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3" r:id="rId1"/>
    <p:sldMasterId id="2147483684" r:id="rId2"/>
    <p:sldMasterId id="2147483685" r:id="rId3"/>
  </p:sldMasterIdLst>
  <p:notesMasterIdLst>
    <p:notesMasterId r:id="rId14"/>
  </p:notesMasterIdLst>
  <p:sldIdLst>
    <p:sldId id="256" r:id="rId4"/>
    <p:sldId id="257" r:id="rId5"/>
    <p:sldId id="258" r:id="rId6"/>
    <p:sldId id="259" r:id="rId7"/>
    <p:sldId id="260" r:id="rId8"/>
    <p:sldId id="261" r:id="rId9"/>
    <p:sldId id="262" r:id="rId10"/>
    <p:sldId id="263" r:id="rId11"/>
    <p:sldId id="264" r:id="rId12"/>
    <p:sldId id="265" r:id="rId13"/>
  </p:sldIdLst>
  <p:sldSz cx="9144000" cy="5143500" type="screen16x9"/>
  <p:notesSz cx="6858000" cy="9144000"/>
  <p:embeddedFontLst>
    <p:embeddedFont>
      <p:font typeface="Catamaran" pitchFamily="2" charset="77"/>
      <p:regular r:id="rId15"/>
      <p:bold r:id="rId16"/>
    </p:embeddedFont>
    <p:embeddedFont>
      <p:font typeface="Catamaran Light" pitchFamily="2" charset="77"/>
      <p:regular r:id="rId17"/>
      <p:bold r:id="rId18"/>
    </p:embeddedFont>
    <p:embeddedFont>
      <p:font typeface="Fira Sans Extra Condensed Medium" panose="020B0603050000020004" pitchFamily="34" charset="0"/>
      <p:regular r:id="rId19"/>
      <p:bold r:id="rId20"/>
      <p:italic r:id="rId21"/>
      <p:boldItalic r:id="rId22"/>
    </p:embeddedFont>
    <p:embeddedFont>
      <p:font typeface="Livvic" pitchFamily="2" charset="77"/>
      <p:regular r:id="rId23"/>
      <p:bold r:id="rId24"/>
      <p:italic r:id="rId25"/>
      <p:boldItalic r:id="rId26"/>
    </p:embeddedFont>
    <p:embeddedFont>
      <p:font typeface="Roboto" panose="02000000000000000000" pitchFamily="2" charset="0"/>
      <p:regular r:id="rId27"/>
      <p:bold r:id="rId28"/>
      <p:italic r:id="rId29"/>
      <p:boldItalic r:id="rId3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Untitled Section" id="{240407A7-84C1-C344-99E7-8120F9329371}">
          <p14:sldIdLst>
            <p14:sldId id="256"/>
            <p14:sldId id="257"/>
            <p14:sldId id="258"/>
            <p14:sldId id="259"/>
            <p14:sldId id="260"/>
            <p14:sldId id="261"/>
            <p14:sldId id="262"/>
            <p14:sldId id="263"/>
            <p14:sldId id="264"/>
            <p14:sldId id="265"/>
          </p14:sldIdLst>
        </p14:section>
      </p14:sectionLst>
    </p:ex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85F65F-BBE8-B547-96B9-E753B0F612C6}" v="1" dt="2022-10-10T18:58:38.2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49"/>
  </p:normalViewPr>
  <p:slideViewPr>
    <p:cSldViewPr snapToGrid="0">
      <p:cViewPr varScale="1">
        <p:scale>
          <a:sx n="136" d="100"/>
          <a:sy n="136" d="100"/>
        </p:scale>
        <p:origin x="960" y="18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Master" Target="slideMasters/slideMaster3.xml"/><Relationship Id="rId21" Type="http://schemas.openxmlformats.org/officeDocument/2006/relationships/font" Target="fonts/font7.fntdata"/><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font" Target="fonts/font3.fntdata"/><Relationship Id="rId25" Type="http://schemas.openxmlformats.org/officeDocument/2006/relationships/font" Target="fonts/font11.fntdata"/><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10.fntdata"/><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font" Target="fonts/font14.fntdata"/><Relationship Id="rId36" Type="http://schemas.microsoft.com/office/2015/10/relationships/revisionInfo" Target="revisionInfo.xml"/><Relationship Id="rId10" Type="http://schemas.openxmlformats.org/officeDocument/2006/relationships/slide" Target="slides/slide7.xml"/><Relationship Id="rId19" Type="http://schemas.openxmlformats.org/officeDocument/2006/relationships/font" Target="fonts/font5.fntdata"/><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notesMaster" Target="notesMasters/notes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font" Target="fonts/font16.fntdata"/><Relationship Id="rId35" Type="http://schemas.microsoft.com/office/2016/11/relationships/changesInfo" Target="changesInfos/changesInfo1.xml"/><Relationship Id="rId8"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garita Vasileva Chaparova (2123016)" userId="01356b50-2a61-40f4-b3ca-858d50997fcf" providerId="ADAL" clId="{1185F65F-BBE8-B547-96B9-E753B0F612C6}"/>
    <pc:docChg chg="custSel modSld addSection modSection">
      <pc:chgData name="Margarita Vasileva Chaparova (2123016)" userId="01356b50-2a61-40f4-b3ca-858d50997fcf" providerId="ADAL" clId="{1185F65F-BBE8-B547-96B9-E753B0F612C6}" dt="2022-10-10T19:50:35.675" v="285" actId="20577"/>
      <pc:docMkLst>
        <pc:docMk/>
      </pc:docMkLst>
      <pc:sldChg chg="addSp delSp modSp mod">
        <pc:chgData name="Margarita Vasileva Chaparova (2123016)" userId="01356b50-2a61-40f4-b3ca-858d50997fcf" providerId="ADAL" clId="{1185F65F-BBE8-B547-96B9-E753B0F612C6}" dt="2022-10-10T19:50:35.675" v="285" actId="20577"/>
        <pc:sldMkLst>
          <pc:docMk/>
          <pc:sldMk cId="0" sldId="256"/>
        </pc:sldMkLst>
        <pc:spChg chg="add del mod">
          <ac:chgData name="Margarita Vasileva Chaparova (2123016)" userId="01356b50-2a61-40f4-b3ca-858d50997fcf" providerId="ADAL" clId="{1185F65F-BBE8-B547-96B9-E753B0F612C6}" dt="2022-10-10T19:00:20.564" v="50"/>
          <ac:spMkLst>
            <pc:docMk/>
            <pc:sldMk cId="0" sldId="256"/>
            <ac:spMk id="2" creationId="{5BBD9746-79B0-0ABA-063F-5A8CC13C8839}"/>
          </ac:spMkLst>
        </pc:spChg>
        <pc:spChg chg="mod">
          <ac:chgData name="Margarita Vasileva Chaparova (2123016)" userId="01356b50-2a61-40f4-b3ca-858d50997fcf" providerId="ADAL" clId="{1185F65F-BBE8-B547-96B9-E753B0F612C6}" dt="2022-10-10T19:50:35.675" v="285" actId="20577"/>
          <ac:spMkLst>
            <pc:docMk/>
            <pc:sldMk cId="0" sldId="256"/>
            <ac:spMk id="189"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g1642e3cb6aa_0_1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4" name="Google Shape;184;g1642e3cb6aa_0_1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100"/>
              <a:buNone/>
            </a:pPr>
            <a:r>
              <a:rPr lang="en">
                <a:solidFill>
                  <a:schemeClr val="dk1"/>
                </a:solidFill>
              </a:rPr>
              <a:t>Hello everyone. Welcome to today's presentation on Why is psychology important when working as a Personal Assistant working with adults with disabilities.</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g1642e3cb6aa_0_77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3" name="Google Shape;193;g1642e3cb6aa_0_7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a:solidFill>
                  <a:schemeClr val="dk1"/>
                </a:solidFill>
              </a:rPr>
              <a:t>According to Law Insider A person with a disability is defined as an adult (18+) who has a physical or mental impairment due to a condition such as a developmental disorder, organic brain trauma, or mental disorder, or who suffers from one or more limitations in physical or mental functioning that prevent the person from engaging in many aspects of daily life.</a:t>
            </a:r>
            <a:endParaRPr sz="1050">
              <a:solidFill>
                <a:srgbClr val="3C4043"/>
              </a:solidFill>
              <a:highlight>
                <a:srgbClr val="FFFFFF"/>
              </a:highlight>
              <a:latin typeface="Roboto"/>
              <a:ea typeface="Roboto"/>
              <a:cs typeface="Roboto"/>
              <a:sym typeface="Roboto"/>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1642e3cb6aa_0_28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1642e3cb6aa_0_2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a:solidFill>
                  <a:schemeClr val="dk1"/>
                </a:solidFill>
              </a:rPr>
              <a:t>An Article called Being a personal assistant from skillsforce care says that personal assistance is assistance provided by a person to a disabled individual in completing routine tasks. The disabled individual has the right to select the method and provider of assistance. An assistant can assist a person in getting through the day without having to worry about time-consuming errands. These duties include keeping oneself clean and well-fed, looking presentable, moving about, and interacting with others. These errands can take place anywhere, including at home, the office, a trip to the store, or a friend's house. The tasks and the psychological connections vary for different types of personal assistants.</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1642e3cb6aa_0_52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 name="Google Shape;210;g1642e3cb6aa_0_5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a:solidFill>
                  <a:schemeClr val="dk1"/>
                </a:solidFill>
              </a:rPr>
              <a:t>Judith Snow describes the types of PA’s very well on a article.</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The Staff PA lives are distinct from that of the disabled individual. They comply with the regulation. and offers no recommendations.</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The Professional PA has distinct responsibilities and roles. Infrequently do professional relationships involve social activities outside of work hours. Professionals can collaborate closely without knowing about one another's personal lives.</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The third type of PA relationship involves a colleague PA. Colleagues work for the disabled individual's independence. They collaborate as teammates, and their abilities vary.</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Paid friend PA places a premium on social and emotional PA relationships. Companionship is equally as crucial as tasks. Important is a friendly, relaxed atmosphere.</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The Family PA prioritizes more profound aspects of the PA relationship, such as the client's well-being and future aspirations, and ensuring that the relationship lasts longer than others.</a:t>
            </a:r>
            <a:endParaRPr>
              <a:solidFill>
                <a:srgbClr val="3C4043"/>
              </a:solidFill>
              <a:highlight>
                <a:srgbClr val="FFFFFF"/>
              </a:highlight>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1642e3cb6aa_0_89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1642e3cb6aa_0_8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a:solidFill>
                  <a:schemeClr val="dk1"/>
                </a:solidFill>
              </a:rPr>
              <a:t>Weyder et al  talks about the Psychological factors of Disabled people and PA’s. Personal assistant encounters are close relationships. In some cases, a person with a disability may be especially weak and vulnerable. Long periods of time are spent together, and personal topics may be discussed. None of this typically occurs between people who are not romantically involved with one another. So it is crucial to keep borders and avoid becoming too mentally dependent on the PA. The duties of a personal assistant (PA) can range from the personal to the mundane. They could feel like they're being controlled excessively.</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1642e3cb6aa_0_10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9" name="Google Shape;239;g1642e3cb6aa_0_10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a:solidFill>
                  <a:schemeClr val="dk1"/>
                </a:solidFill>
              </a:rPr>
              <a:t>According to Erikson, we become better people through interaction with others. Taking on new challenges is part of expanding horizons, and these experiences can help or hinder maturation.</a:t>
            </a:r>
            <a:endParaRPr sz="1050">
              <a:solidFill>
                <a:srgbClr val="3C4043"/>
              </a:solidFill>
              <a:highlight>
                <a:srgbClr val="FFFFFF"/>
              </a:highlight>
              <a:latin typeface="Roboto"/>
              <a:ea typeface="Roboto"/>
              <a:cs typeface="Roboto"/>
              <a:sym typeface="Roboto"/>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1642e3cb6aa_0_104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1642e3cb6aa_0_1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a:solidFill>
                  <a:schemeClr val="dk1"/>
                </a:solidFill>
              </a:rPr>
              <a:t>On the basis of Erikson's theory, PA’s can develop an understanding of the clients' issues and collaborate with them to find solutions. Without the proper assistance, disabled individuals are much less likely to adhere to routines that are vital to their lives.</a:t>
            </a:r>
            <a:endParaRPr>
              <a:solidFill>
                <a:schemeClr val="dk1"/>
              </a:solidFill>
            </a:endParaRPr>
          </a:p>
          <a:p>
            <a:pPr marL="0" lvl="0" indent="0" algn="l" rtl="0">
              <a:lnSpc>
                <a:spcPct val="115000"/>
              </a:lnSpc>
              <a:spcBef>
                <a:spcPts val="0"/>
              </a:spcBef>
              <a:spcAft>
                <a:spcPts val="0"/>
              </a:spcAft>
              <a:buNone/>
            </a:pPr>
            <a:endParaRPr>
              <a:solidFill>
                <a:schemeClr val="dk1"/>
              </a:solidFill>
            </a:endParaRPr>
          </a:p>
          <a:p>
            <a:pPr marL="0" lvl="0" indent="0" algn="l" rtl="0">
              <a:lnSpc>
                <a:spcPct val="115000"/>
              </a:lnSpc>
              <a:spcBef>
                <a:spcPts val="0"/>
              </a:spcBef>
              <a:spcAft>
                <a:spcPts val="0"/>
              </a:spcAft>
              <a:buNone/>
            </a:pPr>
            <a:r>
              <a:rPr lang="en">
                <a:solidFill>
                  <a:schemeClr val="dk1"/>
                </a:solidFill>
              </a:rPr>
              <a:t>Integrity according to the law and ethical norms is also essential. Personal assistants must handle client information with extreme caution. NursingAnswers.net goes in depth in this topic.</a:t>
            </a:r>
            <a:endParaRPr>
              <a:solidFill>
                <a:srgbClr val="3C4043"/>
              </a:solidFill>
              <a:highlight>
                <a:srgbClr val="FFFFFF"/>
              </a:highlight>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1642e3cb6aa_0_105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6" name="Google Shape;256;g1642e3cb6aa_0_10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50000"/>
              </a:lnSpc>
              <a:spcBef>
                <a:spcPts val="0"/>
              </a:spcBef>
              <a:spcAft>
                <a:spcPts val="0"/>
              </a:spcAft>
              <a:buNone/>
            </a:pPr>
            <a:r>
              <a:rPr lang="en">
                <a:solidFill>
                  <a:srgbClr val="434343"/>
                </a:solidFill>
                <a:highlight>
                  <a:schemeClr val="lt1"/>
                </a:highlight>
              </a:rPr>
              <a:t>The analysis of the disabled people’s emotional needs should be done continuously according to the type of assistance. PA’s should give them confidence in day to day activities by being the backbone to their activities as much as possible. PA’s should ommunicate with other people involved in their employer lives to understand their emotional needs better. Keeping the boundaries and not letting them being emotionally dependent on the PA’s is important as this can become harmful for the disabled people.</a:t>
            </a:r>
            <a:endParaRPr>
              <a:solidFill>
                <a:srgbClr val="434343"/>
              </a:solidFill>
              <a:highlight>
                <a:schemeClr val="lt1"/>
              </a:highlight>
            </a:endParaRPr>
          </a:p>
          <a:p>
            <a:pPr marL="0" lvl="0" indent="0" algn="l" rtl="0">
              <a:lnSpc>
                <a:spcPct val="115000"/>
              </a:lnSpc>
              <a:spcBef>
                <a:spcPts val="0"/>
              </a:spcBef>
              <a:spcAft>
                <a:spcPts val="0"/>
              </a:spcAft>
              <a:buNone/>
            </a:pPr>
            <a:endParaRPr>
              <a:solidFill>
                <a:schemeClr val="dk1"/>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16434d78b58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16434d78b5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a:solidFill>
                  <a:schemeClr val="dk1"/>
                </a:solidFill>
              </a:rPr>
              <a:t>According to Centre for disease control and prevention, Problems will arise in any workplace, so the PA and employer must establish ground rules for addressing them at the outset.</a:t>
            </a:r>
            <a:endParaRPr>
              <a:solidFill>
                <a:schemeClr val="dk1"/>
              </a:solidFill>
            </a:endParaRPr>
          </a:p>
          <a:p>
            <a:pPr marL="0" lvl="0" indent="0" algn="l" rtl="0">
              <a:lnSpc>
                <a:spcPct val="115000"/>
              </a:lnSpc>
              <a:spcBef>
                <a:spcPts val="0"/>
              </a:spcBef>
              <a:spcAft>
                <a:spcPts val="0"/>
              </a:spcAft>
              <a:buNone/>
            </a:pPr>
            <a:endParaRPr>
              <a:solidFill>
                <a:schemeClr val="dk1"/>
              </a:solidFill>
            </a:endParaRPr>
          </a:p>
          <a:p>
            <a:pPr marL="0" lvl="0" indent="0" algn="l" rtl="0">
              <a:lnSpc>
                <a:spcPct val="115000"/>
              </a:lnSpc>
              <a:spcBef>
                <a:spcPts val="0"/>
              </a:spcBef>
              <a:spcAft>
                <a:spcPts val="0"/>
              </a:spcAft>
              <a:buNone/>
            </a:pPr>
            <a:r>
              <a:rPr lang="en">
                <a:solidFill>
                  <a:schemeClr val="dk1"/>
                </a:solidFill>
              </a:rPr>
              <a:t>PAs should talk to their employers if they're asked to do unpleasant jobs. This stops problems from snowballing</a:t>
            </a:r>
            <a:endParaRPr>
              <a:solidFill>
                <a:schemeClr val="dk1"/>
              </a:solidFill>
            </a:endParaRPr>
          </a:p>
          <a:p>
            <a:pPr marL="0" lvl="0" indent="0" algn="l" rtl="0">
              <a:lnSpc>
                <a:spcPct val="115000"/>
              </a:lnSpc>
              <a:spcBef>
                <a:spcPts val="0"/>
              </a:spcBef>
              <a:spcAft>
                <a:spcPts val="0"/>
              </a:spcAft>
              <a:buNone/>
            </a:pPr>
            <a:endParaRPr>
              <a:solidFill>
                <a:schemeClr val="dk1"/>
              </a:solidFill>
            </a:endParaRPr>
          </a:p>
          <a:p>
            <a:pPr marL="0" lvl="0" indent="0" algn="l" rtl="0">
              <a:lnSpc>
                <a:spcPct val="115000"/>
              </a:lnSpc>
              <a:spcBef>
                <a:spcPts val="0"/>
              </a:spcBef>
              <a:spcAft>
                <a:spcPts val="0"/>
              </a:spcAft>
              <a:buNone/>
            </a:pPr>
            <a:r>
              <a:rPr lang="en">
                <a:solidFill>
                  <a:schemeClr val="dk1"/>
                </a:solidFill>
              </a:rPr>
              <a:t>Instead of letting problems fester, PAs should address them immediately. They can also seek help from their union (if they're members) or peer support groups.</a:t>
            </a:r>
            <a:endParaRPr>
              <a:solidFill>
                <a:schemeClr val="dk1"/>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1642e3cb6aa_0_11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1642e3cb6aa_0_11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Opening slide">
  <p:cSld name="CUSTOM_7">
    <p:spTree>
      <p:nvGrpSpPr>
        <p:cNvPr id="1" name="Shape 53"/>
        <p:cNvGrpSpPr/>
        <p:nvPr/>
      </p:nvGrpSpPr>
      <p:grpSpPr>
        <a:xfrm>
          <a:off x="0" y="0"/>
          <a:ext cx="0" cy="0"/>
          <a:chOff x="0" y="0"/>
          <a:chExt cx="0" cy="0"/>
        </a:xfrm>
      </p:grpSpPr>
      <p:sp>
        <p:nvSpPr>
          <p:cNvPr id="54" name="Google Shape;54;p14"/>
          <p:cNvSpPr txBox="1">
            <a:spLocks noGrp="1"/>
          </p:cNvSpPr>
          <p:nvPr>
            <p:ph type="ctrTitle"/>
          </p:nvPr>
        </p:nvSpPr>
        <p:spPr>
          <a:xfrm>
            <a:off x="1039575" y="1701225"/>
            <a:ext cx="4592400" cy="17823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4800"/>
              <a:buNone/>
              <a:defRPr sz="4800"/>
            </a:lvl1pPr>
            <a:lvl2pPr lvl="1" algn="l" rtl="0">
              <a:lnSpc>
                <a:spcPct val="100000"/>
              </a:lnSpc>
              <a:spcBef>
                <a:spcPts val="0"/>
              </a:spcBef>
              <a:spcAft>
                <a:spcPts val="0"/>
              </a:spcAft>
              <a:buSzPts val="4800"/>
              <a:buNone/>
              <a:defRPr sz="4800"/>
            </a:lvl2pPr>
            <a:lvl3pPr lvl="2" algn="l" rtl="0">
              <a:lnSpc>
                <a:spcPct val="100000"/>
              </a:lnSpc>
              <a:spcBef>
                <a:spcPts val="0"/>
              </a:spcBef>
              <a:spcAft>
                <a:spcPts val="0"/>
              </a:spcAft>
              <a:buSzPts val="4800"/>
              <a:buNone/>
              <a:defRPr sz="4800"/>
            </a:lvl3pPr>
            <a:lvl4pPr lvl="3" algn="l" rtl="0">
              <a:lnSpc>
                <a:spcPct val="100000"/>
              </a:lnSpc>
              <a:spcBef>
                <a:spcPts val="0"/>
              </a:spcBef>
              <a:spcAft>
                <a:spcPts val="0"/>
              </a:spcAft>
              <a:buSzPts val="4800"/>
              <a:buNone/>
              <a:defRPr sz="4800"/>
            </a:lvl4pPr>
            <a:lvl5pPr lvl="4" algn="l" rtl="0">
              <a:lnSpc>
                <a:spcPct val="100000"/>
              </a:lnSpc>
              <a:spcBef>
                <a:spcPts val="0"/>
              </a:spcBef>
              <a:spcAft>
                <a:spcPts val="0"/>
              </a:spcAft>
              <a:buSzPts val="4800"/>
              <a:buNone/>
              <a:defRPr sz="4800"/>
            </a:lvl5pPr>
            <a:lvl6pPr lvl="5" algn="l" rtl="0">
              <a:lnSpc>
                <a:spcPct val="100000"/>
              </a:lnSpc>
              <a:spcBef>
                <a:spcPts val="0"/>
              </a:spcBef>
              <a:spcAft>
                <a:spcPts val="0"/>
              </a:spcAft>
              <a:buSzPts val="4800"/>
              <a:buNone/>
              <a:defRPr sz="4800"/>
            </a:lvl6pPr>
            <a:lvl7pPr lvl="6" algn="l" rtl="0">
              <a:lnSpc>
                <a:spcPct val="100000"/>
              </a:lnSpc>
              <a:spcBef>
                <a:spcPts val="0"/>
              </a:spcBef>
              <a:spcAft>
                <a:spcPts val="0"/>
              </a:spcAft>
              <a:buSzPts val="4800"/>
              <a:buNone/>
              <a:defRPr sz="4800"/>
            </a:lvl7pPr>
            <a:lvl8pPr lvl="7" algn="l" rtl="0">
              <a:lnSpc>
                <a:spcPct val="100000"/>
              </a:lnSpc>
              <a:spcBef>
                <a:spcPts val="0"/>
              </a:spcBef>
              <a:spcAft>
                <a:spcPts val="0"/>
              </a:spcAft>
              <a:buSzPts val="4800"/>
              <a:buNone/>
              <a:defRPr sz="4800"/>
            </a:lvl8pPr>
            <a:lvl9pPr lvl="8" algn="l" rtl="0">
              <a:lnSpc>
                <a:spcPct val="100000"/>
              </a:lnSpc>
              <a:spcBef>
                <a:spcPts val="0"/>
              </a:spcBef>
              <a:spcAft>
                <a:spcPts val="0"/>
              </a:spcAft>
              <a:buSzPts val="4800"/>
              <a:buNone/>
              <a:defRPr sz="4800"/>
            </a:lvl9pPr>
          </a:lstStyle>
          <a:p>
            <a:endParaRPr/>
          </a:p>
        </p:txBody>
      </p:sp>
      <p:sp>
        <p:nvSpPr>
          <p:cNvPr id="55" name="Google Shape;55;p14"/>
          <p:cNvSpPr txBox="1">
            <a:spLocks noGrp="1"/>
          </p:cNvSpPr>
          <p:nvPr>
            <p:ph type="subTitle" idx="1"/>
          </p:nvPr>
        </p:nvSpPr>
        <p:spPr>
          <a:xfrm>
            <a:off x="1039575" y="3206400"/>
            <a:ext cx="2402100" cy="7170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Clr>
                <a:srgbClr val="000000"/>
              </a:buClr>
              <a:buSzPts val="1200"/>
              <a:buNone/>
              <a:defRPr>
                <a:solidFill>
                  <a:srgbClr val="000000"/>
                </a:solidFill>
              </a:defRPr>
            </a:lvl1pPr>
            <a:lvl2pPr lvl="1" algn="l" rtl="0">
              <a:lnSpc>
                <a:spcPct val="100000"/>
              </a:lnSpc>
              <a:spcBef>
                <a:spcPts val="0"/>
              </a:spcBef>
              <a:spcAft>
                <a:spcPts val="0"/>
              </a:spcAft>
              <a:buSzPts val="2800"/>
              <a:buNone/>
              <a:defRPr sz="2800"/>
            </a:lvl2pPr>
            <a:lvl3pPr lvl="2" algn="l" rtl="0">
              <a:lnSpc>
                <a:spcPct val="100000"/>
              </a:lnSpc>
              <a:spcBef>
                <a:spcPts val="0"/>
              </a:spcBef>
              <a:spcAft>
                <a:spcPts val="0"/>
              </a:spcAft>
              <a:buSzPts val="2800"/>
              <a:buNone/>
              <a:defRPr sz="2800"/>
            </a:lvl3pPr>
            <a:lvl4pPr lvl="3" algn="l" rtl="0">
              <a:lnSpc>
                <a:spcPct val="100000"/>
              </a:lnSpc>
              <a:spcBef>
                <a:spcPts val="0"/>
              </a:spcBef>
              <a:spcAft>
                <a:spcPts val="0"/>
              </a:spcAft>
              <a:buSzPts val="2800"/>
              <a:buNone/>
              <a:defRPr sz="2800"/>
            </a:lvl4pPr>
            <a:lvl5pPr lvl="4" algn="l" rtl="0">
              <a:lnSpc>
                <a:spcPct val="100000"/>
              </a:lnSpc>
              <a:spcBef>
                <a:spcPts val="0"/>
              </a:spcBef>
              <a:spcAft>
                <a:spcPts val="0"/>
              </a:spcAft>
              <a:buSzPts val="2800"/>
              <a:buNone/>
              <a:defRPr sz="2800"/>
            </a:lvl5pPr>
            <a:lvl6pPr lvl="5" algn="l" rtl="0">
              <a:lnSpc>
                <a:spcPct val="100000"/>
              </a:lnSpc>
              <a:spcBef>
                <a:spcPts val="0"/>
              </a:spcBef>
              <a:spcAft>
                <a:spcPts val="0"/>
              </a:spcAft>
              <a:buSzPts val="2800"/>
              <a:buNone/>
              <a:defRPr sz="2800"/>
            </a:lvl6pPr>
            <a:lvl7pPr lvl="6" algn="l" rtl="0">
              <a:lnSpc>
                <a:spcPct val="100000"/>
              </a:lnSpc>
              <a:spcBef>
                <a:spcPts val="0"/>
              </a:spcBef>
              <a:spcAft>
                <a:spcPts val="0"/>
              </a:spcAft>
              <a:buSzPts val="2800"/>
              <a:buNone/>
              <a:defRPr sz="2800"/>
            </a:lvl7pPr>
            <a:lvl8pPr lvl="7" algn="l" rtl="0">
              <a:lnSpc>
                <a:spcPct val="100000"/>
              </a:lnSpc>
              <a:spcBef>
                <a:spcPts val="0"/>
              </a:spcBef>
              <a:spcAft>
                <a:spcPts val="0"/>
              </a:spcAft>
              <a:buSzPts val="2800"/>
              <a:buNone/>
              <a:defRPr sz="2800"/>
            </a:lvl8pPr>
            <a:lvl9pPr lvl="8" algn="l" rtl="0">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 design">
  <p:cSld name="CUSTOM_31">
    <p:spTree>
      <p:nvGrpSpPr>
        <p:cNvPr id="1" name="Shape 56"/>
        <p:cNvGrpSpPr/>
        <p:nvPr/>
      </p:nvGrpSpPr>
      <p:grpSpPr>
        <a:xfrm>
          <a:off x="0" y="0"/>
          <a:ext cx="0" cy="0"/>
          <a:chOff x="0" y="0"/>
          <a:chExt cx="0" cy="0"/>
        </a:xfrm>
      </p:grpSpPr>
      <p:sp>
        <p:nvSpPr>
          <p:cNvPr id="57" name="Google Shape;57;p15"/>
          <p:cNvSpPr txBox="1">
            <a:spLocks noGrp="1"/>
          </p:cNvSpPr>
          <p:nvPr>
            <p:ph type="ctrTitle"/>
          </p:nvPr>
        </p:nvSpPr>
        <p:spPr>
          <a:xfrm rot="5400000">
            <a:off x="6603595" y="1930225"/>
            <a:ext cx="3481200" cy="4875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400"/>
              <a:buNone/>
              <a:defRPr sz="2400"/>
            </a:lvl1pPr>
            <a:lvl2pPr lvl="1" algn="l" rtl="0">
              <a:lnSpc>
                <a:spcPct val="100000"/>
              </a:lnSpc>
              <a:spcBef>
                <a:spcPts val="0"/>
              </a:spcBef>
              <a:spcAft>
                <a:spcPts val="0"/>
              </a:spcAft>
              <a:buSzPts val="3000"/>
              <a:buNone/>
              <a:defRPr sz="3000"/>
            </a:lvl2pPr>
            <a:lvl3pPr lvl="2" algn="l" rtl="0">
              <a:lnSpc>
                <a:spcPct val="100000"/>
              </a:lnSpc>
              <a:spcBef>
                <a:spcPts val="0"/>
              </a:spcBef>
              <a:spcAft>
                <a:spcPts val="0"/>
              </a:spcAft>
              <a:buSzPts val="3000"/>
              <a:buNone/>
              <a:defRPr sz="3000"/>
            </a:lvl3pPr>
            <a:lvl4pPr lvl="3" algn="l" rtl="0">
              <a:lnSpc>
                <a:spcPct val="100000"/>
              </a:lnSpc>
              <a:spcBef>
                <a:spcPts val="0"/>
              </a:spcBef>
              <a:spcAft>
                <a:spcPts val="0"/>
              </a:spcAft>
              <a:buSzPts val="3000"/>
              <a:buNone/>
              <a:defRPr sz="3000"/>
            </a:lvl4pPr>
            <a:lvl5pPr lvl="4" algn="l" rtl="0">
              <a:lnSpc>
                <a:spcPct val="100000"/>
              </a:lnSpc>
              <a:spcBef>
                <a:spcPts val="0"/>
              </a:spcBef>
              <a:spcAft>
                <a:spcPts val="0"/>
              </a:spcAft>
              <a:buSzPts val="3000"/>
              <a:buNone/>
              <a:defRPr sz="3000"/>
            </a:lvl5pPr>
            <a:lvl6pPr lvl="5" algn="l" rtl="0">
              <a:lnSpc>
                <a:spcPct val="100000"/>
              </a:lnSpc>
              <a:spcBef>
                <a:spcPts val="0"/>
              </a:spcBef>
              <a:spcAft>
                <a:spcPts val="0"/>
              </a:spcAft>
              <a:buSzPts val="3000"/>
              <a:buNone/>
              <a:defRPr sz="3000"/>
            </a:lvl6pPr>
            <a:lvl7pPr lvl="6" algn="l" rtl="0">
              <a:lnSpc>
                <a:spcPct val="100000"/>
              </a:lnSpc>
              <a:spcBef>
                <a:spcPts val="0"/>
              </a:spcBef>
              <a:spcAft>
                <a:spcPts val="0"/>
              </a:spcAft>
              <a:buSzPts val="3000"/>
              <a:buNone/>
              <a:defRPr sz="3000"/>
            </a:lvl7pPr>
            <a:lvl8pPr lvl="7" algn="l" rtl="0">
              <a:lnSpc>
                <a:spcPct val="100000"/>
              </a:lnSpc>
              <a:spcBef>
                <a:spcPts val="0"/>
              </a:spcBef>
              <a:spcAft>
                <a:spcPts val="0"/>
              </a:spcAft>
              <a:buSzPts val="3000"/>
              <a:buNone/>
              <a:defRPr sz="3000"/>
            </a:lvl8pPr>
            <a:lvl9pPr lvl="8" algn="l" rtl="0">
              <a:lnSpc>
                <a:spcPct val="100000"/>
              </a:lnSpc>
              <a:spcBef>
                <a:spcPts val="0"/>
              </a:spcBef>
              <a:spcAft>
                <a:spcPts val="0"/>
              </a:spcAft>
              <a:buSzPts val="3000"/>
              <a:buNone/>
              <a:defRPr sz="3000"/>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Four columns 1">
  <p:cSld name="CUSTOM_27_1_1">
    <p:spTree>
      <p:nvGrpSpPr>
        <p:cNvPr id="1" name="Shape 58"/>
        <p:cNvGrpSpPr/>
        <p:nvPr/>
      </p:nvGrpSpPr>
      <p:grpSpPr>
        <a:xfrm>
          <a:off x="0" y="0"/>
          <a:ext cx="0" cy="0"/>
          <a:chOff x="0" y="0"/>
          <a:chExt cx="0" cy="0"/>
        </a:xfrm>
      </p:grpSpPr>
      <p:sp>
        <p:nvSpPr>
          <p:cNvPr id="59" name="Google Shape;59;p16"/>
          <p:cNvSpPr txBox="1">
            <a:spLocks noGrp="1"/>
          </p:cNvSpPr>
          <p:nvPr>
            <p:ph type="ctrTitle"/>
          </p:nvPr>
        </p:nvSpPr>
        <p:spPr>
          <a:xfrm>
            <a:off x="631875" y="842025"/>
            <a:ext cx="2871300" cy="644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1800"/>
              <a:buNone/>
              <a:defRPr sz="1800"/>
            </a:lvl1pPr>
            <a:lvl2pPr lvl="1" algn="l" rtl="0">
              <a:lnSpc>
                <a:spcPct val="100000"/>
              </a:lnSpc>
              <a:spcBef>
                <a:spcPts val="0"/>
              </a:spcBef>
              <a:spcAft>
                <a:spcPts val="0"/>
              </a:spcAft>
              <a:buSzPts val="1800"/>
              <a:buNone/>
              <a:defRPr sz="1800"/>
            </a:lvl2pPr>
            <a:lvl3pPr lvl="2" algn="l" rtl="0">
              <a:lnSpc>
                <a:spcPct val="100000"/>
              </a:lnSpc>
              <a:spcBef>
                <a:spcPts val="0"/>
              </a:spcBef>
              <a:spcAft>
                <a:spcPts val="0"/>
              </a:spcAft>
              <a:buSzPts val="1800"/>
              <a:buNone/>
              <a:defRPr sz="1800"/>
            </a:lvl3pPr>
            <a:lvl4pPr lvl="3" algn="l" rtl="0">
              <a:lnSpc>
                <a:spcPct val="100000"/>
              </a:lnSpc>
              <a:spcBef>
                <a:spcPts val="0"/>
              </a:spcBef>
              <a:spcAft>
                <a:spcPts val="0"/>
              </a:spcAft>
              <a:buSzPts val="1800"/>
              <a:buNone/>
              <a:defRPr sz="1800"/>
            </a:lvl4pPr>
            <a:lvl5pPr lvl="4" algn="l" rtl="0">
              <a:lnSpc>
                <a:spcPct val="100000"/>
              </a:lnSpc>
              <a:spcBef>
                <a:spcPts val="0"/>
              </a:spcBef>
              <a:spcAft>
                <a:spcPts val="0"/>
              </a:spcAft>
              <a:buSzPts val="1800"/>
              <a:buNone/>
              <a:defRPr sz="1800"/>
            </a:lvl5pPr>
            <a:lvl6pPr lvl="5" algn="l" rtl="0">
              <a:lnSpc>
                <a:spcPct val="100000"/>
              </a:lnSpc>
              <a:spcBef>
                <a:spcPts val="0"/>
              </a:spcBef>
              <a:spcAft>
                <a:spcPts val="0"/>
              </a:spcAft>
              <a:buSzPts val="1800"/>
              <a:buNone/>
              <a:defRPr sz="1800"/>
            </a:lvl6pPr>
            <a:lvl7pPr lvl="6" algn="l" rtl="0">
              <a:lnSpc>
                <a:spcPct val="100000"/>
              </a:lnSpc>
              <a:spcBef>
                <a:spcPts val="0"/>
              </a:spcBef>
              <a:spcAft>
                <a:spcPts val="0"/>
              </a:spcAft>
              <a:buSzPts val="1800"/>
              <a:buNone/>
              <a:defRPr sz="1800"/>
            </a:lvl7pPr>
            <a:lvl8pPr lvl="7" algn="l" rtl="0">
              <a:lnSpc>
                <a:spcPct val="100000"/>
              </a:lnSpc>
              <a:spcBef>
                <a:spcPts val="0"/>
              </a:spcBef>
              <a:spcAft>
                <a:spcPts val="0"/>
              </a:spcAft>
              <a:buSzPts val="1800"/>
              <a:buNone/>
              <a:defRPr sz="1800"/>
            </a:lvl8pPr>
            <a:lvl9pPr lvl="8" algn="l" rtl="0">
              <a:lnSpc>
                <a:spcPct val="100000"/>
              </a:lnSpc>
              <a:spcBef>
                <a:spcPts val="0"/>
              </a:spcBef>
              <a:spcAft>
                <a:spcPts val="0"/>
              </a:spcAft>
              <a:buSzPts val="1800"/>
              <a:buNone/>
              <a:defRPr sz="1800"/>
            </a:lvl9pPr>
          </a:lstStyle>
          <a:p>
            <a:endParaRPr/>
          </a:p>
        </p:txBody>
      </p:sp>
      <p:sp>
        <p:nvSpPr>
          <p:cNvPr id="60" name="Google Shape;60;p16"/>
          <p:cNvSpPr txBox="1">
            <a:spLocks noGrp="1"/>
          </p:cNvSpPr>
          <p:nvPr>
            <p:ph type="subTitle" idx="1"/>
          </p:nvPr>
        </p:nvSpPr>
        <p:spPr>
          <a:xfrm>
            <a:off x="631884" y="1410841"/>
            <a:ext cx="2480700" cy="5370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1000"/>
              <a:buNone/>
              <a:defRPr sz="1000"/>
            </a:lvl1pPr>
            <a:lvl2pPr lvl="1" algn="l" rtl="0">
              <a:lnSpc>
                <a:spcPct val="100000"/>
              </a:lnSpc>
              <a:spcBef>
                <a:spcPts val="0"/>
              </a:spcBef>
              <a:spcAft>
                <a:spcPts val="0"/>
              </a:spcAft>
              <a:buSzPts val="1000"/>
              <a:buNone/>
              <a:defRPr sz="1000"/>
            </a:lvl2pPr>
            <a:lvl3pPr lvl="2" algn="l" rtl="0">
              <a:lnSpc>
                <a:spcPct val="100000"/>
              </a:lnSpc>
              <a:spcBef>
                <a:spcPts val="0"/>
              </a:spcBef>
              <a:spcAft>
                <a:spcPts val="0"/>
              </a:spcAft>
              <a:buSzPts val="1000"/>
              <a:buNone/>
              <a:defRPr sz="1000"/>
            </a:lvl3pPr>
            <a:lvl4pPr lvl="3" algn="l" rtl="0">
              <a:lnSpc>
                <a:spcPct val="100000"/>
              </a:lnSpc>
              <a:spcBef>
                <a:spcPts val="0"/>
              </a:spcBef>
              <a:spcAft>
                <a:spcPts val="0"/>
              </a:spcAft>
              <a:buSzPts val="1000"/>
              <a:buNone/>
              <a:defRPr sz="1000"/>
            </a:lvl4pPr>
            <a:lvl5pPr lvl="4" algn="l" rtl="0">
              <a:lnSpc>
                <a:spcPct val="100000"/>
              </a:lnSpc>
              <a:spcBef>
                <a:spcPts val="0"/>
              </a:spcBef>
              <a:spcAft>
                <a:spcPts val="0"/>
              </a:spcAft>
              <a:buSzPts val="1000"/>
              <a:buNone/>
              <a:defRPr sz="1000"/>
            </a:lvl5pPr>
            <a:lvl6pPr lvl="5" algn="l" rtl="0">
              <a:lnSpc>
                <a:spcPct val="100000"/>
              </a:lnSpc>
              <a:spcBef>
                <a:spcPts val="0"/>
              </a:spcBef>
              <a:spcAft>
                <a:spcPts val="0"/>
              </a:spcAft>
              <a:buSzPts val="1000"/>
              <a:buNone/>
              <a:defRPr sz="1000"/>
            </a:lvl6pPr>
            <a:lvl7pPr lvl="6" algn="l" rtl="0">
              <a:lnSpc>
                <a:spcPct val="100000"/>
              </a:lnSpc>
              <a:spcBef>
                <a:spcPts val="0"/>
              </a:spcBef>
              <a:spcAft>
                <a:spcPts val="0"/>
              </a:spcAft>
              <a:buSzPts val="1000"/>
              <a:buNone/>
              <a:defRPr sz="1000"/>
            </a:lvl7pPr>
            <a:lvl8pPr lvl="7" algn="l" rtl="0">
              <a:lnSpc>
                <a:spcPct val="100000"/>
              </a:lnSpc>
              <a:spcBef>
                <a:spcPts val="0"/>
              </a:spcBef>
              <a:spcAft>
                <a:spcPts val="0"/>
              </a:spcAft>
              <a:buSzPts val="1000"/>
              <a:buNone/>
              <a:defRPr sz="1000"/>
            </a:lvl8pPr>
            <a:lvl9pPr lvl="8" algn="l" rtl="0">
              <a:lnSpc>
                <a:spcPct val="100000"/>
              </a:lnSpc>
              <a:spcBef>
                <a:spcPts val="0"/>
              </a:spcBef>
              <a:spcAft>
                <a:spcPts val="0"/>
              </a:spcAft>
              <a:buSzPts val="1000"/>
              <a:buNone/>
              <a:defRPr sz="1000"/>
            </a:lvl9pPr>
          </a:lstStyle>
          <a:p>
            <a:endParaRPr/>
          </a:p>
        </p:txBody>
      </p:sp>
      <p:sp>
        <p:nvSpPr>
          <p:cNvPr id="61" name="Google Shape;61;p16"/>
          <p:cNvSpPr txBox="1">
            <a:spLocks noGrp="1"/>
          </p:cNvSpPr>
          <p:nvPr>
            <p:ph type="ctrTitle" idx="2"/>
          </p:nvPr>
        </p:nvSpPr>
        <p:spPr>
          <a:xfrm>
            <a:off x="4213664" y="842025"/>
            <a:ext cx="2697900" cy="644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1800"/>
              <a:buNone/>
              <a:defRPr sz="1800"/>
            </a:lvl1pPr>
            <a:lvl2pPr lvl="1" algn="l" rtl="0">
              <a:lnSpc>
                <a:spcPct val="100000"/>
              </a:lnSpc>
              <a:spcBef>
                <a:spcPts val="0"/>
              </a:spcBef>
              <a:spcAft>
                <a:spcPts val="0"/>
              </a:spcAft>
              <a:buSzPts val="1800"/>
              <a:buNone/>
              <a:defRPr sz="1800"/>
            </a:lvl2pPr>
            <a:lvl3pPr lvl="2" algn="l" rtl="0">
              <a:lnSpc>
                <a:spcPct val="100000"/>
              </a:lnSpc>
              <a:spcBef>
                <a:spcPts val="0"/>
              </a:spcBef>
              <a:spcAft>
                <a:spcPts val="0"/>
              </a:spcAft>
              <a:buSzPts val="1800"/>
              <a:buNone/>
              <a:defRPr sz="1800"/>
            </a:lvl3pPr>
            <a:lvl4pPr lvl="3" algn="l" rtl="0">
              <a:lnSpc>
                <a:spcPct val="100000"/>
              </a:lnSpc>
              <a:spcBef>
                <a:spcPts val="0"/>
              </a:spcBef>
              <a:spcAft>
                <a:spcPts val="0"/>
              </a:spcAft>
              <a:buSzPts val="1800"/>
              <a:buNone/>
              <a:defRPr sz="1800"/>
            </a:lvl4pPr>
            <a:lvl5pPr lvl="4" algn="l" rtl="0">
              <a:lnSpc>
                <a:spcPct val="100000"/>
              </a:lnSpc>
              <a:spcBef>
                <a:spcPts val="0"/>
              </a:spcBef>
              <a:spcAft>
                <a:spcPts val="0"/>
              </a:spcAft>
              <a:buSzPts val="1800"/>
              <a:buNone/>
              <a:defRPr sz="1800"/>
            </a:lvl5pPr>
            <a:lvl6pPr lvl="5" algn="l" rtl="0">
              <a:lnSpc>
                <a:spcPct val="100000"/>
              </a:lnSpc>
              <a:spcBef>
                <a:spcPts val="0"/>
              </a:spcBef>
              <a:spcAft>
                <a:spcPts val="0"/>
              </a:spcAft>
              <a:buSzPts val="1800"/>
              <a:buNone/>
              <a:defRPr sz="1800"/>
            </a:lvl6pPr>
            <a:lvl7pPr lvl="6" algn="l" rtl="0">
              <a:lnSpc>
                <a:spcPct val="100000"/>
              </a:lnSpc>
              <a:spcBef>
                <a:spcPts val="0"/>
              </a:spcBef>
              <a:spcAft>
                <a:spcPts val="0"/>
              </a:spcAft>
              <a:buSzPts val="1800"/>
              <a:buNone/>
              <a:defRPr sz="1800"/>
            </a:lvl7pPr>
            <a:lvl8pPr lvl="7" algn="l" rtl="0">
              <a:lnSpc>
                <a:spcPct val="100000"/>
              </a:lnSpc>
              <a:spcBef>
                <a:spcPts val="0"/>
              </a:spcBef>
              <a:spcAft>
                <a:spcPts val="0"/>
              </a:spcAft>
              <a:buSzPts val="1800"/>
              <a:buNone/>
              <a:defRPr sz="1800"/>
            </a:lvl8pPr>
            <a:lvl9pPr lvl="8" algn="l" rtl="0">
              <a:lnSpc>
                <a:spcPct val="100000"/>
              </a:lnSpc>
              <a:spcBef>
                <a:spcPts val="0"/>
              </a:spcBef>
              <a:spcAft>
                <a:spcPts val="0"/>
              </a:spcAft>
              <a:buSzPts val="1800"/>
              <a:buNone/>
              <a:defRPr sz="1800"/>
            </a:lvl9pPr>
          </a:lstStyle>
          <a:p>
            <a:endParaRPr/>
          </a:p>
        </p:txBody>
      </p:sp>
      <p:sp>
        <p:nvSpPr>
          <p:cNvPr id="62" name="Google Shape;62;p16"/>
          <p:cNvSpPr txBox="1">
            <a:spLocks noGrp="1"/>
          </p:cNvSpPr>
          <p:nvPr>
            <p:ph type="subTitle" idx="3"/>
          </p:nvPr>
        </p:nvSpPr>
        <p:spPr>
          <a:xfrm>
            <a:off x="4213664" y="1410841"/>
            <a:ext cx="2586000" cy="7455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1000"/>
              <a:buNone/>
              <a:defRPr sz="1000"/>
            </a:lvl1pPr>
            <a:lvl2pPr lvl="1" algn="l" rtl="0">
              <a:lnSpc>
                <a:spcPct val="100000"/>
              </a:lnSpc>
              <a:spcBef>
                <a:spcPts val="0"/>
              </a:spcBef>
              <a:spcAft>
                <a:spcPts val="0"/>
              </a:spcAft>
              <a:buSzPts val="1000"/>
              <a:buNone/>
              <a:defRPr sz="1000"/>
            </a:lvl2pPr>
            <a:lvl3pPr lvl="2" algn="l" rtl="0">
              <a:lnSpc>
                <a:spcPct val="100000"/>
              </a:lnSpc>
              <a:spcBef>
                <a:spcPts val="0"/>
              </a:spcBef>
              <a:spcAft>
                <a:spcPts val="0"/>
              </a:spcAft>
              <a:buSzPts val="1000"/>
              <a:buNone/>
              <a:defRPr sz="1000"/>
            </a:lvl3pPr>
            <a:lvl4pPr lvl="3" algn="l" rtl="0">
              <a:lnSpc>
                <a:spcPct val="100000"/>
              </a:lnSpc>
              <a:spcBef>
                <a:spcPts val="0"/>
              </a:spcBef>
              <a:spcAft>
                <a:spcPts val="0"/>
              </a:spcAft>
              <a:buSzPts val="1000"/>
              <a:buNone/>
              <a:defRPr sz="1000"/>
            </a:lvl4pPr>
            <a:lvl5pPr lvl="4" algn="l" rtl="0">
              <a:lnSpc>
                <a:spcPct val="100000"/>
              </a:lnSpc>
              <a:spcBef>
                <a:spcPts val="0"/>
              </a:spcBef>
              <a:spcAft>
                <a:spcPts val="0"/>
              </a:spcAft>
              <a:buSzPts val="1000"/>
              <a:buNone/>
              <a:defRPr sz="1000"/>
            </a:lvl5pPr>
            <a:lvl6pPr lvl="5" algn="l" rtl="0">
              <a:lnSpc>
                <a:spcPct val="100000"/>
              </a:lnSpc>
              <a:spcBef>
                <a:spcPts val="0"/>
              </a:spcBef>
              <a:spcAft>
                <a:spcPts val="0"/>
              </a:spcAft>
              <a:buSzPts val="1000"/>
              <a:buNone/>
              <a:defRPr sz="1000"/>
            </a:lvl6pPr>
            <a:lvl7pPr lvl="6" algn="l" rtl="0">
              <a:lnSpc>
                <a:spcPct val="100000"/>
              </a:lnSpc>
              <a:spcBef>
                <a:spcPts val="0"/>
              </a:spcBef>
              <a:spcAft>
                <a:spcPts val="0"/>
              </a:spcAft>
              <a:buSzPts val="1000"/>
              <a:buNone/>
              <a:defRPr sz="1000"/>
            </a:lvl7pPr>
            <a:lvl8pPr lvl="7" algn="l" rtl="0">
              <a:lnSpc>
                <a:spcPct val="100000"/>
              </a:lnSpc>
              <a:spcBef>
                <a:spcPts val="0"/>
              </a:spcBef>
              <a:spcAft>
                <a:spcPts val="0"/>
              </a:spcAft>
              <a:buSzPts val="1000"/>
              <a:buNone/>
              <a:defRPr sz="1000"/>
            </a:lvl8pPr>
            <a:lvl9pPr lvl="8" algn="l" rtl="0">
              <a:lnSpc>
                <a:spcPct val="100000"/>
              </a:lnSpc>
              <a:spcBef>
                <a:spcPts val="0"/>
              </a:spcBef>
              <a:spcAft>
                <a:spcPts val="0"/>
              </a:spcAft>
              <a:buSzPts val="1000"/>
              <a:buNone/>
              <a:defRPr sz="1000"/>
            </a:lvl9pPr>
          </a:lstStyle>
          <a:p>
            <a:endParaRPr/>
          </a:p>
        </p:txBody>
      </p:sp>
      <p:sp>
        <p:nvSpPr>
          <p:cNvPr id="63" name="Google Shape;63;p16"/>
          <p:cNvSpPr txBox="1">
            <a:spLocks noGrp="1"/>
          </p:cNvSpPr>
          <p:nvPr>
            <p:ph type="ctrTitle" idx="4"/>
          </p:nvPr>
        </p:nvSpPr>
        <p:spPr>
          <a:xfrm>
            <a:off x="631883" y="3331927"/>
            <a:ext cx="2871300" cy="644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1800"/>
              <a:buNone/>
              <a:defRPr sz="1800"/>
            </a:lvl1pPr>
            <a:lvl2pPr lvl="1" algn="l" rtl="0">
              <a:lnSpc>
                <a:spcPct val="100000"/>
              </a:lnSpc>
              <a:spcBef>
                <a:spcPts val="0"/>
              </a:spcBef>
              <a:spcAft>
                <a:spcPts val="0"/>
              </a:spcAft>
              <a:buSzPts val="1800"/>
              <a:buNone/>
              <a:defRPr sz="1800"/>
            </a:lvl2pPr>
            <a:lvl3pPr lvl="2" algn="l" rtl="0">
              <a:lnSpc>
                <a:spcPct val="100000"/>
              </a:lnSpc>
              <a:spcBef>
                <a:spcPts val="0"/>
              </a:spcBef>
              <a:spcAft>
                <a:spcPts val="0"/>
              </a:spcAft>
              <a:buSzPts val="1800"/>
              <a:buNone/>
              <a:defRPr sz="1800"/>
            </a:lvl3pPr>
            <a:lvl4pPr lvl="3" algn="l" rtl="0">
              <a:lnSpc>
                <a:spcPct val="100000"/>
              </a:lnSpc>
              <a:spcBef>
                <a:spcPts val="0"/>
              </a:spcBef>
              <a:spcAft>
                <a:spcPts val="0"/>
              </a:spcAft>
              <a:buSzPts val="1800"/>
              <a:buNone/>
              <a:defRPr sz="1800"/>
            </a:lvl4pPr>
            <a:lvl5pPr lvl="4" algn="l" rtl="0">
              <a:lnSpc>
                <a:spcPct val="100000"/>
              </a:lnSpc>
              <a:spcBef>
                <a:spcPts val="0"/>
              </a:spcBef>
              <a:spcAft>
                <a:spcPts val="0"/>
              </a:spcAft>
              <a:buSzPts val="1800"/>
              <a:buNone/>
              <a:defRPr sz="1800"/>
            </a:lvl5pPr>
            <a:lvl6pPr lvl="5" algn="l" rtl="0">
              <a:lnSpc>
                <a:spcPct val="100000"/>
              </a:lnSpc>
              <a:spcBef>
                <a:spcPts val="0"/>
              </a:spcBef>
              <a:spcAft>
                <a:spcPts val="0"/>
              </a:spcAft>
              <a:buSzPts val="1800"/>
              <a:buNone/>
              <a:defRPr sz="1800"/>
            </a:lvl6pPr>
            <a:lvl7pPr lvl="6" algn="l" rtl="0">
              <a:lnSpc>
                <a:spcPct val="100000"/>
              </a:lnSpc>
              <a:spcBef>
                <a:spcPts val="0"/>
              </a:spcBef>
              <a:spcAft>
                <a:spcPts val="0"/>
              </a:spcAft>
              <a:buSzPts val="1800"/>
              <a:buNone/>
              <a:defRPr sz="1800"/>
            </a:lvl7pPr>
            <a:lvl8pPr lvl="7" algn="l" rtl="0">
              <a:lnSpc>
                <a:spcPct val="100000"/>
              </a:lnSpc>
              <a:spcBef>
                <a:spcPts val="0"/>
              </a:spcBef>
              <a:spcAft>
                <a:spcPts val="0"/>
              </a:spcAft>
              <a:buSzPts val="1800"/>
              <a:buNone/>
              <a:defRPr sz="1800"/>
            </a:lvl8pPr>
            <a:lvl9pPr lvl="8" algn="l" rtl="0">
              <a:lnSpc>
                <a:spcPct val="100000"/>
              </a:lnSpc>
              <a:spcBef>
                <a:spcPts val="0"/>
              </a:spcBef>
              <a:spcAft>
                <a:spcPts val="0"/>
              </a:spcAft>
              <a:buSzPts val="1800"/>
              <a:buNone/>
              <a:defRPr sz="1800"/>
            </a:lvl9pPr>
          </a:lstStyle>
          <a:p>
            <a:endParaRPr/>
          </a:p>
        </p:txBody>
      </p:sp>
      <p:sp>
        <p:nvSpPr>
          <p:cNvPr id="64" name="Google Shape;64;p16"/>
          <p:cNvSpPr txBox="1">
            <a:spLocks noGrp="1"/>
          </p:cNvSpPr>
          <p:nvPr>
            <p:ph type="subTitle" idx="5"/>
          </p:nvPr>
        </p:nvSpPr>
        <p:spPr>
          <a:xfrm>
            <a:off x="631884" y="3914208"/>
            <a:ext cx="2480700" cy="9462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1000"/>
              <a:buNone/>
              <a:defRPr sz="1000"/>
            </a:lvl1pPr>
            <a:lvl2pPr lvl="1" algn="l" rtl="0">
              <a:lnSpc>
                <a:spcPct val="100000"/>
              </a:lnSpc>
              <a:spcBef>
                <a:spcPts val="0"/>
              </a:spcBef>
              <a:spcAft>
                <a:spcPts val="0"/>
              </a:spcAft>
              <a:buSzPts val="1000"/>
              <a:buNone/>
              <a:defRPr sz="1000"/>
            </a:lvl2pPr>
            <a:lvl3pPr lvl="2" algn="l" rtl="0">
              <a:lnSpc>
                <a:spcPct val="100000"/>
              </a:lnSpc>
              <a:spcBef>
                <a:spcPts val="0"/>
              </a:spcBef>
              <a:spcAft>
                <a:spcPts val="0"/>
              </a:spcAft>
              <a:buSzPts val="1000"/>
              <a:buNone/>
              <a:defRPr sz="1000"/>
            </a:lvl3pPr>
            <a:lvl4pPr lvl="3" algn="l" rtl="0">
              <a:lnSpc>
                <a:spcPct val="100000"/>
              </a:lnSpc>
              <a:spcBef>
                <a:spcPts val="0"/>
              </a:spcBef>
              <a:spcAft>
                <a:spcPts val="0"/>
              </a:spcAft>
              <a:buSzPts val="1000"/>
              <a:buNone/>
              <a:defRPr sz="1000"/>
            </a:lvl4pPr>
            <a:lvl5pPr lvl="4" algn="l" rtl="0">
              <a:lnSpc>
                <a:spcPct val="100000"/>
              </a:lnSpc>
              <a:spcBef>
                <a:spcPts val="0"/>
              </a:spcBef>
              <a:spcAft>
                <a:spcPts val="0"/>
              </a:spcAft>
              <a:buSzPts val="1000"/>
              <a:buNone/>
              <a:defRPr sz="1000"/>
            </a:lvl5pPr>
            <a:lvl6pPr lvl="5" algn="l" rtl="0">
              <a:lnSpc>
                <a:spcPct val="100000"/>
              </a:lnSpc>
              <a:spcBef>
                <a:spcPts val="0"/>
              </a:spcBef>
              <a:spcAft>
                <a:spcPts val="0"/>
              </a:spcAft>
              <a:buSzPts val="1000"/>
              <a:buNone/>
              <a:defRPr sz="1000"/>
            </a:lvl6pPr>
            <a:lvl7pPr lvl="6" algn="l" rtl="0">
              <a:lnSpc>
                <a:spcPct val="100000"/>
              </a:lnSpc>
              <a:spcBef>
                <a:spcPts val="0"/>
              </a:spcBef>
              <a:spcAft>
                <a:spcPts val="0"/>
              </a:spcAft>
              <a:buSzPts val="1000"/>
              <a:buNone/>
              <a:defRPr sz="1000"/>
            </a:lvl7pPr>
            <a:lvl8pPr lvl="7" algn="l" rtl="0">
              <a:lnSpc>
                <a:spcPct val="100000"/>
              </a:lnSpc>
              <a:spcBef>
                <a:spcPts val="0"/>
              </a:spcBef>
              <a:spcAft>
                <a:spcPts val="0"/>
              </a:spcAft>
              <a:buSzPts val="1000"/>
              <a:buNone/>
              <a:defRPr sz="1000"/>
            </a:lvl8pPr>
            <a:lvl9pPr lvl="8" algn="l" rtl="0">
              <a:lnSpc>
                <a:spcPct val="100000"/>
              </a:lnSpc>
              <a:spcBef>
                <a:spcPts val="0"/>
              </a:spcBef>
              <a:spcAft>
                <a:spcPts val="0"/>
              </a:spcAft>
              <a:buSzPts val="1000"/>
              <a:buNone/>
              <a:defRPr sz="1000"/>
            </a:lvl9pPr>
          </a:lstStyle>
          <a:p>
            <a:endParaRPr/>
          </a:p>
        </p:txBody>
      </p:sp>
      <p:sp>
        <p:nvSpPr>
          <p:cNvPr id="65" name="Google Shape;65;p16"/>
          <p:cNvSpPr txBox="1">
            <a:spLocks noGrp="1"/>
          </p:cNvSpPr>
          <p:nvPr>
            <p:ph type="ctrTitle" idx="6"/>
          </p:nvPr>
        </p:nvSpPr>
        <p:spPr>
          <a:xfrm rot="5400000">
            <a:off x="6685437" y="1646270"/>
            <a:ext cx="2913300" cy="487500"/>
          </a:xfrm>
          <a:prstGeom prst="rect">
            <a:avLst/>
          </a:prstGeom>
          <a:noFill/>
          <a:ln>
            <a:noFill/>
          </a:ln>
        </p:spPr>
        <p:txBody>
          <a:bodyPr spcFirstLastPara="1" wrap="square" lIns="91425" tIns="91425" rIns="91425" bIns="91425" anchor="ctr" anchorCtr="0">
            <a:noAutofit/>
          </a:bodyPr>
          <a:lstStyle>
            <a:lvl1pPr lvl="0" algn="l" rtl="0">
              <a:lnSpc>
                <a:spcPct val="100000"/>
              </a:lnSpc>
              <a:spcBef>
                <a:spcPts val="0"/>
              </a:spcBef>
              <a:spcAft>
                <a:spcPts val="0"/>
              </a:spcAft>
              <a:buSzPts val="2400"/>
              <a:buNone/>
              <a:defRPr sz="2400"/>
            </a:lvl1pPr>
            <a:lvl2pPr lvl="1" algn="l" rtl="0">
              <a:lnSpc>
                <a:spcPct val="100000"/>
              </a:lnSpc>
              <a:spcBef>
                <a:spcPts val="0"/>
              </a:spcBef>
              <a:spcAft>
                <a:spcPts val="0"/>
              </a:spcAft>
              <a:buSzPts val="3000"/>
              <a:buNone/>
              <a:defRPr sz="3000"/>
            </a:lvl2pPr>
            <a:lvl3pPr lvl="2" algn="l" rtl="0">
              <a:lnSpc>
                <a:spcPct val="100000"/>
              </a:lnSpc>
              <a:spcBef>
                <a:spcPts val="0"/>
              </a:spcBef>
              <a:spcAft>
                <a:spcPts val="0"/>
              </a:spcAft>
              <a:buSzPts val="3000"/>
              <a:buNone/>
              <a:defRPr sz="3000"/>
            </a:lvl3pPr>
            <a:lvl4pPr lvl="3" algn="l" rtl="0">
              <a:lnSpc>
                <a:spcPct val="100000"/>
              </a:lnSpc>
              <a:spcBef>
                <a:spcPts val="0"/>
              </a:spcBef>
              <a:spcAft>
                <a:spcPts val="0"/>
              </a:spcAft>
              <a:buSzPts val="3000"/>
              <a:buNone/>
              <a:defRPr sz="3000"/>
            </a:lvl4pPr>
            <a:lvl5pPr lvl="4" algn="l" rtl="0">
              <a:lnSpc>
                <a:spcPct val="100000"/>
              </a:lnSpc>
              <a:spcBef>
                <a:spcPts val="0"/>
              </a:spcBef>
              <a:spcAft>
                <a:spcPts val="0"/>
              </a:spcAft>
              <a:buSzPts val="3000"/>
              <a:buNone/>
              <a:defRPr sz="3000"/>
            </a:lvl5pPr>
            <a:lvl6pPr lvl="5" algn="l" rtl="0">
              <a:lnSpc>
                <a:spcPct val="100000"/>
              </a:lnSpc>
              <a:spcBef>
                <a:spcPts val="0"/>
              </a:spcBef>
              <a:spcAft>
                <a:spcPts val="0"/>
              </a:spcAft>
              <a:buSzPts val="3000"/>
              <a:buNone/>
              <a:defRPr sz="3000"/>
            </a:lvl6pPr>
            <a:lvl7pPr lvl="6" algn="l" rtl="0">
              <a:lnSpc>
                <a:spcPct val="100000"/>
              </a:lnSpc>
              <a:spcBef>
                <a:spcPts val="0"/>
              </a:spcBef>
              <a:spcAft>
                <a:spcPts val="0"/>
              </a:spcAft>
              <a:buSzPts val="3000"/>
              <a:buNone/>
              <a:defRPr sz="3000"/>
            </a:lvl7pPr>
            <a:lvl8pPr lvl="7" algn="l" rtl="0">
              <a:lnSpc>
                <a:spcPct val="100000"/>
              </a:lnSpc>
              <a:spcBef>
                <a:spcPts val="0"/>
              </a:spcBef>
              <a:spcAft>
                <a:spcPts val="0"/>
              </a:spcAft>
              <a:buSzPts val="3000"/>
              <a:buNone/>
              <a:defRPr sz="3000"/>
            </a:lvl8pPr>
            <a:lvl9pPr lvl="8" algn="l" rtl="0">
              <a:lnSpc>
                <a:spcPct val="100000"/>
              </a:lnSpc>
              <a:spcBef>
                <a:spcPts val="0"/>
              </a:spcBef>
              <a:spcAft>
                <a:spcPts val="0"/>
              </a:spcAft>
              <a:buSzPts val="3000"/>
              <a:buNone/>
              <a:defRPr sz="3000"/>
            </a:lvl9pPr>
          </a:lstStyle>
          <a:p>
            <a:endParaRPr/>
          </a:p>
        </p:txBody>
      </p:sp>
      <p:sp>
        <p:nvSpPr>
          <p:cNvPr id="66" name="Google Shape;66;p16"/>
          <p:cNvSpPr txBox="1">
            <a:spLocks noGrp="1"/>
          </p:cNvSpPr>
          <p:nvPr>
            <p:ph type="ctrTitle" idx="7"/>
          </p:nvPr>
        </p:nvSpPr>
        <p:spPr>
          <a:xfrm>
            <a:off x="4213664" y="3331934"/>
            <a:ext cx="2586000" cy="644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1800"/>
              <a:buNone/>
              <a:defRPr sz="1800"/>
            </a:lvl1pPr>
            <a:lvl2pPr lvl="1" algn="l" rtl="0">
              <a:lnSpc>
                <a:spcPct val="100000"/>
              </a:lnSpc>
              <a:spcBef>
                <a:spcPts val="0"/>
              </a:spcBef>
              <a:spcAft>
                <a:spcPts val="0"/>
              </a:spcAft>
              <a:buSzPts val="1800"/>
              <a:buNone/>
              <a:defRPr sz="1800"/>
            </a:lvl2pPr>
            <a:lvl3pPr lvl="2" algn="l" rtl="0">
              <a:lnSpc>
                <a:spcPct val="100000"/>
              </a:lnSpc>
              <a:spcBef>
                <a:spcPts val="0"/>
              </a:spcBef>
              <a:spcAft>
                <a:spcPts val="0"/>
              </a:spcAft>
              <a:buSzPts val="1800"/>
              <a:buNone/>
              <a:defRPr sz="1800"/>
            </a:lvl3pPr>
            <a:lvl4pPr lvl="3" algn="l" rtl="0">
              <a:lnSpc>
                <a:spcPct val="100000"/>
              </a:lnSpc>
              <a:spcBef>
                <a:spcPts val="0"/>
              </a:spcBef>
              <a:spcAft>
                <a:spcPts val="0"/>
              </a:spcAft>
              <a:buSzPts val="1800"/>
              <a:buNone/>
              <a:defRPr sz="1800"/>
            </a:lvl4pPr>
            <a:lvl5pPr lvl="4" algn="l" rtl="0">
              <a:lnSpc>
                <a:spcPct val="100000"/>
              </a:lnSpc>
              <a:spcBef>
                <a:spcPts val="0"/>
              </a:spcBef>
              <a:spcAft>
                <a:spcPts val="0"/>
              </a:spcAft>
              <a:buSzPts val="1800"/>
              <a:buNone/>
              <a:defRPr sz="1800"/>
            </a:lvl5pPr>
            <a:lvl6pPr lvl="5" algn="l" rtl="0">
              <a:lnSpc>
                <a:spcPct val="100000"/>
              </a:lnSpc>
              <a:spcBef>
                <a:spcPts val="0"/>
              </a:spcBef>
              <a:spcAft>
                <a:spcPts val="0"/>
              </a:spcAft>
              <a:buSzPts val="1800"/>
              <a:buNone/>
              <a:defRPr sz="1800"/>
            </a:lvl6pPr>
            <a:lvl7pPr lvl="6" algn="l" rtl="0">
              <a:lnSpc>
                <a:spcPct val="100000"/>
              </a:lnSpc>
              <a:spcBef>
                <a:spcPts val="0"/>
              </a:spcBef>
              <a:spcAft>
                <a:spcPts val="0"/>
              </a:spcAft>
              <a:buSzPts val="1800"/>
              <a:buNone/>
              <a:defRPr sz="1800"/>
            </a:lvl7pPr>
            <a:lvl8pPr lvl="7" algn="l" rtl="0">
              <a:lnSpc>
                <a:spcPct val="100000"/>
              </a:lnSpc>
              <a:spcBef>
                <a:spcPts val="0"/>
              </a:spcBef>
              <a:spcAft>
                <a:spcPts val="0"/>
              </a:spcAft>
              <a:buSzPts val="1800"/>
              <a:buNone/>
              <a:defRPr sz="1800"/>
            </a:lvl8pPr>
            <a:lvl9pPr lvl="8" algn="l" rtl="0">
              <a:lnSpc>
                <a:spcPct val="100000"/>
              </a:lnSpc>
              <a:spcBef>
                <a:spcPts val="0"/>
              </a:spcBef>
              <a:spcAft>
                <a:spcPts val="0"/>
              </a:spcAft>
              <a:buSzPts val="1800"/>
              <a:buNone/>
              <a:defRPr sz="1800"/>
            </a:lvl9pPr>
          </a:lstStyle>
          <a:p>
            <a:endParaRPr/>
          </a:p>
        </p:txBody>
      </p:sp>
      <p:sp>
        <p:nvSpPr>
          <p:cNvPr id="67" name="Google Shape;67;p16"/>
          <p:cNvSpPr txBox="1">
            <a:spLocks noGrp="1"/>
          </p:cNvSpPr>
          <p:nvPr>
            <p:ph type="subTitle" idx="8"/>
          </p:nvPr>
        </p:nvSpPr>
        <p:spPr>
          <a:xfrm>
            <a:off x="4213664" y="3914208"/>
            <a:ext cx="2586000" cy="7455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1000"/>
              <a:buNone/>
              <a:defRPr sz="1000"/>
            </a:lvl1pPr>
            <a:lvl2pPr lvl="1" algn="l" rtl="0">
              <a:lnSpc>
                <a:spcPct val="100000"/>
              </a:lnSpc>
              <a:spcBef>
                <a:spcPts val="0"/>
              </a:spcBef>
              <a:spcAft>
                <a:spcPts val="0"/>
              </a:spcAft>
              <a:buSzPts val="1000"/>
              <a:buNone/>
              <a:defRPr sz="1000"/>
            </a:lvl2pPr>
            <a:lvl3pPr lvl="2" algn="l" rtl="0">
              <a:lnSpc>
                <a:spcPct val="100000"/>
              </a:lnSpc>
              <a:spcBef>
                <a:spcPts val="0"/>
              </a:spcBef>
              <a:spcAft>
                <a:spcPts val="0"/>
              </a:spcAft>
              <a:buSzPts val="1000"/>
              <a:buNone/>
              <a:defRPr sz="1000"/>
            </a:lvl3pPr>
            <a:lvl4pPr lvl="3" algn="l" rtl="0">
              <a:lnSpc>
                <a:spcPct val="100000"/>
              </a:lnSpc>
              <a:spcBef>
                <a:spcPts val="0"/>
              </a:spcBef>
              <a:spcAft>
                <a:spcPts val="0"/>
              </a:spcAft>
              <a:buSzPts val="1000"/>
              <a:buNone/>
              <a:defRPr sz="1000"/>
            </a:lvl4pPr>
            <a:lvl5pPr lvl="4" algn="l" rtl="0">
              <a:lnSpc>
                <a:spcPct val="100000"/>
              </a:lnSpc>
              <a:spcBef>
                <a:spcPts val="0"/>
              </a:spcBef>
              <a:spcAft>
                <a:spcPts val="0"/>
              </a:spcAft>
              <a:buSzPts val="1000"/>
              <a:buNone/>
              <a:defRPr sz="1000"/>
            </a:lvl5pPr>
            <a:lvl6pPr lvl="5" algn="l" rtl="0">
              <a:lnSpc>
                <a:spcPct val="100000"/>
              </a:lnSpc>
              <a:spcBef>
                <a:spcPts val="0"/>
              </a:spcBef>
              <a:spcAft>
                <a:spcPts val="0"/>
              </a:spcAft>
              <a:buSzPts val="1000"/>
              <a:buNone/>
              <a:defRPr sz="1000"/>
            </a:lvl6pPr>
            <a:lvl7pPr lvl="6" algn="l" rtl="0">
              <a:lnSpc>
                <a:spcPct val="100000"/>
              </a:lnSpc>
              <a:spcBef>
                <a:spcPts val="0"/>
              </a:spcBef>
              <a:spcAft>
                <a:spcPts val="0"/>
              </a:spcAft>
              <a:buSzPts val="1000"/>
              <a:buNone/>
              <a:defRPr sz="1000"/>
            </a:lvl7pPr>
            <a:lvl8pPr lvl="7" algn="l" rtl="0">
              <a:lnSpc>
                <a:spcPct val="100000"/>
              </a:lnSpc>
              <a:spcBef>
                <a:spcPts val="0"/>
              </a:spcBef>
              <a:spcAft>
                <a:spcPts val="0"/>
              </a:spcAft>
              <a:buSzPts val="1000"/>
              <a:buNone/>
              <a:defRPr sz="1000"/>
            </a:lvl8pPr>
            <a:lvl9pPr lvl="8" algn="l" rtl="0">
              <a:lnSpc>
                <a:spcPct val="100000"/>
              </a:lnSpc>
              <a:spcBef>
                <a:spcPts val="0"/>
              </a:spcBef>
              <a:spcAft>
                <a:spcPts val="0"/>
              </a:spcAft>
              <a:buSzPts val="1000"/>
              <a:buNone/>
              <a:defRPr sz="1000"/>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Resources">
  <p:cSld name="CUSTOM_25_1">
    <p:spTree>
      <p:nvGrpSpPr>
        <p:cNvPr id="1" name="Shape 68"/>
        <p:cNvGrpSpPr/>
        <p:nvPr/>
      </p:nvGrpSpPr>
      <p:grpSpPr>
        <a:xfrm>
          <a:off x="0" y="0"/>
          <a:ext cx="0" cy="0"/>
          <a:chOff x="0" y="0"/>
          <a:chExt cx="0" cy="0"/>
        </a:xfrm>
      </p:grpSpPr>
      <p:sp>
        <p:nvSpPr>
          <p:cNvPr id="69" name="Google Shape;69;p17"/>
          <p:cNvSpPr txBox="1">
            <a:spLocks noGrp="1"/>
          </p:cNvSpPr>
          <p:nvPr>
            <p:ph type="body" idx="1"/>
          </p:nvPr>
        </p:nvSpPr>
        <p:spPr>
          <a:xfrm>
            <a:off x="642050" y="1277550"/>
            <a:ext cx="5308200" cy="1476000"/>
          </a:xfrm>
          <a:prstGeom prst="rect">
            <a:avLst/>
          </a:prstGeom>
          <a:noFill/>
          <a:ln>
            <a:noFill/>
          </a:ln>
        </p:spPr>
        <p:txBody>
          <a:bodyPr spcFirstLastPara="1" wrap="square" lIns="91425" tIns="91425" rIns="91425" bIns="91425" anchor="t" anchorCtr="0">
            <a:noAutofit/>
          </a:bodyPr>
          <a:lstStyle>
            <a:lvl1pPr marL="457200" lvl="0" indent="-304800" algn="l" rtl="0">
              <a:lnSpc>
                <a:spcPct val="115000"/>
              </a:lnSpc>
              <a:spcBef>
                <a:spcPts val="0"/>
              </a:spcBef>
              <a:spcAft>
                <a:spcPts val="0"/>
              </a:spcAft>
              <a:buClr>
                <a:srgbClr val="000000"/>
              </a:buClr>
              <a:buSzPts val="1200"/>
              <a:buChar char="●"/>
              <a:defRPr>
                <a:solidFill>
                  <a:srgbClr val="000000"/>
                </a:solidFill>
              </a:defRPr>
            </a:lvl1pPr>
            <a:lvl2pPr marL="914400" lvl="1" indent="-304800" algn="l" rtl="0">
              <a:lnSpc>
                <a:spcPct val="115000"/>
              </a:lnSpc>
              <a:spcBef>
                <a:spcPts val="1600"/>
              </a:spcBef>
              <a:spcAft>
                <a:spcPts val="0"/>
              </a:spcAft>
              <a:buClr>
                <a:srgbClr val="000000"/>
              </a:buClr>
              <a:buSzPts val="1200"/>
              <a:buChar char="○"/>
              <a:defRPr>
                <a:solidFill>
                  <a:srgbClr val="000000"/>
                </a:solidFill>
              </a:defRPr>
            </a:lvl2pPr>
            <a:lvl3pPr marL="1371600" lvl="2" indent="-304800" algn="l" rtl="0">
              <a:lnSpc>
                <a:spcPct val="115000"/>
              </a:lnSpc>
              <a:spcBef>
                <a:spcPts val="1600"/>
              </a:spcBef>
              <a:spcAft>
                <a:spcPts val="0"/>
              </a:spcAft>
              <a:buClr>
                <a:srgbClr val="000000"/>
              </a:buClr>
              <a:buSzPts val="1200"/>
              <a:buChar char="■"/>
              <a:defRPr>
                <a:solidFill>
                  <a:srgbClr val="000000"/>
                </a:solidFill>
              </a:defRPr>
            </a:lvl3pPr>
            <a:lvl4pPr marL="1828800" lvl="3" indent="-304800" algn="l" rtl="0">
              <a:lnSpc>
                <a:spcPct val="115000"/>
              </a:lnSpc>
              <a:spcBef>
                <a:spcPts val="1600"/>
              </a:spcBef>
              <a:spcAft>
                <a:spcPts val="0"/>
              </a:spcAft>
              <a:buClr>
                <a:srgbClr val="000000"/>
              </a:buClr>
              <a:buSzPts val="1200"/>
              <a:buChar char="●"/>
              <a:defRPr>
                <a:solidFill>
                  <a:srgbClr val="000000"/>
                </a:solidFill>
              </a:defRPr>
            </a:lvl4pPr>
            <a:lvl5pPr marL="2286000" lvl="4" indent="-304800" algn="l" rtl="0">
              <a:lnSpc>
                <a:spcPct val="115000"/>
              </a:lnSpc>
              <a:spcBef>
                <a:spcPts val="1600"/>
              </a:spcBef>
              <a:spcAft>
                <a:spcPts val="0"/>
              </a:spcAft>
              <a:buClr>
                <a:srgbClr val="000000"/>
              </a:buClr>
              <a:buSzPts val="1200"/>
              <a:buChar char="○"/>
              <a:defRPr>
                <a:solidFill>
                  <a:srgbClr val="000000"/>
                </a:solidFill>
              </a:defRPr>
            </a:lvl5pPr>
            <a:lvl6pPr marL="2743200" lvl="5" indent="-304800" algn="l" rtl="0">
              <a:lnSpc>
                <a:spcPct val="115000"/>
              </a:lnSpc>
              <a:spcBef>
                <a:spcPts val="1600"/>
              </a:spcBef>
              <a:spcAft>
                <a:spcPts val="0"/>
              </a:spcAft>
              <a:buClr>
                <a:srgbClr val="000000"/>
              </a:buClr>
              <a:buSzPts val="1200"/>
              <a:buChar char="■"/>
              <a:defRPr>
                <a:solidFill>
                  <a:srgbClr val="000000"/>
                </a:solidFill>
              </a:defRPr>
            </a:lvl6pPr>
            <a:lvl7pPr marL="3200400" lvl="6" indent="-304800" algn="l" rtl="0">
              <a:lnSpc>
                <a:spcPct val="115000"/>
              </a:lnSpc>
              <a:spcBef>
                <a:spcPts val="1600"/>
              </a:spcBef>
              <a:spcAft>
                <a:spcPts val="0"/>
              </a:spcAft>
              <a:buClr>
                <a:srgbClr val="000000"/>
              </a:buClr>
              <a:buSzPts val="1200"/>
              <a:buChar char="●"/>
              <a:defRPr>
                <a:solidFill>
                  <a:srgbClr val="000000"/>
                </a:solidFill>
              </a:defRPr>
            </a:lvl7pPr>
            <a:lvl8pPr marL="3657600" lvl="7" indent="-304800" algn="l" rtl="0">
              <a:lnSpc>
                <a:spcPct val="115000"/>
              </a:lnSpc>
              <a:spcBef>
                <a:spcPts val="1600"/>
              </a:spcBef>
              <a:spcAft>
                <a:spcPts val="0"/>
              </a:spcAft>
              <a:buClr>
                <a:srgbClr val="000000"/>
              </a:buClr>
              <a:buSzPts val="1200"/>
              <a:buChar char="○"/>
              <a:defRPr>
                <a:solidFill>
                  <a:srgbClr val="000000"/>
                </a:solidFill>
              </a:defRPr>
            </a:lvl8pPr>
            <a:lvl9pPr marL="4114800" lvl="8" indent="-304800" algn="l" rtl="0">
              <a:lnSpc>
                <a:spcPct val="115000"/>
              </a:lnSpc>
              <a:spcBef>
                <a:spcPts val="1600"/>
              </a:spcBef>
              <a:spcAft>
                <a:spcPts val="1600"/>
              </a:spcAft>
              <a:buClr>
                <a:srgbClr val="000000"/>
              </a:buClr>
              <a:buSzPts val="1200"/>
              <a:buChar char="■"/>
              <a:defRPr>
                <a:solidFill>
                  <a:srgbClr val="000000"/>
                </a:solidFill>
              </a:defRPr>
            </a:lvl9pPr>
          </a:lstStyle>
          <a:p>
            <a:endParaRPr/>
          </a:p>
        </p:txBody>
      </p:sp>
      <p:sp>
        <p:nvSpPr>
          <p:cNvPr id="70" name="Google Shape;70;p17"/>
          <p:cNvSpPr txBox="1">
            <a:spLocks noGrp="1"/>
          </p:cNvSpPr>
          <p:nvPr>
            <p:ph type="ctrTitle"/>
          </p:nvPr>
        </p:nvSpPr>
        <p:spPr>
          <a:xfrm rot="5400000">
            <a:off x="6923109" y="1407498"/>
            <a:ext cx="2449800" cy="487500"/>
          </a:xfrm>
          <a:prstGeom prst="rect">
            <a:avLst/>
          </a:prstGeom>
          <a:noFill/>
          <a:ln>
            <a:noFill/>
          </a:ln>
        </p:spPr>
        <p:txBody>
          <a:bodyPr spcFirstLastPara="1" wrap="square" lIns="91425" tIns="91425" rIns="91425" bIns="91425" anchor="ctr" anchorCtr="0">
            <a:noAutofit/>
          </a:bodyPr>
          <a:lstStyle>
            <a:lvl1pPr lvl="0" algn="l" rtl="0">
              <a:lnSpc>
                <a:spcPct val="100000"/>
              </a:lnSpc>
              <a:spcBef>
                <a:spcPts val="0"/>
              </a:spcBef>
              <a:spcAft>
                <a:spcPts val="0"/>
              </a:spcAft>
              <a:buSzPts val="2400"/>
              <a:buNone/>
              <a:defRPr sz="2400"/>
            </a:lvl1pPr>
            <a:lvl2pPr lvl="1" algn="l" rtl="0">
              <a:lnSpc>
                <a:spcPct val="100000"/>
              </a:lnSpc>
              <a:spcBef>
                <a:spcPts val="0"/>
              </a:spcBef>
              <a:spcAft>
                <a:spcPts val="0"/>
              </a:spcAft>
              <a:buSzPts val="3000"/>
              <a:buNone/>
              <a:defRPr sz="3000"/>
            </a:lvl2pPr>
            <a:lvl3pPr lvl="2" algn="l" rtl="0">
              <a:lnSpc>
                <a:spcPct val="100000"/>
              </a:lnSpc>
              <a:spcBef>
                <a:spcPts val="0"/>
              </a:spcBef>
              <a:spcAft>
                <a:spcPts val="0"/>
              </a:spcAft>
              <a:buSzPts val="3000"/>
              <a:buNone/>
              <a:defRPr sz="3000"/>
            </a:lvl3pPr>
            <a:lvl4pPr lvl="3" algn="l" rtl="0">
              <a:lnSpc>
                <a:spcPct val="100000"/>
              </a:lnSpc>
              <a:spcBef>
                <a:spcPts val="0"/>
              </a:spcBef>
              <a:spcAft>
                <a:spcPts val="0"/>
              </a:spcAft>
              <a:buSzPts val="3000"/>
              <a:buNone/>
              <a:defRPr sz="3000"/>
            </a:lvl4pPr>
            <a:lvl5pPr lvl="4" algn="l" rtl="0">
              <a:lnSpc>
                <a:spcPct val="100000"/>
              </a:lnSpc>
              <a:spcBef>
                <a:spcPts val="0"/>
              </a:spcBef>
              <a:spcAft>
                <a:spcPts val="0"/>
              </a:spcAft>
              <a:buSzPts val="3000"/>
              <a:buNone/>
              <a:defRPr sz="3000"/>
            </a:lvl5pPr>
            <a:lvl6pPr lvl="5" algn="l" rtl="0">
              <a:lnSpc>
                <a:spcPct val="100000"/>
              </a:lnSpc>
              <a:spcBef>
                <a:spcPts val="0"/>
              </a:spcBef>
              <a:spcAft>
                <a:spcPts val="0"/>
              </a:spcAft>
              <a:buSzPts val="3000"/>
              <a:buNone/>
              <a:defRPr sz="3000"/>
            </a:lvl6pPr>
            <a:lvl7pPr lvl="6" algn="l" rtl="0">
              <a:lnSpc>
                <a:spcPct val="100000"/>
              </a:lnSpc>
              <a:spcBef>
                <a:spcPts val="0"/>
              </a:spcBef>
              <a:spcAft>
                <a:spcPts val="0"/>
              </a:spcAft>
              <a:buSzPts val="3000"/>
              <a:buNone/>
              <a:defRPr sz="3000"/>
            </a:lvl7pPr>
            <a:lvl8pPr lvl="7" algn="l" rtl="0">
              <a:lnSpc>
                <a:spcPct val="100000"/>
              </a:lnSpc>
              <a:spcBef>
                <a:spcPts val="0"/>
              </a:spcBef>
              <a:spcAft>
                <a:spcPts val="0"/>
              </a:spcAft>
              <a:buSzPts val="3000"/>
              <a:buNone/>
              <a:defRPr sz="3000"/>
            </a:lvl8pPr>
            <a:lvl9pPr lvl="8" algn="l" rtl="0">
              <a:lnSpc>
                <a:spcPct val="100000"/>
              </a:lnSpc>
              <a:spcBef>
                <a:spcPts val="0"/>
              </a:spcBef>
              <a:spcAft>
                <a:spcPts val="0"/>
              </a:spcAft>
              <a:buSzPts val="3000"/>
              <a:buNone/>
              <a:defRPr sz="3000"/>
            </a:lvl9pPr>
          </a:lstStyle>
          <a:p>
            <a:endParaRPr/>
          </a:p>
        </p:txBody>
      </p:sp>
      <p:sp>
        <p:nvSpPr>
          <p:cNvPr id="71" name="Google Shape;71;p17"/>
          <p:cNvSpPr txBox="1">
            <a:spLocks noGrp="1"/>
          </p:cNvSpPr>
          <p:nvPr>
            <p:ph type="subTitle" idx="2"/>
          </p:nvPr>
        </p:nvSpPr>
        <p:spPr>
          <a:xfrm>
            <a:off x="642050" y="540000"/>
            <a:ext cx="4655400" cy="9606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1200"/>
              <a:buNone/>
              <a:defRPr/>
            </a:lvl1pPr>
            <a:lvl2pPr lvl="1" algn="l" rtl="0">
              <a:lnSpc>
                <a:spcPct val="100000"/>
              </a:lnSpc>
              <a:spcBef>
                <a:spcPts val="0"/>
              </a:spcBef>
              <a:spcAft>
                <a:spcPts val="0"/>
              </a:spcAft>
              <a:buClr>
                <a:schemeClr val="lt1"/>
              </a:buClr>
              <a:buSzPts val="1200"/>
              <a:buNone/>
              <a:defRPr>
                <a:solidFill>
                  <a:schemeClr val="lt1"/>
                </a:solidFill>
              </a:defRPr>
            </a:lvl2pPr>
            <a:lvl3pPr lvl="2" algn="l" rtl="0">
              <a:lnSpc>
                <a:spcPct val="100000"/>
              </a:lnSpc>
              <a:spcBef>
                <a:spcPts val="0"/>
              </a:spcBef>
              <a:spcAft>
                <a:spcPts val="0"/>
              </a:spcAft>
              <a:buClr>
                <a:schemeClr val="lt1"/>
              </a:buClr>
              <a:buSzPts val="1200"/>
              <a:buNone/>
              <a:defRPr>
                <a:solidFill>
                  <a:schemeClr val="lt1"/>
                </a:solidFill>
              </a:defRPr>
            </a:lvl3pPr>
            <a:lvl4pPr lvl="3" algn="l" rtl="0">
              <a:lnSpc>
                <a:spcPct val="100000"/>
              </a:lnSpc>
              <a:spcBef>
                <a:spcPts val="0"/>
              </a:spcBef>
              <a:spcAft>
                <a:spcPts val="0"/>
              </a:spcAft>
              <a:buClr>
                <a:schemeClr val="lt1"/>
              </a:buClr>
              <a:buSzPts val="1200"/>
              <a:buNone/>
              <a:defRPr>
                <a:solidFill>
                  <a:schemeClr val="lt1"/>
                </a:solidFill>
              </a:defRPr>
            </a:lvl4pPr>
            <a:lvl5pPr lvl="4" algn="l" rtl="0">
              <a:lnSpc>
                <a:spcPct val="100000"/>
              </a:lnSpc>
              <a:spcBef>
                <a:spcPts val="0"/>
              </a:spcBef>
              <a:spcAft>
                <a:spcPts val="0"/>
              </a:spcAft>
              <a:buClr>
                <a:schemeClr val="lt1"/>
              </a:buClr>
              <a:buSzPts val="1200"/>
              <a:buNone/>
              <a:defRPr>
                <a:solidFill>
                  <a:schemeClr val="lt1"/>
                </a:solidFill>
              </a:defRPr>
            </a:lvl5pPr>
            <a:lvl6pPr lvl="5" algn="l" rtl="0">
              <a:lnSpc>
                <a:spcPct val="100000"/>
              </a:lnSpc>
              <a:spcBef>
                <a:spcPts val="0"/>
              </a:spcBef>
              <a:spcAft>
                <a:spcPts val="0"/>
              </a:spcAft>
              <a:buClr>
                <a:schemeClr val="lt1"/>
              </a:buClr>
              <a:buSzPts val="1200"/>
              <a:buNone/>
              <a:defRPr>
                <a:solidFill>
                  <a:schemeClr val="lt1"/>
                </a:solidFill>
              </a:defRPr>
            </a:lvl6pPr>
            <a:lvl7pPr lvl="6" algn="l" rtl="0">
              <a:lnSpc>
                <a:spcPct val="100000"/>
              </a:lnSpc>
              <a:spcBef>
                <a:spcPts val="0"/>
              </a:spcBef>
              <a:spcAft>
                <a:spcPts val="0"/>
              </a:spcAft>
              <a:buClr>
                <a:schemeClr val="lt1"/>
              </a:buClr>
              <a:buSzPts val="1200"/>
              <a:buNone/>
              <a:defRPr>
                <a:solidFill>
                  <a:schemeClr val="lt1"/>
                </a:solidFill>
              </a:defRPr>
            </a:lvl7pPr>
            <a:lvl8pPr lvl="7" algn="l" rtl="0">
              <a:lnSpc>
                <a:spcPct val="100000"/>
              </a:lnSpc>
              <a:spcBef>
                <a:spcPts val="0"/>
              </a:spcBef>
              <a:spcAft>
                <a:spcPts val="0"/>
              </a:spcAft>
              <a:buClr>
                <a:schemeClr val="lt1"/>
              </a:buClr>
              <a:buSzPts val="1200"/>
              <a:buNone/>
              <a:defRPr>
                <a:solidFill>
                  <a:schemeClr val="lt1"/>
                </a:solidFill>
              </a:defRPr>
            </a:lvl8pPr>
            <a:lvl9pPr lvl="8" algn="l" rtl="0">
              <a:lnSpc>
                <a:spcPct val="100000"/>
              </a:lnSpc>
              <a:spcBef>
                <a:spcPts val="0"/>
              </a:spcBef>
              <a:spcAft>
                <a:spcPts val="0"/>
              </a:spcAft>
              <a:buClr>
                <a:schemeClr val="lt1"/>
              </a:buClr>
              <a:buSzPts val="1200"/>
              <a:buNone/>
              <a:defRPr>
                <a:solidFill>
                  <a:schemeClr val="lt1"/>
                </a:solidFill>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pening slide">
  <p:cSld name="CUSTOM_7">
    <p:spTree>
      <p:nvGrpSpPr>
        <p:cNvPr id="1" name="Shape 75"/>
        <p:cNvGrpSpPr/>
        <p:nvPr/>
      </p:nvGrpSpPr>
      <p:grpSpPr>
        <a:xfrm>
          <a:off x="0" y="0"/>
          <a:ext cx="0" cy="0"/>
          <a:chOff x="0" y="0"/>
          <a:chExt cx="0" cy="0"/>
        </a:xfrm>
      </p:grpSpPr>
      <p:sp>
        <p:nvSpPr>
          <p:cNvPr id="76" name="Google Shape;76;p19"/>
          <p:cNvSpPr txBox="1">
            <a:spLocks noGrp="1"/>
          </p:cNvSpPr>
          <p:nvPr>
            <p:ph type="ctrTitle"/>
          </p:nvPr>
        </p:nvSpPr>
        <p:spPr>
          <a:xfrm>
            <a:off x="1039575" y="1701225"/>
            <a:ext cx="4592400" cy="1782300"/>
          </a:xfrm>
          <a:prstGeom prst="rect">
            <a:avLst/>
          </a:prstGeom>
        </p:spPr>
        <p:txBody>
          <a:bodyPr spcFirstLastPara="1" wrap="square" lIns="91425" tIns="91425" rIns="91425" bIns="91425" anchor="b"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77" name="Google Shape;77;p19"/>
          <p:cNvSpPr txBox="1">
            <a:spLocks noGrp="1"/>
          </p:cNvSpPr>
          <p:nvPr>
            <p:ph type="subTitle" idx="1"/>
          </p:nvPr>
        </p:nvSpPr>
        <p:spPr>
          <a:xfrm>
            <a:off x="1039575" y="3206400"/>
            <a:ext cx="2402100" cy="7170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Clr>
                <a:srgbClr val="000000"/>
              </a:buClr>
              <a:buSzPts val="1200"/>
              <a:buNone/>
              <a:defRPr>
                <a:solidFill>
                  <a:srgbClr val="000000"/>
                </a:solidFill>
              </a:defRPr>
            </a:lvl1pPr>
            <a:lvl2pPr lvl="1" rtl="0">
              <a:lnSpc>
                <a:spcPct val="100000"/>
              </a:lnSpc>
              <a:spcBef>
                <a:spcPts val="0"/>
              </a:spcBef>
              <a:spcAft>
                <a:spcPts val="0"/>
              </a:spcAft>
              <a:buSzPts val="2800"/>
              <a:buNone/>
              <a:defRPr sz="2800"/>
            </a:lvl2pPr>
            <a:lvl3pPr lvl="2" rtl="0">
              <a:lnSpc>
                <a:spcPct val="100000"/>
              </a:lnSpc>
              <a:spcBef>
                <a:spcPts val="0"/>
              </a:spcBef>
              <a:spcAft>
                <a:spcPts val="0"/>
              </a:spcAft>
              <a:buSzPts val="2800"/>
              <a:buNone/>
              <a:defRPr sz="2800"/>
            </a:lvl3pPr>
            <a:lvl4pPr lvl="3" rtl="0">
              <a:lnSpc>
                <a:spcPct val="100000"/>
              </a:lnSpc>
              <a:spcBef>
                <a:spcPts val="0"/>
              </a:spcBef>
              <a:spcAft>
                <a:spcPts val="0"/>
              </a:spcAft>
              <a:buSzPts val="2800"/>
              <a:buNone/>
              <a:defRPr sz="2800"/>
            </a:lvl4pPr>
            <a:lvl5pPr lvl="4" rtl="0">
              <a:lnSpc>
                <a:spcPct val="100000"/>
              </a:lnSpc>
              <a:spcBef>
                <a:spcPts val="0"/>
              </a:spcBef>
              <a:spcAft>
                <a:spcPts val="0"/>
              </a:spcAft>
              <a:buSzPts val="2800"/>
              <a:buNone/>
              <a:defRPr sz="2800"/>
            </a:lvl5pPr>
            <a:lvl6pPr lvl="5" rtl="0">
              <a:lnSpc>
                <a:spcPct val="100000"/>
              </a:lnSpc>
              <a:spcBef>
                <a:spcPts val="0"/>
              </a:spcBef>
              <a:spcAft>
                <a:spcPts val="0"/>
              </a:spcAft>
              <a:buSzPts val="2800"/>
              <a:buNone/>
              <a:defRPr sz="2800"/>
            </a:lvl6pPr>
            <a:lvl7pPr lvl="6" rtl="0">
              <a:lnSpc>
                <a:spcPct val="100000"/>
              </a:lnSpc>
              <a:spcBef>
                <a:spcPts val="0"/>
              </a:spcBef>
              <a:spcAft>
                <a:spcPts val="0"/>
              </a:spcAft>
              <a:buSzPts val="2800"/>
              <a:buNone/>
              <a:defRPr sz="2800"/>
            </a:lvl7pPr>
            <a:lvl8pPr lvl="7" rtl="0">
              <a:lnSpc>
                <a:spcPct val="100000"/>
              </a:lnSpc>
              <a:spcBef>
                <a:spcPts val="0"/>
              </a:spcBef>
              <a:spcAft>
                <a:spcPts val="0"/>
              </a:spcAft>
              <a:buSzPts val="2800"/>
              <a:buNone/>
              <a:defRPr sz="2800"/>
            </a:lvl8pPr>
            <a:lvl9pPr lvl="8" rtl="0">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able of contents">
  <p:cSld name="CUSTOM_12">
    <p:spTree>
      <p:nvGrpSpPr>
        <p:cNvPr id="1" name="Shape 78"/>
        <p:cNvGrpSpPr/>
        <p:nvPr/>
      </p:nvGrpSpPr>
      <p:grpSpPr>
        <a:xfrm>
          <a:off x="0" y="0"/>
          <a:ext cx="0" cy="0"/>
          <a:chOff x="0" y="0"/>
          <a:chExt cx="0" cy="0"/>
        </a:xfrm>
      </p:grpSpPr>
      <p:sp>
        <p:nvSpPr>
          <p:cNvPr id="79" name="Google Shape;79;p20"/>
          <p:cNvSpPr txBox="1">
            <a:spLocks noGrp="1"/>
          </p:cNvSpPr>
          <p:nvPr>
            <p:ph type="ctrTitle"/>
          </p:nvPr>
        </p:nvSpPr>
        <p:spPr>
          <a:xfrm>
            <a:off x="3423902" y="387473"/>
            <a:ext cx="22518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200"/>
            </a:lvl1pPr>
            <a:lvl2pPr lvl="1" rtl="0">
              <a:spcBef>
                <a:spcPts val="0"/>
              </a:spcBef>
              <a:spcAft>
                <a:spcPts val="0"/>
              </a:spcAft>
              <a:buSzPts val="1200"/>
              <a:buNone/>
              <a:defRPr sz="1200"/>
            </a:lvl2pPr>
            <a:lvl3pPr lvl="2" rtl="0">
              <a:spcBef>
                <a:spcPts val="0"/>
              </a:spcBef>
              <a:spcAft>
                <a:spcPts val="0"/>
              </a:spcAft>
              <a:buSzPts val="1200"/>
              <a:buNone/>
              <a:defRPr sz="1200"/>
            </a:lvl3pPr>
            <a:lvl4pPr lvl="3" rtl="0">
              <a:spcBef>
                <a:spcPts val="0"/>
              </a:spcBef>
              <a:spcAft>
                <a:spcPts val="0"/>
              </a:spcAft>
              <a:buSzPts val="1200"/>
              <a:buNone/>
              <a:defRPr sz="1200"/>
            </a:lvl4pPr>
            <a:lvl5pPr lvl="4" rtl="0">
              <a:spcBef>
                <a:spcPts val="0"/>
              </a:spcBef>
              <a:spcAft>
                <a:spcPts val="0"/>
              </a:spcAft>
              <a:buSzPts val="1200"/>
              <a:buNone/>
              <a:defRPr sz="1200"/>
            </a:lvl5pPr>
            <a:lvl6pPr lvl="5" rtl="0">
              <a:spcBef>
                <a:spcPts val="0"/>
              </a:spcBef>
              <a:spcAft>
                <a:spcPts val="0"/>
              </a:spcAft>
              <a:buSzPts val="1200"/>
              <a:buNone/>
              <a:defRPr sz="1200"/>
            </a:lvl6pPr>
            <a:lvl7pPr lvl="6" rtl="0">
              <a:spcBef>
                <a:spcPts val="0"/>
              </a:spcBef>
              <a:spcAft>
                <a:spcPts val="0"/>
              </a:spcAft>
              <a:buSzPts val="1200"/>
              <a:buNone/>
              <a:defRPr sz="1200"/>
            </a:lvl7pPr>
            <a:lvl8pPr lvl="7" rtl="0">
              <a:spcBef>
                <a:spcPts val="0"/>
              </a:spcBef>
              <a:spcAft>
                <a:spcPts val="0"/>
              </a:spcAft>
              <a:buSzPts val="1200"/>
              <a:buNone/>
              <a:defRPr sz="1200"/>
            </a:lvl8pPr>
            <a:lvl9pPr lvl="8" rtl="0">
              <a:spcBef>
                <a:spcPts val="0"/>
              </a:spcBef>
              <a:spcAft>
                <a:spcPts val="0"/>
              </a:spcAft>
              <a:buSzPts val="1200"/>
              <a:buNone/>
              <a:defRPr sz="1200"/>
            </a:lvl9pPr>
          </a:lstStyle>
          <a:p>
            <a:endParaRPr/>
          </a:p>
        </p:txBody>
      </p:sp>
      <p:sp>
        <p:nvSpPr>
          <p:cNvPr id="80" name="Google Shape;80;p20"/>
          <p:cNvSpPr txBox="1">
            <a:spLocks noGrp="1"/>
          </p:cNvSpPr>
          <p:nvPr>
            <p:ph type="subTitle" idx="1"/>
          </p:nvPr>
        </p:nvSpPr>
        <p:spPr>
          <a:xfrm>
            <a:off x="3423900" y="802521"/>
            <a:ext cx="19065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81" name="Google Shape;81;p20"/>
          <p:cNvSpPr txBox="1">
            <a:spLocks noGrp="1"/>
          </p:cNvSpPr>
          <p:nvPr>
            <p:ph type="title" idx="2" hasCustomPrompt="1"/>
          </p:nvPr>
        </p:nvSpPr>
        <p:spPr>
          <a:xfrm>
            <a:off x="2023007" y="654113"/>
            <a:ext cx="1739100" cy="577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9pPr>
          </a:lstStyle>
          <a:p>
            <a:r>
              <a:t>xx%</a:t>
            </a:r>
          </a:p>
        </p:txBody>
      </p:sp>
      <p:sp>
        <p:nvSpPr>
          <p:cNvPr id="82" name="Google Shape;82;p20"/>
          <p:cNvSpPr txBox="1">
            <a:spLocks noGrp="1"/>
          </p:cNvSpPr>
          <p:nvPr>
            <p:ph type="ctrTitle" idx="3"/>
          </p:nvPr>
        </p:nvSpPr>
        <p:spPr>
          <a:xfrm>
            <a:off x="3425264" y="1224286"/>
            <a:ext cx="22518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200"/>
            </a:lvl1pPr>
            <a:lvl2pPr lvl="1" rtl="0">
              <a:spcBef>
                <a:spcPts val="0"/>
              </a:spcBef>
              <a:spcAft>
                <a:spcPts val="0"/>
              </a:spcAft>
              <a:buSzPts val="1200"/>
              <a:buNone/>
              <a:defRPr sz="1200"/>
            </a:lvl2pPr>
            <a:lvl3pPr lvl="2" rtl="0">
              <a:spcBef>
                <a:spcPts val="0"/>
              </a:spcBef>
              <a:spcAft>
                <a:spcPts val="0"/>
              </a:spcAft>
              <a:buSzPts val="1200"/>
              <a:buNone/>
              <a:defRPr sz="1200"/>
            </a:lvl3pPr>
            <a:lvl4pPr lvl="3" rtl="0">
              <a:spcBef>
                <a:spcPts val="0"/>
              </a:spcBef>
              <a:spcAft>
                <a:spcPts val="0"/>
              </a:spcAft>
              <a:buSzPts val="1200"/>
              <a:buNone/>
              <a:defRPr sz="1200"/>
            </a:lvl4pPr>
            <a:lvl5pPr lvl="4" rtl="0">
              <a:spcBef>
                <a:spcPts val="0"/>
              </a:spcBef>
              <a:spcAft>
                <a:spcPts val="0"/>
              </a:spcAft>
              <a:buSzPts val="1200"/>
              <a:buNone/>
              <a:defRPr sz="1200"/>
            </a:lvl5pPr>
            <a:lvl6pPr lvl="5" rtl="0">
              <a:spcBef>
                <a:spcPts val="0"/>
              </a:spcBef>
              <a:spcAft>
                <a:spcPts val="0"/>
              </a:spcAft>
              <a:buSzPts val="1200"/>
              <a:buNone/>
              <a:defRPr sz="1200"/>
            </a:lvl6pPr>
            <a:lvl7pPr lvl="6" rtl="0">
              <a:spcBef>
                <a:spcPts val="0"/>
              </a:spcBef>
              <a:spcAft>
                <a:spcPts val="0"/>
              </a:spcAft>
              <a:buSzPts val="1200"/>
              <a:buNone/>
              <a:defRPr sz="1200"/>
            </a:lvl7pPr>
            <a:lvl8pPr lvl="7" rtl="0">
              <a:spcBef>
                <a:spcPts val="0"/>
              </a:spcBef>
              <a:spcAft>
                <a:spcPts val="0"/>
              </a:spcAft>
              <a:buSzPts val="1200"/>
              <a:buNone/>
              <a:defRPr sz="1200"/>
            </a:lvl8pPr>
            <a:lvl9pPr lvl="8" rtl="0">
              <a:spcBef>
                <a:spcPts val="0"/>
              </a:spcBef>
              <a:spcAft>
                <a:spcPts val="0"/>
              </a:spcAft>
              <a:buSzPts val="1200"/>
              <a:buNone/>
              <a:defRPr sz="1200"/>
            </a:lvl9pPr>
          </a:lstStyle>
          <a:p>
            <a:endParaRPr/>
          </a:p>
        </p:txBody>
      </p:sp>
      <p:sp>
        <p:nvSpPr>
          <p:cNvPr id="83" name="Google Shape;83;p20"/>
          <p:cNvSpPr txBox="1">
            <a:spLocks noGrp="1"/>
          </p:cNvSpPr>
          <p:nvPr>
            <p:ph type="subTitle" idx="4"/>
          </p:nvPr>
        </p:nvSpPr>
        <p:spPr>
          <a:xfrm>
            <a:off x="3425259" y="1638859"/>
            <a:ext cx="19767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84" name="Google Shape;84;p20"/>
          <p:cNvSpPr txBox="1">
            <a:spLocks noGrp="1"/>
          </p:cNvSpPr>
          <p:nvPr>
            <p:ph type="title" idx="5" hasCustomPrompt="1"/>
          </p:nvPr>
        </p:nvSpPr>
        <p:spPr>
          <a:xfrm>
            <a:off x="2023007" y="1488788"/>
            <a:ext cx="1615200" cy="577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9pPr>
          </a:lstStyle>
          <a:p>
            <a:r>
              <a:t>xx%</a:t>
            </a:r>
          </a:p>
        </p:txBody>
      </p:sp>
      <p:sp>
        <p:nvSpPr>
          <p:cNvPr id="85" name="Google Shape;85;p20"/>
          <p:cNvSpPr txBox="1">
            <a:spLocks noGrp="1"/>
          </p:cNvSpPr>
          <p:nvPr>
            <p:ph type="ctrTitle" idx="6"/>
          </p:nvPr>
        </p:nvSpPr>
        <p:spPr>
          <a:xfrm>
            <a:off x="3427999" y="2061098"/>
            <a:ext cx="22518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200"/>
            </a:lvl1pPr>
            <a:lvl2pPr lvl="1" rtl="0">
              <a:spcBef>
                <a:spcPts val="0"/>
              </a:spcBef>
              <a:spcAft>
                <a:spcPts val="0"/>
              </a:spcAft>
              <a:buSzPts val="1200"/>
              <a:buNone/>
              <a:defRPr sz="1200"/>
            </a:lvl2pPr>
            <a:lvl3pPr lvl="2" rtl="0">
              <a:spcBef>
                <a:spcPts val="0"/>
              </a:spcBef>
              <a:spcAft>
                <a:spcPts val="0"/>
              </a:spcAft>
              <a:buSzPts val="1200"/>
              <a:buNone/>
              <a:defRPr sz="1200"/>
            </a:lvl3pPr>
            <a:lvl4pPr lvl="3" rtl="0">
              <a:spcBef>
                <a:spcPts val="0"/>
              </a:spcBef>
              <a:spcAft>
                <a:spcPts val="0"/>
              </a:spcAft>
              <a:buSzPts val="1200"/>
              <a:buNone/>
              <a:defRPr sz="1200"/>
            </a:lvl4pPr>
            <a:lvl5pPr lvl="4" rtl="0">
              <a:spcBef>
                <a:spcPts val="0"/>
              </a:spcBef>
              <a:spcAft>
                <a:spcPts val="0"/>
              </a:spcAft>
              <a:buSzPts val="1200"/>
              <a:buNone/>
              <a:defRPr sz="1200"/>
            </a:lvl5pPr>
            <a:lvl6pPr lvl="5" rtl="0">
              <a:spcBef>
                <a:spcPts val="0"/>
              </a:spcBef>
              <a:spcAft>
                <a:spcPts val="0"/>
              </a:spcAft>
              <a:buSzPts val="1200"/>
              <a:buNone/>
              <a:defRPr sz="1200"/>
            </a:lvl6pPr>
            <a:lvl7pPr lvl="6" rtl="0">
              <a:spcBef>
                <a:spcPts val="0"/>
              </a:spcBef>
              <a:spcAft>
                <a:spcPts val="0"/>
              </a:spcAft>
              <a:buSzPts val="1200"/>
              <a:buNone/>
              <a:defRPr sz="1200"/>
            </a:lvl7pPr>
            <a:lvl8pPr lvl="7" rtl="0">
              <a:spcBef>
                <a:spcPts val="0"/>
              </a:spcBef>
              <a:spcAft>
                <a:spcPts val="0"/>
              </a:spcAft>
              <a:buSzPts val="1200"/>
              <a:buNone/>
              <a:defRPr sz="1200"/>
            </a:lvl8pPr>
            <a:lvl9pPr lvl="8" rtl="0">
              <a:spcBef>
                <a:spcPts val="0"/>
              </a:spcBef>
              <a:spcAft>
                <a:spcPts val="0"/>
              </a:spcAft>
              <a:buSzPts val="1200"/>
              <a:buNone/>
              <a:defRPr sz="1200"/>
            </a:lvl9pPr>
          </a:lstStyle>
          <a:p>
            <a:endParaRPr/>
          </a:p>
        </p:txBody>
      </p:sp>
      <p:sp>
        <p:nvSpPr>
          <p:cNvPr id="86" name="Google Shape;86;p20"/>
          <p:cNvSpPr txBox="1">
            <a:spLocks noGrp="1"/>
          </p:cNvSpPr>
          <p:nvPr>
            <p:ph type="subTitle" idx="7"/>
          </p:nvPr>
        </p:nvSpPr>
        <p:spPr>
          <a:xfrm>
            <a:off x="3427997" y="2475197"/>
            <a:ext cx="19065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87" name="Google Shape;87;p20"/>
          <p:cNvSpPr txBox="1">
            <a:spLocks noGrp="1"/>
          </p:cNvSpPr>
          <p:nvPr>
            <p:ph type="title" idx="8" hasCustomPrompt="1"/>
          </p:nvPr>
        </p:nvSpPr>
        <p:spPr>
          <a:xfrm>
            <a:off x="2023007" y="2323463"/>
            <a:ext cx="1573500" cy="577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9pPr>
          </a:lstStyle>
          <a:p>
            <a:r>
              <a:t>xx%</a:t>
            </a:r>
          </a:p>
        </p:txBody>
      </p:sp>
      <p:sp>
        <p:nvSpPr>
          <p:cNvPr id="88" name="Google Shape;88;p20"/>
          <p:cNvSpPr txBox="1">
            <a:spLocks noGrp="1"/>
          </p:cNvSpPr>
          <p:nvPr>
            <p:ph type="ctrTitle" idx="9"/>
          </p:nvPr>
        </p:nvSpPr>
        <p:spPr>
          <a:xfrm rot="5400000">
            <a:off x="6601629" y="1646270"/>
            <a:ext cx="2913300" cy="487500"/>
          </a:xfrm>
          <a:prstGeom prst="rect">
            <a:avLst/>
          </a:prstGeom>
        </p:spPr>
        <p:txBody>
          <a:bodyPr spcFirstLastPara="1" wrap="square" lIns="91425" tIns="91425" rIns="91425" bIns="91425" anchor="ctr" anchorCtr="0">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89" name="Google Shape;89;p20"/>
          <p:cNvSpPr txBox="1">
            <a:spLocks noGrp="1"/>
          </p:cNvSpPr>
          <p:nvPr>
            <p:ph type="ctrTitle" idx="13"/>
          </p:nvPr>
        </p:nvSpPr>
        <p:spPr>
          <a:xfrm>
            <a:off x="3427999" y="2897911"/>
            <a:ext cx="22518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200"/>
            </a:lvl1pPr>
            <a:lvl2pPr lvl="1" rtl="0">
              <a:spcBef>
                <a:spcPts val="0"/>
              </a:spcBef>
              <a:spcAft>
                <a:spcPts val="0"/>
              </a:spcAft>
              <a:buSzPts val="1200"/>
              <a:buNone/>
              <a:defRPr sz="1200"/>
            </a:lvl2pPr>
            <a:lvl3pPr lvl="2" rtl="0">
              <a:spcBef>
                <a:spcPts val="0"/>
              </a:spcBef>
              <a:spcAft>
                <a:spcPts val="0"/>
              </a:spcAft>
              <a:buSzPts val="1200"/>
              <a:buNone/>
              <a:defRPr sz="1200"/>
            </a:lvl3pPr>
            <a:lvl4pPr lvl="3" rtl="0">
              <a:spcBef>
                <a:spcPts val="0"/>
              </a:spcBef>
              <a:spcAft>
                <a:spcPts val="0"/>
              </a:spcAft>
              <a:buSzPts val="1200"/>
              <a:buNone/>
              <a:defRPr sz="1200"/>
            </a:lvl4pPr>
            <a:lvl5pPr lvl="4" rtl="0">
              <a:spcBef>
                <a:spcPts val="0"/>
              </a:spcBef>
              <a:spcAft>
                <a:spcPts val="0"/>
              </a:spcAft>
              <a:buSzPts val="1200"/>
              <a:buNone/>
              <a:defRPr sz="1200"/>
            </a:lvl5pPr>
            <a:lvl6pPr lvl="5" rtl="0">
              <a:spcBef>
                <a:spcPts val="0"/>
              </a:spcBef>
              <a:spcAft>
                <a:spcPts val="0"/>
              </a:spcAft>
              <a:buSzPts val="1200"/>
              <a:buNone/>
              <a:defRPr sz="1200"/>
            </a:lvl6pPr>
            <a:lvl7pPr lvl="6" rtl="0">
              <a:spcBef>
                <a:spcPts val="0"/>
              </a:spcBef>
              <a:spcAft>
                <a:spcPts val="0"/>
              </a:spcAft>
              <a:buSzPts val="1200"/>
              <a:buNone/>
              <a:defRPr sz="1200"/>
            </a:lvl7pPr>
            <a:lvl8pPr lvl="7" rtl="0">
              <a:spcBef>
                <a:spcPts val="0"/>
              </a:spcBef>
              <a:spcAft>
                <a:spcPts val="0"/>
              </a:spcAft>
              <a:buSzPts val="1200"/>
              <a:buNone/>
              <a:defRPr sz="1200"/>
            </a:lvl8pPr>
            <a:lvl9pPr lvl="8" rtl="0">
              <a:spcBef>
                <a:spcPts val="0"/>
              </a:spcBef>
              <a:spcAft>
                <a:spcPts val="0"/>
              </a:spcAft>
              <a:buSzPts val="1200"/>
              <a:buNone/>
              <a:defRPr sz="1200"/>
            </a:lvl9pPr>
          </a:lstStyle>
          <a:p>
            <a:endParaRPr/>
          </a:p>
        </p:txBody>
      </p:sp>
      <p:sp>
        <p:nvSpPr>
          <p:cNvPr id="90" name="Google Shape;90;p20"/>
          <p:cNvSpPr txBox="1">
            <a:spLocks noGrp="1"/>
          </p:cNvSpPr>
          <p:nvPr>
            <p:ph type="subTitle" idx="14"/>
          </p:nvPr>
        </p:nvSpPr>
        <p:spPr>
          <a:xfrm>
            <a:off x="3427997" y="3311534"/>
            <a:ext cx="19065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91" name="Google Shape;91;p20"/>
          <p:cNvSpPr txBox="1">
            <a:spLocks noGrp="1"/>
          </p:cNvSpPr>
          <p:nvPr>
            <p:ph type="title" idx="15" hasCustomPrompt="1"/>
          </p:nvPr>
        </p:nvSpPr>
        <p:spPr>
          <a:xfrm>
            <a:off x="2023007" y="3158138"/>
            <a:ext cx="1573500" cy="577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9pPr>
          </a:lstStyle>
          <a:p>
            <a:r>
              <a:t>xx%</a:t>
            </a:r>
          </a:p>
        </p:txBody>
      </p:sp>
      <p:sp>
        <p:nvSpPr>
          <p:cNvPr id="92" name="Google Shape;92;p20"/>
          <p:cNvSpPr txBox="1">
            <a:spLocks noGrp="1"/>
          </p:cNvSpPr>
          <p:nvPr>
            <p:ph type="ctrTitle" idx="16"/>
          </p:nvPr>
        </p:nvSpPr>
        <p:spPr>
          <a:xfrm>
            <a:off x="3427999" y="3734723"/>
            <a:ext cx="22518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200"/>
            </a:lvl1pPr>
            <a:lvl2pPr lvl="1" rtl="0">
              <a:spcBef>
                <a:spcPts val="0"/>
              </a:spcBef>
              <a:spcAft>
                <a:spcPts val="0"/>
              </a:spcAft>
              <a:buSzPts val="1200"/>
              <a:buNone/>
              <a:defRPr sz="1200"/>
            </a:lvl2pPr>
            <a:lvl3pPr lvl="2" rtl="0">
              <a:spcBef>
                <a:spcPts val="0"/>
              </a:spcBef>
              <a:spcAft>
                <a:spcPts val="0"/>
              </a:spcAft>
              <a:buSzPts val="1200"/>
              <a:buNone/>
              <a:defRPr sz="1200"/>
            </a:lvl3pPr>
            <a:lvl4pPr lvl="3" rtl="0">
              <a:spcBef>
                <a:spcPts val="0"/>
              </a:spcBef>
              <a:spcAft>
                <a:spcPts val="0"/>
              </a:spcAft>
              <a:buSzPts val="1200"/>
              <a:buNone/>
              <a:defRPr sz="1200"/>
            </a:lvl4pPr>
            <a:lvl5pPr lvl="4" rtl="0">
              <a:spcBef>
                <a:spcPts val="0"/>
              </a:spcBef>
              <a:spcAft>
                <a:spcPts val="0"/>
              </a:spcAft>
              <a:buSzPts val="1200"/>
              <a:buNone/>
              <a:defRPr sz="1200"/>
            </a:lvl5pPr>
            <a:lvl6pPr lvl="5" rtl="0">
              <a:spcBef>
                <a:spcPts val="0"/>
              </a:spcBef>
              <a:spcAft>
                <a:spcPts val="0"/>
              </a:spcAft>
              <a:buSzPts val="1200"/>
              <a:buNone/>
              <a:defRPr sz="1200"/>
            </a:lvl6pPr>
            <a:lvl7pPr lvl="6" rtl="0">
              <a:spcBef>
                <a:spcPts val="0"/>
              </a:spcBef>
              <a:spcAft>
                <a:spcPts val="0"/>
              </a:spcAft>
              <a:buSzPts val="1200"/>
              <a:buNone/>
              <a:defRPr sz="1200"/>
            </a:lvl7pPr>
            <a:lvl8pPr lvl="7" rtl="0">
              <a:spcBef>
                <a:spcPts val="0"/>
              </a:spcBef>
              <a:spcAft>
                <a:spcPts val="0"/>
              </a:spcAft>
              <a:buSzPts val="1200"/>
              <a:buNone/>
              <a:defRPr sz="1200"/>
            </a:lvl8pPr>
            <a:lvl9pPr lvl="8" rtl="0">
              <a:spcBef>
                <a:spcPts val="0"/>
              </a:spcBef>
              <a:spcAft>
                <a:spcPts val="0"/>
              </a:spcAft>
              <a:buSzPts val="1200"/>
              <a:buNone/>
              <a:defRPr sz="1200"/>
            </a:lvl9pPr>
          </a:lstStyle>
          <a:p>
            <a:endParaRPr/>
          </a:p>
        </p:txBody>
      </p:sp>
      <p:sp>
        <p:nvSpPr>
          <p:cNvPr id="93" name="Google Shape;93;p20"/>
          <p:cNvSpPr txBox="1">
            <a:spLocks noGrp="1"/>
          </p:cNvSpPr>
          <p:nvPr>
            <p:ph type="subTitle" idx="17"/>
          </p:nvPr>
        </p:nvSpPr>
        <p:spPr>
          <a:xfrm>
            <a:off x="3427997" y="4147872"/>
            <a:ext cx="19065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94" name="Google Shape;94;p20"/>
          <p:cNvSpPr txBox="1">
            <a:spLocks noGrp="1"/>
          </p:cNvSpPr>
          <p:nvPr>
            <p:ph type="title" idx="18" hasCustomPrompt="1"/>
          </p:nvPr>
        </p:nvSpPr>
        <p:spPr>
          <a:xfrm>
            <a:off x="2023007" y="3992813"/>
            <a:ext cx="1573500" cy="577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9pPr>
          </a:lstStyle>
          <a:p>
            <a:r>
              <a:t>xx%</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 text 1">
  <p:cSld name="CUSTOM_13">
    <p:spTree>
      <p:nvGrpSpPr>
        <p:cNvPr id="1" name="Shape 95"/>
        <p:cNvGrpSpPr/>
        <p:nvPr/>
      </p:nvGrpSpPr>
      <p:grpSpPr>
        <a:xfrm>
          <a:off x="0" y="0"/>
          <a:ext cx="0" cy="0"/>
          <a:chOff x="0" y="0"/>
          <a:chExt cx="0" cy="0"/>
        </a:xfrm>
      </p:grpSpPr>
      <p:sp>
        <p:nvSpPr>
          <p:cNvPr id="96" name="Google Shape;96;p21"/>
          <p:cNvSpPr txBox="1">
            <a:spLocks noGrp="1"/>
          </p:cNvSpPr>
          <p:nvPr>
            <p:ph type="title"/>
          </p:nvPr>
        </p:nvSpPr>
        <p:spPr>
          <a:xfrm>
            <a:off x="672375" y="1432475"/>
            <a:ext cx="3498000" cy="896700"/>
          </a:xfrm>
          <a:prstGeom prst="rect">
            <a:avLst/>
          </a:prstGeom>
        </p:spPr>
        <p:txBody>
          <a:bodyPr spcFirstLastPara="1" wrap="square" lIns="91425" tIns="91425" rIns="91425" bIns="91425" anchor="ctr" anchorCtr="0">
            <a:noAutofit/>
          </a:bodyPr>
          <a:lstStyle>
            <a:lvl1pPr lvl="0" algn="r" rtl="0">
              <a:spcBef>
                <a:spcPts val="0"/>
              </a:spcBef>
              <a:spcAft>
                <a:spcPts val="0"/>
              </a:spcAft>
              <a:buClr>
                <a:srgbClr val="000000"/>
              </a:buClr>
              <a:buSzPts val="2800"/>
              <a:buNone/>
              <a:defRPr/>
            </a:lvl1pPr>
            <a:lvl2pPr lvl="1" rtl="0">
              <a:spcBef>
                <a:spcPts val="0"/>
              </a:spcBef>
              <a:spcAft>
                <a:spcPts val="0"/>
              </a:spcAft>
              <a:buClr>
                <a:srgbClr val="000000"/>
              </a:buClr>
              <a:buSzPts val="2800"/>
              <a:buNone/>
              <a:defRPr>
                <a:solidFill>
                  <a:srgbClr val="000000"/>
                </a:solidFill>
              </a:defRPr>
            </a:lvl2pPr>
            <a:lvl3pPr lvl="2" rtl="0">
              <a:spcBef>
                <a:spcPts val="0"/>
              </a:spcBef>
              <a:spcAft>
                <a:spcPts val="0"/>
              </a:spcAft>
              <a:buClr>
                <a:srgbClr val="000000"/>
              </a:buClr>
              <a:buSzPts val="2800"/>
              <a:buNone/>
              <a:defRPr>
                <a:solidFill>
                  <a:srgbClr val="000000"/>
                </a:solidFill>
              </a:defRPr>
            </a:lvl3pPr>
            <a:lvl4pPr lvl="3" rtl="0">
              <a:spcBef>
                <a:spcPts val="0"/>
              </a:spcBef>
              <a:spcAft>
                <a:spcPts val="0"/>
              </a:spcAft>
              <a:buClr>
                <a:srgbClr val="000000"/>
              </a:buClr>
              <a:buSzPts val="2800"/>
              <a:buNone/>
              <a:defRPr>
                <a:solidFill>
                  <a:srgbClr val="000000"/>
                </a:solidFill>
              </a:defRPr>
            </a:lvl4pPr>
            <a:lvl5pPr lvl="4" rtl="0">
              <a:spcBef>
                <a:spcPts val="0"/>
              </a:spcBef>
              <a:spcAft>
                <a:spcPts val="0"/>
              </a:spcAft>
              <a:buClr>
                <a:srgbClr val="000000"/>
              </a:buClr>
              <a:buSzPts val="2800"/>
              <a:buNone/>
              <a:defRPr>
                <a:solidFill>
                  <a:srgbClr val="000000"/>
                </a:solidFill>
              </a:defRPr>
            </a:lvl5pPr>
            <a:lvl6pPr lvl="5" rtl="0">
              <a:spcBef>
                <a:spcPts val="0"/>
              </a:spcBef>
              <a:spcAft>
                <a:spcPts val="0"/>
              </a:spcAft>
              <a:buClr>
                <a:srgbClr val="000000"/>
              </a:buClr>
              <a:buSzPts val="2800"/>
              <a:buNone/>
              <a:defRPr>
                <a:solidFill>
                  <a:srgbClr val="000000"/>
                </a:solidFill>
              </a:defRPr>
            </a:lvl6pPr>
            <a:lvl7pPr lvl="6" rtl="0">
              <a:spcBef>
                <a:spcPts val="0"/>
              </a:spcBef>
              <a:spcAft>
                <a:spcPts val="0"/>
              </a:spcAft>
              <a:buClr>
                <a:srgbClr val="000000"/>
              </a:buClr>
              <a:buSzPts val="2800"/>
              <a:buNone/>
              <a:defRPr>
                <a:solidFill>
                  <a:srgbClr val="000000"/>
                </a:solidFill>
              </a:defRPr>
            </a:lvl7pPr>
            <a:lvl8pPr lvl="7" rtl="0">
              <a:spcBef>
                <a:spcPts val="0"/>
              </a:spcBef>
              <a:spcAft>
                <a:spcPts val="0"/>
              </a:spcAft>
              <a:buClr>
                <a:srgbClr val="000000"/>
              </a:buClr>
              <a:buSzPts val="2800"/>
              <a:buNone/>
              <a:defRPr>
                <a:solidFill>
                  <a:srgbClr val="000000"/>
                </a:solidFill>
              </a:defRPr>
            </a:lvl8pPr>
            <a:lvl9pPr lvl="8" rtl="0">
              <a:spcBef>
                <a:spcPts val="0"/>
              </a:spcBef>
              <a:spcAft>
                <a:spcPts val="0"/>
              </a:spcAft>
              <a:buClr>
                <a:srgbClr val="000000"/>
              </a:buClr>
              <a:buSzPts val="2800"/>
              <a:buNone/>
              <a:defRPr>
                <a:solidFill>
                  <a:srgbClr val="000000"/>
                </a:solidFill>
              </a:defRPr>
            </a:lvl9pPr>
          </a:lstStyle>
          <a:p>
            <a:endParaRPr/>
          </a:p>
        </p:txBody>
      </p:sp>
      <p:sp>
        <p:nvSpPr>
          <p:cNvPr id="97" name="Google Shape;97;p21"/>
          <p:cNvSpPr txBox="1">
            <a:spLocks noGrp="1"/>
          </p:cNvSpPr>
          <p:nvPr>
            <p:ph type="subTitle" idx="1"/>
          </p:nvPr>
        </p:nvSpPr>
        <p:spPr>
          <a:xfrm flipH="1">
            <a:off x="1667175" y="2154225"/>
            <a:ext cx="2503200" cy="11700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rtl="0">
              <a:lnSpc>
                <a:spcPct val="100000"/>
              </a:lnSpc>
              <a:spcBef>
                <a:spcPts val="0"/>
              </a:spcBef>
              <a:spcAft>
                <a:spcPts val="0"/>
              </a:spcAft>
              <a:buClr>
                <a:srgbClr val="000000"/>
              </a:buClr>
              <a:buSzPts val="2800"/>
              <a:buNone/>
              <a:defRPr sz="2800">
                <a:solidFill>
                  <a:srgbClr val="000000"/>
                </a:solidFill>
              </a:defRPr>
            </a:lvl2pPr>
            <a:lvl3pPr lvl="2" rtl="0">
              <a:lnSpc>
                <a:spcPct val="100000"/>
              </a:lnSpc>
              <a:spcBef>
                <a:spcPts val="0"/>
              </a:spcBef>
              <a:spcAft>
                <a:spcPts val="0"/>
              </a:spcAft>
              <a:buClr>
                <a:srgbClr val="000000"/>
              </a:buClr>
              <a:buSzPts val="2800"/>
              <a:buNone/>
              <a:defRPr sz="2800">
                <a:solidFill>
                  <a:srgbClr val="000000"/>
                </a:solidFill>
              </a:defRPr>
            </a:lvl3pPr>
            <a:lvl4pPr lvl="3" rtl="0">
              <a:lnSpc>
                <a:spcPct val="100000"/>
              </a:lnSpc>
              <a:spcBef>
                <a:spcPts val="0"/>
              </a:spcBef>
              <a:spcAft>
                <a:spcPts val="0"/>
              </a:spcAft>
              <a:buClr>
                <a:srgbClr val="000000"/>
              </a:buClr>
              <a:buSzPts val="2800"/>
              <a:buNone/>
              <a:defRPr sz="2800">
                <a:solidFill>
                  <a:srgbClr val="000000"/>
                </a:solidFill>
              </a:defRPr>
            </a:lvl4pPr>
            <a:lvl5pPr lvl="4" rtl="0">
              <a:lnSpc>
                <a:spcPct val="100000"/>
              </a:lnSpc>
              <a:spcBef>
                <a:spcPts val="0"/>
              </a:spcBef>
              <a:spcAft>
                <a:spcPts val="0"/>
              </a:spcAft>
              <a:buClr>
                <a:srgbClr val="000000"/>
              </a:buClr>
              <a:buSzPts val="2800"/>
              <a:buNone/>
              <a:defRPr sz="2800">
                <a:solidFill>
                  <a:srgbClr val="000000"/>
                </a:solidFill>
              </a:defRPr>
            </a:lvl5pPr>
            <a:lvl6pPr lvl="5" rtl="0">
              <a:lnSpc>
                <a:spcPct val="100000"/>
              </a:lnSpc>
              <a:spcBef>
                <a:spcPts val="0"/>
              </a:spcBef>
              <a:spcAft>
                <a:spcPts val="0"/>
              </a:spcAft>
              <a:buClr>
                <a:srgbClr val="000000"/>
              </a:buClr>
              <a:buSzPts val="2800"/>
              <a:buNone/>
              <a:defRPr sz="2800">
                <a:solidFill>
                  <a:srgbClr val="000000"/>
                </a:solidFill>
              </a:defRPr>
            </a:lvl6pPr>
            <a:lvl7pPr lvl="6" rtl="0">
              <a:lnSpc>
                <a:spcPct val="100000"/>
              </a:lnSpc>
              <a:spcBef>
                <a:spcPts val="0"/>
              </a:spcBef>
              <a:spcAft>
                <a:spcPts val="0"/>
              </a:spcAft>
              <a:buClr>
                <a:srgbClr val="000000"/>
              </a:buClr>
              <a:buSzPts val="2800"/>
              <a:buNone/>
              <a:defRPr sz="2800">
                <a:solidFill>
                  <a:srgbClr val="000000"/>
                </a:solidFill>
              </a:defRPr>
            </a:lvl7pPr>
            <a:lvl8pPr lvl="7" rtl="0">
              <a:lnSpc>
                <a:spcPct val="100000"/>
              </a:lnSpc>
              <a:spcBef>
                <a:spcPts val="0"/>
              </a:spcBef>
              <a:spcAft>
                <a:spcPts val="0"/>
              </a:spcAft>
              <a:buClr>
                <a:srgbClr val="000000"/>
              </a:buClr>
              <a:buSzPts val="2800"/>
              <a:buNone/>
              <a:defRPr sz="2800">
                <a:solidFill>
                  <a:srgbClr val="000000"/>
                </a:solidFill>
              </a:defRPr>
            </a:lvl8pPr>
            <a:lvl9pPr lvl="8" rtl="0">
              <a:lnSpc>
                <a:spcPct val="100000"/>
              </a:lnSpc>
              <a:spcBef>
                <a:spcPts val="0"/>
              </a:spcBef>
              <a:spcAft>
                <a:spcPts val="0"/>
              </a:spcAft>
              <a:buClr>
                <a:srgbClr val="000000"/>
              </a:buClr>
              <a:buSzPts val="2800"/>
              <a:buNone/>
              <a:defRPr sz="2800">
                <a:solidFill>
                  <a:srgbClr val="000000"/>
                </a:solidFill>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Four columns 1">
  <p:cSld name="CUSTOM_27_1_1">
    <p:spTree>
      <p:nvGrpSpPr>
        <p:cNvPr id="1" name="Shape 98"/>
        <p:cNvGrpSpPr/>
        <p:nvPr/>
      </p:nvGrpSpPr>
      <p:grpSpPr>
        <a:xfrm>
          <a:off x="0" y="0"/>
          <a:ext cx="0" cy="0"/>
          <a:chOff x="0" y="0"/>
          <a:chExt cx="0" cy="0"/>
        </a:xfrm>
      </p:grpSpPr>
      <p:sp>
        <p:nvSpPr>
          <p:cNvPr id="99" name="Google Shape;99;p22"/>
          <p:cNvSpPr txBox="1">
            <a:spLocks noGrp="1"/>
          </p:cNvSpPr>
          <p:nvPr>
            <p:ph type="ctrTitle"/>
          </p:nvPr>
        </p:nvSpPr>
        <p:spPr>
          <a:xfrm>
            <a:off x="631875" y="842025"/>
            <a:ext cx="28713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00" name="Google Shape;100;p22"/>
          <p:cNvSpPr txBox="1">
            <a:spLocks noGrp="1"/>
          </p:cNvSpPr>
          <p:nvPr>
            <p:ph type="subTitle" idx="1"/>
          </p:nvPr>
        </p:nvSpPr>
        <p:spPr>
          <a:xfrm>
            <a:off x="631884" y="1410841"/>
            <a:ext cx="2480700" cy="537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101" name="Google Shape;101;p22"/>
          <p:cNvSpPr txBox="1">
            <a:spLocks noGrp="1"/>
          </p:cNvSpPr>
          <p:nvPr>
            <p:ph type="ctrTitle" idx="2"/>
          </p:nvPr>
        </p:nvSpPr>
        <p:spPr>
          <a:xfrm>
            <a:off x="4213664" y="842025"/>
            <a:ext cx="26979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02" name="Google Shape;102;p22"/>
          <p:cNvSpPr txBox="1">
            <a:spLocks noGrp="1"/>
          </p:cNvSpPr>
          <p:nvPr>
            <p:ph type="subTitle" idx="3"/>
          </p:nvPr>
        </p:nvSpPr>
        <p:spPr>
          <a:xfrm>
            <a:off x="4213664" y="1410841"/>
            <a:ext cx="2586000" cy="7455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103" name="Google Shape;103;p22"/>
          <p:cNvSpPr txBox="1">
            <a:spLocks noGrp="1"/>
          </p:cNvSpPr>
          <p:nvPr>
            <p:ph type="ctrTitle" idx="4"/>
          </p:nvPr>
        </p:nvSpPr>
        <p:spPr>
          <a:xfrm>
            <a:off x="631883" y="3331927"/>
            <a:ext cx="28713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04" name="Google Shape;104;p22"/>
          <p:cNvSpPr txBox="1">
            <a:spLocks noGrp="1"/>
          </p:cNvSpPr>
          <p:nvPr>
            <p:ph type="subTitle" idx="5"/>
          </p:nvPr>
        </p:nvSpPr>
        <p:spPr>
          <a:xfrm>
            <a:off x="631884" y="3914208"/>
            <a:ext cx="2480700" cy="946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105" name="Google Shape;105;p22"/>
          <p:cNvSpPr txBox="1">
            <a:spLocks noGrp="1"/>
          </p:cNvSpPr>
          <p:nvPr>
            <p:ph type="ctrTitle" idx="6"/>
          </p:nvPr>
        </p:nvSpPr>
        <p:spPr>
          <a:xfrm rot="5400000">
            <a:off x="6685437" y="1646270"/>
            <a:ext cx="2913300" cy="4875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106" name="Google Shape;106;p22"/>
          <p:cNvSpPr txBox="1">
            <a:spLocks noGrp="1"/>
          </p:cNvSpPr>
          <p:nvPr>
            <p:ph type="ctrTitle" idx="7"/>
          </p:nvPr>
        </p:nvSpPr>
        <p:spPr>
          <a:xfrm>
            <a:off x="4213664" y="3331934"/>
            <a:ext cx="25860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07" name="Google Shape;107;p22"/>
          <p:cNvSpPr txBox="1">
            <a:spLocks noGrp="1"/>
          </p:cNvSpPr>
          <p:nvPr>
            <p:ph type="subTitle" idx="8"/>
          </p:nvPr>
        </p:nvSpPr>
        <p:spPr>
          <a:xfrm>
            <a:off x="4213664" y="3914208"/>
            <a:ext cx="2586000" cy="7455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hree columns 1">
  <p:cSld name="CUSTOM_27">
    <p:spTree>
      <p:nvGrpSpPr>
        <p:cNvPr id="1" name="Shape 108"/>
        <p:cNvGrpSpPr/>
        <p:nvPr/>
      </p:nvGrpSpPr>
      <p:grpSpPr>
        <a:xfrm>
          <a:off x="0" y="0"/>
          <a:ext cx="0" cy="0"/>
          <a:chOff x="0" y="0"/>
          <a:chExt cx="0" cy="0"/>
        </a:xfrm>
      </p:grpSpPr>
      <p:sp>
        <p:nvSpPr>
          <p:cNvPr id="109" name="Google Shape;109;p23"/>
          <p:cNvSpPr txBox="1">
            <a:spLocks noGrp="1"/>
          </p:cNvSpPr>
          <p:nvPr>
            <p:ph type="ctrTitle"/>
          </p:nvPr>
        </p:nvSpPr>
        <p:spPr>
          <a:xfrm>
            <a:off x="4921575" y="2993035"/>
            <a:ext cx="18282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Clr>
                <a:schemeClr val="lt1"/>
              </a:buClr>
              <a:buSzPts val="1800"/>
              <a:buNone/>
              <a:defRPr sz="1800">
                <a:solidFill>
                  <a:schemeClr val="lt1"/>
                </a:solidFill>
              </a:defRPr>
            </a:lvl1pPr>
            <a:lvl2pPr lvl="1" rtl="0">
              <a:spcBef>
                <a:spcPts val="0"/>
              </a:spcBef>
              <a:spcAft>
                <a:spcPts val="0"/>
              </a:spcAft>
              <a:buClr>
                <a:schemeClr val="lt1"/>
              </a:buClr>
              <a:buSzPts val="1800"/>
              <a:buNone/>
              <a:defRPr sz="1800">
                <a:solidFill>
                  <a:schemeClr val="lt1"/>
                </a:solidFill>
              </a:defRPr>
            </a:lvl2pPr>
            <a:lvl3pPr lvl="2" rtl="0">
              <a:spcBef>
                <a:spcPts val="0"/>
              </a:spcBef>
              <a:spcAft>
                <a:spcPts val="0"/>
              </a:spcAft>
              <a:buClr>
                <a:schemeClr val="lt1"/>
              </a:buClr>
              <a:buSzPts val="1800"/>
              <a:buNone/>
              <a:defRPr sz="1800">
                <a:solidFill>
                  <a:schemeClr val="lt1"/>
                </a:solidFill>
              </a:defRPr>
            </a:lvl3pPr>
            <a:lvl4pPr lvl="3" rtl="0">
              <a:spcBef>
                <a:spcPts val="0"/>
              </a:spcBef>
              <a:spcAft>
                <a:spcPts val="0"/>
              </a:spcAft>
              <a:buClr>
                <a:schemeClr val="lt1"/>
              </a:buClr>
              <a:buSzPts val="1800"/>
              <a:buNone/>
              <a:defRPr sz="1800">
                <a:solidFill>
                  <a:schemeClr val="lt1"/>
                </a:solidFill>
              </a:defRPr>
            </a:lvl4pPr>
            <a:lvl5pPr lvl="4" rtl="0">
              <a:spcBef>
                <a:spcPts val="0"/>
              </a:spcBef>
              <a:spcAft>
                <a:spcPts val="0"/>
              </a:spcAft>
              <a:buClr>
                <a:schemeClr val="lt1"/>
              </a:buClr>
              <a:buSzPts val="1800"/>
              <a:buNone/>
              <a:defRPr sz="1800">
                <a:solidFill>
                  <a:schemeClr val="lt1"/>
                </a:solidFill>
              </a:defRPr>
            </a:lvl5pPr>
            <a:lvl6pPr lvl="5" rtl="0">
              <a:spcBef>
                <a:spcPts val="0"/>
              </a:spcBef>
              <a:spcAft>
                <a:spcPts val="0"/>
              </a:spcAft>
              <a:buClr>
                <a:schemeClr val="lt1"/>
              </a:buClr>
              <a:buSzPts val="1800"/>
              <a:buNone/>
              <a:defRPr sz="1800">
                <a:solidFill>
                  <a:schemeClr val="lt1"/>
                </a:solidFill>
              </a:defRPr>
            </a:lvl6pPr>
            <a:lvl7pPr lvl="6" rtl="0">
              <a:spcBef>
                <a:spcPts val="0"/>
              </a:spcBef>
              <a:spcAft>
                <a:spcPts val="0"/>
              </a:spcAft>
              <a:buClr>
                <a:schemeClr val="lt1"/>
              </a:buClr>
              <a:buSzPts val="1800"/>
              <a:buNone/>
              <a:defRPr sz="1800">
                <a:solidFill>
                  <a:schemeClr val="lt1"/>
                </a:solidFill>
              </a:defRPr>
            </a:lvl7pPr>
            <a:lvl8pPr lvl="7" rtl="0">
              <a:spcBef>
                <a:spcPts val="0"/>
              </a:spcBef>
              <a:spcAft>
                <a:spcPts val="0"/>
              </a:spcAft>
              <a:buClr>
                <a:schemeClr val="lt1"/>
              </a:buClr>
              <a:buSzPts val="1800"/>
              <a:buNone/>
              <a:defRPr sz="1800">
                <a:solidFill>
                  <a:schemeClr val="lt1"/>
                </a:solidFill>
              </a:defRPr>
            </a:lvl8pPr>
            <a:lvl9pPr lvl="8" rtl="0">
              <a:spcBef>
                <a:spcPts val="0"/>
              </a:spcBef>
              <a:spcAft>
                <a:spcPts val="0"/>
              </a:spcAft>
              <a:buClr>
                <a:schemeClr val="lt1"/>
              </a:buClr>
              <a:buSzPts val="1800"/>
              <a:buNone/>
              <a:defRPr sz="1800">
                <a:solidFill>
                  <a:schemeClr val="lt1"/>
                </a:solidFill>
              </a:defRPr>
            </a:lvl9pPr>
          </a:lstStyle>
          <a:p>
            <a:endParaRPr/>
          </a:p>
        </p:txBody>
      </p:sp>
      <p:sp>
        <p:nvSpPr>
          <p:cNvPr id="110" name="Google Shape;110;p23"/>
          <p:cNvSpPr txBox="1">
            <a:spLocks noGrp="1"/>
          </p:cNvSpPr>
          <p:nvPr>
            <p:ph type="subTitle" idx="1"/>
          </p:nvPr>
        </p:nvSpPr>
        <p:spPr>
          <a:xfrm>
            <a:off x="4921575" y="3553810"/>
            <a:ext cx="1522200" cy="946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solidFill>
                  <a:srgbClr val="000000"/>
                </a:solidFill>
              </a:defRPr>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111" name="Google Shape;111;p23"/>
          <p:cNvSpPr txBox="1">
            <a:spLocks noGrp="1"/>
          </p:cNvSpPr>
          <p:nvPr>
            <p:ph type="ctrTitle" idx="2"/>
          </p:nvPr>
        </p:nvSpPr>
        <p:spPr>
          <a:xfrm>
            <a:off x="906139" y="2993035"/>
            <a:ext cx="18282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Clr>
                <a:schemeClr val="lt1"/>
              </a:buClr>
              <a:buSzPts val="1800"/>
              <a:buNone/>
              <a:defRPr sz="1800">
                <a:solidFill>
                  <a:schemeClr val="lt1"/>
                </a:solidFill>
              </a:defRPr>
            </a:lvl1pPr>
            <a:lvl2pPr lvl="1" rtl="0">
              <a:spcBef>
                <a:spcPts val="0"/>
              </a:spcBef>
              <a:spcAft>
                <a:spcPts val="0"/>
              </a:spcAft>
              <a:buClr>
                <a:schemeClr val="lt1"/>
              </a:buClr>
              <a:buSzPts val="1800"/>
              <a:buNone/>
              <a:defRPr sz="1800">
                <a:solidFill>
                  <a:schemeClr val="lt1"/>
                </a:solidFill>
              </a:defRPr>
            </a:lvl2pPr>
            <a:lvl3pPr lvl="2" rtl="0">
              <a:spcBef>
                <a:spcPts val="0"/>
              </a:spcBef>
              <a:spcAft>
                <a:spcPts val="0"/>
              </a:spcAft>
              <a:buClr>
                <a:schemeClr val="lt1"/>
              </a:buClr>
              <a:buSzPts val="1800"/>
              <a:buNone/>
              <a:defRPr sz="1800">
                <a:solidFill>
                  <a:schemeClr val="lt1"/>
                </a:solidFill>
              </a:defRPr>
            </a:lvl3pPr>
            <a:lvl4pPr lvl="3" rtl="0">
              <a:spcBef>
                <a:spcPts val="0"/>
              </a:spcBef>
              <a:spcAft>
                <a:spcPts val="0"/>
              </a:spcAft>
              <a:buClr>
                <a:schemeClr val="lt1"/>
              </a:buClr>
              <a:buSzPts val="1800"/>
              <a:buNone/>
              <a:defRPr sz="1800">
                <a:solidFill>
                  <a:schemeClr val="lt1"/>
                </a:solidFill>
              </a:defRPr>
            </a:lvl4pPr>
            <a:lvl5pPr lvl="4" rtl="0">
              <a:spcBef>
                <a:spcPts val="0"/>
              </a:spcBef>
              <a:spcAft>
                <a:spcPts val="0"/>
              </a:spcAft>
              <a:buClr>
                <a:schemeClr val="lt1"/>
              </a:buClr>
              <a:buSzPts val="1800"/>
              <a:buNone/>
              <a:defRPr sz="1800">
                <a:solidFill>
                  <a:schemeClr val="lt1"/>
                </a:solidFill>
              </a:defRPr>
            </a:lvl5pPr>
            <a:lvl6pPr lvl="5" rtl="0">
              <a:spcBef>
                <a:spcPts val="0"/>
              </a:spcBef>
              <a:spcAft>
                <a:spcPts val="0"/>
              </a:spcAft>
              <a:buClr>
                <a:schemeClr val="lt1"/>
              </a:buClr>
              <a:buSzPts val="1800"/>
              <a:buNone/>
              <a:defRPr sz="1800">
                <a:solidFill>
                  <a:schemeClr val="lt1"/>
                </a:solidFill>
              </a:defRPr>
            </a:lvl6pPr>
            <a:lvl7pPr lvl="6" rtl="0">
              <a:spcBef>
                <a:spcPts val="0"/>
              </a:spcBef>
              <a:spcAft>
                <a:spcPts val="0"/>
              </a:spcAft>
              <a:buClr>
                <a:schemeClr val="lt1"/>
              </a:buClr>
              <a:buSzPts val="1800"/>
              <a:buNone/>
              <a:defRPr sz="1800">
                <a:solidFill>
                  <a:schemeClr val="lt1"/>
                </a:solidFill>
              </a:defRPr>
            </a:lvl7pPr>
            <a:lvl8pPr lvl="7" rtl="0">
              <a:spcBef>
                <a:spcPts val="0"/>
              </a:spcBef>
              <a:spcAft>
                <a:spcPts val="0"/>
              </a:spcAft>
              <a:buClr>
                <a:schemeClr val="lt1"/>
              </a:buClr>
              <a:buSzPts val="1800"/>
              <a:buNone/>
              <a:defRPr sz="1800">
                <a:solidFill>
                  <a:schemeClr val="lt1"/>
                </a:solidFill>
              </a:defRPr>
            </a:lvl8pPr>
            <a:lvl9pPr lvl="8" rtl="0">
              <a:spcBef>
                <a:spcPts val="0"/>
              </a:spcBef>
              <a:spcAft>
                <a:spcPts val="0"/>
              </a:spcAft>
              <a:buClr>
                <a:schemeClr val="lt1"/>
              </a:buClr>
              <a:buSzPts val="1800"/>
              <a:buNone/>
              <a:defRPr sz="1800">
                <a:solidFill>
                  <a:schemeClr val="lt1"/>
                </a:solidFill>
              </a:defRPr>
            </a:lvl9pPr>
          </a:lstStyle>
          <a:p>
            <a:endParaRPr/>
          </a:p>
        </p:txBody>
      </p:sp>
      <p:sp>
        <p:nvSpPr>
          <p:cNvPr id="112" name="Google Shape;112;p23"/>
          <p:cNvSpPr txBox="1">
            <a:spLocks noGrp="1"/>
          </p:cNvSpPr>
          <p:nvPr>
            <p:ph type="subTitle" idx="3"/>
          </p:nvPr>
        </p:nvSpPr>
        <p:spPr>
          <a:xfrm>
            <a:off x="906139" y="3553810"/>
            <a:ext cx="1522200" cy="946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solidFill>
                  <a:srgbClr val="000000"/>
                </a:solidFill>
              </a:defRPr>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113" name="Google Shape;113;p23"/>
          <p:cNvSpPr txBox="1">
            <a:spLocks noGrp="1"/>
          </p:cNvSpPr>
          <p:nvPr>
            <p:ph type="ctrTitle" idx="4"/>
          </p:nvPr>
        </p:nvSpPr>
        <p:spPr>
          <a:xfrm rot="5400000">
            <a:off x="6685437" y="1646270"/>
            <a:ext cx="2913300" cy="4875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114" name="Google Shape;114;p23"/>
          <p:cNvSpPr txBox="1">
            <a:spLocks noGrp="1"/>
          </p:cNvSpPr>
          <p:nvPr>
            <p:ph type="ctrTitle" idx="5"/>
          </p:nvPr>
        </p:nvSpPr>
        <p:spPr>
          <a:xfrm>
            <a:off x="2928557" y="2993035"/>
            <a:ext cx="17988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Clr>
                <a:schemeClr val="lt1"/>
              </a:buClr>
              <a:buSzPts val="1800"/>
              <a:buNone/>
              <a:defRPr sz="1800">
                <a:solidFill>
                  <a:schemeClr val="lt1"/>
                </a:solidFill>
              </a:defRPr>
            </a:lvl1pPr>
            <a:lvl2pPr lvl="1" rtl="0">
              <a:spcBef>
                <a:spcPts val="0"/>
              </a:spcBef>
              <a:spcAft>
                <a:spcPts val="0"/>
              </a:spcAft>
              <a:buClr>
                <a:schemeClr val="lt1"/>
              </a:buClr>
              <a:buSzPts val="1800"/>
              <a:buNone/>
              <a:defRPr sz="1800">
                <a:solidFill>
                  <a:schemeClr val="lt1"/>
                </a:solidFill>
              </a:defRPr>
            </a:lvl2pPr>
            <a:lvl3pPr lvl="2" rtl="0">
              <a:spcBef>
                <a:spcPts val="0"/>
              </a:spcBef>
              <a:spcAft>
                <a:spcPts val="0"/>
              </a:spcAft>
              <a:buClr>
                <a:schemeClr val="lt1"/>
              </a:buClr>
              <a:buSzPts val="1800"/>
              <a:buNone/>
              <a:defRPr sz="1800">
                <a:solidFill>
                  <a:schemeClr val="lt1"/>
                </a:solidFill>
              </a:defRPr>
            </a:lvl3pPr>
            <a:lvl4pPr lvl="3" rtl="0">
              <a:spcBef>
                <a:spcPts val="0"/>
              </a:spcBef>
              <a:spcAft>
                <a:spcPts val="0"/>
              </a:spcAft>
              <a:buClr>
                <a:schemeClr val="lt1"/>
              </a:buClr>
              <a:buSzPts val="1800"/>
              <a:buNone/>
              <a:defRPr sz="1800">
                <a:solidFill>
                  <a:schemeClr val="lt1"/>
                </a:solidFill>
              </a:defRPr>
            </a:lvl4pPr>
            <a:lvl5pPr lvl="4" rtl="0">
              <a:spcBef>
                <a:spcPts val="0"/>
              </a:spcBef>
              <a:spcAft>
                <a:spcPts val="0"/>
              </a:spcAft>
              <a:buClr>
                <a:schemeClr val="lt1"/>
              </a:buClr>
              <a:buSzPts val="1800"/>
              <a:buNone/>
              <a:defRPr sz="1800">
                <a:solidFill>
                  <a:schemeClr val="lt1"/>
                </a:solidFill>
              </a:defRPr>
            </a:lvl5pPr>
            <a:lvl6pPr lvl="5" rtl="0">
              <a:spcBef>
                <a:spcPts val="0"/>
              </a:spcBef>
              <a:spcAft>
                <a:spcPts val="0"/>
              </a:spcAft>
              <a:buClr>
                <a:schemeClr val="lt1"/>
              </a:buClr>
              <a:buSzPts val="1800"/>
              <a:buNone/>
              <a:defRPr sz="1800">
                <a:solidFill>
                  <a:schemeClr val="lt1"/>
                </a:solidFill>
              </a:defRPr>
            </a:lvl6pPr>
            <a:lvl7pPr lvl="6" rtl="0">
              <a:spcBef>
                <a:spcPts val="0"/>
              </a:spcBef>
              <a:spcAft>
                <a:spcPts val="0"/>
              </a:spcAft>
              <a:buClr>
                <a:schemeClr val="lt1"/>
              </a:buClr>
              <a:buSzPts val="1800"/>
              <a:buNone/>
              <a:defRPr sz="1800">
                <a:solidFill>
                  <a:schemeClr val="lt1"/>
                </a:solidFill>
              </a:defRPr>
            </a:lvl7pPr>
            <a:lvl8pPr lvl="7" rtl="0">
              <a:spcBef>
                <a:spcPts val="0"/>
              </a:spcBef>
              <a:spcAft>
                <a:spcPts val="0"/>
              </a:spcAft>
              <a:buClr>
                <a:schemeClr val="lt1"/>
              </a:buClr>
              <a:buSzPts val="1800"/>
              <a:buNone/>
              <a:defRPr sz="1800">
                <a:solidFill>
                  <a:schemeClr val="lt1"/>
                </a:solidFill>
              </a:defRPr>
            </a:lvl8pPr>
            <a:lvl9pPr lvl="8" rtl="0">
              <a:spcBef>
                <a:spcPts val="0"/>
              </a:spcBef>
              <a:spcAft>
                <a:spcPts val="0"/>
              </a:spcAft>
              <a:buClr>
                <a:schemeClr val="lt1"/>
              </a:buClr>
              <a:buSzPts val="1800"/>
              <a:buNone/>
              <a:defRPr sz="1800">
                <a:solidFill>
                  <a:schemeClr val="lt1"/>
                </a:solidFill>
              </a:defRPr>
            </a:lvl9pPr>
          </a:lstStyle>
          <a:p>
            <a:endParaRPr/>
          </a:p>
        </p:txBody>
      </p:sp>
      <p:sp>
        <p:nvSpPr>
          <p:cNvPr id="115" name="Google Shape;115;p23"/>
          <p:cNvSpPr txBox="1">
            <a:spLocks noGrp="1"/>
          </p:cNvSpPr>
          <p:nvPr>
            <p:ph type="subTitle" idx="6"/>
          </p:nvPr>
        </p:nvSpPr>
        <p:spPr>
          <a:xfrm>
            <a:off x="2928550" y="3553810"/>
            <a:ext cx="1476300" cy="946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solidFill>
                  <a:srgbClr val="000000"/>
                </a:solidFill>
              </a:defRPr>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 text 2">
  <p:cSld name="CUSTOM_14">
    <p:spTree>
      <p:nvGrpSpPr>
        <p:cNvPr id="1" name="Shape 116"/>
        <p:cNvGrpSpPr/>
        <p:nvPr/>
      </p:nvGrpSpPr>
      <p:grpSpPr>
        <a:xfrm>
          <a:off x="0" y="0"/>
          <a:ext cx="0" cy="0"/>
          <a:chOff x="0" y="0"/>
          <a:chExt cx="0" cy="0"/>
        </a:xfrm>
      </p:grpSpPr>
      <p:sp>
        <p:nvSpPr>
          <p:cNvPr id="117" name="Google Shape;117;p24"/>
          <p:cNvSpPr txBox="1">
            <a:spLocks noGrp="1"/>
          </p:cNvSpPr>
          <p:nvPr>
            <p:ph type="ctrTitle"/>
          </p:nvPr>
        </p:nvSpPr>
        <p:spPr>
          <a:xfrm>
            <a:off x="5432000" y="710675"/>
            <a:ext cx="2888100" cy="2054100"/>
          </a:xfrm>
          <a:prstGeom prst="rect">
            <a:avLst/>
          </a:prstGeom>
        </p:spPr>
        <p:txBody>
          <a:bodyPr spcFirstLastPara="1" wrap="square" lIns="91425" tIns="91425" rIns="91425" bIns="91425" anchor="b" anchorCtr="0">
            <a:noAutofit/>
          </a:bodyPr>
          <a:lstStyle>
            <a:lvl1pPr lvl="0" algn="r" rtl="0">
              <a:spcBef>
                <a:spcPts val="0"/>
              </a:spcBef>
              <a:spcAft>
                <a:spcPts val="0"/>
              </a:spcAft>
              <a:buSzPts val="2800"/>
              <a:buNone/>
              <a:defRPr/>
            </a:lvl1pPr>
            <a:lvl2pPr lvl="1" algn="r" rtl="0">
              <a:spcBef>
                <a:spcPts val="0"/>
              </a:spcBef>
              <a:spcAft>
                <a:spcPts val="0"/>
              </a:spcAft>
              <a:buClr>
                <a:srgbClr val="000000"/>
              </a:buClr>
              <a:buSzPts val="1600"/>
              <a:buNone/>
              <a:defRPr sz="1600">
                <a:solidFill>
                  <a:srgbClr val="000000"/>
                </a:solidFill>
              </a:defRPr>
            </a:lvl2pPr>
            <a:lvl3pPr lvl="2" algn="r" rtl="0">
              <a:spcBef>
                <a:spcPts val="0"/>
              </a:spcBef>
              <a:spcAft>
                <a:spcPts val="0"/>
              </a:spcAft>
              <a:buClr>
                <a:srgbClr val="000000"/>
              </a:buClr>
              <a:buSzPts val="1600"/>
              <a:buNone/>
              <a:defRPr sz="1600">
                <a:solidFill>
                  <a:srgbClr val="000000"/>
                </a:solidFill>
              </a:defRPr>
            </a:lvl3pPr>
            <a:lvl4pPr lvl="3" algn="r" rtl="0">
              <a:spcBef>
                <a:spcPts val="0"/>
              </a:spcBef>
              <a:spcAft>
                <a:spcPts val="0"/>
              </a:spcAft>
              <a:buClr>
                <a:srgbClr val="000000"/>
              </a:buClr>
              <a:buSzPts val="1600"/>
              <a:buNone/>
              <a:defRPr sz="1600">
                <a:solidFill>
                  <a:srgbClr val="000000"/>
                </a:solidFill>
              </a:defRPr>
            </a:lvl4pPr>
            <a:lvl5pPr lvl="4" algn="r" rtl="0">
              <a:spcBef>
                <a:spcPts val="0"/>
              </a:spcBef>
              <a:spcAft>
                <a:spcPts val="0"/>
              </a:spcAft>
              <a:buClr>
                <a:srgbClr val="000000"/>
              </a:buClr>
              <a:buSzPts val="1600"/>
              <a:buNone/>
              <a:defRPr sz="1600">
                <a:solidFill>
                  <a:srgbClr val="000000"/>
                </a:solidFill>
              </a:defRPr>
            </a:lvl5pPr>
            <a:lvl6pPr lvl="5" algn="r" rtl="0">
              <a:spcBef>
                <a:spcPts val="0"/>
              </a:spcBef>
              <a:spcAft>
                <a:spcPts val="0"/>
              </a:spcAft>
              <a:buClr>
                <a:srgbClr val="000000"/>
              </a:buClr>
              <a:buSzPts val="1600"/>
              <a:buNone/>
              <a:defRPr sz="1600">
                <a:solidFill>
                  <a:srgbClr val="000000"/>
                </a:solidFill>
              </a:defRPr>
            </a:lvl6pPr>
            <a:lvl7pPr lvl="6" algn="r" rtl="0">
              <a:spcBef>
                <a:spcPts val="0"/>
              </a:spcBef>
              <a:spcAft>
                <a:spcPts val="0"/>
              </a:spcAft>
              <a:buClr>
                <a:srgbClr val="000000"/>
              </a:buClr>
              <a:buSzPts val="1600"/>
              <a:buNone/>
              <a:defRPr sz="1600">
                <a:solidFill>
                  <a:srgbClr val="000000"/>
                </a:solidFill>
              </a:defRPr>
            </a:lvl7pPr>
            <a:lvl8pPr lvl="7" algn="r" rtl="0">
              <a:spcBef>
                <a:spcPts val="0"/>
              </a:spcBef>
              <a:spcAft>
                <a:spcPts val="0"/>
              </a:spcAft>
              <a:buClr>
                <a:srgbClr val="000000"/>
              </a:buClr>
              <a:buSzPts val="1600"/>
              <a:buNone/>
              <a:defRPr sz="1600">
                <a:solidFill>
                  <a:srgbClr val="000000"/>
                </a:solidFill>
              </a:defRPr>
            </a:lvl8pPr>
            <a:lvl9pPr lvl="8" algn="r" rtl="0">
              <a:spcBef>
                <a:spcPts val="0"/>
              </a:spcBef>
              <a:spcAft>
                <a:spcPts val="0"/>
              </a:spcAft>
              <a:buClr>
                <a:srgbClr val="000000"/>
              </a:buClr>
              <a:buSzPts val="1600"/>
              <a:buNone/>
              <a:defRPr sz="1600">
                <a:solidFill>
                  <a:srgbClr val="000000"/>
                </a:solidFill>
              </a:defRPr>
            </a:lvl9pPr>
          </a:lstStyle>
          <a:p>
            <a:endParaRPr/>
          </a:p>
        </p:txBody>
      </p:sp>
      <p:sp>
        <p:nvSpPr>
          <p:cNvPr id="118" name="Google Shape;118;p24"/>
          <p:cNvSpPr txBox="1">
            <a:spLocks noGrp="1"/>
          </p:cNvSpPr>
          <p:nvPr>
            <p:ph type="subTitle" idx="1"/>
          </p:nvPr>
        </p:nvSpPr>
        <p:spPr>
          <a:xfrm>
            <a:off x="5363550" y="2724625"/>
            <a:ext cx="2956500" cy="1784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Quote">
  <p:cSld name="CUSTOM_28">
    <p:spTree>
      <p:nvGrpSpPr>
        <p:cNvPr id="1" name="Shape 119"/>
        <p:cNvGrpSpPr/>
        <p:nvPr/>
      </p:nvGrpSpPr>
      <p:grpSpPr>
        <a:xfrm>
          <a:off x="0" y="0"/>
          <a:ext cx="0" cy="0"/>
          <a:chOff x="0" y="0"/>
          <a:chExt cx="0" cy="0"/>
        </a:xfrm>
      </p:grpSpPr>
      <p:sp>
        <p:nvSpPr>
          <p:cNvPr id="120" name="Google Shape;120;p25"/>
          <p:cNvSpPr txBox="1">
            <a:spLocks noGrp="1"/>
          </p:cNvSpPr>
          <p:nvPr>
            <p:ph type="subTitle" idx="1"/>
          </p:nvPr>
        </p:nvSpPr>
        <p:spPr>
          <a:xfrm>
            <a:off x="915175" y="3380775"/>
            <a:ext cx="3960600" cy="631800"/>
          </a:xfrm>
          <a:prstGeom prst="rect">
            <a:avLst/>
          </a:prstGeom>
        </p:spPr>
        <p:txBody>
          <a:bodyPr spcFirstLastPara="1" wrap="square" lIns="91425" tIns="91425" rIns="91425" bIns="91425" anchor="t" anchorCtr="0">
            <a:noAutofit/>
          </a:bodyPr>
          <a:lstStyle>
            <a:lvl1pPr lvl="0" rtl="0">
              <a:spcBef>
                <a:spcPts val="0"/>
              </a:spcBef>
              <a:spcAft>
                <a:spcPts val="0"/>
              </a:spcAft>
              <a:buNone/>
              <a:defRPr/>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
        <p:nvSpPr>
          <p:cNvPr id="121" name="Google Shape;121;p25"/>
          <p:cNvSpPr txBox="1">
            <a:spLocks noGrp="1"/>
          </p:cNvSpPr>
          <p:nvPr>
            <p:ph type="subTitle" idx="2"/>
          </p:nvPr>
        </p:nvSpPr>
        <p:spPr>
          <a:xfrm>
            <a:off x="915175" y="4004575"/>
            <a:ext cx="1821000" cy="213000"/>
          </a:xfrm>
          <a:prstGeom prst="rect">
            <a:avLst/>
          </a:prstGeom>
        </p:spPr>
        <p:txBody>
          <a:bodyPr spcFirstLastPara="1" wrap="square" lIns="91425" tIns="91425" rIns="91425" bIns="91425" anchor="t" anchorCtr="0">
            <a:noAutofit/>
          </a:bodyPr>
          <a:lstStyle>
            <a:lvl1pPr lvl="0" rtl="0">
              <a:spcBef>
                <a:spcPts val="0"/>
              </a:spcBef>
              <a:spcAft>
                <a:spcPts val="0"/>
              </a:spcAft>
              <a:buNone/>
              <a:defRPr b="1">
                <a:latin typeface="Livvic"/>
                <a:ea typeface="Livvic"/>
                <a:cs typeface="Livvic"/>
                <a:sym typeface="Livvic"/>
              </a:defRPr>
            </a:lvl1pPr>
            <a:lvl2pPr lvl="1" rtl="0">
              <a:spcBef>
                <a:spcPts val="1600"/>
              </a:spcBef>
              <a:spcAft>
                <a:spcPts val="0"/>
              </a:spcAft>
              <a:buNone/>
              <a:defRPr b="1">
                <a:latin typeface="Livvic"/>
                <a:ea typeface="Livvic"/>
                <a:cs typeface="Livvic"/>
                <a:sym typeface="Livvic"/>
              </a:defRPr>
            </a:lvl2pPr>
            <a:lvl3pPr lvl="2" rtl="0">
              <a:spcBef>
                <a:spcPts val="1600"/>
              </a:spcBef>
              <a:spcAft>
                <a:spcPts val="0"/>
              </a:spcAft>
              <a:buNone/>
              <a:defRPr b="1">
                <a:latin typeface="Livvic"/>
                <a:ea typeface="Livvic"/>
                <a:cs typeface="Livvic"/>
                <a:sym typeface="Livvic"/>
              </a:defRPr>
            </a:lvl3pPr>
            <a:lvl4pPr lvl="3" rtl="0">
              <a:spcBef>
                <a:spcPts val="1600"/>
              </a:spcBef>
              <a:spcAft>
                <a:spcPts val="0"/>
              </a:spcAft>
              <a:buNone/>
              <a:defRPr b="1">
                <a:latin typeface="Livvic"/>
                <a:ea typeface="Livvic"/>
                <a:cs typeface="Livvic"/>
                <a:sym typeface="Livvic"/>
              </a:defRPr>
            </a:lvl4pPr>
            <a:lvl5pPr lvl="4" rtl="0">
              <a:spcBef>
                <a:spcPts val="1600"/>
              </a:spcBef>
              <a:spcAft>
                <a:spcPts val="0"/>
              </a:spcAft>
              <a:buNone/>
              <a:defRPr b="1">
                <a:latin typeface="Livvic"/>
                <a:ea typeface="Livvic"/>
                <a:cs typeface="Livvic"/>
                <a:sym typeface="Livvic"/>
              </a:defRPr>
            </a:lvl5pPr>
            <a:lvl6pPr lvl="5" rtl="0">
              <a:spcBef>
                <a:spcPts val="1600"/>
              </a:spcBef>
              <a:spcAft>
                <a:spcPts val="0"/>
              </a:spcAft>
              <a:buNone/>
              <a:defRPr b="1">
                <a:latin typeface="Livvic"/>
                <a:ea typeface="Livvic"/>
                <a:cs typeface="Livvic"/>
                <a:sym typeface="Livvic"/>
              </a:defRPr>
            </a:lvl6pPr>
            <a:lvl7pPr lvl="6" rtl="0">
              <a:spcBef>
                <a:spcPts val="1600"/>
              </a:spcBef>
              <a:spcAft>
                <a:spcPts val="0"/>
              </a:spcAft>
              <a:buNone/>
              <a:defRPr b="1">
                <a:latin typeface="Livvic"/>
                <a:ea typeface="Livvic"/>
                <a:cs typeface="Livvic"/>
                <a:sym typeface="Livvic"/>
              </a:defRPr>
            </a:lvl7pPr>
            <a:lvl8pPr lvl="7" rtl="0">
              <a:spcBef>
                <a:spcPts val="1600"/>
              </a:spcBef>
              <a:spcAft>
                <a:spcPts val="0"/>
              </a:spcAft>
              <a:buNone/>
              <a:defRPr b="1">
                <a:latin typeface="Livvic"/>
                <a:ea typeface="Livvic"/>
                <a:cs typeface="Livvic"/>
                <a:sym typeface="Livvic"/>
              </a:defRPr>
            </a:lvl8pPr>
            <a:lvl9pPr lvl="8" rtl="0">
              <a:spcBef>
                <a:spcPts val="1600"/>
              </a:spcBef>
              <a:spcAft>
                <a:spcPts val="1600"/>
              </a:spcAft>
              <a:buNone/>
              <a:defRPr b="1">
                <a:latin typeface="Livvic"/>
                <a:ea typeface="Livvic"/>
                <a:cs typeface="Livvic"/>
                <a:sym typeface="Livvic"/>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 text 3">
  <p:cSld name="CUSTOM_16">
    <p:spTree>
      <p:nvGrpSpPr>
        <p:cNvPr id="1" name="Shape 122"/>
        <p:cNvGrpSpPr/>
        <p:nvPr/>
      </p:nvGrpSpPr>
      <p:grpSpPr>
        <a:xfrm>
          <a:off x="0" y="0"/>
          <a:ext cx="0" cy="0"/>
          <a:chOff x="0" y="0"/>
          <a:chExt cx="0" cy="0"/>
        </a:xfrm>
      </p:grpSpPr>
      <p:sp>
        <p:nvSpPr>
          <p:cNvPr id="123" name="Google Shape;123;p26"/>
          <p:cNvSpPr txBox="1">
            <a:spLocks noGrp="1"/>
          </p:cNvSpPr>
          <p:nvPr>
            <p:ph type="subTitle" idx="1"/>
          </p:nvPr>
        </p:nvSpPr>
        <p:spPr>
          <a:xfrm>
            <a:off x="2117847" y="3380460"/>
            <a:ext cx="2951400" cy="295200"/>
          </a:xfrm>
          <a:prstGeom prst="rect">
            <a:avLst/>
          </a:prstGeom>
        </p:spPr>
        <p:txBody>
          <a:bodyPr spcFirstLastPara="1" wrap="square" lIns="91425" tIns="91425" rIns="91425" bIns="91425" anchor="t" anchorCtr="0">
            <a:noAutofit/>
          </a:bodyPr>
          <a:lstStyle>
            <a:lvl1pPr lvl="0" rtl="0">
              <a:spcBef>
                <a:spcPts val="0"/>
              </a:spcBef>
              <a:spcAft>
                <a:spcPts val="0"/>
              </a:spcAft>
              <a:buNone/>
              <a:defRPr sz="1000"/>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
        <p:nvSpPr>
          <p:cNvPr id="124" name="Google Shape;124;p26"/>
          <p:cNvSpPr txBox="1">
            <a:spLocks noGrp="1"/>
          </p:cNvSpPr>
          <p:nvPr>
            <p:ph type="ctrTitle"/>
          </p:nvPr>
        </p:nvSpPr>
        <p:spPr>
          <a:xfrm rot="-5400000">
            <a:off x="-343101" y="1759150"/>
            <a:ext cx="2888100" cy="897900"/>
          </a:xfrm>
          <a:prstGeom prst="rect">
            <a:avLst/>
          </a:prstGeom>
        </p:spPr>
        <p:txBody>
          <a:bodyPr spcFirstLastPara="1" wrap="square" lIns="91425" tIns="91425" rIns="91425" bIns="91425" anchor="b" anchorCtr="0">
            <a:noAutofit/>
          </a:bodyPr>
          <a:lstStyle>
            <a:lvl1pPr lvl="0" algn="r" rtl="0">
              <a:spcBef>
                <a:spcPts val="0"/>
              </a:spcBef>
              <a:spcAft>
                <a:spcPts val="0"/>
              </a:spcAft>
              <a:buSzPts val="2800"/>
              <a:buNone/>
              <a:defRPr/>
            </a:lvl1pPr>
            <a:lvl2pPr lvl="1" algn="r" rtl="0">
              <a:spcBef>
                <a:spcPts val="0"/>
              </a:spcBef>
              <a:spcAft>
                <a:spcPts val="0"/>
              </a:spcAft>
              <a:buClr>
                <a:srgbClr val="000000"/>
              </a:buClr>
              <a:buSzPts val="1600"/>
              <a:buNone/>
              <a:defRPr sz="1600">
                <a:solidFill>
                  <a:srgbClr val="000000"/>
                </a:solidFill>
              </a:defRPr>
            </a:lvl2pPr>
            <a:lvl3pPr lvl="2" algn="r" rtl="0">
              <a:spcBef>
                <a:spcPts val="0"/>
              </a:spcBef>
              <a:spcAft>
                <a:spcPts val="0"/>
              </a:spcAft>
              <a:buClr>
                <a:srgbClr val="000000"/>
              </a:buClr>
              <a:buSzPts val="1600"/>
              <a:buNone/>
              <a:defRPr sz="1600">
                <a:solidFill>
                  <a:srgbClr val="000000"/>
                </a:solidFill>
              </a:defRPr>
            </a:lvl3pPr>
            <a:lvl4pPr lvl="3" algn="r" rtl="0">
              <a:spcBef>
                <a:spcPts val="0"/>
              </a:spcBef>
              <a:spcAft>
                <a:spcPts val="0"/>
              </a:spcAft>
              <a:buClr>
                <a:srgbClr val="000000"/>
              </a:buClr>
              <a:buSzPts val="1600"/>
              <a:buNone/>
              <a:defRPr sz="1600">
                <a:solidFill>
                  <a:srgbClr val="000000"/>
                </a:solidFill>
              </a:defRPr>
            </a:lvl4pPr>
            <a:lvl5pPr lvl="4" algn="r" rtl="0">
              <a:spcBef>
                <a:spcPts val="0"/>
              </a:spcBef>
              <a:spcAft>
                <a:spcPts val="0"/>
              </a:spcAft>
              <a:buClr>
                <a:srgbClr val="000000"/>
              </a:buClr>
              <a:buSzPts val="1600"/>
              <a:buNone/>
              <a:defRPr sz="1600">
                <a:solidFill>
                  <a:srgbClr val="000000"/>
                </a:solidFill>
              </a:defRPr>
            </a:lvl5pPr>
            <a:lvl6pPr lvl="5" algn="r" rtl="0">
              <a:spcBef>
                <a:spcPts val="0"/>
              </a:spcBef>
              <a:spcAft>
                <a:spcPts val="0"/>
              </a:spcAft>
              <a:buClr>
                <a:srgbClr val="000000"/>
              </a:buClr>
              <a:buSzPts val="1600"/>
              <a:buNone/>
              <a:defRPr sz="1600">
                <a:solidFill>
                  <a:srgbClr val="000000"/>
                </a:solidFill>
              </a:defRPr>
            </a:lvl6pPr>
            <a:lvl7pPr lvl="6" algn="r" rtl="0">
              <a:spcBef>
                <a:spcPts val="0"/>
              </a:spcBef>
              <a:spcAft>
                <a:spcPts val="0"/>
              </a:spcAft>
              <a:buClr>
                <a:srgbClr val="000000"/>
              </a:buClr>
              <a:buSzPts val="1600"/>
              <a:buNone/>
              <a:defRPr sz="1600">
                <a:solidFill>
                  <a:srgbClr val="000000"/>
                </a:solidFill>
              </a:defRPr>
            </a:lvl7pPr>
            <a:lvl8pPr lvl="7" algn="r" rtl="0">
              <a:spcBef>
                <a:spcPts val="0"/>
              </a:spcBef>
              <a:spcAft>
                <a:spcPts val="0"/>
              </a:spcAft>
              <a:buClr>
                <a:srgbClr val="000000"/>
              </a:buClr>
              <a:buSzPts val="1600"/>
              <a:buNone/>
              <a:defRPr sz="1600">
                <a:solidFill>
                  <a:srgbClr val="000000"/>
                </a:solidFill>
              </a:defRPr>
            </a:lvl8pPr>
            <a:lvl9pPr lvl="8" algn="r" rtl="0">
              <a:spcBef>
                <a:spcPts val="0"/>
              </a:spcBef>
              <a:spcAft>
                <a:spcPts val="0"/>
              </a:spcAft>
              <a:buClr>
                <a:srgbClr val="000000"/>
              </a:buClr>
              <a:buSzPts val="1600"/>
              <a:buNone/>
              <a:defRPr sz="1600">
                <a:solidFill>
                  <a:srgbClr val="000000"/>
                </a:solidFill>
              </a:defRPr>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 text 4">
  <p:cSld name="CUSTOM_16_1">
    <p:spTree>
      <p:nvGrpSpPr>
        <p:cNvPr id="1" name="Shape 125"/>
        <p:cNvGrpSpPr/>
        <p:nvPr/>
      </p:nvGrpSpPr>
      <p:grpSpPr>
        <a:xfrm>
          <a:off x="0" y="0"/>
          <a:ext cx="0" cy="0"/>
          <a:chOff x="0" y="0"/>
          <a:chExt cx="0" cy="0"/>
        </a:xfrm>
      </p:grpSpPr>
      <p:sp>
        <p:nvSpPr>
          <p:cNvPr id="126" name="Google Shape;126;p27"/>
          <p:cNvSpPr txBox="1">
            <a:spLocks noGrp="1"/>
          </p:cNvSpPr>
          <p:nvPr>
            <p:ph type="subTitle" idx="1"/>
          </p:nvPr>
        </p:nvSpPr>
        <p:spPr>
          <a:xfrm flipH="1">
            <a:off x="4189625" y="3380460"/>
            <a:ext cx="2951400" cy="295200"/>
          </a:xfrm>
          <a:prstGeom prst="rect">
            <a:avLst/>
          </a:prstGeom>
        </p:spPr>
        <p:txBody>
          <a:bodyPr spcFirstLastPara="1" wrap="square" lIns="91425" tIns="91425" rIns="91425" bIns="91425" anchor="t" anchorCtr="0">
            <a:noAutofit/>
          </a:bodyPr>
          <a:lstStyle>
            <a:lvl1pPr lvl="0" rtl="0">
              <a:spcBef>
                <a:spcPts val="0"/>
              </a:spcBef>
              <a:spcAft>
                <a:spcPts val="0"/>
              </a:spcAft>
              <a:buNone/>
              <a:defRPr sz="1000"/>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
        <p:nvSpPr>
          <p:cNvPr id="127" name="Google Shape;127;p27"/>
          <p:cNvSpPr txBox="1">
            <a:spLocks noGrp="1"/>
          </p:cNvSpPr>
          <p:nvPr>
            <p:ph type="ctrTitle"/>
          </p:nvPr>
        </p:nvSpPr>
        <p:spPr>
          <a:xfrm rot="5400000">
            <a:off x="6612409" y="1752564"/>
            <a:ext cx="2888100" cy="897900"/>
          </a:xfrm>
          <a:prstGeom prst="rect">
            <a:avLst/>
          </a:prstGeom>
        </p:spPr>
        <p:txBody>
          <a:bodyPr spcFirstLastPara="1" wrap="square" lIns="91425" tIns="91425" rIns="91425" bIns="91425" anchor="b" anchorCtr="0">
            <a:noAutofit/>
          </a:bodyPr>
          <a:lstStyle>
            <a:lvl1pPr lvl="0" rtl="0">
              <a:spcBef>
                <a:spcPts val="0"/>
              </a:spcBef>
              <a:spcAft>
                <a:spcPts val="0"/>
              </a:spcAft>
              <a:buSzPts val="2800"/>
              <a:buNone/>
              <a:defRPr/>
            </a:lvl1pPr>
            <a:lvl2pPr lvl="1" rtl="0">
              <a:spcBef>
                <a:spcPts val="0"/>
              </a:spcBef>
              <a:spcAft>
                <a:spcPts val="0"/>
              </a:spcAft>
              <a:buClr>
                <a:srgbClr val="000000"/>
              </a:buClr>
              <a:buSzPts val="1600"/>
              <a:buNone/>
              <a:defRPr sz="1600">
                <a:solidFill>
                  <a:srgbClr val="000000"/>
                </a:solidFill>
              </a:defRPr>
            </a:lvl2pPr>
            <a:lvl3pPr lvl="2" rtl="0">
              <a:spcBef>
                <a:spcPts val="0"/>
              </a:spcBef>
              <a:spcAft>
                <a:spcPts val="0"/>
              </a:spcAft>
              <a:buClr>
                <a:srgbClr val="000000"/>
              </a:buClr>
              <a:buSzPts val="1600"/>
              <a:buNone/>
              <a:defRPr sz="1600">
                <a:solidFill>
                  <a:srgbClr val="000000"/>
                </a:solidFill>
              </a:defRPr>
            </a:lvl3pPr>
            <a:lvl4pPr lvl="3" rtl="0">
              <a:spcBef>
                <a:spcPts val="0"/>
              </a:spcBef>
              <a:spcAft>
                <a:spcPts val="0"/>
              </a:spcAft>
              <a:buClr>
                <a:srgbClr val="000000"/>
              </a:buClr>
              <a:buSzPts val="1600"/>
              <a:buNone/>
              <a:defRPr sz="1600">
                <a:solidFill>
                  <a:srgbClr val="000000"/>
                </a:solidFill>
              </a:defRPr>
            </a:lvl4pPr>
            <a:lvl5pPr lvl="4" rtl="0">
              <a:spcBef>
                <a:spcPts val="0"/>
              </a:spcBef>
              <a:spcAft>
                <a:spcPts val="0"/>
              </a:spcAft>
              <a:buClr>
                <a:srgbClr val="000000"/>
              </a:buClr>
              <a:buSzPts val="1600"/>
              <a:buNone/>
              <a:defRPr sz="1600">
                <a:solidFill>
                  <a:srgbClr val="000000"/>
                </a:solidFill>
              </a:defRPr>
            </a:lvl5pPr>
            <a:lvl6pPr lvl="5" rtl="0">
              <a:spcBef>
                <a:spcPts val="0"/>
              </a:spcBef>
              <a:spcAft>
                <a:spcPts val="0"/>
              </a:spcAft>
              <a:buClr>
                <a:srgbClr val="000000"/>
              </a:buClr>
              <a:buSzPts val="1600"/>
              <a:buNone/>
              <a:defRPr sz="1600">
                <a:solidFill>
                  <a:srgbClr val="000000"/>
                </a:solidFill>
              </a:defRPr>
            </a:lvl6pPr>
            <a:lvl7pPr lvl="6" rtl="0">
              <a:spcBef>
                <a:spcPts val="0"/>
              </a:spcBef>
              <a:spcAft>
                <a:spcPts val="0"/>
              </a:spcAft>
              <a:buClr>
                <a:srgbClr val="000000"/>
              </a:buClr>
              <a:buSzPts val="1600"/>
              <a:buNone/>
              <a:defRPr sz="1600">
                <a:solidFill>
                  <a:srgbClr val="000000"/>
                </a:solidFill>
              </a:defRPr>
            </a:lvl7pPr>
            <a:lvl8pPr lvl="7" rtl="0">
              <a:spcBef>
                <a:spcPts val="0"/>
              </a:spcBef>
              <a:spcAft>
                <a:spcPts val="0"/>
              </a:spcAft>
              <a:buClr>
                <a:srgbClr val="000000"/>
              </a:buClr>
              <a:buSzPts val="1600"/>
              <a:buNone/>
              <a:defRPr sz="1600">
                <a:solidFill>
                  <a:srgbClr val="000000"/>
                </a:solidFill>
              </a:defRPr>
            </a:lvl8pPr>
            <a:lvl9pPr lvl="8" rtl="0">
              <a:spcBef>
                <a:spcPts val="0"/>
              </a:spcBef>
              <a:spcAft>
                <a:spcPts val="0"/>
              </a:spcAft>
              <a:buClr>
                <a:srgbClr val="000000"/>
              </a:buClr>
              <a:buSzPts val="1600"/>
              <a:buNone/>
              <a:defRPr sz="1600">
                <a:solidFill>
                  <a:srgbClr val="000000"/>
                </a:solidFill>
              </a:defRPr>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ig title">
  <p:cSld name="CUSTOM_35">
    <p:spTree>
      <p:nvGrpSpPr>
        <p:cNvPr id="1" name="Shape 128"/>
        <p:cNvGrpSpPr/>
        <p:nvPr/>
      </p:nvGrpSpPr>
      <p:grpSpPr>
        <a:xfrm>
          <a:off x="0" y="0"/>
          <a:ext cx="0" cy="0"/>
          <a:chOff x="0" y="0"/>
          <a:chExt cx="0" cy="0"/>
        </a:xfrm>
      </p:grpSpPr>
      <p:sp>
        <p:nvSpPr>
          <p:cNvPr id="129" name="Google Shape;129;p28"/>
          <p:cNvSpPr txBox="1">
            <a:spLocks noGrp="1"/>
          </p:cNvSpPr>
          <p:nvPr>
            <p:ph type="title"/>
          </p:nvPr>
        </p:nvSpPr>
        <p:spPr>
          <a:xfrm>
            <a:off x="3200250" y="1742750"/>
            <a:ext cx="27432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3600"/>
            </a:lvl1pPr>
            <a:lvl2pPr lvl="1" algn="ctr" rtl="0">
              <a:spcBef>
                <a:spcPts val="0"/>
              </a:spcBef>
              <a:spcAft>
                <a:spcPts val="0"/>
              </a:spcAft>
              <a:buNone/>
              <a:defRPr sz="3600">
                <a:latin typeface="Catamaran Light"/>
                <a:ea typeface="Catamaran Light"/>
                <a:cs typeface="Catamaran Light"/>
                <a:sym typeface="Catamaran Light"/>
              </a:defRPr>
            </a:lvl2pPr>
            <a:lvl3pPr lvl="2" algn="ctr" rtl="0">
              <a:spcBef>
                <a:spcPts val="0"/>
              </a:spcBef>
              <a:spcAft>
                <a:spcPts val="0"/>
              </a:spcAft>
              <a:buNone/>
              <a:defRPr sz="3600">
                <a:latin typeface="Catamaran Light"/>
                <a:ea typeface="Catamaran Light"/>
                <a:cs typeface="Catamaran Light"/>
                <a:sym typeface="Catamaran Light"/>
              </a:defRPr>
            </a:lvl3pPr>
            <a:lvl4pPr lvl="3" algn="ctr" rtl="0">
              <a:spcBef>
                <a:spcPts val="0"/>
              </a:spcBef>
              <a:spcAft>
                <a:spcPts val="0"/>
              </a:spcAft>
              <a:buNone/>
              <a:defRPr sz="3600">
                <a:latin typeface="Catamaran Light"/>
                <a:ea typeface="Catamaran Light"/>
                <a:cs typeface="Catamaran Light"/>
                <a:sym typeface="Catamaran Light"/>
              </a:defRPr>
            </a:lvl4pPr>
            <a:lvl5pPr lvl="4" algn="ctr" rtl="0">
              <a:spcBef>
                <a:spcPts val="0"/>
              </a:spcBef>
              <a:spcAft>
                <a:spcPts val="0"/>
              </a:spcAft>
              <a:buNone/>
              <a:defRPr sz="3600">
                <a:latin typeface="Catamaran Light"/>
                <a:ea typeface="Catamaran Light"/>
                <a:cs typeface="Catamaran Light"/>
                <a:sym typeface="Catamaran Light"/>
              </a:defRPr>
            </a:lvl5pPr>
            <a:lvl6pPr lvl="5" algn="ctr" rtl="0">
              <a:spcBef>
                <a:spcPts val="0"/>
              </a:spcBef>
              <a:spcAft>
                <a:spcPts val="0"/>
              </a:spcAft>
              <a:buNone/>
              <a:defRPr sz="3600">
                <a:latin typeface="Catamaran Light"/>
                <a:ea typeface="Catamaran Light"/>
                <a:cs typeface="Catamaran Light"/>
                <a:sym typeface="Catamaran Light"/>
              </a:defRPr>
            </a:lvl6pPr>
            <a:lvl7pPr lvl="6" algn="ctr" rtl="0">
              <a:spcBef>
                <a:spcPts val="0"/>
              </a:spcBef>
              <a:spcAft>
                <a:spcPts val="0"/>
              </a:spcAft>
              <a:buNone/>
              <a:defRPr sz="3600">
                <a:latin typeface="Catamaran Light"/>
                <a:ea typeface="Catamaran Light"/>
                <a:cs typeface="Catamaran Light"/>
                <a:sym typeface="Catamaran Light"/>
              </a:defRPr>
            </a:lvl7pPr>
            <a:lvl8pPr lvl="7" algn="ctr" rtl="0">
              <a:spcBef>
                <a:spcPts val="0"/>
              </a:spcBef>
              <a:spcAft>
                <a:spcPts val="0"/>
              </a:spcAft>
              <a:buNone/>
              <a:defRPr sz="3600">
                <a:latin typeface="Catamaran Light"/>
                <a:ea typeface="Catamaran Light"/>
                <a:cs typeface="Catamaran Light"/>
                <a:sym typeface="Catamaran Light"/>
              </a:defRPr>
            </a:lvl8pPr>
            <a:lvl9pPr lvl="8" algn="ctr" rtl="0">
              <a:spcBef>
                <a:spcPts val="0"/>
              </a:spcBef>
              <a:spcAft>
                <a:spcPts val="0"/>
              </a:spcAft>
              <a:buNone/>
              <a:defRPr sz="3600">
                <a:latin typeface="Catamaran Light"/>
                <a:ea typeface="Catamaran Light"/>
                <a:cs typeface="Catamaran Light"/>
                <a:sym typeface="Catamaran Light"/>
              </a:defRPr>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title">
  <p:cSld name="CUSTOM_38">
    <p:spTree>
      <p:nvGrpSpPr>
        <p:cNvPr id="1" name="Shape 130"/>
        <p:cNvGrpSpPr/>
        <p:nvPr/>
      </p:nvGrpSpPr>
      <p:grpSpPr>
        <a:xfrm>
          <a:off x="0" y="0"/>
          <a:ext cx="0" cy="0"/>
          <a:chOff x="0" y="0"/>
          <a:chExt cx="0" cy="0"/>
        </a:xfrm>
      </p:grpSpPr>
      <p:sp>
        <p:nvSpPr>
          <p:cNvPr id="131" name="Google Shape;131;p29"/>
          <p:cNvSpPr txBox="1">
            <a:spLocks noGrp="1"/>
          </p:cNvSpPr>
          <p:nvPr>
            <p:ph type="ctrTitle"/>
          </p:nvPr>
        </p:nvSpPr>
        <p:spPr>
          <a:xfrm>
            <a:off x="769725" y="1310050"/>
            <a:ext cx="34302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132" name="Google Shape;132;p29"/>
          <p:cNvSpPr txBox="1">
            <a:spLocks noGrp="1"/>
          </p:cNvSpPr>
          <p:nvPr>
            <p:ph type="title" idx="2" hasCustomPrompt="1"/>
          </p:nvPr>
        </p:nvSpPr>
        <p:spPr>
          <a:xfrm rot="5400000">
            <a:off x="7142178" y="3570226"/>
            <a:ext cx="1738800" cy="5778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6000"/>
              <a:buNone/>
              <a:defRPr sz="6000"/>
            </a:lvl1pPr>
            <a:lvl2pPr lvl="1" algn="r" rtl="0">
              <a:spcBef>
                <a:spcPts val="0"/>
              </a:spcBef>
              <a:spcAft>
                <a:spcPts val="0"/>
              </a:spcAft>
              <a:buSzPts val="6000"/>
              <a:buFont typeface="Fira Sans Extra Condensed Medium"/>
              <a:buNone/>
              <a:defRPr sz="6000">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SzPts val="6000"/>
              <a:buFont typeface="Fira Sans Extra Condensed Medium"/>
              <a:buNone/>
              <a:defRPr sz="6000">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SzPts val="6000"/>
              <a:buFont typeface="Fira Sans Extra Condensed Medium"/>
              <a:buNone/>
              <a:defRPr sz="6000">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SzPts val="6000"/>
              <a:buFont typeface="Fira Sans Extra Condensed Medium"/>
              <a:buNone/>
              <a:defRPr sz="6000">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SzPts val="6000"/>
              <a:buFont typeface="Fira Sans Extra Condensed Medium"/>
              <a:buNone/>
              <a:defRPr sz="6000">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SzPts val="6000"/>
              <a:buFont typeface="Fira Sans Extra Condensed Medium"/>
              <a:buNone/>
              <a:defRPr sz="6000">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SzPts val="6000"/>
              <a:buFont typeface="Fira Sans Extra Condensed Medium"/>
              <a:buNone/>
              <a:defRPr sz="6000">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SzPts val="6000"/>
              <a:buFont typeface="Fira Sans Extra Condensed Medium"/>
              <a:buNone/>
              <a:defRPr sz="6000">
                <a:latin typeface="Fira Sans Extra Condensed Medium"/>
                <a:ea typeface="Fira Sans Extra Condensed Medium"/>
                <a:cs typeface="Fira Sans Extra Condensed Medium"/>
                <a:sym typeface="Fira Sans Extra Condensed Medium"/>
              </a:defRPr>
            </a:lvl9pPr>
          </a:lstStyle>
          <a:p>
            <a:r>
              <a:t>xx%</a:t>
            </a: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Six columns">
  <p:cSld name="CUSTOM_30">
    <p:spTree>
      <p:nvGrpSpPr>
        <p:cNvPr id="1" name="Shape 133"/>
        <p:cNvGrpSpPr/>
        <p:nvPr/>
      </p:nvGrpSpPr>
      <p:grpSpPr>
        <a:xfrm>
          <a:off x="0" y="0"/>
          <a:ext cx="0" cy="0"/>
          <a:chOff x="0" y="0"/>
          <a:chExt cx="0" cy="0"/>
        </a:xfrm>
      </p:grpSpPr>
      <p:sp>
        <p:nvSpPr>
          <p:cNvPr id="134" name="Google Shape;134;p30"/>
          <p:cNvSpPr txBox="1">
            <a:spLocks noGrp="1"/>
          </p:cNvSpPr>
          <p:nvPr>
            <p:ph type="ctrTitle"/>
          </p:nvPr>
        </p:nvSpPr>
        <p:spPr>
          <a:xfrm>
            <a:off x="656422" y="1394416"/>
            <a:ext cx="18813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35" name="Google Shape;135;p30"/>
          <p:cNvSpPr txBox="1">
            <a:spLocks noGrp="1"/>
          </p:cNvSpPr>
          <p:nvPr>
            <p:ph type="subTitle" idx="1"/>
          </p:nvPr>
        </p:nvSpPr>
        <p:spPr>
          <a:xfrm>
            <a:off x="656425" y="1886725"/>
            <a:ext cx="15639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136" name="Google Shape;136;p30"/>
          <p:cNvSpPr txBox="1">
            <a:spLocks noGrp="1"/>
          </p:cNvSpPr>
          <p:nvPr>
            <p:ph type="ctrTitle" idx="2"/>
          </p:nvPr>
        </p:nvSpPr>
        <p:spPr>
          <a:xfrm>
            <a:off x="2650710" y="1394416"/>
            <a:ext cx="1881300" cy="644700"/>
          </a:xfrm>
          <a:prstGeom prst="rect">
            <a:avLst/>
          </a:prstGeom>
          <a:ln>
            <a:noFill/>
          </a:ln>
        </p:spPr>
        <p:txBody>
          <a:bodyPr spcFirstLastPara="1" wrap="square" lIns="91425" tIns="91425" rIns="91425" bIns="91425" anchor="b" anchorCtr="0">
            <a:noAutofit/>
          </a:bodyPr>
          <a:lstStyle>
            <a:lvl1pPr lvl="0" algn="ctr" rtl="0">
              <a:spcBef>
                <a:spcPts val="0"/>
              </a:spcBef>
              <a:spcAft>
                <a:spcPts val="0"/>
              </a:spcAft>
              <a:buSzPts val="1800"/>
              <a:buNone/>
              <a:defRPr sz="1800"/>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endParaRPr/>
          </a:p>
        </p:txBody>
      </p:sp>
      <p:sp>
        <p:nvSpPr>
          <p:cNvPr id="137" name="Google Shape;137;p30"/>
          <p:cNvSpPr txBox="1">
            <a:spLocks noGrp="1"/>
          </p:cNvSpPr>
          <p:nvPr>
            <p:ph type="subTitle" idx="3"/>
          </p:nvPr>
        </p:nvSpPr>
        <p:spPr>
          <a:xfrm>
            <a:off x="2610700" y="1886725"/>
            <a:ext cx="1961400" cy="1112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000"/>
              <a:buNone/>
              <a:defRPr sz="1000"/>
            </a:lvl1pPr>
            <a:lvl2pPr lvl="1" algn="ctr" rtl="0">
              <a:lnSpc>
                <a:spcPct val="100000"/>
              </a:lnSpc>
              <a:spcBef>
                <a:spcPts val="0"/>
              </a:spcBef>
              <a:spcAft>
                <a:spcPts val="0"/>
              </a:spcAft>
              <a:buSzPts val="1000"/>
              <a:buNone/>
              <a:defRPr sz="1000"/>
            </a:lvl2pPr>
            <a:lvl3pPr lvl="2" algn="ctr" rtl="0">
              <a:lnSpc>
                <a:spcPct val="100000"/>
              </a:lnSpc>
              <a:spcBef>
                <a:spcPts val="0"/>
              </a:spcBef>
              <a:spcAft>
                <a:spcPts val="0"/>
              </a:spcAft>
              <a:buSzPts val="1000"/>
              <a:buNone/>
              <a:defRPr sz="1000"/>
            </a:lvl3pPr>
            <a:lvl4pPr lvl="3" algn="ctr" rtl="0">
              <a:lnSpc>
                <a:spcPct val="100000"/>
              </a:lnSpc>
              <a:spcBef>
                <a:spcPts val="0"/>
              </a:spcBef>
              <a:spcAft>
                <a:spcPts val="0"/>
              </a:spcAft>
              <a:buSzPts val="1000"/>
              <a:buNone/>
              <a:defRPr sz="1000"/>
            </a:lvl4pPr>
            <a:lvl5pPr lvl="4" algn="ctr" rtl="0">
              <a:lnSpc>
                <a:spcPct val="100000"/>
              </a:lnSpc>
              <a:spcBef>
                <a:spcPts val="0"/>
              </a:spcBef>
              <a:spcAft>
                <a:spcPts val="0"/>
              </a:spcAft>
              <a:buSzPts val="1000"/>
              <a:buNone/>
              <a:defRPr sz="1000"/>
            </a:lvl5pPr>
            <a:lvl6pPr lvl="5" algn="ctr" rtl="0">
              <a:lnSpc>
                <a:spcPct val="100000"/>
              </a:lnSpc>
              <a:spcBef>
                <a:spcPts val="0"/>
              </a:spcBef>
              <a:spcAft>
                <a:spcPts val="0"/>
              </a:spcAft>
              <a:buSzPts val="1000"/>
              <a:buNone/>
              <a:defRPr sz="1000"/>
            </a:lvl6pPr>
            <a:lvl7pPr lvl="6" algn="ctr" rtl="0">
              <a:lnSpc>
                <a:spcPct val="100000"/>
              </a:lnSpc>
              <a:spcBef>
                <a:spcPts val="0"/>
              </a:spcBef>
              <a:spcAft>
                <a:spcPts val="0"/>
              </a:spcAft>
              <a:buSzPts val="1000"/>
              <a:buNone/>
              <a:defRPr sz="1000"/>
            </a:lvl7pPr>
            <a:lvl8pPr lvl="7" algn="ctr" rtl="0">
              <a:lnSpc>
                <a:spcPct val="100000"/>
              </a:lnSpc>
              <a:spcBef>
                <a:spcPts val="0"/>
              </a:spcBef>
              <a:spcAft>
                <a:spcPts val="0"/>
              </a:spcAft>
              <a:buSzPts val="1000"/>
              <a:buNone/>
              <a:defRPr sz="1000"/>
            </a:lvl8pPr>
            <a:lvl9pPr lvl="8" algn="ctr" rtl="0">
              <a:lnSpc>
                <a:spcPct val="100000"/>
              </a:lnSpc>
              <a:spcBef>
                <a:spcPts val="0"/>
              </a:spcBef>
              <a:spcAft>
                <a:spcPts val="0"/>
              </a:spcAft>
              <a:buSzPts val="1000"/>
              <a:buNone/>
              <a:defRPr sz="1000"/>
            </a:lvl9pPr>
          </a:lstStyle>
          <a:p>
            <a:endParaRPr/>
          </a:p>
        </p:txBody>
      </p:sp>
      <p:sp>
        <p:nvSpPr>
          <p:cNvPr id="138" name="Google Shape;138;p30"/>
          <p:cNvSpPr txBox="1">
            <a:spLocks noGrp="1"/>
          </p:cNvSpPr>
          <p:nvPr>
            <p:ph type="ctrTitle" idx="4"/>
          </p:nvPr>
        </p:nvSpPr>
        <p:spPr>
          <a:xfrm>
            <a:off x="4638106" y="1394416"/>
            <a:ext cx="1881300" cy="644700"/>
          </a:xfrm>
          <a:prstGeom prst="rect">
            <a:avLst/>
          </a:prstGeom>
          <a:ln>
            <a:noFill/>
          </a:ln>
        </p:spPr>
        <p:txBody>
          <a:bodyPr spcFirstLastPara="1" wrap="square" lIns="91425" tIns="91425" rIns="91425" bIns="91425" anchor="b" anchorCtr="0">
            <a:noAutofit/>
          </a:bodyPr>
          <a:lstStyle>
            <a:lvl1pPr lvl="0" algn="r" rtl="0">
              <a:spcBef>
                <a:spcPts val="0"/>
              </a:spcBef>
              <a:spcAft>
                <a:spcPts val="0"/>
              </a:spcAft>
              <a:buSzPts val="1800"/>
              <a:buNone/>
              <a:defRPr sz="1800"/>
            </a:lvl1pPr>
            <a:lvl2pPr lvl="1" algn="r" rtl="0">
              <a:spcBef>
                <a:spcPts val="0"/>
              </a:spcBef>
              <a:spcAft>
                <a:spcPts val="0"/>
              </a:spcAft>
              <a:buSzPts val="1800"/>
              <a:buNone/>
              <a:defRPr sz="1800"/>
            </a:lvl2pPr>
            <a:lvl3pPr lvl="2" algn="r" rtl="0">
              <a:spcBef>
                <a:spcPts val="0"/>
              </a:spcBef>
              <a:spcAft>
                <a:spcPts val="0"/>
              </a:spcAft>
              <a:buSzPts val="1800"/>
              <a:buNone/>
              <a:defRPr sz="1800"/>
            </a:lvl3pPr>
            <a:lvl4pPr lvl="3" algn="r" rtl="0">
              <a:spcBef>
                <a:spcPts val="0"/>
              </a:spcBef>
              <a:spcAft>
                <a:spcPts val="0"/>
              </a:spcAft>
              <a:buSzPts val="1800"/>
              <a:buNone/>
              <a:defRPr sz="1800"/>
            </a:lvl4pPr>
            <a:lvl5pPr lvl="4" algn="r" rtl="0">
              <a:spcBef>
                <a:spcPts val="0"/>
              </a:spcBef>
              <a:spcAft>
                <a:spcPts val="0"/>
              </a:spcAft>
              <a:buSzPts val="1800"/>
              <a:buNone/>
              <a:defRPr sz="1800"/>
            </a:lvl5pPr>
            <a:lvl6pPr lvl="5" algn="r" rtl="0">
              <a:spcBef>
                <a:spcPts val="0"/>
              </a:spcBef>
              <a:spcAft>
                <a:spcPts val="0"/>
              </a:spcAft>
              <a:buSzPts val="1800"/>
              <a:buNone/>
              <a:defRPr sz="1800"/>
            </a:lvl6pPr>
            <a:lvl7pPr lvl="6" algn="r" rtl="0">
              <a:spcBef>
                <a:spcPts val="0"/>
              </a:spcBef>
              <a:spcAft>
                <a:spcPts val="0"/>
              </a:spcAft>
              <a:buSzPts val="1800"/>
              <a:buNone/>
              <a:defRPr sz="1800"/>
            </a:lvl7pPr>
            <a:lvl8pPr lvl="7" algn="r" rtl="0">
              <a:spcBef>
                <a:spcPts val="0"/>
              </a:spcBef>
              <a:spcAft>
                <a:spcPts val="0"/>
              </a:spcAft>
              <a:buSzPts val="1800"/>
              <a:buNone/>
              <a:defRPr sz="1800"/>
            </a:lvl8pPr>
            <a:lvl9pPr lvl="8" algn="r" rtl="0">
              <a:spcBef>
                <a:spcPts val="0"/>
              </a:spcBef>
              <a:spcAft>
                <a:spcPts val="0"/>
              </a:spcAft>
              <a:buSzPts val="1800"/>
              <a:buNone/>
              <a:defRPr sz="1800"/>
            </a:lvl9pPr>
          </a:lstStyle>
          <a:p>
            <a:endParaRPr/>
          </a:p>
        </p:txBody>
      </p:sp>
      <p:sp>
        <p:nvSpPr>
          <p:cNvPr id="139" name="Google Shape;139;p30"/>
          <p:cNvSpPr txBox="1">
            <a:spLocks noGrp="1"/>
          </p:cNvSpPr>
          <p:nvPr>
            <p:ph type="subTitle" idx="5"/>
          </p:nvPr>
        </p:nvSpPr>
        <p:spPr>
          <a:xfrm>
            <a:off x="4878076" y="1886725"/>
            <a:ext cx="1648200" cy="1112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000"/>
              <a:buNone/>
              <a:defRPr sz="1000"/>
            </a:lvl1pPr>
            <a:lvl2pPr lvl="1" algn="r" rtl="0">
              <a:lnSpc>
                <a:spcPct val="100000"/>
              </a:lnSpc>
              <a:spcBef>
                <a:spcPts val="0"/>
              </a:spcBef>
              <a:spcAft>
                <a:spcPts val="0"/>
              </a:spcAft>
              <a:buSzPts val="1000"/>
              <a:buNone/>
              <a:defRPr sz="1000"/>
            </a:lvl2pPr>
            <a:lvl3pPr lvl="2" algn="r" rtl="0">
              <a:lnSpc>
                <a:spcPct val="100000"/>
              </a:lnSpc>
              <a:spcBef>
                <a:spcPts val="0"/>
              </a:spcBef>
              <a:spcAft>
                <a:spcPts val="0"/>
              </a:spcAft>
              <a:buSzPts val="1000"/>
              <a:buNone/>
              <a:defRPr sz="1000"/>
            </a:lvl3pPr>
            <a:lvl4pPr lvl="3" algn="r" rtl="0">
              <a:lnSpc>
                <a:spcPct val="100000"/>
              </a:lnSpc>
              <a:spcBef>
                <a:spcPts val="0"/>
              </a:spcBef>
              <a:spcAft>
                <a:spcPts val="0"/>
              </a:spcAft>
              <a:buSzPts val="1000"/>
              <a:buNone/>
              <a:defRPr sz="1000"/>
            </a:lvl4pPr>
            <a:lvl5pPr lvl="4" algn="r" rtl="0">
              <a:lnSpc>
                <a:spcPct val="100000"/>
              </a:lnSpc>
              <a:spcBef>
                <a:spcPts val="0"/>
              </a:spcBef>
              <a:spcAft>
                <a:spcPts val="0"/>
              </a:spcAft>
              <a:buSzPts val="1000"/>
              <a:buNone/>
              <a:defRPr sz="1000"/>
            </a:lvl5pPr>
            <a:lvl6pPr lvl="5" algn="r" rtl="0">
              <a:lnSpc>
                <a:spcPct val="100000"/>
              </a:lnSpc>
              <a:spcBef>
                <a:spcPts val="0"/>
              </a:spcBef>
              <a:spcAft>
                <a:spcPts val="0"/>
              </a:spcAft>
              <a:buSzPts val="1000"/>
              <a:buNone/>
              <a:defRPr sz="1000"/>
            </a:lvl6pPr>
            <a:lvl7pPr lvl="6" algn="r" rtl="0">
              <a:lnSpc>
                <a:spcPct val="100000"/>
              </a:lnSpc>
              <a:spcBef>
                <a:spcPts val="0"/>
              </a:spcBef>
              <a:spcAft>
                <a:spcPts val="0"/>
              </a:spcAft>
              <a:buSzPts val="1000"/>
              <a:buNone/>
              <a:defRPr sz="1000"/>
            </a:lvl7pPr>
            <a:lvl8pPr lvl="7" algn="r" rtl="0">
              <a:lnSpc>
                <a:spcPct val="100000"/>
              </a:lnSpc>
              <a:spcBef>
                <a:spcPts val="0"/>
              </a:spcBef>
              <a:spcAft>
                <a:spcPts val="0"/>
              </a:spcAft>
              <a:buSzPts val="1000"/>
              <a:buNone/>
              <a:defRPr sz="1000"/>
            </a:lvl8pPr>
            <a:lvl9pPr lvl="8" algn="r" rtl="0">
              <a:lnSpc>
                <a:spcPct val="100000"/>
              </a:lnSpc>
              <a:spcBef>
                <a:spcPts val="0"/>
              </a:spcBef>
              <a:spcAft>
                <a:spcPts val="0"/>
              </a:spcAft>
              <a:buSzPts val="1000"/>
              <a:buNone/>
              <a:defRPr sz="1000"/>
            </a:lvl9pPr>
          </a:lstStyle>
          <a:p>
            <a:endParaRPr/>
          </a:p>
        </p:txBody>
      </p:sp>
      <p:sp>
        <p:nvSpPr>
          <p:cNvPr id="140" name="Google Shape;140;p30"/>
          <p:cNvSpPr txBox="1">
            <a:spLocks noGrp="1"/>
          </p:cNvSpPr>
          <p:nvPr>
            <p:ph type="ctrTitle" idx="6"/>
          </p:nvPr>
        </p:nvSpPr>
        <p:spPr>
          <a:xfrm rot="5400000">
            <a:off x="6865575" y="1466125"/>
            <a:ext cx="2553000" cy="4875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141" name="Google Shape;141;p30"/>
          <p:cNvSpPr txBox="1">
            <a:spLocks noGrp="1"/>
          </p:cNvSpPr>
          <p:nvPr>
            <p:ph type="ctrTitle" idx="7"/>
          </p:nvPr>
        </p:nvSpPr>
        <p:spPr>
          <a:xfrm>
            <a:off x="656422" y="3367816"/>
            <a:ext cx="18813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42" name="Google Shape;142;p30"/>
          <p:cNvSpPr txBox="1">
            <a:spLocks noGrp="1"/>
          </p:cNvSpPr>
          <p:nvPr>
            <p:ph type="subTitle" idx="8"/>
          </p:nvPr>
        </p:nvSpPr>
        <p:spPr>
          <a:xfrm>
            <a:off x="656425" y="3860125"/>
            <a:ext cx="15639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143" name="Google Shape;143;p30"/>
          <p:cNvSpPr txBox="1">
            <a:spLocks noGrp="1"/>
          </p:cNvSpPr>
          <p:nvPr>
            <p:ph type="ctrTitle" idx="9"/>
          </p:nvPr>
        </p:nvSpPr>
        <p:spPr>
          <a:xfrm>
            <a:off x="2650710" y="3367816"/>
            <a:ext cx="1881300" cy="644700"/>
          </a:xfrm>
          <a:prstGeom prst="rect">
            <a:avLst/>
          </a:prstGeom>
          <a:ln>
            <a:noFill/>
          </a:ln>
        </p:spPr>
        <p:txBody>
          <a:bodyPr spcFirstLastPara="1" wrap="square" lIns="91425" tIns="91425" rIns="91425" bIns="91425" anchor="b" anchorCtr="0">
            <a:noAutofit/>
          </a:bodyPr>
          <a:lstStyle>
            <a:lvl1pPr lvl="0" algn="ctr" rtl="0">
              <a:spcBef>
                <a:spcPts val="0"/>
              </a:spcBef>
              <a:spcAft>
                <a:spcPts val="0"/>
              </a:spcAft>
              <a:buSzPts val="1800"/>
              <a:buNone/>
              <a:defRPr sz="1800"/>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endParaRPr/>
          </a:p>
        </p:txBody>
      </p:sp>
      <p:sp>
        <p:nvSpPr>
          <p:cNvPr id="144" name="Google Shape;144;p30"/>
          <p:cNvSpPr txBox="1">
            <a:spLocks noGrp="1"/>
          </p:cNvSpPr>
          <p:nvPr>
            <p:ph type="subTitle" idx="13"/>
          </p:nvPr>
        </p:nvSpPr>
        <p:spPr>
          <a:xfrm>
            <a:off x="2610700" y="3860125"/>
            <a:ext cx="1961400" cy="1112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000"/>
              <a:buNone/>
              <a:defRPr sz="1000"/>
            </a:lvl1pPr>
            <a:lvl2pPr lvl="1" algn="ctr" rtl="0">
              <a:lnSpc>
                <a:spcPct val="100000"/>
              </a:lnSpc>
              <a:spcBef>
                <a:spcPts val="0"/>
              </a:spcBef>
              <a:spcAft>
                <a:spcPts val="0"/>
              </a:spcAft>
              <a:buSzPts val="1000"/>
              <a:buNone/>
              <a:defRPr sz="1000"/>
            </a:lvl2pPr>
            <a:lvl3pPr lvl="2" algn="ctr" rtl="0">
              <a:lnSpc>
                <a:spcPct val="100000"/>
              </a:lnSpc>
              <a:spcBef>
                <a:spcPts val="0"/>
              </a:spcBef>
              <a:spcAft>
                <a:spcPts val="0"/>
              </a:spcAft>
              <a:buSzPts val="1000"/>
              <a:buNone/>
              <a:defRPr sz="1000"/>
            </a:lvl3pPr>
            <a:lvl4pPr lvl="3" algn="ctr" rtl="0">
              <a:lnSpc>
                <a:spcPct val="100000"/>
              </a:lnSpc>
              <a:spcBef>
                <a:spcPts val="0"/>
              </a:spcBef>
              <a:spcAft>
                <a:spcPts val="0"/>
              </a:spcAft>
              <a:buSzPts val="1000"/>
              <a:buNone/>
              <a:defRPr sz="1000"/>
            </a:lvl4pPr>
            <a:lvl5pPr lvl="4" algn="ctr" rtl="0">
              <a:lnSpc>
                <a:spcPct val="100000"/>
              </a:lnSpc>
              <a:spcBef>
                <a:spcPts val="0"/>
              </a:spcBef>
              <a:spcAft>
                <a:spcPts val="0"/>
              </a:spcAft>
              <a:buSzPts val="1000"/>
              <a:buNone/>
              <a:defRPr sz="1000"/>
            </a:lvl5pPr>
            <a:lvl6pPr lvl="5" algn="ctr" rtl="0">
              <a:lnSpc>
                <a:spcPct val="100000"/>
              </a:lnSpc>
              <a:spcBef>
                <a:spcPts val="0"/>
              </a:spcBef>
              <a:spcAft>
                <a:spcPts val="0"/>
              </a:spcAft>
              <a:buSzPts val="1000"/>
              <a:buNone/>
              <a:defRPr sz="1000"/>
            </a:lvl6pPr>
            <a:lvl7pPr lvl="6" algn="ctr" rtl="0">
              <a:lnSpc>
                <a:spcPct val="100000"/>
              </a:lnSpc>
              <a:spcBef>
                <a:spcPts val="0"/>
              </a:spcBef>
              <a:spcAft>
                <a:spcPts val="0"/>
              </a:spcAft>
              <a:buSzPts val="1000"/>
              <a:buNone/>
              <a:defRPr sz="1000"/>
            </a:lvl7pPr>
            <a:lvl8pPr lvl="7" algn="ctr" rtl="0">
              <a:lnSpc>
                <a:spcPct val="100000"/>
              </a:lnSpc>
              <a:spcBef>
                <a:spcPts val="0"/>
              </a:spcBef>
              <a:spcAft>
                <a:spcPts val="0"/>
              </a:spcAft>
              <a:buSzPts val="1000"/>
              <a:buNone/>
              <a:defRPr sz="1000"/>
            </a:lvl8pPr>
            <a:lvl9pPr lvl="8" algn="ctr" rtl="0">
              <a:lnSpc>
                <a:spcPct val="100000"/>
              </a:lnSpc>
              <a:spcBef>
                <a:spcPts val="0"/>
              </a:spcBef>
              <a:spcAft>
                <a:spcPts val="0"/>
              </a:spcAft>
              <a:buSzPts val="1000"/>
              <a:buNone/>
              <a:defRPr sz="1000"/>
            </a:lvl9pPr>
          </a:lstStyle>
          <a:p>
            <a:endParaRPr/>
          </a:p>
        </p:txBody>
      </p:sp>
      <p:sp>
        <p:nvSpPr>
          <p:cNvPr id="145" name="Google Shape;145;p30"/>
          <p:cNvSpPr txBox="1">
            <a:spLocks noGrp="1"/>
          </p:cNvSpPr>
          <p:nvPr>
            <p:ph type="ctrTitle" idx="14"/>
          </p:nvPr>
        </p:nvSpPr>
        <p:spPr>
          <a:xfrm>
            <a:off x="4638106" y="3367816"/>
            <a:ext cx="1881300" cy="644700"/>
          </a:xfrm>
          <a:prstGeom prst="rect">
            <a:avLst/>
          </a:prstGeom>
          <a:ln>
            <a:noFill/>
          </a:ln>
        </p:spPr>
        <p:txBody>
          <a:bodyPr spcFirstLastPara="1" wrap="square" lIns="91425" tIns="91425" rIns="91425" bIns="91425" anchor="b" anchorCtr="0">
            <a:noAutofit/>
          </a:bodyPr>
          <a:lstStyle>
            <a:lvl1pPr lvl="0" algn="r" rtl="0">
              <a:spcBef>
                <a:spcPts val="0"/>
              </a:spcBef>
              <a:spcAft>
                <a:spcPts val="0"/>
              </a:spcAft>
              <a:buSzPts val="1800"/>
              <a:buNone/>
              <a:defRPr sz="1800"/>
            </a:lvl1pPr>
            <a:lvl2pPr lvl="1" algn="r" rtl="0">
              <a:spcBef>
                <a:spcPts val="0"/>
              </a:spcBef>
              <a:spcAft>
                <a:spcPts val="0"/>
              </a:spcAft>
              <a:buSzPts val="1800"/>
              <a:buNone/>
              <a:defRPr sz="1800"/>
            </a:lvl2pPr>
            <a:lvl3pPr lvl="2" algn="r" rtl="0">
              <a:spcBef>
                <a:spcPts val="0"/>
              </a:spcBef>
              <a:spcAft>
                <a:spcPts val="0"/>
              </a:spcAft>
              <a:buSzPts val="1800"/>
              <a:buNone/>
              <a:defRPr sz="1800"/>
            </a:lvl3pPr>
            <a:lvl4pPr lvl="3" algn="r" rtl="0">
              <a:spcBef>
                <a:spcPts val="0"/>
              </a:spcBef>
              <a:spcAft>
                <a:spcPts val="0"/>
              </a:spcAft>
              <a:buSzPts val="1800"/>
              <a:buNone/>
              <a:defRPr sz="1800"/>
            </a:lvl4pPr>
            <a:lvl5pPr lvl="4" algn="r" rtl="0">
              <a:spcBef>
                <a:spcPts val="0"/>
              </a:spcBef>
              <a:spcAft>
                <a:spcPts val="0"/>
              </a:spcAft>
              <a:buSzPts val="1800"/>
              <a:buNone/>
              <a:defRPr sz="1800"/>
            </a:lvl5pPr>
            <a:lvl6pPr lvl="5" algn="r" rtl="0">
              <a:spcBef>
                <a:spcPts val="0"/>
              </a:spcBef>
              <a:spcAft>
                <a:spcPts val="0"/>
              </a:spcAft>
              <a:buSzPts val="1800"/>
              <a:buNone/>
              <a:defRPr sz="1800"/>
            </a:lvl6pPr>
            <a:lvl7pPr lvl="6" algn="r" rtl="0">
              <a:spcBef>
                <a:spcPts val="0"/>
              </a:spcBef>
              <a:spcAft>
                <a:spcPts val="0"/>
              </a:spcAft>
              <a:buSzPts val="1800"/>
              <a:buNone/>
              <a:defRPr sz="1800"/>
            </a:lvl7pPr>
            <a:lvl8pPr lvl="7" algn="r" rtl="0">
              <a:spcBef>
                <a:spcPts val="0"/>
              </a:spcBef>
              <a:spcAft>
                <a:spcPts val="0"/>
              </a:spcAft>
              <a:buSzPts val="1800"/>
              <a:buNone/>
              <a:defRPr sz="1800"/>
            </a:lvl8pPr>
            <a:lvl9pPr lvl="8" algn="r" rtl="0">
              <a:spcBef>
                <a:spcPts val="0"/>
              </a:spcBef>
              <a:spcAft>
                <a:spcPts val="0"/>
              </a:spcAft>
              <a:buSzPts val="1800"/>
              <a:buNone/>
              <a:defRPr sz="1800"/>
            </a:lvl9pPr>
          </a:lstStyle>
          <a:p>
            <a:endParaRPr/>
          </a:p>
        </p:txBody>
      </p:sp>
      <p:sp>
        <p:nvSpPr>
          <p:cNvPr id="146" name="Google Shape;146;p30"/>
          <p:cNvSpPr txBox="1">
            <a:spLocks noGrp="1"/>
          </p:cNvSpPr>
          <p:nvPr>
            <p:ph type="subTitle" idx="15"/>
          </p:nvPr>
        </p:nvSpPr>
        <p:spPr>
          <a:xfrm>
            <a:off x="4878076" y="3860125"/>
            <a:ext cx="1648200" cy="1112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000"/>
              <a:buNone/>
              <a:defRPr sz="1000"/>
            </a:lvl1pPr>
            <a:lvl2pPr lvl="1" algn="r" rtl="0">
              <a:lnSpc>
                <a:spcPct val="100000"/>
              </a:lnSpc>
              <a:spcBef>
                <a:spcPts val="0"/>
              </a:spcBef>
              <a:spcAft>
                <a:spcPts val="0"/>
              </a:spcAft>
              <a:buSzPts val="1000"/>
              <a:buNone/>
              <a:defRPr sz="1000"/>
            </a:lvl2pPr>
            <a:lvl3pPr lvl="2" algn="r" rtl="0">
              <a:lnSpc>
                <a:spcPct val="100000"/>
              </a:lnSpc>
              <a:spcBef>
                <a:spcPts val="0"/>
              </a:spcBef>
              <a:spcAft>
                <a:spcPts val="0"/>
              </a:spcAft>
              <a:buSzPts val="1000"/>
              <a:buNone/>
              <a:defRPr sz="1000"/>
            </a:lvl3pPr>
            <a:lvl4pPr lvl="3" algn="r" rtl="0">
              <a:lnSpc>
                <a:spcPct val="100000"/>
              </a:lnSpc>
              <a:spcBef>
                <a:spcPts val="0"/>
              </a:spcBef>
              <a:spcAft>
                <a:spcPts val="0"/>
              </a:spcAft>
              <a:buSzPts val="1000"/>
              <a:buNone/>
              <a:defRPr sz="1000"/>
            </a:lvl4pPr>
            <a:lvl5pPr lvl="4" algn="r" rtl="0">
              <a:lnSpc>
                <a:spcPct val="100000"/>
              </a:lnSpc>
              <a:spcBef>
                <a:spcPts val="0"/>
              </a:spcBef>
              <a:spcAft>
                <a:spcPts val="0"/>
              </a:spcAft>
              <a:buSzPts val="1000"/>
              <a:buNone/>
              <a:defRPr sz="1000"/>
            </a:lvl5pPr>
            <a:lvl6pPr lvl="5" algn="r" rtl="0">
              <a:lnSpc>
                <a:spcPct val="100000"/>
              </a:lnSpc>
              <a:spcBef>
                <a:spcPts val="0"/>
              </a:spcBef>
              <a:spcAft>
                <a:spcPts val="0"/>
              </a:spcAft>
              <a:buSzPts val="1000"/>
              <a:buNone/>
              <a:defRPr sz="1000"/>
            </a:lvl6pPr>
            <a:lvl7pPr lvl="6" algn="r" rtl="0">
              <a:lnSpc>
                <a:spcPct val="100000"/>
              </a:lnSpc>
              <a:spcBef>
                <a:spcPts val="0"/>
              </a:spcBef>
              <a:spcAft>
                <a:spcPts val="0"/>
              </a:spcAft>
              <a:buSzPts val="1000"/>
              <a:buNone/>
              <a:defRPr sz="1000"/>
            </a:lvl7pPr>
            <a:lvl8pPr lvl="7" algn="r" rtl="0">
              <a:lnSpc>
                <a:spcPct val="100000"/>
              </a:lnSpc>
              <a:spcBef>
                <a:spcPts val="0"/>
              </a:spcBef>
              <a:spcAft>
                <a:spcPts val="0"/>
              </a:spcAft>
              <a:buSzPts val="1000"/>
              <a:buNone/>
              <a:defRPr sz="1000"/>
            </a:lvl8pPr>
            <a:lvl9pPr lvl="8" algn="r" rtl="0">
              <a:lnSpc>
                <a:spcPct val="100000"/>
              </a:lnSpc>
              <a:spcBef>
                <a:spcPts val="0"/>
              </a:spcBef>
              <a:spcAft>
                <a:spcPts val="0"/>
              </a:spcAft>
              <a:buSzPts val="1000"/>
              <a:buNone/>
              <a:defRPr sz="1000"/>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 design">
  <p:cSld name="CUSTOM_31">
    <p:spTree>
      <p:nvGrpSpPr>
        <p:cNvPr id="1" name="Shape 147"/>
        <p:cNvGrpSpPr/>
        <p:nvPr/>
      </p:nvGrpSpPr>
      <p:grpSpPr>
        <a:xfrm>
          <a:off x="0" y="0"/>
          <a:ext cx="0" cy="0"/>
          <a:chOff x="0" y="0"/>
          <a:chExt cx="0" cy="0"/>
        </a:xfrm>
      </p:grpSpPr>
      <p:sp>
        <p:nvSpPr>
          <p:cNvPr id="148" name="Google Shape;148;p31"/>
          <p:cNvSpPr txBox="1">
            <a:spLocks noGrp="1"/>
          </p:cNvSpPr>
          <p:nvPr>
            <p:ph type="ctrTitle"/>
          </p:nvPr>
        </p:nvSpPr>
        <p:spPr>
          <a:xfrm rot="5400000">
            <a:off x="6603595" y="1930225"/>
            <a:ext cx="3481200" cy="4875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wo columns 1">
  <p:cSld name="CUSTOM_21">
    <p:spTree>
      <p:nvGrpSpPr>
        <p:cNvPr id="1" name="Shape 149"/>
        <p:cNvGrpSpPr/>
        <p:nvPr/>
      </p:nvGrpSpPr>
      <p:grpSpPr>
        <a:xfrm>
          <a:off x="0" y="0"/>
          <a:ext cx="0" cy="0"/>
          <a:chOff x="0" y="0"/>
          <a:chExt cx="0" cy="0"/>
        </a:xfrm>
      </p:grpSpPr>
      <p:sp>
        <p:nvSpPr>
          <p:cNvPr id="150" name="Google Shape;150;p32"/>
          <p:cNvSpPr txBox="1">
            <a:spLocks noGrp="1"/>
          </p:cNvSpPr>
          <p:nvPr>
            <p:ph type="subTitle" idx="1"/>
          </p:nvPr>
        </p:nvSpPr>
        <p:spPr>
          <a:xfrm>
            <a:off x="4633950" y="1847896"/>
            <a:ext cx="18180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151" name="Google Shape;151;p32"/>
          <p:cNvSpPr txBox="1">
            <a:spLocks noGrp="1"/>
          </p:cNvSpPr>
          <p:nvPr>
            <p:ph type="subTitle" idx="2"/>
          </p:nvPr>
        </p:nvSpPr>
        <p:spPr>
          <a:xfrm>
            <a:off x="4633950" y="3827870"/>
            <a:ext cx="18180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152" name="Google Shape;152;p32"/>
          <p:cNvSpPr txBox="1">
            <a:spLocks noGrp="1"/>
          </p:cNvSpPr>
          <p:nvPr>
            <p:ph type="ctrTitle"/>
          </p:nvPr>
        </p:nvSpPr>
        <p:spPr>
          <a:xfrm>
            <a:off x="4633950" y="1539296"/>
            <a:ext cx="2619300" cy="3849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53" name="Google Shape;153;p32"/>
          <p:cNvSpPr txBox="1">
            <a:spLocks noGrp="1"/>
          </p:cNvSpPr>
          <p:nvPr>
            <p:ph type="ctrTitle" idx="3"/>
          </p:nvPr>
        </p:nvSpPr>
        <p:spPr>
          <a:xfrm>
            <a:off x="4633950" y="3519270"/>
            <a:ext cx="2619300" cy="3849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54" name="Google Shape;154;p32"/>
          <p:cNvSpPr txBox="1">
            <a:spLocks noGrp="1"/>
          </p:cNvSpPr>
          <p:nvPr>
            <p:ph type="ctrTitle" idx="4"/>
          </p:nvPr>
        </p:nvSpPr>
        <p:spPr>
          <a:xfrm rot="5400000">
            <a:off x="6917175" y="1414524"/>
            <a:ext cx="2449800" cy="4875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Tree>
  </p:cSld>
  <p:clrMapOvr>
    <a:masterClrMapping/>
  </p:clrMapOvr>
  <p:extLst>
    <p:ext uri="{DCECCB84-F9BA-43D5-87BE-67443E8EF086}">
      <p15:sldGuideLst xmlns:p15="http://schemas.microsoft.com/office/powerpoint/2012/main">
        <p15:guide id="1" orient="horz" pos="510">
          <p15:clr>
            <a:srgbClr val="FA7B17"/>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 text 5">
  <p:cSld name="CUSTOM_32">
    <p:spTree>
      <p:nvGrpSpPr>
        <p:cNvPr id="1" name="Shape 155"/>
        <p:cNvGrpSpPr/>
        <p:nvPr/>
      </p:nvGrpSpPr>
      <p:grpSpPr>
        <a:xfrm>
          <a:off x="0" y="0"/>
          <a:ext cx="0" cy="0"/>
          <a:chOff x="0" y="0"/>
          <a:chExt cx="0" cy="0"/>
        </a:xfrm>
      </p:grpSpPr>
      <p:sp>
        <p:nvSpPr>
          <p:cNvPr id="156" name="Google Shape;156;p33"/>
          <p:cNvSpPr txBox="1">
            <a:spLocks noGrp="1"/>
          </p:cNvSpPr>
          <p:nvPr>
            <p:ph type="subTitle" idx="1"/>
          </p:nvPr>
        </p:nvSpPr>
        <p:spPr>
          <a:xfrm>
            <a:off x="2258125" y="3106325"/>
            <a:ext cx="3029100" cy="1009500"/>
          </a:xfrm>
          <a:prstGeom prst="rect">
            <a:avLst/>
          </a:prstGeom>
        </p:spPr>
        <p:txBody>
          <a:bodyPr spcFirstLastPara="1" wrap="square" lIns="91425" tIns="91425" rIns="91425" bIns="91425" anchor="t" anchorCtr="0">
            <a:noAutofit/>
          </a:bodyPr>
          <a:lstStyle>
            <a:lvl1pPr lvl="0" rtl="0">
              <a:spcBef>
                <a:spcPts val="0"/>
              </a:spcBef>
              <a:spcAft>
                <a:spcPts val="0"/>
              </a:spcAft>
              <a:buNone/>
              <a:defRPr sz="1100"/>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
        <p:nvSpPr>
          <p:cNvPr id="157" name="Google Shape;157;p33"/>
          <p:cNvSpPr txBox="1">
            <a:spLocks noGrp="1"/>
          </p:cNvSpPr>
          <p:nvPr>
            <p:ph type="ctrTitle"/>
          </p:nvPr>
        </p:nvSpPr>
        <p:spPr>
          <a:xfrm rot="5400000">
            <a:off x="7241489" y="1041025"/>
            <a:ext cx="1702800" cy="4875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hree columns 4">
  <p:cSld name="CUSTOM_33">
    <p:spTree>
      <p:nvGrpSpPr>
        <p:cNvPr id="1" name="Shape 158"/>
        <p:cNvGrpSpPr/>
        <p:nvPr/>
      </p:nvGrpSpPr>
      <p:grpSpPr>
        <a:xfrm>
          <a:off x="0" y="0"/>
          <a:ext cx="0" cy="0"/>
          <a:chOff x="0" y="0"/>
          <a:chExt cx="0" cy="0"/>
        </a:xfrm>
      </p:grpSpPr>
      <p:sp>
        <p:nvSpPr>
          <p:cNvPr id="159" name="Google Shape;159;p34"/>
          <p:cNvSpPr txBox="1">
            <a:spLocks noGrp="1"/>
          </p:cNvSpPr>
          <p:nvPr>
            <p:ph type="subTitle" idx="1"/>
          </p:nvPr>
        </p:nvSpPr>
        <p:spPr>
          <a:xfrm flipH="1">
            <a:off x="840600" y="2432150"/>
            <a:ext cx="1650300" cy="753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000000"/>
              </a:buClr>
              <a:buSzPts val="1000"/>
              <a:buNone/>
              <a:defRPr sz="1000">
                <a:solidFill>
                  <a:srgbClr val="000000"/>
                </a:solidFill>
              </a:defRPr>
            </a:lvl1pPr>
            <a:lvl2pPr lvl="1" algn="ctr" rtl="0">
              <a:lnSpc>
                <a:spcPct val="100000"/>
              </a:lnSpc>
              <a:spcBef>
                <a:spcPts val="0"/>
              </a:spcBef>
              <a:spcAft>
                <a:spcPts val="0"/>
              </a:spcAft>
              <a:buClr>
                <a:srgbClr val="000000"/>
              </a:buClr>
              <a:buSzPts val="1000"/>
              <a:buNone/>
              <a:defRPr sz="1000">
                <a:solidFill>
                  <a:srgbClr val="000000"/>
                </a:solidFill>
              </a:defRPr>
            </a:lvl2pPr>
            <a:lvl3pPr lvl="2" algn="ctr" rtl="0">
              <a:lnSpc>
                <a:spcPct val="100000"/>
              </a:lnSpc>
              <a:spcBef>
                <a:spcPts val="0"/>
              </a:spcBef>
              <a:spcAft>
                <a:spcPts val="0"/>
              </a:spcAft>
              <a:buClr>
                <a:srgbClr val="000000"/>
              </a:buClr>
              <a:buSzPts val="1000"/>
              <a:buNone/>
              <a:defRPr sz="1000">
                <a:solidFill>
                  <a:srgbClr val="000000"/>
                </a:solidFill>
              </a:defRPr>
            </a:lvl3pPr>
            <a:lvl4pPr lvl="3" algn="ctr" rtl="0">
              <a:lnSpc>
                <a:spcPct val="100000"/>
              </a:lnSpc>
              <a:spcBef>
                <a:spcPts val="0"/>
              </a:spcBef>
              <a:spcAft>
                <a:spcPts val="0"/>
              </a:spcAft>
              <a:buClr>
                <a:srgbClr val="000000"/>
              </a:buClr>
              <a:buSzPts val="1000"/>
              <a:buNone/>
              <a:defRPr sz="1000">
                <a:solidFill>
                  <a:srgbClr val="000000"/>
                </a:solidFill>
              </a:defRPr>
            </a:lvl4pPr>
            <a:lvl5pPr lvl="4" algn="ctr" rtl="0">
              <a:lnSpc>
                <a:spcPct val="100000"/>
              </a:lnSpc>
              <a:spcBef>
                <a:spcPts val="0"/>
              </a:spcBef>
              <a:spcAft>
                <a:spcPts val="0"/>
              </a:spcAft>
              <a:buClr>
                <a:srgbClr val="000000"/>
              </a:buClr>
              <a:buSzPts val="1000"/>
              <a:buNone/>
              <a:defRPr sz="1000">
                <a:solidFill>
                  <a:srgbClr val="000000"/>
                </a:solidFill>
              </a:defRPr>
            </a:lvl5pPr>
            <a:lvl6pPr lvl="5" algn="ctr" rtl="0">
              <a:lnSpc>
                <a:spcPct val="100000"/>
              </a:lnSpc>
              <a:spcBef>
                <a:spcPts val="0"/>
              </a:spcBef>
              <a:spcAft>
                <a:spcPts val="0"/>
              </a:spcAft>
              <a:buClr>
                <a:srgbClr val="000000"/>
              </a:buClr>
              <a:buSzPts val="1000"/>
              <a:buNone/>
              <a:defRPr sz="1000">
                <a:solidFill>
                  <a:srgbClr val="000000"/>
                </a:solidFill>
              </a:defRPr>
            </a:lvl6pPr>
            <a:lvl7pPr lvl="6" algn="ctr" rtl="0">
              <a:lnSpc>
                <a:spcPct val="100000"/>
              </a:lnSpc>
              <a:spcBef>
                <a:spcPts val="0"/>
              </a:spcBef>
              <a:spcAft>
                <a:spcPts val="0"/>
              </a:spcAft>
              <a:buClr>
                <a:srgbClr val="000000"/>
              </a:buClr>
              <a:buSzPts val="1000"/>
              <a:buNone/>
              <a:defRPr sz="1000">
                <a:solidFill>
                  <a:srgbClr val="000000"/>
                </a:solidFill>
              </a:defRPr>
            </a:lvl7pPr>
            <a:lvl8pPr lvl="7" algn="ctr" rtl="0">
              <a:lnSpc>
                <a:spcPct val="100000"/>
              </a:lnSpc>
              <a:spcBef>
                <a:spcPts val="0"/>
              </a:spcBef>
              <a:spcAft>
                <a:spcPts val="0"/>
              </a:spcAft>
              <a:buClr>
                <a:srgbClr val="000000"/>
              </a:buClr>
              <a:buSzPts val="1000"/>
              <a:buNone/>
              <a:defRPr sz="1000">
                <a:solidFill>
                  <a:srgbClr val="000000"/>
                </a:solidFill>
              </a:defRPr>
            </a:lvl8pPr>
            <a:lvl9pPr lvl="8" algn="ctr"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160" name="Google Shape;160;p34"/>
          <p:cNvSpPr txBox="1">
            <a:spLocks noGrp="1"/>
          </p:cNvSpPr>
          <p:nvPr>
            <p:ph type="subTitle" idx="2"/>
          </p:nvPr>
        </p:nvSpPr>
        <p:spPr>
          <a:xfrm>
            <a:off x="4702174" y="1049093"/>
            <a:ext cx="19602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000"/>
              <a:buNone/>
              <a:defRPr sz="1000">
                <a:solidFill>
                  <a:srgbClr val="000000"/>
                </a:solidFill>
              </a:defRPr>
            </a:lvl1pPr>
            <a:lvl2pPr lvl="1" rtl="0">
              <a:lnSpc>
                <a:spcPct val="100000"/>
              </a:lnSpc>
              <a:spcBef>
                <a:spcPts val="0"/>
              </a:spcBef>
              <a:spcAft>
                <a:spcPts val="0"/>
              </a:spcAft>
              <a:buClr>
                <a:srgbClr val="000000"/>
              </a:buClr>
              <a:buSzPts val="1000"/>
              <a:buNone/>
              <a:defRPr sz="1000">
                <a:solidFill>
                  <a:srgbClr val="000000"/>
                </a:solidFill>
              </a:defRPr>
            </a:lvl2pPr>
            <a:lvl3pPr lvl="2" rtl="0">
              <a:lnSpc>
                <a:spcPct val="100000"/>
              </a:lnSpc>
              <a:spcBef>
                <a:spcPts val="0"/>
              </a:spcBef>
              <a:spcAft>
                <a:spcPts val="0"/>
              </a:spcAft>
              <a:buClr>
                <a:srgbClr val="000000"/>
              </a:buClr>
              <a:buSzPts val="1000"/>
              <a:buNone/>
              <a:defRPr sz="1000">
                <a:solidFill>
                  <a:srgbClr val="000000"/>
                </a:solidFill>
              </a:defRPr>
            </a:lvl3pPr>
            <a:lvl4pPr lvl="3" rtl="0">
              <a:lnSpc>
                <a:spcPct val="100000"/>
              </a:lnSpc>
              <a:spcBef>
                <a:spcPts val="0"/>
              </a:spcBef>
              <a:spcAft>
                <a:spcPts val="0"/>
              </a:spcAft>
              <a:buClr>
                <a:srgbClr val="000000"/>
              </a:buClr>
              <a:buSzPts val="1000"/>
              <a:buNone/>
              <a:defRPr sz="1000">
                <a:solidFill>
                  <a:srgbClr val="000000"/>
                </a:solidFill>
              </a:defRPr>
            </a:lvl4pPr>
            <a:lvl5pPr lvl="4" rtl="0">
              <a:lnSpc>
                <a:spcPct val="100000"/>
              </a:lnSpc>
              <a:spcBef>
                <a:spcPts val="0"/>
              </a:spcBef>
              <a:spcAft>
                <a:spcPts val="0"/>
              </a:spcAft>
              <a:buClr>
                <a:srgbClr val="000000"/>
              </a:buClr>
              <a:buSzPts val="1000"/>
              <a:buNone/>
              <a:defRPr sz="1000">
                <a:solidFill>
                  <a:srgbClr val="000000"/>
                </a:solidFill>
              </a:defRPr>
            </a:lvl5pPr>
            <a:lvl6pPr lvl="5" rtl="0">
              <a:lnSpc>
                <a:spcPct val="100000"/>
              </a:lnSpc>
              <a:spcBef>
                <a:spcPts val="0"/>
              </a:spcBef>
              <a:spcAft>
                <a:spcPts val="0"/>
              </a:spcAft>
              <a:buClr>
                <a:srgbClr val="000000"/>
              </a:buClr>
              <a:buSzPts val="1000"/>
              <a:buNone/>
              <a:defRPr sz="1000">
                <a:solidFill>
                  <a:srgbClr val="000000"/>
                </a:solidFill>
              </a:defRPr>
            </a:lvl6pPr>
            <a:lvl7pPr lvl="6" rtl="0">
              <a:lnSpc>
                <a:spcPct val="100000"/>
              </a:lnSpc>
              <a:spcBef>
                <a:spcPts val="0"/>
              </a:spcBef>
              <a:spcAft>
                <a:spcPts val="0"/>
              </a:spcAft>
              <a:buClr>
                <a:srgbClr val="000000"/>
              </a:buClr>
              <a:buSzPts val="1000"/>
              <a:buNone/>
              <a:defRPr sz="1000">
                <a:solidFill>
                  <a:srgbClr val="000000"/>
                </a:solidFill>
              </a:defRPr>
            </a:lvl7pPr>
            <a:lvl8pPr lvl="7" rtl="0">
              <a:lnSpc>
                <a:spcPct val="100000"/>
              </a:lnSpc>
              <a:spcBef>
                <a:spcPts val="0"/>
              </a:spcBef>
              <a:spcAft>
                <a:spcPts val="0"/>
              </a:spcAft>
              <a:buClr>
                <a:srgbClr val="000000"/>
              </a:buClr>
              <a:buSzPts val="1000"/>
              <a:buNone/>
              <a:defRPr sz="1000">
                <a:solidFill>
                  <a:srgbClr val="000000"/>
                </a:solidFill>
              </a:defRPr>
            </a:lvl8pPr>
            <a:lvl9pPr lvl="8"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161" name="Google Shape;161;p34"/>
          <p:cNvSpPr txBox="1">
            <a:spLocks noGrp="1"/>
          </p:cNvSpPr>
          <p:nvPr>
            <p:ph type="ctrTitle"/>
          </p:nvPr>
        </p:nvSpPr>
        <p:spPr>
          <a:xfrm>
            <a:off x="-533400" y="2047350"/>
            <a:ext cx="3024300" cy="384900"/>
          </a:xfrm>
          <a:prstGeom prst="rect">
            <a:avLst/>
          </a:prstGeom>
          <a:ln>
            <a:noFill/>
          </a:ln>
        </p:spPr>
        <p:txBody>
          <a:bodyPr spcFirstLastPara="1" wrap="square" lIns="91425" tIns="91425" rIns="91425" bIns="91425" anchor="b" anchorCtr="0">
            <a:noAutofit/>
          </a:bodyPr>
          <a:lstStyle>
            <a:lvl1pPr lvl="0" algn="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162" name="Google Shape;162;p34"/>
          <p:cNvSpPr txBox="1">
            <a:spLocks noGrp="1"/>
          </p:cNvSpPr>
          <p:nvPr>
            <p:ph type="ctrTitle" idx="3"/>
          </p:nvPr>
        </p:nvSpPr>
        <p:spPr>
          <a:xfrm>
            <a:off x="4702174" y="664293"/>
            <a:ext cx="2619300" cy="3849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600"/>
              <a:buNone/>
              <a:defRPr sz="1600"/>
            </a:lvl1pPr>
            <a:lvl2pPr lvl="1" rtl="0">
              <a:spcBef>
                <a:spcPts val="0"/>
              </a:spcBef>
              <a:spcAft>
                <a:spcPts val="0"/>
              </a:spcAft>
              <a:buSzPts val="1600"/>
              <a:buNone/>
              <a:defRPr sz="1600"/>
            </a:lvl2pPr>
            <a:lvl3pPr lvl="2" rtl="0">
              <a:spcBef>
                <a:spcPts val="0"/>
              </a:spcBef>
              <a:spcAft>
                <a:spcPts val="0"/>
              </a:spcAft>
              <a:buSzPts val="1600"/>
              <a:buNone/>
              <a:defRPr sz="1600"/>
            </a:lvl3pPr>
            <a:lvl4pPr lvl="3" rtl="0">
              <a:spcBef>
                <a:spcPts val="0"/>
              </a:spcBef>
              <a:spcAft>
                <a:spcPts val="0"/>
              </a:spcAft>
              <a:buSzPts val="1600"/>
              <a:buNone/>
              <a:defRPr sz="1600"/>
            </a:lvl4pPr>
            <a:lvl5pPr lvl="4" rtl="0">
              <a:spcBef>
                <a:spcPts val="0"/>
              </a:spcBef>
              <a:spcAft>
                <a:spcPts val="0"/>
              </a:spcAft>
              <a:buSzPts val="1600"/>
              <a:buNone/>
              <a:defRPr sz="1600"/>
            </a:lvl5pPr>
            <a:lvl6pPr lvl="5" rtl="0">
              <a:spcBef>
                <a:spcPts val="0"/>
              </a:spcBef>
              <a:spcAft>
                <a:spcPts val="0"/>
              </a:spcAft>
              <a:buSzPts val="1600"/>
              <a:buNone/>
              <a:defRPr sz="1600"/>
            </a:lvl6pPr>
            <a:lvl7pPr lvl="6" rtl="0">
              <a:spcBef>
                <a:spcPts val="0"/>
              </a:spcBef>
              <a:spcAft>
                <a:spcPts val="0"/>
              </a:spcAft>
              <a:buSzPts val="1600"/>
              <a:buNone/>
              <a:defRPr sz="1600"/>
            </a:lvl7pPr>
            <a:lvl8pPr lvl="7" rtl="0">
              <a:spcBef>
                <a:spcPts val="0"/>
              </a:spcBef>
              <a:spcAft>
                <a:spcPts val="0"/>
              </a:spcAft>
              <a:buSzPts val="1600"/>
              <a:buNone/>
              <a:defRPr sz="1600"/>
            </a:lvl8pPr>
            <a:lvl9pPr lvl="8" rtl="0">
              <a:spcBef>
                <a:spcPts val="0"/>
              </a:spcBef>
              <a:spcAft>
                <a:spcPts val="0"/>
              </a:spcAft>
              <a:buSzPts val="1600"/>
              <a:buNone/>
              <a:defRPr sz="1600"/>
            </a:lvl9pPr>
          </a:lstStyle>
          <a:p>
            <a:endParaRPr/>
          </a:p>
        </p:txBody>
      </p:sp>
      <p:sp>
        <p:nvSpPr>
          <p:cNvPr id="163" name="Google Shape;163;p34"/>
          <p:cNvSpPr txBox="1">
            <a:spLocks noGrp="1"/>
          </p:cNvSpPr>
          <p:nvPr>
            <p:ph type="subTitle" idx="4"/>
          </p:nvPr>
        </p:nvSpPr>
        <p:spPr>
          <a:xfrm>
            <a:off x="4702174" y="3788925"/>
            <a:ext cx="22149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000"/>
              <a:buNone/>
              <a:defRPr sz="1000">
                <a:solidFill>
                  <a:srgbClr val="000000"/>
                </a:solidFill>
              </a:defRPr>
            </a:lvl1pPr>
            <a:lvl2pPr lvl="1" rtl="0">
              <a:lnSpc>
                <a:spcPct val="100000"/>
              </a:lnSpc>
              <a:spcBef>
                <a:spcPts val="0"/>
              </a:spcBef>
              <a:spcAft>
                <a:spcPts val="0"/>
              </a:spcAft>
              <a:buClr>
                <a:srgbClr val="000000"/>
              </a:buClr>
              <a:buSzPts val="1000"/>
              <a:buNone/>
              <a:defRPr sz="1000">
                <a:solidFill>
                  <a:srgbClr val="000000"/>
                </a:solidFill>
              </a:defRPr>
            </a:lvl2pPr>
            <a:lvl3pPr lvl="2" rtl="0">
              <a:lnSpc>
                <a:spcPct val="100000"/>
              </a:lnSpc>
              <a:spcBef>
                <a:spcPts val="0"/>
              </a:spcBef>
              <a:spcAft>
                <a:spcPts val="0"/>
              </a:spcAft>
              <a:buClr>
                <a:srgbClr val="000000"/>
              </a:buClr>
              <a:buSzPts val="1000"/>
              <a:buNone/>
              <a:defRPr sz="1000">
                <a:solidFill>
                  <a:srgbClr val="000000"/>
                </a:solidFill>
              </a:defRPr>
            </a:lvl3pPr>
            <a:lvl4pPr lvl="3" rtl="0">
              <a:lnSpc>
                <a:spcPct val="100000"/>
              </a:lnSpc>
              <a:spcBef>
                <a:spcPts val="0"/>
              </a:spcBef>
              <a:spcAft>
                <a:spcPts val="0"/>
              </a:spcAft>
              <a:buClr>
                <a:srgbClr val="000000"/>
              </a:buClr>
              <a:buSzPts val="1000"/>
              <a:buNone/>
              <a:defRPr sz="1000">
                <a:solidFill>
                  <a:srgbClr val="000000"/>
                </a:solidFill>
              </a:defRPr>
            </a:lvl4pPr>
            <a:lvl5pPr lvl="4" rtl="0">
              <a:lnSpc>
                <a:spcPct val="100000"/>
              </a:lnSpc>
              <a:spcBef>
                <a:spcPts val="0"/>
              </a:spcBef>
              <a:spcAft>
                <a:spcPts val="0"/>
              </a:spcAft>
              <a:buClr>
                <a:srgbClr val="000000"/>
              </a:buClr>
              <a:buSzPts val="1000"/>
              <a:buNone/>
              <a:defRPr sz="1000">
                <a:solidFill>
                  <a:srgbClr val="000000"/>
                </a:solidFill>
              </a:defRPr>
            </a:lvl5pPr>
            <a:lvl6pPr lvl="5" rtl="0">
              <a:lnSpc>
                <a:spcPct val="100000"/>
              </a:lnSpc>
              <a:spcBef>
                <a:spcPts val="0"/>
              </a:spcBef>
              <a:spcAft>
                <a:spcPts val="0"/>
              </a:spcAft>
              <a:buClr>
                <a:srgbClr val="000000"/>
              </a:buClr>
              <a:buSzPts val="1000"/>
              <a:buNone/>
              <a:defRPr sz="1000">
                <a:solidFill>
                  <a:srgbClr val="000000"/>
                </a:solidFill>
              </a:defRPr>
            </a:lvl6pPr>
            <a:lvl7pPr lvl="6" rtl="0">
              <a:lnSpc>
                <a:spcPct val="100000"/>
              </a:lnSpc>
              <a:spcBef>
                <a:spcPts val="0"/>
              </a:spcBef>
              <a:spcAft>
                <a:spcPts val="0"/>
              </a:spcAft>
              <a:buClr>
                <a:srgbClr val="000000"/>
              </a:buClr>
              <a:buSzPts val="1000"/>
              <a:buNone/>
              <a:defRPr sz="1000">
                <a:solidFill>
                  <a:srgbClr val="000000"/>
                </a:solidFill>
              </a:defRPr>
            </a:lvl7pPr>
            <a:lvl8pPr lvl="7" rtl="0">
              <a:lnSpc>
                <a:spcPct val="100000"/>
              </a:lnSpc>
              <a:spcBef>
                <a:spcPts val="0"/>
              </a:spcBef>
              <a:spcAft>
                <a:spcPts val="0"/>
              </a:spcAft>
              <a:buClr>
                <a:srgbClr val="000000"/>
              </a:buClr>
              <a:buSzPts val="1000"/>
              <a:buNone/>
              <a:defRPr sz="1000">
                <a:solidFill>
                  <a:srgbClr val="000000"/>
                </a:solidFill>
              </a:defRPr>
            </a:lvl8pPr>
            <a:lvl9pPr lvl="8"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164" name="Google Shape;164;p34"/>
          <p:cNvSpPr txBox="1">
            <a:spLocks noGrp="1"/>
          </p:cNvSpPr>
          <p:nvPr>
            <p:ph type="ctrTitle" idx="5"/>
          </p:nvPr>
        </p:nvSpPr>
        <p:spPr>
          <a:xfrm>
            <a:off x="4702174" y="3389725"/>
            <a:ext cx="2475600" cy="3849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600"/>
              <a:buNone/>
              <a:defRPr sz="1600"/>
            </a:lvl1pPr>
            <a:lvl2pPr lvl="1" rtl="0">
              <a:spcBef>
                <a:spcPts val="0"/>
              </a:spcBef>
              <a:spcAft>
                <a:spcPts val="0"/>
              </a:spcAft>
              <a:buSzPts val="1600"/>
              <a:buNone/>
              <a:defRPr sz="1600"/>
            </a:lvl2pPr>
            <a:lvl3pPr lvl="2" rtl="0">
              <a:spcBef>
                <a:spcPts val="0"/>
              </a:spcBef>
              <a:spcAft>
                <a:spcPts val="0"/>
              </a:spcAft>
              <a:buSzPts val="1600"/>
              <a:buNone/>
              <a:defRPr sz="1600"/>
            </a:lvl3pPr>
            <a:lvl4pPr lvl="3" rtl="0">
              <a:spcBef>
                <a:spcPts val="0"/>
              </a:spcBef>
              <a:spcAft>
                <a:spcPts val="0"/>
              </a:spcAft>
              <a:buSzPts val="1600"/>
              <a:buNone/>
              <a:defRPr sz="1600"/>
            </a:lvl4pPr>
            <a:lvl5pPr lvl="4" rtl="0">
              <a:spcBef>
                <a:spcPts val="0"/>
              </a:spcBef>
              <a:spcAft>
                <a:spcPts val="0"/>
              </a:spcAft>
              <a:buSzPts val="1600"/>
              <a:buNone/>
              <a:defRPr sz="1600"/>
            </a:lvl5pPr>
            <a:lvl6pPr lvl="5" rtl="0">
              <a:spcBef>
                <a:spcPts val="0"/>
              </a:spcBef>
              <a:spcAft>
                <a:spcPts val="0"/>
              </a:spcAft>
              <a:buSzPts val="1600"/>
              <a:buNone/>
              <a:defRPr sz="1600"/>
            </a:lvl6pPr>
            <a:lvl7pPr lvl="6" rtl="0">
              <a:spcBef>
                <a:spcPts val="0"/>
              </a:spcBef>
              <a:spcAft>
                <a:spcPts val="0"/>
              </a:spcAft>
              <a:buSzPts val="1600"/>
              <a:buNone/>
              <a:defRPr sz="1600"/>
            </a:lvl7pPr>
            <a:lvl8pPr lvl="7" rtl="0">
              <a:spcBef>
                <a:spcPts val="0"/>
              </a:spcBef>
              <a:spcAft>
                <a:spcPts val="0"/>
              </a:spcAft>
              <a:buSzPts val="1600"/>
              <a:buNone/>
              <a:defRPr sz="1600"/>
            </a:lvl8pPr>
            <a:lvl9pPr lvl="8" rtl="0">
              <a:spcBef>
                <a:spcPts val="0"/>
              </a:spcBef>
              <a:spcAft>
                <a:spcPts val="0"/>
              </a:spcAft>
              <a:buSzPts val="1600"/>
              <a:buNone/>
              <a:defRPr sz="1600"/>
            </a:lvl9pPr>
          </a:lstStyle>
          <a:p>
            <a:endParaRPr/>
          </a:p>
        </p:txBody>
      </p:sp>
      <p:sp>
        <p:nvSpPr>
          <p:cNvPr id="165" name="Google Shape;165;p34"/>
          <p:cNvSpPr txBox="1">
            <a:spLocks noGrp="1"/>
          </p:cNvSpPr>
          <p:nvPr>
            <p:ph type="ctrTitle" idx="6"/>
          </p:nvPr>
        </p:nvSpPr>
        <p:spPr>
          <a:xfrm rot="5400000">
            <a:off x="6860962" y="1407498"/>
            <a:ext cx="2449800" cy="4875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Tree>
  </p:cSld>
  <p:clrMapOvr>
    <a:masterClrMapping/>
  </p:clrMapOvr>
  <p:extLst>
    <p:ext uri="{DCECCB84-F9BA-43D5-87BE-67443E8EF086}">
      <p15:sldGuideLst xmlns:p15="http://schemas.microsoft.com/office/powerpoint/2012/main">
        <p15:guide id="1" orient="horz" pos="510">
          <p15:clr>
            <a:srgbClr val="FA7B17"/>
          </p15:clr>
        </p15:guide>
        <p15:guide id="2" pos="454">
          <p15:clr>
            <a:srgbClr val="FA7B17"/>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wo columns 2">
  <p:cSld name="CUSTOM_34">
    <p:spTree>
      <p:nvGrpSpPr>
        <p:cNvPr id="1" name="Shape 166"/>
        <p:cNvGrpSpPr/>
        <p:nvPr/>
      </p:nvGrpSpPr>
      <p:grpSpPr>
        <a:xfrm>
          <a:off x="0" y="0"/>
          <a:ext cx="0" cy="0"/>
          <a:chOff x="0" y="0"/>
          <a:chExt cx="0" cy="0"/>
        </a:xfrm>
      </p:grpSpPr>
      <p:sp>
        <p:nvSpPr>
          <p:cNvPr id="167" name="Google Shape;167;p35"/>
          <p:cNvSpPr txBox="1">
            <a:spLocks noGrp="1"/>
          </p:cNvSpPr>
          <p:nvPr>
            <p:ph type="ctrTitle"/>
          </p:nvPr>
        </p:nvSpPr>
        <p:spPr>
          <a:xfrm rot="5400000">
            <a:off x="6860962" y="1407498"/>
            <a:ext cx="2449800" cy="4875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168" name="Google Shape;168;p35"/>
          <p:cNvSpPr txBox="1">
            <a:spLocks noGrp="1"/>
          </p:cNvSpPr>
          <p:nvPr>
            <p:ph type="subTitle" idx="1"/>
          </p:nvPr>
        </p:nvSpPr>
        <p:spPr>
          <a:xfrm>
            <a:off x="1579064" y="2147200"/>
            <a:ext cx="16266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000"/>
              <a:buNone/>
              <a:defRPr sz="1000"/>
            </a:lvl1pPr>
            <a:lvl2pPr lvl="1" rtl="0">
              <a:lnSpc>
                <a:spcPct val="100000"/>
              </a:lnSpc>
              <a:spcBef>
                <a:spcPts val="0"/>
              </a:spcBef>
              <a:spcAft>
                <a:spcPts val="0"/>
              </a:spcAft>
              <a:buClr>
                <a:srgbClr val="000000"/>
              </a:buClr>
              <a:buSzPts val="1000"/>
              <a:buNone/>
              <a:defRPr sz="1000">
                <a:solidFill>
                  <a:srgbClr val="000000"/>
                </a:solidFill>
              </a:defRPr>
            </a:lvl2pPr>
            <a:lvl3pPr lvl="2" rtl="0">
              <a:lnSpc>
                <a:spcPct val="100000"/>
              </a:lnSpc>
              <a:spcBef>
                <a:spcPts val="0"/>
              </a:spcBef>
              <a:spcAft>
                <a:spcPts val="0"/>
              </a:spcAft>
              <a:buClr>
                <a:srgbClr val="000000"/>
              </a:buClr>
              <a:buSzPts val="1000"/>
              <a:buNone/>
              <a:defRPr sz="1000">
                <a:solidFill>
                  <a:srgbClr val="000000"/>
                </a:solidFill>
              </a:defRPr>
            </a:lvl3pPr>
            <a:lvl4pPr lvl="3" rtl="0">
              <a:lnSpc>
                <a:spcPct val="100000"/>
              </a:lnSpc>
              <a:spcBef>
                <a:spcPts val="0"/>
              </a:spcBef>
              <a:spcAft>
                <a:spcPts val="0"/>
              </a:spcAft>
              <a:buClr>
                <a:srgbClr val="000000"/>
              </a:buClr>
              <a:buSzPts val="1000"/>
              <a:buNone/>
              <a:defRPr sz="1000">
                <a:solidFill>
                  <a:srgbClr val="000000"/>
                </a:solidFill>
              </a:defRPr>
            </a:lvl4pPr>
            <a:lvl5pPr lvl="4" rtl="0">
              <a:lnSpc>
                <a:spcPct val="100000"/>
              </a:lnSpc>
              <a:spcBef>
                <a:spcPts val="0"/>
              </a:spcBef>
              <a:spcAft>
                <a:spcPts val="0"/>
              </a:spcAft>
              <a:buClr>
                <a:srgbClr val="000000"/>
              </a:buClr>
              <a:buSzPts val="1000"/>
              <a:buNone/>
              <a:defRPr sz="1000">
                <a:solidFill>
                  <a:srgbClr val="000000"/>
                </a:solidFill>
              </a:defRPr>
            </a:lvl5pPr>
            <a:lvl6pPr lvl="5" rtl="0">
              <a:lnSpc>
                <a:spcPct val="100000"/>
              </a:lnSpc>
              <a:spcBef>
                <a:spcPts val="0"/>
              </a:spcBef>
              <a:spcAft>
                <a:spcPts val="0"/>
              </a:spcAft>
              <a:buClr>
                <a:srgbClr val="000000"/>
              </a:buClr>
              <a:buSzPts val="1000"/>
              <a:buNone/>
              <a:defRPr sz="1000">
                <a:solidFill>
                  <a:srgbClr val="000000"/>
                </a:solidFill>
              </a:defRPr>
            </a:lvl6pPr>
            <a:lvl7pPr lvl="6" rtl="0">
              <a:lnSpc>
                <a:spcPct val="100000"/>
              </a:lnSpc>
              <a:spcBef>
                <a:spcPts val="0"/>
              </a:spcBef>
              <a:spcAft>
                <a:spcPts val="0"/>
              </a:spcAft>
              <a:buClr>
                <a:srgbClr val="000000"/>
              </a:buClr>
              <a:buSzPts val="1000"/>
              <a:buNone/>
              <a:defRPr sz="1000">
                <a:solidFill>
                  <a:srgbClr val="000000"/>
                </a:solidFill>
              </a:defRPr>
            </a:lvl7pPr>
            <a:lvl8pPr lvl="7" rtl="0">
              <a:lnSpc>
                <a:spcPct val="100000"/>
              </a:lnSpc>
              <a:spcBef>
                <a:spcPts val="0"/>
              </a:spcBef>
              <a:spcAft>
                <a:spcPts val="0"/>
              </a:spcAft>
              <a:buClr>
                <a:srgbClr val="000000"/>
              </a:buClr>
              <a:buSzPts val="1000"/>
              <a:buNone/>
              <a:defRPr sz="1000">
                <a:solidFill>
                  <a:srgbClr val="000000"/>
                </a:solidFill>
              </a:defRPr>
            </a:lvl8pPr>
            <a:lvl9pPr lvl="8"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169" name="Google Shape;169;p35"/>
          <p:cNvSpPr txBox="1">
            <a:spLocks noGrp="1"/>
          </p:cNvSpPr>
          <p:nvPr>
            <p:ph type="ctrTitle" idx="2"/>
          </p:nvPr>
        </p:nvSpPr>
        <p:spPr>
          <a:xfrm>
            <a:off x="1579064" y="1762400"/>
            <a:ext cx="2619300" cy="3849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70" name="Google Shape;170;p35"/>
          <p:cNvSpPr txBox="1">
            <a:spLocks noGrp="1"/>
          </p:cNvSpPr>
          <p:nvPr>
            <p:ph type="subTitle" idx="3"/>
          </p:nvPr>
        </p:nvSpPr>
        <p:spPr>
          <a:xfrm>
            <a:off x="4068269" y="2147200"/>
            <a:ext cx="1626600" cy="1112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000000"/>
              </a:buClr>
              <a:buSzPts val="1000"/>
              <a:buNone/>
              <a:defRPr sz="1000">
                <a:solidFill>
                  <a:srgbClr val="000000"/>
                </a:solidFill>
              </a:defRPr>
            </a:lvl1pPr>
            <a:lvl2pPr lvl="1" algn="r" rtl="0">
              <a:lnSpc>
                <a:spcPct val="100000"/>
              </a:lnSpc>
              <a:spcBef>
                <a:spcPts val="0"/>
              </a:spcBef>
              <a:spcAft>
                <a:spcPts val="0"/>
              </a:spcAft>
              <a:buClr>
                <a:srgbClr val="000000"/>
              </a:buClr>
              <a:buSzPts val="1000"/>
              <a:buNone/>
              <a:defRPr sz="1000">
                <a:solidFill>
                  <a:srgbClr val="000000"/>
                </a:solidFill>
              </a:defRPr>
            </a:lvl2pPr>
            <a:lvl3pPr lvl="2" algn="r" rtl="0">
              <a:lnSpc>
                <a:spcPct val="100000"/>
              </a:lnSpc>
              <a:spcBef>
                <a:spcPts val="0"/>
              </a:spcBef>
              <a:spcAft>
                <a:spcPts val="0"/>
              </a:spcAft>
              <a:buClr>
                <a:srgbClr val="000000"/>
              </a:buClr>
              <a:buSzPts val="1000"/>
              <a:buNone/>
              <a:defRPr sz="1000">
                <a:solidFill>
                  <a:srgbClr val="000000"/>
                </a:solidFill>
              </a:defRPr>
            </a:lvl3pPr>
            <a:lvl4pPr lvl="3" algn="r" rtl="0">
              <a:lnSpc>
                <a:spcPct val="100000"/>
              </a:lnSpc>
              <a:spcBef>
                <a:spcPts val="0"/>
              </a:spcBef>
              <a:spcAft>
                <a:spcPts val="0"/>
              </a:spcAft>
              <a:buClr>
                <a:srgbClr val="000000"/>
              </a:buClr>
              <a:buSzPts val="1000"/>
              <a:buNone/>
              <a:defRPr sz="1000">
                <a:solidFill>
                  <a:srgbClr val="000000"/>
                </a:solidFill>
              </a:defRPr>
            </a:lvl4pPr>
            <a:lvl5pPr lvl="4" algn="r" rtl="0">
              <a:lnSpc>
                <a:spcPct val="100000"/>
              </a:lnSpc>
              <a:spcBef>
                <a:spcPts val="0"/>
              </a:spcBef>
              <a:spcAft>
                <a:spcPts val="0"/>
              </a:spcAft>
              <a:buClr>
                <a:srgbClr val="000000"/>
              </a:buClr>
              <a:buSzPts val="1000"/>
              <a:buNone/>
              <a:defRPr sz="1000">
                <a:solidFill>
                  <a:srgbClr val="000000"/>
                </a:solidFill>
              </a:defRPr>
            </a:lvl5pPr>
            <a:lvl6pPr lvl="5" algn="r" rtl="0">
              <a:lnSpc>
                <a:spcPct val="100000"/>
              </a:lnSpc>
              <a:spcBef>
                <a:spcPts val="0"/>
              </a:spcBef>
              <a:spcAft>
                <a:spcPts val="0"/>
              </a:spcAft>
              <a:buClr>
                <a:srgbClr val="000000"/>
              </a:buClr>
              <a:buSzPts val="1000"/>
              <a:buNone/>
              <a:defRPr sz="1000">
                <a:solidFill>
                  <a:srgbClr val="000000"/>
                </a:solidFill>
              </a:defRPr>
            </a:lvl6pPr>
            <a:lvl7pPr lvl="6" algn="r" rtl="0">
              <a:lnSpc>
                <a:spcPct val="100000"/>
              </a:lnSpc>
              <a:spcBef>
                <a:spcPts val="0"/>
              </a:spcBef>
              <a:spcAft>
                <a:spcPts val="0"/>
              </a:spcAft>
              <a:buClr>
                <a:srgbClr val="000000"/>
              </a:buClr>
              <a:buSzPts val="1000"/>
              <a:buNone/>
              <a:defRPr sz="1000">
                <a:solidFill>
                  <a:srgbClr val="000000"/>
                </a:solidFill>
              </a:defRPr>
            </a:lvl7pPr>
            <a:lvl8pPr lvl="7" algn="r" rtl="0">
              <a:lnSpc>
                <a:spcPct val="100000"/>
              </a:lnSpc>
              <a:spcBef>
                <a:spcPts val="0"/>
              </a:spcBef>
              <a:spcAft>
                <a:spcPts val="0"/>
              </a:spcAft>
              <a:buClr>
                <a:srgbClr val="000000"/>
              </a:buClr>
              <a:buSzPts val="1000"/>
              <a:buNone/>
              <a:defRPr sz="1000">
                <a:solidFill>
                  <a:srgbClr val="000000"/>
                </a:solidFill>
              </a:defRPr>
            </a:lvl8pPr>
            <a:lvl9pPr lvl="8" algn="r"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171" name="Google Shape;171;p35"/>
          <p:cNvSpPr txBox="1">
            <a:spLocks noGrp="1"/>
          </p:cNvSpPr>
          <p:nvPr>
            <p:ph type="ctrTitle" idx="4"/>
          </p:nvPr>
        </p:nvSpPr>
        <p:spPr>
          <a:xfrm>
            <a:off x="3075567" y="1762400"/>
            <a:ext cx="2619300" cy="384900"/>
          </a:xfrm>
          <a:prstGeom prst="rect">
            <a:avLst/>
          </a:prstGeom>
          <a:ln>
            <a:noFill/>
          </a:ln>
        </p:spPr>
        <p:txBody>
          <a:bodyPr spcFirstLastPara="1" wrap="square" lIns="91425" tIns="91425" rIns="91425" bIns="91425" anchor="b" anchorCtr="0">
            <a:noAutofit/>
          </a:bodyPr>
          <a:lstStyle>
            <a:lvl1pPr lvl="0" algn="r" rtl="0">
              <a:spcBef>
                <a:spcPts val="0"/>
              </a:spcBef>
              <a:spcAft>
                <a:spcPts val="0"/>
              </a:spcAft>
              <a:buSzPts val="1800"/>
              <a:buNone/>
              <a:defRPr sz="1800"/>
            </a:lvl1pPr>
            <a:lvl2pPr lvl="1" algn="r" rtl="0">
              <a:spcBef>
                <a:spcPts val="0"/>
              </a:spcBef>
              <a:spcAft>
                <a:spcPts val="0"/>
              </a:spcAft>
              <a:buSzPts val="1800"/>
              <a:buNone/>
              <a:defRPr sz="1800"/>
            </a:lvl2pPr>
            <a:lvl3pPr lvl="2" algn="r" rtl="0">
              <a:spcBef>
                <a:spcPts val="0"/>
              </a:spcBef>
              <a:spcAft>
                <a:spcPts val="0"/>
              </a:spcAft>
              <a:buSzPts val="1800"/>
              <a:buNone/>
              <a:defRPr sz="1800"/>
            </a:lvl3pPr>
            <a:lvl4pPr lvl="3" algn="r" rtl="0">
              <a:spcBef>
                <a:spcPts val="0"/>
              </a:spcBef>
              <a:spcAft>
                <a:spcPts val="0"/>
              </a:spcAft>
              <a:buSzPts val="1800"/>
              <a:buNone/>
              <a:defRPr sz="1800"/>
            </a:lvl4pPr>
            <a:lvl5pPr lvl="4" algn="r" rtl="0">
              <a:spcBef>
                <a:spcPts val="0"/>
              </a:spcBef>
              <a:spcAft>
                <a:spcPts val="0"/>
              </a:spcAft>
              <a:buSzPts val="1800"/>
              <a:buNone/>
              <a:defRPr sz="1800"/>
            </a:lvl5pPr>
            <a:lvl6pPr lvl="5" algn="r" rtl="0">
              <a:spcBef>
                <a:spcPts val="0"/>
              </a:spcBef>
              <a:spcAft>
                <a:spcPts val="0"/>
              </a:spcAft>
              <a:buSzPts val="1800"/>
              <a:buNone/>
              <a:defRPr sz="1800"/>
            </a:lvl6pPr>
            <a:lvl7pPr lvl="6" algn="r" rtl="0">
              <a:spcBef>
                <a:spcPts val="0"/>
              </a:spcBef>
              <a:spcAft>
                <a:spcPts val="0"/>
              </a:spcAft>
              <a:buSzPts val="1800"/>
              <a:buNone/>
              <a:defRPr sz="1800"/>
            </a:lvl7pPr>
            <a:lvl8pPr lvl="7" algn="r" rtl="0">
              <a:spcBef>
                <a:spcPts val="0"/>
              </a:spcBef>
              <a:spcAft>
                <a:spcPts val="0"/>
              </a:spcAft>
              <a:buSzPts val="1800"/>
              <a:buNone/>
              <a:defRPr sz="1800"/>
            </a:lvl8pPr>
            <a:lvl9pPr lvl="8" algn="r" rtl="0">
              <a:spcBef>
                <a:spcPts val="0"/>
              </a:spcBef>
              <a:spcAft>
                <a:spcPts val="0"/>
              </a:spcAft>
              <a:buSzPts val="1800"/>
              <a:buNone/>
              <a:defRPr sz="1800"/>
            </a:lvl9p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 text 6">
  <p:cSld name="CUSTOM_11_1_2_1">
    <p:spTree>
      <p:nvGrpSpPr>
        <p:cNvPr id="1" name="Shape 172"/>
        <p:cNvGrpSpPr/>
        <p:nvPr/>
      </p:nvGrpSpPr>
      <p:grpSpPr>
        <a:xfrm>
          <a:off x="0" y="0"/>
          <a:ext cx="0" cy="0"/>
          <a:chOff x="0" y="0"/>
          <a:chExt cx="0" cy="0"/>
        </a:xfrm>
      </p:grpSpPr>
      <p:sp>
        <p:nvSpPr>
          <p:cNvPr id="173" name="Google Shape;173;p36"/>
          <p:cNvSpPr txBox="1">
            <a:spLocks noGrp="1"/>
          </p:cNvSpPr>
          <p:nvPr>
            <p:ph type="ctrTitle"/>
          </p:nvPr>
        </p:nvSpPr>
        <p:spPr>
          <a:xfrm>
            <a:off x="831200" y="376498"/>
            <a:ext cx="3867300" cy="2054100"/>
          </a:xfrm>
          <a:prstGeom prst="rect">
            <a:avLst/>
          </a:prstGeom>
        </p:spPr>
        <p:txBody>
          <a:bodyPr spcFirstLastPara="1" wrap="square" lIns="91425" tIns="91425" rIns="91425" bIns="91425" anchor="b" anchorCtr="0">
            <a:noAutofit/>
          </a:bodyPr>
          <a:lstStyle>
            <a:lvl1pPr lvl="0" rtl="0">
              <a:spcBef>
                <a:spcPts val="0"/>
              </a:spcBef>
              <a:spcAft>
                <a:spcPts val="0"/>
              </a:spcAft>
              <a:buSzPts val="2800"/>
              <a:buNone/>
              <a:defRPr/>
            </a:lvl1pPr>
            <a:lvl2pPr lvl="1" rtl="0">
              <a:spcBef>
                <a:spcPts val="0"/>
              </a:spcBef>
              <a:spcAft>
                <a:spcPts val="0"/>
              </a:spcAft>
              <a:buClr>
                <a:schemeClr val="lt1"/>
              </a:buClr>
              <a:buSzPts val="1600"/>
              <a:buNone/>
              <a:defRPr sz="1600">
                <a:solidFill>
                  <a:schemeClr val="lt1"/>
                </a:solidFill>
              </a:defRPr>
            </a:lvl2pPr>
            <a:lvl3pPr lvl="2" rtl="0">
              <a:spcBef>
                <a:spcPts val="0"/>
              </a:spcBef>
              <a:spcAft>
                <a:spcPts val="0"/>
              </a:spcAft>
              <a:buClr>
                <a:schemeClr val="lt1"/>
              </a:buClr>
              <a:buSzPts val="1600"/>
              <a:buNone/>
              <a:defRPr sz="1600">
                <a:solidFill>
                  <a:schemeClr val="lt1"/>
                </a:solidFill>
              </a:defRPr>
            </a:lvl3pPr>
            <a:lvl4pPr lvl="3" rtl="0">
              <a:spcBef>
                <a:spcPts val="0"/>
              </a:spcBef>
              <a:spcAft>
                <a:spcPts val="0"/>
              </a:spcAft>
              <a:buClr>
                <a:schemeClr val="lt1"/>
              </a:buClr>
              <a:buSzPts val="1600"/>
              <a:buNone/>
              <a:defRPr sz="1600">
                <a:solidFill>
                  <a:schemeClr val="lt1"/>
                </a:solidFill>
              </a:defRPr>
            </a:lvl4pPr>
            <a:lvl5pPr lvl="4" rtl="0">
              <a:spcBef>
                <a:spcPts val="0"/>
              </a:spcBef>
              <a:spcAft>
                <a:spcPts val="0"/>
              </a:spcAft>
              <a:buClr>
                <a:schemeClr val="lt1"/>
              </a:buClr>
              <a:buSzPts val="1600"/>
              <a:buNone/>
              <a:defRPr sz="1600">
                <a:solidFill>
                  <a:schemeClr val="lt1"/>
                </a:solidFill>
              </a:defRPr>
            </a:lvl5pPr>
            <a:lvl6pPr lvl="5" rtl="0">
              <a:spcBef>
                <a:spcPts val="0"/>
              </a:spcBef>
              <a:spcAft>
                <a:spcPts val="0"/>
              </a:spcAft>
              <a:buClr>
                <a:schemeClr val="lt1"/>
              </a:buClr>
              <a:buSzPts val="1600"/>
              <a:buNone/>
              <a:defRPr sz="1600">
                <a:solidFill>
                  <a:schemeClr val="lt1"/>
                </a:solidFill>
              </a:defRPr>
            </a:lvl6pPr>
            <a:lvl7pPr lvl="6" rtl="0">
              <a:spcBef>
                <a:spcPts val="0"/>
              </a:spcBef>
              <a:spcAft>
                <a:spcPts val="0"/>
              </a:spcAft>
              <a:buClr>
                <a:schemeClr val="lt1"/>
              </a:buClr>
              <a:buSzPts val="1600"/>
              <a:buNone/>
              <a:defRPr sz="1600">
                <a:solidFill>
                  <a:schemeClr val="lt1"/>
                </a:solidFill>
              </a:defRPr>
            </a:lvl7pPr>
            <a:lvl8pPr lvl="7" rtl="0">
              <a:spcBef>
                <a:spcPts val="0"/>
              </a:spcBef>
              <a:spcAft>
                <a:spcPts val="0"/>
              </a:spcAft>
              <a:buClr>
                <a:schemeClr val="lt1"/>
              </a:buClr>
              <a:buSzPts val="1600"/>
              <a:buNone/>
              <a:defRPr sz="1600">
                <a:solidFill>
                  <a:schemeClr val="lt1"/>
                </a:solidFill>
              </a:defRPr>
            </a:lvl8pPr>
            <a:lvl9pPr lvl="8" rtl="0">
              <a:spcBef>
                <a:spcPts val="0"/>
              </a:spcBef>
              <a:spcAft>
                <a:spcPts val="0"/>
              </a:spcAft>
              <a:buClr>
                <a:schemeClr val="lt1"/>
              </a:buClr>
              <a:buSzPts val="1600"/>
              <a:buNone/>
              <a:defRPr sz="1600">
                <a:solidFill>
                  <a:schemeClr val="lt1"/>
                </a:solidFill>
              </a:defRPr>
            </a:lvl9pPr>
          </a:lstStyle>
          <a:p>
            <a:endParaRPr/>
          </a:p>
        </p:txBody>
      </p:sp>
      <p:sp>
        <p:nvSpPr>
          <p:cNvPr id="174" name="Google Shape;174;p36"/>
          <p:cNvSpPr txBox="1">
            <a:spLocks noGrp="1"/>
          </p:cNvSpPr>
          <p:nvPr>
            <p:ph type="subTitle" idx="1"/>
          </p:nvPr>
        </p:nvSpPr>
        <p:spPr>
          <a:xfrm>
            <a:off x="831200" y="2314225"/>
            <a:ext cx="3081600" cy="1784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Clr>
                <a:schemeClr val="lt1"/>
              </a:buClr>
              <a:buSzPts val="1200"/>
              <a:buNone/>
              <a:defRPr>
                <a:solidFill>
                  <a:schemeClr val="lt1"/>
                </a:solidFill>
              </a:defRPr>
            </a:lvl2pPr>
            <a:lvl3pPr lvl="2" rtl="0">
              <a:lnSpc>
                <a:spcPct val="100000"/>
              </a:lnSpc>
              <a:spcBef>
                <a:spcPts val="0"/>
              </a:spcBef>
              <a:spcAft>
                <a:spcPts val="0"/>
              </a:spcAft>
              <a:buClr>
                <a:schemeClr val="lt1"/>
              </a:buClr>
              <a:buSzPts val="1200"/>
              <a:buNone/>
              <a:defRPr>
                <a:solidFill>
                  <a:schemeClr val="lt1"/>
                </a:solidFill>
              </a:defRPr>
            </a:lvl3pPr>
            <a:lvl4pPr lvl="3" rtl="0">
              <a:lnSpc>
                <a:spcPct val="100000"/>
              </a:lnSpc>
              <a:spcBef>
                <a:spcPts val="0"/>
              </a:spcBef>
              <a:spcAft>
                <a:spcPts val="0"/>
              </a:spcAft>
              <a:buClr>
                <a:schemeClr val="lt1"/>
              </a:buClr>
              <a:buSzPts val="1200"/>
              <a:buNone/>
              <a:defRPr>
                <a:solidFill>
                  <a:schemeClr val="lt1"/>
                </a:solidFill>
              </a:defRPr>
            </a:lvl4pPr>
            <a:lvl5pPr lvl="4" rtl="0">
              <a:lnSpc>
                <a:spcPct val="100000"/>
              </a:lnSpc>
              <a:spcBef>
                <a:spcPts val="0"/>
              </a:spcBef>
              <a:spcAft>
                <a:spcPts val="0"/>
              </a:spcAft>
              <a:buClr>
                <a:schemeClr val="lt1"/>
              </a:buClr>
              <a:buSzPts val="1200"/>
              <a:buNone/>
              <a:defRPr>
                <a:solidFill>
                  <a:schemeClr val="lt1"/>
                </a:solidFill>
              </a:defRPr>
            </a:lvl5pPr>
            <a:lvl6pPr lvl="5" rtl="0">
              <a:lnSpc>
                <a:spcPct val="100000"/>
              </a:lnSpc>
              <a:spcBef>
                <a:spcPts val="0"/>
              </a:spcBef>
              <a:spcAft>
                <a:spcPts val="0"/>
              </a:spcAft>
              <a:buClr>
                <a:schemeClr val="lt1"/>
              </a:buClr>
              <a:buSzPts val="1200"/>
              <a:buNone/>
              <a:defRPr>
                <a:solidFill>
                  <a:schemeClr val="lt1"/>
                </a:solidFill>
              </a:defRPr>
            </a:lvl6pPr>
            <a:lvl7pPr lvl="6" rtl="0">
              <a:lnSpc>
                <a:spcPct val="100000"/>
              </a:lnSpc>
              <a:spcBef>
                <a:spcPts val="0"/>
              </a:spcBef>
              <a:spcAft>
                <a:spcPts val="0"/>
              </a:spcAft>
              <a:buClr>
                <a:schemeClr val="lt1"/>
              </a:buClr>
              <a:buSzPts val="1200"/>
              <a:buNone/>
              <a:defRPr>
                <a:solidFill>
                  <a:schemeClr val="lt1"/>
                </a:solidFill>
              </a:defRPr>
            </a:lvl7pPr>
            <a:lvl8pPr lvl="7" rtl="0">
              <a:lnSpc>
                <a:spcPct val="100000"/>
              </a:lnSpc>
              <a:spcBef>
                <a:spcPts val="0"/>
              </a:spcBef>
              <a:spcAft>
                <a:spcPts val="0"/>
              </a:spcAft>
              <a:buClr>
                <a:schemeClr val="lt1"/>
              </a:buClr>
              <a:buSzPts val="1200"/>
              <a:buNone/>
              <a:defRPr>
                <a:solidFill>
                  <a:schemeClr val="lt1"/>
                </a:solidFill>
              </a:defRPr>
            </a:lvl8pPr>
            <a:lvl9pPr lvl="8" rtl="0">
              <a:lnSpc>
                <a:spcPct val="100000"/>
              </a:lnSpc>
              <a:spcBef>
                <a:spcPts val="0"/>
              </a:spcBef>
              <a:spcAft>
                <a:spcPts val="0"/>
              </a:spcAft>
              <a:buClr>
                <a:schemeClr val="lt1"/>
              </a:buClr>
              <a:buSzPts val="1200"/>
              <a:buNone/>
              <a:defRPr>
                <a:solidFill>
                  <a:schemeClr val="lt1"/>
                </a:solidFill>
              </a:defRPr>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Credits">
  <p:cSld name="CUSTOM_25">
    <p:spTree>
      <p:nvGrpSpPr>
        <p:cNvPr id="1" name="Shape 175"/>
        <p:cNvGrpSpPr/>
        <p:nvPr/>
      </p:nvGrpSpPr>
      <p:grpSpPr>
        <a:xfrm>
          <a:off x="0" y="0"/>
          <a:ext cx="0" cy="0"/>
          <a:chOff x="0" y="0"/>
          <a:chExt cx="0" cy="0"/>
        </a:xfrm>
      </p:grpSpPr>
      <p:sp>
        <p:nvSpPr>
          <p:cNvPr id="176" name="Google Shape;176;p37"/>
          <p:cNvSpPr txBox="1">
            <a:spLocks noGrp="1"/>
          </p:cNvSpPr>
          <p:nvPr>
            <p:ph type="body" idx="1"/>
          </p:nvPr>
        </p:nvSpPr>
        <p:spPr>
          <a:xfrm>
            <a:off x="642050" y="2134800"/>
            <a:ext cx="5308200" cy="14760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Clr>
                <a:srgbClr val="000000"/>
              </a:buClr>
              <a:buSzPts val="1200"/>
              <a:buChar char="●"/>
              <a:defRPr>
                <a:solidFill>
                  <a:srgbClr val="000000"/>
                </a:solidFill>
              </a:defRPr>
            </a:lvl1pPr>
            <a:lvl2pPr marL="914400" lvl="1" indent="-304800" rtl="0">
              <a:spcBef>
                <a:spcPts val="1600"/>
              </a:spcBef>
              <a:spcAft>
                <a:spcPts val="0"/>
              </a:spcAft>
              <a:buClr>
                <a:srgbClr val="000000"/>
              </a:buClr>
              <a:buSzPts val="1200"/>
              <a:buChar char="○"/>
              <a:defRPr>
                <a:solidFill>
                  <a:srgbClr val="000000"/>
                </a:solidFill>
              </a:defRPr>
            </a:lvl2pPr>
            <a:lvl3pPr marL="1371600" lvl="2" indent="-304800" rtl="0">
              <a:spcBef>
                <a:spcPts val="1600"/>
              </a:spcBef>
              <a:spcAft>
                <a:spcPts val="0"/>
              </a:spcAft>
              <a:buClr>
                <a:srgbClr val="000000"/>
              </a:buClr>
              <a:buSzPts val="1200"/>
              <a:buChar char="■"/>
              <a:defRPr>
                <a:solidFill>
                  <a:srgbClr val="000000"/>
                </a:solidFill>
              </a:defRPr>
            </a:lvl3pPr>
            <a:lvl4pPr marL="1828800" lvl="3" indent="-304800" rtl="0">
              <a:spcBef>
                <a:spcPts val="1600"/>
              </a:spcBef>
              <a:spcAft>
                <a:spcPts val="0"/>
              </a:spcAft>
              <a:buClr>
                <a:srgbClr val="000000"/>
              </a:buClr>
              <a:buSzPts val="1200"/>
              <a:buChar char="●"/>
              <a:defRPr>
                <a:solidFill>
                  <a:srgbClr val="000000"/>
                </a:solidFill>
              </a:defRPr>
            </a:lvl4pPr>
            <a:lvl5pPr marL="2286000" lvl="4" indent="-304800" rtl="0">
              <a:spcBef>
                <a:spcPts val="1600"/>
              </a:spcBef>
              <a:spcAft>
                <a:spcPts val="0"/>
              </a:spcAft>
              <a:buClr>
                <a:srgbClr val="000000"/>
              </a:buClr>
              <a:buSzPts val="1200"/>
              <a:buChar char="○"/>
              <a:defRPr>
                <a:solidFill>
                  <a:srgbClr val="000000"/>
                </a:solidFill>
              </a:defRPr>
            </a:lvl5pPr>
            <a:lvl6pPr marL="2743200" lvl="5" indent="-304800" rtl="0">
              <a:spcBef>
                <a:spcPts val="1600"/>
              </a:spcBef>
              <a:spcAft>
                <a:spcPts val="0"/>
              </a:spcAft>
              <a:buClr>
                <a:srgbClr val="000000"/>
              </a:buClr>
              <a:buSzPts val="1200"/>
              <a:buChar char="■"/>
              <a:defRPr>
                <a:solidFill>
                  <a:srgbClr val="000000"/>
                </a:solidFill>
              </a:defRPr>
            </a:lvl6pPr>
            <a:lvl7pPr marL="3200400" lvl="6" indent="-304800" rtl="0">
              <a:spcBef>
                <a:spcPts val="1600"/>
              </a:spcBef>
              <a:spcAft>
                <a:spcPts val="0"/>
              </a:spcAft>
              <a:buClr>
                <a:srgbClr val="000000"/>
              </a:buClr>
              <a:buSzPts val="1200"/>
              <a:buChar char="●"/>
              <a:defRPr>
                <a:solidFill>
                  <a:srgbClr val="000000"/>
                </a:solidFill>
              </a:defRPr>
            </a:lvl7pPr>
            <a:lvl8pPr marL="3657600" lvl="7" indent="-304800" rtl="0">
              <a:spcBef>
                <a:spcPts val="1600"/>
              </a:spcBef>
              <a:spcAft>
                <a:spcPts val="0"/>
              </a:spcAft>
              <a:buClr>
                <a:srgbClr val="000000"/>
              </a:buClr>
              <a:buSzPts val="1200"/>
              <a:buChar char="○"/>
              <a:defRPr>
                <a:solidFill>
                  <a:srgbClr val="000000"/>
                </a:solidFill>
              </a:defRPr>
            </a:lvl8pPr>
            <a:lvl9pPr marL="4114800" lvl="8" indent="-304800" rtl="0">
              <a:spcBef>
                <a:spcPts val="1600"/>
              </a:spcBef>
              <a:spcAft>
                <a:spcPts val="1600"/>
              </a:spcAft>
              <a:buClr>
                <a:srgbClr val="000000"/>
              </a:buClr>
              <a:buSzPts val="1200"/>
              <a:buChar char="■"/>
              <a:defRPr>
                <a:solidFill>
                  <a:srgbClr val="000000"/>
                </a:solidFill>
              </a:defRPr>
            </a:lvl9pPr>
          </a:lstStyle>
          <a:p>
            <a:endParaRPr/>
          </a:p>
        </p:txBody>
      </p:sp>
      <p:sp>
        <p:nvSpPr>
          <p:cNvPr id="177" name="Google Shape;177;p37"/>
          <p:cNvSpPr txBox="1">
            <a:spLocks noGrp="1"/>
          </p:cNvSpPr>
          <p:nvPr>
            <p:ph type="ctrTitle"/>
          </p:nvPr>
        </p:nvSpPr>
        <p:spPr>
          <a:xfrm rot="5400000">
            <a:off x="6923109" y="1407498"/>
            <a:ext cx="2449800" cy="4875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Resources">
  <p:cSld name="CUSTOM_25_1">
    <p:spTree>
      <p:nvGrpSpPr>
        <p:cNvPr id="1" name="Shape 178"/>
        <p:cNvGrpSpPr/>
        <p:nvPr/>
      </p:nvGrpSpPr>
      <p:grpSpPr>
        <a:xfrm>
          <a:off x="0" y="0"/>
          <a:ext cx="0" cy="0"/>
          <a:chOff x="0" y="0"/>
          <a:chExt cx="0" cy="0"/>
        </a:xfrm>
      </p:grpSpPr>
      <p:sp>
        <p:nvSpPr>
          <p:cNvPr id="179" name="Google Shape;179;p38"/>
          <p:cNvSpPr txBox="1">
            <a:spLocks noGrp="1"/>
          </p:cNvSpPr>
          <p:nvPr>
            <p:ph type="body" idx="1"/>
          </p:nvPr>
        </p:nvSpPr>
        <p:spPr>
          <a:xfrm>
            <a:off x="642050" y="1277550"/>
            <a:ext cx="5308200" cy="14760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Clr>
                <a:srgbClr val="000000"/>
              </a:buClr>
              <a:buSzPts val="1200"/>
              <a:buChar char="●"/>
              <a:defRPr>
                <a:solidFill>
                  <a:srgbClr val="000000"/>
                </a:solidFill>
              </a:defRPr>
            </a:lvl1pPr>
            <a:lvl2pPr marL="914400" lvl="1" indent="-304800" rtl="0">
              <a:spcBef>
                <a:spcPts val="1600"/>
              </a:spcBef>
              <a:spcAft>
                <a:spcPts val="0"/>
              </a:spcAft>
              <a:buClr>
                <a:srgbClr val="000000"/>
              </a:buClr>
              <a:buSzPts val="1200"/>
              <a:buChar char="○"/>
              <a:defRPr>
                <a:solidFill>
                  <a:srgbClr val="000000"/>
                </a:solidFill>
              </a:defRPr>
            </a:lvl2pPr>
            <a:lvl3pPr marL="1371600" lvl="2" indent="-304800" rtl="0">
              <a:spcBef>
                <a:spcPts val="1600"/>
              </a:spcBef>
              <a:spcAft>
                <a:spcPts val="0"/>
              </a:spcAft>
              <a:buClr>
                <a:srgbClr val="000000"/>
              </a:buClr>
              <a:buSzPts val="1200"/>
              <a:buChar char="■"/>
              <a:defRPr>
                <a:solidFill>
                  <a:srgbClr val="000000"/>
                </a:solidFill>
              </a:defRPr>
            </a:lvl3pPr>
            <a:lvl4pPr marL="1828800" lvl="3" indent="-304800" rtl="0">
              <a:spcBef>
                <a:spcPts val="1600"/>
              </a:spcBef>
              <a:spcAft>
                <a:spcPts val="0"/>
              </a:spcAft>
              <a:buClr>
                <a:srgbClr val="000000"/>
              </a:buClr>
              <a:buSzPts val="1200"/>
              <a:buChar char="●"/>
              <a:defRPr>
                <a:solidFill>
                  <a:srgbClr val="000000"/>
                </a:solidFill>
              </a:defRPr>
            </a:lvl4pPr>
            <a:lvl5pPr marL="2286000" lvl="4" indent="-304800" rtl="0">
              <a:spcBef>
                <a:spcPts val="1600"/>
              </a:spcBef>
              <a:spcAft>
                <a:spcPts val="0"/>
              </a:spcAft>
              <a:buClr>
                <a:srgbClr val="000000"/>
              </a:buClr>
              <a:buSzPts val="1200"/>
              <a:buChar char="○"/>
              <a:defRPr>
                <a:solidFill>
                  <a:srgbClr val="000000"/>
                </a:solidFill>
              </a:defRPr>
            </a:lvl5pPr>
            <a:lvl6pPr marL="2743200" lvl="5" indent="-304800" rtl="0">
              <a:spcBef>
                <a:spcPts val="1600"/>
              </a:spcBef>
              <a:spcAft>
                <a:spcPts val="0"/>
              </a:spcAft>
              <a:buClr>
                <a:srgbClr val="000000"/>
              </a:buClr>
              <a:buSzPts val="1200"/>
              <a:buChar char="■"/>
              <a:defRPr>
                <a:solidFill>
                  <a:srgbClr val="000000"/>
                </a:solidFill>
              </a:defRPr>
            </a:lvl6pPr>
            <a:lvl7pPr marL="3200400" lvl="6" indent="-304800" rtl="0">
              <a:spcBef>
                <a:spcPts val="1600"/>
              </a:spcBef>
              <a:spcAft>
                <a:spcPts val="0"/>
              </a:spcAft>
              <a:buClr>
                <a:srgbClr val="000000"/>
              </a:buClr>
              <a:buSzPts val="1200"/>
              <a:buChar char="●"/>
              <a:defRPr>
                <a:solidFill>
                  <a:srgbClr val="000000"/>
                </a:solidFill>
              </a:defRPr>
            </a:lvl7pPr>
            <a:lvl8pPr marL="3657600" lvl="7" indent="-304800" rtl="0">
              <a:spcBef>
                <a:spcPts val="1600"/>
              </a:spcBef>
              <a:spcAft>
                <a:spcPts val="0"/>
              </a:spcAft>
              <a:buClr>
                <a:srgbClr val="000000"/>
              </a:buClr>
              <a:buSzPts val="1200"/>
              <a:buChar char="○"/>
              <a:defRPr>
                <a:solidFill>
                  <a:srgbClr val="000000"/>
                </a:solidFill>
              </a:defRPr>
            </a:lvl8pPr>
            <a:lvl9pPr marL="4114800" lvl="8" indent="-304800" rtl="0">
              <a:spcBef>
                <a:spcPts val="1600"/>
              </a:spcBef>
              <a:spcAft>
                <a:spcPts val="1600"/>
              </a:spcAft>
              <a:buClr>
                <a:srgbClr val="000000"/>
              </a:buClr>
              <a:buSzPts val="1200"/>
              <a:buChar char="■"/>
              <a:defRPr>
                <a:solidFill>
                  <a:srgbClr val="000000"/>
                </a:solidFill>
              </a:defRPr>
            </a:lvl9pPr>
          </a:lstStyle>
          <a:p>
            <a:endParaRPr/>
          </a:p>
        </p:txBody>
      </p:sp>
      <p:sp>
        <p:nvSpPr>
          <p:cNvPr id="180" name="Google Shape;180;p38"/>
          <p:cNvSpPr txBox="1">
            <a:spLocks noGrp="1"/>
          </p:cNvSpPr>
          <p:nvPr>
            <p:ph type="ctrTitle"/>
          </p:nvPr>
        </p:nvSpPr>
        <p:spPr>
          <a:xfrm rot="5400000">
            <a:off x="6923109" y="1407498"/>
            <a:ext cx="2449800" cy="4875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181" name="Google Shape;181;p38"/>
          <p:cNvSpPr txBox="1">
            <a:spLocks noGrp="1"/>
          </p:cNvSpPr>
          <p:nvPr>
            <p:ph type="subTitle" idx="2"/>
          </p:nvPr>
        </p:nvSpPr>
        <p:spPr>
          <a:xfrm>
            <a:off x="642050" y="540000"/>
            <a:ext cx="4655400" cy="960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Clr>
                <a:schemeClr val="lt1"/>
              </a:buClr>
              <a:buSzPts val="1200"/>
              <a:buNone/>
              <a:defRPr>
                <a:solidFill>
                  <a:schemeClr val="lt1"/>
                </a:solidFill>
              </a:defRPr>
            </a:lvl2pPr>
            <a:lvl3pPr lvl="2" rtl="0">
              <a:lnSpc>
                <a:spcPct val="100000"/>
              </a:lnSpc>
              <a:spcBef>
                <a:spcPts val="0"/>
              </a:spcBef>
              <a:spcAft>
                <a:spcPts val="0"/>
              </a:spcAft>
              <a:buClr>
                <a:schemeClr val="lt1"/>
              </a:buClr>
              <a:buSzPts val="1200"/>
              <a:buNone/>
              <a:defRPr>
                <a:solidFill>
                  <a:schemeClr val="lt1"/>
                </a:solidFill>
              </a:defRPr>
            </a:lvl3pPr>
            <a:lvl4pPr lvl="3" rtl="0">
              <a:lnSpc>
                <a:spcPct val="100000"/>
              </a:lnSpc>
              <a:spcBef>
                <a:spcPts val="0"/>
              </a:spcBef>
              <a:spcAft>
                <a:spcPts val="0"/>
              </a:spcAft>
              <a:buClr>
                <a:schemeClr val="lt1"/>
              </a:buClr>
              <a:buSzPts val="1200"/>
              <a:buNone/>
              <a:defRPr>
                <a:solidFill>
                  <a:schemeClr val="lt1"/>
                </a:solidFill>
              </a:defRPr>
            </a:lvl4pPr>
            <a:lvl5pPr lvl="4" rtl="0">
              <a:lnSpc>
                <a:spcPct val="100000"/>
              </a:lnSpc>
              <a:spcBef>
                <a:spcPts val="0"/>
              </a:spcBef>
              <a:spcAft>
                <a:spcPts val="0"/>
              </a:spcAft>
              <a:buClr>
                <a:schemeClr val="lt1"/>
              </a:buClr>
              <a:buSzPts val="1200"/>
              <a:buNone/>
              <a:defRPr>
                <a:solidFill>
                  <a:schemeClr val="lt1"/>
                </a:solidFill>
              </a:defRPr>
            </a:lvl5pPr>
            <a:lvl6pPr lvl="5" rtl="0">
              <a:lnSpc>
                <a:spcPct val="100000"/>
              </a:lnSpc>
              <a:spcBef>
                <a:spcPts val="0"/>
              </a:spcBef>
              <a:spcAft>
                <a:spcPts val="0"/>
              </a:spcAft>
              <a:buClr>
                <a:schemeClr val="lt1"/>
              </a:buClr>
              <a:buSzPts val="1200"/>
              <a:buNone/>
              <a:defRPr>
                <a:solidFill>
                  <a:schemeClr val="lt1"/>
                </a:solidFill>
              </a:defRPr>
            </a:lvl6pPr>
            <a:lvl7pPr lvl="6" rtl="0">
              <a:lnSpc>
                <a:spcPct val="100000"/>
              </a:lnSpc>
              <a:spcBef>
                <a:spcPts val="0"/>
              </a:spcBef>
              <a:spcAft>
                <a:spcPts val="0"/>
              </a:spcAft>
              <a:buClr>
                <a:schemeClr val="lt1"/>
              </a:buClr>
              <a:buSzPts val="1200"/>
              <a:buNone/>
              <a:defRPr>
                <a:solidFill>
                  <a:schemeClr val="lt1"/>
                </a:solidFill>
              </a:defRPr>
            </a:lvl7pPr>
            <a:lvl8pPr lvl="7" rtl="0">
              <a:lnSpc>
                <a:spcPct val="100000"/>
              </a:lnSpc>
              <a:spcBef>
                <a:spcPts val="0"/>
              </a:spcBef>
              <a:spcAft>
                <a:spcPts val="0"/>
              </a:spcAft>
              <a:buClr>
                <a:schemeClr val="lt1"/>
              </a:buClr>
              <a:buSzPts val="1200"/>
              <a:buNone/>
              <a:defRPr>
                <a:solidFill>
                  <a:schemeClr val="lt1"/>
                </a:solidFill>
              </a:defRPr>
            </a:lvl8pPr>
            <a:lvl9pPr lvl="8" rtl="0">
              <a:lnSpc>
                <a:spcPct val="100000"/>
              </a:lnSpc>
              <a:spcBef>
                <a:spcPts val="0"/>
              </a:spcBef>
              <a:spcAft>
                <a:spcPts val="0"/>
              </a:spcAft>
              <a:buClr>
                <a:schemeClr val="lt1"/>
              </a:buClr>
              <a:buSzPts val="1200"/>
              <a:buNone/>
              <a:defRPr>
                <a:solidFill>
                  <a:schemeClr val="lt1"/>
                </a:solidFill>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theme" Target="../theme/theme2.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21" Type="http://schemas.openxmlformats.org/officeDocument/2006/relationships/theme" Target="../theme/theme3.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slideLayout" Target="../slideLayouts/slideLayout35.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slideLayout" Target="../slideLayouts/slideLayout34.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Livvic"/>
              <a:buNone/>
              <a:defRPr sz="2800" b="1" i="0" u="none" strike="noStrike" cap="none">
                <a:solidFill>
                  <a:schemeClr val="dk1"/>
                </a:solidFill>
                <a:latin typeface="Livvic"/>
                <a:ea typeface="Livvic"/>
                <a:cs typeface="Livvic"/>
                <a:sym typeface="Livvic"/>
              </a:defRPr>
            </a:lvl1pPr>
            <a:lvl2pPr marR="0" lvl="1" algn="l" rtl="0">
              <a:lnSpc>
                <a:spcPct val="100000"/>
              </a:lnSpc>
              <a:spcBef>
                <a:spcPts val="0"/>
              </a:spcBef>
              <a:spcAft>
                <a:spcPts val="0"/>
              </a:spcAft>
              <a:buClr>
                <a:schemeClr val="dk1"/>
              </a:buClr>
              <a:buSzPts val="2800"/>
              <a:buFont typeface="Livvic"/>
              <a:buNone/>
              <a:defRPr sz="2800" b="1" i="0" u="none" strike="noStrike" cap="none">
                <a:solidFill>
                  <a:schemeClr val="dk1"/>
                </a:solidFill>
                <a:latin typeface="Livvic"/>
                <a:ea typeface="Livvic"/>
                <a:cs typeface="Livvic"/>
                <a:sym typeface="Livvic"/>
              </a:defRPr>
            </a:lvl2pPr>
            <a:lvl3pPr marR="0" lvl="2" algn="l" rtl="0">
              <a:lnSpc>
                <a:spcPct val="100000"/>
              </a:lnSpc>
              <a:spcBef>
                <a:spcPts val="0"/>
              </a:spcBef>
              <a:spcAft>
                <a:spcPts val="0"/>
              </a:spcAft>
              <a:buClr>
                <a:schemeClr val="dk1"/>
              </a:buClr>
              <a:buSzPts val="2800"/>
              <a:buFont typeface="Livvic"/>
              <a:buNone/>
              <a:defRPr sz="2800" b="1" i="0" u="none" strike="noStrike" cap="none">
                <a:solidFill>
                  <a:schemeClr val="dk1"/>
                </a:solidFill>
                <a:latin typeface="Livvic"/>
                <a:ea typeface="Livvic"/>
                <a:cs typeface="Livvic"/>
                <a:sym typeface="Livvic"/>
              </a:defRPr>
            </a:lvl3pPr>
            <a:lvl4pPr marR="0" lvl="3" algn="l" rtl="0">
              <a:lnSpc>
                <a:spcPct val="100000"/>
              </a:lnSpc>
              <a:spcBef>
                <a:spcPts val="0"/>
              </a:spcBef>
              <a:spcAft>
                <a:spcPts val="0"/>
              </a:spcAft>
              <a:buClr>
                <a:schemeClr val="dk1"/>
              </a:buClr>
              <a:buSzPts val="2800"/>
              <a:buFont typeface="Livvic"/>
              <a:buNone/>
              <a:defRPr sz="2800" b="1" i="0" u="none" strike="noStrike" cap="none">
                <a:solidFill>
                  <a:schemeClr val="dk1"/>
                </a:solidFill>
                <a:latin typeface="Livvic"/>
                <a:ea typeface="Livvic"/>
                <a:cs typeface="Livvic"/>
                <a:sym typeface="Livvic"/>
              </a:defRPr>
            </a:lvl4pPr>
            <a:lvl5pPr marR="0" lvl="4" algn="l" rtl="0">
              <a:lnSpc>
                <a:spcPct val="100000"/>
              </a:lnSpc>
              <a:spcBef>
                <a:spcPts val="0"/>
              </a:spcBef>
              <a:spcAft>
                <a:spcPts val="0"/>
              </a:spcAft>
              <a:buClr>
                <a:schemeClr val="dk1"/>
              </a:buClr>
              <a:buSzPts val="2800"/>
              <a:buFont typeface="Livvic"/>
              <a:buNone/>
              <a:defRPr sz="2800" b="1" i="0" u="none" strike="noStrike" cap="none">
                <a:solidFill>
                  <a:schemeClr val="dk1"/>
                </a:solidFill>
                <a:latin typeface="Livvic"/>
                <a:ea typeface="Livvic"/>
                <a:cs typeface="Livvic"/>
                <a:sym typeface="Livvic"/>
              </a:defRPr>
            </a:lvl5pPr>
            <a:lvl6pPr marR="0" lvl="5" algn="l" rtl="0">
              <a:lnSpc>
                <a:spcPct val="100000"/>
              </a:lnSpc>
              <a:spcBef>
                <a:spcPts val="0"/>
              </a:spcBef>
              <a:spcAft>
                <a:spcPts val="0"/>
              </a:spcAft>
              <a:buClr>
                <a:schemeClr val="dk1"/>
              </a:buClr>
              <a:buSzPts val="2800"/>
              <a:buFont typeface="Livvic"/>
              <a:buNone/>
              <a:defRPr sz="2800" b="1" i="0" u="none" strike="noStrike" cap="none">
                <a:solidFill>
                  <a:schemeClr val="dk1"/>
                </a:solidFill>
                <a:latin typeface="Livvic"/>
                <a:ea typeface="Livvic"/>
                <a:cs typeface="Livvic"/>
                <a:sym typeface="Livvic"/>
              </a:defRPr>
            </a:lvl6pPr>
            <a:lvl7pPr marR="0" lvl="6" algn="l" rtl="0">
              <a:lnSpc>
                <a:spcPct val="100000"/>
              </a:lnSpc>
              <a:spcBef>
                <a:spcPts val="0"/>
              </a:spcBef>
              <a:spcAft>
                <a:spcPts val="0"/>
              </a:spcAft>
              <a:buClr>
                <a:schemeClr val="dk1"/>
              </a:buClr>
              <a:buSzPts val="2800"/>
              <a:buFont typeface="Livvic"/>
              <a:buNone/>
              <a:defRPr sz="2800" b="1" i="0" u="none" strike="noStrike" cap="none">
                <a:solidFill>
                  <a:schemeClr val="dk1"/>
                </a:solidFill>
                <a:latin typeface="Livvic"/>
                <a:ea typeface="Livvic"/>
                <a:cs typeface="Livvic"/>
                <a:sym typeface="Livvic"/>
              </a:defRPr>
            </a:lvl7pPr>
            <a:lvl8pPr marR="0" lvl="7" algn="l" rtl="0">
              <a:lnSpc>
                <a:spcPct val="100000"/>
              </a:lnSpc>
              <a:spcBef>
                <a:spcPts val="0"/>
              </a:spcBef>
              <a:spcAft>
                <a:spcPts val="0"/>
              </a:spcAft>
              <a:buClr>
                <a:schemeClr val="dk1"/>
              </a:buClr>
              <a:buSzPts val="2800"/>
              <a:buFont typeface="Livvic"/>
              <a:buNone/>
              <a:defRPr sz="2800" b="1" i="0" u="none" strike="noStrike" cap="none">
                <a:solidFill>
                  <a:schemeClr val="dk1"/>
                </a:solidFill>
                <a:latin typeface="Livvic"/>
                <a:ea typeface="Livvic"/>
                <a:cs typeface="Livvic"/>
                <a:sym typeface="Livvic"/>
              </a:defRPr>
            </a:lvl8pPr>
            <a:lvl9pPr marR="0" lvl="8" algn="l" rtl="0">
              <a:lnSpc>
                <a:spcPct val="100000"/>
              </a:lnSpc>
              <a:spcBef>
                <a:spcPts val="0"/>
              </a:spcBef>
              <a:spcAft>
                <a:spcPts val="0"/>
              </a:spcAft>
              <a:buClr>
                <a:schemeClr val="dk1"/>
              </a:buClr>
              <a:buSzPts val="2800"/>
              <a:buFont typeface="Livvic"/>
              <a:buNone/>
              <a:defRPr sz="2800" b="1" i="0" u="none" strike="noStrike" cap="none">
                <a:solidFill>
                  <a:schemeClr val="dk1"/>
                </a:solidFill>
                <a:latin typeface="Livvic"/>
                <a:ea typeface="Livvic"/>
                <a:cs typeface="Livvic"/>
                <a:sym typeface="Livvic"/>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04800" algn="l" rtl="0">
              <a:lnSpc>
                <a:spcPct val="115000"/>
              </a:lnSpc>
              <a:spcBef>
                <a:spcPts val="0"/>
              </a:spcBef>
              <a:spcAft>
                <a:spcPts val="0"/>
              </a:spcAft>
              <a:buClr>
                <a:schemeClr val="dk1"/>
              </a:buClr>
              <a:buSzPts val="1200"/>
              <a:buFont typeface="Catamaran Light"/>
              <a:buChar char="●"/>
              <a:defRPr sz="1200" b="0" i="0" u="none" strike="noStrike" cap="none">
                <a:solidFill>
                  <a:schemeClr val="dk1"/>
                </a:solidFill>
                <a:latin typeface="Catamaran Light"/>
                <a:ea typeface="Catamaran Light"/>
                <a:cs typeface="Catamaran Light"/>
                <a:sym typeface="Catamaran Light"/>
              </a:defRPr>
            </a:lvl1pPr>
            <a:lvl2pPr marL="914400" marR="0" lvl="1" indent="-304800" algn="l" rtl="0">
              <a:lnSpc>
                <a:spcPct val="115000"/>
              </a:lnSpc>
              <a:spcBef>
                <a:spcPts val="1600"/>
              </a:spcBef>
              <a:spcAft>
                <a:spcPts val="0"/>
              </a:spcAft>
              <a:buClr>
                <a:schemeClr val="dk1"/>
              </a:buClr>
              <a:buSzPts val="1200"/>
              <a:buFont typeface="Catamaran Light"/>
              <a:buChar char="○"/>
              <a:defRPr sz="1200" b="0" i="0" u="none" strike="noStrike" cap="none">
                <a:solidFill>
                  <a:schemeClr val="dk1"/>
                </a:solidFill>
                <a:latin typeface="Catamaran Light"/>
                <a:ea typeface="Catamaran Light"/>
                <a:cs typeface="Catamaran Light"/>
                <a:sym typeface="Catamaran Light"/>
              </a:defRPr>
            </a:lvl2pPr>
            <a:lvl3pPr marL="1371600" marR="0" lvl="2" indent="-304800" algn="l" rtl="0">
              <a:lnSpc>
                <a:spcPct val="115000"/>
              </a:lnSpc>
              <a:spcBef>
                <a:spcPts val="1600"/>
              </a:spcBef>
              <a:spcAft>
                <a:spcPts val="0"/>
              </a:spcAft>
              <a:buClr>
                <a:schemeClr val="dk1"/>
              </a:buClr>
              <a:buSzPts val="1200"/>
              <a:buFont typeface="Catamaran Light"/>
              <a:buChar char="■"/>
              <a:defRPr sz="1200" b="0" i="0" u="none" strike="noStrike" cap="none">
                <a:solidFill>
                  <a:schemeClr val="dk1"/>
                </a:solidFill>
                <a:latin typeface="Catamaran Light"/>
                <a:ea typeface="Catamaran Light"/>
                <a:cs typeface="Catamaran Light"/>
                <a:sym typeface="Catamaran Light"/>
              </a:defRPr>
            </a:lvl3pPr>
            <a:lvl4pPr marL="1828800" marR="0" lvl="3" indent="-304800" algn="l" rtl="0">
              <a:lnSpc>
                <a:spcPct val="115000"/>
              </a:lnSpc>
              <a:spcBef>
                <a:spcPts val="1600"/>
              </a:spcBef>
              <a:spcAft>
                <a:spcPts val="0"/>
              </a:spcAft>
              <a:buClr>
                <a:schemeClr val="dk1"/>
              </a:buClr>
              <a:buSzPts val="1200"/>
              <a:buFont typeface="Catamaran Light"/>
              <a:buChar char="●"/>
              <a:defRPr sz="1200" b="0" i="0" u="none" strike="noStrike" cap="none">
                <a:solidFill>
                  <a:schemeClr val="dk1"/>
                </a:solidFill>
                <a:latin typeface="Catamaran Light"/>
                <a:ea typeface="Catamaran Light"/>
                <a:cs typeface="Catamaran Light"/>
                <a:sym typeface="Catamaran Light"/>
              </a:defRPr>
            </a:lvl4pPr>
            <a:lvl5pPr marL="2286000" marR="0" lvl="4" indent="-304800" algn="l" rtl="0">
              <a:lnSpc>
                <a:spcPct val="115000"/>
              </a:lnSpc>
              <a:spcBef>
                <a:spcPts val="1600"/>
              </a:spcBef>
              <a:spcAft>
                <a:spcPts val="0"/>
              </a:spcAft>
              <a:buClr>
                <a:schemeClr val="dk1"/>
              </a:buClr>
              <a:buSzPts val="1200"/>
              <a:buFont typeface="Catamaran Light"/>
              <a:buChar char="○"/>
              <a:defRPr sz="1200" b="0" i="0" u="none" strike="noStrike" cap="none">
                <a:solidFill>
                  <a:schemeClr val="dk1"/>
                </a:solidFill>
                <a:latin typeface="Catamaran Light"/>
                <a:ea typeface="Catamaran Light"/>
                <a:cs typeface="Catamaran Light"/>
                <a:sym typeface="Catamaran Light"/>
              </a:defRPr>
            </a:lvl5pPr>
            <a:lvl6pPr marL="2743200" marR="0" lvl="5" indent="-304800" algn="l" rtl="0">
              <a:lnSpc>
                <a:spcPct val="115000"/>
              </a:lnSpc>
              <a:spcBef>
                <a:spcPts val="1600"/>
              </a:spcBef>
              <a:spcAft>
                <a:spcPts val="0"/>
              </a:spcAft>
              <a:buClr>
                <a:schemeClr val="dk1"/>
              </a:buClr>
              <a:buSzPts val="1200"/>
              <a:buFont typeface="Catamaran Light"/>
              <a:buChar char="■"/>
              <a:defRPr sz="1200" b="0" i="0" u="none" strike="noStrike" cap="none">
                <a:solidFill>
                  <a:schemeClr val="dk1"/>
                </a:solidFill>
                <a:latin typeface="Catamaran Light"/>
                <a:ea typeface="Catamaran Light"/>
                <a:cs typeface="Catamaran Light"/>
                <a:sym typeface="Catamaran Light"/>
              </a:defRPr>
            </a:lvl6pPr>
            <a:lvl7pPr marL="3200400" marR="0" lvl="6" indent="-304800" algn="l" rtl="0">
              <a:lnSpc>
                <a:spcPct val="115000"/>
              </a:lnSpc>
              <a:spcBef>
                <a:spcPts val="1600"/>
              </a:spcBef>
              <a:spcAft>
                <a:spcPts val="0"/>
              </a:spcAft>
              <a:buClr>
                <a:schemeClr val="dk1"/>
              </a:buClr>
              <a:buSzPts val="1200"/>
              <a:buFont typeface="Catamaran Light"/>
              <a:buChar char="●"/>
              <a:defRPr sz="1200" b="0" i="0" u="none" strike="noStrike" cap="none">
                <a:solidFill>
                  <a:schemeClr val="dk1"/>
                </a:solidFill>
                <a:latin typeface="Catamaran Light"/>
                <a:ea typeface="Catamaran Light"/>
                <a:cs typeface="Catamaran Light"/>
                <a:sym typeface="Catamaran Light"/>
              </a:defRPr>
            </a:lvl7pPr>
            <a:lvl8pPr marL="3657600" marR="0" lvl="7" indent="-304800" algn="l" rtl="0">
              <a:lnSpc>
                <a:spcPct val="115000"/>
              </a:lnSpc>
              <a:spcBef>
                <a:spcPts val="1600"/>
              </a:spcBef>
              <a:spcAft>
                <a:spcPts val="0"/>
              </a:spcAft>
              <a:buClr>
                <a:schemeClr val="dk1"/>
              </a:buClr>
              <a:buSzPts val="1200"/>
              <a:buFont typeface="Catamaran Light"/>
              <a:buChar char="○"/>
              <a:defRPr sz="1200" b="0" i="0" u="none" strike="noStrike" cap="none">
                <a:solidFill>
                  <a:schemeClr val="dk1"/>
                </a:solidFill>
                <a:latin typeface="Catamaran Light"/>
                <a:ea typeface="Catamaran Light"/>
                <a:cs typeface="Catamaran Light"/>
                <a:sym typeface="Catamaran Light"/>
              </a:defRPr>
            </a:lvl8pPr>
            <a:lvl9pPr marL="4114800" marR="0" lvl="8" indent="-304800" algn="l" rtl="0">
              <a:lnSpc>
                <a:spcPct val="115000"/>
              </a:lnSpc>
              <a:spcBef>
                <a:spcPts val="1600"/>
              </a:spcBef>
              <a:spcAft>
                <a:spcPts val="1600"/>
              </a:spcAft>
              <a:buClr>
                <a:schemeClr val="dk1"/>
              </a:buClr>
              <a:buSzPts val="1200"/>
              <a:buFont typeface="Catamaran Light"/>
              <a:buChar char="■"/>
              <a:defRPr sz="1200" b="0" i="0" u="none" strike="noStrike" cap="none">
                <a:solidFill>
                  <a:schemeClr val="dk1"/>
                </a:solidFill>
                <a:latin typeface="Catamaran Light"/>
                <a:ea typeface="Catamaran Light"/>
                <a:cs typeface="Catamaran Light"/>
                <a:sym typeface="Catamaran Light"/>
              </a:defRPr>
            </a:lvl9pPr>
          </a:lstStyle>
          <a:p>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72"/>
        <p:cNvGrpSpPr/>
        <p:nvPr/>
      </p:nvGrpSpPr>
      <p:grpSpPr>
        <a:xfrm>
          <a:off x="0" y="0"/>
          <a:ext cx="0" cy="0"/>
          <a:chOff x="0" y="0"/>
          <a:chExt cx="0" cy="0"/>
        </a:xfrm>
      </p:grpSpPr>
      <p:sp>
        <p:nvSpPr>
          <p:cNvPr id="73" name="Google Shape;73;p1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Livvic"/>
              <a:buNone/>
              <a:defRPr sz="2800" b="1">
                <a:solidFill>
                  <a:schemeClr val="dk1"/>
                </a:solidFill>
                <a:latin typeface="Livvic"/>
                <a:ea typeface="Livvic"/>
                <a:cs typeface="Livvic"/>
                <a:sym typeface="Livvic"/>
              </a:defRPr>
            </a:lvl1pPr>
            <a:lvl2pPr lvl="1" rtl="0">
              <a:spcBef>
                <a:spcPts val="0"/>
              </a:spcBef>
              <a:spcAft>
                <a:spcPts val="0"/>
              </a:spcAft>
              <a:buClr>
                <a:schemeClr val="dk1"/>
              </a:buClr>
              <a:buSzPts val="2800"/>
              <a:buFont typeface="Livvic"/>
              <a:buNone/>
              <a:defRPr sz="2800" b="1">
                <a:solidFill>
                  <a:schemeClr val="dk1"/>
                </a:solidFill>
                <a:latin typeface="Livvic"/>
                <a:ea typeface="Livvic"/>
                <a:cs typeface="Livvic"/>
                <a:sym typeface="Livvic"/>
              </a:defRPr>
            </a:lvl2pPr>
            <a:lvl3pPr lvl="2" rtl="0">
              <a:spcBef>
                <a:spcPts val="0"/>
              </a:spcBef>
              <a:spcAft>
                <a:spcPts val="0"/>
              </a:spcAft>
              <a:buClr>
                <a:schemeClr val="dk1"/>
              </a:buClr>
              <a:buSzPts val="2800"/>
              <a:buFont typeface="Livvic"/>
              <a:buNone/>
              <a:defRPr sz="2800" b="1">
                <a:solidFill>
                  <a:schemeClr val="dk1"/>
                </a:solidFill>
                <a:latin typeface="Livvic"/>
                <a:ea typeface="Livvic"/>
                <a:cs typeface="Livvic"/>
                <a:sym typeface="Livvic"/>
              </a:defRPr>
            </a:lvl3pPr>
            <a:lvl4pPr lvl="3" rtl="0">
              <a:spcBef>
                <a:spcPts val="0"/>
              </a:spcBef>
              <a:spcAft>
                <a:spcPts val="0"/>
              </a:spcAft>
              <a:buClr>
                <a:schemeClr val="dk1"/>
              </a:buClr>
              <a:buSzPts val="2800"/>
              <a:buFont typeface="Livvic"/>
              <a:buNone/>
              <a:defRPr sz="2800" b="1">
                <a:solidFill>
                  <a:schemeClr val="dk1"/>
                </a:solidFill>
                <a:latin typeface="Livvic"/>
                <a:ea typeface="Livvic"/>
                <a:cs typeface="Livvic"/>
                <a:sym typeface="Livvic"/>
              </a:defRPr>
            </a:lvl4pPr>
            <a:lvl5pPr lvl="4" rtl="0">
              <a:spcBef>
                <a:spcPts val="0"/>
              </a:spcBef>
              <a:spcAft>
                <a:spcPts val="0"/>
              </a:spcAft>
              <a:buClr>
                <a:schemeClr val="dk1"/>
              </a:buClr>
              <a:buSzPts val="2800"/>
              <a:buFont typeface="Livvic"/>
              <a:buNone/>
              <a:defRPr sz="2800" b="1">
                <a:solidFill>
                  <a:schemeClr val="dk1"/>
                </a:solidFill>
                <a:latin typeface="Livvic"/>
                <a:ea typeface="Livvic"/>
                <a:cs typeface="Livvic"/>
                <a:sym typeface="Livvic"/>
              </a:defRPr>
            </a:lvl5pPr>
            <a:lvl6pPr lvl="5" rtl="0">
              <a:spcBef>
                <a:spcPts val="0"/>
              </a:spcBef>
              <a:spcAft>
                <a:spcPts val="0"/>
              </a:spcAft>
              <a:buClr>
                <a:schemeClr val="dk1"/>
              </a:buClr>
              <a:buSzPts val="2800"/>
              <a:buFont typeface="Livvic"/>
              <a:buNone/>
              <a:defRPr sz="2800" b="1">
                <a:solidFill>
                  <a:schemeClr val="dk1"/>
                </a:solidFill>
                <a:latin typeface="Livvic"/>
                <a:ea typeface="Livvic"/>
                <a:cs typeface="Livvic"/>
                <a:sym typeface="Livvic"/>
              </a:defRPr>
            </a:lvl6pPr>
            <a:lvl7pPr lvl="6" rtl="0">
              <a:spcBef>
                <a:spcPts val="0"/>
              </a:spcBef>
              <a:spcAft>
                <a:spcPts val="0"/>
              </a:spcAft>
              <a:buClr>
                <a:schemeClr val="dk1"/>
              </a:buClr>
              <a:buSzPts val="2800"/>
              <a:buFont typeface="Livvic"/>
              <a:buNone/>
              <a:defRPr sz="2800" b="1">
                <a:solidFill>
                  <a:schemeClr val="dk1"/>
                </a:solidFill>
                <a:latin typeface="Livvic"/>
                <a:ea typeface="Livvic"/>
                <a:cs typeface="Livvic"/>
                <a:sym typeface="Livvic"/>
              </a:defRPr>
            </a:lvl7pPr>
            <a:lvl8pPr lvl="7" rtl="0">
              <a:spcBef>
                <a:spcPts val="0"/>
              </a:spcBef>
              <a:spcAft>
                <a:spcPts val="0"/>
              </a:spcAft>
              <a:buClr>
                <a:schemeClr val="dk1"/>
              </a:buClr>
              <a:buSzPts val="2800"/>
              <a:buFont typeface="Livvic"/>
              <a:buNone/>
              <a:defRPr sz="2800" b="1">
                <a:solidFill>
                  <a:schemeClr val="dk1"/>
                </a:solidFill>
                <a:latin typeface="Livvic"/>
                <a:ea typeface="Livvic"/>
                <a:cs typeface="Livvic"/>
                <a:sym typeface="Livvic"/>
              </a:defRPr>
            </a:lvl8pPr>
            <a:lvl9pPr lvl="8" rtl="0">
              <a:spcBef>
                <a:spcPts val="0"/>
              </a:spcBef>
              <a:spcAft>
                <a:spcPts val="0"/>
              </a:spcAft>
              <a:buClr>
                <a:schemeClr val="dk1"/>
              </a:buClr>
              <a:buSzPts val="2800"/>
              <a:buFont typeface="Livvic"/>
              <a:buNone/>
              <a:defRPr sz="2800" b="1">
                <a:solidFill>
                  <a:schemeClr val="dk1"/>
                </a:solidFill>
                <a:latin typeface="Livvic"/>
                <a:ea typeface="Livvic"/>
                <a:cs typeface="Livvic"/>
                <a:sym typeface="Livvic"/>
              </a:defRPr>
            </a:lvl9pPr>
          </a:lstStyle>
          <a:p>
            <a:endParaRPr/>
          </a:p>
        </p:txBody>
      </p:sp>
      <p:sp>
        <p:nvSpPr>
          <p:cNvPr id="74" name="Google Shape;74;p18"/>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04800" rtl="0">
              <a:lnSpc>
                <a:spcPct val="115000"/>
              </a:lnSpc>
              <a:spcBef>
                <a:spcPts val="0"/>
              </a:spcBef>
              <a:spcAft>
                <a:spcPts val="0"/>
              </a:spcAft>
              <a:buClr>
                <a:schemeClr val="dk1"/>
              </a:buClr>
              <a:buSzPts val="1200"/>
              <a:buFont typeface="Catamaran Light"/>
              <a:buChar char="●"/>
              <a:defRPr sz="1200">
                <a:solidFill>
                  <a:schemeClr val="dk1"/>
                </a:solidFill>
                <a:latin typeface="Catamaran Light"/>
                <a:ea typeface="Catamaran Light"/>
                <a:cs typeface="Catamaran Light"/>
                <a:sym typeface="Catamaran Light"/>
              </a:defRPr>
            </a:lvl1pPr>
            <a:lvl2pPr marL="914400" lvl="1" indent="-304800" rtl="0">
              <a:lnSpc>
                <a:spcPct val="115000"/>
              </a:lnSpc>
              <a:spcBef>
                <a:spcPts val="1600"/>
              </a:spcBef>
              <a:spcAft>
                <a:spcPts val="0"/>
              </a:spcAft>
              <a:buClr>
                <a:schemeClr val="dk1"/>
              </a:buClr>
              <a:buSzPts val="1200"/>
              <a:buFont typeface="Catamaran Light"/>
              <a:buChar char="○"/>
              <a:defRPr sz="1200">
                <a:solidFill>
                  <a:schemeClr val="dk1"/>
                </a:solidFill>
                <a:latin typeface="Catamaran Light"/>
                <a:ea typeface="Catamaran Light"/>
                <a:cs typeface="Catamaran Light"/>
                <a:sym typeface="Catamaran Light"/>
              </a:defRPr>
            </a:lvl2pPr>
            <a:lvl3pPr marL="1371600" lvl="2" indent="-304800" rtl="0">
              <a:lnSpc>
                <a:spcPct val="115000"/>
              </a:lnSpc>
              <a:spcBef>
                <a:spcPts val="1600"/>
              </a:spcBef>
              <a:spcAft>
                <a:spcPts val="0"/>
              </a:spcAft>
              <a:buClr>
                <a:schemeClr val="dk1"/>
              </a:buClr>
              <a:buSzPts val="1200"/>
              <a:buFont typeface="Catamaran Light"/>
              <a:buChar char="■"/>
              <a:defRPr sz="1200">
                <a:solidFill>
                  <a:schemeClr val="dk1"/>
                </a:solidFill>
                <a:latin typeface="Catamaran Light"/>
                <a:ea typeface="Catamaran Light"/>
                <a:cs typeface="Catamaran Light"/>
                <a:sym typeface="Catamaran Light"/>
              </a:defRPr>
            </a:lvl3pPr>
            <a:lvl4pPr marL="1828800" lvl="3" indent="-304800" rtl="0">
              <a:lnSpc>
                <a:spcPct val="115000"/>
              </a:lnSpc>
              <a:spcBef>
                <a:spcPts val="1600"/>
              </a:spcBef>
              <a:spcAft>
                <a:spcPts val="0"/>
              </a:spcAft>
              <a:buClr>
                <a:schemeClr val="dk1"/>
              </a:buClr>
              <a:buSzPts val="1200"/>
              <a:buFont typeface="Catamaran Light"/>
              <a:buChar char="●"/>
              <a:defRPr sz="1200">
                <a:solidFill>
                  <a:schemeClr val="dk1"/>
                </a:solidFill>
                <a:latin typeface="Catamaran Light"/>
                <a:ea typeface="Catamaran Light"/>
                <a:cs typeface="Catamaran Light"/>
                <a:sym typeface="Catamaran Light"/>
              </a:defRPr>
            </a:lvl4pPr>
            <a:lvl5pPr marL="2286000" lvl="4" indent="-304800" rtl="0">
              <a:lnSpc>
                <a:spcPct val="115000"/>
              </a:lnSpc>
              <a:spcBef>
                <a:spcPts val="1600"/>
              </a:spcBef>
              <a:spcAft>
                <a:spcPts val="0"/>
              </a:spcAft>
              <a:buClr>
                <a:schemeClr val="dk1"/>
              </a:buClr>
              <a:buSzPts val="1200"/>
              <a:buFont typeface="Catamaran Light"/>
              <a:buChar char="○"/>
              <a:defRPr sz="1200">
                <a:solidFill>
                  <a:schemeClr val="dk1"/>
                </a:solidFill>
                <a:latin typeface="Catamaran Light"/>
                <a:ea typeface="Catamaran Light"/>
                <a:cs typeface="Catamaran Light"/>
                <a:sym typeface="Catamaran Light"/>
              </a:defRPr>
            </a:lvl5pPr>
            <a:lvl6pPr marL="2743200" lvl="5" indent="-304800" rtl="0">
              <a:lnSpc>
                <a:spcPct val="115000"/>
              </a:lnSpc>
              <a:spcBef>
                <a:spcPts val="1600"/>
              </a:spcBef>
              <a:spcAft>
                <a:spcPts val="0"/>
              </a:spcAft>
              <a:buClr>
                <a:schemeClr val="dk1"/>
              </a:buClr>
              <a:buSzPts val="1200"/>
              <a:buFont typeface="Catamaran Light"/>
              <a:buChar char="■"/>
              <a:defRPr sz="1200">
                <a:solidFill>
                  <a:schemeClr val="dk1"/>
                </a:solidFill>
                <a:latin typeface="Catamaran Light"/>
                <a:ea typeface="Catamaran Light"/>
                <a:cs typeface="Catamaran Light"/>
                <a:sym typeface="Catamaran Light"/>
              </a:defRPr>
            </a:lvl6pPr>
            <a:lvl7pPr marL="3200400" lvl="6" indent="-304800" rtl="0">
              <a:lnSpc>
                <a:spcPct val="115000"/>
              </a:lnSpc>
              <a:spcBef>
                <a:spcPts val="1600"/>
              </a:spcBef>
              <a:spcAft>
                <a:spcPts val="0"/>
              </a:spcAft>
              <a:buClr>
                <a:schemeClr val="dk1"/>
              </a:buClr>
              <a:buSzPts val="1200"/>
              <a:buFont typeface="Catamaran Light"/>
              <a:buChar char="●"/>
              <a:defRPr sz="1200">
                <a:solidFill>
                  <a:schemeClr val="dk1"/>
                </a:solidFill>
                <a:latin typeface="Catamaran Light"/>
                <a:ea typeface="Catamaran Light"/>
                <a:cs typeface="Catamaran Light"/>
                <a:sym typeface="Catamaran Light"/>
              </a:defRPr>
            </a:lvl7pPr>
            <a:lvl8pPr marL="3657600" lvl="7" indent="-304800" rtl="0">
              <a:lnSpc>
                <a:spcPct val="115000"/>
              </a:lnSpc>
              <a:spcBef>
                <a:spcPts val="1600"/>
              </a:spcBef>
              <a:spcAft>
                <a:spcPts val="0"/>
              </a:spcAft>
              <a:buClr>
                <a:schemeClr val="dk1"/>
              </a:buClr>
              <a:buSzPts val="1200"/>
              <a:buFont typeface="Catamaran Light"/>
              <a:buChar char="○"/>
              <a:defRPr sz="1200">
                <a:solidFill>
                  <a:schemeClr val="dk1"/>
                </a:solidFill>
                <a:latin typeface="Catamaran Light"/>
                <a:ea typeface="Catamaran Light"/>
                <a:cs typeface="Catamaran Light"/>
                <a:sym typeface="Catamaran Light"/>
              </a:defRPr>
            </a:lvl8pPr>
            <a:lvl9pPr marL="4114800" lvl="8" indent="-304800" rtl="0">
              <a:lnSpc>
                <a:spcPct val="115000"/>
              </a:lnSpc>
              <a:spcBef>
                <a:spcPts val="1600"/>
              </a:spcBef>
              <a:spcAft>
                <a:spcPts val="1600"/>
              </a:spcAft>
              <a:buClr>
                <a:schemeClr val="dk1"/>
              </a:buClr>
              <a:buSzPts val="1200"/>
              <a:buFont typeface="Catamaran Light"/>
              <a:buChar char="■"/>
              <a:defRPr sz="1200">
                <a:solidFill>
                  <a:schemeClr val="dk1"/>
                </a:solidFill>
                <a:latin typeface="Catamaran Light"/>
                <a:ea typeface="Catamaran Light"/>
                <a:cs typeface="Catamaran Light"/>
                <a:sym typeface="Catamaran Light"/>
              </a:defRPr>
            </a:lvl9pPr>
          </a:lstStyle>
          <a:p>
            <a:endParaRPr/>
          </a:p>
        </p:txBody>
      </p:sp>
    </p:spTree>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 id="2147483681" r:id="rId19"/>
    <p:sldLayoutId id="2147483682" r:id="rId2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3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85"/>
        <p:cNvGrpSpPr/>
        <p:nvPr/>
      </p:nvGrpSpPr>
      <p:grpSpPr>
        <a:xfrm>
          <a:off x="0" y="0"/>
          <a:ext cx="0" cy="0"/>
          <a:chOff x="0" y="0"/>
          <a:chExt cx="0" cy="0"/>
        </a:xfrm>
      </p:grpSpPr>
      <p:sp>
        <p:nvSpPr>
          <p:cNvPr id="186" name="Google Shape;186;p39"/>
          <p:cNvSpPr/>
          <p:nvPr/>
        </p:nvSpPr>
        <p:spPr>
          <a:xfrm rot="5400000">
            <a:off x="1831225" y="-388600"/>
            <a:ext cx="3358800" cy="5831400"/>
          </a:xfrm>
          <a:prstGeom prst="rect">
            <a:avLst/>
          </a:prstGeom>
          <a:solidFill>
            <a:schemeClr val="accent1">
              <a:alpha val="85880"/>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7" name="Google Shape;187;p39"/>
          <p:cNvSpPr txBox="1">
            <a:spLocks noGrp="1"/>
          </p:cNvSpPr>
          <p:nvPr>
            <p:ph type="ctrTitle"/>
          </p:nvPr>
        </p:nvSpPr>
        <p:spPr>
          <a:xfrm>
            <a:off x="658950" y="847725"/>
            <a:ext cx="5767500" cy="3358800"/>
          </a:xfrm>
          <a:prstGeom prst="rect">
            <a:avLst/>
          </a:prstGeom>
          <a:noFill/>
          <a:ln>
            <a:noFill/>
          </a:ln>
        </p:spPr>
        <p:txBody>
          <a:bodyPr spcFirstLastPara="1" wrap="square" lIns="91425" tIns="91425" rIns="91425" bIns="91425" anchor="ctr" anchorCtr="0">
            <a:noAutofit/>
          </a:bodyPr>
          <a:lstStyle/>
          <a:p>
            <a:pPr marL="0" lvl="0" indent="0" algn="l" rtl="0">
              <a:lnSpc>
                <a:spcPct val="100000"/>
              </a:lnSpc>
              <a:spcBef>
                <a:spcPts val="0"/>
              </a:spcBef>
              <a:spcAft>
                <a:spcPts val="0"/>
              </a:spcAft>
              <a:buSzPts val="4800"/>
              <a:buNone/>
            </a:pPr>
            <a:r>
              <a:rPr lang="en" sz="3000" b="0" dirty="0">
                <a:solidFill>
                  <a:schemeClr val="lt1"/>
                </a:solidFill>
              </a:rPr>
              <a:t>Why is psychology important when working as a</a:t>
            </a:r>
            <a:r>
              <a:rPr lang="en" sz="3200" b="0" dirty="0">
                <a:solidFill>
                  <a:schemeClr val="lt1"/>
                </a:solidFill>
              </a:rPr>
              <a:t> </a:t>
            </a:r>
            <a:endParaRPr sz="3200" b="0" dirty="0">
              <a:solidFill>
                <a:schemeClr val="lt1"/>
              </a:solidFill>
            </a:endParaRPr>
          </a:p>
          <a:p>
            <a:pPr marL="0" lvl="0" indent="0" algn="l" rtl="0">
              <a:lnSpc>
                <a:spcPct val="100000"/>
              </a:lnSpc>
              <a:spcBef>
                <a:spcPts val="0"/>
              </a:spcBef>
              <a:spcAft>
                <a:spcPts val="0"/>
              </a:spcAft>
              <a:buSzPts val="4800"/>
              <a:buNone/>
            </a:pPr>
            <a:r>
              <a:rPr lang="en" sz="3200" dirty="0">
                <a:solidFill>
                  <a:schemeClr val="lt1"/>
                </a:solidFill>
              </a:rPr>
              <a:t>Personal Assistant working with adults with disabilities</a:t>
            </a:r>
            <a:endParaRPr sz="4500" dirty="0">
              <a:solidFill>
                <a:schemeClr val="lt1"/>
              </a:solidFill>
              <a:latin typeface="Livvic"/>
              <a:ea typeface="Livvic"/>
              <a:cs typeface="Livvic"/>
              <a:sym typeface="Livvic"/>
            </a:endParaRPr>
          </a:p>
        </p:txBody>
      </p:sp>
      <p:sp>
        <p:nvSpPr>
          <p:cNvPr id="188" name="Google Shape;188;p39"/>
          <p:cNvSpPr/>
          <p:nvPr/>
        </p:nvSpPr>
        <p:spPr>
          <a:xfrm rot="-5400000" flipH="1">
            <a:off x="7354200" y="2416550"/>
            <a:ext cx="3358800" cy="2211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9" name="Google Shape;189;p39"/>
          <p:cNvSpPr txBox="1"/>
          <p:nvPr/>
        </p:nvSpPr>
        <p:spPr>
          <a:xfrm>
            <a:off x="6438550" y="879650"/>
            <a:ext cx="2484600" cy="170813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100" b="1" dirty="0">
                <a:latin typeface="Catamaran"/>
                <a:ea typeface="Catamaran"/>
                <a:cs typeface="Catamaran"/>
                <a:sym typeface="Catamaran"/>
              </a:rPr>
              <a:t>Student name-Margarita Chaparova</a:t>
            </a:r>
          </a:p>
          <a:p>
            <a:pPr marL="0" lvl="0" indent="0" algn="l" rtl="0">
              <a:spcBef>
                <a:spcPts val="0"/>
              </a:spcBef>
              <a:spcAft>
                <a:spcPts val="0"/>
              </a:spcAft>
              <a:buNone/>
            </a:pPr>
            <a:endParaRPr lang="en" sz="1100" b="1" dirty="0">
              <a:latin typeface="Catamaran"/>
              <a:ea typeface="Catamaran"/>
              <a:cs typeface="Catamaran"/>
              <a:sym typeface="Catamaran"/>
            </a:endParaRPr>
          </a:p>
          <a:p>
            <a:pPr marL="0" lvl="0" indent="0" algn="just" rtl="0">
              <a:spcBef>
                <a:spcPts val="0"/>
              </a:spcBef>
              <a:spcAft>
                <a:spcPts val="0"/>
              </a:spcAft>
              <a:buNone/>
            </a:pPr>
            <a:r>
              <a:rPr lang="en" sz="1100" b="1" dirty="0">
                <a:latin typeface="Catamaran"/>
                <a:ea typeface="Catamaran"/>
                <a:cs typeface="Catamaran"/>
                <a:sym typeface="Catamaran"/>
              </a:rPr>
              <a:t>Student ID-2123016</a:t>
            </a:r>
          </a:p>
          <a:p>
            <a:pPr marL="0" lvl="0" indent="0" algn="just" rtl="0">
              <a:spcBef>
                <a:spcPts val="0"/>
              </a:spcBef>
              <a:spcAft>
                <a:spcPts val="0"/>
              </a:spcAft>
              <a:buNone/>
            </a:pPr>
            <a:endParaRPr lang="en" sz="1100" b="1" dirty="0">
              <a:latin typeface="Catamaran"/>
              <a:ea typeface="Catamaran"/>
              <a:cs typeface="Catamaran"/>
              <a:sym typeface="Catamaran"/>
            </a:endParaRPr>
          </a:p>
          <a:p>
            <a:pPr marL="0" lvl="0" indent="0" algn="just" rtl="0">
              <a:spcBef>
                <a:spcPts val="0"/>
              </a:spcBef>
              <a:spcAft>
                <a:spcPts val="0"/>
              </a:spcAft>
              <a:buNone/>
            </a:pPr>
            <a:r>
              <a:rPr lang="en" sz="1100" b="1" dirty="0">
                <a:latin typeface="Catamaran"/>
                <a:ea typeface="Catamaran"/>
                <a:cs typeface="Catamaran"/>
                <a:sym typeface="Catamaran"/>
              </a:rPr>
              <a:t>Lecture’s </a:t>
            </a:r>
            <a:r>
              <a:rPr lang="en" sz="1100" b="1" dirty="0">
                <a:latin typeface="Arial" panose="020B0604020202020204" pitchFamily="34" charset="0"/>
                <a:ea typeface="Catamaran"/>
                <a:cs typeface="Arial" panose="020B0604020202020204" pitchFamily="34" charset="0"/>
                <a:sym typeface="Catamaran"/>
              </a:rPr>
              <a:t>name-</a:t>
            </a:r>
            <a:r>
              <a:rPr lang="en" sz="1100" b="1" dirty="0" err="1">
                <a:latin typeface="Arial" panose="020B0604020202020204" pitchFamily="34" charset="0"/>
                <a:ea typeface="Catamaran"/>
                <a:cs typeface="Arial" panose="020B0604020202020204" pitchFamily="34" charset="0"/>
                <a:sym typeface="Catamaran"/>
              </a:rPr>
              <a:t>Dr.Nayley</a:t>
            </a:r>
            <a:r>
              <a:rPr lang="en" sz="1100" b="1" dirty="0">
                <a:latin typeface="Catamaran"/>
                <a:ea typeface="Catamaran"/>
                <a:cs typeface="Catamaran"/>
                <a:sym typeface="Catamaran"/>
              </a:rPr>
              <a:t> Trower</a:t>
            </a:r>
          </a:p>
          <a:p>
            <a:pPr marL="0" lvl="0" indent="0" algn="just" rtl="0">
              <a:spcBef>
                <a:spcPts val="0"/>
              </a:spcBef>
              <a:spcAft>
                <a:spcPts val="0"/>
              </a:spcAft>
              <a:buNone/>
            </a:pPr>
            <a:endParaRPr lang="en" sz="1100" b="1" dirty="0">
              <a:latin typeface="Catamaran"/>
              <a:ea typeface="Catamaran"/>
              <a:cs typeface="Catamaran"/>
              <a:sym typeface="Catamaran"/>
            </a:endParaRPr>
          </a:p>
          <a:p>
            <a:pPr marL="0" lvl="0" indent="0" algn="just" rtl="0">
              <a:spcBef>
                <a:spcPts val="0"/>
              </a:spcBef>
              <a:spcAft>
                <a:spcPts val="0"/>
              </a:spcAft>
              <a:buNone/>
            </a:pPr>
            <a:endParaRPr lang="en" sz="1100" b="1" dirty="0">
              <a:latin typeface="Catamaran"/>
              <a:ea typeface="Catamaran"/>
              <a:cs typeface="Catamaran"/>
              <a:sym typeface="Catamaran"/>
            </a:endParaRPr>
          </a:p>
          <a:p>
            <a:pPr marL="0" lvl="0" indent="0" algn="just" rtl="0">
              <a:spcBef>
                <a:spcPts val="0"/>
              </a:spcBef>
              <a:spcAft>
                <a:spcPts val="0"/>
              </a:spcAft>
              <a:buNone/>
            </a:pPr>
            <a:r>
              <a:rPr lang="en" sz="1100" b="1" dirty="0">
                <a:latin typeface="Catamaran"/>
                <a:ea typeface="Catamaran"/>
                <a:cs typeface="Catamaran"/>
                <a:sym typeface="Catamaran"/>
              </a:rPr>
              <a:t>Module title and code-Psychology for Health and Social Care</a:t>
            </a:r>
          </a:p>
        </p:txBody>
      </p:sp>
      <p:sp>
        <p:nvSpPr>
          <p:cNvPr id="190" name="Google Shape;190;p39"/>
          <p:cNvSpPr/>
          <p:nvPr/>
        </p:nvSpPr>
        <p:spPr>
          <a:xfrm>
            <a:off x="747475" y="847725"/>
            <a:ext cx="3069000" cy="470100"/>
          </a:xfrm>
          <a:prstGeom prst="rect">
            <a:avLst/>
          </a:prstGeom>
          <a:solidFill>
            <a:srgbClr val="43434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r>
              <a:rPr lang="en">
                <a:solidFill>
                  <a:schemeClr val="lt1"/>
                </a:solidFill>
                <a:latin typeface="Catamaran"/>
                <a:ea typeface="Catamaran"/>
                <a:cs typeface="Catamaran"/>
                <a:sym typeface="Catamaran"/>
              </a:rPr>
              <a:t>Presentation on</a:t>
            </a:r>
            <a:endParaRPr>
              <a:solidFill>
                <a:schemeClr val="lt1"/>
              </a:solidFill>
              <a:latin typeface="Catamaran"/>
              <a:ea typeface="Catamaran"/>
              <a:cs typeface="Catamaran"/>
              <a:sym typeface="Catamaran"/>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40"/>
          <p:cNvSpPr txBox="1">
            <a:spLocks noGrp="1"/>
          </p:cNvSpPr>
          <p:nvPr>
            <p:ph type="ctrTitle" idx="4"/>
          </p:nvPr>
        </p:nvSpPr>
        <p:spPr>
          <a:xfrm>
            <a:off x="6986103" y="1099725"/>
            <a:ext cx="2157900" cy="4875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Overview of adults with disabilities</a:t>
            </a:r>
            <a:endParaRPr/>
          </a:p>
          <a:p>
            <a:pPr marL="0" lvl="0" indent="0" algn="l" rtl="0">
              <a:spcBef>
                <a:spcPts val="0"/>
              </a:spcBef>
              <a:spcAft>
                <a:spcPts val="0"/>
              </a:spcAft>
              <a:buNone/>
            </a:pPr>
            <a:endParaRPr/>
          </a:p>
        </p:txBody>
      </p:sp>
      <p:sp>
        <p:nvSpPr>
          <p:cNvPr id="196" name="Google Shape;196;p40"/>
          <p:cNvSpPr/>
          <p:nvPr/>
        </p:nvSpPr>
        <p:spPr>
          <a:xfrm>
            <a:off x="0" y="2632200"/>
            <a:ext cx="7215000" cy="2511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40"/>
          <p:cNvSpPr txBox="1">
            <a:spLocks noGrp="1"/>
          </p:cNvSpPr>
          <p:nvPr>
            <p:ph type="subTitle" idx="3"/>
          </p:nvPr>
        </p:nvSpPr>
        <p:spPr>
          <a:xfrm>
            <a:off x="997142" y="3185225"/>
            <a:ext cx="5107200" cy="1518600"/>
          </a:xfrm>
          <a:prstGeom prst="rect">
            <a:avLst/>
          </a:prstGeom>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 sz="1200">
                <a:solidFill>
                  <a:schemeClr val="lt1"/>
                </a:solidFill>
                <a:latin typeface="Catamaran"/>
                <a:ea typeface="Catamaran"/>
                <a:cs typeface="Catamaran"/>
                <a:sym typeface="Catamaran"/>
              </a:rPr>
              <a:t>An adult (18+) who has a physical or mental impairment due to a condition such as a developmental disorder, organic brain trauma, or mental disorder, or who suffers from one or more limitations in physical or mental functioning that prevent the person from engaging in many aspects of daily life (Law Insider, 2022).</a:t>
            </a:r>
            <a:endParaRPr sz="1200">
              <a:solidFill>
                <a:schemeClr val="lt1"/>
              </a:solidFill>
              <a:latin typeface="Catamaran"/>
              <a:ea typeface="Catamaran"/>
              <a:cs typeface="Catamaran"/>
              <a:sym typeface="Catamaran"/>
            </a:endParaRPr>
          </a:p>
          <a:p>
            <a:pPr marL="0" lvl="0" indent="0" algn="ctr" rtl="0">
              <a:spcBef>
                <a:spcPts val="0"/>
              </a:spcBef>
              <a:spcAft>
                <a:spcPts val="0"/>
              </a:spcAft>
              <a:buNone/>
            </a:pPr>
            <a:endParaRPr sz="1500" b="1">
              <a:solidFill>
                <a:schemeClr val="lt1"/>
              </a:solidFill>
              <a:latin typeface="Catamaran"/>
              <a:ea typeface="Catamaran"/>
              <a:cs typeface="Catamaran"/>
              <a:sym typeface="Catamaran"/>
            </a:endParaRPr>
          </a:p>
        </p:txBody>
      </p:sp>
      <p:sp>
        <p:nvSpPr>
          <p:cNvPr id="198" name="Google Shape;198;p40"/>
          <p:cNvSpPr/>
          <p:nvPr/>
        </p:nvSpPr>
        <p:spPr>
          <a:xfrm rot="10800000" flipH="1">
            <a:off x="0" y="2424900"/>
            <a:ext cx="7215000" cy="207300"/>
          </a:xfrm>
          <a:prstGeom prst="rect">
            <a:avLst/>
          </a:prstGeom>
          <a:solidFill>
            <a:schemeClr val="accent1">
              <a:alpha val="6179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99" name="Google Shape;199;p40"/>
          <p:cNvPicPr preferRelativeResize="0"/>
          <p:nvPr/>
        </p:nvPicPr>
        <p:blipFill rotWithShape="1">
          <a:blip r:embed="rId3">
            <a:alphaModFix/>
          </a:blip>
          <a:srcRect t="18004" b="18011"/>
          <a:stretch/>
        </p:blipFill>
        <p:spPr>
          <a:xfrm>
            <a:off x="342000" y="218050"/>
            <a:ext cx="6531002" cy="2774976"/>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03"/>
        <p:cNvGrpSpPr/>
        <p:nvPr/>
      </p:nvGrpSpPr>
      <p:grpSpPr>
        <a:xfrm>
          <a:off x="0" y="0"/>
          <a:ext cx="0" cy="0"/>
          <a:chOff x="0" y="0"/>
          <a:chExt cx="0" cy="0"/>
        </a:xfrm>
      </p:grpSpPr>
      <p:pic>
        <p:nvPicPr>
          <p:cNvPr id="204" name="Google Shape;204;p41"/>
          <p:cNvPicPr preferRelativeResize="0"/>
          <p:nvPr/>
        </p:nvPicPr>
        <p:blipFill rotWithShape="1">
          <a:blip r:embed="rId3">
            <a:alphaModFix/>
          </a:blip>
          <a:srcRect l="21711" r="5725"/>
          <a:stretch/>
        </p:blipFill>
        <p:spPr>
          <a:xfrm>
            <a:off x="4402200" y="380800"/>
            <a:ext cx="4941851" cy="4528599"/>
          </a:xfrm>
          <a:prstGeom prst="rect">
            <a:avLst/>
          </a:prstGeom>
          <a:noFill/>
          <a:ln>
            <a:noFill/>
          </a:ln>
        </p:spPr>
      </p:pic>
      <p:sp>
        <p:nvSpPr>
          <p:cNvPr id="205" name="Google Shape;205;p41"/>
          <p:cNvSpPr/>
          <p:nvPr/>
        </p:nvSpPr>
        <p:spPr>
          <a:xfrm rot="5400000">
            <a:off x="828694" y="131850"/>
            <a:ext cx="4082100" cy="5026500"/>
          </a:xfrm>
          <a:prstGeom prst="rect">
            <a:avLst/>
          </a:prstGeom>
          <a:solidFill>
            <a:schemeClr val="accent1">
              <a:alpha val="6179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41"/>
          <p:cNvSpPr txBox="1">
            <a:spLocks noGrp="1"/>
          </p:cNvSpPr>
          <p:nvPr>
            <p:ph type="subTitle" idx="1"/>
          </p:nvPr>
        </p:nvSpPr>
        <p:spPr>
          <a:xfrm>
            <a:off x="457875" y="1565024"/>
            <a:ext cx="4567800" cy="2954400"/>
          </a:xfrm>
          <a:prstGeom prst="rect">
            <a:avLst/>
          </a:prstGeom>
        </p:spPr>
        <p:txBody>
          <a:bodyPr spcFirstLastPara="1" wrap="square" lIns="91425" tIns="91425" rIns="91425" bIns="91425" anchor="ctr" anchorCtr="0">
            <a:noAutofit/>
          </a:bodyPr>
          <a:lstStyle/>
          <a:p>
            <a:pPr marL="457200" lvl="0" indent="-323850" algn="just" rtl="0">
              <a:spcBef>
                <a:spcPts val="0"/>
              </a:spcBef>
              <a:spcAft>
                <a:spcPts val="0"/>
              </a:spcAft>
              <a:buClr>
                <a:schemeClr val="lt1"/>
              </a:buClr>
              <a:buSzPts val="1500"/>
              <a:buFont typeface="Arial"/>
              <a:buChar char="●"/>
            </a:pPr>
            <a:r>
              <a:rPr lang="en" sz="1500" b="1">
                <a:solidFill>
                  <a:schemeClr val="lt1"/>
                </a:solidFill>
                <a:latin typeface="Arial"/>
                <a:ea typeface="Arial"/>
                <a:cs typeface="Arial"/>
                <a:sym typeface="Arial"/>
              </a:rPr>
              <a:t>Assistance in day to day activities</a:t>
            </a:r>
            <a:endParaRPr sz="1500" b="1">
              <a:solidFill>
                <a:schemeClr val="lt1"/>
              </a:solidFill>
              <a:latin typeface="Arial"/>
              <a:ea typeface="Arial"/>
              <a:cs typeface="Arial"/>
              <a:sym typeface="Arial"/>
            </a:endParaRPr>
          </a:p>
          <a:p>
            <a:pPr marL="457200" lvl="0" indent="-323850" algn="just" rtl="0">
              <a:spcBef>
                <a:spcPts val="0"/>
              </a:spcBef>
              <a:spcAft>
                <a:spcPts val="0"/>
              </a:spcAft>
              <a:buClr>
                <a:schemeClr val="lt1"/>
              </a:buClr>
              <a:buSzPts val="1500"/>
              <a:buFont typeface="Arial"/>
              <a:buChar char="●"/>
            </a:pPr>
            <a:r>
              <a:rPr lang="en" sz="1500" b="1">
                <a:solidFill>
                  <a:schemeClr val="lt1"/>
                </a:solidFill>
                <a:latin typeface="Arial"/>
                <a:ea typeface="Arial"/>
                <a:cs typeface="Arial"/>
                <a:sym typeface="Arial"/>
              </a:rPr>
              <a:t>The disabled person has the freedom to choose</a:t>
            </a:r>
            <a:endParaRPr sz="1500" b="1">
              <a:solidFill>
                <a:schemeClr val="lt1"/>
              </a:solidFill>
              <a:latin typeface="Arial"/>
              <a:ea typeface="Arial"/>
              <a:cs typeface="Arial"/>
              <a:sym typeface="Arial"/>
            </a:endParaRPr>
          </a:p>
          <a:p>
            <a:pPr marL="457200" lvl="0" indent="-323850" algn="just" rtl="0">
              <a:spcBef>
                <a:spcPts val="0"/>
              </a:spcBef>
              <a:spcAft>
                <a:spcPts val="0"/>
              </a:spcAft>
              <a:buClr>
                <a:schemeClr val="lt1"/>
              </a:buClr>
              <a:buSzPts val="1500"/>
              <a:buFont typeface="Arial"/>
              <a:buChar char="●"/>
            </a:pPr>
            <a:r>
              <a:rPr lang="en" sz="1500" b="1">
                <a:solidFill>
                  <a:schemeClr val="lt1"/>
                </a:solidFill>
                <a:latin typeface="Arial"/>
                <a:ea typeface="Arial"/>
                <a:cs typeface="Arial"/>
                <a:sym typeface="Arial"/>
              </a:rPr>
              <a:t>The tasks and the psychological connections vary on different types of personal assistants. (Being a personal assistant, 2022)</a:t>
            </a:r>
            <a:endParaRPr sz="1500" b="1">
              <a:solidFill>
                <a:schemeClr val="lt1"/>
              </a:solidFill>
              <a:latin typeface="Arial"/>
              <a:ea typeface="Arial"/>
              <a:cs typeface="Arial"/>
              <a:sym typeface="Arial"/>
            </a:endParaRPr>
          </a:p>
          <a:p>
            <a:pPr marL="0" lvl="0" indent="0" algn="just" rtl="0">
              <a:spcBef>
                <a:spcPts val="0"/>
              </a:spcBef>
              <a:spcAft>
                <a:spcPts val="0"/>
              </a:spcAft>
              <a:buNone/>
            </a:pPr>
            <a:endParaRPr sz="1500" b="1">
              <a:solidFill>
                <a:schemeClr val="lt1"/>
              </a:solidFill>
              <a:latin typeface="Catamaran"/>
              <a:ea typeface="Catamaran"/>
              <a:cs typeface="Catamaran"/>
              <a:sym typeface="Catamaran"/>
            </a:endParaRPr>
          </a:p>
          <a:p>
            <a:pPr marL="0" lvl="0" indent="0" algn="just" rtl="0">
              <a:spcBef>
                <a:spcPts val="0"/>
              </a:spcBef>
              <a:spcAft>
                <a:spcPts val="0"/>
              </a:spcAft>
              <a:buNone/>
            </a:pPr>
            <a:endParaRPr sz="1500" b="1">
              <a:solidFill>
                <a:schemeClr val="lt1"/>
              </a:solidFill>
              <a:latin typeface="Catamaran"/>
              <a:ea typeface="Catamaran"/>
              <a:cs typeface="Catamaran"/>
              <a:sym typeface="Catamaran"/>
            </a:endParaRPr>
          </a:p>
        </p:txBody>
      </p:sp>
      <p:sp>
        <p:nvSpPr>
          <p:cNvPr id="207" name="Google Shape;207;p41"/>
          <p:cNvSpPr txBox="1">
            <a:spLocks noGrp="1"/>
          </p:cNvSpPr>
          <p:nvPr>
            <p:ph type="ctrTitle"/>
          </p:nvPr>
        </p:nvSpPr>
        <p:spPr>
          <a:xfrm>
            <a:off x="627275" y="831825"/>
            <a:ext cx="4832700" cy="733200"/>
          </a:xfrm>
          <a:prstGeom prst="rect">
            <a:avLst/>
          </a:prstGeom>
        </p:spPr>
        <p:txBody>
          <a:bodyPr spcFirstLastPara="1" wrap="square" lIns="91425" tIns="91425" rIns="91425" bIns="91425" anchor="ctr" anchorCtr="0">
            <a:noAutofit/>
          </a:bodyPr>
          <a:lstStyle/>
          <a:p>
            <a:pPr marL="177800" lvl="0" indent="-177800" algn="l" rtl="0">
              <a:lnSpc>
                <a:spcPct val="90000"/>
              </a:lnSpc>
              <a:spcBef>
                <a:spcPts val="0"/>
              </a:spcBef>
              <a:spcAft>
                <a:spcPts val="0"/>
              </a:spcAft>
              <a:buNone/>
            </a:pPr>
            <a:r>
              <a:rPr lang="en" sz="2000">
                <a:solidFill>
                  <a:schemeClr val="lt1"/>
                </a:solidFill>
              </a:rPr>
              <a:t>Analysis of the Job Role: </a:t>
            </a:r>
            <a:endParaRPr sz="2000">
              <a:solidFill>
                <a:schemeClr val="lt1"/>
              </a:solidFill>
            </a:endParaRPr>
          </a:p>
          <a:p>
            <a:pPr marL="177800" lvl="0" indent="-177800" algn="l" rtl="0">
              <a:lnSpc>
                <a:spcPct val="90000"/>
              </a:lnSpc>
              <a:spcBef>
                <a:spcPts val="0"/>
              </a:spcBef>
              <a:spcAft>
                <a:spcPts val="0"/>
              </a:spcAft>
              <a:buNone/>
            </a:pPr>
            <a:r>
              <a:rPr lang="en" sz="2000">
                <a:solidFill>
                  <a:schemeClr val="lt1"/>
                </a:solidFill>
              </a:rPr>
              <a:t>Personal Assistant working with adults with disabilities</a:t>
            </a:r>
            <a:endParaRPr sz="2000">
              <a:solidFill>
                <a:schemeClr val="lt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11"/>
        <p:cNvGrpSpPr/>
        <p:nvPr/>
      </p:nvGrpSpPr>
      <p:grpSpPr>
        <a:xfrm>
          <a:off x="0" y="0"/>
          <a:ext cx="0" cy="0"/>
          <a:chOff x="0" y="0"/>
          <a:chExt cx="0" cy="0"/>
        </a:xfrm>
      </p:grpSpPr>
      <p:sp>
        <p:nvSpPr>
          <p:cNvPr id="212" name="Google Shape;212;p42"/>
          <p:cNvSpPr/>
          <p:nvPr/>
        </p:nvSpPr>
        <p:spPr>
          <a:xfrm rot="-5400000" flipH="1">
            <a:off x="-858842" y="858900"/>
            <a:ext cx="5140800" cy="3423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42"/>
          <p:cNvSpPr txBox="1">
            <a:spLocks noGrp="1"/>
          </p:cNvSpPr>
          <p:nvPr>
            <p:ph type="ctrTitle" idx="9"/>
          </p:nvPr>
        </p:nvSpPr>
        <p:spPr>
          <a:xfrm>
            <a:off x="100825" y="1916975"/>
            <a:ext cx="3093300" cy="1358100"/>
          </a:xfrm>
          <a:prstGeom prst="rect">
            <a:avLst/>
          </a:prstGeom>
        </p:spPr>
        <p:txBody>
          <a:bodyPr spcFirstLastPara="1" wrap="square" lIns="91425" tIns="91425" rIns="91425" bIns="91425" anchor="t" anchorCtr="0">
            <a:noAutofit/>
          </a:bodyPr>
          <a:lstStyle/>
          <a:p>
            <a:pPr marL="177800" lvl="0" indent="-177800" algn="ctr" rtl="0">
              <a:lnSpc>
                <a:spcPct val="90000"/>
              </a:lnSpc>
              <a:spcBef>
                <a:spcPts val="0"/>
              </a:spcBef>
              <a:spcAft>
                <a:spcPts val="0"/>
              </a:spcAft>
              <a:buNone/>
            </a:pPr>
            <a:r>
              <a:rPr lang="en" sz="2000">
                <a:solidFill>
                  <a:schemeClr val="lt1"/>
                </a:solidFill>
              </a:rPr>
              <a:t>Types of Personal assistants for the people with disabilities </a:t>
            </a:r>
            <a:endParaRPr sz="2000">
              <a:solidFill>
                <a:schemeClr val="lt1"/>
              </a:solidFill>
            </a:endParaRPr>
          </a:p>
          <a:p>
            <a:pPr marL="0" lvl="0" indent="0" algn="ctr" rtl="0">
              <a:spcBef>
                <a:spcPts val="0"/>
              </a:spcBef>
              <a:spcAft>
                <a:spcPts val="0"/>
              </a:spcAft>
              <a:buNone/>
            </a:pPr>
            <a:endParaRPr sz="2400">
              <a:solidFill>
                <a:schemeClr val="lt1"/>
              </a:solidFill>
            </a:endParaRPr>
          </a:p>
        </p:txBody>
      </p:sp>
      <p:sp>
        <p:nvSpPr>
          <p:cNvPr id="214" name="Google Shape;214;p42"/>
          <p:cNvSpPr txBox="1"/>
          <p:nvPr/>
        </p:nvSpPr>
        <p:spPr>
          <a:xfrm>
            <a:off x="3423050" y="0"/>
            <a:ext cx="5619900" cy="5341200"/>
          </a:xfrm>
          <a:prstGeom prst="rect">
            <a:avLst/>
          </a:prstGeom>
          <a:noFill/>
          <a:ln>
            <a:noFill/>
          </a:ln>
        </p:spPr>
        <p:txBody>
          <a:bodyPr spcFirstLastPara="1" wrap="square" lIns="68575" tIns="68575" rIns="68575" bIns="68575" anchor="t" anchorCtr="0">
            <a:spAutoFit/>
          </a:bodyPr>
          <a:lstStyle/>
          <a:p>
            <a:pPr marL="457200" lvl="0" indent="-355600" algn="just" rtl="0">
              <a:lnSpc>
                <a:spcPct val="100000"/>
              </a:lnSpc>
              <a:spcBef>
                <a:spcPts val="0"/>
              </a:spcBef>
              <a:spcAft>
                <a:spcPts val="0"/>
              </a:spcAft>
              <a:buClr>
                <a:srgbClr val="3A343A"/>
              </a:buClr>
              <a:buSzPts val="2000"/>
              <a:buFont typeface="Catamaran"/>
              <a:buChar char="❏"/>
            </a:pPr>
            <a:r>
              <a:rPr lang="en" sz="2000" b="1">
                <a:solidFill>
                  <a:srgbClr val="3A343A"/>
                </a:solidFill>
                <a:highlight>
                  <a:srgbClr val="FFFFFF"/>
                </a:highlight>
                <a:latin typeface="Catamaran"/>
                <a:ea typeface="Catamaran"/>
                <a:cs typeface="Catamaran"/>
                <a:sym typeface="Catamaran"/>
              </a:rPr>
              <a:t>The staff PA</a:t>
            </a:r>
            <a:endParaRPr sz="2000" b="1">
              <a:solidFill>
                <a:srgbClr val="3A343A"/>
              </a:solidFill>
              <a:highlight>
                <a:srgbClr val="FFFFFF"/>
              </a:highlight>
              <a:latin typeface="Catamaran"/>
              <a:ea typeface="Catamaran"/>
              <a:cs typeface="Catamaran"/>
              <a:sym typeface="Catamaran"/>
            </a:endParaRPr>
          </a:p>
          <a:p>
            <a:pPr marL="457200" lvl="0" indent="0" algn="just" rtl="0">
              <a:lnSpc>
                <a:spcPct val="100000"/>
              </a:lnSpc>
              <a:spcBef>
                <a:spcPts val="0"/>
              </a:spcBef>
              <a:spcAft>
                <a:spcPts val="0"/>
              </a:spcAft>
              <a:buNone/>
            </a:pPr>
            <a:r>
              <a:rPr lang="en" sz="1100"/>
              <a:t>The Staff PA lives are distinct from that of the disabled individual. They comply with the regulation. and offers no recommendations.</a:t>
            </a:r>
            <a:endParaRPr sz="1100"/>
          </a:p>
          <a:p>
            <a:pPr marL="457200" lvl="0" indent="0" algn="just" rtl="0">
              <a:lnSpc>
                <a:spcPct val="100000"/>
              </a:lnSpc>
              <a:spcBef>
                <a:spcPts val="0"/>
              </a:spcBef>
              <a:spcAft>
                <a:spcPts val="0"/>
              </a:spcAft>
              <a:buNone/>
            </a:pPr>
            <a:endParaRPr sz="1100"/>
          </a:p>
          <a:p>
            <a:pPr marL="457200" lvl="0" indent="-355600" algn="just" rtl="0">
              <a:lnSpc>
                <a:spcPct val="100000"/>
              </a:lnSpc>
              <a:spcBef>
                <a:spcPts val="0"/>
              </a:spcBef>
              <a:spcAft>
                <a:spcPts val="0"/>
              </a:spcAft>
              <a:buClr>
                <a:srgbClr val="3A343A"/>
              </a:buClr>
              <a:buSzPts val="2000"/>
              <a:buFont typeface="Catamaran"/>
              <a:buChar char="❏"/>
            </a:pPr>
            <a:r>
              <a:rPr lang="en" sz="2000" b="1">
                <a:solidFill>
                  <a:srgbClr val="3A343A"/>
                </a:solidFill>
                <a:highlight>
                  <a:srgbClr val="FFFFFF"/>
                </a:highlight>
                <a:latin typeface="Catamaran"/>
                <a:ea typeface="Catamaran"/>
                <a:cs typeface="Catamaran"/>
                <a:sym typeface="Catamaran"/>
              </a:rPr>
              <a:t>The Professional PA</a:t>
            </a:r>
            <a:endParaRPr sz="2000" b="1">
              <a:solidFill>
                <a:srgbClr val="3A343A"/>
              </a:solidFill>
              <a:highlight>
                <a:srgbClr val="FFFFFF"/>
              </a:highlight>
              <a:latin typeface="Catamaran"/>
              <a:ea typeface="Catamaran"/>
              <a:cs typeface="Catamaran"/>
              <a:sym typeface="Catamaran"/>
            </a:endParaRPr>
          </a:p>
          <a:p>
            <a:pPr marL="457200" lvl="0" indent="0" algn="just" rtl="0">
              <a:lnSpc>
                <a:spcPct val="100000"/>
              </a:lnSpc>
              <a:spcBef>
                <a:spcPts val="0"/>
              </a:spcBef>
              <a:spcAft>
                <a:spcPts val="0"/>
              </a:spcAft>
              <a:buNone/>
            </a:pPr>
            <a:r>
              <a:rPr lang="en" sz="1100"/>
              <a:t>The Professional PA has distinct responsibilities and roles. Infrequently do professional relationships involve social activities outside of work hours. Professionals can collaborate closely without knowing about one another's personal lives. (Snow, 2017)</a:t>
            </a:r>
            <a:endParaRPr sz="1100"/>
          </a:p>
          <a:p>
            <a:pPr marL="457200" lvl="0" indent="0" algn="just" rtl="0">
              <a:lnSpc>
                <a:spcPct val="100000"/>
              </a:lnSpc>
              <a:spcBef>
                <a:spcPts val="0"/>
              </a:spcBef>
              <a:spcAft>
                <a:spcPts val="0"/>
              </a:spcAft>
              <a:buNone/>
            </a:pPr>
            <a:endParaRPr sz="1100"/>
          </a:p>
          <a:p>
            <a:pPr marL="457200" lvl="0" indent="-355600" algn="just" rtl="0">
              <a:lnSpc>
                <a:spcPct val="100000"/>
              </a:lnSpc>
              <a:spcBef>
                <a:spcPts val="0"/>
              </a:spcBef>
              <a:spcAft>
                <a:spcPts val="0"/>
              </a:spcAft>
              <a:buClr>
                <a:srgbClr val="3A343A"/>
              </a:buClr>
              <a:buSzPts val="2000"/>
              <a:buFont typeface="Catamaran"/>
              <a:buChar char="❏"/>
            </a:pPr>
            <a:r>
              <a:rPr lang="en" sz="2000" b="1">
                <a:solidFill>
                  <a:srgbClr val="3A343A"/>
                </a:solidFill>
                <a:highlight>
                  <a:srgbClr val="FFFFFF"/>
                </a:highlight>
                <a:latin typeface="Catamaran"/>
                <a:ea typeface="Catamaran"/>
                <a:cs typeface="Catamaran"/>
                <a:sym typeface="Catamaran"/>
              </a:rPr>
              <a:t>The Colleague PA</a:t>
            </a:r>
            <a:endParaRPr sz="2000" b="1">
              <a:solidFill>
                <a:srgbClr val="3A343A"/>
              </a:solidFill>
              <a:highlight>
                <a:srgbClr val="FFFFFF"/>
              </a:highlight>
              <a:latin typeface="Catamaran"/>
              <a:ea typeface="Catamaran"/>
              <a:cs typeface="Catamaran"/>
              <a:sym typeface="Catamaran"/>
            </a:endParaRPr>
          </a:p>
          <a:p>
            <a:pPr marL="457200" lvl="0" indent="0" algn="just" rtl="0">
              <a:lnSpc>
                <a:spcPct val="100000"/>
              </a:lnSpc>
              <a:spcBef>
                <a:spcPts val="0"/>
              </a:spcBef>
              <a:spcAft>
                <a:spcPts val="0"/>
              </a:spcAft>
              <a:buNone/>
            </a:pPr>
            <a:r>
              <a:rPr lang="en" sz="1100"/>
              <a:t>The third type of PA relationship involves a colleague PA. Colleagues work for the disabled individual's independence. They collaborate as teammates, and their abilities vary.</a:t>
            </a:r>
            <a:endParaRPr sz="1100"/>
          </a:p>
          <a:p>
            <a:pPr marL="457200" lvl="0" indent="0" algn="just" rtl="0">
              <a:lnSpc>
                <a:spcPct val="100000"/>
              </a:lnSpc>
              <a:spcBef>
                <a:spcPts val="0"/>
              </a:spcBef>
              <a:spcAft>
                <a:spcPts val="0"/>
              </a:spcAft>
              <a:buNone/>
            </a:pPr>
            <a:endParaRPr sz="1100"/>
          </a:p>
          <a:p>
            <a:pPr marL="457200" lvl="0" indent="-355600" algn="just" rtl="0">
              <a:lnSpc>
                <a:spcPct val="100000"/>
              </a:lnSpc>
              <a:spcBef>
                <a:spcPts val="0"/>
              </a:spcBef>
              <a:spcAft>
                <a:spcPts val="0"/>
              </a:spcAft>
              <a:buClr>
                <a:srgbClr val="3A343A"/>
              </a:buClr>
              <a:buSzPts val="2000"/>
              <a:buFont typeface="Catamaran"/>
              <a:buChar char="❏"/>
            </a:pPr>
            <a:r>
              <a:rPr lang="en" sz="2000" b="1">
                <a:solidFill>
                  <a:srgbClr val="3A343A"/>
                </a:solidFill>
                <a:highlight>
                  <a:srgbClr val="FFFFFF"/>
                </a:highlight>
                <a:latin typeface="Catamaran"/>
                <a:ea typeface="Catamaran"/>
                <a:cs typeface="Catamaran"/>
                <a:sym typeface="Catamaran"/>
              </a:rPr>
              <a:t>The Paid friend PA</a:t>
            </a:r>
            <a:endParaRPr sz="2000" b="1">
              <a:solidFill>
                <a:srgbClr val="3A343A"/>
              </a:solidFill>
              <a:highlight>
                <a:srgbClr val="FFFFFF"/>
              </a:highlight>
              <a:latin typeface="Catamaran"/>
              <a:ea typeface="Catamaran"/>
              <a:cs typeface="Catamaran"/>
              <a:sym typeface="Catamaran"/>
            </a:endParaRPr>
          </a:p>
          <a:p>
            <a:pPr marL="457200" lvl="0" indent="0" algn="just" rtl="0">
              <a:lnSpc>
                <a:spcPct val="100000"/>
              </a:lnSpc>
              <a:spcBef>
                <a:spcPts val="0"/>
              </a:spcBef>
              <a:spcAft>
                <a:spcPts val="0"/>
              </a:spcAft>
              <a:buNone/>
            </a:pPr>
            <a:r>
              <a:rPr lang="en" sz="1100"/>
              <a:t>Paid friend PA places a premium on social and emotional PA relationships. Companionship is equally as crucial as tasks. Important is a friendly, relaxed atmosphere. </a:t>
            </a:r>
            <a:endParaRPr sz="1100"/>
          </a:p>
          <a:p>
            <a:pPr marL="457200" lvl="0" indent="0" algn="just" rtl="0">
              <a:lnSpc>
                <a:spcPct val="100000"/>
              </a:lnSpc>
              <a:spcBef>
                <a:spcPts val="0"/>
              </a:spcBef>
              <a:spcAft>
                <a:spcPts val="0"/>
              </a:spcAft>
              <a:buNone/>
            </a:pPr>
            <a:endParaRPr sz="2000" b="1">
              <a:solidFill>
                <a:srgbClr val="3A343A"/>
              </a:solidFill>
              <a:highlight>
                <a:srgbClr val="FFFFFF"/>
              </a:highlight>
              <a:latin typeface="Catamaran"/>
              <a:ea typeface="Catamaran"/>
              <a:cs typeface="Catamaran"/>
              <a:sym typeface="Catamaran"/>
            </a:endParaRPr>
          </a:p>
          <a:p>
            <a:pPr marL="457200" lvl="0" indent="-355600" algn="just" rtl="0">
              <a:lnSpc>
                <a:spcPct val="100000"/>
              </a:lnSpc>
              <a:spcBef>
                <a:spcPts val="0"/>
              </a:spcBef>
              <a:spcAft>
                <a:spcPts val="0"/>
              </a:spcAft>
              <a:buClr>
                <a:srgbClr val="3A343A"/>
              </a:buClr>
              <a:buSzPts val="2000"/>
              <a:buFont typeface="Catamaran"/>
              <a:buChar char="❏"/>
            </a:pPr>
            <a:r>
              <a:rPr lang="en" sz="2000" b="1">
                <a:solidFill>
                  <a:srgbClr val="3A343A"/>
                </a:solidFill>
                <a:highlight>
                  <a:srgbClr val="FFFFFF"/>
                </a:highlight>
                <a:latin typeface="Catamaran"/>
                <a:ea typeface="Catamaran"/>
                <a:cs typeface="Catamaran"/>
                <a:sym typeface="Catamaran"/>
              </a:rPr>
              <a:t>The Family PA</a:t>
            </a:r>
            <a:endParaRPr sz="2000" b="1">
              <a:solidFill>
                <a:srgbClr val="3A343A"/>
              </a:solidFill>
              <a:highlight>
                <a:srgbClr val="FFFFFF"/>
              </a:highlight>
              <a:latin typeface="Catamaran"/>
              <a:ea typeface="Catamaran"/>
              <a:cs typeface="Catamaran"/>
              <a:sym typeface="Catamaran"/>
            </a:endParaRPr>
          </a:p>
          <a:p>
            <a:pPr marL="457200" lvl="0" indent="0" algn="just" rtl="0">
              <a:lnSpc>
                <a:spcPct val="100000"/>
              </a:lnSpc>
              <a:spcBef>
                <a:spcPts val="0"/>
              </a:spcBef>
              <a:spcAft>
                <a:spcPts val="0"/>
              </a:spcAft>
              <a:buNone/>
            </a:pPr>
            <a:r>
              <a:rPr lang="en" sz="1100"/>
              <a:t>The Family PA prioritizes more profound aspects of the PA relationship, such as the client's well-being and future aspirations, and ensuring that the relationship lasts longer than others. (Snow, 2017)</a:t>
            </a:r>
            <a:endParaRPr sz="1100"/>
          </a:p>
          <a:p>
            <a:pPr marL="457200" lvl="0" indent="0" algn="just" rtl="0">
              <a:lnSpc>
                <a:spcPct val="100000"/>
              </a:lnSpc>
              <a:spcBef>
                <a:spcPts val="0"/>
              </a:spcBef>
              <a:spcAft>
                <a:spcPts val="0"/>
              </a:spcAft>
              <a:buNone/>
            </a:pPr>
            <a:endParaRPr sz="2000" b="1">
              <a:solidFill>
                <a:srgbClr val="3A343A"/>
              </a:solidFill>
              <a:highlight>
                <a:srgbClr val="FFFFFF"/>
              </a:highlight>
              <a:latin typeface="Catamaran"/>
              <a:ea typeface="Catamaran"/>
              <a:cs typeface="Catamaran"/>
              <a:sym typeface="Catamaran"/>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43"/>
          <p:cNvSpPr/>
          <p:nvPr/>
        </p:nvSpPr>
        <p:spPr>
          <a:xfrm>
            <a:off x="7814400" y="838725"/>
            <a:ext cx="1329600" cy="4370100"/>
          </a:xfrm>
          <a:prstGeom prst="rect">
            <a:avLst/>
          </a:prstGeom>
          <a:solidFill>
            <a:schemeClr val="accent1">
              <a:alpha val="732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43"/>
          <p:cNvSpPr/>
          <p:nvPr/>
        </p:nvSpPr>
        <p:spPr>
          <a:xfrm>
            <a:off x="6040450" y="975325"/>
            <a:ext cx="2376600" cy="11652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43"/>
          <p:cNvSpPr/>
          <p:nvPr/>
        </p:nvSpPr>
        <p:spPr>
          <a:xfrm>
            <a:off x="0" y="0"/>
            <a:ext cx="1329600" cy="4370100"/>
          </a:xfrm>
          <a:prstGeom prst="rect">
            <a:avLst/>
          </a:prstGeom>
          <a:solidFill>
            <a:schemeClr val="accent1">
              <a:alpha val="732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43"/>
          <p:cNvSpPr/>
          <p:nvPr/>
        </p:nvSpPr>
        <p:spPr>
          <a:xfrm>
            <a:off x="804075" y="975325"/>
            <a:ext cx="2485800" cy="11652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43"/>
          <p:cNvSpPr txBox="1">
            <a:spLocks noGrp="1"/>
          </p:cNvSpPr>
          <p:nvPr>
            <p:ph type="ctrTitle"/>
          </p:nvPr>
        </p:nvSpPr>
        <p:spPr>
          <a:xfrm>
            <a:off x="2542350" y="441994"/>
            <a:ext cx="4477200" cy="487500"/>
          </a:xfrm>
          <a:prstGeom prst="rect">
            <a:avLst/>
          </a:prstGeom>
        </p:spPr>
        <p:txBody>
          <a:bodyPr spcFirstLastPara="1" wrap="square" lIns="91425" tIns="91425" rIns="91425" bIns="91425" anchor="ctr" anchorCtr="0">
            <a:noAutofit/>
          </a:bodyPr>
          <a:lstStyle/>
          <a:p>
            <a:pPr marL="0" lvl="0" indent="0" algn="ctr" rtl="0">
              <a:lnSpc>
                <a:spcPct val="90000"/>
              </a:lnSpc>
              <a:spcBef>
                <a:spcPts val="0"/>
              </a:spcBef>
              <a:spcAft>
                <a:spcPts val="0"/>
              </a:spcAft>
              <a:buNone/>
            </a:pPr>
            <a:r>
              <a:rPr lang="en" sz="2600"/>
              <a:t>Psychological factors of Diabled people and PA’s</a:t>
            </a:r>
            <a:br>
              <a:rPr lang="en" sz="2600"/>
            </a:br>
            <a:endParaRPr sz="2000"/>
          </a:p>
        </p:txBody>
      </p:sp>
      <p:grpSp>
        <p:nvGrpSpPr>
          <p:cNvPr id="224" name="Google Shape;224;p43"/>
          <p:cNvGrpSpPr/>
          <p:nvPr/>
        </p:nvGrpSpPr>
        <p:grpSpPr>
          <a:xfrm>
            <a:off x="969280" y="1407529"/>
            <a:ext cx="506574" cy="577802"/>
            <a:chOff x="4017435" y="1499912"/>
            <a:chExt cx="315092" cy="359397"/>
          </a:xfrm>
        </p:grpSpPr>
        <p:sp>
          <p:nvSpPr>
            <p:cNvPr id="225" name="Google Shape;225;p43"/>
            <p:cNvSpPr/>
            <p:nvPr/>
          </p:nvSpPr>
          <p:spPr>
            <a:xfrm>
              <a:off x="4017816" y="1499912"/>
              <a:ext cx="314710" cy="359397"/>
            </a:xfrm>
            <a:custGeom>
              <a:avLst/>
              <a:gdLst/>
              <a:ahLst/>
              <a:cxnLst/>
              <a:rect l="l" t="t" r="r" b="b"/>
              <a:pathLst>
                <a:path w="9895" h="11300" extrusionOk="0">
                  <a:moveTo>
                    <a:pt x="4929" y="0"/>
                  </a:moveTo>
                  <a:cubicBezTo>
                    <a:pt x="4810" y="0"/>
                    <a:pt x="4691" y="24"/>
                    <a:pt x="4584" y="84"/>
                  </a:cubicBezTo>
                  <a:lnTo>
                    <a:pt x="4048" y="405"/>
                  </a:lnTo>
                  <a:cubicBezTo>
                    <a:pt x="3977" y="441"/>
                    <a:pt x="3941" y="548"/>
                    <a:pt x="3989" y="643"/>
                  </a:cubicBezTo>
                  <a:cubicBezTo>
                    <a:pt x="4022" y="693"/>
                    <a:pt x="4077" y="719"/>
                    <a:pt x="4140" y="719"/>
                  </a:cubicBezTo>
                  <a:cubicBezTo>
                    <a:pt x="4168" y="719"/>
                    <a:pt x="4197" y="714"/>
                    <a:pt x="4227" y="703"/>
                  </a:cubicBezTo>
                  <a:lnTo>
                    <a:pt x="4763" y="381"/>
                  </a:lnTo>
                  <a:cubicBezTo>
                    <a:pt x="4816" y="352"/>
                    <a:pt x="4876" y="337"/>
                    <a:pt x="4935" y="337"/>
                  </a:cubicBezTo>
                  <a:cubicBezTo>
                    <a:pt x="4995" y="337"/>
                    <a:pt x="5054" y="352"/>
                    <a:pt x="5108" y="381"/>
                  </a:cubicBezTo>
                  <a:lnTo>
                    <a:pt x="9335" y="2822"/>
                  </a:lnTo>
                  <a:cubicBezTo>
                    <a:pt x="9346" y="2846"/>
                    <a:pt x="9358" y="2846"/>
                    <a:pt x="9370" y="2858"/>
                  </a:cubicBezTo>
                  <a:lnTo>
                    <a:pt x="4941" y="5382"/>
                  </a:lnTo>
                  <a:lnTo>
                    <a:pt x="4298" y="5013"/>
                  </a:lnTo>
                  <a:cubicBezTo>
                    <a:pt x="4276" y="4998"/>
                    <a:pt x="4250" y="4991"/>
                    <a:pt x="4223" y="4991"/>
                  </a:cubicBezTo>
                  <a:cubicBezTo>
                    <a:pt x="4165" y="4991"/>
                    <a:pt x="4105" y="5023"/>
                    <a:pt x="4072" y="5072"/>
                  </a:cubicBezTo>
                  <a:cubicBezTo>
                    <a:pt x="4036" y="5144"/>
                    <a:pt x="4060" y="5251"/>
                    <a:pt x="4132" y="5299"/>
                  </a:cubicBezTo>
                  <a:lnTo>
                    <a:pt x="4774" y="5668"/>
                  </a:lnTo>
                  <a:lnTo>
                    <a:pt x="4774" y="10823"/>
                  </a:lnTo>
                  <a:lnTo>
                    <a:pt x="488" y="8347"/>
                  </a:lnTo>
                  <a:cubicBezTo>
                    <a:pt x="381" y="8287"/>
                    <a:pt x="322" y="8180"/>
                    <a:pt x="322" y="8073"/>
                  </a:cubicBezTo>
                  <a:lnTo>
                    <a:pt x="322" y="7704"/>
                  </a:lnTo>
                  <a:cubicBezTo>
                    <a:pt x="322" y="7620"/>
                    <a:pt x="250" y="7537"/>
                    <a:pt x="167" y="7537"/>
                  </a:cubicBezTo>
                  <a:cubicBezTo>
                    <a:pt x="72" y="7537"/>
                    <a:pt x="0" y="7620"/>
                    <a:pt x="0" y="7704"/>
                  </a:cubicBezTo>
                  <a:lnTo>
                    <a:pt x="0" y="8073"/>
                  </a:lnTo>
                  <a:cubicBezTo>
                    <a:pt x="0" y="8323"/>
                    <a:pt x="119" y="8525"/>
                    <a:pt x="322" y="8644"/>
                  </a:cubicBezTo>
                  <a:lnTo>
                    <a:pt x="4870" y="11264"/>
                  </a:lnTo>
                  <a:cubicBezTo>
                    <a:pt x="4894" y="11276"/>
                    <a:pt x="4929" y="11299"/>
                    <a:pt x="4953" y="11299"/>
                  </a:cubicBezTo>
                  <a:cubicBezTo>
                    <a:pt x="4989" y="11299"/>
                    <a:pt x="5013" y="11276"/>
                    <a:pt x="5048" y="11264"/>
                  </a:cubicBezTo>
                  <a:lnTo>
                    <a:pt x="6715" y="10311"/>
                  </a:lnTo>
                  <a:cubicBezTo>
                    <a:pt x="6787" y="10263"/>
                    <a:pt x="6810" y="10168"/>
                    <a:pt x="6775" y="10073"/>
                  </a:cubicBezTo>
                  <a:cubicBezTo>
                    <a:pt x="6742" y="10024"/>
                    <a:pt x="6681" y="9992"/>
                    <a:pt x="6620" y="9992"/>
                  </a:cubicBezTo>
                  <a:cubicBezTo>
                    <a:pt x="6591" y="9992"/>
                    <a:pt x="6563" y="9999"/>
                    <a:pt x="6537" y="10013"/>
                  </a:cubicBezTo>
                  <a:lnTo>
                    <a:pt x="5120" y="10835"/>
                  </a:lnTo>
                  <a:lnTo>
                    <a:pt x="5120" y="5680"/>
                  </a:lnTo>
                  <a:lnTo>
                    <a:pt x="9549" y="3155"/>
                  </a:lnTo>
                  <a:lnTo>
                    <a:pt x="9549" y="3167"/>
                  </a:lnTo>
                  <a:lnTo>
                    <a:pt x="9549" y="3179"/>
                  </a:lnTo>
                  <a:lnTo>
                    <a:pt x="9549" y="3215"/>
                  </a:lnTo>
                  <a:lnTo>
                    <a:pt x="9549" y="8108"/>
                  </a:lnTo>
                  <a:cubicBezTo>
                    <a:pt x="9549" y="8228"/>
                    <a:pt x="9489" y="8335"/>
                    <a:pt x="9394" y="8382"/>
                  </a:cubicBezTo>
                  <a:lnTo>
                    <a:pt x="7096" y="9704"/>
                  </a:lnTo>
                  <a:cubicBezTo>
                    <a:pt x="7025" y="9752"/>
                    <a:pt x="6989" y="9847"/>
                    <a:pt x="7037" y="9942"/>
                  </a:cubicBezTo>
                  <a:cubicBezTo>
                    <a:pt x="7069" y="9991"/>
                    <a:pt x="7130" y="10023"/>
                    <a:pt x="7192" y="10023"/>
                  </a:cubicBezTo>
                  <a:cubicBezTo>
                    <a:pt x="7220" y="10023"/>
                    <a:pt x="7249" y="10017"/>
                    <a:pt x="7275" y="10002"/>
                  </a:cubicBezTo>
                  <a:lnTo>
                    <a:pt x="9573" y="8680"/>
                  </a:lnTo>
                  <a:cubicBezTo>
                    <a:pt x="9775" y="8561"/>
                    <a:pt x="9894" y="8347"/>
                    <a:pt x="9894" y="8108"/>
                  </a:cubicBezTo>
                  <a:lnTo>
                    <a:pt x="9894" y="3215"/>
                  </a:lnTo>
                  <a:cubicBezTo>
                    <a:pt x="9882" y="3060"/>
                    <a:pt x="9847" y="2929"/>
                    <a:pt x="9775" y="2810"/>
                  </a:cubicBezTo>
                  <a:cubicBezTo>
                    <a:pt x="9704" y="2691"/>
                    <a:pt x="9608" y="2608"/>
                    <a:pt x="9489" y="2524"/>
                  </a:cubicBezTo>
                  <a:lnTo>
                    <a:pt x="5263" y="84"/>
                  </a:lnTo>
                  <a:cubicBezTo>
                    <a:pt x="5167" y="24"/>
                    <a:pt x="5048" y="0"/>
                    <a:pt x="49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43"/>
            <p:cNvSpPr/>
            <p:nvPr/>
          </p:nvSpPr>
          <p:spPr>
            <a:xfrm>
              <a:off x="4017435" y="1522302"/>
              <a:ext cx="121591" cy="207114"/>
            </a:xfrm>
            <a:custGeom>
              <a:avLst/>
              <a:gdLst/>
              <a:ahLst/>
              <a:cxnLst/>
              <a:rect l="l" t="t" r="r" b="b"/>
              <a:pathLst>
                <a:path w="3823" h="6512" extrusionOk="0">
                  <a:moveTo>
                    <a:pt x="3552" y="1"/>
                  </a:moveTo>
                  <a:cubicBezTo>
                    <a:pt x="3525" y="1"/>
                    <a:pt x="3499" y="8"/>
                    <a:pt x="3477" y="23"/>
                  </a:cubicBezTo>
                  <a:lnTo>
                    <a:pt x="429" y="1809"/>
                  </a:lnTo>
                  <a:cubicBezTo>
                    <a:pt x="298" y="1880"/>
                    <a:pt x="191" y="1987"/>
                    <a:pt x="119" y="2118"/>
                  </a:cubicBezTo>
                  <a:cubicBezTo>
                    <a:pt x="36" y="2261"/>
                    <a:pt x="0" y="2404"/>
                    <a:pt x="0" y="2559"/>
                  </a:cubicBezTo>
                  <a:lnTo>
                    <a:pt x="0" y="6345"/>
                  </a:lnTo>
                  <a:cubicBezTo>
                    <a:pt x="0" y="6440"/>
                    <a:pt x="72" y="6512"/>
                    <a:pt x="155" y="6512"/>
                  </a:cubicBezTo>
                  <a:cubicBezTo>
                    <a:pt x="250" y="6512"/>
                    <a:pt x="322" y="6440"/>
                    <a:pt x="322" y="6345"/>
                  </a:cubicBezTo>
                  <a:lnTo>
                    <a:pt x="322" y="2559"/>
                  </a:lnTo>
                  <a:lnTo>
                    <a:pt x="322" y="2511"/>
                  </a:lnTo>
                  <a:lnTo>
                    <a:pt x="322" y="2487"/>
                  </a:lnTo>
                  <a:lnTo>
                    <a:pt x="322" y="2451"/>
                  </a:lnTo>
                  <a:lnTo>
                    <a:pt x="3524" y="4273"/>
                  </a:lnTo>
                  <a:cubicBezTo>
                    <a:pt x="3550" y="4290"/>
                    <a:pt x="3580" y="4298"/>
                    <a:pt x="3610" y="4298"/>
                  </a:cubicBezTo>
                  <a:cubicBezTo>
                    <a:pt x="3664" y="4298"/>
                    <a:pt x="3720" y="4272"/>
                    <a:pt x="3751" y="4226"/>
                  </a:cubicBezTo>
                  <a:cubicBezTo>
                    <a:pt x="3822" y="4130"/>
                    <a:pt x="3810" y="4023"/>
                    <a:pt x="3715" y="3987"/>
                  </a:cubicBezTo>
                  <a:lnTo>
                    <a:pt x="512" y="2154"/>
                  </a:lnTo>
                  <a:cubicBezTo>
                    <a:pt x="548" y="2142"/>
                    <a:pt x="560" y="2106"/>
                    <a:pt x="595" y="2094"/>
                  </a:cubicBezTo>
                  <a:lnTo>
                    <a:pt x="3643" y="320"/>
                  </a:lnTo>
                  <a:cubicBezTo>
                    <a:pt x="3715" y="273"/>
                    <a:pt x="3751" y="177"/>
                    <a:pt x="3703" y="82"/>
                  </a:cubicBezTo>
                  <a:cubicBezTo>
                    <a:pt x="3670" y="33"/>
                    <a:pt x="3610" y="1"/>
                    <a:pt x="355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7" name="Google Shape;227;p43"/>
          <p:cNvGrpSpPr/>
          <p:nvPr/>
        </p:nvGrpSpPr>
        <p:grpSpPr>
          <a:xfrm>
            <a:off x="7634074" y="1407574"/>
            <a:ext cx="487505" cy="577719"/>
            <a:chOff x="3122257" y="1508594"/>
            <a:chExt cx="294850" cy="349434"/>
          </a:xfrm>
        </p:grpSpPr>
        <p:sp>
          <p:nvSpPr>
            <p:cNvPr id="228" name="Google Shape;228;p43"/>
            <p:cNvSpPr/>
            <p:nvPr/>
          </p:nvSpPr>
          <p:spPr>
            <a:xfrm>
              <a:off x="3226110" y="1659042"/>
              <a:ext cx="87557" cy="29568"/>
            </a:xfrm>
            <a:custGeom>
              <a:avLst/>
              <a:gdLst/>
              <a:ahLst/>
              <a:cxnLst/>
              <a:rect l="l" t="t" r="r" b="b"/>
              <a:pathLst>
                <a:path w="2751" h="929" extrusionOk="0">
                  <a:moveTo>
                    <a:pt x="1099" y="0"/>
                  </a:moveTo>
                  <a:cubicBezTo>
                    <a:pt x="771" y="0"/>
                    <a:pt x="476" y="33"/>
                    <a:pt x="286" y="60"/>
                  </a:cubicBezTo>
                  <a:cubicBezTo>
                    <a:pt x="119" y="96"/>
                    <a:pt x="0" y="227"/>
                    <a:pt x="0" y="393"/>
                  </a:cubicBezTo>
                  <a:lnTo>
                    <a:pt x="0" y="762"/>
                  </a:lnTo>
                  <a:cubicBezTo>
                    <a:pt x="0" y="846"/>
                    <a:pt x="72" y="929"/>
                    <a:pt x="167" y="929"/>
                  </a:cubicBezTo>
                  <a:cubicBezTo>
                    <a:pt x="250" y="929"/>
                    <a:pt x="322" y="846"/>
                    <a:pt x="322" y="762"/>
                  </a:cubicBezTo>
                  <a:lnTo>
                    <a:pt x="322" y="393"/>
                  </a:lnTo>
                  <a:cubicBezTo>
                    <a:pt x="322" y="393"/>
                    <a:pt x="322" y="369"/>
                    <a:pt x="345" y="369"/>
                  </a:cubicBezTo>
                  <a:cubicBezTo>
                    <a:pt x="509" y="350"/>
                    <a:pt x="813" y="315"/>
                    <a:pt x="1144" y="315"/>
                  </a:cubicBezTo>
                  <a:cubicBezTo>
                    <a:pt x="1222" y="315"/>
                    <a:pt x="1302" y="317"/>
                    <a:pt x="1381" y="322"/>
                  </a:cubicBezTo>
                  <a:cubicBezTo>
                    <a:pt x="1893" y="358"/>
                    <a:pt x="2250" y="488"/>
                    <a:pt x="2465" y="703"/>
                  </a:cubicBezTo>
                  <a:cubicBezTo>
                    <a:pt x="2494" y="733"/>
                    <a:pt x="2536" y="747"/>
                    <a:pt x="2578" y="747"/>
                  </a:cubicBezTo>
                  <a:cubicBezTo>
                    <a:pt x="2619" y="747"/>
                    <a:pt x="2661" y="733"/>
                    <a:pt x="2691" y="703"/>
                  </a:cubicBezTo>
                  <a:cubicBezTo>
                    <a:pt x="2750" y="643"/>
                    <a:pt x="2750" y="536"/>
                    <a:pt x="2679" y="477"/>
                  </a:cubicBezTo>
                  <a:cubicBezTo>
                    <a:pt x="2297" y="95"/>
                    <a:pt x="1652" y="0"/>
                    <a:pt x="109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43"/>
            <p:cNvSpPr/>
            <p:nvPr/>
          </p:nvSpPr>
          <p:spPr>
            <a:xfrm>
              <a:off x="3171144" y="1612033"/>
              <a:ext cx="196694" cy="245613"/>
            </a:xfrm>
            <a:custGeom>
              <a:avLst/>
              <a:gdLst/>
              <a:ahLst/>
              <a:cxnLst/>
              <a:rect l="l" t="t" r="r" b="b"/>
              <a:pathLst>
                <a:path w="6180" h="7717" extrusionOk="0">
                  <a:moveTo>
                    <a:pt x="4835" y="334"/>
                  </a:moveTo>
                  <a:lnTo>
                    <a:pt x="4835" y="1894"/>
                  </a:lnTo>
                  <a:cubicBezTo>
                    <a:pt x="4835" y="2132"/>
                    <a:pt x="4775" y="2358"/>
                    <a:pt x="4692" y="2561"/>
                  </a:cubicBezTo>
                  <a:cubicBezTo>
                    <a:pt x="4668" y="2585"/>
                    <a:pt x="4668" y="2608"/>
                    <a:pt x="4668" y="2644"/>
                  </a:cubicBezTo>
                  <a:lnTo>
                    <a:pt x="4668" y="3097"/>
                  </a:lnTo>
                  <a:cubicBezTo>
                    <a:pt x="4668" y="3537"/>
                    <a:pt x="4489" y="3930"/>
                    <a:pt x="4180" y="4228"/>
                  </a:cubicBezTo>
                  <a:cubicBezTo>
                    <a:pt x="3900" y="4497"/>
                    <a:pt x="3532" y="4649"/>
                    <a:pt x="3129" y="4649"/>
                  </a:cubicBezTo>
                  <a:cubicBezTo>
                    <a:pt x="3087" y="4649"/>
                    <a:pt x="3044" y="4648"/>
                    <a:pt x="3001" y="4644"/>
                  </a:cubicBezTo>
                  <a:cubicBezTo>
                    <a:pt x="2168" y="4597"/>
                    <a:pt x="1537" y="3894"/>
                    <a:pt x="1537" y="3037"/>
                  </a:cubicBezTo>
                  <a:lnTo>
                    <a:pt x="1537" y="2644"/>
                  </a:lnTo>
                  <a:cubicBezTo>
                    <a:pt x="1537" y="2608"/>
                    <a:pt x="1537" y="2597"/>
                    <a:pt x="1513" y="2561"/>
                  </a:cubicBezTo>
                  <a:cubicBezTo>
                    <a:pt x="1418" y="2358"/>
                    <a:pt x="1370" y="2120"/>
                    <a:pt x="1370" y="1894"/>
                  </a:cubicBezTo>
                  <a:lnTo>
                    <a:pt x="1370" y="1549"/>
                  </a:lnTo>
                  <a:cubicBezTo>
                    <a:pt x="1370" y="882"/>
                    <a:pt x="1918" y="334"/>
                    <a:pt x="2584" y="334"/>
                  </a:cubicBezTo>
                  <a:close/>
                  <a:moveTo>
                    <a:pt x="3954" y="4763"/>
                  </a:moveTo>
                  <a:lnTo>
                    <a:pt x="3954" y="5061"/>
                  </a:lnTo>
                  <a:lnTo>
                    <a:pt x="3096" y="5656"/>
                  </a:lnTo>
                  <a:lnTo>
                    <a:pt x="2215" y="5061"/>
                  </a:lnTo>
                  <a:lnTo>
                    <a:pt x="2215" y="4763"/>
                  </a:lnTo>
                  <a:cubicBezTo>
                    <a:pt x="2441" y="4883"/>
                    <a:pt x="2691" y="4966"/>
                    <a:pt x="2965" y="4978"/>
                  </a:cubicBezTo>
                  <a:lnTo>
                    <a:pt x="3096" y="4978"/>
                  </a:lnTo>
                  <a:cubicBezTo>
                    <a:pt x="3406" y="4978"/>
                    <a:pt x="3704" y="4894"/>
                    <a:pt x="3954" y="4763"/>
                  </a:cubicBezTo>
                  <a:close/>
                  <a:moveTo>
                    <a:pt x="2084" y="5359"/>
                  </a:moveTo>
                  <a:lnTo>
                    <a:pt x="2846" y="5883"/>
                  </a:lnTo>
                  <a:lnTo>
                    <a:pt x="2441" y="6276"/>
                  </a:lnTo>
                  <a:lnTo>
                    <a:pt x="2430" y="6276"/>
                  </a:lnTo>
                  <a:lnTo>
                    <a:pt x="1918" y="5525"/>
                  </a:lnTo>
                  <a:lnTo>
                    <a:pt x="2084" y="5359"/>
                  </a:lnTo>
                  <a:close/>
                  <a:moveTo>
                    <a:pt x="4108" y="5347"/>
                  </a:moveTo>
                  <a:lnTo>
                    <a:pt x="4275" y="5514"/>
                  </a:lnTo>
                  <a:lnTo>
                    <a:pt x="3763" y="6276"/>
                  </a:lnTo>
                  <a:lnTo>
                    <a:pt x="3751" y="6276"/>
                  </a:lnTo>
                  <a:lnTo>
                    <a:pt x="3346" y="5871"/>
                  </a:lnTo>
                  <a:lnTo>
                    <a:pt x="4108" y="5347"/>
                  </a:lnTo>
                  <a:close/>
                  <a:moveTo>
                    <a:pt x="2572" y="1"/>
                  </a:moveTo>
                  <a:cubicBezTo>
                    <a:pt x="1727" y="1"/>
                    <a:pt x="1037" y="692"/>
                    <a:pt x="1037" y="1537"/>
                  </a:cubicBezTo>
                  <a:lnTo>
                    <a:pt x="1037" y="1882"/>
                  </a:lnTo>
                  <a:cubicBezTo>
                    <a:pt x="1037" y="2144"/>
                    <a:pt x="1096" y="2418"/>
                    <a:pt x="1215" y="2668"/>
                  </a:cubicBezTo>
                  <a:lnTo>
                    <a:pt x="1215" y="3025"/>
                  </a:lnTo>
                  <a:cubicBezTo>
                    <a:pt x="1215" y="3620"/>
                    <a:pt x="1489" y="4168"/>
                    <a:pt x="1906" y="4525"/>
                  </a:cubicBezTo>
                  <a:lnTo>
                    <a:pt x="1906" y="5061"/>
                  </a:lnTo>
                  <a:lnTo>
                    <a:pt x="1608" y="5383"/>
                  </a:lnTo>
                  <a:cubicBezTo>
                    <a:pt x="1572" y="5406"/>
                    <a:pt x="1560" y="5454"/>
                    <a:pt x="1560" y="5502"/>
                  </a:cubicBezTo>
                  <a:lnTo>
                    <a:pt x="560" y="5859"/>
                  </a:lnTo>
                  <a:cubicBezTo>
                    <a:pt x="239" y="5978"/>
                    <a:pt x="1" y="6299"/>
                    <a:pt x="1" y="6657"/>
                  </a:cubicBezTo>
                  <a:lnTo>
                    <a:pt x="1" y="7549"/>
                  </a:lnTo>
                  <a:cubicBezTo>
                    <a:pt x="1" y="7645"/>
                    <a:pt x="72" y="7716"/>
                    <a:pt x="167" y="7716"/>
                  </a:cubicBezTo>
                  <a:cubicBezTo>
                    <a:pt x="251" y="7716"/>
                    <a:pt x="322" y="7645"/>
                    <a:pt x="322" y="7549"/>
                  </a:cubicBezTo>
                  <a:lnTo>
                    <a:pt x="322" y="6657"/>
                  </a:lnTo>
                  <a:cubicBezTo>
                    <a:pt x="322" y="6430"/>
                    <a:pt x="465" y="6240"/>
                    <a:pt x="667" y="6168"/>
                  </a:cubicBezTo>
                  <a:lnTo>
                    <a:pt x="1715" y="5775"/>
                  </a:lnTo>
                  <a:lnTo>
                    <a:pt x="2144" y="6430"/>
                  </a:lnTo>
                  <a:cubicBezTo>
                    <a:pt x="2203" y="6526"/>
                    <a:pt x="2287" y="6561"/>
                    <a:pt x="2382" y="6585"/>
                  </a:cubicBezTo>
                  <a:lnTo>
                    <a:pt x="2406" y="6585"/>
                  </a:lnTo>
                  <a:cubicBezTo>
                    <a:pt x="2501" y="6585"/>
                    <a:pt x="2584" y="6549"/>
                    <a:pt x="2644" y="6478"/>
                  </a:cubicBezTo>
                  <a:lnTo>
                    <a:pt x="2918" y="6204"/>
                  </a:lnTo>
                  <a:lnTo>
                    <a:pt x="2918" y="7549"/>
                  </a:lnTo>
                  <a:cubicBezTo>
                    <a:pt x="2918" y="7633"/>
                    <a:pt x="2989" y="7716"/>
                    <a:pt x="3084" y="7716"/>
                  </a:cubicBezTo>
                  <a:cubicBezTo>
                    <a:pt x="3168" y="7716"/>
                    <a:pt x="3239" y="7633"/>
                    <a:pt x="3239" y="7549"/>
                  </a:cubicBezTo>
                  <a:lnTo>
                    <a:pt x="3239" y="6204"/>
                  </a:lnTo>
                  <a:lnTo>
                    <a:pt x="3513" y="6478"/>
                  </a:lnTo>
                  <a:cubicBezTo>
                    <a:pt x="3573" y="6537"/>
                    <a:pt x="3656" y="6585"/>
                    <a:pt x="3751" y="6585"/>
                  </a:cubicBezTo>
                  <a:lnTo>
                    <a:pt x="3775" y="6585"/>
                  </a:lnTo>
                  <a:cubicBezTo>
                    <a:pt x="3882" y="6561"/>
                    <a:pt x="3977" y="6526"/>
                    <a:pt x="4013" y="6430"/>
                  </a:cubicBezTo>
                  <a:lnTo>
                    <a:pt x="4454" y="5775"/>
                  </a:lnTo>
                  <a:lnTo>
                    <a:pt x="5489" y="6168"/>
                  </a:lnTo>
                  <a:cubicBezTo>
                    <a:pt x="5704" y="6240"/>
                    <a:pt x="5835" y="6430"/>
                    <a:pt x="5835" y="6657"/>
                  </a:cubicBezTo>
                  <a:lnTo>
                    <a:pt x="5835" y="7549"/>
                  </a:lnTo>
                  <a:cubicBezTo>
                    <a:pt x="5835" y="7645"/>
                    <a:pt x="5906" y="7716"/>
                    <a:pt x="6001" y="7716"/>
                  </a:cubicBezTo>
                  <a:cubicBezTo>
                    <a:pt x="6085" y="7716"/>
                    <a:pt x="6156" y="7645"/>
                    <a:pt x="6156" y="7549"/>
                  </a:cubicBezTo>
                  <a:lnTo>
                    <a:pt x="6156" y="6657"/>
                  </a:lnTo>
                  <a:cubicBezTo>
                    <a:pt x="6180" y="6311"/>
                    <a:pt x="5954" y="6002"/>
                    <a:pt x="5620" y="5883"/>
                  </a:cubicBezTo>
                  <a:lnTo>
                    <a:pt x="4632" y="5525"/>
                  </a:lnTo>
                  <a:cubicBezTo>
                    <a:pt x="4632" y="5478"/>
                    <a:pt x="4608" y="5442"/>
                    <a:pt x="4585" y="5406"/>
                  </a:cubicBezTo>
                  <a:lnTo>
                    <a:pt x="4287" y="5097"/>
                  </a:lnTo>
                  <a:lnTo>
                    <a:pt x="4287" y="4549"/>
                  </a:lnTo>
                  <a:cubicBezTo>
                    <a:pt x="4311" y="4513"/>
                    <a:pt x="4346" y="4490"/>
                    <a:pt x="4370" y="4466"/>
                  </a:cubicBezTo>
                  <a:cubicBezTo>
                    <a:pt x="4751" y="4109"/>
                    <a:pt x="4966" y="3620"/>
                    <a:pt x="4966" y="3097"/>
                  </a:cubicBezTo>
                  <a:lnTo>
                    <a:pt x="4966" y="2680"/>
                  </a:lnTo>
                  <a:cubicBezTo>
                    <a:pt x="5085" y="2430"/>
                    <a:pt x="5144" y="2180"/>
                    <a:pt x="5144" y="1894"/>
                  </a:cubicBezTo>
                  <a:lnTo>
                    <a:pt x="5144" y="168"/>
                  </a:lnTo>
                  <a:cubicBezTo>
                    <a:pt x="5144" y="72"/>
                    <a:pt x="5073" y="1"/>
                    <a:pt x="498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43"/>
            <p:cNvSpPr/>
            <p:nvPr/>
          </p:nvSpPr>
          <p:spPr>
            <a:xfrm>
              <a:off x="3204117" y="1836767"/>
              <a:ext cx="10630" cy="21261"/>
            </a:xfrm>
            <a:custGeom>
              <a:avLst/>
              <a:gdLst/>
              <a:ahLst/>
              <a:cxnLst/>
              <a:rect l="l" t="t" r="r" b="b"/>
              <a:pathLst>
                <a:path w="334" h="668" extrusionOk="0">
                  <a:moveTo>
                    <a:pt x="167" y="0"/>
                  </a:moveTo>
                  <a:cubicBezTo>
                    <a:pt x="84" y="0"/>
                    <a:pt x="1" y="72"/>
                    <a:pt x="1" y="167"/>
                  </a:cubicBezTo>
                  <a:lnTo>
                    <a:pt x="1" y="500"/>
                  </a:lnTo>
                  <a:cubicBezTo>
                    <a:pt x="1" y="596"/>
                    <a:pt x="84" y="667"/>
                    <a:pt x="167" y="667"/>
                  </a:cubicBezTo>
                  <a:cubicBezTo>
                    <a:pt x="262" y="667"/>
                    <a:pt x="334" y="596"/>
                    <a:pt x="334" y="500"/>
                  </a:cubicBezTo>
                  <a:lnTo>
                    <a:pt x="334" y="167"/>
                  </a:lnTo>
                  <a:cubicBezTo>
                    <a:pt x="334" y="72"/>
                    <a:pt x="262" y="0"/>
                    <a:pt x="16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43"/>
            <p:cNvSpPr/>
            <p:nvPr/>
          </p:nvSpPr>
          <p:spPr>
            <a:xfrm>
              <a:off x="3324616" y="1836767"/>
              <a:ext cx="10280" cy="21261"/>
            </a:xfrm>
            <a:custGeom>
              <a:avLst/>
              <a:gdLst/>
              <a:ahLst/>
              <a:cxnLst/>
              <a:rect l="l" t="t" r="r" b="b"/>
              <a:pathLst>
                <a:path w="323" h="668" extrusionOk="0">
                  <a:moveTo>
                    <a:pt x="167" y="0"/>
                  </a:moveTo>
                  <a:cubicBezTo>
                    <a:pt x="72" y="0"/>
                    <a:pt x="1" y="72"/>
                    <a:pt x="1" y="167"/>
                  </a:cubicBezTo>
                  <a:lnTo>
                    <a:pt x="1" y="500"/>
                  </a:lnTo>
                  <a:cubicBezTo>
                    <a:pt x="1" y="596"/>
                    <a:pt x="72" y="667"/>
                    <a:pt x="167" y="667"/>
                  </a:cubicBezTo>
                  <a:cubicBezTo>
                    <a:pt x="251" y="667"/>
                    <a:pt x="322" y="596"/>
                    <a:pt x="322" y="500"/>
                  </a:cubicBezTo>
                  <a:lnTo>
                    <a:pt x="322" y="167"/>
                  </a:lnTo>
                  <a:cubicBezTo>
                    <a:pt x="322" y="72"/>
                    <a:pt x="251" y="0"/>
                    <a:pt x="16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43"/>
            <p:cNvSpPr/>
            <p:nvPr/>
          </p:nvSpPr>
          <p:spPr>
            <a:xfrm>
              <a:off x="3122257" y="1508594"/>
              <a:ext cx="294850" cy="278554"/>
            </a:xfrm>
            <a:custGeom>
              <a:avLst/>
              <a:gdLst/>
              <a:ahLst/>
              <a:cxnLst/>
              <a:rect l="l" t="t" r="r" b="b"/>
              <a:pathLst>
                <a:path w="9264" h="8752" extrusionOk="0">
                  <a:moveTo>
                    <a:pt x="3096" y="584"/>
                  </a:moveTo>
                  <a:lnTo>
                    <a:pt x="3096" y="584"/>
                  </a:lnTo>
                  <a:cubicBezTo>
                    <a:pt x="2858" y="798"/>
                    <a:pt x="2620" y="1060"/>
                    <a:pt x="2430" y="1382"/>
                  </a:cubicBezTo>
                  <a:cubicBezTo>
                    <a:pt x="2299" y="1584"/>
                    <a:pt x="2156" y="1810"/>
                    <a:pt x="2061" y="2048"/>
                  </a:cubicBezTo>
                  <a:lnTo>
                    <a:pt x="1168" y="2048"/>
                  </a:lnTo>
                  <a:cubicBezTo>
                    <a:pt x="1656" y="1394"/>
                    <a:pt x="2322" y="882"/>
                    <a:pt x="3096" y="584"/>
                  </a:cubicBezTo>
                  <a:close/>
                  <a:moveTo>
                    <a:pt x="4466" y="310"/>
                  </a:moveTo>
                  <a:lnTo>
                    <a:pt x="4466" y="2048"/>
                  </a:lnTo>
                  <a:lnTo>
                    <a:pt x="2418" y="2048"/>
                  </a:lnTo>
                  <a:cubicBezTo>
                    <a:pt x="2894" y="1048"/>
                    <a:pt x="3632" y="382"/>
                    <a:pt x="4466" y="310"/>
                  </a:cubicBezTo>
                  <a:close/>
                  <a:moveTo>
                    <a:pt x="4799" y="310"/>
                  </a:moveTo>
                  <a:cubicBezTo>
                    <a:pt x="5644" y="382"/>
                    <a:pt x="6371" y="1048"/>
                    <a:pt x="6847" y="2048"/>
                  </a:cubicBezTo>
                  <a:lnTo>
                    <a:pt x="4799" y="2048"/>
                  </a:lnTo>
                  <a:lnTo>
                    <a:pt x="4799" y="310"/>
                  </a:lnTo>
                  <a:close/>
                  <a:moveTo>
                    <a:pt x="6168" y="608"/>
                  </a:moveTo>
                  <a:cubicBezTo>
                    <a:pt x="6942" y="905"/>
                    <a:pt x="7609" y="1405"/>
                    <a:pt x="8097" y="2060"/>
                  </a:cubicBezTo>
                  <a:lnTo>
                    <a:pt x="7204" y="2060"/>
                  </a:lnTo>
                  <a:cubicBezTo>
                    <a:pt x="7097" y="1810"/>
                    <a:pt x="6966" y="1584"/>
                    <a:pt x="6835" y="1382"/>
                  </a:cubicBezTo>
                  <a:cubicBezTo>
                    <a:pt x="6621" y="1072"/>
                    <a:pt x="6406" y="810"/>
                    <a:pt x="6168" y="608"/>
                  </a:cubicBezTo>
                  <a:close/>
                  <a:moveTo>
                    <a:pt x="1941" y="2382"/>
                  </a:moveTo>
                  <a:cubicBezTo>
                    <a:pt x="1703" y="3013"/>
                    <a:pt x="1560" y="3715"/>
                    <a:pt x="1549" y="4465"/>
                  </a:cubicBezTo>
                  <a:lnTo>
                    <a:pt x="322" y="4465"/>
                  </a:lnTo>
                  <a:cubicBezTo>
                    <a:pt x="358" y="3703"/>
                    <a:pt x="584" y="2989"/>
                    <a:pt x="953" y="2382"/>
                  </a:cubicBezTo>
                  <a:close/>
                  <a:moveTo>
                    <a:pt x="8323" y="2382"/>
                  </a:moveTo>
                  <a:cubicBezTo>
                    <a:pt x="8692" y="2989"/>
                    <a:pt x="8919" y="3703"/>
                    <a:pt x="8942" y="4465"/>
                  </a:cubicBezTo>
                  <a:lnTo>
                    <a:pt x="7728" y="4465"/>
                  </a:lnTo>
                  <a:cubicBezTo>
                    <a:pt x="7692" y="3715"/>
                    <a:pt x="7561" y="3013"/>
                    <a:pt x="7335" y="2382"/>
                  </a:cubicBezTo>
                  <a:close/>
                  <a:moveTo>
                    <a:pt x="1537" y="4787"/>
                  </a:moveTo>
                  <a:cubicBezTo>
                    <a:pt x="1560" y="5466"/>
                    <a:pt x="1668" y="6132"/>
                    <a:pt x="1882" y="6739"/>
                  </a:cubicBezTo>
                  <a:lnTo>
                    <a:pt x="1918" y="6870"/>
                  </a:lnTo>
                  <a:lnTo>
                    <a:pt x="941" y="6870"/>
                  </a:lnTo>
                  <a:cubicBezTo>
                    <a:pt x="572" y="6239"/>
                    <a:pt x="346" y="5525"/>
                    <a:pt x="310" y="4787"/>
                  </a:cubicBezTo>
                  <a:close/>
                  <a:moveTo>
                    <a:pt x="8919" y="4787"/>
                  </a:moveTo>
                  <a:cubicBezTo>
                    <a:pt x="8919" y="5501"/>
                    <a:pt x="8704" y="6204"/>
                    <a:pt x="8347" y="6811"/>
                  </a:cubicBezTo>
                  <a:cubicBezTo>
                    <a:pt x="8335" y="6823"/>
                    <a:pt x="8323" y="6859"/>
                    <a:pt x="8311" y="6870"/>
                  </a:cubicBezTo>
                  <a:lnTo>
                    <a:pt x="7323" y="6870"/>
                  </a:lnTo>
                  <a:lnTo>
                    <a:pt x="7371" y="6739"/>
                  </a:lnTo>
                  <a:cubicBezTo>
                    <a:pt x="7573" y="6120"/>
                    <a:pt x="7680" y="5466"/>
                    <a:pt x="7692" y="4787"/>
                  </a:cubicBezTo>
                  <a:close/>
                  <a:moveTo>
                    <a:pt x="4632" y="1"/>
                  </a:moveTo>
                  <a:cubicBezTo>
                    <a:pt x="3394" y="1"/>
                    <a:pt x="2239" y="477"/>
                    <a:pt x="1358" y="1346"/>
                  </a:cubicBezTo>
                  <a:cubicBezTo>
                    <a:pt x="477" y="2227"/>
                    <a:pt x="1" y="3382"/>
                    <a:pt x="1" y="4620"/>
                  </a:cubicBezTo>
                  <a:cubicBezTo>
                    <a:pt x="1" y="6358"/>
                    <a:pt x="953" y="7930"/>
                    <a:pt x="2501" y="8728"/>
                  </a:cubicBezTo>
                  <a:cubicBezTo>
                    <a:pt x="2537" y="8752"/>
                    <a:pt x="2549" y="8752"/>
                    <a:pt x="2573" y="8752"/>
                  </a:cubicBezTo>
                  <a:cubicBezTo>
                    <a:pt x="2632" y="8752"/>
                    <a:pt x="2692" y="8716"/>
                    <a:pt x="2727" y="8656"/>
                  </a:cubicBezTo>
                  <a:cubicBezTo>
                    <a:pt x="2775" y="8585"/>
                    <a:pt x="2739" y="8478"/>
                    <a:pt x="2656" y="8430"/>
                  </a:cubicBezTo>
                  <a:cubicBezTo>
                    <a:pt x="2061" y="8121"/>
                    <a:pt x="1560" y="7692"/>
                    <a:pt x="1179" y="7180"/>
                  </a:cubicBezTo>
                  <a:lnTo>
                    <a:pt x="2072" y="7180"/>
                  </a:lnTo>
                  <a:cubicBezTo>
                    <a:pt x="2263" y="7632"/>
                    <a:pt x="2513" y="8013"/>
                    <a:pt x="2799" y="8335"/>
                  </a:cubicBezTo>
                  <a:cubicBezTo>
                    <a:pt x="2831" y="8368"/>
                    <a:pt x="2879" y="8386"/>
                    <a:pt x="2924" y="8386"/>
                  </a:cubicBezTo>
                  <a:cubicBezTo>
                    <a:pt x="2962" y="8386"/>
                    <a:pt x="2998" y="8374"/>
                    <a:pt x="3025" y="8347"/>
                  </a:cubicBezTo>
                  <a:cubicBezTo>
                    <a:pt x="3084" y="8287"/>
                    <a:pt x="3096" y="8180"/>
                    <a:pt x="3037" y="8121"/>
                  </a:cubicBezTo>
                  <a:cubicBezTo>
                    <a:pt x="2799" y="7859"/>
                    <a:pt x="2596" y="7537"/>
                    <a:pt x="2430" y="7180"/>
                  </a:cubicBezTo>
                  <a:cubicBezTo>
                    <a:pt x="2501" y="7168"/>
                    <a:pt x="2561" y="7109"/>
                    <a:pt x="2561" y="7025"/>
                  </a:cubicBezTo>
                  <a:cubicBezTo>
                    <a:pt x="2561" y="6930"/>
                    <a:pt x="2489" y="6859"/>
                    <a:pt x="2394" y="6859"/>
                  </a:cubicBezTo>
                  <a:lnTo>
                    <a:pt x="2275" y="6859"/>
                  </a:lnTo>
                  <a:cubicBezTo>
                    <a:pt x="2025" y="6228"/>
                    <a:pt x="1894" y="5513"/>
                    <a:pt x="1882" y="4775"/>
                  </a:cubicBezTo>
                  <a:lnTo>
                    <a:pt x="2061" y="4775"/>
                  </a:lnTo>
                  <a:cubicBezTo>
                    <a:pt x="2144" y="4775"/>
                    <a:pt x="2215" y="4704"/>
                    <a:pt x="2215" y="4608"/>
                  </a:cubicBezTo>
                  <a:cubicBezTo>
                    <a:pt x="2215" y="4513"/>
                    <a:pt x="2144" y="4442"/>
                    <a:pt x="2061" y="4442"/>
                  </a:cubicBezTo>
                  <a:lnTo>
                    <a:pt x="1882" y="4442"/>
                  </a:lnTo>
                  <a:cubicBezTo>
                    <a:pt x="1894" y="3680"/>
                    <a:pt x="2037" y="2965"/>
                    <a:pt x="2275" y="2358"/>
                  </a:cubicBezTo>
                  <a:lnTo>
                    <a:pt x="4478" y="2358"/>
                  </a:lnTo>
                  <a:lnTo>
                    <a:pt x="4478" y="2715"/>
                  </a:lnTo>
                  <a:cubicBezTo>
                    <a:pt x="4478" y="2810"/>
                    <a:pt x="4561" y="2882"/>
                    <a:pt x="4644" y="2882"/>
                  </a:cubicBezTo>
                  <a:cubicBezTo>
                    <a:pt x="4739" y="2882"/>
                    <a:pt x="4811" y="2810"/>
                    <a:pt x="4811" y="2715"/>
                  </a:cubicBezTo>
                  <a:lnTo>
                    <a:pt x="4811" y="2358"/>
                  </a:lnTo>
                  <a:lnTo>
                    <a:pt x="7014" y="2358"/>
                  </a:lnTo>
                  <a:cubicBezTo>
                    <a:pt x="7252" y="2965"/>
                    <a:pt x="7395" y="3680"/>
                    <a:pt x="7418" y="4442"/>
                  </a:cubicBezTo>
                  <a:lnTo>
                    <a:pt x="7204" y="4442"/>
                  </a:lnTo>
                  <a:cubicBezTo>
                    <a:pt x="7121" y="4442"/>
                    <a:pt x="7037" y="4513"/>
                    <a:pt x="7037" y="4608"/>
                  </a:cubicBezTo>
                  <a:cubicBezTo>
                    <a:pt x="7037" y="4704"/>
                    <a:pt x="7121" y="4775"/>
                    <a:pt x="7204" y="4775"/>
                  </a:cubicBezTo>
                  <a:lnTo>
                    <a:pt x="7383" y="4775"/>
                  </a:lnTo>
                  <a:cubicBezTo>
                    <a:pt x="7371" y="5513"/>
                    <a:pt x="7216" y="6228"/>
                    <a:pt x="6978" y="6859"/>
                  </a:cubicBezTo>
                  <a:lnTo>
                    <a:pt x="6859" y="6859"/>
                  </a:lnTo>
                  <a:cubicBezTo>
                    <a:pt x="6775" y="6859"/>
                    <a:pt x="6704" y="6930"/>
                    <a:pt x="6704" y="7025"/>
                  </a:cubicBezTo>
                  <a:cubicBezTo>
                    <a:pt x="6704" y="7109"/>
                    <a:pt x="6764" y="7168"/>
                    <a:pt x="6835" y="7180"/>
                  </a:cubicBezTo>
                  <a:cubicBezTo>
                    <a:pt x="6668" y="7537"/>
                    <a:pt x="6466" y="7859"/>
                    <a:pt x="6228" y="8121"/>
                  </a:cubicBezTo>
                  <a:cubicBezTo>
                    <a:pt x="6168" y="8180"/>
                    <a:pt x="6168" y="8287"/>
                    <a:pt x="6240" y="8347"/>
                  </a:cubicBezTo>
                  <a:cubicBezTo>
                    <a:pt x="6263" y="8371"/>
                    <a:pt x="6311" y="8394"/>
                    <a:pt x="6347" y="8394"/>
                  </a:cubicBezTo>
                  <a:cubicBezTo>
                    <a:pt x="6383" y="8394"/>
                    <a:pt x="6430" y="8371"/>
                    <a:pt x="6466" y="8335"/>
                  </a:cubicBezTo>
                  <a:cubicBezTo>
                    <a:pt x="6740" y="8013"/>
                    <a:pt x="7002" y="7621"/>
                    <a:pt x="7192" y="7180"/>
                  </a:cubicBezTo>
                  <a:lnTo>
                    <a:pt x="8085" y="7180"/>
                  </a:lnTo>
                  <a:cubicBezTo>
                    <a:pt x="7728" y="7656"/>
                    <a:pt x="7299" y="8061"/>
                    <a:pt x="6775" y="8347"/>
                  </a:cubicBezTo>
                  <a:cubicBezTo>
                    <a:pt x="6704" y="8394"/>
                    <a:pt x="6668" y="8490"/>
                    <a:pt x="6716" y="8573"/>
                  </a:cubicBezTo>
                  <a:cubicBezTo>
                    <a:pt x="6749" y="8622"/>
                    <a:pt x="6804" y="8649"/>
                    <a:pt x="6863" y="8649"/>
                  </a:cubicBezTo>
                  <a:cubicBezTo>
                    <a:pt x="6889" y="8649"/>
                    <a:pt x="6916" y="8644"/>
                    <a:pt x="6942" y="8633"/>
                  </a:cubicBezTo>
                  <a:cubicBezTo>
                    <a:pt x="7621" y="8228"/>
                    <a:pt x="8204" y="7644"/>
                    <a:pt x="8621" y="6966"/>
                  </a:cubicBezTo>
                  <a:cubicBezTo>
                    <a:pt x="9038" y="6251"/>
                    <a:pt x="9264" y="5442"/>
                    <a:pt x="9264" y="4608"/>
                  </a:cubicBezTo>
                  <a:cubicBezTo>
                    <a:pt x="9264" y="3382"/>
                    <a:pt x="8788" y="2227"/>
                    <a:pt x="7907" y="1346"/>
                  </a:cubicBezTo>
                  <a:cubicBezTo>
                    <a:pt x="7025" y="477"/>
                    <a:pt x="5871" y="1"/>
                    <a:pt x="463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33" name="Google Shape;233;p43"/>
          <p:cNvSpPr txBox="1">
            <a:spLocks noGrp="1"/>
          </p:cNvSpPr>
          <p:nvPr>
            <p:ph type="subTitle" idx="1"/>
          </p:nvPr>
        </p:nvSpPr>
        <p:spPr>
          <a:xfrm>
            <a:off x="1329600" y="2245294"/>
            <a:ext cx="3200700" cy="2407800"/>
          </a:xfrm>
          <a:prstGeom prst="rect">
            <a:avLst/>
          </a:prstGeom>
        </p:spPr>
        <p:txBody>
          <a:bodyPr spcFirstLastPara="1" wrap="square" lIns="91425" tIns="91425" rIns="91425" bIns="91425" anchor="t" anchorCtr="0">
            <a:noAutofit/>
          </a:bodyPr>
          <a:lstStyle/>
          <a:p>
            <a:pPr marL="342900" lvl="0" indent="-234950" algn="just" rtl="0">
              <a:lnSpc>
                <a:spcPct val="150000"/>
              </a:lnSpc>
              <a:spcBef>
                <a:spcPts val="0"/>
              </a:spcBef>
              <a:spcAft>
                <a:spcPts val="0"/>
              </a:spcAft>
              <a:buSzPts val="1100"/>
              <a:buFont typeface="Catamaran"/>
              <a:buChar char="●"/>
            </a:pPr>
            <a:r>
              <a:rPr lang="en" sz="1100" b="1">
                <a:highlight>
                  <a:srgbClr val="FFFFFF"/>
                </a:highlight>
                <a:latin typeface="Catamaran"/>
                <a:ea typeface="Catamaran"/>
                <a:cs typeface="Catamaran"/>
                <a:sym typeface="Catamaran"/>
              </a:rPr>
              <a:t>Disables people are in vulnerable state in different scenarios</a:t>
            </a:r>
            <a:endParaRPr sz="1100" b="1">
              <a:highlight>
                <a:srgbClr val="FFFFFF"/>
              </a:highlight>
              <a:latin typeface="Catamaran"/>
              <a:ea typeface="Catamaran"/>
              <a:cs typeface="Catamaran"/>
              <a:sym typeface="Catamaran"/>
            </a:endParaRPr>
          </a:p>
          <a:p>
            <a:pPr marL="342900" lvl="0" indent="-234950" algn="just" rtl="0">
              <a:lnSpc>
                <a:spcPct val="150000"/>
              </a:lnSpc>
              <a:spcBef>
                <a:spcPts val="0"/>
              </a:spcBef>
              <a:spcAft>
                <a:spcPts val="0"/>
              </a:spcAft>
              <a:buSzPts val="1100"/>
              <a:buFont typeface="Catamaran"/>
              <a:buChar char="●"/>
            </a:pPr>
            <a:r>
              <a:rPr lang="en" sz="1100" b="1">
                <a:highlight>
                  <a:srgbClr val="FFFFFF"/>
                </a:highlight>
                <a:latin typeface="Catamaran"/>
                <a:ea typeface="Catamaran"/>
                <a:cs typeface="Catamaran"/>
                <a:sym typeface="Catamaran"/>
              </a:rPr>
              <a:t>They have unmatched intimacy with the PA’s</a:t>
            </a:r>
            <a:endParaRPr sz="1100" b="1">
              <a:highlight>
                <a:srgbClr val="FFFFFF"/>
              </a:highlight>
              <a:latin typeface="Catamaran"/>
              <a:ea typeface="Catamaran"/>
              <a:cs typeface="Catamaran"/>
              <a:sym typeface="Catamaran"/>
            </a:endParaRPr>
          </a:p>
          <a:p>
            <a:pPr marL="342900" lvl="0" indent="-234950" algn="just" rtl="0">
              <a:lnSpc>
                <a:spcPct val="150000"/>
              </a:lnSpc>
              <a:spcBef>
                <a:spcPts val="0"/>
              </a:spcBef>
              <a:spcAft>
                <a:spcPts val="0"/>
              </a:spcAft>
              <a:buSzPts val="1100"/>
              <a:buFont typeface="Catamaran"/>
              <a:buChar char="●"/>
            </a:pPr>
            <a:r>
              <a:rPr lang="en" sz="1100" b="1">
                <a:highlight>
                  <a:srgbClr val="FFFFFF"/>
                </a:highlight>
                <a:latin typeface="Catamaran"/>
                <a:ea typeface="Catamaran"/>
                <a:cs typeface="Catamaran"/>
                <a:sym typeface="Catamaran"/>
              </a:rPr>
              <a:t>They shouldn’t grow emotional dependency towards the PA’s (Weyder et al.,2015).</a:t>
            </a:r>
            <a:endParaRPr sz="1100" b="1">
              <a:highlight>
                <a:srgbClr val="FFFFFF"/>
              </a:highlight>
              <a:latin typeface="Catamaran"/>
              <a:ea typeface="Catamaran"/>
              <a:cs typeface="Catamaran"/>
              <a:sym typeface="Catamaran"/>
            </a:endParaRPr>
          </a:p>
          <a:p>
            <a:pPr marL="342900" lvl="0" indent="0" algn="just" rtl="0">
              <a:spcBef>
                <a:spcPts val="0"/>
              </a:spcBef>
              <a:spcAft>
                <a:spcPts val="0"/>
              </a:spcAft>
              <a:buNone/>
            </a:pPr>
            <a:endParaRPr sz="1100" b="1">
              <a:highlight>
                <a:srgbClr val="FFFFFF"/>
              </a:highlight>
              <a:latin typeface="Catamaran"/>
              <a:ea typeface="Catamaran"/>
              <a:cs typeface="Catamaran"/>
              <a:sym typeface="Catamaran"/>
            </a:endParaRPr>
          </a:p>
        </p:txBody>
      </p:sp>
      <p:sp>
        <p:nvSpPr>
          <p:cNvPr id="234" name="Google Shape;234;p43"/>
          <p:cNvSpPr txBox="1">
            <a:spLocks noGrp="1"/>
          </p:cNvSpPr>
          <p:nvPr>
            <p:ph type="subTitle" idx="3"/>
          </p:nvPr>
        </p:nvSpPr>
        <p:spPr>
          <a:xfrm>
            <a:off x="4841700" y="2245294"/>
            <a:ext cx="2972700" cy="2996400"/>
          </a:xfrm>
          <a:prstGeom prst="rect">
            <a:avLst/>
          </a:prstGeom>
        </p:spPr>
        <p:txBody>
          <a:bodyPr spcFirstLastPara="1" wrap="square" lIns="91425" tIns="91425" rIns="91425" bIns="91425" anchor="t" anchorCtr="0">
            <a:noAutofit/>
          </a:bodyPr>
          <a:lstStyle/>
          <a:p>
            <a:pPr marL="342900" lvl="0" indent="-234950" algn="l" rtl="0">
              <a:lnSpc>
                <a:spcPct val="150000"/>
              </a:lnSpc>
              <a:spcBef>
                <a:spcPts val="0"/>
              </a:spcBef>
              <a:spcAft>
                <a:spcPts val="0"/>
              </a:spcAft>
              <a:buClr>
                <a:schemeClr val="dk1"/>
              </a:buClr>
              <a:buSzPts val="1100"/>
              <a:buFont typeface="Catamaran"/>
              <a:buChar char="●"/>
            </a:pPr>
            <a:r>
              <a:rPr lang="en" sz="1100" b="1">
                <a:solidFill>
                  <a:schemeClr val="dk1"/>
                </a:solidFill>
                <a:highlight>
                  <a:srgbClr val="FFFFFF"/>
                </a:highlight>
                <a:latin typeface="Catamaran"/>
                <a:ea typeface="Catamaran"/>
                <a:cs typeface="Catamaran"/>
                <a:sym typeface="Catamaran"/>
              </a:rPr>
              <a:t>The tasks can be too intimate or too mundane</a:t>
            </a:r>
            <a:endParaRPr sz="1100" b="1">
              <a:solidFill>
                <a:schemeClr val="dk1"/>
              </a:solidFill>
              <a:highlight>
                <a:srgbClr val="FFFFFF"/>
              </a:highlight>
              <a:latin typeface="Catamaran"/>
              <a:ea typeface="Catamaran"/>
              <a:cs typeface="Catamaran"/>
              <a:sym typeface="Catamaran"/>
            </a:endParaRPr>
          </a:p>
          <a:p>
            <a:pPr marL="342900" lvl="0" indent="-234950" algn="l" rtl="0">
              <a:lnSpc>
                <a:spcPct val="150000"/>
              </a:lnSpc>
              <a:spcBef>
                <a:spcPts val="0"/>
              </a:spcBef>
              <a:spcAft>
                <a:spcPts val="0"/>
              </a:spcAft>
              <a:buClr>
                <a:schemeClr val="dk1"/>
              </a:buClr>
              <a:buSzPts val="1100"/>
              <a:buFont typeface="Catamaran"/>
              <a:buChar char="●"/>
            </a:pPr>
            <a:r>
              <a:rPr lang="en" sz="1100" b="1">
                <a:solidFill>
                  <a:schemeClr val="dk1"/>
                </a:solidFill>
                <a:highlight>
                  <a:srgbClr val="FFFFFF"/>
                </a:highlight>
                <a:latin typeface="Catamaran"/>
                <a:ea typeface="Catamaran"/>
                <a:cs typeface="Catamaran"/>
                <a:sym typeface="Catamaran"/>
              </a:rPr>
              <a:t>The PA’s can feel to controlled</a:t>
            </a:r>
            <a:endParaRPr sz="1100" b="1">
              <a:solidFill>
                <a:schemeClr val="dk1"/>
              </a:solidFill>
              <a:highlight>
                <a:srgbClr val="FFFFFF"/>
              </a:highlight>
              <a:latin typeface="Catamaran"/>
              <a:ea typeface="Catamaran"/>
              <a:cs typeface="Catamaran"/>
              <a:sym typeface="Catamaran"/>
            </a:endParaRPr>
          </a:p>
          <a:p>
            <a:pPr marL="342900" lvl="0" indent="-234950" algn="l" rtl="0">
              <a:lnSpc>
                <a:spcPct val="150000"/>
              </a:lnSpc>
              <a:spcBef>
                <a:spcPts val="0"/>
              </a:spcBef>
              <a:spcAft>
                <a:spcPts val="0"/>
              </a:spcAft>
              <a:buClr>
                <a:schemeClr val="dk1"/>
              </a:buClr>
              <a:buSzPts val="1100"/>
              <a:buFont typeface="Catamaran"/>
              <a:buChar char="●"/>
            </a:pPr>
            <a:r>
              <a:rPr lang="en" sz="1100" b="1">
                <a:solidFill>
                  <a:schemeClr val="dk1"/>
                </a:solidFill>
                <a:highlight>
                  <a:srgbClr val="FFFFFF"/>
                </a:highlight>
                <a:latin typeface="Catamaran"/>
                <a:ea typeface="Catamaran"/>
                <a:cs typeface="Catamaran"/>
                <a:sym typeface="Catamaran"/>
              </a:rPr>
              <a:t>Their own life can suffer</a:t>
            </a:r>
            <a:endParaRPr sz="1100" b="1">
              <a:solidFill>
                <a:schemeClr val="dk1"/>
              </a:solidFill>
              <a:highlight>
                <a:srgbClr val="FFFFFF"/>
              </a:highlight>
              <a:latin typeface="Catamaran"/>
              <a:ea typeface="Catamaran"/>
              <a:cs typeface="Catamaran"/>
              <a:sym typeface="Catamaran"/>
            </a:endParaRPr>
          </a:p>
          <a:p>
            <a:pPr marL="0" lvl="0" indent="0" algn="l" rtl="0">
              <a:spcBef>
                <a:spcPts val="0"/>
              </a:spcBef>
              <a:spcAft>
                <a:spcPts val="0"/>
              </a:spcAft>
              <a:buNone/>
            </a:pPr>
            <a:endParaRPr sz="1100" b="1">
              <a:solidFill>
                <a:schemeClr val="dk1"/>
              </a:solidFill>
              <a:highlight>
                <a:srgbClr val="FFFFFF"/>
              </a:highlight>
              <a:latin typeface="Catamaran"/>
              <a:ea typeface="Catamaran"/>
              <a:cs typeface="Catamaran"/>
              <a:sym typeface="Catamaran"/>
            </a:endParaRPr>
          </a:p>
        </p:txBody>
      </p:sp>
      <p:sp>
        <p:nvSpPr>
          <p:cNvPr id="235" name="Google Shape;235;p43"/>
          <p:cNvSpPr txBox="1">
            <a:spLocks noGrp="1"/>
          </p:cNvSpPr>
          <p:nvPr>
            <p:ph type="ctrTitle" idx="4"/>
          </p:nvPr>
        </p:nvSpPr>
        <p:spPr>
          <a:xfrm>
            <a:off x="6040446" y="1503947"/>
            <a:ext cx="1593600" cy="384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solidFill>
                  <a:schemeClr val="lt1"/>
                </a:solidFill>
              </a:rPr>
              <a:t>PA’s</a:t>
            </a:r>
            <a:endParaRPr>
              <a:solidFill>
                <a:schemeClr val="lt1"/>
              </a:solidFill>
            </a:endParaRPr>
          </a:p>
        </p:txBody>
      </p:sp>
      <p:sp>
        <p:nvSpPr>
          <p:cNvPr id="236" name="Google Shape;236;p43"/>
          <p:cNvSpPr txBox="1">
            <a:spLocks noGrp="1"/>
          </p:cNvSpPr>
          <p:nvPr>
            <p:ph type="ctrTitle" idx="2"/>
          </p:nvPr>
        </p:nvSpPr>
        <p:spPr>
          <a:xfrm>
            <a:off x="1475852" y="1503938"/>
            <a:ext cx="1814100" cy="384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solidFill>
                  <a:schemeClr val="lt1"/>
                </a:solidFill>
              </a:rPr>
              <a:t>Disabled People</a:t>
            </a:r>
            <a:endParaRPr>
              <a:solidFill>
                <a:schemeClr val="lt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44"/>
          <p:cNvSpPr/>
          <p:nvPr/>
        </p:nvSpPr>
        <p:spPr>
          <a:xfrm>
            <a:off x="0" y="3056825"/>
            <a:ext cx="4835400" cy="20868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44"/>
          <p:cNvSpPr txBox="1">
            <a:spLocks noGrp="1"/>
          </p:cNvSpPr>
          <p:nvPr>
            <p:ph type="ctrTitle" idx="4"/>
          </p:nvPr>
        </p:nvSpPr>
        <p:spPr>
          <a:xfrm>
            <a:off x="1272028" y="3929375"/>
            <a:ext cx="2157900" cy="487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solidFill>
                  <a:schemeClr val="lt1"/>
                </a:solidFill>
              </a:rPr>
              <a:t>Erikson’s Theory</a:t>
            </a:r>
            <a:endParaRPr>
              <a:solidFill>
                <a:schemeClr val="lt1"/>
              </a:solidFill>
            </a:endParaRPr>
          </a:p>
          <a:p>
            <a:pPr marL="0" lvl="0" indent="0" algn="ctr" rtl="0">
              <a:spcBef>
                <a:spcPts val="0"/>
              </a:spcBef>
              <a:spcAft>
                <a:spcPts val="0"/>
              </a:spcAft>
              <a:buNone/>
            </a:pPr>
            <a:endParaRPr>
              <a:solidFill>
                <a:schemeClr val="lt1"/>
              </a:solidFill>
            </a:endParaRPr>
          </a:p>
        </p:txBody>
      </p:sp>
      <p:sp>
        <p:nvSpPr>
          <p:cNvPr id="243" name="Google Shape;243;p44"/>
          <p:cNvSpPr txBox="1">
            <a:spLocks noGrp="1"/>
          </p:cNvSpPr>
          <p:nvPr>
            <p:ph type="subTitle" idx="3"/>
          </p:nvPr>
        </p:nvSpPr>
        <p:spPr>
          <a:xfrm>
            <a:off x="5010899" y="1769250"/>
            <a:ext cx="4068000" cy="1518600"/>
          </a:xfrm>
          <a:prstGeom prst="rect">
            <a:avLst/>
          </a:prstGeom>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 sz="1400">
                <a:solidFill>
                  <a:schemeClr val="dk2"/>
                </a:solidFill>
                <a:latin typeface="Catamaran"/>
                <a:ea typeface="Catamaran"/>
                <a:cs typeface="Catamaran"/>
                <a:sym typeface="Catamaran"/>
              </a:rPr>
              <a:t>We become better people through interaction with others. Taking on new challenges is part of expanding horizons, and these experiences can help or hinder maturat</a:t>
            </a:r>
            <a:r>
              <a:rPr lang="en" sz="1400">
                <a:solidFill>
                  <a:schemeClr val="dk1"/>
                </a:solidFill>
                <a:latin typeface="Catamaran"/>
                <a:ea typeface="Catamaran"/>
                <a:cs typeface="Catamaran"/>
                <a:sym typeface="Catamaran"/>
              </a:rPr>
              <a:t>ion (Verywell Mind, 2022).</a:t>
            </a:r>
            <a:endParaRPr sz="1400" b="1">
              <a:solidFill>
                <a:schemeClr val="dk2"/>
              </a:solidFill>
              <a:latin typeface="Catamaran"/>
              <a:ea typeface="Catamaran"/>
              <a:cs typeface="Catamaran"/>
              <a:sym typeface="Catamaran"/>
            </a:endParaRPr>
          </a:p>
        </p:txBody>
      </p:sp>
      <p:sp>
        <p:nvSpPr>
          <p:cNvPr id="244" name="Google Shape;244;p44"/>
          <p:cNvSpPr/>
          <p:nvPr/>
        </p:nvSpPr>
        <p:spPr>
          <a:xfrm rot="10800000" flipH="1">
            <a:off x="0" y="2424900"/>
            <a:ext cx="4835400" cy="207300"/>
          </a:xfrm>
          <a:prstGeom prst="rect">
            <a:avLst/>
          </a:prstGeom>
          <a:solidFill>
            <a:schemeClr val="accent1">
              <a:alpha val="6179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45" name="Google Shape;245;p44"/>
          <p:cNvPicPr preferRelativeResize="0"/>
          <p:nvPr/>
        </p:nvPicPr>
        <p:blipFill rotWithShape="1">
          <a:blip r:embed="rId3">
            <a:alphaModFix/>
          </a:blip>
          <a:srcRect b="5267"/>
          <a:stretch/>
        </p:blipFill>
        <p:spPr>
          <a:xfrm>
            <a:off x="0" y="0"/>
            <a:ext cx="4835524" cy="3056824"/>
          </a:xfrm>
          <a:prstGeom prst="rect">
            <a:avLst/>
          </a:prstGeom>
          <a:noFill/>
          <a:ln>
            <a:noFill/>
          </a:ln>
        </p:spPr>
      </p:pic>
      <p:sp>
        <p:nvSpPr>
          <p:cNvPr id="246" name="Google Shape;246;p44"/>
          <p:cNvSpPr txBox="1"/>
          <p:nvPr/>
        </p:nvSpPr>
        <p:spPr>
          <a:xfrm>
            <a:off x="239625" y="2962350"/>
            <a:ext cx="4356300" cy="369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200">
                <a:solidFill>
                  <a:schemeClr val="lt1"/>
                </a:solidFill>
                <a:latin typeface="Catamaran"/>
                <a:ea typeface="Catamaran"/>
                <a:cs typeface="Catamaran"/>
                <a:sym typeface="Catamaran"/>
              </a:rPr>
              <a:t>Figure: Erikson's Stages of Development (Verywell Mind, 2022)</a:t>
            </a:r>
            <a:endParaRPr sz="1200">
              <a:solidFill>
                <a:schemeClr val="lt1"/>
              </a:solidFill>
              <a:latin typeface="Catamaran"/>
              <a:ea typeface="Catamaran"/>
              <a:cs typeface="Catamaran"/>
              <a:sym typeface="Catamaran"/>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50"/>
        <p:cNvGrpSpPr/>
        <p:nvPr/>
      </p:nvGrpSpPr>
      <p:grpSpPr>
        <a:xfrm>
          <a:off x="0" y="0"/>
          <a:ext cx="0" cy="0"/>
          <a:chOff x="0" y="0"/>
          <a:chExt cx="0" cy="0"/>
        </a:xfrm>
      </p:grpSpPr>
      <p:sp>
        <p:nvSpPr>
          <p:cNvPr id="251" name="Google Shape;251;p45"/>
          <p:cNvSpPr/>
          <p:nvPr/>
        </p:nvSpPr>
        <p:spPr>
          <a:xfrm rot="-5400000" flipH="1">
            <a:off x="-858842" y="858900"/>
            <a:ext cx="5140800" cy="3423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45"/>
          <p:cNvSpPr txBox="1">
            <a:spLocks noGrp="1"/>
          </p:cNvSpPr>
          <p:nvPr>
            <p:ph type="ctrTitle" idx="9"/>
          </p:nvPr>
        </p:nvSpPr>
        <p:spPr>
          <a:xfrm>
            <a:off x="100825" y="1916975"/>
            <a:ext cx="3093300" cy="1358100"/>
          </a:xfrm>
          <a:prstGeom prst="rect">
            <a:avLst/>
          </a:prstGeom>
        </p:spPr>
        <p:txBody>
          <a:bodyPr spcFirstLastPara="1" wrap="square" lIns="91425" tIns="91425" rIns="91425" bIns="91425" anchor="t" anchorCtr="0">
            <a:noAutofit/>
          </a:bodyPr>
          <a:lstStyle/>
          <a:p>
            <a:pPr marL="177800" lvl="0" indent="-177800" algn="ctr" rtl="0">
              <a:lnSpc>
                <a:spcPct val="90000"/>
              </a:lnSpc>
              <a:spcBef>
                <a:spcPts val="0"/>
              </a:spcBef>
              <a:spcAft>
                <a:spcPts val="0"/>
              </a:spcAft>
              <a:buNone/>
            </a:pPr>
            <a:r>
              <a:rPr lang="en" sz="2000">
                <a:solidFill>
                  <a:schemeClr val="lt1"/>
                </a:solidFill>
              </a:rPr>
              <a:t>Application of Erikson’s Theory while assisting adults with disabilities</a:t>
            </a:r>
            <a:endParaRPr sz="2000">
              <a:solidFill>
                <a:schemeClr val="lt1"/>
              </a:solidFill>
            </a:endParaRPr>
          </a:p>
          <a:p>
            <a:pPr marL="0" lvl="0" indent="0" algn="ctr" rtl="0">
              <a:spcBef>
                <a:spcPts val="0"/>
              </a:spcBef>
              <a:spcAft>
                <a:spcPts val="0"/>
              </a:spcAft>
              <a:buNone/>
            </a:pPr>
            <a:endParaRPr sz="2400">
              <a:solidFill>
                <a:schemeClr val="lt1"/>
              </a:solidFill>
            </a:endParaRPr>
          </a:p>
        </p:txBody>
      </p:sp>
      <p:sp>
        <p:nvSpPr>
          <p:cNvPr id="253" name="Google Shape;253;p45"/>
          <p:cNvSpPr txBox="1"/>
          <p:nvPr/>
        </p:nvSpPr>
        <p:spPr>
          <a:xfrm>
            <a:off x="3803800" y="442575"/>
            <a:ext cx="4952100" cy="4602300"/>
          </a:xfrm>
          <a:prstGeom prst="rect">
            <a:avLst/>
          </a:prstGeom>
          <a:noFill/>
          <a:ln>
            <a:noFill/>
          </a:ln>
        </p:spPr>
        <p:txBody>
          <a:bodyPr spcFirstLastPara="1" wrap="square" lIns="68575" tIns="68575" rIns="68575" bIns="68575" anchor="t" anchorCtr="0">
            <a:spAutoFit/>
          </a:bodyPr>
          <a:lstStyle/>
          <a:p>
            <a:pPr marL="457200" lvl="0" indent="-355600" algn="just" rtl="0">
              <a:lnSpc>
                <a:spcPct val="150000"/>
              </a:lnSpc>
              <a:spcBef>
                <a:spcPts val="0"/>
              </a:spcBef>
              <a:spcAft>
                <a:spcPts val="0"/>
              </a:spcAft>
              <a:buClr>
                <a:srgbClr val="3A343A"/>
              </a:buClr>
              <a:buSzPts val="2000"/>
              <a:buFont typeface="Catamaran"/>
              <a:buChar char="❏"/>
            </a:pPr>
            <a:r>
              <a:rPr lang="en" sz="2000" b="1">
                <a:solidFill>
                  <a:srgbClr val="3A343A"/>
                </a:solidFill>
                <a:highlight>
                  <a:srgbClr val="FFFFFF"/>
                </a:highlight>
                <a:latin typeface="Catamaran"/>
                <a:ea typeface="Catamaran"/>
                <a:cs typeface="Catamaran"/>
                <a:sym typeface="Catamaran"/>
              </a:rPr>
              <a:t>A deeper understanding of the needs and</a:t>
            </a:r>
            <a:r>
              <a:rPr lang="en" sz="2000" b="1">
                <a:solidFill>
                  <a:schemeClr val="dk1"/>
                </a:solidFill>
                <a:latin typeface="Catamaran"/>
                <a:ea typeface="Catamaran"/>
                <a:cs typeface="Catamaran"/>
                <a:sym typeface="Catamaran"/>
              </a:rPr>
              <a:t> collaborate with them to find solutions.</a:t>
            </a:r>
            <a:endParaRPr sz="2000" b="1">
              <a:solidFill>
                <a:srgbClr val="3A343A"/>
              </a:solidFill>
              <a:highlight>
                <a:srgbClr val="FFFFFF"/>
              </a:highlight>
              <a:latin typeface="Catamaran"/>
              <a:ea typeface="Catamaran"/>
              <a:cs typeface="Catamaran"/>
              <a:sym typeface="Catamaran"/>
            </a:endParaRPr>
          </a:p>
          <a:p>
            <a:pPr marL="457200" lvl="0" indent="-355600" algn="just" rtl="0">
              <a:lnSpc>
                <a:spcPct val="150000"/>
              </a:lnSpc>
              <a:spcBef>
                <a:spcPts val="0"/>
              </a:spcBef>
              <a:spcAft>
                <a:spcPts val="0"/>
              </a:spcAft>
              <a:buClr>
                <a:srgbClr val="3A343A"/>
              </a:buClr>
              <a:buSzPts val="2000"/>
              <a:buFont typeface="Catamaran"/>
              <a:buChar char="❏"/>
            </a:pPr>
            <a:r>
              <a:rPr lang="en" sz="2000" b="1">
                <a:solidFill>
                  <a:srgbClr val="3A343A"/>
                </a:solidFill>
                <a:highlight>
                  <a:srgbClr val="FFFFFF"/>
                </a:highlight>
                <a:latin typeface="Catamaran"/>
                <a:ea typeface="Catamaran"/>
                <a:cs typeface="Catamaran"/>
                <a:sym typeface="Catamaran"/>
              </a:rPr>
              <a:t>Help them in an active routine.</a:t>
            </a:r>
            <a:endParaRPr sz="2000" b="1">
              <a:solidFill>
                <a:srgbClr val="3A343A"/>
              </a:solidFill>
              <a:highlight>
                <a:srgbClr val="FFFFFF"/>
              </a:highlight>
              <a:latin typeface="Catamaran"/>
              <a:ea typeface="Catamaran"/>
              <a:cs typeface="Catamaran"/>
              <a:sym typeface="Catamaran"/>
            </a:endParaRPr>
          </a:p>
          <a:p>
            <a:pPr marL="457200" lvl="0" indent="-355600" algn="just" rtl="0">
              <a:lnSpc>
                <a:spcPct val="150000"/>
              </a:lnSpc>
              <a:spcBef>
                <a:spcPts val="0"/>
              </a:spcBef>
              <a:spcAft>
                <a:spcPts val="0"/>
              </a:spcAft>
              <a:buClr>
                <a:srgbClr val="3A343A"/>
              </a:buClr>
              <a:buSzPts val="2000"/>
              <a:buFont typeface="Catamaran"/>
              <a:buChar char="❏"/>
            </a:pPr>
            <a:r>
              <a:rPr lang="en" sz="2000" b="1">
                <a:solidFill>
                  <a:srgbClr val="3A343A"/>
                </a:solidFill>
                <a:highlight>
                  <a:srgbClr val="FFFFFF"/>
                </a:highlight>
                <a:latin typeface="Catamaran"/>
                <a:ea typeface="Catamaran"/>
                <a:cs typeface="Catamaran"/>
                <a:sym typeface="Catamaran"/>
              </a:rPr>
              <a:t>Handling information with caution is important. </a:t>
            </a:r>
            <a:r>
              <a:rPr lang="en" sz="2000" b="1">
                <a:solidFill>
                  <a:schemeClr val="dk1"/>
                </a:solidFill>
                <a:latin typeface="Catamaran"/>
                <a:ea typeface="Catamaran"/>
                <a:cs typeface="Catamaran"/>
                <a:sym typeface="Catamaran"/>
              </a:rPr>
              <a:t>Integrity according to the law and ethical norms is also essential. Personal assistants must handle client information with extreme caution (NursingAnswers, 2022). </a:t>
            </a:r>
            <a:endParaRPr sz="2000" b="1">
              <a:solidFill>
                <a:srgbClr val="3A343A"/>
              </a:solidFill>
              <a:highlight>
                <a:srgbClr val="FFFFFF"/>
              </a:highlight>
              <a:latin typeface="Catamaran"/>
              <a:ea typeface="Catamaran"/>
              <a:cs typeface="Catamaran"/>
              <a:sym typeface="Catamaran"/>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46"/>
          <p:cNvSpPr/>
          <p:nvPr/>
        </p:nvSpPr>
        <p:spPr>
          <a:xfrm>
            <a:off x="0" y="0"/>
            <a:ext cx="1329600" cy="4370100"/>
          </a:xfrm>
          <a:prstGeom prst="rect">
            <a:avLst/>
          </a:prstGeom>
          <a:solidFill>
            <a:schemeClr val="accent1">
              <a:alpha val="732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46"/>
          <p:cNvSpPr/>
          <p:nvPr/>
        </p:nvSpPr>
        <p:spPr>
          <a:xfrm>
            <a:off x="804075" y="493675"/>
            <a:ext cx="6823200" cy="15468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60" name="Google Shape;260;p46"/>
          <p:cNvGrpSpPr/>
          <p:nvPr/>
        </p:nvGrpSpPr>
        <p:grpSpPr>
          <a:xfrm>
            <a:off x="996730" y="1041429"/>
            <a:ext cx="506574" cy="577802"/>
            <a:chOff x="4017435" y="1499912"/>
            <a:chExt cx="315092" cy="359397"/>
          </a:xfrm>
        </p:grpSpPr>
        <p:sp>
          <p:nvSpPr>
            <p:cNvPr id="261" name="Google Shape;261;p46"/>
            <p:cNvSpPr/>
            <p:nvPr/>
          </p:nvSpPr>
          <p:spPr>
            <a:xfrm>
              <a:off x="4017816" y="1499912"/>
              <a:ext cx="314710" cy="359397"/>
            </a:xfrm>
            <a:custGeom>
              <a:avLst/>
              <a:gdLst/>
              <a:ahLst/>
              <a:cxnLst/>
              <a:rect l="l" t="t" r="r" b="b"/>
              <a:pathLst>
                <a:path w="9895" h="11300" extrusionOk="0">
                  <a:moveTo>
                    <a:pt x="4929" y="0"/>
                  </a:moveTo>
                  <a:cubicBezTo>
                    <a:pt x="4810" y="0"/>
                    <a:pt x="4691" y="24"/>
                    <a:pt x="4584" y="84"/>
                  </a:cubicBezTo>
                  <a:lnTo>
                    <a:pt x="4048" y="405"/>
                  </a:lnTo>
                  <a:cubicBezTo>
                    <a:pt x="3977" y="441"/>
                    <a:pt x="3941" y="548"/>
                    <a:pt x="3989" y="643"/>
                  </a:cubicBezTo>
                  <a:cubicBezTo>
                    <a:pt x="4022" y="693"/>
                    <a:pt x="4077" y="719"/>
                    <a:pt x="4140" y="719"/>
                  </a:cubicBezTo>
                  <a:cubicBezTo>
                    <a:pt x="4168" y="719"/>
                    <a:pt x="4197" y="714"/>
                    <a:pt x="4227" y="703"/>
                  </a:cubicBezTo>
                  <a:lnTo>
                    <a:pt x="4763" y="381"/>
                  </a:lnTo>
                  <a:cubicBezTo>
                    <a:pt x="4816" y="352"/>
                    <a:pt x="4876" y="337"/>
                    <a:pt x="4935" y="337"/>
                  </a:cubicBezTo>
                  <a:cubicBezTo>
                    <a:pt x="4995" y="337"/>
                    <a:pt x="5054" y="352"/>
                    <a:pt x="5108" y="381"/>
                  </a:cubicBezTo>
                  <a:lnTo>
                    <a:pt x="9335" y="2822"/>
                  </a:lnTo>
                  <a:cubicBezTo>
                    <a:pt x="9346" y="2846"/>
                    <a:pt x="9358" y="2846"/>
                    <a:pt x="9370" y="2858"/>
                  </a:cubicBezTo>
                  <a:lnTo>
                    <a:pt x="4941" y="5382"/>
                  </a:lnTo>
                  <a:lnTo>
                    <a:pt x="4298" y="5013"/>
                  </a:lnTo>
                  <a:cubicBezTo>
                    <a:pt x="4276" y="4998"/>
                    <a:pt x="4250" y="4991"/>
                    <a:pt x="4223" y="4991"/>
                  </a:cubicBezTo>
                  <a:cubicBezTo>
                    <a:pt x="4165" y="4991"/>
                    <a:pt x="4105" y="5023"/>
                    <a:pt x="4072" y="5072"/>
                  </a:cubicBezTo>
                  <a:cubicBezTo>
                    <a:pt x="4036" y="5144"/>
                    <a:pt x="4060" y="5251"/>
                    <a:pt x="4132" y="5299"/>
                  </a:cubicBezTo>
                  <a:lnTo>
                    <a:pt x="4774" y="5668"/>
                  </a:lnTo>
                  <a:lnTo>
                    <a:pt x="4774" y="10823"/>
                  </a:lnTo>
                  <a:lnTo>
                    <a:pt x="488" y="8347"/>
                  </a:lnTo>
                  <a:cubicBezTo>
                    <a:pt x="381" y="8287"/>
                    <a:pt x="322" y="8180"/>
                    <a:pt x="322" y="8073"/>
                  </a:cubicBezTo>
                  <a:lnTo>
                    <a:pt x="322" y="7704"/>
                  </a:lnTo>
                  <a:cubicBezTo>
                    <a:pt x="322" y="7620"/>
                    <a:pt x="250" y="7537"/>
                    <a:pt x="167" y="7537"/>
                  </a:cubicBezTo>
                  <a:cubicBezTo>
                    <a:pt x="72" y="7537"/>
                    <a:pt x="0" y="7620"/>
                    <a:pt x="0" y="7704"/>
                  </a:cubicBezTo>
                  <a:lnTo>
                    <a:pt x="0" y="8073"/>
                  </a:lnTo>
                  <a:cubicBezTo>
                    <a:pt x="0" y="8323"/>
                    <a:pt x="119" y="8525"/>
                    <a:pt x="322" y="8644"/>
                  </a:cubicBezTo>
                  <a:lnTo>
                    <a:pt x="4870" y="11264"/>
                  </a:lnTo>
                  <a:cubicBezTo>
                    <a:pt x="4894" y="11276"/>
                    <a:pt x="4929" y="11299"/>
                    <a:pt x="4953" y="11299"/>
                  </a:cubicBezTo>
                  <a:cubicBezTo>
                    <a:pt x="4989" y="11299"/>
                    <a:pt x="5013" y="11276"/>
                    <a:pt x="5048" y="11264"/>
                  </a:cubicBezTo>
                  <a:lnTo>
                    <a:pt x="6715" y="10311"/>
                  </a:lnTo>
                  <a:cubicBezTo>
                    <a:pt x="6787" y="10263"/>
                    <a:pt x="6810" y="10168"/>
                    <a:pt x="6775" y="10073"/>
                  </a:cubicBezTo>
                  <a:cubicBezTo>
                    <a:pt x="6742" y="10024"/>
                    <a:pt x="6681" y="9992"/>
                    <a:pt x="6620" y="9992"/>
                  </a:cubicBezTo>
                  <a:cubicBezTo>
                    <a:pt x="6591" y="9992"/>
                    <a:pt x="6563" y="9999"/>
                    <a:pt x="6537" y="10013"/>
                  </a:cubicBezTo>
                  <a:lnTo>
                    <a:pt x="5120" y="10835"/>
                  </a:lnTo>
                  <a:lnTo>
                    <a:pt x="5120" y="5680"/>
                  </a:lnTo>
                  <a:lnTo>
                    <a:pt x="9549" y="3155"/>
                  </a:lnTo>
                  <a:lnTo>
                    <a:pt x="9549" y="3167"/>
                  </a:lnTo>
                  <a:lnTo>
                    <a:pt x="9549" y="3179"/>
                  </a:lnTo>
                  <a:lnTo>
                    <a:pt x="9549" y="3215"/>
                  </a:lnTo>
                  <a:lnTo>
                    <a:pt x="9549" y="8108"/>
                  </a:lnTo>
                  <a:cubicBezTo>
                    <a:pt x="9549" y="8228"/>
                    <a:pt x="9489" y="8335"/>
                    <a:pt x="9394" y="8382"/>
                  </a:cubicBezTo>
                  <a:lnTo>
                    <a:pt x="7096" y="9704"/>
                  </a:lnTo>
                  <a:cubicBezTo>
                    <a:pt x="7025" y="9752"/>
                    <a:pt x="6989" y="9847"/>
                    <a:pt x="7037" y="9942"/>
                  </a:cubicBezTo>
                  <a:cubicBezTo>
                    <a:pt x="7069" y="9991"/>
                    <a:pt x="7130" y="10023"/>
                    <a:pt x="7192" y="10023"/>
                  </a:cubicBezTo>
                  <a:cubicBezTo>
                    <a:pt x="7220" y="10023"/>
                    <a:pt x="7249" y="10017"/>
                    <a:pt x="7275" y="10002"/>
                  </a:cubicBezTo>
                  <a:lnTo>
                    <a:pt x="9573" y="8680"/>
                  </a:lnTo>
                  <a:cubicBezTo>
                    <a:pt x="9775" y="8561"/>
                    <a:pt x="9894" y="8347"/>
                    <a:pt x="9894" y="8108"/>
                  </a:cubicBezTo>
                  <a:lnTo>
                    <a:pt x="9894" y="3215"/>
                  </a:lnTo>
                  <a:cubicBezTo>
                    <a:pt x="9882" y="3060"/>
                    <a:pt x="9847" y="2929"/>
                    <a:pt x="9775" y="2810"/>
                  </a:cubicBezTo>
                  <a:cubicBezTo>
                    <a:pt x="9704" y="2691"/>
                    <a:pt x="9608" y="2608"/>
                    <a:pt x="9489" y="2524"/>
                  </a:cubicBezTo>
                  <a:lnTo>
                    <a:pt x="5263" y="84"/>
                  </a:lnTo>
                  <a:cubicBezTo>
                    <a:pt x="5167" y="24"/>
                    <a:pt x="5048" y="0"/>
                    <a:pt x="49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46"/>
            <p:cNvSpPr/>
            <p:nvPr/>
          </p:nvSpPr>
          <p:spPr>
            <a:xfrm>
              <a:off x="4017435" y="1522302"/>
              <a:ext cx="121591" cy="207114"/>
            </a:xfrm>
            <a:custGeom>
              <a:avLst/>
              <a:gdLst/>
              <a:ahLst/>
              <a:cxnLst/>
              <a:rect l="l" t="t" r="r" b="b"/>
              <a:pathLst>
                <a:path w="3823" h="6512" extrusionOk="0">
                  <a:moveTo>
                    <a:pt x="3552" y="1"/>
                  </a:moveTo>
                  <a:cubicBezTo>
                    <a:pt x="3525" y="1"/>
                    <a:pt x="3499" y="8"/>
                    <a:pt x="3477" y="23"/>
                  </a:cubicBezTo>
                  <a:lnTo>
                    <a:pt x="429" y="1809"/>
                  </a:lnTo>
                  <a:cubicBezTo>
                    <a:pt x="298" y="1880"/>
                    <a:pt x="191" y="1987"/>
                    <a:pt x="119" y="2118"/>
                  </a:cubicBezTo>
                  <a:cubicBezTo>
                    <a:pt x="36" y="2261"/>
                    <a:pt x="0" y="2404"/>
                    <a:pt x="0" y="2559"/>
                  </a:cubicBezTo>
                  <a:lnTo>
                    <a:pt x="0" y="6345"/>
                  </a:lnTo>
                  <a:cubicBezTo>
                    <a:pt x="0" y="6440"/>
                    <a:pt x="72" y="6512"/>
                    <a:pt x="155" y="6512"/>
                  </a:cubicBezTo>
                  <a:cubicBezTo>
                    <a:pt x="250" y="6512"/>
                    <a:pt x="322" y="6440"/>
                    <a:pt x="322" y="6345"/>
                  </a:cubicBezTo>
                  <a:lnTo>
                    <a:pt x="322" y="2559"/>
                  </a:lnTo>
                  <a:lnTo>
                    <a:pt x="322" y="2511"/>
                  </a:lnTo>
                  <a:lnTo>
                    <a:pt x="322" y="2487"/>
                  </a:lnTo>
                  <a:lnTo>
                    <a:pt x="322" y="2451"/>
                  </a:lnTo>
                  <a:lnTo>
                    <a:pt x="3524" y="4273"/>
                  </a:lnTo>
                  <a:cubicBezTo>
                    <a:pt x="3550" y="4290"/>
                    <a:pt x="3580" y="4298"/>
                    <a:pt x="3610" y="4298"/>
                  </a:cubicBezTo>
                  <a:cubicBezTo>
                    <a:pt x="3664" y="4298"/>
                    <a:pt x="3720" y="4272"/>
                    <a:pt x="3751" y="4226"/>
                  </a:cubicBezTo>
                  <a:cubicBezTo>
                    <a:pt x="3822" y="4130"/>
                    <a:pt x="3810" y="4023"/>
                    <a:pt x="3715" y="3987"/>
                  </a:cubicBezTo>
                  <a:lnTo>
                    <a:pt x="512" y="2154"/>
                  </a:lnTo>
                  <a:cubicBezTo>
                    <a:pt x="548" y="2142"/>
                    <a:pt x="560" y="2106"/>
                    <a:pt x="595" y="2094"/>
                  </a:cubicBezTo>
                  <a:lnTo>
                    <a:pt x="3643" y="320"/>
                  </a:lnTo>
                  <a:cubicBezTo>
                    <a:pt x="3715" y="273"/>
                    <a:pt x="3751" y="177"/>
                    <a:pt x="3703" y="82"/>
                  </a:cubicBezTo>
                  <a:cubicBezTo>
                    <a:pt x="3670" y="33"/>
                    <a:pt x="3610" y="1"/>
                    <a:pt x="355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63" name="Google Shape;263;p46"/>
          <p:cNvSpPr txBox="1">
            <a:spLocks noGrp="1"/>
          </p:cNvSpPr>
          <p:nvPr>
            <p:ph type="subTitle" idx="1"/>
          </p:nvPr>
        </p:nvSpPr>
        <p:spPr>
          <a:xfrm>
            <a:off x="2134425" y="2197450"/>
            <a:ext cx="6585600" cy="2407800"/>
          </a:xfrm>
          <a:prstGeom prst="rect">
            <a:avLst/>
          </a:prstGeom>
        </p:spPr>
        <p:txBody>
          <a:bodyPr spcFirstLastPara="1" wrap="square" lIns="91425" tIns="91425" rIns="91425" bIns="91425" anchor="t" anchorCtr="0">
            <a:noAutofit/>
          </a:bodyPr>
          <a:lstStyle/>
          <a:p>
            <a:pPr marL="342900" lvl="0" indent="-254000" algn="l" rtl="0">
              <a:lnSpc>
                <a:spcPct val="150000"/>
              </a:lnSpc>
              <a:spcBef>
                <a:spcPts val="0"/>
              </a:spcBef>
              <a:spcAft>
                <a:spcPts val="0"/>
              </a:spcAft>
              <a:buSzPts val="1400"/>
              <a:buFont typeface="Catamaran"/>
              <a:buChar char="●"/>
            </a:pPr>
            <a:r>
              <a:rPr lang="en" sz="1400" b="1">
                <a:highlight>
                  <a:srgbClr val="FFFFFF"/>
                </a:highlight>
                <a:latin typeface="Catamaran"/>
                <a:ea typeface="Catamaran"/>
                <a:cs typeface="Catamaran"/>
                <a:sym typeface="Catamaran"/>
              </a:rPr>
              <a:t>The analysis of the disabled people’s emotional needs according to the type of assistance.</a:t>
            </a:r>
            <a:endParaRPr sz="1400" b="1">
              <a:highlight>
                <a:srgbClr val="FFFFFF"/>
              </a:highlight>
              <a:latin typeface="Catamaran"/>
              <a:ea typeface="Catamaran"/>
              <a:cs typeface="Catamaran"/>
              <a:sym typeface="Catamaran"/>
            </a:endParaRPr>
          </a:p>
          <a:p>
            <a:pPr marL="342900" lvl="0" indent="-254000" algn="l" rtl="0">
              <a:lnSpc>
                <a:spcPct val="150000"/>
              </a:lnSpc>
              <a:spcBef>
                <a:spcPts val="0"/>
              </a:spcBef>
              <a:spcAft>
                <a:spcPts val="0"/>
              </a:spcAft>
              <a:buSzPts val="1400"/>
              <a:buFont typeface="Catamaran"/>
              <a:buChar char="●"/>
            </a:pPr>
            <a:r>
              <a:rPr lang="en" sz="1400" b="1">
                <a:highlight>
                  <a:srgbClr val="FFFFFF"/>
                </a:highlight>
                <a:latin typeface="Catamaran"/>
                <a:ea typeface="Catamaran"/>
                <a:cs typeface="Catamaran"/>
                <a:sym typeface="Catamaran"/>
              </a:rPr>
              <a:t>Giving them confidence in day to day activities by being the backbone to their activities as much as possible is crucial (CDC, 2018).</a:t>
            </a:r>
            <a:endParaRPr sz="1400" b="1">
              <a:highlight>
                <a:srgbClr val="FFFFFF"/>
              </a:highlight>
              <a:latin typeface="Catamaran"/>
              <a:ea typeface="Catamaran"/>
              <a:cs typeface="Catamaran"/>
              <a:sym typeface="Catamaran"/>
            </a:endParaRPr>
          </a:p>
          <a:p>
            <a:pPr marL="342900" lvl="0" indent="-254000" algn="l" rtl="0">
              <a:lnSpc>
                <a:spcPct val="150000"/>
              </a:lnSpc>
              <a:spcBef>
                <a:spcPts val="0"/>
              </a:spcBef>
              <a:spcAft>
                <a:spcPts val="0"/>
              </a:spcAft>
              <a:buSzPts val="1400"/>
              <a:buFont typeface="Catamaran"/>
              <a:buChar char="●"/>
            </a:pPr>
            <a:r>
              <a:rPr lang="en" sz="1400" b="1">
                <a:highlight>
                  <a:srgbClr val="FFFFFF"/>
                </a:highlight>
                <a:latin typeface="Catamaran"/>
                <a:ea typeface="Catamaran"/>
                <a:cs typeface="Catamaran"/>
                <a:sym typeface="Catamaran"/>
              </a:rPr>
              <a:t>Communication with other people involved in their lives to understand their emotional needs better.</a:t>
            </a:r>
            <a:endParaRPr sz="1400" b="1">
              <a:highlight>
                <a:srgbClr val="FFFFFF"/>
              </a:highlight>
              <a:latin typeface="Catamaran"/>
              <a:ea typeface="Catamaran"/>
              <a:cs typeface="Catamaran"/>
              <a:sym typeface="Catamaran"/>
            </a:endParaRPr>
          </a:p>
          <a:p>
            <a:pPr marL="342900" lvl="0" indent="-254000" algn="l" rtl="0">
              <a:lnSpc>
                <a:spcPct val="150000"/>
              </a:lnSpc>
              <a:spcBef>
                <a:spcPts val="0"/>
              </a:spcBef>
              <a:spcAft>
                <a:spcPts val="0"/>
              </a:spcAft>
              <a:buSzPts val="1400"/>
              <a:buFont typeface="Catamaran"/>
              <a:buChar char="●"/>
            </a:pPr>
            <a:r>
              <a:rPr lang="en" sz="1400" b="1">
                <a:highlight>
                  <a:srgbClr val="FFFFFF"/>
                </a:highlight>
                <a:latin typeface="Catamaran"/>
                <a:ea typeface="Catamaran"/>
                <a:cs typeface="Catamaran"/>
                <a:sym typeface="Catamaran"/>
              </a:rPr>
              <a:t> Keeping the boundaries and not letting them being emotionally dependent on the PA’s</a:t>
            </a:r>
            <a:endParaRPr sz="1400" b="1">
              <a:highlight>
                <a:srgbClr val="FFFFFF"/>
              </a:highlight>
              <a:latin typeface="Catamaran"/>
              <a:ea typeface="Catamaran"/>
              <a:cs typeface="Catamaran"/>
              <a:sym typeface="Catamaran"/>
            </a:endParaRPr>
          </a:p>
          <a:p>
            <a:pPr marL="342900" lvl="0" indent="0" algn="ctr" rtl="0">
              <a:lnSpc>
                <a:spcPct val="150000"/>
              </a:lnSpc>
              <a:spcBef>
                <a:spcPts val="0"/>
              </a:spcBef>
              <a:spcAft>
                <a:spcPts val="0"/>
              </a:spcAft>
              <a:buNone/>
            </a:pPr>
            <a:endParaRPr sz="1400" b="1">
              <a:highlight>
                <a:srgbClr val="FFFFFF"/>
              </a:highlight>
              <a:latin typeface="Catamaran"/>
              <a:ea typeface="Catamaran"/>
              <a:cs typeface="Catamaran"/>
              <a:sym typeface="Catamaran"/>
            </a:endParaRPr>
          </a:p>
        </p:txBody>
      </p:sp>
      <p:sp>
        <p:nvSpPr>
          <p:cNvPr id="264" name="Google Shape;264;p46"/>
          <p:cNvSpPr txBox="1">
            <a:spLocks noGrp="1"/>
          </p:cNvSpPr>
          <p:nvPr>
            <p:ph type="ctrTitle" idx="2"/>
          </p:nvPr>
        </p:nvSpPr>
        <p:spPr>
          <a:xfrm>
            <a:off x="1503301" y="1137875"/>
            <a:ext cx="5827500" cy="384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solidFill>
                  <a:schemeClr val="lt1"/>
                </a:solidFill>
              </a:rPr>
              <a:t>Application of psychology for the Disabled people</a:t>
            </a:r>
            <a:endParaRPr>
              <a:solidFill>
                <a:schemeClr val="l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47"/>
          <p:cNvSpPr/>
          <p:nvPr/>
        </p:nvSpPr>
        <p:spPr>
          <a:xfrm>
            <a:off x="0" y="0"/>
            <a:ext cx="1329600" cy="4370100"/>
          </a:xfrm>
          <a:prstGeom prst="rect">
            <a:avLst/>
          </a:prstGeom>
          <a:solidFill>
            <a:schemeClr val="accent1">
              <a:alpha val="732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47"/>
          <p:cNvSpPr/>
          <p:nvPr/>
        </p:nvSpPr>
        <p:spPr>
          <a:xfrm>
            <a:off x="804075" y="493675"/>
            <a:ext cx="6823200" cy="15468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71" name="Google Shape;271;p47"/>
          <p:cNvGrpSpPr/>
          <p:nvPr/>
        </p:nvGrpSpPr>
        <p:grpSpPr>
          <a:xfrm>
            <a:off x="996730" y="1041429"/>
            <a:ext cx="506574" cy="577802"/>
            <a:chOff x="4017435" y="1499912"/>
            <a:chExt cx="315092" cy="359397"/>
          </a:xfrm>
        </p:grpSpPr>
        <p:sp>
          <p:nvSpPr>
            <p:cNvPr id="272" name="Google Shape;272;p47"/>
            <p:cNvSpPr/>
            <p:nvPr/>
          </p:nvSpPr>
          <p:spPr>
            <a:xfrm>
              <a:off x="4017816" y="1499912"/>
              <a:ext cx="314710" cy="359397"/>
            </a:xfrm>
            <a:custGeom>
              <a:avLst/>
              <a:gdLst/>
              <a:ahLst/>
              <a:cxnLst/>
              <a:rect l="l" t="t" r="r" b="b"/>
              <a:pathLst>
                <a:path w="9895" h="11300" extrusionOk="0">
                  <a:moveTo>
                    <a:pt x="4929" y="0"/>
                  </a:moveTo>
                  <a:cubicBezTo>
                    <a:pt x="4810" y="0"/>
                    <a:pt x="4691" y="24"/>
                    <a:pt x="4584" y="84"/>
                  </a:cubicBezTo>
                  <a:lnTo>
                    <a:pt x="4048" y="405"/>
                  </a:lnTo>
                  <a:cubicBezTo>
                    <a:pt x="3977" y="441"/>
                    <a:pt x="3941" y="548"/>
                    <a:pt x="3989" y="643"/>
                  </a:cubicBezTo>
                  <a:cubicBezTo>
                    <a:pt x="4022" y="693"/>
                    <a:pt x="4077" y="719"/>
                    <a:pt x="4140" y="719"/>
                  </a:cubicBezTo>
                  <a:cubicBezTo>
                    <a:pt x="4168" y="719"/>
                    <a:pt x="4197" y="714"/>
                    <a:pt x="4227" y="703"/>
                  </a:cubicBezTo>
                  <a:lnTo>
                    <a:pt x="4763" y="381"/>
                  </a:lnTo>
                  <a:cubicBezTo>
                    <a:pt x="4816" y="352"/>
                    <a:pt x="4876" y="337"/>
                    <a:pt x="4935" y="337"/>
                  </a:cubicBezTo>
                  <a:cubicBezTo>
                    <a:pt x="4995" y="337"/>
                    <a:pt x="5054" y="352"/>
                    <a:pt x="5108" y="381"/>
                  </a:cubicBezTo>
                  <a:lnTo>
                    <a:pt x="9335" y="2822"/>
                  </a:lnTo>
                  <a:cubicBezTo>
                    <a:pt x="9346" y="2846"/>
                    <a:pt x="9358" y="2846"/>
                    <a:pt x="9370" y="2858"/>
                  </a:cubicBezTo>
                  <a:lnTo>
                    <a:pt x="4941" y="5382"/>
                  </a:lnTo>
                  <a:lnTo>
                    <a:pt x="4298" y="5013"/>
                  </a:lnTo>
                  <a:cubicBezTo>
                    <a:pt x="4276" y="4998"/>
                    <a:pt x="4250" y="4991"/>
                    <a:pt x="4223" y="4991"/>
                  </a:cubicBezTo>
                  <a:cubicBezTo>
                    <a:pt x="4165" y="4991"/>
                    <a:pt x="4105" y="5023"/>
                    <a:pt x="4072" y="5072"/>
                  </a:cubicBezTo>
                  <a:cubicBezTo>
                    <a:pt x="4036" y="5144"/>
                    <a:pt x="4060" y="5251"/>
                    <a:pt x="4132" y="5299"/>
                  </a:cubicBezTo>
                  <a:lnTo>
                    <a:pt x="4774" y="5668"/>
                  </a:lnTo>
                  <a:lnTo>
                    <a:pt x="4774" y="10823"/>
                  </a:lnTo>
                  <a:lnTo>
                    <a:pt x="488" y="8347"/>
                  </a:lnTo>
                  <a:cubicBezTo>
                    <a:pt x="381" y="8287"/>
                    <a:pt x="322" y="8180"/>
                    <a:pt x="322" y="8073"/>
                  </a:cubicBezTo>
                  <a:lnTo>
                    <a:pt x="322" y="7704"/>
                  </a:lnTo>
                  <a:cubicBezTo>
                    <a:pt x="322" y="7620"/>
                    <a:pt x="250" y="7537"/>
                    <a:pt x="167" y="7537"/>
                  </a:cubicBezTo>
                  <a:cubicBezTo>
                    <a:pt x="72" y="7537"/>
                    <a:pt x="0" y="7620"/>
                    <a:pt x="0" y="7704"/>
                  </a:cubicBezTo>
                  <a:lnTo>
                    <a:pt x="0" y="8073"/>
                  </a:lnTo>
                  <a:cubicBezTo>
                    <a:pt x="0" y="8323"/>
                    <a:pt x="119" y="8525"/>
                    <a:pt x="322" y="8644"/>
                  </a:cubicBezTo>
                  <a:lnTo>
                    <a:pt x="4870" y="11264"/>
                  </a:lnTo>
                  <a:cubicBezTo>
                    <a:pt x="4894" y="11276"/>
                    <a:pt x="4929" y="11299"/>
                    <a:pt x="4953" y="11299"/>
                  </a:cubicBezTo>
                  <a:cubicBezTo>
                    <a:pt x="4989" y="11299"/>
                    <a:pt x="5013" y="11276"/>
                    <a:pt x="5048" y="11264"/>
                  </a:cubicBezTo>
                  <a:lnTo>
                    <a:pt x="6715" y="10311"/>
                  </a:lnTo>
                  <a:cubicBezTo>
                    <a:pt x="6787" y="10263"/>
                    <a:pt x="6810" y="10168"/>
                    <a:pt x="6775" y="10073"/>
                  </a:cubicBezTo>
                  <a:cubicBezTo>
                    <a:pt x="6742" y="10024"/>
                    <a:pt x="6681" y="9992"/>
                    <a:pt x="6620" y="9992"/>
                  </a:cubicBezTo>
                  <a:cubicBezTo>
                    <a:pt x="6591" y="9992"/>
                    <a:pt x="6563" y="9999"/>
                    <a:pt x="6537" y="10013"/>
                  </a:cubicBezTo>
                  <a:lnTo>
                    <a:pt x="5120" y="10835"/>
                  </a:lnTo>
                  <a:lnTo>
                    <a:pt x="5120" y="5680"/>
                  </a:lnTo>
                  <a:lnTo>
                    <a:pt x="9549" y="3155"/>
                  </a:lnTo>
                  <a:lnTo>
                    <a:pt x="9549" y="3167"/>
                  </a:lnTo>
                  <a:lnTo>
                    <a:pt x="9549" y="3179"/>
                  </a:lnTo>
                  <a:lnTo>
                    <a:pt x="9549" y="3215"/>
                  </a:lnTo>
                  <a:lnTo>
                    <a:pt x="9549" y="8108"/>
                  </a:lnTo>
                  <a:cubicBezTo>
                    <a:pt x="9549" y="8228"/>
                    <a:pt x="9489" y="8335"/>
                    <a:pt x="9394" y="8382"/>
                  </a:cubicBezTo>
                  <a:lnTo>
                    <a:pt x="7096" y="9704"/>
                  </a:lnTo>
                  <a:cubicBezTo>
                    <a:pt x="7025" y="9752"/>
                    <a:pt x="6989" y="9847"/>
                    <a:pt x="7037" y="9942"/>
                  </a:cubicBezTo>
                  <a:cubicBezTo>
                    <a:pt x="7069" y="9991"/>
                    <a:pt x="7130" y="10023"/>
                    <a:pt x="7192" y="10023"/>
                  </a:cubicBezTo>
                  <a:cubicBezTo>
                    <a:pt x="7220" y="10023"/>
                    <a:pt x="7249" y="10017"/>
                    <a:pt x="7275" y="10002"/>
                  </a:cubicBezTo>
                  <a:lnTo>
                    <a:pt x="9573" y="8680"/>
                  </a:lnTo>
                  <a:cubicBezTo>
                    <a:pt x="9775" y="8561"/>
                    <a:pt x="9894" y="8347"/>
                    <a:pt x="9894" y="8108"/>
                  </a:cubicBezTo>
                  <a:lnTo>
                    <a:pt x="9894" y="3215"/>
                  </a:lnTo>
                  <a:cubicBezTo>
                    <a:pt x="9882" y="3060"/>
                    <a:pt x="9847" y="2929"/>
                    <a:pt x="9775" y="2810"/>
                  </a:cubicBezTo>
                  <a:cubicBezTo>
                    <a:pt x="9704" y="2691"/>
                    <a:pt x="9608" y="2608"/>
                    <a:pt x="9489" y="2524"/>
                  </a:cubicBezTo>
                  <a:lnTo>
                    <a:pt x="5263" y="84"/>
                  </a:lnTo>
                  <a:cubicBezTo>
                    <a:pt x="5167" y="24"/>
                    <a:pt x="5048" y="0"/>
                    <a:pt x="49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47"/>
            <p:cNvSpPr/>
            <p:nvPr/>
          </p:nvSpPr>
          <p:spPr>
            <a:xfrm>
              <a:off x="4017435" y="1522302"/>
              <a:ext cx="121591" cy="207114"/>
            </a:xfrm>
            <a:custGeom>
              <a:avLst/>
              <a:gdLst/>
              <a:ahLst/>
              <a:cxnLst/>
              <a:rect l="l" t="t" r="r" b="b"/>
              <a:pathLst>
                <a:path w="3823" h="6512" extrusionOk="0">
                  <a:moveTo>
                    <a:pt x="3552" y="1"/>
                  </a:moveTo>
                  <a:cubicBezTo>
                    <a:pt x="3525" y="1"/>
                    <a:pt x="3499" y="8"/>
                    <a:pt x="3477" y="23"/>
                  </a:cubicBezTo>
                  <a:lnTo>
                    <a:pt x="429" y="1809"/>
                  </a:lnTo>
                  <a:cubicBezTo>
                    <a:pt x="298" y="1880"/>
                    <a:pt x="191" y="1987"/>
                    <a:pt x="119" y="2118"/>
                  </a:cubicBezTo>
                  <a:cubicBezTo>
                    <a:pt x="36" y="2261"/>
                    <a:pt x="0" y="2404"/>
                    <a:pt x="0" y="2559"/>
                  </a:cubicBezTo>
                  <a:lnTo>
                    <a:pt x="0" y="6345"/>
                  </a:lnTo>
                  <a:cubicBezTo>
                    <a:pt x="0" y="6440"/>
                    <a:pt x="72" y="6512"/>
                    <a:pt x="155" y="6512"/>
                  </a:cubicBezTo>
                  <a:cubicBezTo>
                    <a:pt x="250" y="6512"/>
                    <a:pt x="322" y="6440"/>
                    <a:pt x="322" y="6345"/>
                  </a:cubicBezTo>
                  <a:lnTo>
                    <a:pt x="322" y="2559"/>
                  </a:lnTo>
                  <a:lnTo>
                    <a:pt x="322" y="2511"/>
                  </a:lnTo>
                  <a:lnTo>
                    <a:pt x="322" y="2487"/>
                  </a:lnTo>
                  <a:lnTo>
                    <a:pt x="322" y="2451"/>
                  </a:lnTo>
                  <a:lnTo>
                    <a:pt x="3524" y="4273"/>
                  </a:lnTo>
                  <a:cubicBezTo>
                    <a:pt x="3550" y="4290"/>
                    <a:pt x="3580" y="4298"/>
                    <a:pt x="3610" y="4298"/>
                  </a:cubicBezTo>
                  <a:cubicBezTo>
                    <a:pt x="3664" y="4298"/>
                    <a:pt x="3720" y="4272"/>
                    <a:pt x="3751" y="4226"/>
                  </a:cubicBezTo>
                  <a:cubicBezTo>
                    <a:pt x="3822" y="4130"/>
                    <a:pt x="3810" y="4023"/>
                    <a:pt x="3715" y="3987"/>
                  </a:cubicBezTo>
                  <a:lnTo>
                    <a:pt x="512" y="2154"/>
                  </a:lnTo>
                  <a:cubicBezTo>
                    <a:pt x="548" y="2142"/>
                    <a:pt x="560" y="2106"/>
                    <a:pt x="595" y="2094"/>
                  </a:cubicBezTo>
                  <a:lnTo>
                    <a:pt x="3643" y="320"/>
                  </a:lnTo>
                  <a:cubicBezTo>
                    <a:pt x="3715" y="273"/>
                    <a:pt x="3751" y="177"/>
                    <a:pt x="3703" y="82"/>
                  </a:cubicBezTo>
                  <a:cubicBezTo>
                    <a:pt x="3670" y="33"/>
                    <a:pt x="3610" y="1"/>
                    <a:pt x="355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74" name="Google Shape;274;p47"/>
          <p:cNvSpPr txBox="1">
            <a:spLocks noGrp="1"/>
          </p:cNvSpPr>
          <p:nvPr>
            <p:ph type="subTitle" idx="1"/>
          </p:nvPr>
        </p:nvSpPr>
        <p:spPr>
          <a:xfrm>
            <a:off x="2134425" y="2197450"/>
            <a:ext cx="5305800" cy="2407800"/>
          </a:xfrm>
          <a:prstGeom prst="rect">
            <a:avLst/>
          </a:prstGeom>
        </p:spPr>
        <p:txBody>
          <a:bodyPr spcFirstLastPara="1" wrap="square" lIns="91425" tIns="91425" rIns="91425" bIns="91425" anchor="t" anchorCtr="0">
            <a:noAutofit/>
          </a:bodyPr>
          <a:lstStyle/>
          <a:p>
            <a:pPr marL="342900" lvl="0" indent="-254000" algn="l" rtl="0">
              <a:lnSpc>
                <a:spcPct val="200000"/>
              </a:lnSpc>
              <a:spcBef>
                <a:spcPts val="0"/>
              </a:spcBef>
              <a:spcAft>
                <a:spcPts val="0"/>
              </a:spcAft>
              <a:buSzPts val="1400"/>
              <a:buFont typeface="Catamaran"/>
              <a:buChar char="●"/>
            </a:pPr>
            <a:r>
              <a:rPr lang="en" sz="1400" b="1">
                <a:highlight>
                  <a:srgbClr val="FFFFFF"/>
                </a:highlight>
                <a:latin typeface="Catamaran"/>
                <a:ea typeface="Catamaran"/>
                <a:cs typeface="Catamaran"/>
                <a:sym typeface="Catamaran"/>
              </a:rPr>
              <a:t>Setting ground rules  </a:t>
            </a:r>
            <a:r>
              <a:rPr lang="en" sz="1400">
                <a:solidFill>
                  <a:srgbClr val="000000"/>
                </a:solidFill>
                <a:latin typeface="Catamaran"/>
                <a:ea typeface="Catamaran"/>
                <a:cs typeface="Catamaran"/>
                <a:sym typeface="Catamaran"/>
              </a:rPr>
              <a:t> for addressing issues at the outset</a:t>
            </a:r>
            <a:endParaRPr sz="1400" b="1">
              <a:highlight>
                <a:srgbClr val="FFFFFF"/>
              </a:highlight>
              <a:latin typeface="Catamaran"/>
              <a:ea typeface="Catamaran"/>
              <a:cs typeface="Catamaran"/>
              <a:sym typeface="Catamaran"/>
            </a:endParaRPr>
          </a:p>
          <a:p>
            <a:pPr marL="342900" lvl="0" indent="-254000" algn="l" rtl="0">
              <a:lnSpc>
                <a:spcPct val="200000"/>
              </a:lnSpc>
              <a:spcBef>
                <a:spcPts val="0"/>
              </a:spcBef>
              <a:spcAft>
                <a:spcPts val="0"/>
              </a:spcAft>
              <a:buSzPts val="1400"/>
              <a:buFont typeface="Catamaran"/>
              <a:buChar char="●"/>
            </a:pPr>
            <a:r>
              <a:rPr lang="en" sz="1400" b="1">
                <a:highlight>
                  <a:srgbClr val="FFFFFF"/>
                </a:highlight>
                <a:latin typeface="Catamaran"/>
                <a:ea typeface="Catamaran"/>
                <a:cs typeface="Catamaran"/>
                <a:sym typeface="Catamaran"/>
              </a:rPr>
              <a:t>Clear communication </a:t>
            </a:r>
            <a:r>
              <a:rPr lang="en" sz="1400">
                <a:solidFill>
                  <a:srgbClr val="000000"/>
                </a:solidFill>
                <a:latin typeface="Catamaran"/>
                <a:ea typeface="Catamaran"/>
                <a:cs typeface="Catamaran"/>
                <a:sym typeface="Catamaran"/>
              </a:rPr>
              <a:t> if asked to do unpleasant jobs. This stops problems from snowballing</a:t>
            </a:r>
            <a:endParaRPr sz="1400" b="1">
              <a:highlight>
                <a:srgbClr val="FFFFFF"/>
              </a:highlight>
              <a:latin typeface="Catamaran"/>
              <a:ea typeface="Catamaran"/>
              <a:cs typeface="Catamaran"/>
              <a:sym typeface="Catamaran"/>
            </a:endParaRPr>
          </a:p>
          <a:p>
            <a:pPr marL="342900" lvl="0" indent="-254000" algn="l" rtl="0">
              <a:lnSpc>
                <a:spcPct val="200000"/>
              </a:lnSpc>
              <a:spcBef>
                <a:spcPts val="0"/>
              </a:spcBef>
              <a:spcAft>
                <a:spcPts val="0"/>
              </a:spcAft>
              <a:buSzPts val="1400"/>
              <a:buFont typeface="Catamaran"/>
              <a:buChar char="●"/>
            </a:pPr>
            <a:r>
              <a:rPr lang="en" sz="1400" b="1">
                <a:highlight>
                  <a:srgbClr val="FFFFFF"/>
                </a:highlight>
                <a:latin typeface="Catamaran"/>
                <a:ea typeface="Catamaran"/>
                <a:cs typeface="Catamaran"/>
                <a:sym typeface="Catamaran"/>
              </a:rPr>
              <a:t>Getting help and advice</a:t>
            </a:r>
            <a:r>
              <a:rPr lang="en" sz="1400">
                <a:highlight>
                  <a:srgbClr val="FFFFFF"/>
                </a:highlight>
                <a:latin typeface="Catamaran"/>
                <a:ea typeface="Catamaran"/>
                <a:cs typeface="Catamaran"/>
                <a:sym typeface="Catamaran"/>
              </a:rPr>
              <a:t> from union (if they're members) or peer support groups (CDC, 2018).</a:t>
            </a:r>
            <a:endParaRPr sz="1400">
              <a:highlight>
                <a:srgbClr val="FFFFFF"/>
              </a:highlight>
              <a:latin typeface="Catamaran"/>
              <a:ea typeface="Catamaran"/>
              <a:cs typeface="Catamaran"/>
              <a:sym typeface="Catamaran"/>
            </a:endParaRPr>
          </a:p>
          <a:p>
            <a:pPr marL="342900" lvl="0" indent="0" algn="ctr" rtl="0">
              <a:lnSpc>
                <a:spcPct val="200000"/>
              </a:lnSpc>
              <a:spcBef>
                <a:spcPts val="0"/>
              </a:spcBef>
              <a:spcAft>
                <a:spcPts val="0"/>
              </a:spcAft>
              <a:buNone/>
            </a:pPr>
            <a:endParaRPr sz="1400" b="1">
              <a:highlight>
                <a:srgbClr val="FFFFFF"/>
              </a:highlight>
              <a:latin typeface="Catamaran"/>
              <a:ea typeface="Catamaran"/>
              <a:cs typeface="Catamaran"/>
              <a:sym typeface="Catamaran"/>
            </a:endParaRPr>
          </a:p>
        </p:txBody>
      </p:sp>
      <p:sp>
        <p:nvSpPr>
          <p:cNvPr id="275" name="Google Shape;275;p47"/>
          <p:cNvSpPr txBox="1">
            <a:spLocks noGrp="1"/>
          </p:cNvSpPr>
          <p:nvPr>
            <p:ph type="ctrTitle" idx="2"/>
          </p:nvPr>
        </p:nvSpPr>
        <p:spPr>
          <a:xfrm>
            <a:off x="1503301" y="1137875"/>
            <a:ext cx="5827500" cy="384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solidFill>
                  <a:schemeClr val="lt1"/>
                </a:solidFill>
              </a:rPr>
              <a:t>Application of psychology for the PA themselves for better services</a:t>
            </a:r>
            <a:endParaRPr>
              <a:solidFill>
                <a:schemeClr val="lt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48"/>
          <p:cNvSpPr/>
          <p:nvPr/>
        </p:nvSpPr>
        <p:spPr>
          <a:xfrm>
            <a:off x="0" y="6675"/>
            <a:ext cx="7742700" cy="5143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48"/>
          <p:cNvSpPr txBox="1">
            <a:spLocks noGrp="1"/>
          </p:cNvSpPr>
          <p:nvPr>
            <p:ph type="body" idx="1"/>
          </p:nvPr>
        </p:nvSpPr>
        <p:spPr>
          <a:xfrm>
            <a:off x="183050" y="25"/>
            <a:ext cx="6525300" cy="5143500"/>
          </a:xfrm>
          <a:prstGeom prst="rect">
            <a:avLst/>
          </a:prstGeom>
        </p:spPr>
        <p:txBody>
          <a:bodyPr spcFirstLastPara="1" wrap="square" lIns="91425" tIns="91425" rIns="91425" bIns="91425" anchor="t" anchorCtr="0">
            <a:noAutofit/>
          </a:bodyPr>
          <a:lstStyle/>
          <a:p>
            <a:pPr marL="0" lvl="0" indent="0" algn="just" rtl="0">
              <a:lnSpc>
                <a:spcPct val="100000"/>
              </a:lnSpc>
              <a:spcBef>
                <a:spcPts val="0"/>
              </a:spcBef>
              <a:spcAft>
                <a:spcPts val="0"/>
              </a:spcAft>
              <a:buNone/>
            </a:pPr>
            <a:r>
              <a:rPr lang="en" sz="1000" dirty="0">
                <a:solidFill>
                  <a:schemeClr val="lt1"/>
                </a:solidFill>
                <a:latin typeface="Times New Roman"/>
                <a:ea typeface="Times New Roman"/>
                <a:cs typeface="Times New Roman"/>
                <a:sym typeface="Times New Roman"/>
              </a:rPr>
              <a:t>Being a personal assistant. (2022). [online] Available at: https://</a:t>
            </a:r>
            <a:r>
              <a:rPr lang="en" sz="1000" dirty="0" err="1">
                <a:solidFill>
                  <a:schemeClr val="lt1"/>
                </a:solidFill>
                <a:latin typeface="Times New Roman"/>
                <a:ea typeface="Times New Roman"/>
                <a:cs typeface="Times New Roman"/>
                <a:sym typeface="Times New Roman"/>
              </a:rPr>
              <a:t>www.skillsforcare.org.uk</a:t>
            </a:r>
            <a:r>
              <a:rPr lang="en" sz="1000" dirty="0">
                <a:solidFill>
                  <a:schemeClr val="lt1"/>
                </a:solidFill>
                <a:latin typeface="Times New Roman"/>
                <a:ea typeface="Times New Roman"/>
                <a:cs typeface="Times New Roman"/>
                <a:sym typeface="Times New Roman"/>
              </a:rPr>
              <a:t>/Employing-your-own-care-and-support/Resources/Working-as-a-PA/1.-What-is-a-PA/Being-a-personal-assistant/Being-a-personal-</a:t>
            </a:r>
            <a:r>
              <a:rPr lang="en" sz="1000" dirty="0" err="1">
                <a:solidFill>
                  <a:schemeClr val="lt1"/>
                </a:solidFill>
                <a:latin typeface="Times New Roman"/>
                <a:ea typeface="Times New Roman"/>
                <a:cs typeface="Times New Roman"/>
                <a:sym typeface="Times New Roman"/>
              </a:rPr>
              <a:t>assistant.pdf</a:t>
            </a:r>
            <a:r>
              <a:rPr lang="en" sz="1000" dirty="0">
                <a:solidFill>
                  <a:schemeClr val="lt1"/>
                </a:solidFill>
                <a:latin typeface="Times New Roman"/>
                <a:ea typeface="Times New Roman"/>
                <a:cs typeface="Times New Roman"/>
                <a:sym typeface="Times New Roman"/>
              </a:rPr>
              <a:t>.</a:t>
            </a:r>
            <a:endParaRPr sz="1000" dirty="0">
              <a:solidFill>
                <a:schemeClr val="lt1"/>
              </a:solidFill>
              <a:latin typeface="Times New Roman"/>
              <a:ea typeface="Times New Roman"/>
              <a:cs typeface="Times New Roman"/>
              <a:sym typeface="Times New Roman"/>
            </a:endParaRPr>
          </a:p>
          <a:p>
            <a:pPr marL="0" lvl="0" indent="0" algn="just" rtl="0">
              <a:lnSpc>
                <a:spcPct val="100000"/>
              </a:lnSpc>
              <a:spcBef>
                <a:spcPts val="1800"/>
              </a:spcBef>
              <a:spcAft>
                <a:spcPts val="0"/>
              </a:spcAft>
              <a:buNone/>
            </a:pPr>
            <a:r>
              <a:rPr lang="en" sz="1000" dirty="0">
                <a:solidFill>
                  <a:schemeClr val="lt1"/>
                </a:solidFill>
                <a:latin typeface="Times New Roman"/>
                <a:ea typeface="Times New Roman"/>
                <a:cs typeface="Times New Roman"/>
                <a:sym typeface="Times New Roman"/>
              </a:rPr>
              <a:t>CDC (2018). </a:t>
            </a:r>
            <a:r>
              <a:rPr lang="en" sz="1000" i="1" dirty="0">
                <a:solidFill>
                  <a:schemeClr val="lt1"/>
                </a:solidFill>
                <a:latin typeface="Times New Roman"/>
                <a:ea typeface="Times New Roman"/>
                <a:cs typeface="Times New Roman"/>
                <a:sym typeface="Times New Roman"/>
              </a:rPr>
              <a:t>Adults with Disabilities</a:t>
            </a:r>
            <a:r>
              <a:rPr lang="en" sz="1000" dirty="0">
                <a:solidFill>
                  <a:schemeClr val="lt1"/>
                </a:solidFill>
                <a:latin typeface="Times New Roman"/>
                <a:ea typeface="Times New Roman"/>
                <a:cs typeface="Times New Roman"/>
                <a:sym typeface="Times New Roman"/>
              </a:rPr>
              <a:t>. [online] Centers for Disease Control and Prevention. Available at: https://</a:t>
            </a:r>
            <a:r>
              <a:rPr lang="en" sz="1000" dirty="0" err="1">
                <a:solidFill>
                  <a:schemeClr val="lt1"/>
                </a:solidFill>
                <a:latin typeface="Times New Roman"/>
                <a:ea typeface="Times New Roman"/>
                <a:cs typeface="Times New Roman"/>
                <a:sym typeface="Times New Roman"/>
              </a:rPr>
              <a:t>www.cdc.gov</a:t>
            </a:r>
            <a:r>
              <a:rPr lang="en" sz="1000" dirty="0">
                <a:solidFill>
                  <a:schemeClr val="lt1"/>
                </a:solidFill>
                <a:latin typeface="Times New Roman"/>
                <a:ea typeface="Times New Roman"/>
                <a:cs typeface="Times New Roman"/>
                <a:sym typeface="Times New Roman"/>
              </a:rPr>
              <a:t>/</a:t>
            </a:r>
            <a:r>
              <a:rPr lang="en" sz="1000" dirty="0" err="1">
                <a:solidFill>
                  <a:schemeClr val="lt1"/>
                </a:solidFill>
                <a:latin typeface="Times New Roman"/>
                <a:ea typeface="Times New Roman"/>
                <a:cs typeface="Times New Roman"/>
                <a:sym typeface="Times New Roman"/>
              </a:rPr>
              <a:t>vitalsigns</a:t>
            </a:r>
            <a:r>
              <a:rPr lang="en" sz="1000" dirty="0">
                <a:solidFill>
                  <a:schemeClr val="lt1"/>
                </a:solidFill>
                <a:latin typeface="Times New Roman"/>
                <a:ea typeface="Times New Roman"/>
                <a:cs typeface="Times New Roman"/>
                <a:sym typeface="Times New Roman"/>
              </a:rPr>
              <a:t>/disabilities/</a:t>
            </a:r>
            <a:r>
              <a:rPr lang="en" sz="1000" dirty="0" err="1">
                <a:solidFill>
                  <a:schemeClr val="lt1"/>
                </a:solidFill>
                <a:latin typeface="Times New Roman"/>
                <a:ea typeface="Times New Roman"/>
                <a:cs typeface="Times New Roman"/>
                <a:sym typeface="Times New Roman"/>
              </a:rPr>
              <a:t>index.html</a:t>
            </a:r>
            <a:r>
              <a:rPr lang="en" sz="1000" dirty="0">
                <a:solidFill>
                  <a:schemeClr val="lt1"/>
                </a:solidFill>
                <a:latin typeface="Times New Roman"/>
                <a:ea typeface="Times New Roman"/>
                <a:cs typeface="Times New Roman"/>
                <a:sym typeface="Times New Roman"/>
              </a:rPr>
              <a:t>.</a:t>
            </a:r>
            <a:endParaRPr sz="1000" dirty="0">
              <a:solidFill>
                <a:schemeClr val="lt1"/>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1000" dirty="0">
                <a:solidFill>
                  <a:schemeClr val="lt1"/>
                </a:solidFill>
                <a:latin typeface="Times New Roman"/>
                <a:ea typeface="Times New Roman"/>
                <a:cs typeface="Times New Roman"/>
                <a:sym typeface="Times New Roman"/>
              </a:rPr>
              <a:t>Greater Manchester Coalition of Disabled People. (2017). </a:t>
            </a:r>
            <a:r>
              <a:rPr lang="en" sz="1000" i="1" dirty="0">
                <a:solidFill>
                  <a:schemeClr val="lt1"/>
                </a:solidFill>
                <a:latin typeface="Times New Roman"/>
                <a:ea typeface="Times New Roman"/>
                <a:cs typeface="Times New Roman"/>
                <a:sym typeface="Times New Roman"/>
              </a:rPr>
              <a:t>What is Personal Assistance?</a:t>
            </a:r>
            <a:r>
              <a:rPr lang="en" sz="1000" dirty="0">
                <a:solidFill>
                  <a:schemeClr val="lt1"/>
                </a:solidFill>
                <a:latin typeface="Times New Roman"/>
                <a:ea typeface="Times New Roman"/>
                <a:cs typeface="Times New Roman"/>
                <a:sym typeface="Times New Roman"/>
              </a:rPr>
              <a:t> [online] Available at: https://</a:t>
            </a:r>
            <a:r>
              <a:rPr lang="en" sz="1000" dirty="0" err="1">
                <a:solidFill>
                  <a:schemeClr val="lt1"/>
                </a:solidFill>
                <a:latin typeface="Times New Roman"/>
                <a:ea typeface="Times New Roman"/>
                <a:cs typeface="Times New Roman"/>
                <a:sym typeface="Times New Roman"/>
              </a:rPr>
              <a:t>gmcdp.com</a:t>
            </a:r>
            <a:r>
              <a:rPr lang="en" sz="1000" dirty="0">
                <a:solidFill>
                  <a:schemeClr val="lt1"/>
                </a:solidFill>
                <a:latin typeface="Times New Roman"/>
                <a:ea typeface="Times New Roman"/>
                <a:cs typeface="Times New Roman"/>
                <a:sym typeface="Times New Roman"/>
              </a:rPr>
              <a:t>/what-personal-assistance [Accessed 10 Oct. 2022].</a:t>
            </a:r>
            <a:endParaRPr sz="1000" dirty="0">
              <a:solidFill>
                <a:schemeClr val="lt1"/>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1000" dirty="0">
                <a:solidFill>
                  <a:schemeClr val="lt1"/>
                </a:solidFill>
                <a:latin typeface="Times New Roman"/>
                <a:ea typeface="Times New Roman"/>
                <a:cs typeface="Times New Roman"/>
                <a:sym typeface="Times New Roman"/>
              </a:rPr>
              <a:t>Law Insider. (2022). </a:t>
            </a:r>
            <a:r>
              <a:rPr lang="en" sz="1000" i="1" dirty="0">
                <a:solidFill>
                  <a:schemeClr val="lt1"/>
                </a:solidFill>
                <a:latin typeface="Times New Roman"/>
                <a:ea typeface="Times New Roman"/>
                <a:cs typeface="Times New Roman"/>
                <a:sym typeface="Times New Roman"/>
              </a:rPr>
              <a:t>Disabled adult Definition</a:t>
            </a:r>
            <a:r>
              <a:rPr lang="en" sz="1000" dirty="0">
                <a:solidFill>
                  <a:schemeClr val="lt1"/>
                </a:solidFill>
                <a:latin typeface="Times New Roman"/>
                <a:ea typeface="Times New Roman"/>
                <a:cs typeface="Times New Roman"/>
                <a:sym typeface="Times New Roman"/>
              </a:rPr>
              <a:t>. [online] Available at: https://</a:t>
            </a:r>
            <a:r>
              <a:rPr lang="en" sz="1000" dirty="0" err="1">
                <a:solidFill>
                  <a:schemeClr val="lt1"/>
                </a:solidFill>
                <a:latin typeface="Times New Roman"/>
                <a:ea typeface="Times New Roman"/>
                <a:cs typeface="Times New Roman"/>
                <a:sym typeface="Times New Roman"/>
              </a:rPr>
              <a:t>www.lawinsider.com</a:t>
            </a:r>
            <a:r>
              <a:rPr lang="en" sz="1000" dirty="0">
                <a:solidFill>
                  <a:schemeClr val="lt1"/>
                </a:solidFill>
                <a:latin typeface="Times New Roman"/>
                <a:ea typeface="Times New Roman"/>
                <a:cs typeface="Times New Roman"/>
                <a:sym typeface="Times New Roman"/>
              </a:rPr>
              <a:t>/dictionary/disabled-adult#:~:text=Disabled%20adult%20means%20a%20person [Accessed 10 Oct. 2022].</a:t>
            </a:r>
            <a:endParaRPr sz="900" dirty="0">
              <a:solidFill>
                <a:schemeClr val="lt1"/>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1000" dirty="0" err="1">
                <a:solidFill>
                  <a:schemeClr val="lt1"/>
                </a:solidFill>
                <a:latin typeface="Times New Roman"/>
                <a:ea typeface="Times New Roman"/>
                <a:cs typeface="Times New Roman"/>
                <a:sym typeface="Times New Roman"/>
              </a:rPr>
              <a:t>Misra</a:t>
            </a:r>
            <a:r>
              <a:rPr lang="en" sz="1000" dirty="0">
                <a:solidFill>
                  <a:schemeClr val="lt1"/>
                </a:solidFill>
                <a:latin typeface="Times New Roman"/>
                <a:ea typeface="Times New Roman"/>
                <a:cs typeface="Times New Roman"/>
                <a:sym typeface="Times New Roman"/>
              </a:rPr>
              <a:t>, S., </a:t>
            </a:r>
            <a:r>
              <a:rPr lang="en" sz="1000" dirty="0" err="1">
                <a:solidFill>
                  <a:schemeClr val="lt1"/>
                </a:solidFill>
                <a:latin typeface="Times New Roman"/>
                <a:ea typeface="Times New Roman"/>
                <a:cs typeface="Times New Roman"/>
                <a:sym typeface="Times New Roman"/>
              </a:rPr>
              <a:t>Orslene</a:t>
            </a:r>
            <a:r>
              <a:rPr lang="en" sz="1000" dirty="0">
                <a:solidFill>
                  <a:schemeClr val="lt1"/>
                </a:solidFill>
                <a:latin typeface="Times New Roman"/>
                <a:ea typeface="Times New Roman"/>
                <a:cs typeface="Times New Roman"/>
                <a:sym typeface="Times New Roman"/>
              </a:rPr>
              <a:t>, L.E. and Walls, R.T. (2007). Personal Assistance Services (PAS) for Workers with Disabilities: Views and Experiences of Rehabilitation Service Providers. </a:t>
            </a:r>
            <a:r>
              <a:rPr lang="en" sz="1000" i="1" dirty="0">
                <a:solidFill>
                  <a:schemeClr val="lt1"/>
                </a:solidFill>
                <a:latin typeface="Times New Roman"/>
                <a:ea typeface="Times New Roman"/>
                <a:cs typeface="Times New Roman"/>
                <a:sym typeface="Times New Roman"/>
              </a:rPr>
              <a:t>Disability Studies Quarterly</a:t>
            </a:r>
            <a:r>
              <a:rPr lang="en" sz="1000" dirty="0">
                <a:solidFill>
                  <a:schemeClr val="lt1"/>
                </a:solidFill>
                <a:latin typeface="Times New Roman"/>
                <a:ea typeface="Times New Roman"/>
                <a:cs typeface="Times New Roman"/>
                <a:sym typeface="Times New Roman"/>
              </a:rPr>
              <a:t>, 27(3). doi:10.18061/dsq.v27i3.31.</a:t>
            </a:r>
            <a:endParaRPr sz="1000" dirty="0">
              <a:solidFill>
                <a:schemeClr val="lt1"/>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1000" dirty="0" err="1">
                <a:solidFill>
                  <a:schemeClr val="lt1"/>
                </a:solidFill>
                <a:latin typeface="Times New Roman"/>
                <a:ea typeface="Times New Roman"/>
                <a:cs typeface="Times New Roman"/>
                <a:sym typeface="Times New Roman"/>
              </a:rPr>
              <a:t>NursingAnswers.net</a:t>
            </a:r>
            <a:r>
              <a:rPr lang="en" sz="1000" dirty="0">
                <a:solidFill>
                  <a:schemeClr val="lt1"/>
                </a:solidFill>
                <a:latin typeface="Times New Roman"/>
                <a:ea typeface="Times New Roman"/>
                <a:cs typeface="Times New Roman"/>
                <a:sym typeface="Times New Roman"/>
              </a:rPr>
              <a:t>. (2022). </a:t>
            </a:r>
            <a:r>
              <a:rPr lang="en" sz="1000" i="1" dirty="0">
                <a:solidFill>
                  <a:schemeClr val="lt1"/>
                </a:solidFill>
                <a:latin typeface="Times New Roman"/>
                <a:ea typeface="Times New Roman"/>
                <a:cs typeface="Times New Roman"/>
                <a:sym typeface="Times New Roman"/>
              </a:rPr>
              <a:t>Application of Erikson’s Psychosocial Development Theory in Patient Care Plan</a:t>
            </a:r>
            <a:r>
              <a:rPr lang="en" sz="1000" dirty="0">
                <a:solidFill>
                  <a:schemeClr val="lt1"/>
                </a:solidFill>
                <a:latin typeface="Times New Roman"/>
                <a:ea typeface="Times New Roman"/>
                <a:cs typeface="Times New Roman"/>
                <a:sym typeface="Times New Roman"/>
              </a:rPr>
              <a:t>. [online] Available at: https://</a:t>
            </a:r>
            <a:r>
              <a:rPr lang="en" sz="1000" dirty="0" err="1">
                <a:solidFill>
                  <a:schemeClr val="lt1"/>
                </a:solidFill>
                <a:latin typeface="Times New Roman"/>
                <a:ea typeface="Times New Roman"/>
                <a:cs typeface="Times New Roman"/>
                <a:sym typeface="Times New Roman"/>
              </a:rPr>
              <a:t>nursinganswers.net</a:t>
            </a:r>
            <a:r>
              <a:rPr lang="en" sz="1000" dirty="0">
                <a:solidFill>
                  <a:schemeClr val="lt1"/>
                </a:solidFill>
                <a:latin typeface="Times New Roman"/>
                <a:ea typeface="Times New Roman"/>
                <a:cs typeface="Times New Roman"/>
                <a:sym typeface="Times New Roman"/>
              </a:rPr>
              <a:t>/essays/application-of-eriksons-psychosocial-development-theory-in-patient-care-plan.php.</a:t>
            </a:r>
            <a:endParaRPr sz="1000" dirty="0">
              <a:solidFill>
                <a:schemeClr val="lt1"/>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1000" dirty="0">
                <a:solidFill>
                  <a:schemeClr val="lt1"/>
                </a:solidFill>
                <a:latin typeface="Times New Roman"/>
                <a:ea typeface="Times New Roman"/>
                <a:cs typeface="Times New Roman"/>
                <a:sym typeface="Times New Roman"/>
              </a:rPr>
              <a:t>Snow, J. (2017). Personal Assistance: What It Is and What It Is Not – Judith Snow. </a:t>
            </a:r>
            <a:r>
              <a:rPr lang="en" sz="1000" i="1" dirty="0">
                <a:solidFill>
                  <a:schemeClr val="lt1"/>
                </a:solidFill>
                <a:latin typeface="Times New Roman"/>
                <a:ea typeface="Times New Roman"/>
                <a:cs typeface="Times New Roman"/>
                <a:sym typeface="Times New Roman"/>
              </a:rPr>
              <a:t>inclusion</a:t>
            </a:r>
            <a:r>
              <a:rPr lang="en" sz="1000" dirty="0">
                <a:solidFill>
                  <a:schemeClr val="lt1"/>
                </a:solidFill>
                <a:latin typeface="Times New Roman"/>
                <a:ea typeface="Times New Roman"/>
                <a:cs typeface="Times New Roman"/>
                <a:sym typeface="Times New Roman"/>
              </a:rPr>
              <a:t>. 1 Feb.</a:t>
            </a:r>
            <a:endParaRPr sz="1000" dirty="0">
              <a:solidFill>
                <a:schemeClr val="lt1"/>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1000" dirty="0" err="1">
                <a:solidFill>
                  <a:schemeClr val="lt1"/>
                </a:solidFill>
                <a:latin typeface="Times New Roman"/>
                <a:ea typeface="Times New Roman"/>
                <a:cs typeface="Times New Roman"/>
                <a:sym typeface="Times New Roman"/>
              </a:rPr>
              <a:t>Verywell</a:t>
            </a:r>
            <a:r>
              <a:rPr lang="en" sz="1000" dirty="0">
                <a:solidFill>
                  <a:schemeClr val="lt1"/>
                </a:solidFill>
                <a:latin typeface="Times New Roman"/>
                <a:ea typeface="Times New Roman"/>
                <a:cs typeface="Times New Roman"/>
                <a:sym typeface="Times New Roman"/>
              </a:rPr>
              <a:t> Mind. (2022). </a:t>
            </a:r>
            <a:r>
              <a:rPr lang="en" sz="1000" i="1" dirty="0">
                <a:solidFill>
                  <a:schemeClr val="lt1"/>
                </a:solidFill>
                <a:latin typeface="Times New Roman"/>
                <a:ea typeface="Times New Roman"/>
                <a:cs typeface="Times New Roman"/>
                <a:sym typeface="Times New Roman"/>
              </a:rPr>
              <a:t>Understanding Erikson’s Stages of Psychosocial Development</a:t>
            </a:r>
            <a:r>
              <a:rPr lang="en" sz="1000" dirty="0">
                <a:solidFill>
                  <a:schemeClr val="lt1"/>
                </a:solidFill>
                <a:latin typeface="Times New Roman"/>
                <a:ea typeface="Times New Roman"/>
                <a:cs typeface="Times New Roman"/>
                <a:sym typeface="Times New Roman"/>
              </a:rPr>
              <a:t>. [online] Available at: https://</a:t>
            </a:r>
            <a:r>
              <a:rPr lang="en" sz="1000" dirty="0" err="1">
                <a:solidFill>
                  <a:schemeClr val="lt1"/>
                </a:solidFill>
                <a:latin typeface="Times New Roman"/>
                <a:ea typeface="Times New Roman"/>
                <a:cs typeface="Times New Roman"/>
                <a:sym typeface="Times New Roman"/>
              </a:rPr>
              <a:t>www.verywellmind.com</a:t>
            </a:r>
            <a:r>
              <a:rPr lang="en" sz="1000" dirty="0">
                <a:solidFill>
                  <a:schemeClr val="lt1"/>
                </a:solidFill>
                <a:latin typeface="Times New Roman"/>
                <a:ea typeface="Times New Roman"/>
                <a:cs typeface="Times New Roman"/>
                <a:sym typeface="Times New Roman"/>
              </a:rPr>
              <a:t>/erik-eriksons-stages-of-psychosocial-development-2795740#:~:text=According%20to%20Erikson%2C%20our%20ego.</a:t>
            </a:r>
            <a:endParaRPr sz="1000" dirty="0">
              <a:solidFill>
                <a:schemeClr val="lt1"/>
              </a:solidFill>
              <a:latin typeface="Times New Roman"/>
              <a:ea typeface="Times New Roman"/>
              <a:cs typeface="Times New Roman"/>
              <a:sym typeface="Times New Roman"/>
            </a:endParaRPr>
          </a:p>
          <a:p>
            <a:pPr marL="0" lvl="0" indent="0" algn="just" rtl="0">
              <a:lnSpc>
                <a:spcPct val="100000"/>
              </a:lnSpc>
              <a:spcBef>
                <a:spcPts val="1200"/>
              </a:spcBef>
              <a:spcAft>
                <a:spcPts val="1200"/>
              </a:spcAft>
              <a:buNone/>
            </a:pPr>
            <a:r>
              <a:rPr lang="en" sz="1000" dirty="0" err="1">
                <a:solidFill>
                  <a:schemeClr val="lt1"/>
                </a:solidFill>
                <a:latin typeface="Times New Roman"/>
                <a:ea typeface="Times New Roman"/>
                <a:cs typeface="Times New Roman"/>
                <a:sym typeface="Times New Roman"/>
              </a:rPr>
              <a:t>Wyder</a:t>
            </a:r>
            <a:r>
              <a:rPr lang="en" sz="1000" dirty="0">
                <a:solidFill>
                  <a:schemeClr val="lt1"/>
                </a:solidFill>
                <a:latin typeface="Times New Roman"/>
                <a:ea typeface="Times New Roman"/>
                <a:cs typeface="Times New Roman"/>
                <a:sym typeface="Times New Roman"/>
              </a:rPr>
              <a:t>, M., Bland, R., Blythe, A., </a:t>
            </a:r>
            <a:r>
              <a:rPr lang="en" sz="1000" dirty="0" err="1">
                <a:solidFill>
                  <a:schemeClr val="lt1"/>
                </a:solidFill>
                <a:latin typeface="Times New Roman"/>
                <a:ea typeface="Times New Roman"/>
                <a:cs typeface="Times New Roman"/>
                <a:sym typeface="Times New Roman"/>
              </a:rPr>
              <a:t>Matarasso</a:t>
            </a:r>
            <a:r>
              <a:rPr lang="en" sz="1000" dirty="0">
                <a:solidFill>
                  <a:schemeClr val="lt1"/>
                </a:solidFill>
                <a:latin typeface="Times New Roman"/>
                <a:ea typeface="Times New Roman"/>
                <a:cs typeface="Times New Roman"/>
                <a:sym typeface="Times New Roman"/>
              </a:rPr>
              <a:t>, B., &amp; Crompton, D. (2015). Therapeutic relationships and involuntary treatment orders: Service users’ interactions with health-care professionals on the ward. International Journal of Mental Health Nursing, 24(2), 181-189. </a:t>
            </a:r>
            <a:endParaRPr sz="1000" dirty="0">
              <a:solidFill>
                <a:schemeClr val="lt1"/>
              </a:solidFill>
              <a:latin typeface="Times New Roman"/>
              <a:ea typeface="Times New Roman"/>
              <a:cs typeface="Times New Roman"/>
              <a:sym typeface="Times New Roman"/>
            </a:endParaRPr>
          </a:p>
        </p:txBody>
      </p:sp>
      <p:sp>
        <p:nvSpPr>
          <p:cNvPr id="282" name="Google Shape;282;p48"/>
          <p:cNvSpPr txBox="1">
            <a:spLocks noGrp="1"/>
          </p:cNvSpPr>
          <p:nvPr>
            <p:ph type="ctrTitle"/>
          </p:nvPr>
        </p:nvSpPr>
        <p:spPr>
          <a:xfrm rot="5400000">
            <a:off x="6923109" y="1407498"/>
            <a:ext cx="2449800" cy="4875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References</a:t>
            </a:r>
            <a:endParaRPr/>
          </a:p>
        </p:txBody>
      </p:sp>
      <p:sp>
        <p:nvSpPr>
          <p:cNvPr id="283" name="Google Shape;283;p48"/>
          <p:cNvSpPr/>
          <p:nvPr/>
        </p:nvSpPr>
        <p:spPr>
          <a:xfrm>
            <a:off x="7487825" y="3610794"/>
            <a:ext cx="487500" cy="1529100"/>
          </a:xfrm>
          <a:prstGeom prst="rect">
            <a:avLst/>
          </a:prstGeom>
          <a:solidFill>
            <a:schemeClr val="accent3">
              <a:alpha val="5843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Engineering Project Proposal by Slidesgo">
  <a:themeElements>
    <a:clrScheme name="Simple Light">
      <a:dk1>
        <a:srgbClr val="434343"/>
      </a:dk1>
      <a:lt1>
        <a:srgbClr val="FFFFFF"/>
      </a:lt1>
      <a:dk2>
        <a:srgbClr val="595959"/>
      </a:dk2>
      <a:lt2>
        <a:srgbClr val="EEEEEE"/>
      </a:lt2>
      <a:accent1>
        <a:srgbClr val="556D96"/>
      </a:accent1>
      <a:accent2>
        <a:srgbClr val="212121"/>
      </a:accent2>
      <a:accent3>
        <a:srgbClr val="A9B9D3"/>
      </a:accent3>
      <a:accent4>
        <a:srgbClr val="26529E"/>
      </a:accent4>
      <a:accent5>
        <a:srgbClr val="62779B"/>
      </a:accent5>
      <a:accent6>
        <a:srgbClr val="363F4C"/>
      </a:accent6>
      <a:hlink>
        <a:srgbClr val="43434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Engineering Project Proposal by Slidesgo">
  <a:themeElements>
    <a:clrScheme name="Simple Light">
      <a:dk1>
        <a:srgbClr val="434343"/>
      </a:dk1>
      <a:lt1>
        <a:srgbClr val="FFFFFF"/>
      </a:lt1>
      <a:dk2>
        <a:srgbClr val="595959"/>
      </a:dk2>
      <a:lt2>
        <a:srgbClr val="EEEEEE"/>
      </a:lt2>
      <a:accent1>
        <a:srgbClr val="556D96"/>
      </a:accent1>
      <a:accent2>
        <a:srgbClr val="212121"/>
      </a:accent2>
      <a:accent3>
        <a:srgbClr val="A9B9D3"/>
      </a:accent3>
      <a:accent4>
        <a:srgbClr val="26529E"/>
      </a:accent4>
      <a:accent5>
        <a:srgbClr val="62779B"/>
      </a:accent5>
      <a:accent6>
        <a:srgbClr val="363F4C"/>
      </a:accent6>
      <a:hlink>
        <a:srgbClr val="43434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TotalTime>
  <Words>1766</Words>
  <Application>Microsoft Macintosh PowerPoint</Application>
  <PresentationFormat>On-screen Show (16:9)</PresentationFormat>
  <Paragraphs>93</Paragraphs>
  <Slides>10</Slides>
  <Notes>10</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10</vt:i4>
      </vt:variant>
    </vt:vector>
  </HeadingPairs>
  <TitlesOfParts>
    <vt:vector size="20" baseType="lpstr">
      <vt:lpstr>Arial</vt:lpstr>
      <vt:lpstr>Roboto</vt:lpstr>
      <vt:lpstr>Livvic</vt:lpstr>
      <vt:lpstr>Catamaran</vt:lpstr>
      <vt:lpstr>Times New Roman</vt:lpstr>
      <vt:lpstr>Catamaran Light</vt:lpstr>
      <vt:lpstr>Fira Sans Extra Condensed Medium</vt:lpstr>
      <vt:lpstr>Simple Light</vt:lpstr>
      <vt:lpstr>Engineering Project Proposal by Slidesgo</vt:lpstr>
      <vt:lpstr>Engineering Project Proposal by Slidesgo</vt:lpstr>
      <vt:lpstr>Why is psychology important when working as a  Personal Assistant working with adults with disabilities</vt:lpstr>
      <vt:lpstr>Overview of adults with disabilities </vt:lpstr>
      <vt:lpstr>Analysis of the Job Role:  Personal Assistant working with adults with disabilities</vt:lpstr>
      <vt:lpstr>Types of Personal assistants for the people with disabilities  </vt:lpstr>
      <vt:lpstr>Psychological factors of Diabled people and PA’s </vt:lpstr>
      <vt:lpstr>Erikson’s Theory </vt:lpstr>
      <vt:lpstr>Application of Erikson’s Theory while assisting adults with disabilities </vt:lpstr>
      <vt:lpstr>Application of psychology for the Disabled people</vt:lpstr>
      <vt:lpstr>Application of psychology for the PA themselves for better services</vt:lpstr>
      <vt:lpstr>References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is psychology important when working as a  Personal Assistant working with adults with disabilities</dc:title>
  <dc:subject/>
  <dc:creator/>
  <cp:keywords/>
  <dc:description/>
  <cp:lastModifiedBy>Margarita Vasileva Chaparova (2123016)</cp:lastModifiedBy>
  <cp:revision>2</cp:revision>
  <dcterms:modified xsi:type="dcterms:W3CDTF">2022-10-10T19:50:48Z</dcterms:modified>
  <cp:category/>
</cp:coreProperties>
</file>