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1" r:id="rId2"/>
    <p:sldId id="2563" r:id="rId3"/>
    <p:sldId id="2564" r:id="rId4"/>
    <p:sldId id="2565" r:id="rId5"/>
    <p:sldId id="2566" r:id="rId6"/>
    <p:sldId id="2568" r:id="rId7"/>
    <p:sldId id="2569" r:id="rId8"/>
    <p:sldId id="2570" r:id="rId9"/>
    <p:sldId id="261" r:id="rId10"/>
    <p:sldId id="2571" r:id="rId11"/>
    <p:sldId id="2573" r:id="rId12"/>
    <p:sldId id="2574" r:id="rId13"/>
    <p:sldId id="2575" r:id="rId14"/>
    <p:sldId id="2576" r:id="rId15"/>
    <p:sldId id="2578" r:id="rId16"/>
    <p:sldId id="267" r:id="rId17"/>
    <p:sldId id="2579" r:id="rId18"/>
    <p:sldId id="2580" r:id="rId19"/>
    <p:sldId id="2581" r:id="rId20"/>
    <p:sldId id="2583" r:id="rId21"/>
    <p:sldId id="2584" r:id="rId22"/>
    <p:sldId id="2585" r:id="rId23"/>
    <p:sldId id="2586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riting at Level 7: From Description to Critical Evaluation in MSc Policing" id="{D02AFAC1-424C-471A-BE4F-A597E7A79BD1}">
          <p14:sldIdLst>
            <p14:sldId id="2561"/>
          </p14:sldIdLst>
        </p14:section>
        <p14:section name="Understanding Level 7 Academic Expectations" id="{CFD3808D-917E-430B-90A2-1D9A34CD4C6A}">
          <p14:sldIdLst>
            <p14:sldId id="2563"/>
            <p14:sldId id="2564"/>
            <p14:sldId id="2565"/>
            <p14:sldId id="2566"/>
          </p14:sldIdLst>
        </p14:section>
        <p14:section name="Assessment Context and Focus" id="{1A3B93E4-4DF4-4257-B6DD-1629C245CDE8}">
          <p14:sldIdLst>
            <p14:sldId id="2568"/>
            <p14:sldId id="2569"/>
            <p14:sldId id="2570"/>
            <p14:sldId id="261"/>
            <p14:sldId id="2571"/>
          </p14:sldIdLst>
        </p14:section>
        <p14:section name="From Description to Critical Evaluation" id="{DB9F2F1C-CDFD-40E2-910C-5D766A13EF2E}">
          <p14:sldIdLst>
            <p14:sldId id="2573"/>
            <p14:sldId id="2574"/>
            <p14:sldId id="2575"/>
            <p14:sldId id="2576"/>
          </p14:sldIdLst>
        </p14:section>
        <p14:section name="Building Coherent and Analytical Writing" id="{C598DB6E-0BC6-408B-8769-8F4E2B66B9D1}">
          <p14:sldIdLst>
            <p14:sldId id="2578"/>
            <p14:sldId id="267"/>
            <p14:sldId id="2579"/>
            <p14:sldId id="2580"/>
            <p14:sldId id="2581"/>
          </p14:sldIdLst>
        </p14:section>
        <p14:section name="Applying Analysis to Operational Leadership" id="{47629452-D752-4B44-965B-3593B44A3450}">
          <p14:sldIdLst>
            <p14:sldId id="2583"/>
            <p14:sldId id="2584"/>
            <p14:sldId id="2585"/>
            <p14:sldId id="2586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73EF7F-A39B-4E51-A58C-073FCAFD6731}" v="48" dt="2026-06-09T16:23:24.044"/>
    <p1510:client id="{6CFADCED-5ABA-84E7-AA06-3B74F77BD2C8}" v="12" dt="2026-06-09T12:56:03.734"/>
    <p1510:client id="{F75DAD45-FE2F-858E-DF34-4590E720C279}" v="218" dt="2026-06-08T12:01:58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CFADCED-5ABA-84E7-AA06-3B74F77BD2C8}"/>
    <pc:docChg chg="modSld">
      <pc:chgData name="" userId="" providerId="" clId="Web-{6CFADCED-5ABA-84E7-AA06-3B74F77BD2C8}" dt="2026-06-09T12:45:33.712" v="0" actId="1076"/>
      <pc:docMkLst>
        <pc:docMk/>
      </pc:docMkLst>
      <pc:sldChg chg="modSp">
        <pc:chgData name="" userId="" providerId="" clId="Web-{6CFADCED-5ABA-84E7-AA06-3B74F77BD2C8}" dt="2026-06-09T12:45:33.712" v="0" actId="1076"/>
        <pc:sldMkLst>
          <pc:docMk/>
          <pc:sldMk cId="2767328271" sldId="2561"/>
        </pc:sldMkLst>
        <pc:spChg chg="mod">
          <ac:chgData name="" userId="" providerId="" clId="Web-{6CFADCED-5ABA-84E7-AA06-3B74F77BD2C8}" dt="2026-06-09T12:45:33.712" v="0" actId="1076"/>
          <ac:spMkLst>
            <pc:docMk/>
            <pc:sldMk cId="2767328271" sldId="2561"/>
            <ac:spMk id="2" creationId="{D4E575F2-09BF-D2A0-9E5F-05ED79E8CE4D}"/>
          </ac:spMkLst>
        </pc:spChg>
      </pc:sldChg>
    </pc:docChg>
  </pc:docChgLst>
  <pc:docChgLst>
    <pc:chgData name="Justin Evans" userId="S::j.d.evans@uwtsd.ac.uk::2ee3c1af-825e-450d-8b1e-d59252291e99" providerId="AD" clId="Web-{F75DAD45-FE2F-858E-DF34-4590E720C279}"/>
    <pc:docChg chg="addSld delSld modSld modSection">
      <pc:chgData name="Justin Evans" userId="S::j.d.evans@uwtsd.ac.uk::2ee3c1af-825e-450d-8b1e-d59252291e99" providerId="AD" clId="Web-{F75DAD45-FE2F-858E-DF34-4590E720C279}" dt="2026-06-08T12:01:58.350" v="260" actId="20577"/>
      <pc:docMkLst>
        <pc:docMk/>
      </pc:docMkLst>
      <pc:sldChg chg="addSp modSp add">
        <pc:chgData name="Justin Evans" userId="S::j.d.evans@uwtsd.ac.uk::2ee3c1af-825e-450d-8b1e-d59252291e99" providerId="AD" clId="Web-{F75DAD45-FE2F-858E-DF34-4590E720C279}" dt="2026-06-08T11:54:17.455" v="196" actId="1076"/>
        <pc:sldMkLst>
          <pc:docMk/>
          <pc:sldMk cId="0" sldId="261"/>
        </pc:sldMkLst>
        <pc:spChg chg="mod">
          <ac:chgData name="Justin Evans" userId="S::j.d.evans@uwtsd.ac.uk::2ee3c1af-825e-450d-8b1e-d59252291e99" providerId="AD" clId="Web-{F75DAD45-FE2F-858E-DF34-4590E720C279}" dt="2026-06-08T11:53:31.156" v="189" actId="20577"/>
          <ac:spMkLst>
            <pc:docMk/>
            <pc:sldMk cId="0" sldId="261"/>
            <ac:spMk id="103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2:46.404" v="184" actId="1076"/>
          <ac:spMkLst>
            <pc:docMk/>
            <pc:sldMk cId="0" sldId="261"/>
            <ac:spMk id="106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3:50.672" v="191" actId="20577"/>
          <ac:spMkLst>
            <pc:docMk/>
            <pc:sldMk cId="0" sldId="261"/>
            <ac:spMk id="108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3:06.748" v="186" actId="1076"/>
          <ac:spMkLst>
            <pc:docMk/>
            <pc:sldMk cId="0" sldId="261"/>
            <ac:spMk id="109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4:08.095" v="194" actId="1076"/>
          <ac:spMkLst>
            <pc:docMk/>
            <pc:sldMk cId="0" sldId="261"/>
            <ac:spMk id="110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4:17.455" v="196" actId="1076"/>
          <ac:spMkLst>
            <pc:docMk/>
            <pc:sldMk cId="0" sldId="261"/>
            <ac:spMk id="111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4:14.454" v="195" actId="1076"/>
          <ac:spMkLst>
            <pc:docMk/>
            <pc:sldMk cId="0" sldId="261"/>
            <ac:spMk id="112" creationId="{00000000-0000-0000-0000-000000000000}"/>
          </ac:spMkLst>
        </pc:spChg>
        <pc:picChg chg="add">
          <ac:chgData name="Justin Evans" userId="S::j.d.evans@uwtsd.ac.uk::2ee3c1af-825e-450d-8b1e-d59252291e99" providerId="AD" clId="Web-{F75DAD45-FE2F-858E-DF34-4590E720C279}" dt="2026-06-08T11:52:21.137" v="180"/>
          <ac:picMkLst>
            <pc:docMk/>
            <pc:sldMk cId="0" sldId="261"/>
            <ac:picMk id="3" creationId="{AB0738E4-09D7-FDD3-1B97-C3824833D6E2}"/>
          </ac:picMkLst>
        </pc:picChg>
      </pc:sldChg>
      <pc:sldChg chg="addSp modSp add">
        <pc:chgData name="Justin Evans" userId="S::j.d.evans@uwtsd.ac.uk::2ee3c1af-825e-450d-8b1e-d59252291e99" providerId="AD" clId="Web-{F75DAD45-FE2F-858E-DF34-4590E720C279}" dt="2026-06-08T11:58:06.277" v="227" actId="14100"/>
        <pc:sldMkLst>
          <pc:docMk/>
          <pc:sldMk cId="0" sldId="267"/>
        </pc:sldMkLst>
        <pc:spChg chg="mod">
          <ac:chgData name="Justin Evans" userId="S::j.d.evans@uwtsd.ac.uk::2ee3c1af-825e-450d-8b1e-d59252291e99" providerId="AD" clId="Web-{F75DAD45-FE2F-858E-DF34-4590E720C279}" dt="2026-06-08T11:55:57.475" v="207" actId="20577"/>
          <ac:spMkLst>
            <pc:docMk/>
            <pc:sldMk cId="0" sldId="267"/>
            <ac:spMk id="213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6:15.444" v="209" actId="20577"/>
          <ac:spMkLst>
            <pc:docMk/>
            <pc:sldMk cId="0" sldId="267"/>
            <ac:spMk id="220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6:23.741" v="212" actId="20577"/>
          <ac:spMkLst>
            <pc:docMk/>
            <pc:sldMk cId="0" sldId="267"/>
            <ac:spMk id="225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6:30.148" v="214" actId="20577"/>
          <ac:spMkLst>
            <pc:docMk/>
            <pc:sldMk cId="0" sldId="267"/>
            <ac:spMk id="230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6:41.008" v="216" actId="20577"/>
          <ac:spMkLst>
            <pc:docMk/>
            <pc:sldMk cId="0" sldId="267"/>
            <ac:spMk id="235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6:48.774" v="218" actId="20577"/>
          <ac:spMkLst>
            <pc:docMk/>
            <pc:sldMk cId="0" sldId="267"/>
            <ac:spMk id="240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7:17.119" v="223" actId="1076"/>
          <ac:spMkLst>
            <pc:docMk/>
            <pc:sldMk cId="0" sldId="267"/>
            <ac:spMk id="241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8:06.277" v="227" actId="14100"/>
          <ac:spMkLst>
            <pc:docMk/>
            <pc:sldMk cId="0" sldId="267"/>
            <ac:spMk id="242" creationId="{00000000-0000-0000-0000-000000000000}"/>
          </ac:spMkLst>
        </pc:spChg>
        <pc:picChg chg="add">
          <ac:chgData name="Justin Evans" userId="S::j.d.evans@uwtsd.ac.uk::2ee3c1af-825e-450d-8b1e-d59252291e99" providerId="AD" clId="Web-{F75DAD45-FE2F-858E-DF34-4590E720C279}" dt="2026-06-08T11:55:20.129" v="198"/>
          <ac:picMkLst>
            <pc:docMk/>
            <pc:sldMk cId="0" sldId="267"/>
            <ac:picMk id="3" creationId="{F7961E35-057F-F984-9B1E-FBAA2D009607}"/>
          </ac:picMkLst>
        </pc:picChg>
      </pc:sldChg>
      <pc:sldChg chg="addSp modSp add">
        <pc:chgData name="Justin Evans" userId="S::j.d.evans@uwtsd.ac.uk::2ee3c1af-825e-450d-8b1e-d59252291e99" providerId="AD" clId="Web-{F75DAD45-FE2F-858E-DF34-4590E720C279}" dt="2026-06-08T12:01:58.350" v="260" actId="20577"/>
        <pc:sldMkLst>
          <pc:docMk/>
          <pc:sldMk cId="0" sldId="280"/>
        </pc:sldMkLst>
        <pc:spChg chg="mod">
          <ac:chgData name="Justin Evans" userId="S::j.d.evans@uwtsd.ac.uk::2ee3c1af-825e-450d-8b1e-d59252291e99" providerId="AD" clId="Web-{F75DAD45-FE2F-858E-DF34-4590E720C279}" dt="2026-06-08T11:59:51.688" v="234" actId="20577"/>
          <ac:spMkLst>
            <pc:docMk/>
            <pc:sldMk cId="0" sldId="280"/>
            <ac:spMk id="454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9:34.750" v="230" actId="14100"/>
          <ac:spMkLst>
            <pc:docMk/>
            <pc:sldMk cId="0" sldId="280"/>
            <ac:spMk id="457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2:00:07.126" v="238" actId="20577"/>
          <ac:spMkLst>
            <pc:docMk/>
            <pc:sldMk cId="0" sldId="280"/>
            <ac:spMk id="459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9:37.797" v="231" actId="14100"/>
          <ac:spMkLst>
            <pc:docMk/>
            <pc:sldMk cId="0" sldId="280"/>
            <ac:spMk id="460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2:01:58.350" v="260" actId="20577"/>
          <ac:spMkLst>
            <pc:docMk/>
            <pc:sldMk cId="0" sldId="280"/>
            <ac:spMk id="462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1:59:41.125" v="232" actId="14100"/>
          <ac:spMkLst>
            <pc:docMk/>
            <pc:sldMk cId="0" sldId="280"/>
            <ac:spMk id="463" creationId="{00000000-0000-0000-0000-000000000000}"/>
          </ac:spMkLst>
        </pc:spChg>
        <pc:spChg chg="mod">
          <ac:chgData name="Justin Evans" userId="S::j.d.evans@uwtsd.ac.uk::2ee3c1af-825e-450d-8b1e-d59252291e99" providerId="AD" clId="Web-{F75DAD45-FE2F-858E-DF34-4590E720C279}" dt="2026-06-08T12:00:23.252" v="242" actId="20577"/>
          <ac:spMkLst>
            <pc:docMk/>
            <pc:sldMk cId="0" sldId="280"/>
            <ac:spMk id="465" creationId="{00000000-0000-0000-0000-000000000000}"/>
          </ac:spMkLst>
        </pc:spChg>
        <pc:picChg chg="add">
          <ac:chgData name="Justin Evans" userId="S::j.d.evans@uwtsd.ac.uk::2ee3c1af-825e-450d-8b1e-d59252291e99" providerId="AD" clId="Web-{F75DAD45-FE2F-858E-DF34-4590E720C279}" dt="2026-06-08T11:59:30.265" v="229"/>
          <ac:picMkLst>
            <pc:docMk/>
            <pc:sldMk cId="0" sldId="280"/>
            <ac:picMk id="3" creationId="{45E26588-887D-7124-5840-C46AF3761DBE}"/>
          </ac:picMkLst>
        </pc:picChg>
      </pc:sldChg>
      <pc:sldChg chg="delSp modSp mod setBg">
        <pc:chgData name="Justin Evans" userId="S::j.d.evans@uwtsd.ac.uk::2ee3c1af-825e-450d-8b1e-d59252291e99" providerId="AD" clId="Web-{F75DAD45-FE2F-858E-DF34-4590E720C279}" dt="2026-06-08T10:46:09.495" v="15"/>
        <pc:sldMkLst>
          <pc:docMk/>
          <pc:sldMk cId="2767328271" sldId="2561"/>
        </pc:sldMkLst>
        <pc:spChg chg="mod">
          <ac:chgData name="Justin Evans" userId="S::j.d.evans@uwtsd.ac.uk::2ee3c1af-825e-450d-8b1e-d59252291e99" providerId="AD" clId="Web-{F75DAD45-FE2F-858E-DF34-4590E720C279}" dt="2026-06-08T10:45:17.244" v="2" actId="20577"/>
          <ac:spMkLst>
            <pc:docMk/>
            <pc:sldMk cId="2767328271" sldId="2561"/>
            <ac:spMk id="2" creationId="{D4E575F2-09BF-D2A0-9E5F-05ED79E8CE4D}"/>
          </ac:spMkLst>
        </pc:spChg>
        <pc:spChg chg="mod">
          <ac:chgData name="Justin Evans" userId="S::j.d.evans@uwtsd.ac.uk::2ee3c1af-825e-450d-8b1e-d59252291e99" providerId="AD" clId="Web-{F75DAD45-FE2F-858E-DF34-4590E720C279}" dt="2026-06-08T10:45:44.510" v="12" actId="20577"/>
          <ac:spMkLst>
            <pc:docMk/>
            <pc:sldMk cId="2767328271" sldId="2561"/>
            <ac:spMk id="3" creationId="{8333E4DA-8877-4B26-7DCA-ABF582AC7762}"/>
          </ac:spMkLst>
        </pc:spChg>
        <pc:spChg chg="del mod">
          <ac:chgData name="Justin Evans" userId="S::j.d.evans@uwtsd.ac.uk::2ee3c1af-825e-450d-8b1e-d59252291e99" providerId="AD" clId="Web-{F75DAD45-FE2F-858E-DF34-4590E720C279}" dt="2026-06-08T10:46:09.495" v="15"/>
          <ac:spMkLst>
            <pc:docMk/>
            <pc:sldMk cId="2767328271" sldId="2561"/>
            <ac:spMk id="4" creationId="{843B7E84-7405-F300-CF9E-8FE53AFB1A82}"/>
          </ac:spMkLst>
        </pc:spChg>
      </pc:sldChg>
      <pc:sldChg chg="del">
        <pc:chgData name="Justin Evans" userId="S::j.d.evans@uwtsd.ac.uk::2ee3c1af-825e-450d-8b1e-d59252291e99" providerId="AD" clId="Web-{F75DAD45-FE2F-858E-DF34-4590E720C279}" dt="2026-06-08T10:58:00.579" v="139"/>
        <pc:sldMkLst>
          <pc:docMk/>
          <pc:sldMk cId="1212801540" sldId="2562"/>
        </pc:sldMkLst>
      </pc:sldChg>
      <pc:sldChg chg="addSp delSp modSp modNotes">
        <pc:chgData name="Justin Evans" userId="S::j.d.evans@uwtsd.ac.uk::2ee3c1af-825e-450d-8b1e-d59252291e99" providerId="AD" clId="Web-{F75DAD45-FE2F-858E-DF34-4590E720C279}" dt="2026-06-08T10:59:24.581" v="164"/>
        <pc:sldMkLst>
          <pc:docMk/>
          <pc:sldMk cId="3078879001" sldId="2563"/>
        </pc:sldMkLst>
        <pc:spChg chg="mod">
          <ac:chgData name="Justin Evans" userId="S::j.d.evans@uwtsd.ac.uk::2ee3c1af-825e-450d-8b1e-d59252291e99" providerId="AD" clId="Web-{F75DAD45-FE2F-858E-DF34-4590E720C279}" dt="2026-06-08T10:57:51.813" v="138" actId="1076"/>
          <ac:spMkLst>
            <pc:docMk/>
            <pc:sldMk cId="3078879001" sldId="2563"/>
            <ac:spMk id="2" creationId="{47D87FD6-15DB-1986-9503-93F5C008364A}"/>
          </ac:spMkLst>
        </pc:spChg>
        <pc:spChg chg="mod">
          <ac:chgData name="Justin Evans" userId="S::j.d.evans@uwtsd.ac.uk::2ee3c1af-825e-450d-8b1e-d59252291e99" providerId="AD" clId="Web-{F75DAD45-FE2F-858E-DF34-4590E720C279}" dt="2026-06-08T10:57:46.985" v="137" actId="1076"/>
          <ac:spMkLst>
            <pc:docMk/>
            <pc:sldMk cId="3078879001" sldId="2563"/>
            <ac:spMk id="4" creationId="{BB56B3FB-8684-007D-EA2C-2D95D9F70EBD}"/>
          </ac:spMkLst>
        </pc:spChg>
        <pc:spChg chg="del">
          <ac:chgData name="Justin Evans" userId="S::j.d.evans@uwtsd.ac.uk::2ee3c1af-825e-450d-8b1e-d59252291e99" providerId="AD" clId="Web-{F75DAD45-FE2F-858E-DF34-4590E720C279}" dt="2026-06-08T10:46:59.028" v="19"/>
          <ac:spMkLst>
            <pc:docMk/>
            <pc:sldMk cId="3078879001" sldId="2563"/>
            <ac:spMk id="5" creationId="{59223CB0-25DE-7688-06BA-BD92261BFB36}"/>
          </ac:spMkLst>
        </pc:spChg>
        <pc:picChg chg="add mod">
          <ac:chgData name="Justin Evans" userId="S::j.d.evans@uwtsd.ac.uk::2ee3c1af-825e-450d-8b1e-d59252291e99" providerId="AD" clId="Web-{F75DAD45-FE2F-858E-DF34-4590E720C279}" dt="2026-06-08T10:57:39.719" v="135" actId="1076"/>
          <ac:picMkLst>
            <pc:docMk/>
            <pc:sldMk cId="3078879001" sldId="2563"/>
            <ac:picMk id="9" creationId="{C94BB787-A9F1-25C8-CABC-D73C8ECFB4C8}"/>
          </ac:picMkLst>
        </pc:picChg>
      </pc:sldChg>
      <pc:sldChg chg="addSp modSp modNotes">
        <pc:chgData name="Justin Evans" userId="S::j.d.evans@uwtsd.ac.uk::2ee3c1af-825e-450d-8b1e-d59252291e99" providerId="AD" clId="Web-{F75DAD45-FE2F-858E-DF34-4590E720C279}" dt="2026-06-08T11:00:08.661" v="178"/>
        <pc:sldMkLst>
          <pc:docMk/>
          <pc:sldMk cId="4195656714" sldId="2564"/>
        </pc:sldMkLst>
        <pc:spChg chg="mod">
          <ac:chgData name="Justin Evans" userId="S::j.d.evans@uwtsd.ac.uk::2ee3c1af-825e-450d-8b1e-d59252291e99" providerId="AD" clId="Web-{F75DAD45-FE2F-858E-DF34-4590E720C279}" dt="2026-06-08T10:47:26.576" v="23" actId="20577"/>
          <ac:spMkLst>
            <pc:docMk/>
            <pc:sldMk cId="4195656714" sldId="2564"/>
            <ac:spMk id="2" creationId="{B18059C1-ECE8-8D9A-DDE9-C8E0A64E71E9}"/>
          </ac:spMkLst>
        </pc:spChg>
        <pc:spChg chg="mod">
          <ac:chgData name="Justin Evans" userId="S::j.d.evans@uwtsd.ac.uk::2ee3c1af-825e-450d-8b1e-d59252291e99" providerId="AD" clId="Web-{F75DAD45-FE2F-858E-DF34-4590E720C279}" dt="2026-06-08T10:57:28.328" v="133" actId="20577"/>
          <ac:spMkLst>
            <pc:docMk/>
            <pc:sldMk cId="4195656714" sldId="2564"/>
            <ac:spMk id="4" creationId="{4D540AEA-EBC3-6C23-B789-9E776D06ED0C}"/>
          </ac:spMkLst>
        </pc:spChg>
        <pc:picChg chg="add">
          <ac:chgData name="Justin Evans" userId="S::j.d.evans@uwtsd.ac.uk::2ee3c1af-825e-450d-8b1e-d59252291e99" providerId="AD" clId="Web-{F75DAD45-FE2F-858E-DF34-4590E720C279}" dt="2026-06-08T10:57:24.343" v="132"/>
          <ac:picMkLst>
            <pc:docMk/>
            <pc:sldMk cId="4195656714" sldId="2564"/>
            <ac:picMk id="9" creationId="{6A000383-8CA1-8579-D81C-BD764D85B9F1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7:01.468" v="131" actId="20577"/>
        <pc:sldMkLst>
          <pc:docMk/>
          <pc:sldMk cId="2113058912" sldId="2565"/>
        </pc:sldMkLst>
        <pc:spChg chg="mod">
          <ac:chgData name="Justin Evans" userId="S::j.d.evans@uwtsd.ac.uk::2ee3c1af-825e-450d-8b1e-d59252291e99" providerId="AD" clId="Web-{F75DAD45-FE2F-858E-DF34-4590E720C279}" dt="2026-06-08T10:47:19.388" v="22" actId="20577"/>
          <ac:spMkLst>
            <pc:docMk/>
            <pc:sldMk cId="2113058912" sldId="2565"/>
            <ac:spMk id="2" creationId="{427D9528-0A56-EBC7-37BB-B73824C0FAAC}"/>
          </ac:spMkLst>
        </pc:spChg>
        <pc:spChg chg="mod">
          <ac:chgData name="Justin Evans" userId="S::j.d.evans@uwtsd.ac.uk::2ee3c1af-825e-450d-8b1e-d59252291e99" providerId="AD" clId="Web-{F75DAD45-FE2F-858E-DF34-4590E720C279}" dt="2026-06-08T10:57:01.468" v="131" actId="20577"/>
          <ac:spMkLst>
            <pc:docMk/>
            <pc:sldMk cId="2113058912" sldId="2565"/>
            <ac:spMk id="4" creationId="{97CA6621-B071-3F1B-A895-F5904944B692}"/>
          </ac:spMkLst>
        </pc:spChg>
        <pc:picChg chg="add">
          <ac:chgData name="Justin Evans" userId="S::j.d.evans@uwtsd.ac.uk::2ee3c1af-825e-450d-8b1e-d59252291e99" providerId="AD" clId="Web-{F75DAD45-FE2F-858E-DF34-4590E720C279}" dt="2026-06-08T10:56:56.468" v="130"/>
          <ac:picMkLst>
            <pc:docMk/>
            <pc:sldMk cId="2113058912" sldId="2565"/>
            <ac:picMk id="9" creationId="{FB1E02C1-BE66-4F3C-4A32-83BF2B100690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6:50.561" v="129" actId="20577"/>
        <pc:sldMkLst>
          <pc:docMk/>
          <pc:sldMk cId="2318674459" sldId="2566"/>
        </pc:sldMkLst>
        <pc:spChg chg="mod">
          <ac:chgData name="Justin Evans" userId="S::j.d.evans@uwtsd.ac.uk::2ee3c1af-825e-450d-8b1e-d59252291e99" providerId="AD" clId="Web-{F75DAD45-FE2F-858E-DF34-4590E720C279}" dt="2026-06-08T10:47:40.295" v="26" actId="20577"/>
          <ac:spMkLst>
            <pc:docMk/>
            <pc:sldMk cId="2318674459" sldId="2566"/>
            <ac:spMk id="2" creationId="{1042117C-5024-8D25-30C2-8EA6825348DE}"/>
          </ac:spMkLst>
        </pc:spChg>
        <pc:spChg chg="mod">
          <ac:chgData name="Justin Evans" userId="S::j.d.evans@uwtsd.ac.uk::2ee3c1af-825e-450d-8b1e-d59252291e99" providerId="AD" clId="Web-{F75DAD45-FE2F-858E-DF34-4590E720C279}" dt="2026-06-08T10:56:50.561" v="129" actId="20577"/>
          <ac:spMkLst>
            <pc:docMk/>
            <pc:sldMk cId="2318674459" sldId="2566"/>
            <ac:spMk id="4" creationId="{6C90C1F4-9A39-43B0-9CD4-10FB28EF45E3}"/>
          </ac:spMkLst>
        </pc:spChg>
        <pc:picChg chg="add">
          <ac:chgData name="Justin Evans" userId="S::j.d.evans@uwtsd.ac.uk::2ee3c1af-825e-450d-8b1e-d59252291e99" providerId="AD" clId="Web-{F75DAD45-FE2F-858E-DF34-4590E720C279}" dt="2026-06-08T10:56:46.045" v="128"/>
          <ac:picMkLst>
            <pc:docMk/>
            <pc:sldMk cId="2318674459" sldId="2566"/>
            <ac:picMk id="9" creationId="{55D52C13-6AC4-9B11-616D-A296ABF317F5}"/>
          </ac:picMkLst>
        </pc:picChg>
      </pc:sldChg>
      <pc:sldChg chg="del">
        <pc:chgData name="Justin Evans" userId="S::j.d.evans@uwtsd.ac.uk::2ee3c1af-825e-450d-8b1e-d59252291e99" providerId="AD" clId="Web-{F75DAD45-FE2F-858E-DF34-4590E720C279}" dt="2026-06-08T10:58:04.220" v="140"/>
        <pc:sldMkLst>
          <pc:docMk/>
          <pc:sldMk cId="3586456131" sldId="2567"/>
        </pc:sldMkLst>
      </pc:sldChg>
      <pc:sldChg chg="addSp modSp">
        <pc:chgData name="Justin Evans" userId="S::j.d.evans@uwtsd.ac.uk::2ee3c1af-825e-450d-8b1e-d59252291e99" providerId="AD" clId="Web-{F75DAD45-FE2F-858E-DF34-4590E720C279}" dt="2026-06-08T10:56:43.202" v="127" actId="20577"/>
        <pc:sldMkLst>
          <pc:docMk/>
          <pc:sldMk cId="1445552659" sldId="2568"/>
        </pc:sldMkLst>
        <pc:spChg chg="mod">
          <ac:chgData name="Justin Evans" userId="S::j.d.evans@uwtsd.ac.uk::2ee3c1af-825e-450d-8b1e-d59252291e99" providerId="AD" clId="Web-{F75DAD45-FE2F-858E-DF34-4590E720C279}" dt="2026-06-08T10:47:48.967" v="28" actId="20577"/>
          <ac:spMkLst>
            <pc:docMk/>
            <pc:sldMk cId="1445552659" sldId="2568"/>
            <ac:spMk id="2" creationId="{4E126F7D-DAFE-8656-31FC-1D9868D80C7A}"/>
          </ac:spMkLst>
        </pc:spChg>
        <pc:spChg chg="mod">
          <ac:chgData name="Justin Evans" userId="S::j.d.evans@uwtsd.ac.uk::2ee3c1af-825e-450d-8b1e-d59252291e99" providerId="AD" clId="Web-{F75DAD45-FE2F-858E-DF34-4590E720C279}" dt="2026-06-08T10:56:43.202" v="127" actId="20577"/>
          <ac:spMkLst>
            <pc:docMk/>
            <pc:sldMk cId="1445552659" sldId="2568"/>
            <ac:spMk id="4" creationId="{0795BAF9-4761-0E53-A196-D4CB22EAB84C}"/>
          </ac:spMkLst>
        </pc:spChg>
        <pc:picChg chg="add">
          <ac:chgData name="Justin Evans" userId="S::j.d.evans@uwtsd.ac.uk::2ee3c1af-825e-450d-8b1e-d59252291e99" providerId="AD" clId="Web-{F75DAD45-FE2F-858E-DF34-4590E720C279}" dt="2026-06-08T10:56:23.576" v="124"/>
          <ac:picMkLst>
            <pc:docMk/>
            <pc:sldMk cId="1445552659" sldId="2568"/>
            <ac:picMk id="9" creationId="{E41AF757-FAC5-0D15-C357-4DE59A8A2E22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6:18.810" v="123" actId="20577"/>
        <pc:sldMkLst>
          <pc:docMk/>
          <pc:sldMk cId="3712620220" sldId="2569"/>
        </pc:sldMkLst>
        <pc:spChg chg="mod">
          <ac:chgData name="Justin Evans" userId="S::j.d.evans@uwtsd.ac.uk::2ee3c1af-825e-450d-8b1e-d59252291e99" providerId="AD" clId="Web-{F75DAD45-FE2F-858E-DF34-4590E720C279}" dt="2026-06-08T10:47:54.030" v="30" actId="20577"/>
          <ac:spMkLst>
            <pc:docMk/>
            <pc:sldMk cId="3712620220" sldId="2569"/>
            <ac:spMk id="2" creationId="{05077293-5163-20EA-065F-68DB1CE6E687}"/>
          </ac:spMkLst>
        </pc:spChg>
        <pc:spChg chg="mod">
          <ac:chgData name="Justin Evans" userId="S::j.d.evans@uwtsd.ac.uk::2ee3c1af-825e-450d-8b1e-d59252291e99" providerId="AD" clId="Web-{F75DAD45-FE2F-858E-DF34-4590E720C279}" dt="2026-06-08T10:56:18.810" v="123" actId="20577"/>
          <ac:spMkLst>
            <pc:docMk/>
            <pc:sldMk cId="3712620220" sldId="2569"/>
            <ac:spMk id="4" creationId="{5D33F2B1-8358-72E7-9594-31C79DD76522}"/>
          </ac:spMkLst>
        </pc:spChg>
        <pc:picChg chg="add">
          <ac:chgData name="Justin Evans" userId="S::j.d.evans@uwtsd.ac.uk::2ee3c1af-825e-450d-8b1e-d59252291e99" providerId="AD" clId="Web-{F75DAD45-FE2F-858E-DF34-4590E720C279}" dt="2026-06-08T10:56:00.950" v="120"/>
          <ac:picMkLst>
            <pc:docMk/>
            <pc:sldMk cId="3712620220" sldId="2569"/>
            <ac:picMk id="9" creationId="{7286F21B-E90E-4670-C201-692A29753401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5:50.684" v="119" actId="20577"/>
        <pc:sldMkLst>
          <pc:docMk/>
          <pc:sldMk cId="909880186" sldId="2570"/>
        </pc:sldMkLst>
        <pc:spChg chg="mod">
          <ac:chgData name="Justin Evans" userId="S::j.d.evans@uwtsd.ac.uk::2ee3c1af-825e-450d-8b1e-d59252291e99" providerId="AD" clId="Web-{F75DAD45-FE2F-858E-DF34-4590E720C279}" dt="2026-06-08T10:47:59.014" v="32" actId="20577"/>
          <ac:spMkLst>
            <pc:docMk/>
            <pc:sldMk cId="909880186" sldId="2570"/>
            <ac:spMk id="2" creationId="{4C89C675-3607-15E6-181E-F0D094B6AE6F}"/>
          </ac:spMkLst>
        </pc:spChg>
        <pc:spChg chg="mod">
          <ac:chgData name="Justin Evans" userId="S::j.d.evans@uwtsd.ac.uk::2ee3c1af-825e-450d-8b1e-d59252291e99" providerId="AD" clId="Web-{F75DAD45-FE2F-858E-DF34-4590E720C279}" dt="2026-06-08T10:55:50.684" v="119" actId="20577"/>
          <ac:spMkLst>
            <pc:docMk/>
            <pc:sldMk cId="909880186" sldId="2570"/>
            <ac:spMk id="4" creationId="{949B0506-5853-1480-86ED-17DDC90BFB9C}"/>
          </ac:spMkLst>
        </pc:spChg>
        <pc:picChg chg="add">
          <ac:chgData name="Justin Evans" userId="S::j.d.evans@uwtsd.ac.uk::2ee3c1af-825e-450d-8b1e-d59252291e99" providerId="AD" clId="Web-{F75DAD45-FE2F-858E-DF34-4590E720C279}" dt="2026-06-08T10:55:45.231" v="118"/>
          <ac:picMkLst>
            <pc:docMk/>
            <pc:sldMk cId="909880186" sldId="2570"/>
            <ac:picMk id="9" creationId="{C493F6B6-807F-093E-1DB6-192DE30EBF8D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5:26.465" v="117" actId="20577"/>
        <pc:sldMkLst>
          <pc:docMk/>
          <pc:sldMk cId="2593338595" sldId="2571"/>
        </pc:sldMkLst>
        <pc:spChg chg="mod">
          <ac:chgData name="Justin Evans" userId="S::j.d.evans@uwtsd.ac.uk::2ee3c1af-825e-450d-8b1e-d59252291e99" providerId="AD" clId="Web-{F75DAD45-FE2F-858E-DF34-4590E720C279}" dt="2026-06-08T10:48:04.186" v="34" actId="20577"/>
          <ac:spMkLst>
            <pc:docMk/>
            <pc:sldMk cId="2593338595" sldId="2571"/>
            <ac:spMk id="2" creationId="{77EA58EC-73AB-59C6-879E-473E55E6EDF6}"/>
          </ac:spMkLst>
        </pc:spChg>
        <pc:spChg chg="mod">
          <ac:chgData name="Justin Evans" userId="S::j.d.evans@uwtsd.ac.uk::2ee3c1af-825e-450d-8b1e-d59252291e99" providerId="AD" clId="Web-{F75DAD45-FE2F-858E-DF34-4590E720C279}" dt="2026-06-08T10:55:26.465" v="117" actId="20577"/>
          <ac:spMkLst>
            <pc:docMk/>
            <pc:sldMk cId="2593338595" sldId="2571"/>
            <ac:spMk id="4" creationId="{3601BFBB-2182-8E39-8476-866C00A51AC4}"/>
          </ac:spMkLst>
        </pc:spChg>
        <pc:picChg chg="add">
          <ac:chgData name="Justin Evans" userId="S::j.d.evans@uwtsd.ac.uk::2ee3c1af-825e-450d-8b1e-d59252291e99" providerId="AD" clId="Web-{F75DAD45-FE2F-858E-DF34-4590E720C279}" dt="2026-06-08T10:55:22.059" v="116"/>
          <ac:picMkLst>
            <pc:docMk/>
            <pc:sldMk cId="2593338595" sldId="2571"/>
            <ac:picMk id="9" creationId="{4B12B683-F622-B847-71DF-1C53B5EDE00B}"/>
          </ac:picMkLst>
        </pc:picChg>
      </pc:sldChg>
      <pc:sldChg chg="del">
        <pc:chgData name="Justin Evans" userId="S::j.d.evans@uwtsd.ac.uk::2ee3c1af-825e-450d-8b1e-d59252291e99" providerId="AD" clId="Web-{F75DAD45-FE2F-858E-DF34-4590E720C279}" dt="2026-06-08T10:58:07.282" v="141"/>
        <pc:sldMkLst>
          <pc:docMk/>
          <pc:sldMk cId="3896153" sldId="2572"/>
        </pc:sldMkLst>
      </pc:sldChg>
      <pc:sldChg chg="addSp modSp">
        <pc:chgData name="Justin Evans" userId="S::j.d.evans@uwtsd.ac.uk::2ee3c1af-825e-450d-8b1e-d59252291e99" providerId="AD" clId="Web-{F75DAD45-FE2F-858E-DF34-4590E720C279}" dt="2026-06-08T10:55:08.277" v="115" actId="1076"/>
        <pc:sldMkLst>
          <pc:docMk/>
          <pc:sldMk cId="344660252" sldId="2573"/>
        </pc:sldMkLst>
        <pc:spChg chg="mod">
          <ac:chgData name="Justin Evans" userId="S::j.d.evans@uwtsd.ac.uk::2ee3c1af-825e-450d-8b1e-d59252291e99" providerId="AD" clId="Web-{F75DAD45-FE2F-858E-DF34-4590E720C279}" dt="2026-06-08T10:55:08.277" v="115" actId="1076"/>
          <ac:spMkLst>
            <pc:docMk/>
            <pc:sldMk cId="344660252" sldId="2573"/>
            <ac:spMk id="2" creationId="{A776294E-C78A-8EA6-5C56-760460E81B4A}"/>
          </ac:spMkLst>
        </pc:spChg>
        <pc:spChg chg="mod">
          <ac:chgData name="Justin Evans" userId="S::j.d.evans@uwtsd.ac.uk::2ee3c1af-825e-450d-8b1e-d59252291e99" providerId="AD" clId="Web-{F75DAD45-FE2F-858E-DF34-4590E720C279}" dt="2026-06-08T10:54:44.667" v="113" actId="20577"/>
          <ac:spMkLst>
            <pc:docMk/>
            <pc:sldMk cId="344660252" sldId="2573"/>
            <ac:spMk id="4" creationId="{B621C945-8277-A207-1B77-919BE2DEB8C2}"/>
          </ac:spMkLst>
        </pc:spChg>
        <pc:picChg chg="add">
          <ac:chgData name="Justin Evans" userId="S::j.d.evans@uwtsd.ac.uk::2ee3c1af-825e-450d-8b1e-d59252291e99" providerId="AD" clId="Web-{F75DAD45-FE2F-858E-DF34-4590E720C279}" dt="2026-06-08T10:54:40.089" v="112"/>
          <ac:picMkLst>
            <pc:docMk/>
            <pc:sldMk cId="344660252" sldId="2573"/>
            <ac:picMk id="9" creationId="{466CAD47-200A-C326-0865-D55D4E6B9E3E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4:25.166" v="111" actId="20577"/>
        <pc:sldMkLst>
          <pc:docMk/>
          <pc:sldMk cId="656452710" sldId="2574"/>
        </pc:sldMkLst>
        <pc:spChg chg="mod">
          <ac:chgData name="Justin Evans" userId="S::j.d.evans@uwtsd.ac.uk::2ee3c1af-825e-450d-8b1e-d59252291e99" providerId="AD" clId="Web-{F75DAD45-FE2F-858E-DF34-4590E720C279}" dt="2026-06-08T10:48:13.999" v="39" actId="20577"/>
          <ac:spMkLst>
            <pc:docMk/>
            <pc:sldMk cId="656452710" sldId="2574"/>
            <ac:spMk id="2" creationId="{5C7495AC-C809-9E17-EA93-E7923A0906DF}"/>
          </ac:spMkLst>
        </pc:spChg>
        <pc:spChg chg="mod">
          <ac:chgData name="Justin Evans" userId="S::j.d.evans@uwtsd.ac.uk::2ee3c1af-825e-450d-8b1e-d59252291e99" providerId="AD" clId="Web-{F75DAD45-FE2F-858E-DF34-4590E720C279}" dt="2026-06-08T10:54:25.166" v="111" actId="20577"/>
          <ac:spMkLst>
            <pc:docMk/>
            <pc:sldMk cId="656452710" sldId="2574"/>
            <ac:spMk id="4" creationId="{6C155296-10CE-E0B0-FC39-C0A393EF3427}"/>
          </ac:spMkLst>
        </pc:spChg>
        <pc:picChg chg="add mod">
          <ac:chgData name="Justin Evans" userId="S::j.d.evans@uwtsd.ac.uk::2ee3c1af-825e-450d-8b1e-d59252291e99" providerId="AD" clId="Web-{F75DAD45-FE2F-858E-DF34-4590E720C279}" dt="2026-06-08T10:54:18.557" v="110" actId="1076"/>
          <ac:picMkLst>
            <pc:docMk/>
            <pc:sldMk cId="656452710" sldId="2574"/>
            <ac:picMk id="9" creationId="{2119C6A7-CC59-2106-BC94-94B914AA3BA7}"/>
          </ac:picMkLst>
        </pc:picChg>
      </pc:sldChg>
      <pc:sldChg chg="addSp delSp modSp">
        <pc:chgData name="Justin Evans" userId="S::j.d.evans@uwtsd.ac.uk::2ee3c1af-825e-450d-8b1e-d59252291e99" providerId="AD" clId="Web-{F75DAD45-FE2F-858E-DF34-4590E720C279}" dt="2026-06-08T10:54:06.822" v="108" actId="1076"/>
        <pc:sldMkLst>
          <pc:docMk/>
          <pc:sldMk cId="2409828215" sldId="2575"/>
        </pc:sldMkLst>
        <pc:spChg chg="mod">
          <ac:chgData name="Justin Evans" userId="S::j.d.evans@uwtsd.ac.uk::2ee3c1af-825e-450d-8b1e-d59252291e99" providerId="AD" clId="Web-{F75DAD45-FE2F-858E-DF34-4590E720C279}" dt="2026-06-08T10:54:06.822" v="108" actId="1076"/>
          <ac:spMkLst>
            <pc:docMk/>
            <pc:sldMk cId="2409828215" sldId="2575"/>
            <ac:spMk id="2" creationId="{A31D1476-58AB-1DA5-D929-CA63DA5FBCD8}"/>
          </ac:spMkLst>
        </pc:spChg>
        <pc:spChg chg="add del">
          <ac:chgData name="Justin Evans" userId="S::j.d.evans@uwtsd.ac.uk::2ee3c1af-825e-450d-8b1e-d59252291e99" providerId="AD" clId="Web-{F75DAD45-FE2F-858E-DF34-4590E720C279}" dt="2026-06-08T10:53:45.696" v="104"/>
          <ac:spMkLst>
            <pc:docMk/>
            <pc:sldMk cId="2409828215" sldId="2575"/>
            <ac:spMk id="3" creationId="{1239CC31-EB44-B518-F3D6-226308F18E0E}"/>
          </ac:spMkLst>
        </pc:spChg>
        <pc:spChg chg="mod">
          <ac:chgData name="Justin Evans" userId="S::j.d.evans@uwtsd.ac.uk::2ee3c1af-825e-450d-8b1e-d59252291e99" providerId="AD" clId="Web-{F75DAD45-FE2F-858E-DF34-4590E720C279}" dt="2026-06-08T10:53:59.869" v="107" actId="20577"/>
          <ac:spMkLst>
            <pc:docMk/>
            <pc:sldMk cId="2409828215" sldId="2575"/>
            <ac:spMk id="4" creationId="{C4A5559A-2A2D-584A-2275-05B2E4C9F16F}"/>
          </ac:spMkLst>
        </pc:spChg>
        <pc:picChg chg="add mod">
          <ac:chgData name="Justin Evans" userId="S::j.d.evans@uwtsd.ac.uk::2ee3c1af-825e-450d-8b1e-d59252291e99" providerId="AD" clId="Web-{F75DAD45-FE2F-858E-DF34-4590E720C279}" dt="2026-06-08T10:53:54.978" v="106" actId="1076"/>
          <ac:picMkLst>
            <pc:docMk/>
            <pc:sldMk cId="2409828215" sldId="2575"/>
            <ac:picMk id="10" creationId="{0851FF41-7DD6-8CCB-141C-23FFCD21DA16}"/>
          </ac:picMkLst>
        </pc:picChg>
      </pc:sldChg>
      <pc:sldChg chg="addSp delSp modSp">
        <pc:chgData name="Justin Evans" userId="S::j.d.evans@uwtsd.ac.uk::2ee3c1af-825e-450d-8b1e-d59252291e99" providerId="AD" clId="Web-{F75DAD45-FE2F-858E-DF34-4590E720C279}" dt="2026-06-08T10:53:36.962" v="102" actId="1076"/>
        <pc:sldMkLst>
          <pc:docMk/>
          <pc:sldMk cId="2516199034" sldId="2576"/>
        </pc:sldMkLst>
        <pc:spChg chg="mod">
          <ac:chgData name="Justin Evans" userId="S::j.d.evans@uwtsd.ac.uk::2ee3c1af-825e-450d-8b1e-d59252291e99" providerId="AD" clId="Web-{F75DAD45-FE2F-858E-DF34-4590E720C279}" dt="2026-06-08T10:53:17.633" v="98" actId="1076"/>
          <ac:spMkLst>
            <pc:docMk/>
            <pc:sldMk cId="2516199034" sldId="2576"/>
            <ac:spMk id="2" creationId="{585C509F-6522-2E12-3AEA-C94E35305921}"/>
          </ac:spMkLst>
        </pc:spChg>
        <pc:spChg chg="del">
          <ac:chgData name="Justin Evans" userId="S::j.d.evans@uwtsd.ac.uk::2ee3c1af-825e-450d-8b1e-d59252291e99" providerId="AD" clId="Web-{F75DAD45-FE2F-858E-DF34-4590E720C279}" dt="2026-06-08T10:53:32.509" v="101"/>
          <ac:spMkLst>
            <pc:docMk/>
            <pc:sldMk cId="2516199034" sldId="2576"/>
            <ac:spMk id="4" creationId="{1239CC31-EB44-B518-F3D6-226308F18E0E}"/>
          </ac:spMkLst>
        </pc:spChg>
        <pc:graphicFrameChg chg="mod modGraphic">
          <ac:chgData name="Justin Evans" userId="S::j.d.evans@uwtsd.ac.uk::2ee3c1af-825e-450d-8b1e-d59252291e99" providerId="AD" clId="Web-{F75DAD45-FE2F-858E-DF34-4590E720C279}" dt="2026-06-08T10:53:36.962" v="102" actId="1076"/>
          <ac:graphicFrameMkLst>
            <pc:docMk/>
            <pc:sldMk cId="2516199034" sldId="2576"/>
            <ac:graphicFrameMk id="7" creationId="{AA7EB7D0-E418-41EC-B683-479E5A270A20}"/>
          </ac:graphicFrameMkLst>
        </pc:graphicFrameChg>
        <pc:picChg chg="add mod">
          <ac:chgData name="Justin Evans" userId="S::j.d.evans@uwtsd.ac.uk::2ee3c1af-825e-450d-8b1e-d59252291e99" providerId="AD" clId="Web-{F75DAD45-FE2F-858E-DF34-4590E720C279}" dt="2026-06-08T10:53:12.586" v="97" actId="1076"/>
          <ac:picMkLst>
            <pc:docMk/>
            <pc:sldMk cId="2516199034" sldId="2576"/>
            <ac:picMk id="78" creationId="{5C901C4B-C247-8E61-3322-736C8C9E0C10}"/>
          </ac:picMkLst>
        </pc:picChg>
      </pc:sldChg>
      <pc:sldChg chg="del">
        <pc:chgData name="Justin Evans" userId="S::j.d.evans@uwtsd.ac.uk::2ee3c1af-825e-450d-8b1e-d59252291e99" providerId="AD" clId="Web-{F75DAD45-FE2F-858E-DF34-4590E720C279}" dt="2026-06-08T10:58:10.282" v="142"/>
        <pc:sldMkLst>
          <pc:docMk/>
          <pc:sldMk cId="1977635038" sldId="2577"/>
        </pc:sldMkLst>
      </pc:sldChg>
      <pc:sldChg chg="addSp modSp">
        <pc:chgData name="Justin Evans" userId="S::j.d.evans@uwtsd.ac.uk::2ee3c1af-825e-450d-8b1e-d59252291e99" providerId="AD" clId="Web-{F75DAD45-FE2F-858E-DF34-4590E720C279}" dt="2026-06-08T10:52:24.178" v="89" actId="20577"/>
        <pc:sldMkLst>
          <pc:docMk/>
          <pc:sldMk cId="3783705602" sldId="2578"/>
        </pc:sldMkLst>
        <pc:spChg chg="mod">
          <ac:chgData name="Justin Evans" userId="S::j.d.evans@uwtsd.ac.uk::2ee3c1af-825e-450d-8b1e-d59252291e99" providerId="AD" clId="Web-{F75DAD45-FE2F-858E-DF34-4590E720C279}" dt="2026-06-08T10:48:30.234" v="46" actId="20577"/>
          <ac:spMkLst>
            <pc:docMk/>
            <pc:sldMk cId="3783705602" sldId="2578"/>
            <ac:spMk id="2" creationId="{FFCCAD49-782B-3497-D625-2AADEFE33909}"/>
          </ac:spMkLst>
        </pc:spChg>
        <pc:spChg chg="mod">
          <ac:chgData name="Justin Evans" userId="S::j.d.evans@uwtsd.ac.uk::2ee3c1af-825e-450d-8b1e-d59252291e99" providerId="AD" clId="Web-{F75DAD45-FE2F-858E-DF34-4590E720C279}" dt="2026-06-08T10:52:24.178" v="89" actId="20577"/>
          <ac:spMkLst>
            <pc:docMk/>
            <pc:sldMk cId="3783705602" sldId="2578"/>
            <ac:spMk id="4" creationId="{D93E2ED0-2348-80CF-9B9B-325F8ED5A07B}"/>
          </ac:spMkLst>
        </pc:spChg>
        <pc:picChg chg="add">
          <ac:chgData name="Justin Evans" userId="S::j.d.evans@uwtsd.ac.uk::2ee3c1af-825e-450d-8b1e-d59252291e99" providerId="AD" clId="Web-{F75DAD45-FE2F-858E-DF34-4590E720C279}" dt="2026-06-08T10:52:20.085" v="88"/>
          <ac:picMkLst>
            <pc:docMk/>
            <pc:sldMk cId="3783705602" sldId="2578"/>
            <ac:picMk id="9" creationId="{5B93A82C-F863-9A98-9FEE-303987A429B9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2:09.397" v="87"/>
        <pc:sldMkLst>
          <pc:docMk/>
          <pc:sldMk cId="1713292772" sldId="2579"/>
        </pc:sldMkLst>
        <pc:spChg chg="mod">
          <ac:chgData name="Justin Evans" userId="S::j.d.evans@uwtsd.ac.uk::2ee3c1af-825e-450d-8b1e-d59252291e99" providerId="AD" clId="Web-{F75DAD45-FE2F-858E-DF34-4590E720C279}" dt="2026-06-08T10:48:34.843" v="49" actId="20577"/>
          <ac:spMkLst>
            <pc:docMk/>
            <pc:sldMk cId="1713292772" sldId="2579"/>
            <ac:spMk id="2" creationId="{40B2FA4B-3EDD-5695-D62E-5FA25D6C10E7}"/>
          </ac:spMkLst>
        </pc:spChg>
        <pc:spChg chg="mod">
          <ac:chgData name="Justin Evans" userId="S::j.d.evans@uwtsd.ac.uk::2ee3c1af-825e-450d-8b1e-d59252291e99" providerId="AD" clId="Web-{F75DAD45-FE2F-858E-DF34-4590E720C279}" dt="2026-06-08T10:52:05.193" v="86" actId="20577"/>
          <ac:spMkLst>
            <pc:docMk/>
            <pc:sldMk cId="1713292772" sldId="2579"/>
            <ac:spMk id="4" creationId="{37009CEC-DDEC-25E8-3A74-E3B523E1EEFC}"/>
          </ac:spMkLst>
        </pc:spChg>
        <pc:picChg chg="add">
          <ac:chgData name="Justin Evans" userId="S::j.d.evans@uwtsd.ac.uk::2ee3c1af-825e-450d-8b1e-d59252291e99" providerId="AD" clId="Web-{F75DAD45-FE2F-858E-DF34-4590E720C279}" dt="2026-06-08T10:52:09.397" v="87"/>
          <ac:picMkLst>
            <pc:docMk/>
            <pc:sldMk cId="1713292772" sldId="2579"/>
            <ac:picMk id="9" creationId="{A3ADEC73-0FA0-7C64-DA4A-18A50B38C18D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2:00.381" v="85" actId="20577"/>
        <pc:sldMkLst>
          <pc:docMk/>
          <pc:sldMk cId="1337495439" sldId="2580"/>
        </pc:sldMkLst>
        <pc:spChg chg="mod">
          <ac:chgData name="Justin Evans" userId="S::j.d.evans@uwtsd.ac.uk::2ee3c1af-825e-450d-8b1e-d59252291e99" providerId="AD" clId="Web-{F75DAD45-FE2F-858E-DF34-4590E720C279}" dt="2026-06-08T10:48:37.968" v="51" actId="20577"/>
          <ac:spMkLst>
            <pc:docMk/>
            <pc:sldMk cId="1337495439" sldId="2580"/>
            <ac:spMk id="2" creationId="{B21CF9C1-132A-BA07-B317-6E31D6D1D24E}"/>
          </ac:spMkLst>
        </pc:spChg>
        <pc:spChg chg="mod">
          <ac:chgData name="Justin Evans" userId="S::j.d.evans@uwtsd.ac.uk::2ee3c1af-825e-450d-8b1e-d59252291e99" providerId="AD" clId="Web-{F75DAD45-FE2F-858E-DF34-4590E720C279}" dt="2026-06-08T10:52:00.381" v="85" actId="20577"/>
          <ac:spMkLst>
            <pc:docMk/>
            <pc:sldMk cId="1337495439" sldId="2580"/>
            <ac:spMk id="4" creationId="{4B5F545D-7FE6-EA4D-F8EF-C3ED7CC89CA9}"/>
          </ac:spMkLst>
        </pc:spChg>
        <pc:picChg chg="add">
          <ac:chgData name="Justin Evans" userId="S::j.d.evans@uwtsd.ac.uk::2ee3c1af-825e-450d-8b1e-d59252291e99" providerId="AD" clId="Web-{F75DAD45-FE2F-858E-DF34-4590E720C279}" dt="2026-06-08T10:51:36.833" v="82"/>
          <ac:picMkLst>
            <pc:docMk/>
            <pc:sldMk cId="1337495439" sldId="2580"/>
            <ac:picMk id="9" creationId="{1495ED41-F6D5-51EC-69E8-1609144C885E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1:31.630" v="81" actId="20577"/>
        <pc:sldMkLst>
          <pc:docMk/>
          <pc:sldMk cId="1280128203" sldId="2581"/>
        </pc:sldMkLst>
        <pc:spChg chg="mod">
          <ac:chgData name="Justin Evans" userId="S::j.d.evans@uwtsd.ac.uk::2ee3c1af-825e-450d-8b1e-d59252291e99" providerId="AD" clId="Web-{F75DAD45-FE2F-858E-DF34-4590E720C279}" dt="2026-06-08T10:48:42.859" v="53" actId="20577"/>
          <ac:spMkLst>
            <pc:docMk/>
            <pc:sldMk cId="1280128203" sldId="2581"/>
            <ac:spMk id="2" creationId="{F4E4D31E-8647-F022-43B6-E9EAE6A5C22E}"/>
          </ac:spMkLst>
        </pc:spChg>
        <pc:spChg chg="mod">
          <ac:chgData name="Justin Evans" userId="S::j.d.evans@uwtsd.ac.uk::2ee3c1af-825e-450d-8b1e-d59252291e99" providerId="AD" clId="Web-{F75DAD45-FE2F-858E-DF34-4590E720C279}" dt="2026-06-08T10:51:31.630" v="81" actId="20577"/>
          <ac:spMkLst>
            <pc:docMk/>
            <pc:sldMk cId="1280128203" sldId="2581"/>
            <ac:spMk id="4" creationId="{3F6823D4-577B-D6C6-3369-59915145C56A}"/>
          </ac:spMkLst>
        </pc:spChg>
        <pc:picChg chg="add">
          <ac:chgData name="Justin Evans" userId="S::j.d.evans@uwtsd.ac.uk::2ee3c1af-825e-450d-8b1e-d59252291e99" providerId="AD" clId="Web-{F75DAD45-FE2F-858E-DF34-4590E720C279}" dt="2026-06-08T10:51:19.661" v="79"/>
          <ac:picMkLst>
            <pc:docMk/>
            <pc:sldMk cId="1280128203" sldId="2581"/>
            <ac:picMk id="9" creationId="{493C6121-3456-5338-9631-0BBB320E3509}"/>
          </ac:picMkLst>
        </pc:picChg>
      </pc:sldChg>
      <pc:sldChg chg="del">
        <pc:chgData name="Justin Evans" userId="S::j.d.evans@uwtsd.ac.uk::2ee3c1af-825e-450d-8b1e-d59252291e99" providerId="AD" clId="Web-{F75DAD45-FE2F-858E-DF34-4590E720C279}" dt="2026-06-08T10:58:12.954" v="143"/>
        <pc:sldMkLst>
          <pc:docMk/>
          <pc:sldMk cId="3012253536" sldId="2582"/>
        </pc:sldMkLst>
      </pc:sldChg>
      <pc:sldChg chg="addSp modSp">
        <pc:chgData name="Justin Evans" userId="S::j.d.evans@uwtsd.ac.uk::2ee3c1af-825e-450d-8b1e-d59252291e99" providerId="AD" clId="Web-{F75DAD45-FE2F-858E-DF34-4590E720C279}" dt="2026-06-08T10:51:06.895" v="78" actId="20577"/>
        <pc:sldMkLst>
          <pc:docMk/>
          <pc:sldMk cId="4124469267" sldId="2583"/>
        </pc:sldMkLst>
        <pc:spChg chg="mod">
          <ac:chgData name="Justin Evans" userId="S::j.d.evans@uwtsd.ac.uk::2ee3c1af-825e-450d-8b1e-d59252291e99" providerId="AD" clId="Web-{F75DAD45-FE2F-858E-DF34-4590E720C279}" dt="2026-06-08T10:48:48.859" v="55" actId="20577"/>
          <ac:spMkLst>
            <pc:docMk/>
            <pc:sldMk cId="4124469267" sldId="2583"/>
            <ac:spMk id="2" creationId="{BD7B7834-B92C-C3EF-F313-090CEF20E981}"/>
          </ac:spMkLst>
        </pc:spChg>
        <pc:spChg chg="mod">
          <ac:chgData name="Justin Evans" userId="S::j.d.evans@uwtsd.ac.uk::2ee3c1af-825e-450d-8b1e-d59252291e99" providerId="AD" clId="Web-{F75DAD45-FE2F-858E-DF34-4590E720C279}" dt="2026-06-08T10:51:06.895" v="78" actId="20577"/>
          <ac:spMkLst>
            <pc:docMk/>
            <pc:sldMk cId="4124469267" sldId="2583"/>
            <ac:spMk id="4" creationId="{D1DFB91E-A0A1-629B-F842-CF5F3AD9C256}"/>
          </ac:spMkLst>
        </pc:spChg>
        <pc:picChg chg="add">
          <ac:chgData name="Justin Evans" userId="S::j.d.evans@uwtsd.ac.uk::2ee3c1af-825e-450d-8b1e-d59252291e99" providerId="AD" clId="Web-{F75DAD45-FE2F-858E-DF34-4590E720C279}" dt="2026-06-08T10:51:03.020" v="77"/>
          <ac:picMkLst>
            <pc:docMk/>
            <pc:sldMk cId="4124469267" sldId="2583"/>
            <ac:picMk id="9" creationId="{E5B38F0B-9234-97EA-F8D9-719CE71296FD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0:57.129" v="76" actId="20577"/>
        <pc:sldMkLst>
          <pc:docMk/>
          <pc:sldMk cId="3246313741" sldId="2584"/>
        </pc:sldMkLst>
        <pc:spChg chg="mod">
          <ac:chgData name="Justin Evans" userId="S::j.d.evans@uwtsd.ac.uk::2ee3c1af-825e-450d-8b1e-d59252291e99" providerId="AD" clId="Web-{F75DAD45-FE2F-858E-DF34-4590E720C279}" dt="2026-06-08T10:48:54.234" v="58" actId="20577"/>
          <ac:spMkLst>
            <pc:docMk/>
            <pc:sldMk cId="3246313741" sldId="2584"/>
            <ac:spMk id="2" creationId="{D9B5E2DC-B2F9-61BD-9CCF-D74A44DC15F5}"/>
          </ac:spMkLst>
        </pc:spChg>
        <pc:spChg chg="mod">
          <ac:chgData name="Justin Evans" userId="S::j.d.evans@uwtsd.ac.uk::2ee3c1af-825e-450d-8b1e-d59252291e99" providerId="AD" clId="Web-{F75DAD45-FE2F-858E-DF34-4590E720C279}" dt="2026-06-08T10:50:57.129" v="76" actId="20577"/>
          <ac:spMkLst>
            <pc:docMk/>
            <pc:sldMk cId="3246313741" sldId="2584"/>
            <ac:spMk id="4" creationId="{4C449C45-4A9C-FBB8-11F5-1A7FD174E66B}"/>
          </ac:spMkLst>
        </pc:spChg>
        <pc:picChg chg="add">
          <ac:chgData name="Justin Evans" userId="S::j.d.evans@uwtsd.ac.uk::2ee3c1af-825e-450d-8b1e-d59252291e99" providerId="AD" clId="Web-{F75DAD45-FE2F-858E-DF34-4590E720C279}" dt="2026-06-08T10:50:43.160" v="75"/>
          <ac:picMkLst>
            <pc:docMk/>
            <pc:sldMk cId="3246313741" sldId="2584"/>
            <ac:picMk id="9" creationId="{C9376CE1-1636-4203-D5D0-A46B02A3F843}"/>
          </ac:picMkLst>
        </pc:picChg>
      </pc:sldChg>
      <pc:sldChg chg="addSp modSp">
        <pc:chgData name="Justin Evans" userId="S::j.d.evans@uwtsd.ac.uk::2ee3c1af-825e-450d-8b1e-d59252291e99" providerId="AD" clId="Web-{F75DAD45-FE2F-858E-DF34-4590E720C279}" dt="2026-06-08T10:50:28.878" v="74" actId="20577"/>
        <pc:sldMkLst>
          <pc:docMk/>
          <pc:sldMk cId="3667156955" sldId="2585"/>
        </pc:sldMkLst>
        <pc:spChg chg="mod">
          <ac:chgData name="Justin Evans" userId="S::j.d.evans@uwtsd.ac.uk::2ee3c1af-825e-450d-8b1e-d59252291e99" providerId="AD" clId="Web-{F75DAD45-FE2F-858E-DF34-4590E720C279}" dt="2026-06-08T10:48:58.469" v="60" actId="20577"/>
          <ac:spMkLst>
            <pc:docMk/>
            <pc:sldMk cId="3667156955" sldId="2585"/>
            <ac:spMk id="2" creationId="{F64A9AA7-CCDF-508E-26D6-B6B0AFB2995F}"/>
          </ac:spMkLst>
        </pc:spChg>
        <pc:spChg chg="mod">
          <ac:chgData name="Justin Evans" userId="S::j.d.evans@uwtsd.ac.uk::2ee3c1af-825e-450d-8b1e-d59252291e99" providerId="AD" clId="Web-{F75DAD45-FE2F-858E-DF34-4590E720C279}" dt="2026-06-08T10:50:28.878" v="74" actId="20577"/>
          <ac:spMkLst>
            <pc:docMk/>
            <pc:sldMk cId="3667156955" sldId="2585"/>
            <ac:spMk id="4" creationId="{48AAC007-B98A-7A4B-6E94-9498BAF68675}"/>
          </ac:spMkLst>
        </pc:spChg>
        <pc:picChg chg="add">
          <ac:chgData name="Justin Evans" userId="S::j.d.evans@uwtsd.ac.uk::2ee3c1af-825e-450d-8b1e-d59252291e99" providerId="AD" clId="Web-{F75DAD45-FE2F-858E-DF34-4590E720C279}" dt="2026-06-08T10:50:23.284" v="73"/>
          <ac:picMkLst>
            <pc:docMk/>
            <pc:sldMk cId="3667156955" sldId="2585"/>
            <ac:picMk id="9" creationId="{D294C8D9-325F-A90B-9A82-2B3E54F098C0}"/>
          </ac:picMkLst>
        </pc:picChg>
      </pc:sldChg>
      <pc:sldChg chg="addSp delSp modSp">
        <pc:chgData name="Justin Evans" userId="S::j.d.evans@uwtsd.ac.uk::2ee3c1af-825e-450d-8b1e-d59252291e99" providerId="AD" clId="Web-{F75DAD45-FE2F-858E-DF34-4590E720C279}" dt="2026-06-08T10:50:09.987" v="72" actId="1076"/>
        <pc:sldMkLst>
          <pc:docMk/>
          <pc:sldMk cId="2955361622" sldId="2586"/>
        </pc:sldMkLst>
        <pc:spChg chg="mod">
          <ac:chgData name="Justin Evans" userId="S::j.d.evans@uwtsd.ac.uk::2ee3c1af-825e-450d-8b1e-d59252291e99" providerId="AD" clId="Web-{F75DAD45-FE2F-858E-DF34-4590E720C279}" dt="2026-06-08T10:49:05.469" v="62" actId="20577"/>
          <ac:spMkLst>
            <pc:docMk/>
            <pc:sldMk cId="2955361622" sldId="2586"/>
            <ac:spMk id="2" creationId="{EA1B6678-D2D8-C24C-1968-55F699DBB3A2}"/>
          </ac:spMkLst>
        </pc:spChg>
        <pc:spChg chg="mod">
          <ac:chgData name="Justin Evans" userId="S::j.d.evans@uwtsd.ac.uk::2ee3c1af-825e-450d-8b1e-d59252291e99" providerId="AD" clId="Web-{F75DAD45-FE2F-858E-DF34-4590E720C279}" dt="2026-06-08T10:49:32.611" v="67" actId="20577"/>
          <ac:spMkLst>
            <pc:docMk/>
            <pc:sldMk cId="2955361622" sldId="2586"/>
            <ac:spMk id="4" creationId="{E4B37B1C-8D07-66BB-ECCF-202E1443630B}"/>
          </ac:spMkLst>
        </pc:spChg>
        <pc:spChg chg="del">
          <ac:chgData name="Justin Evans" userId="S::j.d.evans@uwtsd.ac.uk::2ee3c1af-825e-450d-8b1e-d59252291e99" providerId="AD" clId="Web-{F75DAD45-FE2F-858E-DF34-4590E720C279}" dt="2026-06-08T10:49:34.564" v="68"/>
          <ac:spMkLst>
            <pc:docMk/>
            <pc:sldMk cId="2955361622" sldId="2586"/>
            <ac:spMk id="5" creationId="{CBBAE608-ECEE-8F12-629F-0CCC8BCE6EBC}"/>
          </ac:spMkLst>
        </pc:spChg>
        <pc:picChg chg="add mod">
          <ac:chgData name="Justin Evans" userId="S::j.d.evans@uwtsd.ac.uk::2ee3c1af-825e-450d-8b1e-d59252291e99" providerId="AD" clId="Web-{F75DAD45-FE2F-858E-DF34-4590E720C279}" dt="2026-06-08T10:50:09.987" v="72" actId="1076"/>
          <ac:picMkLst>
            <pc:docMk/>
            <pc:sldMk cId="2955361622" sldId="2586"/>
            <ac:picMk id="3" creationId="{AE0EC720-21F8-A2EB-1E03-B83C77F8C130}"/>
          </ac:picMkLst>
        </pc:picChg>
      </pc:sldChg>
      <pc:sldMasterChg chg="addSldLayout">
        <pc:chgData name="Justin Evans" userId="S::j.d.evans@uwtsd.ac.uk::2ee3c1af-825e-450d-8b1e-d59252291e99" providerId="AD" clId="Web-{F75DAD45-FE2F-858E-DF34-4590E720C279}" dt="2026-06-08T11:51:50.870" v="179"/>
        <pc:sldMasterMkLst>
          <pc:docMk/>
          <pc:sldMasterMk cId="113987132" sldId="2147483648"/>
        </pc:sldMasterMkLst>
        <pc:sldLayoutChg chg="add">
          <pc:chgData name="Justin Evans" userId="S::j.d.evans@uwtsd.ac.uk::2ee3c1af-825e-450d-8b1e-d59252291e99" providerId="AD" clId="Web-{F75DAD45-FE2F-858E-DF34-4590E720C279}" dt="2026-06-08T11:51:50.870" v="179"/>
          <pc:sldLayoutMkLst>
            <pc:docMk/>
            <pc:sldMasterMk cId="113987132" sldId="2147483648"/>
            <pc:sldLayoutMk cId="754767487" sldId="2147483724"/>
          </pc:sldLayoutMkLst>
        </pc:sldLayoutChg>
      </pc:sldMasterChg>
    </pc:docChg>
  </pc:docChgLst>
  <pc:docChgLst>
    <pc:chgData name="Justin Evans" userId="S::j.d.evans@uwtsd.ac.uk::2ee3c1af-825e-450d-8b1e-d59252291e99" providerId="AD" clId="Web-{6CFADCED-5ABA-84E7-AA06-3B74F77BD2C8}"/>
    <pc:docChg chg="modSld">
      <pc:chgData name="Justin Evans" userId="S::j.d.evans@uwtsd.ac.uk::2ee3c1af-825e-450d-8b1e-d59252291e99" providerId="AD" clId="Web-{6CFADCED-5ABA-84E7-AA06-3B74F77BD2C8}" dt="2026-06-09T12:56:03.734" v="11" actId="1076"/>
      <pc:docMkLst>
        <pc:docMk/>
      </pc:docMkLst>
      <pc:sldChg chg="addSp modNotes">
        <pc:chgData name="Justin Evans" userId="S::j.d.evans@uwtsd.ac.uk::2ee3c1af-825e-450d-8b1e-d59252291e99" providerId="AD" clId="Web-{6CFADCED-5ABA-84E7-AA06-3B74F77BD2C8}" dt="2026-06-09T12:45:50.463" v="1"/>
        <pc:sldMkLst>
          <pc:docMk/>
          <pc:sldMk cId="2767328271" sldId="2561"/>
        </pc:sldMkLst>
        <pc:picChg chg="add">
          <ac:chgData name="Justin Evans" userId="S::j.d.evans@uwtsd.ac.uk::2ee3c1af-825e-450d-8b1e-d59252291e99" providerId="AD" clId="Web-{6CFADCED-5ABA-84E7-AA06-3B74F77BD2C8}" dt="2026-06-09T12:45:41.775" v="0"/>
          <ac:picMkLst>
            <pc:docMk/>
            <pc:sldMk cId="2767328271" sldId="2561"/>
            <ac:picMk id="7" creationId="{FA8B7E66-41F1-6FDA-38DE-B2B987E11A96}"/>
          </ac:picMkLst>
        </pc:picChg>
      </pc:sldChg>
      <pc:sldChg chg="modSp">
        <pc:chgData name="Justin Evans" userId="S::j.d.evans@uwtsd.ac.uk::2ee3c1af-825e-450d-8b1e-d59252291e99" providerId="AD" clId="Web-{6CFADCED-5ABA-84E7-AA06-3B74F77BD2C8}" dt="2026-06-09T12:48:35.848" v="2" actId="1076"/>
        <pc:sldMkLst>
          <pc:docMk/>
          <pc:sldMk cId="2593338595" sldId="2571"/>
        </pc:sldMkLst>
        <pc:spChg chg="mod">
          <ac:chgData name="Justin Evans" userId="S::j.d.evans@uwtsd.ac.uk::2ee3c1af-825e-450d-8b1e-d59252291e99" providerId="AD" clId="Web-{6CFADCED-5ABA-84E7-AA06-3B74F77BD2C8}" dt="2026-06-09T12:48:35.848" v="2" actId="1076"/>
          <ac:spMkLst>
            <pc:docMk/>
            <pc:sldMk cId="2593338595" sldId="2571"/>
            <ac:spMk id="2" creationId="{77EA58EC-73AB-59C6-879E-473E55E6EDF6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0:13.463" v="4" actId="1076"/>
        <pc:sldMkLst>
          <pc:docMk/>
          <pc:sldMk cId="656452710" sldId="2574"/>
        </pc:sldMkLst>
        <pc:spChg chg="mod">
          <ac:chgData name="Justin Evans" userId="S::j.d.evans@uwtsd.ac.uk::2ee3c1af-825e-450d-8b1e-d59252291e99" providerId="AD" clId="Web-{6CFADCED-5ABA-84E7-AA06-3B74F77BD2C8}" dt="2026-06-09T12:50:13.463" v="4" actId="1076"/>
          <ac:spMkLst>
            <pc:docMk/>
            <pc:sldMk cId="656452710" sldId="2574"/>
            <ac:spMk id="2" creationId="{5C7495AC-C809-9E17-EA93-E7923A0906DF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2:36.471" v="5" actId="1076"/>
        <pc:sldMkLst>
          <pc:docMk/>
          <pc:sldMk cId="1713292772" sldId="2579"/>
        </pc:sldMkLst>
        <pc:spChg chg="mod">
          <ac:chgData name="Justin Evans" userId="S::j.d.evans@uwtsd.ac.uk::2ee3c1af-825e-450d-8b1e-d59252291e99" providerId="AD" clId="Web-{6CFADCED-5ABA-84E7-AA06-3B74F77BD2C8}" dt="2026-06-09T12:52:36.471" v="5" actId="1076"/>
          <ac:spMkLst>
            <pc:docMk/>
            <pc:sldMk cId="1713292772" sldId="2579"/>
            <ac:spMk id="2" creationId="{40B2FA4B-3EDD-5695-D62E-5FA25D6C10E7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3:07.801" v="6" actId="1076"/>
        <pc:sldMkLst>
          <pc:docMk/>
          <pc:sldMk cId="1337495439" sldId="2580"/>
        </pc:sldMkLst>
        <pc:spChg chg="mod">
          <ac:chgData name="Justin Evans" userId="S::j.d.evans@uwtsd.ac.uk::2ee3c1af-825e-450d-8b1e-d59252291e99" providerId="AD" clId="Web-{6CFADCED-5ABA-84E7-AA06-3B74F77BD2C8}" dt="2026-06-09T12:53:07.801" v="6" actId="1076"/>
          <ac:spMkLst>
            <pc:docMk/>
            <pc:sldMk cId="1337495439" sldId="2580"/>
            <ac:spMk id="2" creationId="{B21CF9C1-132A-BA07-B317-6E31D6D1D24E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4:05.071" v="7" actId="1076"/>
        <pc:sldMkLst>
          <pc:docMk/>
          <pc:sldMk cId="1280128203" sldId="2581"/>
        </pc:sldMkLst>
        <pc:spChg chg="mod">
          <ac:chgData name="Justin Evans" userId="S::j.d.evans@uwtsd.ac.uk::2ee3c1af-825e-450d-8b1e-d59252291e99" providerId="AD" clId="Web-{6CFADCED-5ABA-84E7-AA06-3B74F77BD2C8}" dt="2026-06-09T12:54:05.071" v="7" actId="1076"/>
          <ac:spMkLst>
            <pc:docMk/>
            <pc:sldMk cId="1280128203" sldId="2581"/>
            <ac:spMk id="2" creationId="{F4E4D31E-8647-F022-43B6-E9EAE6A5C22E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5:13.512" v="9" actId="14100"/>
        <pc:sldMkLst>
          <pc:docMk/>
          <pc:sldMk cId="3246313741" sldId="2584"/>
        </pc:sldMkLst>
        <pc:spChg chg="mod">
          <ac:chgData name="Justin Evans" userId="S::j.d.evans@uwtsd.ac.uk::2ee3c1af-825e-450d-8b1e-d59252291e99" providerId="AD" clId="Web-{6CFADCED-5ABA-84E7-AA06-3B74F77BD2C8}" dt="2026-06-09T12:55:13.512" v="9" actId="14100"/>
          <ac:spMkLst>
            <pc:docMk/>
            <pc:sldMk cId="3246313741" sldId="2584"/>
            <ac:spMk id="2" creationId="{D9B5E2DC-B2F9-61BD-9CCF-D74A44DC15F5}"/>
          </ac:spMkLst>
        </pc:spChg>
      </pc:sldChg>
      <pc:sldChg chg="modSp">
        <pc:chgData name="Justin Evans" userId="S::j.d.evans@uwtsd.ac.uk::2ee3c1af-825e-450d-8b1e-d59252291e99" providerId="AD" clId="Web-{6CFADCED-5ABA-84E7-AA06-3B74F77BD2C8}" dt="2026-06-09T12:56:03.734" v="11" actId="1076"/>
        <pc:sldMkLst>
          <pc:docMk/>
          <pc:sldMk cId="2955361622" sldId="2586"/>
        </pc:sldMkLst>
        <pc:spChg chg="mod">
          <ac:chgData name="Justin Evans" userId="S::j.d.evans@uwtsd.ac.uk::2ee3c1af-825e-450d-8b1e-d59252291e99" providerId="AD" clId="Web-{6CFADCED-5ABA-84E7-AA06-3B74F77BD2C8}" dt="2026-06-09T12:56:03.734" v="11" actId="1076"/>
          <ac:spMkLst>
            <pc:docMk/>
            <pc:sldMk cId="2955361622" sldId="2586"/>
            <ac:spMk id="2" creationId="{EA1B6678-D2D8-C24C-1968-55F699DBB3A2}"/>
          </ac:spMkLst>
        </pc:spChg>
      </pc:sldChg>
    </pc:docChg>
  </pc:docChgLst>
  <pc:docChgLst>
    <pc:chgData name="Justin Evans" userId="S::j.d.evans@uwtsd.ac.uk::2ee3c1af-825e-450d-8b1e-d59252291e99" providerId="AD" clId="Web-{5973EF7F-A39B-4E51-A58C-073FCAFD6731}"/>
    <pc:docChg chg="addSld delSld modSld modSection">
      <pc:chgData name="Justin Evans" userId="S::j.d.evans@uwtsd.ac.uk::2ee3c1af-825e-450d-8b1e-d59252291e99" providerId="AD" clId="Web-{5973EF7F-A39B-4E51-A58C-073FCAFD6731}" dt="2026-06-09T16:23:30.763" v="70"/>
      <pc:docMkLst>
        <pc:docMk/>
      </pc:docMkLst>
      <pc:sldChg chg="add del modNotes">
        <pc:chgData name="Justin Evans" userId="S::j.d.evans@uwtsd.ac.uk::2ee3c1af-825e-450d-8b1e-d59252291e99" providerId="AD" clId="Web-{5973EF7F-A39B-4E51-A58C-073FCAFD6731}" dt="2026-06-09T16:23:19.576" v="54"/>
        <pc:sldMkLst>
          <pc:docMk/>
          <pc:sldMk cId="0" sldId="261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1.560" v="61"/>
        <pc:sldMkLst>
          <pc:docMk/>
          <pc:sldMk cId="0" sldId="267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30.763" v="70"/>
        <pc:sldMkLst>
          <pc:docMk/>
          <pc:sldMk cId="0" sldId="280"/>
        </pc:sldMkLst>
      </pc:sldChg>
      <pc:sldChg chg="add del">
        <pc:chgData name="Justin Evans" userId="S::j.d.evans@uwtsd.ac.uk::2ee3c1af-825e-450d-8b1e-d59252291e99" providerId="AD" clId="Web-{5973EF7F-A39B-4E51-A58C-073FCAFD6731}" dt="2026-06-09T16:23:17.154" v="46"/>
        <pc:sldMkLst>
          <pc:docMk/>
          <pc:sldMk cId="2767328271" sldId="2561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7.263" v="47"/>
        <pc:sldMkLst>
          <pc:docMk/>
          <pc:sldMk cId="3078879001" sldId="2563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7.529" v="48"/>
        <pc:sldMkLst>
          <pc:docMk/>
          <pc:sldMk cId="4195656714" sldId="2564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7.872" v="49"/>
        <pc:sldMkLst>
          <pc:docMk/>
          <pc:sldMk cId="2113058912" sldId="2565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8.216" v="50"/>
        <pc:sldMkLst>
          <pc:docMk/>
          <pc:sldMk cId="2318674459" sldId="2566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8.560" v="51"/>
        <pc:sldMkLst>
          <pc:docMk/>
          <pc:sldMk cId="1445552659" sldId="2568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8.904" v="52"/>
        <pc:sldMkLst>
          <pc:docMk/>
          <pc:sldMk cId="3712620220" sldId="2569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9.232" v="53"/>
        <pc:sldMkLst>
          <pc:docMk/>
          <pc:sldMk cId="909880186" sldId="2570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19.685" v="55"/>
        <pc:sldMkLst>
          <pc:docMk/>
          <pc:sldMk cId="2593338595" sldId="2571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0.013" v="56"/>
        <pc:sldMkLst>
          <pc:docMk/>
          <pc:sldMk cId="344660252" sldId="2573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0.326" v="57"/>
        <pc:sldMkLst>
          <pc:docMk/>
          <pc:sldMk cId="656452710" sldId="2574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0.654" v="58"/>
        <pc:sldMkLst>
          <pc:docMk/>
          <pc:sldMk cId="2409828215" sldId="2575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0.997" v="59"/>
        <pc:sldMkLst>
          <pc:docMk/>
          <pc:sldMk cId="2516199034" sldId="2576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1.247" v="60"/>
        <pc:sldMkLst>
          <pc:docMk/>
          <pc:sldMk cId="3783705602" sldId="2578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1.701" v="62"/>
        <pc:sldMkLst>
          <pc:docMk/>
          <pc:sldMk cId="1713292772" sldId="2579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2.029" v="63"/>
        <pc:sldMkLst>
          <pc:docMk/>
          <pc:sldMk cId="1337495439" sldId="2580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2.373" v="64"/>
        <pc:sldMkLst>
          <pc:docMk/>
          <pc:sldMk cId="1280128203" sldId="2581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2.669" v="65"/>
        <pc:sldMkLst>
          <pc:docMk/>
          <pc:sldMk cId="4124469267" sldId="2583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2.873" v="66"/>
        <pc:sldMkLst>
          <pc:docMk/>
          <pc:sldMk cId="3246313741" sldId="2584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3.216" v="67"/>
        <pc:sldMkLst>
          <pc:docMk/>
          <pc:sldMk cId="3667156955" sldId="2585"/>
        </pc:sldMkLst>
      </pc:sldChg>
      <pc:sldChg chg="add del modNotes">
        <pc:chgData name="Justin Evans" userId="S::j.d.evans@uwtsd.ac.uk::2ee3c1af-825e-450d-8b1e-d59252291e99" providerId="AD" clId="Web-{5973EF7F-A39B-4E51-A58C-073FCAFD6731}" dt="2026-06-09T16:23:23.544" v="68"/>
        <pc:sldMkLst>
          <pc:docMk/>
          <pc:sldMk cId="2955361622" sldId="258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892574-C5E6-4E76-840A-ABDBA016C141}" type="doc">
      <dgm:prSet loTypeId="urn:microsoft.com/office/officeart/2024/3/layout/verticalVisualTextBlock1" loCatId="Picture" qsTypeId="urn:microsoft.com/office/officeart/2005/8/quickstyle/simple4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9D0A3275-C9CE-4780-B2F5-54F20D204347}">
      <dgm:prSet/>
      <dgm:spPr/>
      <dgm:t>
        <a:bodyPr/>
        <a:lstStyle/>
        <a:p>
          <a:pPr algn="l">
            <a:lnSpc>
              <a:spcPct val="100000"/>
            </a:lnSpc>
            <a:defRPr b="1"/>
          </a:pPr>
          <a:r>
            <a:rPr lang="en-US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Importance of Balanced Context</a:t>
          </a:r>
        </a:p>
      </dgm:t>
    </dgm:pt>
    <dgm:pt modelId="{583499E7-2A9E-474E-A0D2-15DEEF57AA0B}" type="parTrans" cxnId="{ADB21175-F900-4855-A1BA-71FF6E381EEB}">
      <dgm:prSet/>
      <dgm:spPr/>
      <dgm:t>
        <a:bodyPr/>
        <a:lstStyle/>
        <a:p>
          <a:endParaRPr lang="en-US"/>
        </a:p>
      </dgm:t>
    </dgm:pt>
    <dgm:pt modelId="{67F7AEC2-87DE-4C4C-AAC2-11CB510BE2C6}" type="sibTrans" cxnId="{ADB21175-F900-4855-A1BA-71FF6E381EEB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6C8CA511-E2ED-4262-89A7-33BF4DA768F4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Providing just enough context prevents arguments from becoming unclear or overly detailed.</a:t>
          </a:r>
          <a:endParaRPr lang="en-US" sz="1400" dirty="0">
            <a:solidFill>
              <a:srgbClr val="0070C0"/>
            </a:solidFill>
            <a:latin typeface="Univers Condensed Light"/>
            <a:ea typeface="+mn-ea"/>
            <a:cs typeface="+mn-cs"/>
          </a:endParaRPr>
        </a:p>
      </dgm:t>
    </dgm:pt>
    <dgm:pt modelId="{5A27AB8D-49B6-4E6F-8C40-C2341B5CA3D5}" type="parTrans" cxnId="{9EC49F5D-8C2A-4347-B909-1C54207F3C4D}">
      <dgm:prSet/>
      <dgm:spPr/>
      <dgm:t>
        <a:bodyPr/>
        <a:lstStyle/>
        <a:p>
          <a:endParaRPr lang="en-US"/>
        </a:p>
      </dgm:t>
    </dgm:pt>
    <dgm:pt modelId="{2DCF71EF-3E8D-4425-95B6-FD24A7A78C3A}" type="sibTrans" cxnId="{9EC49F5D-8C2A-4347-B909-1C54207F3C4D}">
      <dgm:prSet/>
      <dgm:spPr/>
      <dgm:t>
        <a:bodyPr/>
        <a:lstStyle/>
        <a:p>
          <a:endParaRPr lang="en-US"/>
        </a:p>
      </dgm:t>
    </dgm:pt>
    <dgm:pt modelId="{9765CEAB-44D9-463E-8F4D-2C996DDBD9C3}">
      <dgm:prSet/>
      <dgm:spPr/>
      <dgm:t>
        <a:bodyPr/>
        <a:lstStyle/>
        <a:p>
          <a:pPr algn="l">
            <a:lnSpc>
              <a:spcPct val="100000"/>
            </a:lnSpc>
            <a:defRPr b="1"/>
          </a:pPr>
          <a:r>
            <a:rPr lang="en-US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Linking Context to Argument</a:t>
          </a:r>
        </a:p>
      </dgm:t>
    </dgm:pt>
    <dgm:pt modelId="{C1DCBFCF-9542-4543-BE9F-DECD87CAAD2F}" type="parTrans" cxnId="{1EC102A2-4039-447B-9713-AFD347629C7F}">
      <dgm:prSet/>
      <dgm:spPr/>
      <dgm:t>
        <a:bodyPr/>
        <a:lstStyle/>
        <a:p>
          <a:endParaRPr lang="en-US"/>
        </a:p>
      </dgm:t>
    </dgm:pt>
    <dgm:pt modelId="{D8CDC30A-4257-4611-8A4E-7E81EA5CBB0B}" type="sibTrans" cxnId="{1EC102A2-4039-447B-9713-AFD347629C7F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535CC848-D818-44FB-A84F-8766793940BB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Context should directly support the argument and be closely followed by interpretation and evaluation.</a:t>
          </a:r>
          <a:endParaRPr lang="en-US" sz="1400" dirty="0">
            <a:solidFill>
              <a:srgbClr val="0070C0"/>
            </a:solidFill>
            <a:latin typeface="Univers Condensed Light"/>
            <a:ea typeface="+mn-ea"/>
            <a:cs typeface="+mn-cs"/>
          </a:endParaRPr>
        </a:p>
      </dgm:t>
    </dgm:pt>
    <dgm:pt modelId="{C91086B0-5EFE-4E0F-A973-B2EF9B9194C8}" type="parTrans" cxnId="{79EE1829-51C7-480C-A43F-051426F9FDEA}">
      <dgm:prSet/>
      <dgm:spPr/>
      <dgm:t>
        <a:bodyPr/>
        <a:lstStyle/>
        <a:p>
          <a:endParaRPr lang="en-US"/>
        </a:p>
      </dgm:t>
    </dgm:pt>
    <dgm:pt modelId="{D07851F5-B61D-48C4-A12D-2BDE3F0F61DF}" type="sibTrans" cxnId="{79EE1829-51C7-480C-A43F-051426F9FDEA}">
      <dgm:prSet/>
      <dgm:spPr/>
      <dgm:t>
        <a:bodyPr/>
        <a:lstStyle/>
        <a:p>
          <a:endParaRPr lang="en-US"/>
        </a:p>
      </dgm:t>
    </dgm:pt>
    <dgm:pt modelId="{D4FC71D3-4E13-45B2-BF7C-F7A9A03B5FCE}">
      <dgm:prSet/>
      <dgm:spPr/>
      <dgm:t>
        <a:bodyPr/>
        <a:lstStyle/>
        <a:p>
          <a:pPr algn="l">
            <a:lnSpc>
              <a:spcPct val="100000"/>
            </a:lnSpc>
            <a:defRPr b="1"/>
          </a:pPr>
          <a:r>
            <a:rPr lang="en-US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Focus on Critical Engagement</a:t>
          </a:r>
        </a:p>
      </dgm:t>
    </dgm:pt>
    <dgm:pt modelId="{943C53C5-1A61-4270-BFAC-1DCD74A1686A}" type="parTrans" cxnId="{77A71B58-4874-4B09-ADD5-0DFAE5D44EC6}">
      <dgm:prSet/>
      <dgm:spPr/>
      <dgm:t>
        <a:bodyPr/>
        <a:lstStyle/>
        <a:p>
          <a:endParaRPr lang="en-US"/>
        </a:p>
      </dgm:t>
    </dgm:pt>
    <dgm:pt modelId="{4B6D1073-5EE3-4A13-B798-F5907955B667}" type="sibTrans" cxnId="{77A71B58-4874-4B09-ADD5-0DFAE5D44EC6}">
      <dgm:prSet/>
      <dgm:spPr/>
      <dgm:t>
        <a:bodyPr/>
        <a:lstStyle/>
        <a:p>
          <a:endParaRPr lang="en-US"/>
        </a:p>
      </dgm:t>
    </dgm:pt>
    <dgm:pt modelId="{4FBF30DC-3FD2-453E-B0D4-7107566686C1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 err="1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Prioritising</a:t>
          </a:r>
          <a:r>
            <a:rPr lang="en-US" sz="1400" dirty="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 analysis ensures essays focus on critical thinking rather than excessive background description.</a:t>
          </a:r>
        </a:p>
      </dgm:t>
    </dgm:pt>
    <dgm:pt modelId="{B3C385C7-8114-4E11-B215-2826D129316F}" type="parTrans" cxnId="{D2364ECB-DD88-4EA3-B6BD-7A51779EBF84}">
      <dgm:prSet/>
      <dgm:spPr/>
      <dgm:t>
        <a:bodyPr/>
        <a:lstStyle/>
        <a:p>
          <a:endParaRPr lang="en-US"/>
        </a:p>
      </dgm:t>
    </dgm:pt>
    <dgm:pt modelId="{7BC60680-5A93-4B1F-A085-27B91354D13A}" type="sibTrans" cxnId="{D2364ECB-DD88-4EA3-B6BD-7A51779EBF84}">
      <dgm:prSet/>
      <dgm:spPr/>
      <dgm:t>
        <a:bodyPr/>
        <a:lstStyle/>
        <a:p>
          <a:endParaRPr lang="en-US"/>
        </a:p>
      </dgm:t>
    </dgm:pt>
    <dgm:pt modelId="{662CFC7B-C541-4571-8E0A-6A6A67D74F0D}" type="pres">
      <dgm:prSet presAssocID="{44892574-C5E6-4E76-840A-ABDBA016C141}" presName="Root" presStyleCnt="0">
        <dgm:presLayoutVars>
          <dgm:dir/>
          <dgm:resizeHandles val="exact"/>
        </dgm:presLayoutVars>
      </dgm:prSet>
      <dgm:spPr/>
    </dgm:pt>
    <dgm:pt modelId="{B40523EE-9622-4F8C-B4ED-9623B884B624}" type="pres">
      <dgm:prSet presAssocID="{9D0A3275-C9CE-4780-B2F5-54F20D204347}" presName="Composite" presStyleCnt="0"/>
      <dgm:spPr/>
    </dgm:pt>
    <dgm:pt modelId="{70388A38-E95F-460B-9C59-BBB0C5DB4FB0}" type="pres">
      <dgm:prSet presAssocID="{9D0A3275-C9CE-4780-B2F5-54F20D204347}" presName="Picture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8" r="19177" b="-7"/>
          <a:stretch/>
        </a:blipFill>
      </dgm:spPr>
      <dgm:extLst>
        <a:ext uri="{E40237B7-FDA0-4F09-8148-C483321AD2D9}">
          <dgm14:cNvPr xmlns:dgm14="http://schemas.microsoft.com/office/drawing/2010/diagram" id="0" name="" descr="competence word on newspaper background"/>
        </a:ext>
      </dgm:extLst>
    </dgm:pt>
    <dgm:pt modelId="{9A2F6CEE-FB35-4CBA-95D8-5737307BD30D}" type="pres">
      <dgm:prSet presAssocID="{9D0A3275-C9CE-4780-B2F5-54F20D204347}" presName="Subtitle" presStyleLbl="revTx" presStyleIdx="0" presStyleCnt="6">
        <dgm:presLayoutVars>
          <dgm:chMax val="0"/>
          <dgm:bulletEnabled/>
        </dgm:presLayoutVars>
      </dgm:prSet>
      <dgm:spPr/>
    </dgm:pt>
    <dgm:pt modelId="{2B974D03-07A9-4D00-90A9-8A1380365BC6}" type="pres">
      <dgm:prSet presAssocID="{9D0A3275-C9CE-4780-B2F5-54F20D204347}" presName="Description" presStyleLbl="revTx" presStyleIdx="1" presStyleCnt="6">
        <dgm:presLayoutVars>
          <dgm:bulletEnabled/>
        </dgm:presLayoutVars>
      </dgm:prSet>
      <dgm:spPr/>
    </dgm:pt>
    <dgm:pt modelId="{AC40FD4E-87B4-4954-8B4B-F403CB8142AF}" type="pres">
      <dgm:prSet presAssocID="{67F7AEC2-87DE-4C4C-AAC2-11CB510BE2C6}" presName="sibTrans" presStyleLbl="sibTrans2D1" presStyleIdx="0" presStyleCnt="0"/>
      <dgm:spPr/>
    </dgm:pt>
    <dgm:pt modelId="{EE284D3B-C61C-4296-905A-16FD16E1D226}" type="pres">
      <dgm:prSet presAssocID="{9765CEAB-44D9-463E-8F4D-2C996DDBD9C3}" presName="Composite" presStyleCnt="0"/>
      <dgm:spPr/>
    </dgm:pt>
    <dgm:pt modelId="{E1B0EF01-5049-41AC-81EF-2D42478F64EC}" type="pres">
      <dgm:prSet presAssocID="{9765CEAB-44D9-463E-8F4D-2C996DDBD9C3}" presName="Picture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68" r="19434" b="4"/>
          <a:stretch/>
        </a:blipFill>
      </dgm:spPr>
      <dgm:extLst>
        <a:ext uri="{E40237B7-FDA0-4F09-8148-C483321AD2D9}">
          <dgm14:cNvPr xmlns:dgm14="http://schemas.microsoft.com/office/drawing/2010/diagram" id="0" name="" descr="Female drawing flow chart"/>
        </a:ext>
      </dgm:extLst>
    </dgm:pt>
    <dgm:pt modelId="{171C9A8E-B9A4-4922-B17D-04F67C5BC297}" type="pres">
      <dgm:prSet presAssocID="{9765CEAB-44D9-463E-8F4D-2C996DDBD9C3}" presName="Subtitle" presStyleLbl="revTx" presStyleIdx="2" presStyleCnt="6">
        <dgm:presLayoutVars>
          <dgm:chMax val="0"/>
          <dgm:bulletEnabled/>
        </dgm:presLayoutVars>
      </dgm:prSet>
      <dgm:spPr/>
    </dgm:pt>
    <dgm:pt modelId="{23EC1770-41D9-4091-B4E2-6241D21FB6D6}" type="pres">
      <dgm:prSet presAssocID="{9765CEAB-44D9-463E-8F4D-2C996DDBD9C3}" presName="Description" presStyleLbl="revTx" presStyleIdx="3" presStyleCnt="6">
        <dgm:presLayoutVars>
          <dgm:bulletEnabled/>
        </dgm:presLayoutVars>
      </dgm:prSet>
      <dgm:spPr/>
    </dgm:pt>
    <dgm:pt modelId="{643D12A5-B69B-4DC5-AE65-7B27C57DBB49}" type="pres">
      <dgm:prSet presAssocID="{D8CDC30A-4257-4611-8A4E-7E81EA5CBB0B}" presName="sibTrans" presStyleLbl="sibTrans2D1" presStyleIdx="0" presStyleCnt="0"/>
      <dgm:spPr/>
    </dgm:pt>
    <dgm:pt modelId="{F2A2CBD8-1439-4C1F-8A97-7A9D3A207F1A}" type="pres">
      <dgm:prSet presAssocID="{D4FC71D3-4E13-45B2-BF7C-F7A9A03B5FCE}" presName="Composite" presStyleCnt="0"/>
      <dgm:spPr/>
    </dgm:pt>
    <dgm:pt modelId="{6FD63516-B1A0-48EA-A3E8-03D53AA3D83A}" type="pres">
      <dgm:prSet presAssocID="{D4FC71D3-4E13-45B2-BF7C-F7A9A03B5FCE}" presName="Picture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4" r="19632" b="9"/>
          <a:stretch/>
        </a:blipFill>
      </dgm:spPr>
      <dgm:extLst>
        <a:ext uri="{E40237B7-FDA0-4F09-8148-C483321AD2D9}">
          <dgm14:cNvPr xmlns:dgm14="http://schemas.microsoft.com/office/drawing/2010/diagram" id="0" name="" descr="A mid adult studying in the evening."/>
        </a:ext>
      </dgm:extLst>
    </dgm:pt>
    <dgm:pt modelId="{50AEA39D-7CAB-4ED6-BC96-B92D3D0CF298}" type="pres">
      <dgm:prSet presAssocID="{D4FC71D3-4E13-45B2-BF7C-F7A9A03B5FCE}" presName="Subtitle" presStyleLbl="revTx" presStyleIdx="4" presStyleCnt="6">
        <dgm:presLayoutVars>
          <dgm:chMax val="0"/>
          <dgm:bulletEnabled/>
        </dgm:presLayoutVars>
      </dgm:prSet>
      <dgm:spPr/>
    </dgm:pt>
    <dgm:pt modelId="{900E39EE-62AA-4B0A-BD5D-78EE640BD494}" type="pres">
      <dgm:prSet presAssocID="{D4FC71D3-4E13-45B2-BF7C-F7A9A03B5FCE}" presName="Description" presStyleLbl="revTx" presStyleIdx="5" presStyleCnt="6">
        <dgm:presLayoutVars>
          <dgm:bulletEnabled/>
        </dgm:presLayoutVars>
      </dgm:prSet>
      <dgm:spPr/>
    </dgm:pt>
  </dgm:ptLst>
  <dgm:cxnLst>
    <dgm:cxn modelId="{37E35912-5A21-4CBA-B4EF-3E40E9A4B027}" type="presOf" srcId="{6C8CA511-E2ED-4262-89A7-33BF4DA768F4}" destId="{2B974D03-07A9-4D00-90A9-8A1380365BC6}" srcOrd="0" destOrd="0" presId="urn:microsoft.com/office/officeart/2024/3/layout/verticalVisualTextBlock1"/>
    <dgm:cxn modelId="{651E6514-0D55-407E-AF0A-430B35D2F3B1}" type="presOf" srcId="{D8CDC30A-4257-4611-8A4E-7E81EA5CBB0B}" destId="{643D12A5-B69B-4DC5-AE65-7B27C57DBB49}" srcOrd="0" destOrd="0" presId="urn:microsoft.com/office/officeart/2024/3/layout/verticalVisualTextBlock1"/>
    <dgm:cxn modelId="{79EE1829-51C7-480C-A43F-051426F9FDEA}" srcId="{9765CEAB-44D9-463E-8F4D-2C996DDBD9C3}" destId="{535CC848-D818-44FB-A84F-8766793940BB}" srcOrd="0" destOrd="0" parTransId="{C91086B0-5EFE-4E0F-A973-B2EF9B9194C8}" sibTransId="{D07851F5-B61D-48C4-A12D-2BDE3F0F61DF}"/>
    <dgm:cxn modelId="{A731F63F-671A-454D-A0A7-202D40C452FC}" type="presOf" srcId="{9D0A3275-C9CE-4780-B2F5-54F20D204347}" destId="{9A2F6CEE-FB35-4CBA-95D8-5737307BD30D}" srcOrd="0" destOrd="0" presId="urn:microsoft.com/office/officeart/2024/3/layout/verticalVisualTextBlock1"/>
    <dgm:cxn modelId="{9EC49F5D-8C2A-4347-B909-1C54207F3C4D}" srcId="{9D0A3275-C9CE-4780-B2F5-54F20D204347}" destId="{6C8CA511-E2ED-4262-89A7-33BF4DA768F4}" srcOrd="0" destOrd="0" parTransId="{5A27AB8D-49B6-4E6F-8C40-C2341B5CA3D5}" sibTransId="{2DCF71EF-3E8D-4425-95B6-FD24A7A78C3A}"/>
    <dgm:cxn modelId="{A9DC3B4C-160F-48D9-93E9-E9D6138078F8}" type="presOf" srcId="{535CC848-D818-44FB-A84F-8766793940BB}" destId="{23EC1770-41D9-4091-B4E2-6241D21FB6D6}" srcOrd="0" destOrd="0" presId="urn:microsoft.com/office/officeart/2024/3/layout/verticalVisualTextBlock1"/>
    <dgm:cxn modelId="{ADB21175-F900-4855-A1BA-71FF6E381EEB}" srcId="{44892574-C5E6-4E76-840A-ABDBA016C141}" destId="{9D0A3275-C9CE-4780-B2F5-54F20D204347}" srcOrd="0" destOrd="0" parTransId="{583499E7-2A9E-474E-A0D2-15DEEF57AA0B}" sibTransId="{67F7AEC2-87DE-4C4C-AAC2-11CB510BE2C6}"/>
    <dgm:cxn modelId="{BE905856-CB13-4FC7-87B5-69B7980A0FCE}" type="presOf" srcId="{4FBF30DC-3FD2-453E-B0D4-7107566686C1}" destId="{900E39EE-62AA-4B0A-BD5D-78EE640BD494}" srcOrd="0" destOrd="0" presId="urn:microsoft.com/office/officeart/2024/3/layout/verticalVisualTextBlock1"/>
    <dgm:cxn modelId="{77A71B58-4874-4B09-ADD5-0DFAE5D44EC6}" srcId="{44892574-C5E6-4E76-840A-ABDBA016C141}" destId="{D4FC71D3-4E13-45B2-BF7C-F7A9A03B5FCE}" srcOrd="2" destOrd="0" parTransId="{943C53C5-1A61-4270-BFAC-1DCD74A1686A}" sibTransId="{4B6D1073-5EE3-4A13-B798-F5907955B667}"/>
    <dgm:cxn modelId="{B0EA4F89-E9B5-4D2C-B0A1-E54C5E928CA1}" type="presOf" srcId="{67F7AEC2-87DE-4C4C-AAC2-11CB510BE2C6}" destId="{AC40FD4E-87B4-4954-8B4B-F403CB8142AF}" srcOrd="0" destOrd="0" presId="urn:microsoft.com/office/officeart/2024/3/layout/verticalVisualTextBlock1"/>
    <dgm:cxn modelId="{1EC102A2-4039-447B-9713-AFD347629C7F}" srcId="{44892574-C5E6-4E76-840A-ABDBA016C141}" destId="{9765CEAB-44D9-463E-8F4D-2C996DDBD9C3}" srcOrd="1" destOrd="0" parTransId="{C1DCBFCF-9542-4543-BE9F-DECD87CAAD2F}" sibTransId="{D8CDC30A-4257-4611-8A4E-7E81EA5CBB0B}"/>
    <dgm:cxn modelId="{D2364ECB-DD88-4EA3-B6BD-7A51779EBF84}" srcId="{D4FC71D3-4E13-45B2-BF7C-F7A9A03B5FCE}" destId="{4FBF30DC-3FD2-453E-B0D4-7107566686C1}" srcOrd="0" destOrd="0" parTransId="{B3C385C7-8114-4E11-B215-2826D129316F}" sibTransId="{7BC60680-5A93-4B1F-A085-27B91354D13A}"/>
    <dgm:cxn modelId="{C4AB2CCC-DB76-4965-AF22-C0BB3F63D170}" type="presOf" srcId="{44892574-C5E6-4E76-840A-ABDBA016C141}" destId="{662CFC7B-C541-4571-8E0A-6A6A67D74F0D}" srcOrd="0" destOrd="0" presId="urn:microsoft.com/office/officeart/2024/3/layout/verticalVisualTextBlock1"/>
    <dgm:cxn modelId="{C7E1D1DD-EC83-4B80-8C6D-DDAC62DC7D11}" type="presOf" srcId="{D4FC71D3-4E13-45B2-BF7C-F7A9A03B5FCE}" destId="{50AEA39D-7CAB-4ED6-BC96-B92D3D0CF298}" srcOrd="0" destOrd="0" presId="urn:microsoft.com/office/officeart/2024/3/layout/verticalVisualTextBlock1"/>
    <dgm:cxn modelId="{E52242E7-B5E0-4A12-B154-16F9F7C8F0EE}" type="presOf" srcId="{9765CEAB-44D9-463E-8F4D-2C996DDBD9C3}" destId="{171C9A8E-B9A4-4922-B17D-04F67C5BC297}" srcOrd="0" destOrd="0" presId="urn:microsoft.com/office/officeart/2024/3/layout/verticalVisualTextBlock1"/>
    <dgm:cxn modelId="{244515B4-7E9E-4A2C-99A6-B26CA237F344}" type="presParOf" srcId="{662CFC7B-C541-4571-8E0A-6A6A67D74F0D}" destId="{B40523EE-9622-4F8C-B4ED-9623B884B624}" srcOrd="0" destOrd="0" presId="urn:microsoft.com/office/officeart/2024/3/layout/verticalVisualTextBlock1"/>
    <dgm:cxn modelId="{92F0C604-4A12-466E-B630-31FCBCE44DFC}" type="presParOf" srcId="{B40523EE-9622-4F8C-B4ED-9623B884B624}" destId="{70388A38-E95F-460B-9C59-BBB0C5DB4FB0}" srcOrd="0" destOrd="0" presId="urn:microsoft.com/office/officeart/2024/3/layout/verticalVisualTextBlock1"/>
    <dgm:cxn modelId="{E675DD87-2960-4C05-85DB-DADB2BB59EBB}" type="presParOf" srcId="{B40523EE-9622-4F8C-B4ED-9623B884B624}" destId="{9A2F6CEE-FB35-4CBA-95D8-5737307BD30D}" srcOrd="1" destOrd="0" presId="urn:microsoft.com/office/officeart/2024/3/layout/verticalVisualTextBlock1"/>
    <dgm:cxn modelId="{169855ED-9683-48B4-84B6-411741D9917B}" type="presParOf" srcId="{B40523EE-9622-4F8C-B4ED-9623B884B624}" destId="{2B974D03-07A9-4D00-90A9-8A1380365BC6}" srcOrd="2" destOrd="0" presId="urn:microsoft.com/office/officeart/2024/3/layout/verticalVisualTextBlock1"/>
    <dgm:cxn modelId="{6FFD482B-429C-4497-8B2B-DBC11E807F58}" type="presParOf" srcId="{662CFC7B-C541-4571-8E0A-6A6A67D74F0D}" destId="{AC40FD4E-87B4-4954-8B4B-F403CB8142AF}" srcOrd="1" destOrd="0" presId="urn:microsoft.com/office/officeart/2024/3/layout/verticalVisualTextBlock1"/>
    <dgm:cxn modelId="{6560D0E4-20BF-4F56-8302-E8FA0F4BAD20}" type="presParOf" srcId="{662CFC7B-C541-4571-8E0A-6A6A67D74F0D}" destId="{EE284D3B-C61C-4296-905A-16FD16E1D226}" srcOrd="2" destOrd="0" presId="urn:microsoft.com/office/officeart/2024/3/layout/verticalVisualTextBlock1"/>
    <dgm:cxn modelId="{F0A73BB3-DEED-47CB-BF53-FC32D76F8B72}" type="presParOf" srcId="{EE284D3B-C61C-4296-905A-16FD16E1D226}" destId="{E1B0EF01-5049-41AC-81EF-2D42478F64EC}" srcOrd="0" destOrd="0" presId="urn:microsoft.com/office/officeart/2024/3/layout/verticalVisualTextBlock1"/>
    <dgm:cxn modelId="{450C7FC4-A473-4334-A37D-4CD801A8DEAF}" type="presParOf" srcId="{EE284D3B-C61C-4296-905A-16FD16E1D226}" destId="{171C9A8E-B9A4-4922-B17D-04F67C5BC297}" srcOrd="1" destOrd="0" presId="urn:microsoft.com/office/officeart/2024/3/layout/verticalVisualTextBlock1"/>
    <dgm:cxn modelId="{7D2DED38-C10B-438B-AF6E-A399FA367BCB}" type="presParOf" srcId="{EE284D3B-C61C-4296-905A-16FD16E1D226}" destId="{23EC1770-41D9-4091-B4E2-6241D21FB6D6}" srcOrd="2" destOrd="0" presId="urn:microsoft.com/office/officeart/2024/3/layout/verticalVisualTextBlock1"/>
    <dgm:cxn modelId="{0F3F04E2-CE74-4466-8776-65ADD98677D4}" type="presParOf" srcId="{662CFC7B-C541-4571-8E0A-6A6A67D74F0D}" destId="{643D12A5-B69B-4DC5-AE65-7B27C57DBB49}" srcOrd="3" destOrd="0" presId="urn:microsoft.com/office/officeart/2024/3/layout/verticalVisualTextBlock1"/>
    <dgm:cxn modelId="{936F502B-E431-4530-9A8B-658491C938E8}" type="presParOf" srcId="{662CFC7B-C541-4571-8E0A-6A6A67D74F0D}" destId="{F2A2CBD8-1439-4C1F-8A97-7A9D3A207F1A}" srcOrd="4" destOrd="0" presId="urn:microsoft.com/office/officeart/2024/3/layout/verticalVisualTextBlock1"/>
    <dgm:cxn modelId="{B0792F1B-1455-41BD-B880-68D413E454B0}" type="presParOf" srcId="{F2A2CBD8-1439-4C1F-8A97-7A9D3A207F1A}" destId="{6FD63516-B1A0-48EA-A3E8-03D53AA3D83A}" srcOrd="0" destOrd="0" presId="urn:microsoft.com/office/officeart/2024/3/layout/verticalVisualTextBlock1"/>
    <dgm:cxn modelId="{4430EB42-E211-409E-8F2E-A366AE8BFF77}" type="presParOf" srcId="{F2A2CBD8-1439-4C1F-8A97-7A9D3A207F1A}" destId="{50AEA39D-7CAB-4ED6-BC96-B92D3D0CF298}" srcOrd="1" destOrd="0" presId="urn:microsoft.com/office/officeart/2024/3/layout/verticalVisualTextBlock1"/>
    <dgm:cxn modelId="{425E3898-76A5-45C0-9FD4-EB1528DAE0FA}" type="presParOf" srcId="{F2A2CBD8-1439-4C1F-8A97-7A9D3A207F1A}" destId="{900E39EE-62AA-4B0A-BD5D-78EE640BD494}" srcOrd="2" destOrd="0" presId="urn:microsoft.com/office/officeart/2024/3/layout/verticalVisualTextBlock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88A38-E95F-460B-9C59-BBB0C5DB4FB0}">
      <dsp:nvSpPr>
        <dsp:cNvPr id="0" name=""/>
        <dsp:cNvSpPr/>
      </dsp:nvSpPr>
      <dsp:spPr>
        <a:xfrm>
          <a:off x="0" y="0"/>
          <a:ext cx="1328547" cy="13285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8" r="19177" b="-7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2F6CEE-FB35-4CBA-95D8-5737307BD30D}">
      <dsp:nvSpPr>
        <dsp:cNvPr id="0" name=""/>
        <dsp:cNvSpPr/>
      </dsp:nvSpPr>
      <dsp:spPr>
        <a:xfrm>
          <a:off x="1508547" y="0"/>
          <a:ext cx="9472589" cy="36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Importance of Balanced Context</a:t>
          </a:r>
        </a:p>
      </dsp:txBody>
      <dsp:txXfrm>
        <a:off x="1508547" y="0"/>
        <a:ext cx="9472589" cy="361366"/>
      </dsp:txXfrm>
    </dsp:sp>
    <dsp:sp modelId="{2B974D03-07A9-4D00-90A9-8A1380365BC6}">
      <dsp:nvSpPr>
        <dsp:cNvPr id="0" name=""/>
        <dsp:cNvSpPr/>
      </dsp:nvSpPr>
      <dsp:spPr>
        <a:xfrm>
          <a:off x="1508547" y="361366"/>
          <a:ext cx="9472589" cy="96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Providing just enough context prevents arguments from becoming unclear or overly detailed.</a:t>
          </a:r>
          <a:endParaRPr lang="en-US" sz="1400" kern="1200" dirty="0">
            <a:solidFill>
              <a:srgbClr val="0070C0"/>
            </a:solidFill>
            <a:latin typeface="Univers Condensed Light"/>
            <a:ea typeface="+mn-ea"/>
            <a:cs typeface="+mn-cs"/>
          </a:endParaRPr>
        </a:p>
      </dsp:txBody>
      <dsp:txXfrm>
        <a:off x="1508547" y="361366"/>
        <a:ext cx="9472589" cy="967181"/>
      </dsp:txXfrm>
    </dsp:sp>
    <dsp:sp modelId="{E1B0EF01-5049-41AC-81EF-2D42478F64EC}">
      <dsp:nvSpPr>
        <dsp:cNvPr id="0" name=""/>
        <dsp:cNvSpPr/>
      </dsp:nvSpPr>
      <dsp:spPr>
        <a:xfrm>
          <a:off x="0" y="1434831"/>
          <a:ext cx="1328547" cy="1328547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68" r="19434" b="4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1C9A8E-B9A4-4922-B17D-04F67C5BC297}">
      <dsp:nvSpPr>
        <dsp:cNvPr id="0" name=""/>
        <dsp:cNvSpPr/>
      </dsp:nvSpPr>
      <dsp:spPr>
        <a:xfrm>
          <a:off x="1508547" y="1434831"/>
          <a:ext cx="9472589" cy="36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Linking Context to Argument</a:t>
          </a:r>
        </a:p>
      </dsp:txBody>
      <dsp:txXfrm>
        <a:off x="1508547" y="1434831"/>
        <a:ext cx="9472589" cy="361366"/>
      </dsp:txXfrm>
    </dsp:sp>
    <dsp:sp modelId="{23EC1770-41D9-4091-B4E2-6241D21FB6D6}">
      <dsp:nvSpPr>
        <dsp:cNvPr id="0" name=""/>
        <dsp:cNvSpPr/>
      </dsp:nvSpPr>
      <dsp:spPr>
        <a:xfrm>
          <a:off x="1508547" y="1796197"/>
          <a:ext cx="9472589" cy="96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Context should directly support the argument and be closely followed by interpretation and evaluation.</a:t>
          </a:r>
          <a:endParaRPr lang="en-US" sz="1400" kern="1200" dirty="0">
            <a:solidFill>
              <a:srgbClr val="0070C0"/>
            </a:solidFill>
            <a:latin typeface="Univers Condensed Light"/>
            <a:ea typeface="+mn-ea"/>
            <a:cs typeface="+mn-cs"/>
          </a:endParaRPr>
        </a:p>
      </dsp:txBody>
      <dsp:txXfrm>
        <a:off x="1508547" y="1796197"/>
        <a:ext cx="9472589" cy="967181"/>
      </dsp:txXfrm>
    </dsp:sp>
    <dsp:sp modelId="{6FD63516-B1A0-48EA-A3E8-03D53AA3D83A}">
      <dsp:nvSpPr>
        <dsp:cNvPr id="0" name=""/>
        <dsp:cNvSpPr/>
      </dsp:nvSpPr>
      <dsp:spPr>
        <a:xfrm>
          <a:off x="0" y="2869663"/>
          <a:ext cx="1328547" cy="13285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4" r="19632" b="9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AEA39D-7CAB-4ED6-BC96-B92D3D0CF298}">
      <dsp:nvSpPr>
        <dsp:cNvPr id="0" name=""/>
        <dsp:cNvSpPr/>
      </dsp:nvSpPr>
      <dsp:spPr>
        <a:xfrm>
          <a:off x="1508547" y="2869663"/>
          <a:ext cx="9472589" cy="36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Focus on Critical Engagement</a:t>
          </a:r>
        </a:p>
      </dsp:txBody>
      <dsp:txXfrm>
        <a:off x="1508547" y="2869663"/>
        <a:ext cx="9472589" cy="361366"/>
      </dsp:txXfrm>
    </dsp:sp>
    <dsp:sp modelId="{900E39EE-62AA-4B0A-BD5D-78EE640BD494}">
      <dsp:nvSpPr>
        <dsp:cNvPr id="0" name=""/>
        <dsp:cNvSpPr/>
      </dsp:nvSpPr>
      <dsp:spPr>
        <a:xfrm>
          <a:off x="1508547" y="3231029"/>
          <a:ext cx="9472589" cy="96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Prioritising</a:t>
          </a:r>
          <a:r>
            <a:rPr lang="en-US" sz="1400" kern="1200" dirty="0">
              <a:solidFill>
                <a:srgbClr val="0070C0"/>
              </a:solidFill>
              <a:latin typeface="Univers Condensed Light"/>
              <a:ea typeface="+mn-ea"/>
              <a:cs typeface="+mn-cs"/>
            </a:rPr>
            <a:t> analysis ensures essays focus on critical thinking rather than excessive background description.</a:t>
          </a:r>
        </a:p>
      </dsp:txBody>
      <dsp:txXfrm>
        <a:off x="1508547" y="3231029"/>
        <a:ext cx="9472589" cy="9671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verticalVisualTextBlock1">
  <dgm:title val="Vertical Visual Text Blocks"/>
  <dgm:desc val="Pictures with short bits of text with formatted headers. Use as an easier-to-read alternative to a bulleted list."/>
  <dgm:catLst>
    <dgm:cat type="picture" pri="1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Root">
    <dgm:varLst>
      <dgm:dir/>
      <dgm:resizeHandles val="exact"/>
    </dgm:varLst>
    <dgm:choose name="BasedOnLanguageDirection">
      <dgm:if name="LeftToRight" func="var" arg="dir" op="equ" val="norm">
        <dgm:alg type="lin">
          <dgm:param type="linDir" val="fromT"/>
          <dgm:param type="vertAlign" val="t"/>
          <dgm:param type="horzAlign" val="l"/>
        </dgm:alg>
      </dgm:if>
      <dgm:else name="RightToLeft">
        <dgm:alg type="lin">
          <dgm:param type="linDir" val="fromT"/>
          <dgm:param type="vertAlign" val="t"/>
          <dgm:param type="horzAlign" val="r"/>
        </dgm:alg>
      </dgm:else>
    </dgm:choose>
    <dgm:presOf/>
    <dgm:constrLst>
      <dgm:constr type="primFontSz" for="des" forName="Subtitle" op="equ" val="18"/>
      <dgm:constr type="primFontSz" for="des" forName="Description" refType="primFontSz" refFor="des" refForName="Subtitle" op="equ" fact="0.77"/>
      <dgm:constr type="w" for="ch" forName="Composite" refType="w"/>
      <dgm:constr type="h" for="ch" forName="Composite" refType="h"/>
      <dgm:constr type="h" for="ch" forName="sibTrans" refType="h" refFor="ch" refForName="Composite" fact="0.08"/>
      <dgm:constr type="sp" refType="w" refFor="ch" refForName="Composite" op="equ" fact="0.1"/>
    </dgm:constrLst>
    <dgm:ruleLst/>
    <dgm:forEach name="DirectChildrenOfRoot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Picture" refType="w" fact="0.335"/>
          <dgm:constr type="h" for="ch" forName="Picture" refType="w" refFor="ch" refForName="Picture" op="equ"/>
          <dgm:constr type="h" for="ch" forName="Picture" refType="h" op="lte"/>
          <dgm:constr type="l" for="ch" forName="Subtitle" refType="r" refFor="ch" refForName="Picture"/>
          <dgm:constr type="lOff" for="ch" forName="Subtitle" val="5"/>
          <dgm:constr type="h" for="ch" forName="Subtitle" refType="h" fact="0.1"/>
          <dgm:constr type="t" for="ch" forName="Description" refType="b" refFor="ch" refForName="Subtitle"/>
          <dgm:constr type="l" for="ch" forName="Description" refType="r" refFor="ch" refForName="Picture"/>
          <dgm:constr type="lOff" for="ch" forName="Description" val="5"/>
        </dgm:constrLst>
        <dgm:ruleLst/>
        <dgm:layoutNode name="Picture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ubtitle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SubtitleConstraintsBasedOnLanguageDirection">
            <dgm:if name="SubtitleIsLeftToRight" func="var" arg="dir" op="equ" val="norm">
              <dgm:constrLst>
                <dgm:constr type="h" refType="w" op="lte" fact="0.4"/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SubtitleIsRightToLeft">
              <dgm:constrLst>
                <dgm:constr type="h" refType="w" op="lte" fact="0.4"/>
                <dgm:constr type="rMarg"/>
                <dgm:constr type="lMarg" refType="primFontSz" fact="0.1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Description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DescriptionConstraintsBasedOnLanguageDirection">
            <dgm:if name="DescriptionIsLeftToRight" func="var" arg="dir" op="equ" val="norm">
              <dgm:constrLst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DescriptionIsRightToLeft">
              <dgm:constrLst>
                <dgm:constr type="lMarg" refType="primFontSz" fact="0.1"/>
                <dgm:constr type="rMarg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D742E-6991-4546-9B9D-785A0EC1F255}" type="datetimeFigureOut">
              <a:t>6/9/2026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04AEC5-A194-4BC6-8CB6-5408497A18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942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291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922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095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811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97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8555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5374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740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101" name="Google Shape;101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5067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5834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06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0056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930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852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0" name="Google Shape;210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211" name="Google Shape;211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3164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838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5561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8876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8671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7737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378B09-5217-46EF-BF7E-99A10C764099}" type="slidenum"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828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51" name="Google Shape;451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52" name="Google Shape;452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F695BADC-4FD4-44DC-8CD5-A8F9C57A8D9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782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542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03AEE2D-28E0-27BB-C888-0E680A867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4559E1C-1A97-34BF-0042-9A52A91DA7B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077200" cy="5486400"/>
          </a:xfrm>
          <a:custGeom>
            <a:avLst/>
            <a:gdLst>
              <a:gd name="connsiteX0" fmla="*/ 0 w 8077200"/>
              <a:gd name="connsiteY0" fmla="*/ 0 h 5486400"/>
              <a:gd name="connsiteX1" fmla="*/ 8077200 w 8077200"/>
              <a:gd name="connsiteY1" fmla="*/ 0 h 5486400"/>
              <a:gd name="connsiteX2" fmla="*/ 8077200 w 8077200"/>
              <a:gd name="connsiteY2" fmla="*/ 3429000 h 5486400"/>
              <a:gd name="connsiteX3" fmla="*/ 4003452 w 8077200"/>
              <a:gd name="connsiteY3" fmla="*/ 3429000 h 5486400"/>
              <a:gd name="connsiteX4" fmla="*/ 4003452 w 8077200"/>
              <a:gd name="connsiteY4" fmla="*/ 5486400 h 5486400"/>
              <a:gd name="connsiteX5" fmla="*/ 0 w 8077200"/>
              <a:gd name="connsiteY5" fmla="*/ 548640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77200" h="5486400">
                <a:moveTo>
                  <a:pt x="0" y="0"/>
                </a:moveTo>
                <a:lnTo>
                  <a:pt x="8077200" y="0"/>
                </a:lnTo>
                <a:lnTo>
                  <a:pt x="8077200" y="3429000"/>
                </a:lnTo>
                <a:lnTo>
                  <a:pt x="4003452" y="3429000"/>
                </a:lnTo>
                <a:lnTo>
                  <a:pt x="4003452" y="5486400"/>
                </a:lnTo>
                <a:lnTo>
                  <a:pt x="0" y="54864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4737" y="3339967"/>
            <a:ext cx="6838935" cy="2657530"/>
          </a:xfrm>
          <a:solidFill>
            <a:schemeClr val="bg2"/>
          </a:solidFill>
        </p:spPr>
        <p:txBody>
          <a:bodyPr vert="horz" lIns="137160" tIns="22860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68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4737" y="5997496"/>
            <a:ext cx="6881278" cy="582705"/>
          </a:xfrm>
        </p:spPr>
        <p:txBody>
          <a:bodyPr vert="horz" lIns="164592" tIns="45720" rIns="91440" bIns="45720" rtlCol="0">
            <a:normAutofit/>
          </a:bodyPr>
          <a:lstStyle>
            <a:lvl1pPr marL="0" indent="0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65270" y="446266"/>
            <a:ext cx="3156629" cy="582705"/>
          </a:xfrm>
          <a:solidFill>
            <a:schemeClr val="bg2"/>
          </a:solidFill>
        </p:spPr>
        <p:txBody>
          <a:bodyPr anchor="ctr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0996" y="5229935"/>
            <a:ext cx="1223793" cy="365125"/>
          </a:xfrm>
          <a:solidFill>
            <a:schemeClr val="bg2"/>
          </a:solidFill>
        </p:spPr>
        <p:txBody>
          <a:bodyPr rIns="182880"/>
          <a:lstStyle/>
          <a:p>
            <a:fld id="{FA9F19E7-5A41-482B-8FA2-1C0353416DB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9688" y="6029868"/>
            <a:ext cx="429372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71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D666FC17-48E9-4EB3-BB0E-C81F4FBF1D65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617858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7188" y="1339110"/>
            <a:ext cx="0" cy="33528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23544" y="6212428"/>
            <a:ext cx="10326625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800600" y="1371600"/>
            <a:ext cx="6705599" cy="4191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213" y="3447288"/>
            <a:ext cx="5852160" cy="3072792"/>
          </a:xfrm>
          <a:solidFill>
            <a:schemeClr val="bg2"/>
          </a:solidFill>
        </p:spPr>
        <p:txBody>
          <a:bodyPr vert="horz" lIns="182880" tIns="45720" rIns="228600" bIns="91440" rtlCol="0" anchor="b">
            <a:normAutofit/>
          </a:bodyPr>
          <a:lstStyle>
            <a:lvl1pPr>
              <a:lnSpc>
                <a:spcPct val="80000"/>
              </a:lnSpc>
              <a:defRPr lang="en-US" sz="72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362" y="612648"/>
            <a:ext cx="3248116" cy="758952"/>
          </a:xfrm>
          <a:solidFill>
            <a:schemeClr val="bg2"/>
          </a:solidFill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63000" y="620267"/>
            <a:ext cx="2854926" cy="443682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3610" y="6055170"/>
            <a:ext cx="1256738" cy="365125"/>
          </a:xfrm>
          <a:solidFill>
            <a:schemeClr val="bg2"/>
          </a:solidFill>
        </p:spPr>
        <p:txBody>
          <a:bodyPr/>
          <a:lstStyle/>
          <a:p>
            <a:fld id="{4C6CA39F-8041-4925-BD95-F0F6BD0D213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0348" y="6055170"/>
            <a:ext cx="461440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28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0489" y="1054208"/>
            <a:ext cx="0" cy="478197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753" y="355601"/>
            <a:ext cx="8275505" cy="1693334"/>
          </a:xfrm>
          <a:noFill/>
        </p:spPr>
        <p:txBody>
          <a:bodyPr vert="horz" lIns="91440" tIns="45720" rIns="91440" bIns="137160" rtlCol="0" anchor="b">
            <a:normAutofit/>
          </a:bodyPr>
          <a:lstStyle>
            <a:lvl1pPr>
              <a:lnSpc>
                <a:spcPct val="80000"/>
              </a:lnSpc>
              <a:defRPr lang="en-US" sz="5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752" y="1902527"/>
            <a:ext cx="8275504" cy="49802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400" cap="all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F8C8803-B94B-A385-87A1-A21C9AD88D8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2441123"/>
            <a:ext cx="10495289" cy="441687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3218"/>
            <a:ext cx="1865242" cy="535746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80856" y="5137717"/>
            <a:ext cx="1256738" cy="365125"/>
          </a:xfrm>
          <a:solidFill>
            <a:schemeClr val="bg2"/>
          </a:solidFill>
        </p:spPr>
        <p:txBody>
          <a:bodyPr/>
          <a:lstStyle/>
          <a:p>
            <a:fld id="{A198F7BC-ABFF-4CAB-9ECC-8B1B0BCD965C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6803" y="6029867"/>
            <a:ext cx="461440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854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284" y="760367"/>
            <a:ext cx="0" cy="538734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70" y="4370832"/>
            <a:ext cx="9546250" cy="1668980"/>
          </a:xfrm>
          <a:solidFill>
            <a:schemeClr val="bg2"/>
          </a:solidFill>
        </p:spPr>
        <p:txBody>
          <a:bodyPr vert="horz" lIns="91440" tIns="45720" rIns="91440" bIns="0" rtlCol="0" anchor="b">
            <a:normAutofit/>
          </a:bodyPr>
          <a:lstStyle>
            <a:lvl1pPr>
              <a:lnSpc>
                <a:spcPct val="80000"/>
              </a:lnSpc>
              <a:defRPr lang="en-US" sz="66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70" y="6055054"/>
            <a:ext cx="9546250" cy="47376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400" cap="all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F8C8803-B94B-A385-87A1-A21C9AD88D8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0820400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667029" y="1260113"/>
            <a:ext cx="1678344" cy="365125"/>
          </a:xfrm>
          <a:solidFill>
            <a:schemeClr val="bg2"/>
          </a:solidFill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961764" y="5297730"/>
            <a:ext cx="1091183" cy="365128"/>
          </a:xfrm>
          <a:solidFill>
            <a:schemeClr val="bg2"/>
          </a:solidFill>
        </p:spPr>
        <p:txBody>
          <a:bodyPr/>
          <a:lstStyle/>
          <a:p>
            <a:fld id="{3939EC85-F003-4305-AB12-223D1899853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5781" y="6029867"/>
            <a:ext cx="422461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58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38427E1-A276-BBD2-B377-380EC166B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9066" y="1014984"/>
            <a:ext cx="0" cy="4471416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74347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9006837" cy="3776472"/>
          </a:xfrm>
          <a:solidFill>
            <a:schemeClr val="bg2"/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80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194" y="5496339"/>
            <a:ext cx="3585604" cy="77168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87335"/>
            <a:ext cx="2474835" cy="496639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06866CBB-6F1F-436D-A8C6-FABC4CF2B53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009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DFE1FB2C-1600-49CF-ABE3-F2743AC651C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45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28700"/>
            <a:ext cx="0" cy="480517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9"/>
            <a:ext cx="9197667" cy="4743474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11500" spc="-100" baseline="0" dirty="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851" y="5486400"/>
            <a:ext cx="3834743" cy="77168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34826" y="463480"/>
            <a:ext cx="2287073" cy="549316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93C8270A-2846-4BCB-A403-59E7E90A2BA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673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205D05A-BA39-4B06-B20A-BF32BF994A6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3959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868362"/>
            <a:ext cx="0" cy="5270021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8907FF6-0445-6CA3-7211-D4B7444D7B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5877" y="1062360"/>
            <a:ext cx="9948723" cy="5762371"/>
          </a:xfrm>
          <a:noFill/>
        </p:spPr>
        <p:txBody>
          <a:bodyPr bIns="0" anchor="b">
            <a:normAutofit/>
          </a:bodyPr>
          <a:lstStyle>
            <a:lvl1pPr>
              <a:lnSpc>
                <a:spcPct val="80000"/>
              </a:lnSpc>
              <a:defRPr sz="11500" spc="-170" baseline="0">
                <a:ln>
                  <a:noFill/>
                </a:ln>
                <a:solidFill>
                  <a:schemeClr val="accent2">
                    <a:lumMod val="60000"/>
                    <a:lumOff val="40000"/>
                    <a:alpha val="80000"/>
                  </a:schemeClr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77400" y="618213"/>
            <a:ext cx="1941441" cy="444147"/>
          </a:xfrm>
          <a:solidFill>
            <a:schemeClr val="accent1"/>
          </a:solidFill>
        </p:spPr>
        <p:txBody>
          <a:bodyPr anchor="t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600" y="5991663"/>
            <a:ext cx="1079954" cy="365125"/>
          </a:xfrm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C4DBFB-5124-40F9-A2E3-2D0FD410E55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5991663"/>
            <a:ext cx="429372" cy="365125"/>
          </a:xfrm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7131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6C2206C6-C6B2-4E06-A7AA-7F308C2F851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69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D1188C7A-78DB-4967-8643-716598F25D9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092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7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8960" y="3429002"/>
            <a:ext cx="11093040" cy="34289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85800"/>
            <a:ext cx="0" cy="54864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1"/>
            <a:ext cx="8320359" cy="2204720"/>
          </a:xfrm>
          <a:noFill/>
        </p:spPr>
        <p:txBody>
          <a:bodyPr anchor="t">
            <a:normAutofit/>
          </a:bodyPr>
          <a:lstStyle>
            <a:lvl1pPr>
              <a:defRPr sz="12400">
                <a:solidFill>
                  <a:schemeClr val="bg2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61444" y="612065"/>
            <a:ext cx="2057397" cy="489061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5746446-87C7-9BD2-BA30-C87D25C67AA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98550" y="3429000"/>
            <a:ext cx="3702050" cy="34432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31" y="3904090"/>
            <a:ext cx="5805964" cy="2268110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57816" y="5888658"/>
            <a:ext cx="1256738" cy="545500"/>
          </a:xfrm>
          <a:noFill/>
        </p:spPr>
        <p:txBody>
          <a:bodyPr/>
          <a:lstStyle/>
          <a:p>
            <a:fld id="{CF3028B4-C775-4D6E-9ECF-E9C671E76E7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5888658"/>
            <a:ext cx="429372" cy="545500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43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0915" y="1001865"/>
            <a:ext cx="4683538" cy="1596220"/>
          </a:xfrm>
          <a:noFill/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4557" y="3192236"/>
            <a:ext cx="4679897" cy="169439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A3EC7C9B-995E-4643-8C14-3CF0B0A04E7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C8F070-E2F8-52B0-F70E-3C62AB5B4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130458" y="2598084"/>
            <a:ext cx="3642" cy="47907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374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2" y="1028700"/>
            <a:ext cx="4381494" cy="1526721"/>
          </a:xfrm>
          <a:noFill/>
        </p:spPr>
        <p:txBody>
          <a:bodyPr anchor="b"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680" y="2743200"/>
            <a:ext cx="4035776" cy="2202515"/>
          </a:xfrm>
        </p:spPr>
        <p:txBody>
          <a:bodyPr anchor="b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EB6F6598-C52E-418B-8497-C4DAE4F0985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D4A231-1FAB-F0A7-7593-DC4A555F5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486400" y="2743200"/>
            <a:ext cx="0" cy="2202516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972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4BC2-7D23-4352-8AF3-6A490B666FB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7365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1027622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1027623"/>
            <a:ext cx="4648200" cy="44845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E3A63-0174-4F36-AB66-61B83C7C964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2865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4758A600-6D87-4303-8A2F-171F72E2237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310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650915"/>
            <a:ext cx="3054096" cy="171128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716" y="650915"/>
            <a:ext cx="7479484" cy="52164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E2E51BF4-D56D-4D12-A5A9-E780D160D1C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0134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FBFC4637-11C9-448C-8D4C-0CD0AE46C949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02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553299"/>
            <a:ext cx="8159496" cy="659274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371601"/>
            <a:ext cx="8157568" cy="4654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642D680-A112-485C-AB9D-C4786EC5925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448799" y="0"/>
            <a:ext cx="2743201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68212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E3CBC-A2D6-42D3-976A-174CF7E26BA0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0542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917E8D86-1037-438D-973A-F8D03A01BF1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1315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FE64AB8-5CDA-105D-40FF-06105F0CA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00600" y="6210300"/>
            <a:ext cx="67056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05651F4-3862-056A-CAA1-54D59C5C0C3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148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9" y="0"/>
            <a:ext cx="6019801" cy="1593908"/>
          </a:xfrm>
        </p:spPr>
        <p:txBody>
          <a:bodyPr lIns="137160" rIns="274320" b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509" y="1741394"/>
            <a:ext cx="6105157" cy="38433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01508" y="6029868"/>
            <a:ext cx="2020824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876A1-EAF9-4915-94FE-FB92EEABD68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8621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B0ECE3E5-DEB1-48A2-A1A9-7ABBE9A784F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7170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7719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242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608" y="1367622"/>
            <a:ext cx="7171976" cy="44775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495800" y="6210300"/>
            <a:ext cx="7010400" cy="213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58608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9CFEE7-1948-428C-8A1B-930C420A85C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1892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2B950759-980B-4783-B58D-96B69BC77CA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004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75D8CBF3-D33E-488B-BE09-B302C350493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1033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B15A2BF-1AB9-8F23-A598-9584737649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05599 w 12192000"/>
              <a:gd name="connsiteY1" fmla="*/ 0 h 6858000"/>
              <a:gd name="connsiteX2" fmla="*/ 6705599 w 12192000"/>
              <a:gd name="connsiteY2" fmla="*/ 5524500 h 6858000"/>
              <a:gd name="connsiteX3" fmla="*/ 12192000 w 12192000"/>
              <a:gd name="connsiteY3" fmla="*/ 5524500 h 6858000"/>
              <a:gd name="connsiteX4" fmla="*/ 12192000 w 12192000"/>
              <a:gd name="connsiteY4" fmla="*/ 6858000 h 6858000"/>
              <a:gd name="connsiteX5" fmla="*/ 0 w 121920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05599" y="0"/>
                </a:lnTo>
                <a:lnTo>
                  <a:pt x="6705599" y="5524500"/>
                </a:lnTo>
                <a:lnTo>
                  <a:pt x="12192000" y="552450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80996" y="868363"/>
            <a:ext cx="4301403" cy="105815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997" y="2059527"/>
            <a:ext cx="4301403" cy="262079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0998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0997" y="4680321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8394C7EB-3255-4C04-9D3B-DA51FDFD7E9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9712" y="4680321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5894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7A324D-1E02-47A7-E25C-2977C957FCF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1371600 h 6858000"/>
              <a:gd name="connsiteX3" fmla="*/ 6705600 w 12192000"/>
              <a:gd name="connsiteY3" fmla="*/ 1371600 h 6858000"/>
              <a:gd name="connsiteX4" fmla="*/ 6705600 w 12192000"/>
              <a:gd name="connsiteY4" fmla="*/ 6858000 h 6858000"/>
              <a:gd name="connsiteX5" fmla="*/ 0 w 121920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1371600"/>
                </a:lnTo>
                <a:lnTo>
                  <a:pt x="6705600" y="1371600"/>
                </a:lnTo>
                <a:lnTo>
                  <a:pt x="67056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80997" y="2201863"/>
            <a:ext cx="4225204" cy="105815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997" y="3393027"/>
            <a:ext cx="4225203" cy="247437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0998" y="18367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0997" y="6013821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E396167E-13CB-492D-A43B-8BD084C7EA4B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9712" y="6013821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8588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49885C97-4180-47D6-BA3E-83C74E1B190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6650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3429000"/>
            <a:ext cx="3081528" cy="2438400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2895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9" y="3429000"/>
            <a:ext cx="7391401" cy="2438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3CF85C1-8AE5-42AC-A9E5-BFA1AA4ECE1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368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7723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641214"/>
            <a:ext cx="3072384" cy="2775858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9" y="618269"/>
            <a:ext cx="7471769" cy="28107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3551884"/>
            <a:ext cx="1907799" cy="365125"/>
          </a:xfrm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3551884"/>
            <a:ext cx="1179576" cy="365125"/>
          </a:xfrm>
          <a:noFill/>
        </p:spPr>
        <p:txBody>
          <a:bodyPr/>
          <a:lstStyle/>
          <a:p>
            <a:fld id="{F9764A69-0D4A-41EE-B368-4D0114C52684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368" y="3551884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114800"/>
            <a:ext cx="12191999" cy="27432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93288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800" y="1371599"/>
            <a:ext cx="6705602" cy="41910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13943"/>
            <a:ext cx="4939201" cy="1281526"/>
          </a:xfrm>
        </p:spPr>
        <p:txBody>
          <a:bodyPr tIns="91440" b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9144" y="1266426"/>
            <a:ext cx="3547056" cy="42961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9251-F212-4557-A92A-BBFE6D38B00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026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720E7-9D70-4C91-9C55-B922EC8FF4E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090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A8EAE1-78C6-0829-9C7B-07BF40315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14801" cy="41148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6" y="3666528"/>
            <a:ext cx="3282166" cy="1896071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337" y="1136232"/>
            <a:ext cx="5777888" cy="4761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1783" y="640080"/>
            <a:ext cx="1911096" cy="410486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74790" y="5197321"/>
            <a:ext cx="1289031" cy="365120"/>
          </a:xfrm>
          <a:solidFill>
            <a:schemeClr val="bg1"/>
          </a:solidFill>
        </p:spPr>
        <p:txBody>
          <a:bodyPr rIns="182880"/>
          <a:lstStyle/>
          <a:p>
            <a:fld id="{C26E53DC-2C2B-436E-8F81-6F56D67B2094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01965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A25B1B0E-4CBA-421A-9FF9-BD907EE313C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9226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38" y="551542"/>
            <a:ext cx="3737426" cy="1490472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800" y="2057400"/>
            <a:ext cx="3429000" cy="41529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1057" y="595083"/>
            <a:ext cx="6981749" cy="5303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00600" y="6210300"/>
            <a:ext cx="67056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81058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5034" cy="365125"/>
          </a:xfrm>
        </p:spPr>
        <p:txBody>
          <a:bodyPr/>
          <a:lstStyle/>
          <a:p>
            <a:fld id="{1A3891DC-7E15-43B5-BCFB-370696C3039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4668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E07D1D-D1D5-479B-A8E5-C908666570C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26066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8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5042130"/>
            <a:ext cx="8232707" cy="949518"/>
          </a:xfrm>
          <a:noFill/>
        </p:spPr>
        <p:txBody>
          <a:bodyPr anchor="t">
            <a:normAutofit/>
          </a:bodyPr>
          <a:lstStyle>
            <a:lvl1pPr algn="r">
              <a:defRPr sz="3200" b="0" cap="none" baseline="0">
                <a:solidFill>
                  <a:schemeClr val="accent5">
                    <a:lumMod val="75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8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860212-EC80-4550-8977-412BA68CEEA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24739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8808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799" y="5230607"/>
            <a:ext cx="7634369" cy="761041"/>
          </a:xfrm>
          <a:noFill/>
        </p:spPr>
        <p:txBody>
          <a:bodyPr anchor="t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120765"/>
            <a:ext cx="10659375" cy="4800600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31000" spc="-100" baseline="0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32480"/>
            <a:ext cx="2137769" cy="365125"/>
          </a:xfrm>
          <a:noFill/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58B63FC-A13C-4EAB-9220-41BEA3370D0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85948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703215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0723" y="5230607"/>
            <a:ext cx="7948445" cy="761041"/>
          </a:xfrm>
          <a:noFill/>
        </p:spPr>
        <p:txBody>
          <a:bodyPr anchor="t"/>
          <a:lstStyle>
            <a:lvl1pPr algn="r">
              <a:defRPr b="1" spc="100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-657225"/>
            <a:ext cx="10924355" cy="588783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31000" spc="-100" baseline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32480"/>
            <a:ext cx="2137769" cy="365125"/>
          </a:xfrm>
          <a:noFill/>
        </p:spPr>
        <p:txBody>
          <a:bodyPr/>
          <a:lstStyle>
            <a:lvl1pPr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D133BBB-C9BA-478D-ACC3-56E69C31B4D0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85948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052647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0723" y="5122417"/>
            <a:ext cx="7948445" cy="869232"/>
          </a:xfrm>
          <a:noFill/>
        </p:spPr>
        <p:txBody>
          <a:bodyPr anchor="t">
            <a:normAutofit/>
          </a:bodyPr>
          <a:lstStyle>
            <a:lvl1pPr algn="r">
              <a:defRPr sz="2800" b="0" spc="10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120765"/>
            <a:ext cx="10659375" cy="4800600"/>
          </a:xfrm>
        </p:spPr>
        <p:txBody>
          <a:bodyPr lIns="0" tIns="0" rIns="0" anchor="b">
            <a:normAutofit/>
          </a:bodyPr>
          <a:lstStyle>
            <a:lvl1pPr marL="0" indent="0">
              <a:spcBef>
                <a:spcPts val="0"/>
              </a:spcBef>
              <a:buNone/>
              <a:defRPr sz="31000" spc="-100" baseline="0">
                <a:ln w="15875">
                  <a:solidFill>
                    <a:schemeClr val="bg2"/>
                  </a:solidFill>
                </a:ln>
                <a:noFill/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63391" y="616226"/>
            <a:ext cx="1352320" cy="412474"/>
          </a:xfrm>
          <a:noFill/>
        </p:spPr>
        <p:txBody>
          <a:bodyPr anchor="t"/>
          <a:lstStyle>
            <a:lvl1pPr algn="r"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386BD3A-3427-4776-A455-FF38304F487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5825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907655-BDED-4A88-9727-947E0245664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0772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9666226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729532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/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44329"/>
            <a:ext cx="1256738" cy="365125"/>
          </a:xfrm>
          <a:solidFill>
            <a:schemeClr val="accent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0400140-9243-4AE1-A76C-D8BD9EF938F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5" y="544329"/>
            <a:ext cx="449721" cy="365125"/>
          </a:xfrm>
          <a:solidFill>
            <a:schemeClr val="accent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47683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bg2"/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978418A-E4AD-4F4D-B99D-9E40C1234D2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9917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bg2"/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7725C-F3FD-4B16-984B-FC904AD58D64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858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5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C780C6-F0FD-455F-A2B8-0A9691723AFF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14399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D348C769-7AB4-4647-BD58-CC3E9CA66889}" type="datetime1">
              <a:rPr lang="en-US" smtClean="0"/>
              <a:t>6/9/2026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3240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4DD8063-0B64-5552-D964-11CA84F7A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082528" y="725556"/>
            <a:ext cx="0" cy="4135136"/>
          </a:xfrm>
          <a:prstGeom prst="line">
            <a:avLst/>
          </a:prstGeom>
          <a:ln w="12700">
            <a:solidFill>
              <a:schemeClr val="tx2">
                <a:alpha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3564" y="5167222"/>
            <a:ext cx="6789870" cy="679510"/>
          </a:xfrm>
          <a:solidFill>
            <a:schemeClr val="bg2"/>
          </a:solidFill>
        </p:spPr>
        <p:txBody>
          <a:bodyPr tIns="91440" bIns="91440" anchor="ctr">
            <a:normAutofit/>
          </a:bodyPr>
          <a:lstStyle>
            <a:lvl1pPr algn="r">
              <a:defRPr sz="2000" b="1" cap="none" baseline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653281" cy="4075044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400" b="0" cap="all" spc="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3" y="6029868"/>
            <a:ext cx="1911096" cy="367060"/>
          </a:xfrm>
          <a:noFill/>
        </p:spPr>
        <p:txBody>
          <a:bodyPr anchor="ctr"/>
          <a:lstStyle>
            <a:lvl1pPr algn="l">
              <a:defRPr b="0" spc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1193" y="6029868"/>
            <a:ext cx="1439323" cy="365125"/>
          </a:xfrm>
          <a:noFill/>
        </p:spPr>
        <p:txBody>
          <a:bodyPr/>
          <a:lstStyle>
            <a:lvl1pPr algn="r"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67891EA0-6E5D-4821-92F4-23CFFDAC5E3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  <a:noFill/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3781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39120" y="1202645"/>
            <a:ext cx="5301113" cy="4452709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EDCDC8B-43A9-5AA8-8ACB-3F984DC1B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096000" y="5402510"/>
            <a:ext cx="0" cy="145549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FE70F6-FCE2-0FC4-2CD2-165DDD747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145549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3474" y="4659653"/>
            <a:ext cx="4252404" cy="520187"/>
          </a:xfrm>
          <a:noFill/>
        </p:spPr>
        <p:txBody>
          <a:bodyPr anchor="ctr">
            <a:normAutofit/>
          </a:bodyPr>
          <a:lstStyle>
            <a:lvl1pPr algn="ctr">
              <a:defRPr sz="1600">
                <a:solidFill>
                  <a:schemeClr val="accent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22420FA-FDBE-1BD5-73B2-9577BE200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312230" y="1793287"/>
            <a:ext cx="7554892" cy="2494627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buNone/>
              <a:defRPr sz="4800" b="0" cap="none" spc="0" baseline="0">
                <a:solidFill>
                  <a:schemeClr val="accent5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44359CE5-9894-7A66-486B-F830CCE177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869CC736-6517-4DE3-9A18-5EB6F27EF875}" type="datetime1">
              <a:rPr lang="en-US" smtClean="0"/>
              <a:t>6/9/2026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A2B012E-FACE-13C2-4909-F2AE04FD1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9624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5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FBFD51-0E30-9113-3F4A-D0B885751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alphaModFix amt="28000"/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6447" y="5204117"/>
            <a:ext cx="11019882" cy="715858"/>
          </a:xfrm>
          <a:noFill/>
        </p:spPr>
        <p:txBody>
          <a:bodyPr tIns="91440" bIns="91440" anchor="ctr">
            <a:normAutofit/>
          </a:bodyPr>
          <a:lstStyle>
            <a:lvl1pPr algn="r">
              <a:defRPr sz="1800">
                <a:solidFill>
                  <a:schemeClr val="accent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539646"/>
            <a:ext cx="8406832" cy="3709557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buNone/>
              <a:defRPr sz="5400" b="0" cap="none" spc="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3" y="6028848"/>
            <a:ext cx="1828970" cy="366144"/>
          </a:xfrm>
          <a:noFill/>
        </p:spPr>
        <p:txBody>
          <a:bodyPr/>
          <a:lstStyle>
            <a:lvl1pPr algn="l"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971960-CC10-477C-A0E8-32CE7F9D38E0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0E99C4-92E7-3B92-2013-C034357E2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804478"/>
            <a:ext cx="1082040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40661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78D15F-775B-01A1-AD5A-860DC9A2E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9448801" cy="4800599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FE70F6-FCE2-0FC4-2CD2-165DDD747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081989" y="698720"/>
            <a:ext cx="0" cy="4101880"/>
          </a:xfrm>
          <a:prstGeom prst="line">
            <a:avLst/>
          </a:prstGeom>
          <a:ln w="12700">
            <a:solidFill>
              <a:schemeClr val="tx2">
                <a:alpha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4864" y="5257800"/>
            <a:ext cx="10255196" cy="748275"/>
          </a:xfrm>
          <a:noFill/>
        </p:spPr>
        <p:txBody>
          <a:bodyPr anchor="ctr">
            <a:normAutofit/>
          </a:bodyPr>
          <a:lstStyle>
            <a:lvl1pPr algn="r">
              <a:defRPr sz="1800">
                <a:solidFill>
                  <a:schemeClr val="accent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4AEC05F-4937-10A8-1A19-6FA315BE7ADF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7413" y="1033272"/>
            <a:ext cx="9247187" cy="3257550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buNone/>
              <a:defRPr sz="540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/>
          <a:lstStyle>
            <a:lvl1pPr algn="l">
              <a:defRPr b="0" spc="0">
                <a:solidFill>
                  <a:schemeClr val="accent5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  <a:noFill/>
        </p:spPr>
        <p:txBody>
          <a:bodyPr/>
          <a:lstStyle>
            <a:lvl1pPr algn="r">
              <a:defRPr>
                <a:solidFill>
                  <a:schemeClr val="accent5"/>
                </a:solidFill>
              </a:defRPr>
            </a:lvl1pPr>
          </a:lstStyle>
          <a:p>
            <a:fld id="{84D8584C-2125-40A2-8519-09FB9A8C331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4516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0EDEC-0890-4E6D-9DE0-ECAF543851A7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9998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88318-BA47-4AD0-805B-25EB53D81BBB}" type="datetime1">
              <a:rPr lang="en-US" smtClean="0"/>
              <a:t>6/9/2026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28518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3F20-2AB6-4A04-8E99-A7FB006776B6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31218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A2087-1351-4A66-BC4B-B8C73F209E6A}" type="datetime1">
              <a:rPr lang="en-US" smtClean="0"/>
              <a:t>6/9/2026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76278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3A53-0764-6B81-0CF9-98A31577B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932688"/>
            <a:ext cx="4195169" cy="1124712"/>
          </a:xfrm>
          <a:noFill/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E505A-8E22-72EF-7229-3828AF9454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5431" y="2057400"/>
            <a:ext cx="419516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4E78B-DAF0-5E30-C9F0-EA1D81066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903515"/>
            <a:ext cx="6019800" cy="49575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B557B-A6AB-0141-61F5-2C6D1D26D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46670-62CE-41B6-24CD-DB7BF2AEC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7112-4E38-4DE6-886D-C6360575EE2E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2C964C-100B-6E0E-8C9C-FEDE515F2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51468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52BCA-373C-52F0-00A4-DB648AB6D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2" y="228599"/>
            <a:ext cx="3658560" cy="1742175"/>
          </a:xfrm>
          <a:noFill/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DCE8E-6071-4972-B85E-E495AB0FF6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2337134"/>
            <a:ext cx="2892392" cy="3331342"/>
          </a:xfrm>
        </p:spPr>
        <p:txBody>
          <a:bodyPr anchor="b"/>
          <a:lstStyle>
            <a:lvl1pPr marL="0" indent="0" algn="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BAE75E-255D-9B56-3A67-14178C54EB59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00600" y="685800"/>
            <a:ext cx="6705600" cy="48768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E2938-E6DE-EB90-C8DE-0D078BDD0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8928D8-1666-BE45-30C8-65C74E22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/>
          <a:lstStyle/>
          <a:p>
            <a:fld id="{8493712A-E27F-4D57-B2CA-5B36D6E8A4B0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9A9FD-2464-F09D-1603-6DF07EF20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97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70712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A8EB468F-DE53-43FF-8B87-9F03EBF19C2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85161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77D9A748-B116-46F1-81D5-0BE225FE4EB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03302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STER">
  <p:cSld name="MASTER">
    <p:bg>
      <p:bgPr>
        <a:solidFill>
          <a:srgbClr val="F7F8FA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Google Shape;12;p31"/>
          <p:cNvCxnSpPr/>
          <p:nvPr/>
        </p:nvCxnSpPr>
        <p:spPr>
          <a:xfrm>
            <a:off x="0" y="0"/>
            <a:ext cx="12191695" cy="0"/>
          </a:xfrm>
          <a:prstGeom prst="straightConnector1">
            <a:avLst/>
          </a:prstGeom>
          <a:noFill/>
          <a:ln w="15225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" name="Google Shape;13;p31"/>
          <p:cNvSpPr/>
          <p:nvPr/>
        </p:nvSpPr>
        <p:spPr>
          <a:xfrm>
            <a:off x="0" y="6638544"/>
            <a:ext cx="12191695" cy="219456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31"/>
          <p:cNvSpPr/>
          <p:nvPr/>
        </p:nvSpPr>
        <p:spPr>
          <a:xfrm>
            <a:off x="320040" y="6665976"/>
            <a:ext cx="5669280" cy="13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50"/>
              <a:buFont typeface="Arial"/>
              <a:buNone/>
            </a:pPr>
            <a:r>
              <a:rPr lang="en-US"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MSc Policing | Academic writing at Level 7</a:t>
            </a:r>
            <a:endParaRPr sz="6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p31"/>
          <p:cNvSpPr/>
          <p:nvPr/>
        </p:nvSpPr>
        <p:spPr>
          <a:xfrm>
            <a:off x="9646920" y="6665976"/>
            <a:ext cx="2194560" cy="13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50"/>
              <a:buFont typeface="Arial"/>
              <a:buNone/>
            </a:pPr>
            <a:r>
              <a:rPr lang="en-US"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BMPO7001D / BMPO7006D</a:t>
            </a:r>
            <a:endParaRPr sz="6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31"/>
          <p:cNvSpPr txBox="1">
            <a:spLocks noGrp="1"/>
          </p:cNvSpPr>
          <p:nvPr>
            <p:ph type="sldNum" idx="12"/>
          </p:nvPr>
        </p:nvSpPr>
        <p:spPr>
          <a:xfrm>
            <a:off x="11868912" y="6665976"/>
            <a:ext cx="8000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l">
              <a:spcBef>
                <a:spcPts val="0"/>
              </a:spcBef>
              <a:buNone/>
              <a:defRPr sz="65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54767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82B9AEC8-204B-4AD5-8041-BCAF36A74EB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87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  <p:sldLayoutId id="2147483724" r:id="rId64"/>
  </p:sldLayoutIdLst>
  <p:hf hdr="0"/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575F2-09BF-D2A0-9E5F-05ED79E8CE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1528" y="1745097"/>
            <a:ext cx="8168640" cy="4462272"/>
          </a:xfrm>
        </p:spPr>
        <p:txBody>
          <a:bodyPr anchor="t">
            <a:normAutofit/>
          </a:bodyPr>
          <a:lstStyle/>
          <a:p>
            <a:r>
              <a:rPr lang="en-US" sz="6700" b="1" u="sng">
                <a:solidFill>
                  <a:srgbClr val="002060"/>
                </a:solidFill>
              </a:rPr>
              <a:t>Writing at Level 7: From Description to Critical Evaluation in MSc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33E4DA-8877-4B26-7DCA-ABF582AC7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Enhancing advanced writing skills for MSC policing Students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2D9CBB-2973-C39F-5B3D-0594A3E32C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6866CBB-6F1F-436D-A8C6-FABC4CF2B536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83E5F-7F0A-F515-9458-2B2C3C3E8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A8B7E66-41F1-6FDA-38DE-B2B987E11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" y="-43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32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Concept of businessman thinking / searching for idea.">
            <a:extLst>
              <a:ext uri="{FF2B5EF4-FFF2-40B4-BE49-F238E27FC236}">
                <a16:creationId xmlns:a16="http://schemas.microsoft.com/office/drawing/2014/main" id="{F854275F-535B-488C-859C-E4A00A971B0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0870" r="10985" b="1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D87FD6-15DB-1986-9503-93F5C0083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300" y="4819577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sz="2600" b="1">
                <a:solidFill>
                  <a:srgbClr val="002060"/>
                </a:solidFill>
              </a:rPr>
              <a:t>Purpose of the Session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>
                <a:solidFill>
                  <a:srgbClr val="002060"/>
                </a:solidFill>
              </a:rPr>
              <a:t>and Level 7 Standards</a:t>
            </a:r>
            <a:endParaRPr lang="en-US" sz="2600" b="1" dirty="0">
              <a:solidFill>
                <a:srgbClr val="00206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6B3FB-8684-007D-EA2C-2D95D9F70EBD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764654" y="1471246"/>
            <a:ext cx="5430884" cy="43843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Session Objective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Provide cohort-level guidance to MSc Policing students to enhance Level 7 academic writing.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Level 7 Writing Expectations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Focus on quality argumentation, use of evidence, and critical judgement beyond descriptive writing.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Key Writing Standards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Require clarity, coherence, analytical depth, and systematic understanding in all essay sections.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Translating Experience to Argument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Encourage translating professional experience into evidence-based academic arguments rather than assertions.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5634376-D579-AD77-2E15-E6CE7107A1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8E6FD-74CB-9C48-81A3-4277160DC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94BB787-A9F1-25C8-CABC-D73C8ECFB4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-43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790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shot of a napkin with some scribbles about a photography setup.">
            <a:extLst>
              <a:ext uri="{FF2B5EF4-FFF2-40B4-BE49-F238E27FC236}">
                <a16:creationId xmlns:a16="http://schemas.microsoft.com/office/drawing/2014/main" id="{61C3D2E7-4BBE-4338-9C97-76D3D5D2992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515" r="17035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8059C1-ECE8-8D9A-DDE9-C8E0A64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What Distinguishes Level 7 Writing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540AEA-EBC3-6C23-B789-9E776D06ED0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Sustained Critical Argument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Level 7 writing requires sustained argument and critical engagement with evidence beyond descriptive understanding.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Use of Academic Literature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Academic literature is used to support and test arguments, not merely referenced as background reading.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Logical Structure and Precision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Writing demonstrates control over structure with ideas developing logically and precise analytical claims.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Evidence and Reflection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Professional experience is positioned alongside research and data to critically reflect on practice.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8F268-72E6-A688-DA82-0990D8253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D2DF26A-7780-53BF-5937-ED007FF3FD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858D20-DCFA-3991-7EA8-345E3FEF0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A000383-8CA1-8579-D81C-BD764D85B9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567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Businessman, Looking, Occupation, Professional Occupation, Reading">
            <a:extLst>
              <a:ext uri="{FF2B5EF4-FFF2-40B4-BE49-F238E27FC236}">
                <a16:creationId xmlns:a16="http://schemas.microsoft.com/office/drawing/2014/main" id="{C96F1A78-D2A4-4AC9-A589-09916BF1647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940" r="21602" b="-1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7D9528-0A56-EBC7-37BB-B73824C0F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The Role of Professional Experience at MSc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A6621-B071-3F1B-A895-F5904944B692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Selective Use of Experience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Professional experience should illustrate or challenge arguments without replacing evidence or critical analysis.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Reflective Analytical Lens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use requires reflection on practice, questioning assumptions and outcomes through an analytical lens.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Grounded in Theory and Research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Reflection and use of experience must be supported by theory and research, showing awareness of broader debates.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Academic Credibility and Integration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Critical interrogation of experience embedded in evidence base strengthens academic arguments and credibility.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B8449-383F-E3B2-9324-58595D2BE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1BDBE01-57F3-1CEB-CF20-A041D78447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676CF0-8A35-B9FD-A050-8EA279325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B1E02C1-BE66-4F3C-4A32-83BF2B1006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05891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Human hands holding pencil taking note while looking up dictionary">
            <a:extLst>
              <a:ext uri="{FF2B5EF4-FFF2-40B4-BE49-F238E27FC236}">
                <a16:creationId xmlns:a16="http://schemas.microsoft.com/office/drawing/2014/main" id="{B9AD3ABB-5781-4D1D-BFA6-23F94F0F749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007" r="20543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42117C-5024-8D25-30C2-8EA682534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Judgement and Decision Making in Academic Writing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0C1F4-9A39-43B0-9CD4-10FB28EF45E3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Informed Academic Judgement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Level 7 work requires making informed choices about content, </a:t>
            </a:r>
            <a:r>
              <a:rPr lang="en-US" dirty="0" err="1">
                <a:solidFill>
                  <a:srgbClr val="0070C0"/>
                </a:solidFill>
              </a:rPr>
              <a:t>prioritising</a:t>
            </a:r>
            <a:r>
              <a:rPr lang="en-US" dirty="0">
                <a:solidFill>
                  <a:srgbClr val="0070C0"/>
                </a:solidFill>
              </a:rPr>
              <a:t> key points, and weighing evidence critically.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Acknowledging Complexity and Uncertainty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Strong writing </a:t>
            </a:r>
            <a:r>
              <a:rPr lang="en-US" dirty="0" err="1">
                <a:solidFill>
                  <a:srgbClr val="0070C0"/>
                </a:solidFill>
              </a:rPr>
              <a:t>recognises</a:t>
            </a:r>
            <a:r>
              <a:rPr lang="en-US" dirty="0">
                <a:solidFill>
                  <a:srgbClr val="0070C0"/>
                </a:solidFill>
              </a:rPr>
              <a:t> uncertainty, evidence limitations, and debates rather than presenting issues as settled.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Reasoned Justification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Academic judgement is about reasoned justification, not certainty, leading to convincing and coherent essays.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Real World Decision Making Parallels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Judgement in writing mirrors operational decision making under pressure with incomplete information.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0E37A-62D6-6059-E667-F4590D4EC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DDAE076-B12C-8B79-7095-C6AB2F45F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0A9ECC-E76E-5A2B-3ED8-5D172890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5D52C13-6AC4-9B11-616D-A296ABF317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6744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gitally enhanced shot of two businessmen talking in their office">
            <a:extLst>
              <a:ext uri="{FF2B5EF4-FFF2-40B4-BE49-F238E27FC236}">
                <a16:creationId xmlns:a16="http://schemas.microsoft.com/office/drawing/2014/main" id="{009FB4AC-80AD-44F8-B3E0-74C58D84C5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368" r="26156" b="-1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126F7D-DAFE-8656-31FC-1D9868D80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Understanding the Operational Leadership Assessment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95BAF9-4761-0E53-A196-D4CB22EAB84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Focus on Operational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Assessment </a:t>
            </a:r>
            <a:r>
              <a:rPr lang="en-US" dirty="0" err="1">
                <a:solidFill>
                  <a:srgbClr val="0070C0"/>
                </a:solidFill>
              </a:rPr>
              <a:t>emphasises</a:t>
            </a:r>
            <a:r>
              <a:rPr lang="en-US" dirty="0">
                <a:solidFill>
                  <a:srgbClr val="0070C0"/>
                </a:solidFill>
              </a:rPr>
              <a:t> frontline and middle policing leadership roles, not abstract or strategic governance.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Leadership Challenges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Analyse</a:t>
            </a:r>
            <a:r>
              <a:rPr lang="en-US" dirty="0">
                <a:solidFill>
                  <a:srgbClr val="0070C0"/>
                </a:solidFill>
              </a:rPr>
              <a:t> leadership responses to emerging criminal threats considering uncertainty, culture, and resources.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on Communities and Legitimacy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Assess how leadership decisions affect community trust and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legitimacy in policing.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Essay Requirements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Essays must provide coherent arguments focused on operational leadership relevance and depth of analysis.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69AA-C1E7-0CF9-5DAC-174710B0B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305FD17-E717-25B5-F1EA-641FB26AF7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E026D-F2C0-F438-532E-3F35BD780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41AF757-FAC5-0D15-C357-4DE59A8A2E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5526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Thinking progress, searching for idea. Businessman in a black suite with gears (progress symbol) instead of head. From small to medium and big. Arrow pointing from one to another.">
            <a:extLst>
              <a:ext uri="{FF2B5EF4-FFF2-40B4-BE49-F238E27FC236}">
                <a16:creationId xmlns:a16="http://schemas.microsoft.com/office/drawing/2014/main" id="{706A4A4F-91B9-4861-8004-827FA039DB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0004" r="13546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077293-5163-20EA-065F-68DB1CE6E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Maintaining an Operational Focus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33F2B1-8358-72E7-9594-31C79DD76522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Essence of Operational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focus </a:t>
            </a:r>
            <a:r>
              <a:rPr lang="en-US" dirty="0" err="1">
                <a:solidFill>
                  <a:srgbClr val="0070C0"/>
                </a:solidFill>
              </a:rPr>
              <a:t>emphasises</a:t>
            </a:r>
            <a:r>
              <a:rPr lang="en-US" dirty="0">
                <a:solidFill>
                  <a:srgbClr val="0070C0"/>
                </a:solidFill>
              </a:rPr>
              <a:t> practical decision making and translating policy into actionable steps.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Avoiding High-Level Abstraction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Maintaining operational focus prevents drifting into abstract theory and promotes analytical clarity.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Critical Thinking in Implementation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 must critically evaluate constraints and real-world consequences for effective outcomes.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Realistic and Grounded Recommendations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 operational focus ensures recommendations are practical, specific, and grounded in real-world practice.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FDBC2-67C2-D3A3-63F5-24BF0D4EA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B900E4-337F-3571-D6EA-4DE629893C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7CBBAA-6983-2A65-7BC7-4EDCE0B00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286F21B-E90E-4670-C201-692A297534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6202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Bulb idea made with typography">
            <a:extLst>
              <a:ext uri="{FF2B5EF4-FFF2-40B4-BE49-F238E27FC236}">
                <a16:creationId xmlns:a16="http://schemas.microsoft.com/office/drawing/2014/main" id="{4FE73B3D-338D-4A48-A36D-BF3ED10071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902" r="29649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89C675-3607-15E6-181E-F0D094B6A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Depth Over Breadth in Topic Selection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9B0506-5853-1480-86ED-17DDC90BFB9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Challenge of Broad Coverage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Attempting to cover many topics often results in superficial analysis and weak arguments in MSc-level writing.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Depth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Selecting one or two specific topics allows for critical engagement and developing sustained, coherent arguments.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Risks of Breadth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Covering too many topics leads to repetition, </a:t>
            </a:r>
            <a:r>
              <a:rPr lang="en-US" dirty="0" err="1">
                <a:solidFill>
                  <a:srgbClr val="0070C0"/>
                </a:solidFill>
              </a:rPr>
              <a:t>generalisation</a:t>
            </a:r>
            <a:r>
              <a:rPr lang="en-US" dirty="0">
                <a:solidFill>
                  <a:srgbClr val="0070C0"/>
                </a:solidFill>
              </a:rPr>
              <a:t>, and excessive description that weakens writing quality.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Deliberate Topic Selection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Choosing a manageable scope aligned with word count and assessment criteria improves writing clarity and effectiveness.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B47DC-CC6F-5A42-51CB-ABC95C766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6CCEEF4-67F0-17D8-7139-DBDB79B5F2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9E8A99-7B11-DB86-8BBB-A7BE88CEC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493F6B6-807F-093E-1DB6-192DE30EBF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88018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6"/>
          <p:cNvSpPr/>
          <p:nvPr/>
        </p:nvSpPr>
        <p:spPr>
          <a:xfrm>
            <a:off x="502920" y="347472"/>
            <a:ext cx="1106424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2300"/>
              <a:buFont typeface="Arial"/>
              <a:buNone/>
            </a:pPr>
            <a:r>
              <a:rPr lang="en-US" sz="2800">
                <a:solidFill>
                  <a:srgbClr val="0B1F33"/>
                </a:solidFill>
                <a:latin typeface="Oswald SemiBold"/>
                <a:ea typeface="Arial"/>
                <a:cs typeface="Arial"/>
                <a:sym typeface="Arial"/>
              </a:rPr>
              <a:t>Common issue 1: “broad church” writing</a:t>
            </a:r>
            <a:endParaRPr sz="2800">
              <a:solidFill>
                <a:schemeClr val="dk1"/>
              </a:solidFill>
              <a:latin typeface="Oswald SemiBold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6"/>
          <p:cNvSpPr/>
          <p:nvPr/>
        </p:nvSpPr>
        <p:spPr>
          <a:xfrm>
            <a:off x="530352" y="804672"/>
            <a:ext cx="10789920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F6B7A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5F6B7A"/>
                </a:solidFill>
                <a:latin typeface="Arial"/>
                <a:ea typeface="Arial"/>
                <a:cs typeface="Arial"/>
                <a:sym typeface="Arial"/>
              </a:rPr>
              <a:t>When a contemporary issue becomes too many issues</a:t>
            </a:r>
            <a:endParaRPr sz="1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05" name="Google Shape;105;p6"/>
          <p:cNvCxnSpPr/>
          <p:nvPr/>
        </p:nvCxnSpPr>
        <p:spPr>
          <a:xfrm>
            <a:off x="502920" y="1078992"/>
            <a:ext cx="11201400" cy="0"/>
          </a:xfrm>
          <a:prstGeom prst="straightConnector1">
            <a:avLst/>
          </a:prstGeom>
          <a:noFill/>
          <a:ln w="17775" cap="flat" cmpd="sng">
            <a:solidFill>
              <a:srgbClr val="D6A11F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6" name="Google Shape;106;p6"/>
          <p:cNvSpPr/>
          <p:nvPr/>
        </p:nvSpPr>
        <p:spPr>
          <a:xfrm>
            <a:off x="658368" y="1508760"/>
            <a:ext cx="5368778" cy="1654127"/>
          </a:xfrm>
          <a:prstGeom prst="roundRect">
            <a:avLst>
              <a:gd name="adj" fmla="val 1616"/>
            </a:avLst>
          </a:prstGeom>
          <a:solidFill>
            <a:srgbClr val="FFF5F5"/>
          </a:solidFill>
          <a:ln w="12700" cap="flat" cmpd="sng">
            <a:solidFill>
              <a:srgbClr val="E0B4B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"/>
          <p:cNvSpPr/>
          <p:nvPr/>
        </p:nvSpPr>
        <p:spPr>
          <a:xfrm>
            <a:off x="822960" y="1645920"/>
            <a:ext cx="50200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94442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A94442"/>
                </a:solidFill>
                <a:latin typeface="Arial"/>
                <a:ea typeface="Arial"/>
                <a:cs typeface="Arial"/>
                <a:sym typeface="Arial"/>
              </a:rPr>
              <a:t>Broad and difficult to sustain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6"/>
          <p:cNvSpPr/>
          <p:nvPr/>
        </p:nvSpPr>
        <p:spPr>
          <a:xfrm>
            <a:off x="841248" y="1984248"/>
            <a:ext cx="4983480" cy="39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“This essay examines policing reform, demand, legitimacy, cybercrime, safeguarding, terrorism, vulnerability and leadership.”</a:t>
            </a:r>
            <a:endParaRPr lang="en-US"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Problem: each topic may be relevant, but the essay becomes a tour rather than an argument.</a:t>
            </a:r>
            <a:endParaRPr sz="1400" dirty="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6"/>
          <p:cNvSpPr/>
          <p:nvPr/>
        </p:nvSpPr>
        <p:spPr>
          <a:xfrm>
            <a:off x="6099048" y="3337560"/>
            <a:ext cx="3200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A11F"/>
              </a:buClr>
              <a:buSzPts val="2400"/>
              <a:buFont typeface="Arial"/>
              <a:buNone/>
            </a:pPr>
            <a:r>
              <a:rPr lang="en-US" sz="2400" b="1">
                <a:solidFill>
                  <a:srgbClr val="D6A11F"/>
                </a:solidFill>
                <a:latin typeface="Arial"/>
                <a:ea typeface="Arial"/>
                <a:cs typeface="Arial"/>
                <a:sym typeface="Arial"/>
              </a:rPr>
              <a:t>→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6"/>
          <p:cNvSpPr/>
          <p:nvPr/>
        </p:nvSpPr>
        <p:spPr>
          <a:xfrm>
            <a:off x="6547729" y="3335606"/>
            <a:ext cx="5022556" cy="1654127"/>
          </a:xfrm>
          <a:prstGeom prst="roundRect">
            <a:avLst>
              <a:gd name="adj" fmla="val 1616"/>
            </a:avLst>
          </a:prstGeom>
          <a:solidFill>
            <a:srgbClr val="F0F9F7"/>
          </a:solidFill>
          <a:ln w="12700" cap="flat" cmpd="sng">
            <a:solidFill>
              <a:srgbClr val="A7D8C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6"/>
          <p:cNvSpPr/>
          <p:nvPr/>
        </p:nvSpPr>
        <p:spPr>
          <a:xfrm>
            <a:off x="6751398" y="3521612"/>
            <a:ext cx="465429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F766E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F766E"/>
                </a:solidFill>
                <a:latin typeface="Arial"/>
                <a:ea typeface="Arial"/>
                <a:cs typeface="Arial"/>
                <a:sym typeface="Arial"/>
              </a:rPr>
              <a:t>Focused and assessable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6"/>
          <p:cNvSpPr/>
          <p:nvPr/>
        </p:nvSpPr>
        <p:spPr>
          <a:xfrm>
            <a:off x="6750148" y="3859940"/>
            <a:ext cx="4617720" cy="39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“This essay examines how operational leaders should respond to cyber-enabled child exploitation, focusing on rapid decision making, partnership risk, police culture and community harm.”</a:t>
            </a:r>
            <a:endParaRPr lang="en-US"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Strength: one threat area, clear leadership lens, direct link to the brief.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6"/>
          <p:cNvSpPr txBox="1">
            <a:spLocks noGrp="1"/>
          </p:cNvSpPr>
          <p:nvPr>
            <p:ph type="sldNum" idx="4294967295"/>
          </p:nvPr>
        </p:nvSpPr>
        <p:spPr>
          <a:xfrm>
            <a:off x="11868912" y="6665976"/>
            <a:ext cx="8000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650" b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6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B0738E4-09D7-FDD3-1B97-C3824833D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Compass guide with the word leadership.">
            <a:extLst>
              <a:ext uri="{FF2B5EF4-FFF2-40B4-BE49-F238E27FC236}">
                <a16:creationId xmlns:a16="http://schemas.microsoft.com/office/drawing/2014/main" id="{32E9302B-85BD-4C64-8EF9-9B6E0FCFA0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6425" r="-4" b="-4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EA58EC-73AB-59C6-879E-473E55E6E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103" y="4457227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Linking Threats to Leadership 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1BFBB-2182-8E39-8476-866C00A51AC4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Linking Threats to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Effective essays connect criminal threats to operational leadership challenges for deeper analysis.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on Decision Making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Criminal threats affect decision making by introducing uncertainty, limited data, and competing priorities.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Workforce and Community Challenges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Threats influence workforce wellbeing and community relations, demanding responsive leadership strategies.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Analytical Leadership Essays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Strong essays evaluate leadership responses with evidence to maintain analytical focus over description.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20DB9-DCB7-A393-DBBE-482C5D24E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DFFF382-5DD3-7CE2-2B7F-2FBE665162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B0ACF-59BC-68C1-C0F8-577F08E76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B12B683-F622-B847-71DF-1C53B5EDE0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33859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Study word concept background.">
            <a:extLst>
              <a:ext uri="{FF2B5EF4-FFF2-40B4-BE49-F238E27FC236}">
                <a16:creationId xmlns:a16="http://schemas.microsoft.com/office/drawing/2014/main" id="{1DD1C1C5-C596-4F9F-BC63-790F319DB7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79" r="8571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76294E-C78A-8EA6-5C56-760460E81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4" y="4819577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Recognising</a:t>
            </a:r>
            <a:r>
              <a:rPr lang="en-US" b="1" dirty="0">
                <a:solidFill>
                  <a:srgbClr val="002060"/>
                </a:solidFill>
              </a:rPr>
              <a:t> Descriptive Writing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1C945-8277-A207-1B77-919BE2DEB8C2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Role of Descriptive Writing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Descriptive writing helps establish context and background but should be limited in academic work to avoid excess.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Pitfalls of Excessive Description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Too much description focuses on facts and statements without exploring significance or implications, weakening critical understanding.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Critical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writing balances description with analysis and evaluation to demonstrate deeper understanding relevant to the essay question.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Developing Awareness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Students should review writing to identify when description turns into analysis to ensure purposeful and concise content.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64ABB-AD0E-6932-0D71-DEAA9081D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7FB29D9-B6D7-8A96-32E6-A5DA3F1A25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6BE638-D9A3-E919-53FC-AD3DE8F95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66CAD47-200A-C326-0865-D55D4E6B9E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6025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Young businessman examining stats at the office">
            <a:extLst>
              <a:ext uri="{FF2B5EF4-FFF2-40B4-BE49-F238E27FC236}">
                <a16:creationId xmlns:a16="http://schemas.microsoft.com/office/drawing/2014/main" id="{5229E7D9-8D4F-4519-9E15-2C450043C0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1209" r="2341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7495AC-C809-9E17-EA93-E7923A090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903" y="342427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What Critical Evaluation Looks Like at Level 7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55296-10CE-E0B0-FC39-C0A393EF3427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Analysing</a:t>
            </a:r>
            <a:r>
              <a:rPr lang="en-US" b="1" dirty="0">
                <a:solidFill>
                  <a:srgbClr val="0070C0"/>
                </a:solidFill>
              </a:rPr>
              <a:t> Evidence and Assumptions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Critical evaluation involves examining evidence deeply, including its limitations and underlying assumptions to gain a thorough understanding.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Comparing Perspectives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Evaluating different viewpoints and questioning data robustness helps uncover complexities and unintended consequences of policies or practices.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Relevance to Operational Leadership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Considering why issues matter for leaders enhances decision making in complex environments and shows real-world application.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Intellectual Independence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Engaging critically with sources rather than accepting them at face value demonstrates intellectual independence and depth of understanding.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5DC27-2C7C-7F18-5D20-8C6FAD2F6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DCC267-D56C-9210-36DE-EC3B07A35A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DEFFE-C6FF-C068-C8E1-CFF3027AB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119C6A7-CC59-2106-BC94-94B914AA3B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45271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Question gears">
            <a:extLst>
              <a:ext uri="{FF2B5EF4-FFF2-40B4-BE49-F238E27FC236}">
                <a16:creationId xmlns:a16="http://schemas.microsoft.com/office/drawing/2014/main" id="{D9ED16BB-ECE9-4320-9D9B-79CDA7A0500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1703" r="22463" b="2"/>
          <a:stretch>
            <a:fillRect/>
          </a:stretch>
        </p:blipFill>
        <p:spPr>
          <a:xfrm>
            <a:off x="20" y="10"/>
            <a:ext cx="5486380" cy="556259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1D1476-58AB-1DA5-D929-CA63DA5FB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780" y="-82062"/>
            <a:ext cx="4385481" cy="1796124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Asking Analytical Questions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5559A-2A2D-584A-2275-05B2E4C9F16F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55056" y="1965281"/>
            <a:ext cx="4859992" cy="3732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Shift from Description to Evaluation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Adopting an analytical questioning mindset moves students beyond description to critical evaluation of issues and evidence.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Key Analytical Questions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Asking why issues matter, strength of evidence, and implications for leadership drives deeper critical thinking.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Benefits of Analytical Mindset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This approach fosters deeper engagement, stronger arguments, and more analytical writing over time.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7DBF3-3DC2-0BCC-BB6C-F983893DE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DEA47D-1FFE-6463-8A48-5207348521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17EE83-E4E6-22BB-BAB1-6DE6CF275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pic>
        <p:nvPicPr>
          <p:cNvPr id="10" name="Picture 9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851FF41-7DD6-8CCB-141C-23FFCD21DA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8282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C509F-6522-2E12-3AEA-C94E3530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047" y="406405"/>
            <a:ext cx="10981137" cy="1325563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Balancing Context and Analysis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DCFDE9-B4E9-9108-2EDB-B163A94AA4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849E410-BE9E-427B-BCB5-604E33C4348E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291AE-1FF0-EE05-3AE3-EA5247A1C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A7EB7D0-E418-41EC-B683-479E5A270A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4782478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VisualTitledTextBox"/>
                  </p202:designTagLst>
                </p202:designPr>
              </p:ext>
            </p:extLst>
          </p:nvPr>
        </p:nvGraphicFramePr>
        <p:xfrm>
          <a:off x="685047" y="2017529"/>
          <a:ext cx="10981137" cy="4198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8" name="Picture 77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C901C4B-C247-8E61-3322-736C8C9E0C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3" y="-43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99034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Minimal Background with Colored 3D Lines">
            <a:extLst>
              <a:ext uri="{FF2B5EF4-FFF2-40B4-BE49-F238E27FC236}">
                <a16:creationId xmlns:a16="http://schemas.microsoft.com/office/drawing/2014/main" id="{83399639-C44B-4F08-B342-9F9C294A869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3423" r="9585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CAD49-782B-3497-D625-2AADEFE33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sz="2600" b="1">
                <a:solidFill>
                  <a:srgbClr val="002060"/>
                </a:solidFill>
              </a:rPr>
              <a:t>Structuring Strong Analytical Paragraphs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3E2ED0-2348-80CF-9B9B-325F8ED5A07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Clear Analytical Point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Strong paragraphs start with a clear analytical point that advances the overall argument effectively.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Use of Relevant Evidence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Include relevant evidence such as research findings, policy documents, or data to support analysis.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Evaluation of Evidence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Evaluate the evidence by discussing its strengths, limitations, and implications to add depth.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Application and Linking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Apply insights to operational leadership and link back to the essay question or argument clearly.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C059F-01F2-2078-3C7A-B38CFFE08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0C1895-2A5B-F840-3D82-A30825E3A4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7DEEF2-5139-010B-44D1-58BFD477A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B93A82C-F863-9A98-9FEE-303987A429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70560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2"/>
          <p:cNvSpPr/>
          <p:nvPr/>
        </p:nvSpPr>
        <p:spPr>
          <a:xfrm>
            <a:off x="502920" y="347472"/>
            <a:ext cx="1106424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2300"/>
              <a:buFont typeface="Arial"/>
              <a:buNone/>
            </a:pPr>
            <a:r>
              <a:rPr lang="en-US" sz="2800" b="1">
                <a:solidFill>
                  <a:srgbClr val="0B1F33"/>
                </a:solidFill>
                <a:latin typeface="Oswald SemiBold"/>
                <a:ea typeface="Arial"/>
                <a:cs typeface="Arial"/>
                <a:sym typeface="Arial"/>
              </a:rPr>
              <a:t>A paragraph structure that works at Level 7</a:t>
            </a:r>
            <a:endParaRPr sz="2800">
              <a:solidFill>
                <a:schemeClr val="dk1"/>
              </a:solidFill>
              <a:latin typeface="Oswald SemiBold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12"/>
          <p:cNvSpPr/>
          <p:nvPr/>
        </p:nvSpPr>
        <p:spPr>
          <a:xfrm>
            <a:off x="530352" y="804672"/>
            <a:ext cx="10789920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F6B7A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5F6B7A"/>
                </a:solidFill>
                <a:latin typeface="Arial"/>
                <a:ea typeface="Arial"/>
                <a:cs typeface="Arial"/>
                <a:sym typeface="Arial"/>
              </a:rPr>
              <a:t>Point → evidence → evaluation → application → link</a:t>
            </a:r>
            <a:endParaRPr sz="1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15" name="Google Shape;215;p12"/>
          <p:cNvCxnSpPr/>
          <p:nvPr/>
        </p:nvCxnSpPr>
        <p:spPr>
          <a:xfrm>
            <a:off x="502920" y="1078992"/>
            <a:ext cx="11201400" cy="0"/>
          </a:xfrm>
          <a:prstGeom prst="straightConnector1">
            <a:avLst/>
          </a:prstGeom>
          <a:noFill/>
          <a:ln w="17775" cap="flat" cmpd="sng">
            <a:solidFill>
              <a:srgbClr val="D6A11F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6" name="Google Shape;216;p12"/>
          <p:cNvSpPr/>
          <p:nvPr/>
        </p:nvSpPr>
        <p:spPr>
          <a:xfrm>
            <a:off x="685800" y="1691640"/>
            <a:ext cx="1874520" cy="2880360"/>
          </a:xfrm>
          <a:prstGeom prst="roundRect">
            <a:avLst>
              <a:gd name="adj" fmla="val 3902"/>
            </a:avLst>
          </a:prstGeom>
          <a:solidFill>
            <a:srgbClr val="EAF2F8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2"/>
          <p:cNvSpPr/>
          <p:nvPr/>
        </p:nvSpPr>
        <p:spPr>
          <a:xfrm>
            <a:off x="1298448" y="1874520"/>
            <a:ext cx="658368" cy="658368"/>
          </a:xfrm>
          <a:prstGeom prst="ellipse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2"/>
          <p:cNvSpPr/>
          <p:nvPr/>
        </p:nvSpPr>
        <p:spPr>
          <a:xfrm>
            <a:off x="1298448" y="2020824"/>
            <a:ext cx="65836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Arial"/>
              <a:buNone/>
            </a:pPr>
            <a:r>
              <a:rPr lang="en-US" sz="15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12"/>
          <p:cNvSpPr/>
          <p:nvPr/>
        </p:nvSpPr>
        <p:spPr>
          <a:xfrm>
            <a:off x="850392" y="2761488"/>
            <a:ext cx="1554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Point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12"/>
          <p:cNvSpPr/>
          <p:nvPr/>
        </p:nvSpPr>
        <p:spPr>
          <a:xfrm>
            <a:off x="850392" y="3200400"/>
            <a:ext cx="15544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050"/>
              <a:buFont typeface="Arial"/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Make one clear analytical claim.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12"/>
          <p:cNvSpPr/>
          <p:nvPr/>
        </p:nvSpPr>
        <p:spPr>
          <a:xfrm>
            <a:off x="2935224" y="1691640"/>
            <a:ext cx="1874520" cy="28803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2"/>
          <p:cNvSpPr/>
          <p:nvPr/>
        </p:nvSpPr>
        <p:spPr>
          <a:xfrm>
            <a:off x="3547872" y="1874520"/>
            <a:ext cx="658368" cy="658368"/>
          </a:xfrm>
          <a:prstGeom prst="ellipse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2"/>
          <p:cNvSpPr/>
          <p:nvPr/>
        </p:nvSpPr>
        <p:spPr>
          <a:xfrm>
            <a:off x="3547872" y="2020824"/>
            <a:ext cx="65836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Arial"/>
              <a:buNone/>
            </a:pPr>
            <a:r>
              <a:rPr lang="en-US" sz="15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2"/>
          <p:cNvSpPr/>
          <p:nvPr/>
        </p:nvSpPr>
        <p:spPr>
          <a:xfrm>
            <a:off x="3099816" y="2761488"/>
            <a:ext cx="1554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Evidence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5" name="Google Shape;225;p12"/>
          <p:cNvSpPr/>
          <p:nvPr/>
        </p:nvSpPr>
        <p:spPr>
          <a:xfrm>
            <a:off x="3099816" y="3200400"/>
            <a:ext cx="15544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050"/>
              <a:buFont typeface="Arial"/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Use research, data, policy or case material.</a:t>
            </a:r>
            <a:endParaRPr lang="en-US" sz="1050" dirty="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</p:txBody>
      </p:sp>
      <p:sp>
        <p:nvSpPr>
          <p:cNvPr id="226" name="Google Shape;226;p12"/>
          <p:cNvSpPr/>
          <p:nvPr/>
        </p:nvSpPr>
        <p:spPr>
          <a:xfrm>
            <a:off x="5184648" y="1691640"/>
            <a:ext cx="1874520" cy="2880360"/>
          </a:xfrm>
          <a:prstGeom prst="roundRect">
            <a:avLst>
              <a:gd name="adj" fmla="val 3902"/>
            </a:avLst>
          </a:prstGeom>
          <a:solidFill>
            <a:srgbClr val="EAF2F8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12"/>
          <p:cNvSpPr/>
          <p:nvPr/>
        </p:nvSpPr>
        <p:spPr>
          <a:xfrm>
            <a:off x="5797296" y="1874520"/>
            <a:ext cx="658368" cy="658368"/>
          </a:xfrm>
          <a:prstGeom prst="ellipse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12"/>
          <p:cNvSpPr/>
          <p:nvPr/>
        </p:nvSpPr>
        <p:spPr>
          <a:xfrm>
            <a:off x="5797296" y="2020824"/>
            <a:ext cx="65836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Arial"/>
              <a:buNone/>
            </a:pPr>
            <a:r>
              <a:rPr lang="en-US" sz="15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12"/>
          <p:cNvSpPr/>
          <p:nvPr/>
        </p:nvSpPr>
        <p:spPr>
          <a:xfrm>
            <a:off x="5349240" y="2761488"/>
            <a:ext cx="1554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Evaluation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0" name="Google Shape;230;p12"/>
          <p:cNvSpPr/>
          <p:nvPr/>
        </p:nvSpPr>
        <p:spPr>
          <a:xfrm>
            <a:off x="5349240" y="3200400"/>
            <a:ext cx="15544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050"/>
              <a:buFont typeface="Arial"/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Test the strength, limits or implications of the evidence.</a:t>
            </a:r>
            <a:endParaRPr sz="1400" dirty="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12"/>
          <p:cNvSpPr/>
          <p:nvPr/>
        </p:nvSpPr>
        <p:spPr>
          <a:xfrm>
            <a:off x="7434072" y="1691640"/>
            <a:ext cx="1874520" cy="288036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12"/>
          <p:cNvSpPr/>
          <p:nvPr/>
        </p:nvSpPr>
        <p:spPr>
          <a:xfrm>
            <a:off x="8046720" y="1874520"/>
            <a:ext cx="658368" cy="658368"/>
          </a:xfrm>
          <a:prstGeom prst="ellipse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12"/>
          <p:cNvSpPr/>
          <p:nvPr/>
        </p:nvSpPr>
        <p:spPr>
          <a:xfrm>
            <a:off x="8046720" y="2020824"/>
            <a:ext cx="65836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Arial"/>
              <a:buNone/>
            </a:pPr>
            <a:r>
              <a:rPr lang="en-US" sz="15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12"/>
          <p:cNvSpPr/>
          <p:nvPr/>
        </p:nvSpPr>
        <p:spPr>
          <a:xfrm>
            <a:off x="7598664" y="2761488"/>
            <a:ext cx="1554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Application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12"/>
          <p:cNvSpPr/>
          <p:nvPr/>
        </p:nvSpPr>
        <p:spPr>
          <a:xfrm>
            <a:off x="7598664" y="3200400"/>
            <a:ext cx="15544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050"/>
              <a:buFont typeface="Arial"/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Explain what this means for operational leadership</a:t>
            </a:r>
            <a:r>
              <a:rPr lang="en-US" sz="1050">
                <a:solidFill>
                  <a:srgbClr val="111827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12"/>
          <p:cNvSpPr/>
          <p:nvPr/>
        </p:nvSpPr>
        <p:spPr>
          <a:xfrm>
            <a:off x="9683496" y="1691640"/>
            <a:ext cx="1874520" cy="2880360"/>
          </a:xfrm>
          <a:prstGeom prst="roundRect">
            <a:avLst>
              <a:gd name="adj" fmla="val 3902"/>
            </a:avLst>
          </a:prstGeom>
          <a:solidFill>
            <a:srgbClr val="EAF2F8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2"/>
          <p:cNvSpPr/>
          <p:nvPr/>
        </p:nvSpPr>
        <p:spPr>
          <a:xfrm>
            <a:off x="10296144" y="1874520"/>
            <a:ext cx="658368" cy="658368"/>
          </a:xfrm>
          <a:prstGeom prst="ellipse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12"/>
          <p:cNvSpPr/>
          <p:nvPr/>
        </p:nvSpPr>
        <p:spPr>
          <a:xfrm>
            <a:off x="10296144" y="2020824"/>
            <a:ext cx="65836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Arial"/>
              <a:buNone/>
            </a:pPr>
            <a:r>
              <a:rPr lang="en-US" sz="15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12"/>
          <p:cNvSpPr/>
          <p:nvPr/>
        </p:nvSpPr>
        <p:spPr>
          <a:xfrm>
            <a:off x="9848088" y="2761488"/>
            <a:ext cx="1554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Link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0" name="Google Shape;240;p12"/>
          <p:cNvSpPr/>
          <p:nvPr/>
        </p:nvSpPr>
        <p:spPr>
          <a:xfrm>
            <a:off x="9848088" y="3200400"/>
            <a:ext cx="155448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050"/>
              <a:buFont typeface="Arial"/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Return to the essay question.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12"/>
          <p:cNvSpPr/>
          <p:nvPr/>
        </p:nvSpPr>
        <p:spPr>
          <a:xfrm>
            <a:off x="3021818" y="4859996"/>
            <a:ext cx="6283962" cy="643207"/>
          </a:xfrm>
          <a:prstGeom prst="roundRect">
            <a:avLst>
              <a:gd name="adj" fmla="val 12308"/>
            </a:avLst>
          </a:prstGeom>
          <a:solidFill>
            <a:srgbClr val="FFF3D1"/>
          </a:solidFill>
          <a:ln w="12700" cap="flat" cmpd="sng">
            <a:solidFill>
              <a:srgbClr val="D6A11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2"/>
          <p:cNvSpPr/>
          <p:nvPr/>
        </p:nvSpPr>
        <p:spPr>
          <a:xfrm>
            <a:off x="3104271" y="4967771"/>
            <a:ext cx="6281225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00"/>
              <a:buFont typeface="Arial"/>
              <a:buNone/>
            </a:pPr>
            <a:r>
              <a:rPr lang="en-US" sz="1400" b="1" dirty="0">
                <a:solidFill>
                  <a:srgbClr val="0B1F33"/>
                </a:solidFill>
                <a:latin typeface="Univers Condensed Light"/>
                <a:ea typeface="Arial"/>
                <a:cs typeface="Arial"/>
                <a:sym typeface="Arial"/>
              </a:rPr>
              <a:t>If a paragraph only does points 1 and 2, it is likely descriptive. Points 3–5 create Level 7 value.</a:t>
            </a:r>
            <a:endParaRPr sz="1400" dirty="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243" name="Google Shape;243;p12"/>
          <p:cNvSpPr txBox="1">
            <a:spLocks noGrp="1"/>
          </p:cNvSpPr>
          <p:nvPr>
            <p:ph type="sldNum" idx="4294967295"/>
          </p:nvPr>
        </p:nvSpPr>
        <p:spPr>
          <a:xfrm>
            <a:off x="11868912" y="6665976"/>
            <a:ext cx="8000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650" b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16</a:t>
            </a:fld>
            <a:endParaRPr sz="6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7961E35-057F-F984-9B1E-FBAA2D0096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Yellow pencil drawing a straight line on paper. Pencil is yellow in color and it has earser.">
            <a:extLst>
              <a:ext uri="{FF2B5EF4-FFF2-40B4-BE49-F238E27FC236}">
                <a16:creationId xmlns:a16="http://schemas.microsoft.com/office/drawing/2014/main" id="{0CDADDA1-2F06-401B-B73C-2B7A4A1367C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5928" r="1011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B2FA4B-3EDD-5695-D62E-5FA25D6C1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903" y="2960936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Avoiding Repetition and Maintaining Progression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09CEC-DDEC-25E8-3A74-E3B523E1EEF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of Repetition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Repetition weakens academic writing and wastes valuable word count by restating ideas without development.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Ensuring Paragraph Function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Strong essays assign distinct functions to paragraphs that advance the overall argument effectively.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Evolving Concept Roles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Key concepts should evolve across essay sections from definition, to evaluation, to application.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Repetition Audit Benefits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Conducting a repetition audit identifies duplicated content to improve clarity and coherence.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ED30F-F26B-351F-854C-99E7D45CD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A56D140-90A1-05F1-4CDA-3A90131AA8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A83474-31EB-66C6-74A0-8195F093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3ADEC73-0FA0-7C64-DA4A-18A50B38C1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2927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esk, Student, University, School, WIFI, Smart phone, Millenial, Online">
            <a:extLst>
              <a:ext uri="{FF2B5EF4-FFF2-40B4-BE49-F238E27FC236}">
                <a16:creationId xmlns:a16="http://schemas.microsoft.com/office/drawing/2014/main" id="{8D2CD7B2-55D4-49D4-AA26-374F06A3B22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8526" r="5024" b="-2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1CF9C1-132A-BA07-B317-6E31D6D1D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85" y="4138573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Using Literature as Evidence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5F545D-7FE6-EA4D-F8EF-C3ED7CC89CA9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Active Support of Arguments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Literature must be integrated into analysis to build, test, and refine arguments effectively.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Recognising</a:t>
            </a:r>
            <a:r>
              <a:rPr lang="en-US" b="1" dirty="0">
                <a:solidFill>
                  <a:srgbClr val="0070C0"/>
                </a:solidFill>
              </a:rPr>
              <a:t> Source Limitations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Understanding methodological weaknesses and contextual constraints of sources is crucial.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Distinguishing Source Types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Differentiating academic, policy, and professional sources demonstrates critical awareness.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Enhancing Credibility and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Effective use of literature strengthens credibility and deepens analytical insights.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9D6EF-C1C1-607A-1BE5-0BA9A026B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2484D03-5EBB-38DF-1BFB-EEA1B652CB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BE55C-EF32-CBCC-84F8-B56CE4476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495ED41-F6D5-51EC-69E8-1609144C88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4954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Graduation cap, book, light bulb, magnifying glass on a blue background. 3d illustration">
            <a:extLst>
              <a:ext uri="{FF2B5EF4-FFF2-40B4-BE49-F238E27FC236}">
                <a16:creationId xmlns:a16="http://schemas.microsoft.com/office/drawing/2014/main" id="{00F1C6D7-43EC-4935-B1F5-187E208C4FA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249" r="10092" b="3"/>
          <a:stretch>
            <a:fillRect/>
          </a:stretch>
        </p:blipFill>
        <p:spPr>
          <a:xfrm>
            <a:off x="20" y="1"/>
            <a:ext cx="4800580" cy="4822372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E4D31E-8647-F022-43B6-E9EAE6A5C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85" y="4969845"/>
            <a:ext cx="3897905" cy="1380814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Using Data Critically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823D4-577B-D6C6-3369-59915145C56A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Interpreting Data Importance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Data must be interpreted critically to go beyond mere presentation and support meaningful analysis in academic writing.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Consider Data Limitations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Acknowledging data limitations such as under-reporting and incomplete datasets is essential for credible analysis.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Supporting Critical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Using data to identify trends and challenges helps provide critical insights and frame leadership decisions.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Understanding Uncertainty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Recognising</a:t>
            </a:r>
            <a:r>
              <a:rPr lang="en-US" dirty="0">
                <a:solidFill>
                  <a:srgbClr val="0070C0"/>
                </a:solidFill>
              </a:rPr>
              <a:t> uncertainty in data aids in informed operational decision making and demonstrates advanced understanding.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60BF8-322C-7ABA-5167-9E9D5C799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3E088C5-628F-9437-DDAA-7BB989FBD6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4BC83-8AAB-0F6F-085C-98EF8400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93C6121-3456-5338-9631-0BBB320E35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1282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Success Graph">
            <a:extLst>
              <a:ext uri="{FF2B5EF4-FFF2-40B4-BE49-F238E27FC236}">
                <a16:creationId xmlns:a16="http://schemas.microsoft.com/office/drawing/2014/main" id="{2A3AE48D-78B2-49B0-B9A7-478FEA76D48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0" y="808987"/>
            <a:ext cx="4800600" cy="32044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7B7834-B92C-C3EF-F313-090CEF20E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rgbClr val="002060"/>
                </a:solidFill>
              </a:rPr>
              <a:t>Maintaining a Leadership Lens Throughout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FB91E-A0A1-629B-F842-CF5F3AD9C256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89516" y="685800"/>
            <a:ext cx="5430884" cy="5204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Consistent Leadership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Maintaining a consistent leadership perspective ensures essays stay relevant to operational decision making and management.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Impact on Decisions and Risks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Leadership lens highlights how issues influence decision making and risk management in operational contexts.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Resource and Community Considerations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Operational leaders assess resource allocation and community impact to guide effective leadership actions.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Linking Analysis to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Strong essays connect analysis back to leadership roles, actions, and consequences for practical understanding.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0D765-3522-655C-AD6D-C34C4B3FD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63C88CF-C64B-4F74-ABA9-D12765DAEB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E1D1A2-D9FF-888F-ADE7-558B05720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5B38F0B-9234-97EA-F8D9-719CE71296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4692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Cropped shot of a group of businesspeople in the boardroomhttp://195.154.178.81/DATA/i_collage/pi/shoots/806294.jpg">
            <a:extLst>
              <a:ext uri="{FF2B5EF4-FFF2-40B4-BE49-F238E27FC236}">
                <a16:creationId xmlns:a16="http://schemas.microsoft.com/office/drawing/2014/main" id="{EDBEE6CE-39EF-4289-A330-585771CC18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5507"/>
          <a:stretch>
            <a:fillRect/>
          </a:stretch>
        </p:blipFill>
        <p:spPr>
          <a:xfrm>
            <a:off x="20" y="10"/>
            <a:ext cx="5486380" cy="556259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5E2DC-B2F9-61BD-9CCF-D74A44DC1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154" y="138545"/>
            <a:ext cx="4385481" cy="1283506"/>
          </a:xfrm>
        </p:spPr>
        <p:txBody>
          <a:bodyPr anchor="b">
            <a:norm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Analysing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Organisational</a:t>
            </a:r>
            <a:r>
              <a:rPr lang="en-US" b="1" dirty="0">
                <a:solidFill>
                  <a:srgbClr val="002060"/>
                </a:solidFill>
              </a:rPr>
              <a:t> Culture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49C45-4A9C-FBB8-11F5-1A7FD174E66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55056" y="1965281"/>
            <a:ext cx="4859992" cy="3732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Specific Cultural Characteristics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Analysis should focus on specific cultural traits and their practical impact within the </a:t>
            </a:r>
            <a:r>
              <a:rPr lang="en-US" dirty="0" err="1">
                <a:solidFill>
                  <a:srgbClr val="0070C0"/>
                </a:solidFill>
              </a:rPr>
              <a:t>organisation</a:t>
            </a:r>
            <a:r>
              <a:rPr lang="en-US" dirty="0">
                <a:solidFill>
                  <a:srgbClr val="0070C0"/>
                </a:solidFill>
              </a:rPr>
              <a:t>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Influence on </a:t>
            </a:r>
            <a:r>
              <a:rPr lang="en-US" b="1" dirty="0" err="1">
                <a:solidFill>
                  <a:srgbClr val="0070C0"/>
                </a:solidFill>
              </a:rPr>
              <a:t>Behaviour</a:t>
            </a:r>
            <a:r>
              <a:rPr lang="en-US" b="1" dirty="0">
                <a:solidFill>
                  <a:srgbClr val="0070C0"/>
                </a:solidFill>
              </a:rPr>
              <a:t> and Decisions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Understanding how culture shapes </a:t>
            </a:r>
            <a:r>
              <a:rPr lang="en-US" dirty="0" err="1">
                <a:solidFill>
                  <a:srgbClr val="0070C0"/>
                </a:solidFill>
              </a:rPr>
              <a:t>behaviour</a:t>
            </a:r>
            <a:r>
              <a:rPr lang="en-US" dirty="0">
                <a:solidFill>
                  <a:srgbClr val="0070C0"/>
                </a:solidFill>
              </a:rPr>
              <a:t> and decision-making is crucial for effective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outcomes.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Linking Culture to Outcomes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Connecting culture to operational outcomes and leadership responses highlights its relevance to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success.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84978-B0B1-E8F8-DB96-024111C06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E589D7F-8864-FC45-C31E-502099F80D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4A3BA-96E0-ADC8-3DFC-14358C225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9376CE1-1636-4203-D5D0-A46B02A3F8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31374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A9AA7-CCDF-508E-26D6-B6B0AFB29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30047"/>
            <a:ext cx="4939005" cy="1166270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Developing Strong, Applied Recommendations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C007-B98A-7A4B-6E94-9498BAF68675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5432" y="1746792"/>
            <a:ext cx="5776896" cy="3969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Strong Recommendations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Strong recommendations are specific, realistic, and informed by evidence, unlike vague or aspirational ones.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Key Elements of Recommendations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recommendations identify changes, assign responsibility, outline implementation, risks, and success measures.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Benefits of a Structured Approach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 structured approach boosts credibility and demonstrates practical judgment aligned with leadership needs.</a:t>
            </a:r>
          </a:p>
        </p:txBody>
      </p:sp>
      <p:pic>
        <p:nvPicPr>
          <p:cNvPr id="8" name="Content Placeholder 7" descr="Men drawing charts on glass wall in office">
            <a:extLst>
              <a:ext uri="{FF2B5EF4-FFF2-40B4-BE49-F238E27FC236}">
                <a16:creationId xmlns:a16="http://schemas.microsoft.com/office/drawing/2014/main" id="{D429257D-9427-4B1C-AFD7-2C3993F61B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821" r="14574" b="2"/>
          <a:stretch>
            <a:fillRect/>
          </a:stretch>
        </p:blipFill>
        <p:spPr>
          <a:xfrm>
            <a:off x="7391400" y="10"/>
            <a:ext cx="4800600" cy="5562590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888E7-65C1-FF31-D32F-870196F7F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DF287F4-6A99-5CB0-6DE4-063A2ECA34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BCB4E-78B6-95D3-5C65-E3BC961EA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294C8D9-325F-A90B-9A82-2B3E54F098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15695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Beginning to write a letter. More hands">
            <a:extLst>
              <a:ext uri="{FF2B5EF4-FFF2-40B4-BE49-F238E27FC236}">
                <a16:creationId xmlns:a16="http://schemas.microsoft.com/office/drawing/2014/main" id="{B88F55B3-067F-4A25-AC43-FBED8D25B3D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189" r="11976" b="2"/>
          <a:stretch>
            <a:fillRect/>
          </a:stretch>
        </p:blipFill>
        <p:spPr>
          <a:xfrm>
            <a:off x="20" y="10"/>
            <a:ext cx="5486380" cy="556259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1B6678-D2D8-C24C-1968-55F699DBB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445" y="193963"/>
            <a:ext cx="4385481" cy="1131107"/>
          </a:xfrm>
        </p:spPr>
        <p:txBody>
          <a:bodyPr anchor="b">
            <a:normAutofit/>
          </a:bodyPr>
          <a:lstStyle/>
          <a:p>
            <a:r>
              <a:rPr lang="en-US" b="1">
                <a:solidFill>
                  <a:srgbClr val="002060"/>
                </a:solidFill>
              </a:rPr>
              <a:t>Writing Conclusions That Demonstrate Judgement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37B1C-8D07-66BB-ECCF-202E1443630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55056" y="1965281"/>
            <a:ext cx="4859992" cy="3732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Clear and Direct Answer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Conclusions must provide a clear, direct response to the assessment question reflecting the essay’s argument.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Demonstrate Judgement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conclusions </a:t>
            </a:r>
            <a:r>
              <a:rPr lang="en-US" dirty="0" err="1">
                <a:solidFill>
                  <a:srgbClr val="0070C0"/>
                </a:solidFill>
              </a:rPr>
              <a:t>prioritise</a:t>
            </a:r>
            <a:r>
              <a:rPr lang="en-US" dirty="0">
                <a:solidFill>
                  <a:srgbClr val="0070C0"/>
                </a:solidFill>
              </a:rPr>
              <a:t> key findings and implications, showcasing critical judgement.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Coherence and Clarity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Strong conclusions reinforce coherence and leave readers with a clear understanding of the author’s position.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0D5DCEA-64D9-7EBE-47AB-1F2D0421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3C0EDEC-0890-4E6D-9DE0-ECAF543851A7}" type="datetime1">
              <a:rPr lang="en-US" smtClean="0"/>
              <a:pPr>
                <a:spcAft>
                  <a:spcPts val="600"/>
                </a:spcAft>
              </a:pPr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861CC-DADA-E6B6-A9AB-C3B97CFCE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E0EC720-21F8-A2EB-1E03-B83C77F8C1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36162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25"/>
          <p:cNvSpPr/>
          <p:nvPr/>
        </p:nvSpPr>
        <p:spPr>
          <a:xfrm>
            <a:off x="502920" y="347472"/>
            <a:ext cx="1106424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2300"/>
              <a:buFont typeface="Arial"/>
              <a:buNone/>
            </a:pPr>
            <a:r>
              <a:rPr lang="en-US" sz="2800" b="1">
                <a:solidFill>
                  <a:srgbClr val="0B1F33"/>
                </a:solidFill>
                <a:latin typeface="Oswald SemiBold"/>
                <a:ea typeface="Arial"/>
                <a:cs typeface="Arial"/>
                <a:sym typeface="Arial"/>
              </a:rPr>
              <a:t>Suggested 5,000-word structure</a:t>
            </a:r>
            <a:endParaRPr sz="2800">
              <a:solidFill>
                <a:schemeClr val="dk1"/>
              </a:solidFill>
              <a:latin typeface="Oswald SemiBold"/>
              <a:ea typeface="Arial"/>
              <a:cs typeface="Arial"/>
              <a:sym typeface="Arial"/>
            </a:endParaRPr>
          </a:p>
        </p:txBody>
      </p:sp>
      <p:sp>
        <p:nvSpPr>
          <p:cNvPr id="455" name="Google Shape;455;p25"/>
          <p:cNvSpPr/>
          <p:nvPr/>
        </p:nvSpPr>
        <p:spPr>
          <a:xfrm>
            <a:off x="530352" y="804672"/>
            <a:ext cx="10789920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50" tIns="250" rIns="250" bIns="25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F6B7A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5F6B7A"/>
                </a:solidFill>
                <a:latin typeface="Arial"/>
                <a:ea typeface="Arial"/>
                <a:cs typeface="Arial"/>
                <a:sym typeface="Arial"/>
              </a:rPr>
              <a:t>A starting point — adapt to your chosen threat area</a:t>
            </a:r>
            <a:endParaRPr sz="1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56" name="Google Shape;456;p25"/>
          <p:cNvCxnSpPr/>
          <p:nvPr/>
        </p:nvCxnSpPr>
        <p:spPr>
          <a:xfrm>
            <a:off x="502920" y="1078992"/>
            <a:ext cx="11201400" cy="0"/>
          </a:xfrm>
          <a:prstGeom prst="straightConnector1">
            <a:avLst/>
          </a:prstGeom>
          <a:noFill/>
          <a:ln w="17775" cap="flat" cmpd="sng">
            <a:solidFill>
              <a:srgbClr val="D6A11F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57" name="Google Shape;457;p25"/>
          <p:cNvSpPr/>
          <p:nvPr/>
        </p:nvSpPr>
        <p:spPr>
          <a:xfrm>
            <a:off x="685800" y="1417320"/>
            <a:ext cx="3703320" cy="4125742"/>
          </a:xfrm>
          <a:prstGeom prst="roundRect">
            <a:avLst>
              <a:gd name="adj" fmla="val 1975"/>
            </a:avLst>
          </a:prstGeom>
          <a:solidFill>
            <a:srgbClr val="EAF2F8"/>
          </a:solidFill>
          <a:ln w="12700" cap="flat" cmpd="sng">
            <a:solidFill>
              <a:srgbClr val="B7CCE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25"/>
          <p:cNvSpPr/>
          <p:nvPr/>
        </p:nvSpPr>
        <p:spPr>
          <a:xfrm>
            <a:off x="850392" y="1554480"/>
            <a:ext cx="337413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Section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9" name="Google Shape;459;p25"/>
          <p:cNvSpPr/>
          <p:nvPr/>
        </p:nvSpPr>
        <p:spPr>
          <a:xfrm>
            <a:off x="868680" y="1892808"/>
            <a:ext cx="3337560" cy="39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Introduction and argument</a:t>
            </a:r>
            <a:endParaRPr lang="en-US"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Threat context and evidence base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Leadership challenges and decision making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Culture and </a:t>
            </a:r>
            <a:r>
              <a:rPr lang="en-US" sz="1400" dirty="0" err="1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organisational</a:t>
            </a: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 response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Community impact, legitimacy and vulnerability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Recommendations / implications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Conclusion</a:t>
            </a:r>
            <a:endParaRPr sz="1400">
              <a:solidFill>
                <a:srgbClr val="111827"/>
              </a:solidFill>
              <a:latin typeface="Univers Condensed Light"/>
              <a:ea typeface="Arial"/>
              <a:cs typeface="Arial"/>
            </a:endParaRPr>
          </a:p>
        </p:txBody>
      </p:sp>
      <p:sp>
        <p:nvSpPr>
          <p:cNvPr id="460" name="Google Shape;460;p25"/>
          <p:cNvSpPr/>
          <p:nvPr/>
        </p:nvSpPr>
        <p:spPr>
          <a:xfrm>
            <a:off x="4617720" y="1417320"/>
            <a:ext cx="2743200" cy="4125742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9DEE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1" name="Google Shape;461;p25"/>
          <p:cNvSpPr/>
          <p:nvPr/>
        </p:nvSpPr>
        <p:spPr>
          <a:xfrm>
            <a:off x="4782312" y="1554480"/>
            <a:ext cx="241401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Indicative word count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2" name="Google Shape;462;p25"/>
          <p:cNvSpPr/>
          <p:nvPr/>
        </p:nvSpPr>
        <p:spPr>
          <a:xfrm>
            <a:off x="4800600" y="1892808"/>
            <a:ext cx="2377440" cy="39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450–550</a:t>
            </a:r>
            <a:endParaRPr lang="en-US"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850–950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950–1,050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750–850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750–850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750–850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350–450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463" name="Google Shape;463;p25"/>
          <p:cNvSpPr/>
          <p:nvPr/>
        </p:nvSpPr>
        <p:spPr>
          <a:xfrm>
            <a:off x="7607808" y="1417320"/>
            <a:ext cx="3974514" cy="4125742"/>
          </a:xfrm>
          <a:prstGeom prst="roundRect">
            <a:avLst>
              <a:gd name="adj" fmla="val 1818"/>
            </a:avLst>
          </a:prstGeom>
          <a:solidFill>
            <a:srgbClr val="FFF3D1"/>
          </a:solidFill>
          <a:ln w="12700" cap="flat" cmpd="sng">
            <a:solidFill>
              <a:srgbClr val="D6A11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p25"/>
          <p:cNvSpPr/>
          <p:nvPr/>
        </p:nvSpPr>
        <p:spPr>
          <a:xfrm>
            <a:off x="7772400" y="1554480"/>
            <a:ext cx="369417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/>
              <a:buNone/>
            </a:pPr>
            <a:r>
              <a:rPr lang="en-US" sz="1300" b="1">
                <a:solidFill>
                  <a:srgbClr val="0B1F33"/>
                </a:solidFill>
                <a:latin typeface="Arial"/>
                <a:ea typeface="Arial"/>
                <a:cs typeface="Arial"/>
                <a:sym typeface="Arial"/>
              </a:rPr>
              <a:t>The golden thread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5" name="Google Shape;465;p25"/>
          <p:cNvSpPr/>
          <p:nvPr/>
        </p:nvSpPr>
        <p:spPr>
          <a:xfrm>
            <a:off x="7790688" y="1892808"/>
            <a:ext cx="3657600" cy="39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rm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Every section should answer part of the same question:</a:t>
            </a:r>
            <a:endParaRPr lang="en-US" sz="1400">
              <a:solidFill>
                <a:schemeClr val="dk1"/>
              </a:solidFill>
              <a:latin typeface="Univers Condensed Light"/>
              <a:ea typeface="Arial"/>
              <a:cs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111827"/>
                </a:solidFill>
                <a:latin typeface="Univers Condensed Light"/>
                <a:ea typeface="Arial"/>
                <a:cs typeface="Arial"/>
                <a:sym typeface="Arial"/>
              </a:rPr>
              <a:t>How should operational leaders respond, and what are the implications for decision making, culture and community impact?</a:t>
            </a:r>
            <a:endParaRPr sz="1400">
              <a:solidFill>
                <a:schemeClr val="dk1"/>
              </a:solidFill>
              <a:latin typeface="Univers Condensed Light"/>
              <a:ea typeface="Arial"/>
              <a:cs typeface="Arial"/>
              <a:sym typeface="Arial"/>
            </a:endParaRPr>
          </a:p>
        </p:txBody>
      </p:sp>
      <p:sp>
        <p:nvSpPr>
          <p:cNvPr id="466" name="Google Shape;466;p25"/>
          <p:cNvSpPr txBox="1">
            <a:spLocks noGrp="1"/>
          </p:cNvSpPr>
          <p:nvPr>
            <p:ph type="sldNum" idx="4294967295"/>
          </p:nvPr>
        </p:nvSpPr>
        <p:spPr>
          <a:xfrm>
            <a:off x="11868912" y="6665976"/>
            <a:ext cx="800000" cy="3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650" b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24</a:t>
            </a:fld>
            <a:endParaRPr sz="65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5E26588-887D-7124-5840-C46AF3761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" y="5833696"/>
            <a:ext cx="12182475" cy="10287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Experience" id="{F3C6FDEA-AE41-472D-8E81-2DA7CC66D099}" vid="{5D82712B-855B-4627-96FB-F7C927B9DD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24</Slides>
  <Notes>24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Orange experience</vt:lpstr>
      <vt:lpstr>Writing at Level 7: From Description to Critical Evaluation in MSc Policing</vt:lpstr>
      <vt:lpstr>Purpose of the Session and Level 7 Standards</vt:lpstr>
      <vt:lpstr>What Distinguishes Level 7 Writing</vt:lpstr>
      <vt:lpstr>The Role of Professional Experience at MSc Level</vt:lpstr>
      <vt:lpstr>Judgement and Decision Making in Academic Writing</vt:lpstr>
      <vt:lpstr>Understanding the Operational Leadership Assessment</vt:lpstr>
      <vt:lpstr>Maintaining an Operational Focus</vt:lpstr>
      <vt:lpstr>Depth Over Breadth in Topic Selection</vt:lpstr>
      <vt:lpstr>PowerPoint Presentation</vt:lpstr>
      <vt:lpstr>Linking Threats to Leadership Challenges</vt:lpstr>
      <vt:lpstr>Recognising Descriptive Writing</vt:lpstr>
      <vt:lpstr>What Critical Evaluation Looks Like at Level 7</vt:lpstr>
      <vt:lpstr>Asking Analytical Questions</vt:lpstr>
      <vt:lpstr>Balancing Context and Analysis</vt:lpstr>
      <vt:lpstr>Structuring Strong Analytical Paragraphs</vt:lpstr>
      <vt:lpstr>PowerPoint Presentation</vt:lpstr>
      <vt:lpstr>Avoiding Repetition and Maintaining Progression</vt:lpstr>
      <vt:lpstr>Using Literature as Evidence</vt:lpstr>
      <vt:lpstr>Using Data Critically</vt:lpstr>
      <vt:lpstr>Maintaining a Leadership Lens Throughout</vt:lpstr>
      <vt:lpstr>Analysing Organisational Culture</vt:lpstr>
      <vt:lpstr>Developing Strong, Applied Recommendations</vt:lpstr>
      <vt:lpstr>Writing Conclusions That Demonstrate Judgement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j.d.evans@uwtsd.ac.uk</dc:creator>
  <cp:lastModifiedBy>j.d.evans@uwtsd.ac.uk</cp:lastModifiedBy>
  <cp:revision>185</cp:revision>
  <dcterms:modified xsi:type="dcterms:W3CDTF">2026-06-09T16:23:32Z</dcterms:modified>
</cp:coreProperties>
</file>