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6614EA-ED49-2A42-B6C0-CAF7C967BA7A}" v="78" dt="2026-07-20T00:10:13.7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843"/>
    <p:restoredTop sz="96104"/>
  </p:normalViewPr>
  <p:slideViewPr>
    <p:cSldViewPr snapToGrid="0" showGuides="1">
      <p:cViewPr>
        <p:scale>
          <a:sx n="81" d="100"/>
          <a:sy n="81" d="100"/>
        </p:scale>
        <p:origin x="648" y="10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a Bardar (2513145)" userId="bbb41f47-4276-4f30-8243-110ee001d382" providerId="ADAL" clId="{B3F886CD-9EF8-514B-97EC-7EC8792EA150}"/>
    <pc:docChg chg="undo redo custSel delSld modSld">
      <pc:chgData name="Dana Bardar (2513145)" userId="bbb41f47-4276-4f30-8243-110ee001d382" providerId="ADAL" clId="{B3F886CD-9EF8-514B-97EC-7EC8792EA150}" dt="2026-07-20T00:16:10.820" v="5262" actId="20577"/>
      <pc:docMkLst>
        <pc:docMk/>
      </pc:docMkLst>
      <pc:sldChg chg="modSp mod">
        <pc:chgData name="Dana Bardar (2513145)" userId="bbb41f47-4276-4f30-8243-110ee001d382" providerId="ADAL" clId="{B3F886CD-9EF8-514B-97EC-7EC8792EA150}" dt="2026-07-20T00:12:49.481" v="5115" actId="20577"/>
        <pc:sldMkLst>
          <pc:docMk/>
          <pc:sldMk cId="0" sldId="364"/>
        </pc:sldMkLst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64"/>
            <ac:spMk id="4" creationId="{344A3CB8-39FD-9F8F-CD33-5E2118C6E66C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64"/>
            <ac:spMk id="6147" creationId="{447FB185-B91D-14EC-A199-C064D51D1DD2}"/>
          </ac:spMkLst>
        </pc:spChg>
        <pc:spChg chg="mod">
          <ac:chgData name="Dana Bardar (2513145)" userId="bbb41f47-4276-4f30-8243-110ee001d382" providerId="ADAL" clId="{B3F886CD-9EF8-514B-97EC-7EC8792EA150}" dt="2026-07-20T00:12:49.481" v="5115" actId="20577"/>
          <ac:spMkLst>
            <pc:docMk/>
            <pc:sldMk cId="0" sldId="364"/>
            <ac:spMk id="6148" creationId="{CE5AE962-C88D-3F0C-B15E-30348E09C8AE}"/>
          </ac:spMkLst>
        </pc:spChg>
      </pc:sldChg>
      <pc:sldChg chg="addSp delSp modSp mod modClrScheme chgLayout">
        <pc:chgData name="Dana Bardar (2513145)" userId="bbb41f47-4276-4f30-8243-110ee001d382" providerId="ADAL" clId="{B3F886CD-9EF8-514B-97EC-7EC8792EA150}" dt="2026-07-20T00:16:10.820" v="5262" actId="20577"/>
        <pc:sldMkLst>
          <pc:docMk/>
          <pc:sldMk cId="1287151132" sldId="383"/>
        </pc:sldMkLst>
        <pc:spChg chg="mod ord">
          <ac:chgData name="Dana Bardar (2513145)" userId="bbb41f47-4276-4f30-8243-110ee001d382" providerId="ADAL" clId="{B3F886CD-9EF8-514B-97EC-7EC8792EA150}" dt="2026-07-12T19:23:10.533" v="793"/>
          <ac:spMkLst>
            <pc:docMk/>
            <pc:sldMk cId="1287151132" sldId="383"/>
            <ac:spMk id="2" creationId="{7A5DAAE8-78AF-37D0-1EA1-6BE7641CF449}"/>
          </ac:spMkLst>
        </pc:spChg>
        <pc:spChg chg="mod ord">
          <ac:chgData name="Dana Bardar (2513145)" userId="bbb41f47-4276-4f30-8243-110ee001d382" providerId="ADAL" clId="{B3F886CD-9EF8-514B-97EC-7EC8792EA150}" dt="2026-07-20T00:16:10.820" v="5262" actId="20577"/>
          <ac:spMkLst>
            <pc:docMk/>
            <pc:sldMk cId="1287151132" sldId="383"/>
            <ac:spMk id="3" creationId="{327D09FF-04AE-863D-9637-E0C72C8D8B8E}"/>
          </ac:spMkLst>
        </pc:spChg>
        <pc:spChg chg="mod ord">
          <ac:chgData name="Dana Bardar (2513145)" userId="bbb41f47-4276-4f30-8243-110ee001d382" providerId="ADAL" clId="{B3F886CD-9EF8-514B-97EC-7EC8792EA150}" dt="2026-07-12T19:23:10.533" v="793"/>
          <ac:spMkLst>
            <pc:docMk/>
            <pc:sldMk cId="1287151132" sldId="383"/>
            <ac:spMk id="4" creationId="{6E6D42E4-AC46-C008-2447-7CBA08E08782}"/>
          </ac:spMkLst>
        </pc:spChg>
        <pc:spChg chg="mod ord">
          <ac:chgData name="Dana Bardar (2513145)" userId="bbb41f47-4276-4f30-8243-110ee001d382" providerId="ADAL" clId="{B3F886CD-9EF8-514B-97EC-7EC8792EA150}" dt="2026-07-12T19:23:10.533" v="793"/>
          <ac:spMkLst>
            <pc:docMk/>
            <pc:sldMk cId="1287151132" sldId="383"/>
            <ac:spMk id="5" creationId="{E8171439-ACFD-5D74-0A8F-A1BDCC81D859}"/>
          </ac:spMkLst>
        </pc:spChg>
      </pc:sldChg>
      <pc:sldChg chg="addSp delSp modSp mod modClrScheme chgLayout">
        <pc:chgData name="Dana Bardar (2513145)" userId="bbb41f47-4276-4f30-8243-110ee001d382" providerId="ADAL" clId="{B3F886CD-9EF8-514B-97EC-7EC8792EA150}" dt="2026-07-12T19:23:10.533" v="793"/>
        <pc:sldMkLst>
          <pc:docMk/>
          <pc:sldMk cId="0" sldId="387"/>
        </pc:sldMkLst>
        <pc:spChg chg="mod ord">
          <ac:chgData name="Dana Bardar (2513145)" userId="bbb41f47-4276-4f30-8243-110ee001d382" providerId="ADAL" clId="{B3F886CD-9EF8-514B-97EC-7EC8792EA150}" dt="2026-07-12T18:50:24.780" v="457" actId="14100"/>
          <ac:spMkLst>
            <pc:docMk/>
            <pc:sldMk cId="0" sldId="387"/>
            <ac:spMk id="2" creationId="{A2FCF950-4012-15F0-B279-1361A6BD7D3F}"/>
          </ac:spMkLst>
        </pc:spChg>
        <pc:spChg chg="add mod ord">
          <ac:chgData name="Dana Bardar (2513145)" userId="bbb41f47-4276-4f30-8243-110ee001d382" providerId="ADAL" clId="{B3F886CD-9EF8-514B-97EC-7EC8792EA150}" dt="2026-07-12T18:50:30.769" v="458" actId="14100"/>
          <ac:spMkLst>
            <pc:docMk/>
            <pc:sldMk cId="0" sldId="387"/>
            <ac:spMk id="3" creationId="{1894ED64-4A57-0F4A-E6DE-A9ABA63145D9}"/>
          </ac:spMkLst>
        </pc:spChg>
        <pc:spChg chg="mod or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87"/>
            <ac:spMk id="4" creationId="{E9C891E3-BFF6-8AE0-6C9D-F65AD1EC6373}"/>
          </ac:spMkLst>
        </pc:spChg>
        <pc:spChg chg="mod or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87"/>
            <ac:spMk id="18434" creationId="{6E993329-62CA-9A49-62A4-7E50E4557350}"/>
          </ac:spMkLst>
        </pc:spChg>
        <pc:spChg chg="mod or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87"/>
            <ac:spMk id="18436" creationId="{207505A2-3DCF-366C-F28C-EBE3358EDADC}"/>
          </ac:spMkLst>
        </pc:spChg>
        <pc:picChg chg="add mod">
          <ac:chgData name="Dana Bardar (2513145)" userId="bbb41f47-4276-4f30-8243-110ee001d382" providerId="ADAL" clId="{B3F886CD-9EF8-514B-97EC-7EC8792EA150}" dt="2026-07-12T18:50:13.854" v="456" actId="1076"/>
          <ac:picMkLst>
            <pc:docMk/>
            <pc:sldMk cId="0" sldId="387"/>
            <ac:picMk id="6" creationId="{9A5CBCBF-4BC9-CD0E-F6DC-1A79E3E36F0B}"/>
          </ac:picMkLst>
        </pc:picChg>
      </pc:sldChg>
      <pc:sldChg chg="addSp delSp modSp mod">
        <pc:chgData name="Dana Bardar (2513145)" userId="bbb41f47-4276-4f30-8243-110ee001d382" providerId="ADAL" clId="{B3F886CD-9EF8-514B-97EC-7EC8792EA150}" dt="2026-07-20T00:07:20.626" v="4901" actId="1076"/>
        <pc:sldMkLst>
          <pc:docMk/>
          <pc:sldMk cId="0" sldId="394"/>
        </pc:sldMkLst>
        <pc:spChg chg="add mod">
          <ac:chgData name="Dana Bardar (2513145)" userId="bbb41f47-4276-4f30-8243-110ee001d382" providerId="ADAL" clId="{B3F886CD-9EF8-514B-97EC-7EC8792EA150}" dt="2026-07-12T22:42:24.428" v="1300" actId="1076"/>
          <ac:spMkLst>
            <pc:docMk/>
            <pc:sldMk cId="0" sldId="394"/>
            <ac:spMk id="2" creationId="{9C396D2F-C6C6-423B-1BDD-A88133970A6B}"/>
          </ac:spMkLst>
        </pc:spChg>
        <pc:spChg chg="add mod">
          <ac:chgData name="Dana Bardar (2513145)" userId="bbb41f47-4276-4f30-8243-110ee001d382" providerId="ADAL" clId="{B3F886CD-9EF8-514B-97EC-7EC8792EA150}" dt="2026-07-20T00:07:20.626" v="4901" actId="1076"/>
          <ac:spMkLst>
            <pc:docMk/>
            <pc:sldMk cId="0" sldId="394"/>
            <ac:spMk id="3" creationId="{23ACDABF-34E7-A3CF-1313-634683AFCBC7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94"/>
            <ac:spMk id="4" creationId="{6B9032B6-384C-9F9E-8665-A5655B1A5781}"/>
          </ac:spMkLst>
        </pc:spChg>
        <pc:spChg chg="add mod">
          <ac:chgData name="Dana Bardar (2513145)" userId="bbb41f47-4276-4f30-8243-110ee001d382" providerId="ADAL" clId="{B3F886CD-9EF8-514B-97EC-7EC8792EA150}" dt="2026-07-12T22:49:13.192" v="1341" actId="1076"/>
          <ac:spMkLst>
            <pc:docMk/>
            <pc:sldMk cId="0" sldId="394"/>
            <ac:spMk id="6" creationId="{D456FB8F-EEAD-DD87-DFB0-2A989BA49FC1}"/>
          </ac:spMkLst>
        </pc:spChg>
        <pc:spChg chg="add mod">
          <ac:chgData name="Dana Bardar (2513145)" userId="bbb41f47-4276-4f30-8243-110ee001d382" providerId="ADAL" clId="{B3F886CD-9EF8-514B-97EC-7EC8792EA150}" dt="2026-07-12T22:48:05.225" v="1335" actId="1076"/>
          <ac:spMkLst>
            <pc:docMk/>
            <pc:sldMk cId="0" sldId="394"/>
            <ac:spMk id="17" creationId="{0E387E63-B997-0CF9-02BF-1206246A585C}"/>
          </ac:spMkLst>
        </pc:spChg>
        <pc:spChg chg="add mod">
          <ac:chgData name="Dana Bardar (2513145)" userId="bbb41f47-4276-4f30-8243-110ee001d382" providerId="ADAL" clId="{B3F886CD-9EF8-514B-97EC-7EC8792EA150}" dt="2026-07-12T22:48:20.959" v="1336" actId="1076"/>
          <ac:spMkLst>
            <pc:docMk/>
            <pc:sldMk cId="0" sldId="394"/>
            <ac:spMk id="18" creationId="{954F927D-6067-014F-1985-340E092F50F4}"/>
          </ac:spMkLst>
        </pc:spChg>
        <pc:spChg chg="add mod">
          <ac:chgData name="Dana Bardar (2513145)" userId="bbb41f47-4276-4f30-8243-110ee001d382" providerId="ADAL" clId="{B3F886CD-9EF8-514B-97EC-7EC8792EA150}" dt="2026-07-12T22:48:30.576" v="1337" actId="1076"/>
          <ac:spMkLst>
            <pc:docMk/>
            <pc:sldMk cId="0" sldId="394"/>
            <ac:spMk id="19" creationId="{386A7DBA-C5B9-758C-5EFE-B3FD9D94391E}"/>
          </ac:spMkLst>
        </pc:spChg>
        <pc:spChg chg="add mod">
          <ac:chgData name="Dana Bardar (2513145)" userId="bbb41f47-4276-4f30-8243-110ee001d382" providerId="ADAL" clId="{B3F886CD-9EF8-514B-97EC-7EC8792EA150}" dt="2026-07-12T22:48:56.010" v="1339" actId="1076"/>
          <ac:spMkLst>
            <pc:docMk/>
            <pc:sldMk cId="0" sldId="394"/>
            <ac:spMk id="20" creationId="{BCDEF822-084D-D380-EB62-89F72204A019}"/>
          </ac:spMkLst>
        </pc:spChg>
        <pc:spChg chg="add mod">
          <ac:chgData name="Dana Bardar (2513145)" userId="bbb41f47-4276-4f30-8243-110ee001d382" providerId="ADAL" clId="{B3F886CD-9EF8-514B-97EC-7EC8792EA150}" dt="2026-07-12T22:49:01.943" v="1340" actId="1076"/>
          <ac:spMkLst>
            <pc:docMk/>
            <pc:sldMk cId="0" sldId="394"/>
            <ac:spMk id="21" creationId="{A9747FBA-3A2F-5869-CA9F-A515805BE80F}"/>
          </ac:spMkLst>
        </pc:spChg>
        <pc:spChg chg="mod">
          <ac:chgData name="Dana Bardar (2513145)" userId="bbb41f47-4276-4f30-8243-110ee001d382" providerId="ADAL" clId="{B3F886CD-9EF8-514B-97EC-7EC8792EA150}" dt="2026-07-12T23:02:01.289" v="1369" actId="1076"/>
          <ac:spMkLst>
            <pc:docMk/>
            <pc:sldMk cId="0" sldId="394"/>
            <ac:spMk id="9218" creationId="{1C5FB738-49DC-34AE-A0B2-E0926CAB7A9B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94"/>
            <ac:spMk id="9221" creationId="{79782756-9629-FD18-7F1C-3F6526AE18DD}"/>
          </ac:spMkLst>
        </pc:spChg>
        <pc:spChg chg="mod">
          <ac:chgData name="Dana Bardar (2513145)" userId="bbb41f47-4276-4f30-8243-110ee001d382" providerId="ADAL" clId="{B3F886CD-9EF8-514B-97EC-7EC8792EA150}" dt="2026-07-12T22:47:53.772" v="1334" actId="1076"/>
          <ac:spMkLst>
            <pc:docMk/>
            <pc:sldMk cId="0" sldId="394"/>
            <ac:spMk id="19459" creationId="{374D29ED-FE9A-FC14-7792-1D4FB90B404A}"/>
          </ac:spMkLst>
        </pc:spChg>
        <pc:picChg chg="add mod">
          <ac:chgData name="Dana Bardar (2513145)" userId="bbb41f47-4276-4f30-8243-110ee001d382" providerId="ADAL" clId="{B3F886CD-9EF8-514B-97EC-7EC8792EA150}" dt="2026-07-12T22:57:48.460" v="1355" actId="208"/>
          <ac:picMkLst>
            <pc:docMk/>
            <pc:sldMk cId="0" sldId="394"/>
            <ac:picMk id="8" creationId="{2FE18BFA-7CE6-D816-86D0-EAC0A60F2DBD}"/>
          </ac:picMkLst>
        </pc:picChg>
        <pc:picChg chg="add mod">
          <ac:chgData name="Dana Bardar (2513145)" userId="bbb41f47-4276-4f30-8243-110ee001d382" providerId="ADAL" clId="{B3F886CD-9EF8-514B-97EC-7EC8792EA150}" dt="2026-07-12T22:57:59.027" v="1356" actId="208"/>
          <ac:picMkLst>
            <pc:docMk/>
            <pc:sldMk cId="0" sldId="394"/>
            <ac:picMk id="10" creationId="{7320B77D-7D4E-33A1-6FA7-C4BE8189D191}"/>
          </ac:picMkLst>
        </pc:picChg>
        <pc:picChg chg="add mod">
          <ac:chgData name="Dana Bardar (2513145)" userId="bbb41f47-4276-4f30-8243-110ee001d382" providerId="ADAL" clId="{B3F886CD-9EF8-514B-97EC-7EC8792EA150}" dt="2026-07-12T22:59:06.839" v="1363" actId="208"/>
          <ac:picMkLst>
            <pc:docMk/>
            <pc:sldMk cId="0" sldId="394"/>
            <ac:picMk id="12" creationId="{0058F186-F3C0-C928-B869-F8C7151AF6FB}"/>
          </ac:picMkLst>
        </pc:picChg>
        <pc:picChg chg="add mod">
          <ac:chgData name="Dana Bardar (2513145)" userId="bbb41f47-4276-4f30-8243-110ee001d382" providerId="ADAL" clId="{B3F886CD-9EF8-514B-97EC-7EC8792EA150}" dt="2026-07-12T22:58:59.113" v="1362" actId="208"/>
          <ac:picMkLst>
            <pc:docMk/>
            <pc:sldMk cId="0" sldId="394"/>
            <ac:picMk id="14" creationId="{D77A4140-502B-D5FA-6094-9B5718171435}"/>
          </ac:picMkLst>
        </pc:picChg>
        <pc:picChg chg="add mod">
          <ac:chgData name="Dana Bardar (2513145)" userId="bbb41f47-4276-4f30-8243-110ee001d382" providerId="ADAL" clId="{B3F886CD-9EF8-514B-97EC-7EC8792EA150}" dt="2026-07-12T22:58:33.081" v="1359" actId="208"/>
          <ac:picMkLst>
            <pc:docMk/>
            <pc:sldMk cId="0" sldId="394"/>
            <ac:picMk id="16" creationId="{84A2D43F-AD4E-D992-4C02-4CD3CA87F81F}"/>
          </ac:picMkLst>
        </pc:picChg>
        <pc:cxnChg chg="add mod">
          <ac:chgData name="Dana Bardar (2513145)" userId="bbb41f47-4276-4f30-8243-110ee001d382" providerId="ADAL" clId="{B3F886CD-9EF8-514B-97EC-7EC8792EA150}" dt="2026-07-12T22:40:48.559" v="1293" actId="1076"/>
          <ac:cxnSpMkLst>
            <pc:docMk/>
            <pc:sldMk cId="0" sldId="394"/>
            <ac:cxnSpMk id="30" creationId="{EFEF9795-A57E-A18B-22EE-6721841DBF41}"/>
          </ac:cxnSpMkLst>
        </pc:cxnChg>
      </pc:sldChg>
      <pc:sldChg chg="addSp delSp modSp mod chgLayout">
        <pc:chgData name="Dana Bardar (2513145)" userId="bbb41f47-4276-4f30-8243-110ee001d382" providerId="ADAL" clId="{B3F886CD-9EF8-514B-97EC-7EC8792EA150}" dt="2026-07-20T00:08:16.463" v="4932" actId="1076"/>
        <pc:sldMkLst>
          <pc:docMk/>
          <pc:sldMk cId="0" sldId="395"/>
        </pc:sldMkLst>
        <pc:spChg chg="mod ord">
          <ac:chgData name="Dana Bardar (2513145)" userId="bbb41f47-4276-4f30-8243-110ee001d382" providerId="ADAL" clId="{B3F886CD-9EF8-514B-97EC-7EC8792EA150}" dt="2026-07-19T12:19:56.261" v="2211" actId="1076"/>
          <ac:spMkLst>
            <pc:docMk/>
            <pc:sldMk cId="0" sldId="395"/>
            <ac:spMk id="2" creationId="{1FE8F138-5F23-B989-7BFD-71F5C33065F6}"/>
          </ac:spMkLst>
        </pc:spChg>
        <pc:spChg chg="add del mod">
          <ac:chgData name="Dana Bardar (2513145)" userId="bbb41f47-4276-4f30-8243-110ee001d382" providerId="ADAL" clId="{B3F886CD-9EF8-514B-97EC-7EC8792EA150}" dt="2026-07-19T12:36:13.592" v="2695" actId="478"/>
          <ac:spMkLst>
            <pc:docMk/>
            <pc:sldMk cId="0" sldId="395"/>
            <ac:spMk id="3" creationId="{18629F61-F417-81EC-2D0E-D23415B6BC8B}"/>
          </ac:spMkLst>
        </pc:spChg>
        <pc:spChg chg="mod ord">
          <ac:chgData name="Dana Bardar (2513145)" userId="bbb41f47-4276-4f30-8243-110ee001d382" providerId="ADAL" clId="{B3F886CD-9EF8-514B-97EC-7EC8792EA150}" dt="2026-07-12T23:16:35.722" v="1392" actId="700"/>
          <ac:spMkLst>
            <pc:docMk/>
            <pc:sldMk cId="0" sldId="395"/>
            <ac:spMk id="4" creationId="{EE708A69-4880-E756-CF1A-621EA0BA900A}"/>
          </ac:spMkLst>
        </pc:spChg>
        <pc:spChg chg="add del mod">
          <ac:chgData name="Dana Bardar (2513145)" userId="bbb41f47-4276-4f30-8243-110ee001d382" providerId="ADAL" clId="{B3F886CD-9EF8-514B-97EC-7EC8792EA150}" dt="2026-07-19T12:37:24.975" v="2794"/>
          <ac:spMkLst>
            <pc:docMk/>
            <pc:sldMk cId="0" sldId="395"/>
            <ac:spMk id="5" creationId="{A7824AA4-26F5-5A43-FC69-FC8B7985FAFA}"/>
          </ac:spMkLst>
        </pc:spChg>
        <pc:spChg chg="add mod">
          <ac:chgData name="Dana Bardar (2513145)" userId="bbb41f47-4276-4f30-8243-110ee001d382" providerId="ADAL" clId="{B3F886CD-9EF8-514B-97EC-7EC8792EA150}" dt="2026-07-19T12:40:23.751" v="2920" actId="1076"/>
          <ac:spMkLst>
            <pc:docMk/>
            <pc:sldMk cId="0" sldId="395"/>
            <ac:spMk id="6" creationId="{63836B59-A003-C28F-F220-4B9CCEAFFB74}"/>
          </ac:spMkLst>
        </pc:spChg>
        <pc:spChg chg="add mod">
          <ac:chgData name="Dana Bardar (2513145)" userId="bbb41f47-4276-4f30-8243-110ee001d382" providerId="ADAL" clId="{B3F886CD-9EF8-514B-97EC-7EC8792EA150}" dt="2026-07-19T12:40:10.700" v="2917" actId="1076"/>
          <ac:spMkLst>
            <pc:docMk/>
            <pc:sldMk cId="0" sldId="395"/>
            <ac:spMk id="7" creationId="{3FBCE02A-DF34-F412-C6CB-FEB8E25843C4}"/>
          </ac:spMkLst>
        </pc:spChg>
        <pc:spChg chg="add del mod">
          <ac:chgData name="Dana Bardar (2513145)" userId="bbb41f47-4276-4f30-8243-110ee001d382" providerId="ADAL" clId="{B3F886CD-9EF8-514B-97EC-7EC8792EA150}" dt="2026-07-19T12:31:10.250" v="2518"/>
          <ac:spMkLst>
            <pc:docMk/>
            <pc:sldMk cId="0" sldId="395"/>
            <ac:spMk id="8" creationId="{1CFEC9A3-1A35-17C2-2466-A75CA0C0502D}"/>
          </ac:spMkLst>
        </pc:spChg>
        <pc:spChg chg="add mod">
          <ac:chgData name="Dana Bardar (2513145)" userId="bbb41f47-4276-4f30-8243-110ee001d382" providerId="ADAL" clId="{B3F886CD-9EF8-514B-97EC-7EC8792EA150}" dt="2026-07-19T12:40:27.050" v="2921" actId="1076"/>
          <ac:spMkLst>
            <pc:docMk/>
            <pc:sldMk cId="0" sldId="395"/>
            <ac:spMk id="9" creationId="{B7279055-D498-7DF2-DD14-068833821950}"/>
          </ac:spMkLst>
        </pc:spChg>
        <pc:spChg chg="add mod">
          <ac:chgData name="Dana Bardar (2513145)" userId="bbb41f47-4276-4f30-8243-110ee001d382" providerId="ADAL" clId="{B3F886CD-9EF8-514B-97EC-7EC8792EA150}" dt="2026-07-19T12:40:13.850" v="2918" actId="1076"/>
          <ac:spMkLst>
            <pc:docMk/>
            <pc:sldMk cId="0" sldId="395"/>
            <ac:spMk id="10" creationId="{1EC5FDA6-48C4-44DE-CAE3-9A342B925E66}"/>
          </ac:spMkLst>
        </pc:spChg>
        <pc:spChg chg="add mod">
          <ac:chgData name="Dana Bardar (2513145)" userId="bbb41f47-4276-4f30-8243-110ee001d382" providerId="ADAL" clId="{B3F886CD-9EF8-514B-97EC-7EC8792EA150}" dt="2026-07-19T12:40:30.280" v="2922" actId="1076"/>
          <ac:spMkLst>
            <pc:docMk/>
            <pc:sldMk cId="0" sldId="395"/>
            <ac:spMk id="11" creationId="{F2982290-2B07-AC0F-B53C-4B1FE682B6CA}"/>
          </ac:spMkLst>
        </pc:spChg>
        <pc:spChg chg="add mod">
          <ac:chgData name="Dana Bardar (2513145)" userId="bbb41f47-4276-4f30-8243-110ee001d382" providerId="ADAL" clId="{B3F886CD-9EF8-514B-97EC-7EC8792EA150}" dt="2026-07-19T12:40:35.165" v="2923" actId="1076"/>
          <ac:spMkLst>
            <pc:docMk/>
            <pc:sldMk cId="0" sldId="395"/>
            <ac:spMk id="12" creationId="{68C0214C-1952-8005-6881-3F7BD0FAF72B}"/>
          </ac:spMkLst>
        </pc:spChg>
        <pc:spChg chg="add mod">
          <ac:chgData name="Dana Bardar (2513145)" userId="bbb41f47-4276-4f30-8243-110ee001d382" providerId="ADAL" clId="{B3F886CD-9EF8-514B-97EC-7EC8792EA150}" dt="2026-07-19T12:40:07.049" v="2916" actId="1076"/>
          <ac:spMkLst>
            <pc:docMk/>
            <pc:sldMk cId="0" sldId="395"/>
            <ac:spMk id="13" creationId="{F1FB6A3E-B892-4CF3-99F3-4E9F4388C9D0}"/>
          </ac:spMkLst>
        </pc:spChg>
        <pc:spChg chg="add del mod">
          <ac:chgData name="Dana Bardar (2513145)" userId="bbb41f47-4276-4f30-8243-110ee001d382" providerId="ADAL" clId="{B3F886CD-9EF8-514B-97EC-7EC8792EA150}" dt="2026-07-19T12:36:15.735" v="2696" actId="478"/>
          <ac:spMkLst>
            <pc:docMk/>
            <pc:sldMk cId="0" sldId="395"/>
            <ac:spMk id="14" creationId="{8E6EA171-5EA7-5598-1AF2-C239952284D8}"/>
          </ac:spMkLst>
        </pc:spChg>
        <pc:spChg chg="add mod">
          <ac:chgData name="Dana Bardar (2513145)" userId="bbb41f47-4276-4f30-8243-110ee001d382" providerId="ADAL" clId="{B3F886CD-9EF8-514B-97EC-7EC8792EA150}" dt="2026-07-19T12:40:03.966" v="2915" actId="1076"/>
          <ac:spMkLst>
            <pc:docMk/>
            <pc:sldMk cId="0" sldId="395"/>
            <ac:spMk id="15" creationId="{D3392EC9-99E4-FA61-02FA-820418C5C175}"/>
          </ac:spMkLst>
        </pc:spChg>
        <pc:spChg chg="add mod">
          <ac:chgData name="Dana Bardar (2513145)" userId="bbb41f47-4276-4f30-8243-110ee001d382" providerId="ADAL" clId="{B3F886CD-9EF8-514B-97EC-7EC8792EA150}" dt="2026-07-20T00:08:16.463" v="4932" actId="1076"/>
          <ac:spMkLst>
            <pc:docMk/>
            <pc:sldMk cId="0" sldId="395"/>
            <ac:spMk id="16" creationId="{51BD8118-1F75-BEEE-E65E-F33C428BCA08}"/>
          </ac:spMkLst>
        </pc:spChg>
        <pc:spChg chg="mod ord">
          <ac:chgData name="Dana Bardar (2513145)" userId="bbb41f47-4276-4f30-8243-110ee001d382" providerId="ADAL" clId="{B3F886CD-9EF8-514B-97EC-7EC8792EA150}" dt="2026-07-12T23:16:35.722" v="1392" actId="700"/>
          <ac:spMkLst>
            <pc:docMk/>
            <pc:sldMk cId="0" sldId="395"/>
            <ac:spMk id="11269" creationId="{7A954980-4467-DBA0-058E-E82D5CD11E0E}"/>
          </ac:spMkLst>
        </pc:spChg>
      </pc:sldChg>
      <pc:sldChg chg="addSp delSp modSp mod">
        <pc:chgData name="Dana Bardar (2513145)" userId="bbb41f47-4276-4f30-8243-110ee001d382" providerId="ADAL" clId="{B3F886CD-9EF8-514B-97EC-7EC8792EA150}" dt="2026-07-20T00:09:18.018" v="5002" actId="1076"/>
        <pc:sldMkLst>
          <pc:docMk/>
          <pc:sldMk cId="1663974967" sldId="396"/>
        </pc:sldMkLst>
        <pc:spChg chg="mod">
          <ac:chgData name="Dana Bardar (2513145)" userId="bbb41f47-4276-4f30-8243-110ee001d382" providerId="ADAL" clId="{B3F886CD-9EF8-514B-97EC-7EC8792EA150}" dt="2026-07-19T23:43:17.776" v="4042" actId="1076"/>
          <ac:spMkLst>
            <pc:docMk/>
            <pc:sldMk cId="1663974967" sldId="396"/>
            <ac:spMk id="2" creationId="{F7A33847-0493-6DAA-A30C-328C54DCD8B6}"/>
          </ac:spMkLst>
        </pc:spChg>
        <pc:spChg chg="mod">
          <ac:chgData name="Dana Bardar (2513145)" userId="bbb41f47-4276-4f30-8243-110ee001d382" providerId="ADAL" clId="{B3F886CD-9EF8-514B-97EC-7EC8792EA150}" dt="2026-07-19T22:20:40.214" v="3084" actId="14100"/>
          <ac:spMkLst>
            <pc:docMk/>
            <pc:sldMk cId="1663974967" sldId="396"/>
            <ac:spMk id="3" creationId="{857BFAFA-1A27-74B0-A7A9-13BBFEBEE86C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1663974967" sldId="396"/>
            <ac:spMk id="4" creationId="{394D8B0A-6FA0-E26A-E62C-349A3F6B6F73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1663974967" sldId="396"/>
            <ac:spMk id="5" creationId="{2D480500-54FD-83EA-2C4B-B1193A4970F2}"/>
          </ac:spMkLst>
        </pc:spChg>
        <pc:spChg chg="add del mod">
          <ac:chgData name="Dana Bardar (2513145)" userId="bbb41f47-4276-4f30-8243-110ee001d382" providerId="ADAL" clId="{B3F886CD-9EF8-514B-97EC-7EC8792EA150}" dt="2026-07-19T22:27:33.591" v="3130" actId="478"/>
          <ac:spMkLst>
            <pc:docMk/>
            <pc:sldMk cId="1663974967" sldId="396"/>
            <ac:spMk id="6" creationId="{49C3AD07-C97C-C94F-E7F5-96F18BEBC213}"/>
          </ac:spMkLst>
        </pc:spChg>
        <pc:spChg chg="add mod">
          <ac:chgData name="Dana Bardar (2513145)" userId="bbb41f47-4276-4f30-8243-110ee001d382" providerId="ADAL" clId="{B3F886CD-9EF8-514B-97EC-7EC8792EA150}" dt="2026-07-19T23:43:37.542" v="4044" actId="1076"/>
          <ac:spMkLst>
            <pc:docMk/>
            <pc:sldMk cId="1663974967" sldId="396"/>
            <ac:spMk id="7" creationId="{7B434657-8A32-11A5-6D81-B6F042052A89}"/>
          </ac:spMkLst>
        </pc:spChg>
        <pc:spChg chg="add del">
          <ac:chgData name="Dana Bardar (2513145)" userId="bbb41f47-4276-4f30-8243-110ee001d382" providerId="ADAL" clId="{B3F886CD-9EF8-514B-97EC-7EC8792EA150}" dt="2026-07-19T22:30:16.541" v="3146" actId="478"/>
          <ac:spMkLst>
            <pc:docMk/>
            <pc:sldMk cId="1663974967" sldId="396"/>
            <ac:spMk id="8" creationId="{2BBE877D-7C4B-43F7-3CE9-4BBE2E9BFE7D}"/>
          </ac:spMkLst>
        </pc:spChg>
        <pc:spChg chg="add mod">
          <ac:chgData name="Dana Bardar (2513145)" userId="bbb41f47-4276-4f30-8243-110ee001d382" providerId="ADAL" clId="{B3F886CD-9EF8-514B-97EC-7EC8792EA150}" dt="2026-07-19T23:17:07.100" v="3418" actId="1076"/>
          <ac:spMkLst>
            <pc:docMk/>
            <pc:sldMk cId="1663974967" sldId="396"/>
            <ac:spMk id="9" creationId="{F31D5A2B-EC46-6806-AC41-8ECDF526BFE5}"/>
          </ac:spMkLst>
        </pc:spChg>
        <pc:spChg chg="add mod">
          <ac:chgData name="Dana Bardar (2513145)" userId="bbb41f47-4276-4f30-8243-110ee001d382" providerId="ADAL" clId="{B3F886CD-9EF8-514B-97EC-7EC8792EA150}" dt="2026-07-19T22:53:38.776" v="3272" actId="207"/>
          <ac:spMkLst>
            <pc:docMk/>
            <pc:sldMk cId="1663974967" sldId="396"/>
            <ac:spMk id="10" creationId="{6F34933E-82F9-D1C1-B578-0747ED72D880}"/>
          </ac:spMkLst>
        </pc:spChg>
        <pc:spChg chg="add mod">
          <ac:chgData name="Dana Bardar (2513145)" userId="bbb41f47-4276-4f30-8243-110ee001d382" providerId="ADAL" clId="{B3F886CD-9EF8-514B-97EC-7EC8792EA150}" dt="2026-07-19T22:54:04.381" v="3275" actId="207"/>
          <ac:spMkLst>
            <pc:docMk/>
            <pc:sldMk cId="1663974967" sldId="396"/>
            <ac:spMk id="11" creationId="{79F49D55-A3AE-0159-F046-2C07079ADD50}"/>
          </ac:spMkLst>
        </pc:spChg>
        <pc:spChg chg="add mod">
          <ac:chgData name="Dana Bardar (2513145)" userId="bbb41f47-4276-4f30-8243-110ee001d382" providerId="ADAL" clId="{B3F886CD-9EF8-514B-97EC-7EC8792EA150}" dt="2026-07-19T23:17:03.081" v="3417" actId="1076"/>
          <ac:spMkLst>
            <pc:docMk/>
            <pc:sldMk cId="1663974967" sldId="396"/>
            <ac:spMk id="12" creationId="{023F5654-6179-09FE-F736-39576BEC7DC8}"/>
          </ac:spMkLst>
        </pc:spChg>
        <pc:spChg chg="add mod">
          <ac:chgData name="Dana Bardar (2513145)" userId="bbb41f47-4276-4f30-8243-110ee001d382" providerId="ADAL" clId="{B3F886CD-9EF8-514B-97EC-7EC8792EA150}" dt="2026-07-19T23:18:31.886" v="3424" actId="1076"/>
          <ac:spMkLst>
            <pc:docMk/>
            <pc:sldMk cId="1663974967" sldId="396"/>
            <ac:spMk id="13" creationId="{984E5B71-8934-E39A-808E-5A331092E239}"/>
          </ac:spMkLst>
        </pc:spChg>
        <pc:spChg chg="add mod">
          <ac:chgData name="Dana Bardar (2513145)" userId="bbb41f47-4276-4f30-8243-110ee001d382" providerId="ADAL" clId="{B3F886CD-9EF8-514B-97EC-7EC8792EA150}" dt="2026-07-19T23:15:02.446" v="3401" actId="255"/>
          <ac:spMkLst>
            <pc:docMk/>
            <pc:sldMk cId="1663974967" sldId="396"/>
            <ac:spMk id="19" creationId="{46B4F659-7AE3-9A3B-CC0F-70A302479D3F}"/>
          </ac:spMkLst>
        </pc:spChg>
        <pc:spChg chg="add mod">
          <ac:chgData name="Dana Bardar (2513145)" userId="bbb41f47-4276-4f30-8243-110ee001d382" providerId="ADAL" clId="{B3F886CD-9EF8-514B-97EC-7EC8792EA150}" dt="2026-07-19T23:15:08.224" v="3402" actId="255"/>
          <ac:spMkLst>
            <pc:docMk/>
            <pc:sldMk cId="1663974967" sldId="396"/>
            <ac:spMk id="20" creationId="{DB83BA09-DB60-A5AE-2BFE-1B34D7F915EF}"/>
          </ac:spMkLst>
        </pc:spChg>
        <pc:spChg chg="add mod">
          <ac:chgData name="Dana Bardar (2513145)" userId="bbb41f47-4276-4f30-8243-110ee001d382" providerId="ADAL" clId="{B3F886CD-9EF8-514B-97EC-7EC8792EA150}" dt="2026-07-19T23:18:16.819" v="3422" actId="1076"/>
          <ac:spMkLst>
            <pc:docMk/>
            <pc:sldMk cId="1663974967" sldId="396"/>
            <ac:spMk id="21" creationId="{F44C204A-06D0-0885-9872-DF9715659DE7}"/>
          </ac:spMkLst>
        </pc:spChg>
        <pc:spChg chg="add mod">
          <ac:chgData name="Dana Bardar (2513145)" userId="bbb41f47-4276-4f30-8243-110ee001d382" providerId="ADAL" clId="{B3F886CD-9EF8-514B-97EC-7EC8792EA150}" dt="2026-07-19T23:18:24.115" v="3423" actId="1076"/>
          <ac:spMkLst>
            <pc:docMk/>
            <pc:sldMk cId="1663974967" sldId="396"/>
            <ac:spMk id="22" creationId="{D5C2CAC6-8594-B6DC-AA56-4D1ACE731703}"/>
          </ac:spMkLst>
        </pc:spChg>
        <pc:spChg chg="add mod">
          <ac:chgData name="Dana Bardar (2513145)" userId="bbb41f47-4276-4f30-8243-110ee001d382" providerId="ADAL" clId="{B3F886CD-9EF8-514B-97EC-7EC8792EA150}" dt="2026-07-19T23:18:46.585" v="3426" actId="1076"/>
          <ac:spMkLst>
            <pc:docMk/>
            <pc:sldMk cId="1663974967" sldId="396"/>
            <ac:spMk id="23" creationId="{9BAD9445-177F-448C-A903-72953E20C9AF}"/>
          </ac:spMkLst>
        </pc:spChg>
        <pc:spChg chg="add mod">
          <ac:chgData name="Dana Bardar (2513145)" userId="bbb41f47-4276-4f30-8243-110ee001d382" providerId="ADAL" clId="{B3F886CD-9EF8-514B-97EC-7EC8792EA150}" dt="2026-07-19T23:18:42.086" v="3425" actId="1076"/>
          <ac:spMkLst>
            <pc:docMk/>
            <pc:sldMk cId="1663974967" sldId="396"/>
            <ac:spMk id="24" creationId="{B90280C1-E65D-FAE8-23E8-67E00C2419EE}"/>
          </ac:spMkLst>
        </pc:spChg>
        <pc:spChg chg="add mod">
          <ac:chgData name="Dana Bardar (2513145)" userId="bbb41f47-4276-4f30-8243-110ee001d382" providerId="ADAL" clId="{B3F886CD-9EF8-514B-97EC-7EC8792EA150}" dt="2026-07-19T23:15:24.978" v="3404" actId="1076"/>
          <ac:spMkLst>
            <pc:docMk/>
            <pc:sldMk cId="1663974967" sldId="396"/>
            <ac:spMk id="25" creationId="{3659F2AC-07E2-BC30-0206-DBAFF972FE0F}"/>
          </ac:spMkLst>
        </pc:spChg>
        <pc:spChg chg="add del mod">
          <ac:chgData name="Dana Bardar (2513145)" userId="bbb41f47-4276-4f30-8243-110ee001d382" providerId="ADAL" clId="{B3F886CD-9EF8-514B-97EC-7EC8792EA150}" dt="2026-07-19T23:01:59.388" v="3344"/>
          <ac:spMkLst>
            <pc:docMk/>
            <pc:sldMk cId="1663974967" sldId="396"/>
            <ac:spMk id="26" creationId="{655D18F6-F1C4-3D18-FED9-9C0125637DF3}"/>
          </ac:spMkLst>
        </pc:spChg>
        <pc:spChg chg="add mod">
          <ac:chgData name="Dana Bardar (2513145)" userId="bbb41f47-4276-4f30-8243-110ee001d382" providerId="ADAL" clId="{B3F886CD-9EF8-514B-97EC-7EC8792EA150}" dt="2026-07-19T23:17:29.432" v="3421" actId="1076"/>
          <ac:spMkLst>
            <pc:docMk/>
            <pc:sldMk cId="1663974967" sldId="396"/>
            <ac:spMk id="27" creationId="{3FD03C2A-A56D-520F-F652-022AB139FF6C}"/>
          </ac:spMkLst>
        </pc:spChg>
        <pc:spChg chg="add mod">
          <ac:chgData name="Dana Bardar (2513145)" userId="bbb41f47-4276-4f30-8243-110ee001d382" providerId="ADAL" clId="{B3F886CD-9EF8-514B-97EC-7EC8792EA150}" dt="2026-07-19T23:20:21.439" v="3449" actId="1076"/>
          <ac:spMkLst>
            <pc:docMk/>
            <pc:sldMk cId="1663974967" sldId="396"/>
            <ac:spMk id="34" creationId="{4EC0F330-DEF7-9B61-DD71-7547D293BDFC}"/>
          </ac:spMkLst>
        </pc:spChg>
        <pc:spChg chg="add mod">
          <ac:chgData name="Dana Bardar (2513145)" userId="bbb41f47-4276-4f30-8243-110ee001d382" providerId="ADAL" clId="{B3F886CD-9EF8-514B-97EC-7EC8792EA150}" dt="2026-07-19T23:22:24.275" v="3574" actId="1076"/>
          <ac:spMkLst>
            <pc:docMk/>
            <pc:sldMk cId="1663974967" sldId="396"/>
            <ac:spMk id="35" creationId="{F7302B0B-E18E-F439-2BA5-94059F6B75B0}"/>
          </ac:spMkLst>
        </pc:spChg>
        <pc:spChg chg="add mod">
          <ac:chgData name="Dana Bardar (2513145)" userId="bbb41f47-4276-4f30-8243-110ee001d382" providerId="ADAL" clId="{B3F886CD-9EF8-514B-97EC-7EC8792EA150}" dt="2026-07-20T00:09:18.018" v="5002" actId="1076"/>
          <ac:spMkLst>
            <pc:docMk/>
            <pc:sldMk cId="1663974967" sldId="396"/>
            <ac:spMk id="36" creationId="{EF0C366E-2148-6872-0E1C-B131269C8403}"/>
          </ac:spMkLst>
        </pc:spChg>
        <pc:cxnChg chg="add mod">
          <ac:chgData name="Dana Bardar (2513145)" userId="bbb41f47-4276-4f30-8243-110ee001d382" providerId="ADAL" clId="{B3F886CD-9EF8-514B-97EC-7EC8792EA150}" dt="2026-07-19T23:17:07.100" v="3418" actId="1076"/>
          <ac:cxnSpMkLst>
            <pc:docMk/>
            <pc:sldMk cId="1663974967" sldId="396"/>
            <ac:cxnSpMk id="15" creationId="{336AF74D-8591-DA34-42B3-5E2CFA68E32D}"/>
          </ac:cxnSpMkLst>
        </pc:cxnChg>
        <pc:cxnChg chg="add mod">
          <ac:chgData name="Dana Bardar (2513145)" userId="bbb41f47-4276-4f30-8243-110ee001d382" providerId="ADAL" clId="{B3F886CD-9EF8-514B-97EC-7EC8792EA150}" dt="2026-07-19T23:17:07.100" v="3418" actId="1076"/>
          <ac:cxnSpMkLst>
            <pc:docMk/>
            <pc:sldMk cId="1663974967" sldId="396"/>
            <ac:cxnSpMk id="17" creationId="{447E07A1-E605-B451-871F-5865355DDED4}"/>
          </ac:cxnSpMkLst>
        </pc:cxnChg>
      </pc:sldChg>
      <pc:sldChg chg="addSp modSp mod">
        <pc:chgData name="Dana Bardar (2513145)" userId="bbb41f47-4276-4f30-8243-110ee001d382" providerId="ADAL" clId="{B3F886CD-9EF8-514B-97EC-7EC8792EA150}" dt="2026-07-20T00:10:49.315" v="5079" actId="1076"/>
        <pc:sldMkLst>
          <pc:docMk/>
          <pc:sldMk cId="0" sldId="398"/>
        </pc:sldMkLst>
        <pc:spChg chg="add mod">
          <ac:chgData name="Dana Bardar (2513145)" userId="bbb41f47-4276-4f30-8243-110ee001d382" providerId="ADAL" clId="{B3F886CD-9EF8-514B-97EC-7EC8792EA150}" dt="2026-07-19T23:51:48.936" v="4467" actId="20577"/>
          <ac:spMkLst>
            <pc:docMk/>
            <pc:sldMk cId="0" sldId="398"/>
            <ac:spMk id="2" creationId="{A4CE294D-CB8B-0AD1-BFB3-FC1507CF8E4B}"/>
          </ac:spMkLst>
        </pc:spChg>
        <pc:spChg chg="add mod">
          <ac:chgData name="Dana Bardar (2513145)" userId="bbb41f47-4276-4f30-8243-110ee001d382" providerId="ADAL" clId="{B3F886CD-9EF8-514B-97EC-7EC8792EA150}" dt="2026-07-20T00:10:49.315" v="5079" actId="1076"/>
          <ac:spMkLst>
            <pc:docMk/>
            <pc:sldMk cId="0" sldId="398"/>
            <ac:spMk id="3" creationId="{5DE89057-FDE5-4F45-DDC3-A1A552D49F45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98"/>
            <ac:spMk id="4" creationId="{54C78844-55BE-72BC-2BDC-95FC6762D9C7}"/>
          </ac:spMkLst>
        </pc:spChg>
        <pc:spChg chg="mod">
          <ac:chgData name="Dana Bardar (2513145)" userId="bbb41f47-4276-4f30-8243-110ee001d382" providerId="ADAL" clId="{B3F886CD-9EF8-514B-97EC-7EC8792EA150}" dt="2026-07-19T23:50:25.422" v="4450" actId="207"/>
          <ac:spMkLst>
            <pc:docMk/>
            <pc:sldMk cId="0" sldId="398"/>
            <ac:spMk id="12290" creationId="{0BAAAF84-50A1-E0F8-EF89-8F44E2FA1ACC}"/>
          </ac:spMkLst>
        </pc:spChg>
        <pc:spChg chg="mod">
          <ac:chgData name="Dana Bardar (2513145)" userId="bbb41f47-4276-4f30-8243-110ee001d382" providerId="ADAL" clId="{B3F886CD-9EF8-514B-97EC-7EC8792EA150}" dt="2026-07-19T23:51:36.727" v="4465" actId="1076"/>
          <ac:spMkLst>
            <pc:docMk/>
            <pc:sldMk cId="0" sldId="398"/>
            <ac:spMk id="12291" creationId="{DA8DF68F-34C4-285F-B4A1-B6E08AE08A8B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98"/>
            <ac:spMk id="12293" creationId="{A34A8D67-C446-5B89-B913-CA27928CE4F6}"/>
          </ac:spMkLst>
        </pc:spChg>
      </pc:sldChg>
      <pc:sldChg chg="modSp mod">
        <pc:chgData name="Dana Bardar (2513145)" userId="bbb41f47-4276-4f30-8243-110ee001d382" providerId="ADAL" clId="{B3F886CD-9EF8-514B-97EC-7EC8792EA150}" dt="2026-07-19T23:59:37.891" v="4819" actId="1076"/>
        <pc:sldMkLst>
          <pc:docMk/>
          <pc:sldMk cId="0" sldId="399"/>
        </pc:sldMkLst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99"/>
            <ac:spMk id="4" creationId="{54C78844-55BE-72BC-2BDC-95FC6762D9C7}"/>
          </ac:spMkLst>
        </pc:spChg>
        <pc:spChg chg="mod">
          <ac:chgData name="Dana Bardar (2513145)" userId="bbb41f47-4276-4f30-8243-110ee001d382" providerId="ADAL" clId="{B3F886CD-9EF8-514B-97EC-7EC8792EA150}" dt="2026-07-19T23:59:35.460" v="4818" actId="1076"/>
          <ac:spMkLst>
            <pc:docMk/>
            <pc:sldMk cId="0" sldId="399"/>
            <ac:spMk id="12290" creationId="{0BAAAF84-50A1-E0F8-EF89-8F44E2FA1ACC}"/>
          </ac:spMkLst>
        </pc:spChg>
        <pc:spChg chg="mod">
          <ac:chgData name="Dana Bardar (2513145)" userId="bbb41f47-4276-4f30-8243-110ee001d382" providerId="ADAL" clId="{B3F886CD-9EF8-514B-97EC-7EC8792EA150}" dt="2026-07-19T23:59:37.891" v="4819" actId="1076"/>
          <ac:spMkLst>
            <pc:docMk/>
            <pc:sldMk cId="0" sldId="399"/>
            <ac:spMk id="12291" creationId="{DA8DF68F-34C4-285F-B4A1-B6E08AE08A8B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399"/>
            <ac:spMk id="12293" creationId="{A34A8D67-C446-5B89-B913-CA27928CE4F6}"/>
          </ac:spMkLst>
        </pc:spChg>
      </pc:sldChg>
      <pc:sldChg chg="modSp mod">
        <pc:chgData name="Dana Bardar (2513145)" userId="bbb41f47-4276-4f30-8243-110ee001d382" providerId="ADAL" clId="{B3F886CD-9EF8-514B-97EC-7EC8792EA150}" dt="2026-07-20T00:05:32.932" v="4880" actId="20577"/>
        <pc:sldMkLst>
          <pc:docMk/>
          <pc:sldMk cId="0" sldId="400"/>
        </pc:sldMkLst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400"/>
            <ac:spMk id="4" creationId="{AFC3E97E-07F8-3EC8-79F6-C49008163BE6}"/>
          </ac:spMkLst>
        </pc:spChg>
        <pc:spChg chg="mod">
          <ac:chgData name="Dana Bardar (2513145)" userId="bbb41f47-4276-4f30-8243-110ee001d382" providerId="ADAL" clId="{B3F886CD-9EF8-514B-97EC-7EC8792EA150}" dt="2026-07-20T00:04:26.474" v="4843" actId="207"/>
          <ac:spMkLst>
            <pc:docMk/>
            <pc:sldMk cId="0" sldId="400"/>
            <ac:spMk id="13314" creationId="{3D80977B-0105-4BDE-DF54-D9B0E773C891}"/>
          </ac:spMkLst>
        </pc:spChg>
        <pc:spChg chg="mod">
          <ac:chgData name="Dana Bardar (2513145)" userId="bbb41f47-4276-4f30-8243-110ee001d382" providerId="ADAL" clId="{B3F886CD-9EF8-514B-97EC-7EC8792EA150}" dt="2026-07-20T00:05:32.932" v="4880" actId="20577"/>
          <ac:spMkLst>
            <pc:docMk/>
            <pc:sldMk cId="0" sldId="400"/>
            <ac:spMk id="13315" creationId="{50070DAB-396E-DF77-4036-1E44F9E2CD8C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0" sldId="400"/>
            <ac:spMk id="13317" creationId="{4E364E1B-18CF-2A13-11D6-BBEA13EB09D9}"/>
          </ac:spMkLst>
        </pc:spChg>
      </pc:sldChg>
      <pc:sldChg chg="modSp del">
        <pc:chgData name="Dana Bardar (2513145)" userId="bbb41f47-4276-4f30-8243-110ee001d382" providerId="ADAL" clId="{B3F886CD-9EF8-514B-97EC-7EC8792EA150}" dt="2026-07-20T00:11:55.765" v="5080" actId="2696"/>
        <pc:sldMkLst>
          <pc:docMk/>
          <pc:sldMk cId="0" sldId="401"/>
        </pc:sldMkLst>
      </pc:sldChg>
      <pc:sldChg chg="addSp modSp mod">
        <pc:chgData name="Dana Bardar (2513145)" userId="bbb41f47-4276-4f30-8243-110ee001d382" providerId="ADAL" clId="{B3F886CD-9EF8-514B-97EC-7EC8792EA150}" dt="2026-07-20T00:10:02.866" v="5030" actId="1076"/>
        <pc:sldMkLst>
          <pc:docMk/>
          <pc:sldMk cId="1557286457" sldId="402"/>
        </pc:sldMkLst>
        <pc:spChg chg="mod">
          <ac:chgData name="Dana Bardar (2513145)" userId="bbb41f47-4276-4f30-8243-110ee001d382" providerId="ADAL" clId="{B3F886CD-9EF8-514B-97EC-7EC8792EA150}" dt="2026-07-19T23:41:26.255" v="4030" actId="207"/>
          <ac:spMkLst>
            <pc:docMk/>
            <pc:sldMk cId="1557286457" sldId="402"/>
            <ac:spMk id="2" creationId="{C2E158EF-D71F-2BDF-B057-3B59AB77B65C}"/>
          </ac:spMkLst>
        </pc:spChg>
        <pc:spChg chg="mod">
          <ac:chgData name="Dana Bardar (2513145)" userId="bbb41f47-4276-4f30-8243-110ee001d382" providerId="ADAL" clId="{B3F886CD-9EF8-514B-97EC-7EC8792EA150}" dt="2026-07-19T23:41:43.370" v="4033" actId="1076"/>
          <ac:spMkLst>
            <pc:docMk/>
            <pc:sldMk cId="1557286457" sldId="402"/>
            <ac:spMk id="3" creationId="{D269A12E-089F-65A6-1AAB-F01DB5F08F07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1557286457" sldId="402"/>
            <ac:spMk id="4" creationId="{43505478-C626-3663-665D-AC19DC80AA4E}"/>
          </ac:spMkLst>
        </pc:spChg>
        <pc:spChg chg="mod">
          <ac:chgData name="Dana Bardar (2513145)" userId="bbb41f47-4276-4f30-8243-110ee001d382" providerId="ADAL" clId="{B3F886CD-9EF8-514B-97EC-7EC8792EA150}" dt="2026-07-12T19:23:10.533" v="793"/>
          <ac:spMkLst>
            <pc:docMk/>
            <pc:sldMk cId="1557286457" sldId="402"/>
            <ac:spMk id="5" creationId="{C64B2B4C-291A-E39F-7662-184F83BAF735}"/>
          </ac:spMkLst>
        </pc:spChg>
        <pc:spChg chg="add mod">
          <ac:chgData name="Dana Bardar (2513145)" userId="bbb41f47-4276-4f30-8243-110ee001d382" providerId="ADAL" clId="{B3F886CD-9EF8-514B-97EC-7EC8792EA150}" dt="2026-07-19T23:41:48.689" v="4034" actId="1076"/>
          <ac:spMkLst>
            <pc:docMk/>
            <pc:sldMk cId="1557286457" sldId="402"/>
            <ac:spMk id="6" creationId="{873B4DDD-03DA-7484-268B-ADFF770580CC}"/>
          </ac:spMkLst>
        </pc:spChg>
        <pc:spChg chg="add mod">
          <ac:chgData name="Dana Bardar (2513145)" userId="bbb41f47-4276-4f30-8243-110ee001d382" providerId="ADAL" clId="{B3F886CD-9EF8-514B-97EC-7EC8792EA150}" dt="2026-07-19T23:42:05.277" v="4036" actId="1076"/>
          <ac:spMkLst>
            <pc:docMk/>
            <pc:sldMk cId="1557286457" sldId="402"/>
            <ac:spMk id="7" creationId="{357A0E89-D2D3-1B94-C2AB-CE5B6103CDCD}"/>
          </ac:spMkLst>
        </pc:spChg>
        <pc:spChg chg="add mod">
          <ac:chgData name="Dana Bardar (2513145)" userId="bbb41f47-4276-4f30-8243-110ee001d382" providerId="ADAL" clId="{B3F886CD-9EF8-514B-97EC-7EC8792EA150}" dt="2026-07-20T00:10:02.866" v="5030" actId="1076"/>
          <ac:spMkLst>
            <pc:docMk/>
            <pc:sldMk cId="1557286457" sldId="402"/>
            <ac:spMk id="13" creationId="{1D16368D-BA6B-E7C4-77C1-F24F753F9485}"/>
          </ac:spMkLst>
        </pc:spChg>
        <pc:cxnChg chg="add mod">
          <ac:chgData name="Dana Bardar (2513145)" userId="bbb41f47-4276-4f30-8243-110ee001d382" providerId="ADAL" clId="{B3F886CD-9EF8-514B-97EC-7EC8792EA150}" dt="2026-07-19T23:42:56.625" v="4040" actId="13822"/>
          <ac:cxnSpMkLst>
            <pc:docMk/>
            <pc:sldMk cId="1557286457" sldId="402"/>
            <ac:cxnSpMk id="9" creationId="{53B8BFFC-4F19-A0DE-E87F-D82CBCAD6C3C}"/>
          </ac:cxnSpMkLst>
        </pc:cxnChg>
        <pc:cxnChg chg="add mod">
          <ac:chgData name="Dana Bardar (2513145)" userId="bbb41f47-4276-4f30-8243-110ee001d382" providerId="ADAL" clId="{B3F886CD-9EF8-514B-97EC-7EC8792EA150}" dt="2026-07-19T23:42:59.574" v="4041" actId="13822"/>
          <ac:cxnSpMkLst>
            <pc:docMk/>
            <pc:sldMk cId="1557286457" sldId="402"/>
            <ac:cxnSpMk id="11" creationId="{2CB0E70D-63FC-6126-030E-706A6C952A43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B396E7-8DE2-B944-8FE2-827DCA1D9874}" type="datetimeFigureOut">
              <a:rPr lang="en-US" smtClean="0"/>
              <a:t>7/18/26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A251E5-E4EA-204E-B217-76397FDBE7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384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A251E5-E4EA-204E-B217-76397FDBE7B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925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A251E5-E4EA-204E-B217-76397FDBE7B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6347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hi.org/" TargetMode="External"/><Relationship Id="rId3" Type="http://schemas.openxmlformats.org/officeDocument/2006/relationships/hyperlink" Target="https://www.nice.org.uk/" TargetMode="External"/><Relationship Id="rId7" Type="http://schemas.openxmlformats.org/officeDocument/2006/relationships/hyperlink" Target="https://www.skillsforcare.org.uk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mc.org.uk/standards/code/" TargetMode="External"/><Relationship Id="rId5" Type="http://schemas.openxmlformats.org/officeDocument/2006/relationships/hyperlink" Target="https://www.england.nhs.uk/" TargetMode="External"/><Relationship Id="rId4" Type="http://schemas.openxmlformats.org/officeDocument/2006/relationships/hyperlink" Target="https://www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Dana Bardar</a:t>
            </a:r>
          </a:p>
          <a:p>
            <a:r>
              <a:rPr lang="en-GB" altLang="en-US" u="sng" dirty="0"/>
              <a:t>Student ID</a:t>
            </a:r>
            <a:r>
              <a:rPr lang="en-GB" altLang="en-US" dirty="0"/>
              <a:t>:  </a:t>
            </a:r>
            <a:r>
              <a:rPr lang="en-GB" altLang="en-US" b="1" dirty="0"/>
              <a:t>2513145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Mubashir </a:t>
            </a:r>
            <a:r>
              <a:rPr lang="en-GB" altLang="en-US" b="1" i="1" dirty="0" err="1"/>
              <a:t>Quarashi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I used ChatGPT (OpenAI) only for proofreading and grammar checking. All ideas, research, content, and presentation structure are my </a:t>
            </a:r>
            <a:r>
              <a:rPr lang="en-GB"/>
              <a:t>own work.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 dirty="0">
                <a:solidFill>
                  <a:schemeClr val="tx2"/>
                </a:solidFill>
              </a:rPr>
              <a:t>Introduction</a:t>
            </a:r>
            <a:endParaRPr lang="en-US" altLang="en-US" sz="3200" b="1" dirty="0">
              <a:solidFill>
                <a:schemeClr val="tx2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313658"/>
            <a:ext cx="7162800" cy="1743868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000" dirty="0">
                <a:solidFill>
                  <a:schemeClr val="tx2"/>
                </a:solidFill>
              </a:rPr>
              <a:t>About me</a:t>
            </a:r>
          </a:p>
          <a:p>
            <a:pPr marL="0" indent="0">
              <a:buNone/>
              <a:defRPr/>
            </a:pPr>
            <a:r>
              <a:rPr lang="en-GB" sz="2000" dirty="0"/>
              <a:t>My name is Dana Bardar. I am studying Health and Social Care and I am passionate about helping people and making a positive difference in their lives.</a:t>
            </a:r>
            <a:endParaRPr lang="en-GB" sz="2000" b="1" dirty="0"/>
          </a:p>
          <a:p>
            <a:pPr marL="0" indent="0">
              <a:buNone/>
              <a:defRPr/>
            </a:pP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4ED64-4A57-0F4A-E6DE-A9ABA63145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599" y="3057526"/>
            <a:ext cx="7162800" cy="2197322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>
                <a:solidFill>
                  <a:schemeClr val="tx2"/>
                </a:solidFill>
              </a:rPr>
              <a:t>Objectives</a:t>
            </a:r>
          </a:p>
          <a:p>
            <a:r>
              <a:rPr lang="en-US" sz="2000" dirty="0"/>
              <a:t>Explain what communication is.</a:t>
            </a:r>
          </a:p>
          <a:p>
            <a:r>
              <a:rPr lang="en-US" sz="2000" dirty="0"/>
              <a:t>Explain why it is important in health and social care</a:t>
            </a:r>
          </a:p>
          <a:p>
            <a:r>
              <a:rPr lang="en-US" sz="2000" dirty="0"/>
              <a:t>Show one model of communication</a:t>
            </a:r>
          </a:p>
          <a:p>
            <a:r>
              <a:rPr lang="en-US" sz="2000" dirty="0"/>
              <a:t>Give one practical example</a:t>
            </a:r>
          </a:p>
          <a:p>
            <a:r>
              <a:rPr lang="en-US" sz="2000" dirty="0"/>
              <a:t>Explain how it will support my future career.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5CBCBF-4BC9-CD0E-F6DC-1A79E3E36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1711326"/>
            <a:ext cx="3810000" cy="26924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9527" y="338752"/>
            <a:ext cx="8412497" cy="706393"/>
          </a:xfrm>
        </p:spPr>
        <p:txBody>
          <a:bodyPr/>
          <a:lstStyle/>
          <a:p>
            <a:r>
              <a:rPr lang="en-GB" sz="2800" b="1" dirty="0">
                <a:solidFill>
                  <a:schemeClr val="tx2"/>
                </a:solidFill>
              </a:rPr>
              <a:t>What is Communication? </a:t>
            </a:r>
            <a:endParaRPr lang="en-GB" altLang="en-US" sz="2800" i="1" dirty="0">
              <a:solidFill>
                <a:schemeClr val="tx2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910" y="3987412"/>
            <a:ext cx="10522383" cy="1462963"/>
          </a:xfr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  <a:defRPr/>
            </a:pPr>
            <a:r>
              <a:rPr lang="en-GB" altLang="en-US" sz="2400" dirty="0">
                <a:solidFill>
                  <a:schemeClr val="tx2"/>
                </a:solidFill>
              </a:rPr>
              <a:t>Where and how I have developed this skill</a:t>
            </a:r>
          </a:p>
          <a:p>
            <a:pPr marL="0" indent="0">
              <a:buNone/>
              <a:defRPr/>
            </a:pPr>
            <a:r>
              <a:rPr lang="en-GB" altLang="en-US" sz="2000" dirty="0">
                <a:solidFill>
                  <a:srgbClr val="000000"/>
                </a:solidFill>
              </a:rPr>
              <a:t>   Working as an Aesthetic Practitioner                  Everyday life ( family, friends, colleagues )</a:t>
            </a:r>
          </a:p>
          <a:p>
            <a:pPr marL="0" indent="0">
              <a:buNone/>
              <a:defRPr/>
            </a:pPr>
            <a:r>
              <a:rPr lang="en-GB" altLang="en-US" sz="2000" dirty="0">
                <a:solidFill>
                  <a:srgbClr val="000000"/>
                </a:solidFill>
              </a:rPr>
              <a:t>   Volunteering and helping others                         Volunteering and helping others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396D2F-C6C6-423B-1BDD-A88133970A6B}"/>
              </a:ext>
            </a:extLst>
          </p:cNvPr>
          <p:cNvSpPr txBox="1"/>
          <p:nvPr/>
        </p:nvSpPr>
        <p:spPr>
          <a:xfrm>
            <a:off x="345999" y="1170562"/>
            <a:ext cx="114982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tx2"/>
                </a:solidFill>
              </a:rPr>
              <a:t>Communication</a:t>
            </a:r>
            <a:r>
              <a:rPr lang="en-US" sz="2400" dirty="0"/>
              <a:t> is the exchange of information, ideas and feelings between people.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56FB8F-EEAD-DD87-DFB0-2A989BA49FC1}"/>
              </a:ext>
            </a:extLst>
          </p:cNvPr>
          <p:cNvSpPr txBox="1"/>
          <p:nvPr/>
        </p:nvSpPr>
        <p:spPr>
          <a:xfrm>
            <a:off x="380846" y="2060243"/>
            <a:ext cx="1610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tx2"/>
                </a:solidFill>
              </a:rPr>
              <a:t>It involves:</a:t>
            </a:r>
          </a:p>
        </p:txBody>
      </p:sp>
      <p:pic>
        <p:nvPicPr>
          <p:cNvPr id="8" name="Graphic 7" descr="Ear outline">
            <a:extLst>
              <a:ext uri="{FF2B5EF4-FFF2-40B4-BE49-F238E27FC236}">
                <a16:creationId xmlns:a16="http://schemas.microsoft.com/office/drawing/2014/main" id="{2FE18BFA-7CE6-D816-86D0-EAC0A60F2D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37535" y="1883060"/>
            <a:ext cx="914400" cy="914400"/>
          </a:xfrm>
          <a:prstGeom prst="rect">
            <a:avLst/>
          </a:prstGeom>
        </p:spPr>
      </p:pic>
      <p:pic>
        <p:nvPicPr>
          <p:cNvPr id="10" name="Graphic 9" descr="Thought bubble outline">
            <a:extLst>
              <a:ext uri="{FF2B5EF4-FFF2-40B4-BE49-F238E27FC236}">
                <a16:creationId xmlns:a16="http://schemas.microsoft.com/office/drawing/2014/main" id="{7320B77D-7D4E-33A1-6FA7-C4BE8189D1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92248" y="1883060"/>
            <a:ext cx="914400" cy="914400"/>
          </a:xfrm>
          <a:prstGeom prst="rect">
            <a:avLst/>
          </a:prstGeom>
        </p:spPr>
      </p:pic>
      <p:pic>
        <p:nvPicPr>
          <p:cNvPr id="12" name="Graphic 11" descr="Social distancing outline">
            <a:extLst>
              <a:ext uri="{FF2B5EF4-FFF2-40B4-BE49-F238E27FC236}">
                <a16:creationId xmlns:a16="http://schemas.microsoft.com/office/drawing/2014/main" id="{0058F186-F3C0-C928-B869-F8C7151AF6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458576" y="1945757"/>
            <a:ext cx="914400" cy="914400"/>
          </a:xfrm>
          <a:prstGeom prst="rect">
            <a:avLst/>
          </a:prstGeom>
        </p:spPr>
      </p:pic>
      <p:pic>
        <p:nvPicPr>
          <p:cNvPr id="14" name="Graphic 13" descr="Arrow circle outline">
            <a:extLst>
              <a:ext uri="{FF2B5EF4-FFF2-40B4-BE49-F238E27FC236}">
                <a16:creationId xmlns:a16="http://schemas.microsoft.com/office/drawing/2014/main" id="{D77A4140-502B-D5FA-6094-9B571817143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460049" y="1876955"/>
            <a:ext cx="914399" cy="914399"/>
          </a:xfrm>
          <a:prstGeom prst="rect">
            <a:avLst/>
          </a:prstGeom>
        </p:spPr>
      </p:pic>
      <p:pic>
        <p:nvPicPr>
          <p:cNvPr id="16" name="Graphic 15" descr="Heart outline">
            <a:extLst>
              <a:ext uri="{FF2B5EF4-FFF2-40B4-BE49-F238E27FC236}">
                <a16:creationId xmlns:a16="http://schemas.microsoft.com/office/drawing/2014/main" id="{84A2D43F-AD4E-D992-4C02-4CD3CA87F81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285799" y="1945757"/>
            <a:ext cx="914399" cy="91439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E387E63-B997-0CF9-02BF-1206246A585C}"/>
              </a:ext>
            </a:extLst>
          </p:cNvPr>
          <p:cNvSpPr txBox="1"/>
          <p:nvPr/>
        </p:nvSpPr>
        <p:spPr>
          <a:xfrm>
            <a:off x="1806759" y="2794966"/>
            <a:ext cx="1375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Listening carefully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54F927D-6067-014F-1985-340E092F50F4}"/>
              </a:ext>
            </a:extLst>
          </p:cNvPr>
          <p:cNvSpPr txBox="1"/>
          <p:nvPr/>
        </p:nvSpPr>
        <p:spPr>
          <a:xfrm>
            <a:off x="3382536" y="2794966"/>
            <a:ext cx="12361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Speaking clearly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86A7DBA-C5B9-758C-5EFE-B3FD9D94391E}"/>
              </a:ext>
            </a:extLst>
          </p:cNvPr>
          <p:cNvSpPr txBox="1"/>
          <p:nvPr/>
        </p:nvSpPr>
        <p:spPr>
          <a:xfrm>
            <a:off x="4874376" y="2821185"/>
            <a:ext cx="2082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Understanding others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CDEF822-084D-D380-EB62-89F72204A019}"/>
              </a:ext>
            </a:extLst>
          </p:cNvPr>
          <p:cNvSpPr txBox="1"/>
          <p:nvPr/>
        </p:nvSpPr>
        <p:spPr>
          <a:xfrm>
            <a:off x="7003206" y="2791025"/>
            <a:ext cx="18280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Giving and receiving feedback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9747FBA-3A2F-5869-CA9F-A515805BE80F}"/>
              </a:ext>
            </a:extLst>
          </p:cNvPr>
          <p:cNvSpPr txBox="1"/>
          <p:nvPr/>
        </p:nvSpPr>
        <p:spPr>
          <a:xfrm>
            <a:off x="9057200" y="2794966"/>
            <a:ext cx="13715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Empathy and respect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FEF9795-A57E-A18B-22EE-6721841DBF41}"/>
              </a:ext>
            </a:extLst>
          </p:cNvPr>
          <p:cNvCxnSpPr/>
          <p:nvPr/>
        </p:nvCxnSpPr>
        <p:spPr>
          <a:xfrm>
            <a:off x="5857164" y="4527794"/>
            <a:ext cx="0" cy="68131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3ACDABF-34E7-A3CF-1313-634683AFCBC7}"/>
              </a:ext>
            </a:extLst>
          </p:cNvPr>
          <p:cNvSpPr txBox="1"/>
          <p:nvPr/>
        </p:nvSpPr>
        <p:spPr>
          <a:xfrm>
            <a:off x="9742998" y="5446433"/>
            <a:ext cx="25107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/>
              <a:t>(NHS, 2024); (Skills for Care, 2024)</a:t>
            </a:r>
            <a:endParaRPr lang="en-GB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1892"/>
            <a:ext cx="10972800" cy="1143000"/>
          </a:xfrm>
        </p:spPr>
        <p:txBody>
          <a:bodyPr/>
          <a:lstStyle/>
          <a:p>
            <a:r>
              <a:rPr lang="en-GB" sz="2800" b="1" dirty="0">
                <a:solidFill>
                  <a:schemeClr val="tx2"/>
                </a:solidFill>
              </a:rPr>
              <a:t>Importance of Communication in professional practice</a:t>
            </a:r>
            <a:endParaRPr lang="en-GB" sz="900" b="1" dirty="0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836B59-A003-C28F-F220-4B9CCEAFFB74}"/>
              </a:ext>
            </a:extLst>
          </p:cNvPr>
          <p:cNvSpPr txBox="1"/>
          <p:nvPr/>
        </p:nvSpPr>
        <p:spPr>
          <a:xfrm rot="10800000" flipV="1">
            <a:off x="140470" y="1290598"/>
            <a:ext cx="2753908" cy="646331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Effective Communication in Health and Social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279055-D498-7DF2-DD14-068833821950}"/>
              </a:ext>
            </a:extLst>
          </p:cNvPr>
          <p:cNvSpPr txBox="1"/>
          <p:nvPr/>
        </p:nvSpPr>
        <p:spPr>
          <a:xfrm>
            <a:off x="3142597" y="1290599"/>
            <a:ext cx="2753907" cy="646331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Benefits of Communication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982290-2B07-AC0F-B53C-4B1FE682B6CA}"/>
              </a:ext>
            </a:extLst>
          </p:cNvPr>
          <p:cNvSpPr txBox="1"/>
          <p:nvPr/>
        </p:nvSpPr>
        <p:spPr>
          <a:xfrm>
            <a:off x="6263613" y="1270145"/>
            <a:ext cx="2753909" cy="646331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Poor Communication can lead to: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C0214C-1952-8005-6881-3F7BD0FAF72B}"/>
              </a:ext>
            </a:extLst>
          </p:cNvPr>
          <p:cNvSpPr txBox="1"/>
          <p:nvPr/>
        </p:nvSpPr>
        <p:spPr>
          <a:xfrm>
            <a:off x="9297622" y="1263546"/>
            <a:ext cx="2753909" cy="646331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Communication in everyday practice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FB6A3E-B892-4CF3-99F3-4E9F4388C9D0}"/>
              </a:ext>
            </a:extLst>
          </p:cNvPr>
          <p:cNvSpPr txBox="1"/>
          <p:nvPr/>
        </p:nvSpPr>
        <p:spPr>
          <a:xfrm>
            <a:off x="140470" y="2435227"/>
            <a:ext cx="2747682" cy="258532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Safe and effective care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Better outcomes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Dignity and respect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Build trust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Patient satisfaction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CE02A-DF34-F412-C6CB-FEB8E25843C4}"/>
              </a:ext>
            </a:extLst>
          </p:cNvPr>
          <p:cNvSpPr txBox="1"/>
          <p:nvPr/>
        </p:nvSpPr>
        <p:spPr>
          <a:xfrm>
            <a:off x="6226180" y="2429654"/>
            <a:ext cx="279134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Misunderstandings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Delays in treatment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Medication errors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Poor teamwork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Reduced patient safety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EC5FDA6-48C4-44DE-CAE3-9A342B925E66}"/>
              </a:ext>
            </a:extLst>
          </p:cNvPr>
          <p:cNvSpPr txBox="1"/>
          <p:nvPr/>
        </p:nvSpPr>
        <p:spPr>
          <a:xfrm>
            <a:off x="9217037" y="2429653"/>
            <a:ext cx="278339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Speaking with patients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Listening actively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Sharing information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Working in a team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Giving clear handovers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3392EC9-99E4-FA61-02FA-820418C5C175}"/>
              </a:ext>
            </a:extLst>
          </p:cNvPr>
          <p:cNvSpPr txBox="1"/>
          <p:nvPr/>
        </p:nvSpPr>
        <p:spPr>
          <a:xfrm>
            <a:off x="3174477" y="2435228"/>
            <a:ext cx="272202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Trust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Better understandings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Teamwork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Clear handovers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Better quality of care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1BD8118-1F75-BEEE-E65E-F33C428BCA08}"/>
              </a:ext>
            </a:extLst>
          </p:cNvPr>
          <p:cNvSpPr txBox="1"/>
          <p:nvPr/>
        </p:nvSpPr>
        <p:spPr>
          <a:xfrm>
            <a:off x="10066885" y="5396252"/>
            <a:ext cx="19335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(</a:t>
            </a:r>
            <a:r>
              <a:rPr lang="en-US" sz="1200" i="1" dirty="0"/>
              <a:t>NMC, 2018)’ (NICE, 2023)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-158240"/>
            <a:ext cx="8229600" cy="1143000"/>
          </a:xfrm>
        </p:spPr>
        <p:txBody>
          <a:bodyPr/>
          <a:lstStyle/>
          <a:p>
            <a:r>
              <a:rPr lang="en-GB" sz="2800" b="1" dirty="0"/>
              <a:t>Communication Framework - SBAR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132799"/>
            <a:ext cx="2825832" cy="4692419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   What is SBAR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1800" dirty="0"/>
              <a:t>Structured tool</a:t>
            </a:r>
          </a:p>
          <a:p>
            <a:endParaRPr lang="en-GB" sz="1800" dirty="0"/>
          </a:p>
          <a:p>
            <a:r>
              <a:rPr lang="en-GB" sz="1800" dirty="0"/>
              <a:t>Used in healthcare</a:t>
            </a:r>
          </a:p>
          <a:p>
            <a:endParaRPr lang="en-GB" sz="1800" dirty="0"/>
          </a:p>
          <a:p>
            <a:r>
              <a:rPr lang="en-GB" sz="1800" dirty="0"/>
              <a:t>Clear communication</a:t>
            </a:r>
          </a:p>
          <a:p>
            <a:endParaRPr lang="en-GB" sz="1800" dirty="0"/>
          </a:p>
          <a:p>
            <a:r>
              <a:rPr lang="en-GB" sz="1800" dirty="0"/>
              <a:t>Improves safety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434657-8A32-11A5-6D81-B6F042052A89}"/>
              </a:ext>
            </a:extLst>
          </p:cNvPr>
          <p:cNvSpPr txBox="1"/>
          <p:nvPr/>
        </p:nvSpPr>
        <p:spPr>
          <a:xfrm>
            <a:off x="5170425" y="668015"/>
            <a:ext cx="1697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chemeClr val="tx2"/>
                </a:solidFill>
              </a:rPr>
              <a:t>SBAR Stages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31D5A2B-EC46-6806-AC41-8ECDF526BFE5}"/>
              </a:ext>
            </a:extLst>
          </p:cNvPr>
          <p:cNvSpPr/>
          <p:nvPr/>
        </p:nvSpPr>
        <p:spPr>
          <a:xfrm>
            <a:off x="3789218" y="1218532"/>
            <a:ext cx="4613564" cy="417021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34933E-82F9-D1C1-B578-0747ED72D880}"/>
              </a:ext>
            </a:extLst>
          </p:cNvPr>
          <p:cNvSpPr txBox="1"/>
          <p:nvPr/>
        </p:nvSpPr>
        <p:spPr>
          <a:xfrm>
            <a:off x="5018872" y="1544112"/>
            <a:ext cx="3048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chemeClr val="tx2"/>
                </a:solidFill>
              </a:rPr>
              <a:t>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F49D55-A3AE-0159-F046-2C07079ADD50}"/>
              </a:ext>
            </a:extLst>
          </p:cNvPr>
          <p:cNvSpPr txBox="1"/>
          <p:nvPr/>
        </p:nvSpPr>
        <p:spPr>
          <a:xfrm>
            <a:off x="6614090" y="1544111"/>
            <a:ext cx="5084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schemeClr val="tx2"/>
                </a:solidFill>
              </a:rPr>
              <a:t>B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23F5654-6179-09FE-F736-39576BEC7DC8}"/>
              </a:ext>
            </a:extLst>
          </p:cNvPr>
          <p:cNvSpPr txBox="1"/>
          <p:nvPr/>
        </p:nvSpPr>
        <p:spPr>
          <a:xfrm>
            <a:off x="4763570" y="3252442"/>
            <a:ext cx="54854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schemeClr val="tx2"/>
                </a:solidFill>
              </a:rPr>
              <a:t>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4E5B71-8934-E39A-808E-5A331092E239}"/>
              </a:ext>
            </a:extLst>
          </p:cNvPr>
          <p:cNvSpPr txBox="1"/>
          <p:nvPr/>
        </p:nvSpPr>
        <p:spPr>
          <a:xfrm>
            <a:off x="6992931" y="3252873"/>
            <a:ext cx="5229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schemeClr val="tx2"/>
                </a:solidFill>
              </a:rPr>
              <a:t>R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36AF74D-8591-DA34-42B3-5E2CFA68E32D}"/>
              </a:ext>
            </a:extLst>
          </p:cNvPr>
          <p:cNvCxnSpPr>
            <a:cxnSpLocks/>
            <a:stCxn id="9" idx="0"/>
            <a:endCxn id="9" idx="4"/>
          </p:cNvCxnSpPr>
          <p:nvPr/>
        </p:nvCxnSpPr>
        <p:spPr>
          <a:xfrm>
            <a:off x="6096000" y="1218532"/>
            <a:ext cx="0" cy="41702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47E07A1-E605-B451-871F-5865355DDED4}"/>
              </a:ext>
            </a:extLst>
          </p:cNvPr>
          <p:cNvCxnSpPr>
            <a:stCxn id="9" idx="2"/>
            <a:endCxn id="9" idx="6"/>
          </p:cNvCxnSpPr>
          <p:nvPr/>
        </p:nvCxnSpPr>
        <p:spPr>
          <a:xfrm>
            <a:off x="3789218" y="3303642"/>
            <a:ext cx="46135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46B4F659-7AE3-9A3B-CC0F-70A302479D3F}"/>
              </a:ext>
            </a:extLst>
          </p:cNvPr>
          <p:cNvSpPr txBox="1"/>
          <p:nvPr/>
        </p:nvSpPr>
        <p:spPr>
          <a:xfrm>
            <a:off x="4740540" y="2113331"/>
            <a:ext cx="9861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tx2"/>
                </a:solidFill>
              </a:rPr>
              <a:t>Situation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B83BA09-DB60-A5AE-2BFE-1B34D7F915EF}"/>
              </a:ext>
            </a:extLst>
          </p:cNvPr>
          <p:cNvSpPr txBox="1"/>
          <p:nvPr/>
        </p:nvSpPr>
        <p:spPr>
          <a:xfrm>
            <a:off x="6207152" y="2113331"/>
            <a:ext cx="12598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tx2"/>
                </a:solidFill>
              </a:rPr>
              <a:t>Background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44C204A-06D0-0885-9872-DF9715659DE7}"/>
              </a:ext>
            </a:extLst>
          </p:cNvPr>
          <p:cNvSpPr txBox="1"/>
          <p:nvPr/>
        </p:nvSpPr>
        <p:spPr>
          <a:xfrm>
            <a:off x="4499505" y="3838366"/>
            <a:ext cx="12394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>
                <a:solidFill>
                  <a:schemeClr val="tx2"/>
                </a:solidFill>
              </a:rPr>
              <a:t>Assessment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5C2CAC6-8594-B6DC-AA56-4D1ACE731703}"/>
              </a:ext>
            </a:extLst>
          </p:cNvPr>
          <p:cNvSpPr txBox="1"/>
          <p:nvPr/>
        </p:nvSpPr>
        <p:spPr>
          <a:xfrm>
            <a:off x="6207152" y="3804936"/>
            <a:ext cx="19784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2"/>
                </a:solidFill>
              </a:rPr>
              <a:t>Recommendation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BAD9445-177F-448C-A903-72953E20C9AF}"/>
              </a:ext>
            </a:extLst>
          </p:cNvPr>
          <p:cNvSpPr txBox="1"/>
          <p:nvPr/>
        </p:nvSpPr>
        <p:spPr>
          <a:xfrm>
            <a:off x="4248316" y="2598760"/>
            <a:ext cx="17486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Immediate problem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90280C1-E65D-FAE8-23E8-67E00C2419EE}"/>
              </a:ext>
            </a:extLst>
          </p:cNvPr>
          <p:cNvSpPr txBox="1"/>
          <p:nvPr/>
        </p:nvSpPr>
        <p:spPr>
          <a:xfrm>
            <a:off x="6195065" y="2597691"/>
            <a:ext cx="1475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Relevant History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659F2AC-07E2-BC30-0206-DBAFF972FE0F}"/>
              </a:ext>
            </a:extLst>
          </p:cNvPr>
          <p:cNvSpPr txBox="1"/>
          <p:nvPr/>
        </p:nvSpPr>
        <p:spPr>
          <a:xfrm>
            <a:off x="4142452" y="4156668"/>
            <a:ext cx="19535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Professional judgment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FD03C2A-A56D-520F-F652-022AB139FF6C}"/>
              </a:ext>
            </a:extLst>
          </p:cNvPr>
          <p:cNvSpPr txBox="1"/>
          <p:nvPr/>
        </p:nvSpPr>
        <p:spPr>
          <a:xfrm>
            <a:off x="6222117" y="4156668"/>
            <a:ext cx="15842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Suggested Action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EC0F330-DEF7-9B61-DD71-7547D293BDFC}"/>
              </a:ext>
            </a:extLst>
          </p:cNvPr>
          <p:cNvSpPr txBox="1"/>
          <p:nvPr/>
        </p:nvSpPr>
        <p:spPr>
          <a:xfrm>
            <a:off x="9042039" y="1132799"/>
            <a:ext cx="2669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tx2"/>
                </a:solidFill>
              </a:rPr>
              <a:t>How ABAR Helps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7302B0B-E18E-F439-2BA5-94059F6B75B0}"/>
              </a:ext>
            </a:extLst>
          </p:cNvPr>
          <p:cNvSpPr txBox="1"/>
          <p:nvPr/>
        </p:nvSpPr>
        <p:spPr>
          <a:xfrm>
            <a:off x="8855327" y="2089917"/>
            <a:ext cx="30427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Organise info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Improves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Reduces errors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Improves patient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Supports handover and decision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F0C366E-2148-6872-0E1C-B131269C8403}"/>
              </a:ext>
            </a:extLst>
          </p:cNvPr>
          <p:cNvSpPr txBox="1"/>
          <p:nvPr/>
        </p:nvSpPr>
        <p:spPr>
          <a:xfrm>
            <a:off x="7467049" y="5345524"/>
            <a:ext cx="466685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i="1" dirty="0"/>
              <a:t>(NHS England, 2023); (Institute for Healthcare Improvement, 2023)</a:t>
            </a:r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5730" y="394339"/>
            <a:ext cx="8229600" cy="797260"/>
          </a:xfrm>
        </p:spPr>
        <p:txBody>
          <a:bodyPr/>
          <a:lstStyle/>
          <a:p>
            <a:r>
              <a:rPr lang="en-GB" sz="2800" b="1" dirty="0">
                <a:solidFill>
                  <a:schemeClr val="tx2"/>
                </a:solidFill>
              </a:rPr>
              <a:t>Applying Communication in practice</a:t>
            </a:r>
            <a:br>
              <a:rPr lang="en-GB" sz="2800" dirty="0">
                <a:solidFill>
                  <a:schemeClr val="tx2"/>
                </a:solidFill>
              </a:rPr>
            </a:br>
            <a:endParaRPr lang="en-GB" sz="28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1413199"/>
            <a:ext cx="3767959" cy="4968552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Role</a:t>
            </a:r>
          </a:p>
          <a:p>
            <a:pPr marL="0" indent="0">
              <a:buNone/>
            </a:pPr>
            <a:r>
              <a:rPr lang="en-GB" sz="2000" dirty="0"/>
              <a:t>Health and Social Care Student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Setting</a:t>
            </a:r>
          </a:p>
          <a:p>
            <a:pPr marL="0" indent="0">
              <a:buNone/>
            </a:pPr>
            <a:r>
              <a:rPr lang="en-GB" sz="2000" dirty="0"/>
              <a:t>Hospital Ward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Situation</a:t>
            </a:r>
          </a:p>
          <a:p>
            <a:pPr marL="0" indent="0">
              <a:buNone/>
            </a:pPr>
            <a:r>
              <a:rPr lang="en-GB" sz="2000" dirty="0"/>
              <a:t>A patient suddenly develops chest pain and become anxious.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3B4DDD-03DA-7484-268B-ADFF770580CC}"/>
              </a:ext>
            </a:extLst>
          </p:cNvPr>
          <p:cNvSpPr txBox="1"/>
          <p:nvPr/>
        </p:nvSpPr>
        <p:spPr>
          <a:xfrm>
            <a:off x="4623062" y="1413199"/>
            <a:ext cx="3767959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tx2"/>
                </a:solidFill>
              </a:rPr>
              <a:t>What would I do?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Stay calm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Listen carefully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Reassure the patient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 the SBAR tool to report the situation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Communicate clearly with the healthcare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7A0E89-D2D3-1B94-C2AB-CE5B6103CDCD}"/>
              </a:ext>
            </a:extLst>
          </p:cNvPr>
          <p:cNvSpPr txBox="1"/>
          <p:nvPr/>
        </p:nvSpPr>
        <p:spPr>
          <a:xfrm>
            <a:off x="8911691" y="1439032"/>
            <a:ext cx="3017173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tx2"/>
                </a:solidFill>
              </a:rPr>
              <a:t>Impact on Care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Faster treatment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Better patient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Better patient experience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3B8BFFC-4F19-A0DE-E87F-D82CBCAD6C3C}"/>
              </a:ext>
            </a:extLst>
          </p:cNvPr>
          <p:cNvCxnSpPr>
            <a:cxnSpLocks/>
          </p:cNvCxnSpPr>
          <p:nvPr/>
        </p:nvCxnSpPr>
        <p:spPr>
          <a:xfrm>
            <a:off x="4319752" y="1592317"/>
            <a:ext cx="0" cy="368913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CB0E70D-63FC-6126-030E-706A6C952A43}"/>
              </a:ext>
            </a:extLst>
          </p:cNvPr>
          <p:cNvCxnSpPr/>
          <p:nvPr/>
        </p:nvCxnSpPr>
        <p:spPr>
          <a:xfrm>
            <a:off x="8391021" y="1592317"/>
            <a:ext cx="0" cy="368913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1D16368D-BA6B-E7C4-77C1-F24F753F9485}"/>
              </a:ext>
            </a:extLst>
          </p:cNvPr>
          <p:cNvSpPr txBox="1"/>
          <p:nvPr/>
        </p:nvSpPr>
        <p:spPr>
          <a:xfrm>
            <a:off x="10011351" y="5337350"/>
            <a:ext cx="19175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i="1" dirty="0"/>
              <a:t>(NMC, 2028); (NHS, 2024)</a:t>
            </a:r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dirty="0">
                <a:solidFill>
                  <a:schemeClr val="tx2"/>
                </a:solidFill>
              </a:rPr>
              <a:t>How does Communication support my future career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438" y="1380260"/>
            <a:ext cx="5184184" cy="4062651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en-GB" altLang="en-US" sz="2400" b="1" dirty="0">
                <a:solidFill>
                  <a:schemeClr val="tx2"/>
                </a:solidFill>
              </a:rPr>
              <a:t>This skill will help me:</a:t>
            </a:r>
          </a:p>
          <a:p>
            <a:pPr marL="0" indent="0" algn="ctr">
              <a:buNone/>
            </a:pPr>
            <a:endParaRPr lang="en-GB" altLang="en-US" sz="2400" b="1" dirty="0">
              <a:solidFill>
                <a:schemeClr val="tx2"/>
              </a:solidFill>
            </a:endParaRPr>
          </a:p>
          <a:p>
            <a:r>
              <a:rPr lang="en-GB" altLang="en-US" sz="2000" dirty="0"/>
              <a:t>Become more employable</a:t>
            </a:r>
          </a:p>
          <a:p>
            <a:pPr marL="0" indent="0">
              <a:buNone/>
            </a:pPr>
            <a:endParaRPr lang="en-GB" altLang="en-US" sz="2000" dirty="0"/>
          </a:p>
          <a:p>
            <a:r>
              <a:rPr lang="en-GB" altLang="en-US" sz="2000" dirty="0"/>
              <a:t>Prepare for my future nursing career.</a:t>
            </a:r>
          </a:p>
          <a:p>
            <a:pPr marL="0" indent="0">
              <a:buNone/>
            </a:pPr>
            <a:endParaRPr lang="en-GB" altLang="en-US" sz="2000" dirty="0"/>
          </a:p>
          <a:p>
            <a:r>
              <a:rPr lang="en-GB" altLang="en-US" sz="2000" dirty="0"/>
              <a:t>Build good relationships with patients</a:t>
            </a:r>
          </a:p>
          <a:p>
            <a:pPr marL="0" indent="0">
              <a:buNone/>
            </a:pPr>
            <a:endParaRPr lang="en-GB" altLang="en-US" sz="2000" dirty="0"/>
          </a:p>
          <a:p>
            <a:r>
              <a:rPr lang="en-GB" altLang="en-US" sz="2000" dirty="0"/>
              <a:t>Work effectively with colleagues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4CE294D-CB8B-0AD1-BFB3-FC1507CF8E4B}"/>
              </a:ext>
            </a:extLst>
          </p:cNvPr>
          <p:cNvSpPr txBox="1"/>
          <p:nvPr/>
        </p:nvSpPr>
        <p:spPr>
          <a:xfrm>
            <a:off x="6540017" y="1397674"/>
            <a:ext cx="4871545" cy="406265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tx2"/>
                </a:solidFill>
              </a:rPr>
              <a:t>My reflection:</a:t>
            </a:r>
          </a:p>
          <a:p>
            <a:endParaRPr lang="en-US" dirty="0"/>
          </a:p>
          <a:p>
            <a:r>
              <a:rPr lang="en-US" sz="2400" b="1" dirty="0">
                <a:solidFill>
                  <a:schemeClr val="tx2"/>
                </a:solidFill>
              </a:rPr>
              <a:t> Strength</a:t>
            </a:r>
          </a:p>
          <a:p>
            <a:endParaRPr lang="en-US" sz="2400" b="1" dirty="0">
              <a:solidFill>
                <a:schemeClr val="tx2"/>
              </a:solidFill>
            </a:endParaRPr>
          </a:p>
          <a:p>
            <a:r>
              <a:rPr lang="en-US" sz="2000" dirty="0"/>
              <a:t>I am caring, patient and enjoy helping people.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400" b="1" dirty="0">
                <a:solidFill>
                  <a:schemeClr val="tx2"/>
                </a:solidFill>
              </a:rPr>
              <a:t> Development</a:t>
            </a:r>
          </a:p>
          <a:p>
            <a:endParaRPr lang="en-US" sz="2400" b="1" dirty="0">
              <a:solidFill>
                <a:schemeClr val="tx2"/>
              </a:solidFill>
            </a:endParaRPr>
          </a:p>
          <a:p>
            <a:r>
              <a:rPr lang="en-US" sz="2000" dirty="0"/>
              <a:t>I want to become more confident communicating in difficult situations.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E89057-FDE5-4F45-DDC3-A1A552D49F45}"/>
              </a:ext>
            </a:extLst>
          </p:cNvPr>
          <p:cNvSpPr txBox="1"/>
          <p:nvPr/>
        </p:nvSpPr>
        <p:spPr>
          <a:xfrm>
            <a:off x="9679646" y="5442911"/>
            <a:ext cx="25123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i="1" dirty="0"/>
              <a:t>(Skills for Care, 2024); (NMC, 2018)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9465" y="240424"/>
            <a:ext cx="6172200" cy="857250"/>
          </a:xfrm>
        </p:spPr>
        <p:txBody>
          <a:bodyPr/>
          <a:lstStyle/>
          <a:p>
            <a:r>
              <a:rPr lang="en-GB" altLang="en-US" b="1" dirty="0">
                <a:solidFill>
                  <a:schemeClr val="tx2"/>
                </a:solidFill>
              </a:rPr>
              <a:t>Conclusion</a:t>
            </a:r>
            <a:endParaRPr lang="en-GB" altLang="en-US" b="1" i="1" dirty="0">
              <a:solidFill>
                <a:schemeClr val="tx2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731" y="1305582"/>
            <a:ext cx="11093669" cy="4246836"/>
          </a:xfrm>
        </p:spPr>
        <p:txBody>
          <a:bodyPr/>
          <a:lstStyle/>
          <a:p>
            <a:r>
              <a:rPr lang="en-GB" altLang="en-US" sz="2800" dirty="0"/>
              <a:t>Communication is essential in Health and Social Care</a:t>
            </a:r>
          </a:p>
          <a:p>
            <a:pPr marL="0" indent="0">
              <a:buNone/>
            </a:pPr>
            <a:endParaRPr lang="en-GB" altLang="en-US" sz="2800" dirty="0"/>
          </a:p>
          <a:p>
            <a:r>
              <a:rPr lang="en-GB" altLang="en-US" sz="2800" dirty="0"/>
              <a:t>Effective Communication improves patient safety and teamwork</a:t>
            </a:r>
          </a:p>
          <a:p>
            <a:pPr marL="0" indent="0">
              <a:buNone/>
            </a:pPr>
            <a:endParaRPr lang="en-GB" altLang="en-US" sz="2800" dirty="0"/>
          </a:p>
          <a:p>
            <a:r>
              <a:rPr lang="en-GB" altLang="en-US" sz="2800" dirty="0"/>
              <a:t>The SBAR framework support clear and structured communication</a:t>
            </a:r>
          </a:p>
          <a:p>
            <a:pPr marL="0" indent="0">
              <a:buNone/>
            </a:pPr>
            <a:endParaRPr lang="en-GB" altLang="en-US" sz="2800" dirty="0"/>
          </a:p>
          <a:p>
            <a:r>
              <a:rPr lang="en-GB" altLang="en-US" sz="2800" dirty="0"/>
              <a:t>I will continue developing my communication skills for my future nursing career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altLang="en-US" b="1" dirty="0">
                <a:solidFill>
                  <a:schemeClr val="tx2"/>
                </a:solidFill>
              </a:rPr>
              <a:t>References List</a:t>
            </a:r>
            <a:endParaRPr lang="en-GB" altLang="en-US" dirty="0">
              <a:solidFill>
                <a:schemeClr val="tx2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43000"/>
            <a:ext cx="11981793" cy="4242183"/>
          </a:xfrm>
        </p:spPr>
        <p:txBody>
          <a:bodyPr/>
          <a:lstStyle/>
          <a:p>
            <a:r>
              <a:rPr lang="en-GB" sz="2000" dirty="0"/>
              <a:t>National Institute for Health and Care Excellence (NICE) (2023) </a:t>
            </a:r>
            <a:r>
              <a:rPr lang="en-GB" sz="2000" i="1" dirty="0"/>
              <a:t>Patient experience in adult NHS services</a:t>
            </a:r>
            <a:r>
              <a:rPr lang="en-GB" sz="2000" dirty="0"/>
              <a:t>. Available at: </a:t>
            </a:r>
            <a:r>
              <a:rPr lang="en-GB" sz="2000" dirty="0">
                <a:hlinkClick r:id="rId3"/>
              </a:rPr>
              <a:t>https://www.nice.org.uk</a:t>
            </a:r>
            <a:r>
              <a:rPr lang="en-GB" sz="2000" dirty="0"/>
              <a:t> (Accessed: 18 July 2026).</a:t>
            </a:r>
          </a:p>
          <a:p>
            <a:r>
              <a:rPr lang="en-GB" sz="2000" dirty="0"/>
              <a:t>NHS (2024) </a:t>
            </a:r>
            <a:r>
              <a:rPr lang="en-GB" sz="2000" i="1" dirty="0"/>
              <a:t>Effective communication in healthcare</a:t>
            </a:r>
            <a:r>
              <a:rPr lang="en-GB" sz="2000" dirty="0"/>
              <a:t>. Available at: </a:t>
            </a:r>
            <a:r>
              <a:rPr lang="en-GB" sz="2000" dirty="0">
                <a:hlinkClick r:id="rId4"/>
              </a:rPr>
              <a:t>https://www.nhs.uk</a:t>
            </a:r>
            <a:r>
              <a:rPr lang="en-GB" sz="2000" dirty="0"/>
              <a:t> (Accessed: 18 July 2026).</a:t>
            </a:r>
          </a:p>
          <a:p>
            <a:r>
              <a:rPr lang="en-GB" sz="2000" dirty="0"/>
              <a:t>NHS England (2023) </a:t>
            </a:r>
            <a:r>
              <a:rPr lang="en-GB" sz="2000" i="1" dirty="0"/>
              <a:t>SBAR communication tool</a:t>
            </a:r>
            <a:r>
              <a:rPr lang="en-GB" sz="2000" dirty="0"/>
              <a:t>. Available at: </a:t>
            </a:r>
            <a:r>
              <a:rPr lang="en-GB" sz="2000" dirty="0">
                <a:hlinkClick r:id="rId5"/>
              </a:rPr>
              <a:t>https://www.england.nhs.uk</a:t>
            </a:r>
            <a:r>
              <a:rPr lang="en-GB" sz="2000" dirty="0"/>
              <a:t> (Accessed: 18 July 2026).</a:t>
            </a:r>
          </a:p>
          <a:p>
            <a:r>
              <a:rPr lang="en-GB" sz="2000" dirty="0"/>
              <a:t>Nursing and Midwifery Council (NMC) (2018) </a:t>
            </a:r>
            <a:r>
              <a:rPr lang="en-GB" sz="2000" i="1" dirty="0"/>
              <a:t>The Code: Professional standards of practice and behaviour for nurses, midwives and nursing associates</a:t>
            </a:r>
            <a:r>
              <a:rPr lang="en-GB" sz="2000" dirty="0"/>
              <a:t>. Available at: </a:t>
            </a:r>
            <a:r>
              <a:rPr lang="en-GB" sz="2000" dirty="0">
                <a:hlinkClick r:id="rId6"/>
              </a:rPr>
              <a:t>https://www.nmc.org.uk/standards/code/</a:t>
            </a:r>
            <a:r>
              <a:rPr lang="en-GB" sz="2000" dirty="0"/>
              <a:t> (Accessed: 18 July 2026).</a:t>
            </a:r>
          </a:p>
          <a:p>
            <a:r>
              <a:rPr lang="en-GB" sz="2000" dirty="0"/>
              <a:t>Skills for Care (2024) </a:t>
            </a:r>
            <a:r>
              <a:rPr lang="en-GB" sz="2000" i="1" dirty="0"/>
              <a:t>Communication</a:t>
            </a:r>
            <a:r>
              <a:rPr lang="en-GB" sz="2000" dirty="0"/>
              <a:t>. Available at: </a:t>
            </a:r>
            <a:r>
              <a:rPr lang="en-GB" sz="2000" dirty="0">
                <a:hlinkClick r:id="rId7"/>
              </a:rPr>
              <a:t>https://www.skillsforcare.org.uk</a:t>
            </a:r>
            <a:r>
              <a:rPr lang="en-GB" sz="2000" dirty="0"/>
              <a:t> (Accessed: 18 July 2026).</a:t>
            </a:r>
          </a:p>
          <a:p>
            <a:r>
              <a:rPr lang="en-GB" sz="2000" dirty="0"/>
              <a:t>Institute for Healthcare Improvement (2023) </a:t>
            </a:r>
            <a:r>
              <a:rPr lang="en-GB" sz="2000" i="1" dirty="0"/>
              <a:t>SBAR Tool: Situation–Background–Assessment–Recommendation</a:t>
            </a:r>
            <a:r>
              <a:rPr lang="en-GB" sz="2000" dirty="0"/>
              <a:t>. Available at: </a:t>
            </a:r>
            <a:r>
              <a:rPr lang="en-GB" sz="2000" dirty="0">
                <a:hlinkClick r:id="rId8"/>
              </a:rPr>
              <a:t>https://www.ihi.org</a:t>
            </a:r>
            <a:r>
              <a:rPr lang="en-GB" sz="2000" dirty="0"/>
              <a:t> (Accessed: 18 July 2026).</a:t>
            </a:r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9076</TotalTime>
  <Words>772</Words>
  <Application>Microsoft Macintosh PowerPoint</Application>
  <PresentationFormat>Widescreen</PresentationFormat>
  <Paragraphs>191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Myriad Pro</vt:lpstr>
      <vt:lpstr>20140311PresentationUWTSDTemplate</vt:lpstr>
      <vt:lpstr>PowerPoint Presentation</vt:lpstr>
      <vt:lpstr>Acknowledge use of AI</vt:lpstr>
      <vt:lpstr>Introduction</vt:lpstr>
      <vt:lpstr>What is Communication? </vt:lpstr>
      <vt:lpstr>Importance of Communication in professional practice</vt:lpstr>
      <vt:lpstr>Communication Framework - SBAR</vt:lpstr>
      <vt:lpstr>Applying Communication in practice </vt:lpstr>
      <vt:lpstr>How does Communication support my future career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Dana Bardar (2513145)</cp:lastModifiedBy>
  <cp:revision>27</cp:revision>
  <dcterms:created xsi:type="dcterms:W3CDTF">2025-02-21T18:28:54Z</dcterms:created>
  <dcterms:modified xsi:type="dcterms:W3CDTF">2026-07-20T00:16:19Z</dcterms:modified>
</cp:coreProperties>
</file>