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658" r:id="rId6"/>
    <p:sldId id="463" r:id="rId7"/>
    <p:sldId id="660" r:id="rId8"/>
    <p:sldId id="722" r:id="rId9"/>
    <p:sldId id="270" r:id="rId10"/>
    <p:sldId id="723" r:id="rId11"/>
    <p:sldId id="724" r:id="rId12"/>
    <p:sldId id="295" r:id="rId13"/>
    <p:sldId id="730" r:id="rId14"/>
    <p:sldId id="306" r:id="rId15"/>
    <p:sldId id="308" r:id="rId16"/>
    <p:sldId id="309" r:id="rId17"/>
    <p:sldId id="316" r:id="rId18"/>
    <p:sldId id="358" r:id="rId19"/>
    <p:sldId id="310" r:id="rId20"/>
    <p:sldId id="311" r:id="rId21"/>
    <p:sldId id="312" r:id="rId22"/>
    <p:sldId id="359" r:id="rId23"/>
    <p:sldId id="313" r:id="rId24"/>
    <p:sldId id="353" r:id="rId25"/>
    <p:sldId id="361" r:id="rId26"/>
    <p:sldId id="732" r:id="rId27"/>
    <p:sldId id="348" r:id="rId28"/>
    <p:sldId id="689" r:id="rId29"/>
    <p:sldId id="691" r:id="rId30"/>
    <p:sldId id="669" r:id="rId31"/>
    <p:sldId id="690" r:id="rId32"/>
    <p:sldId id="524" r:id="rId3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758C8-F53A-635F-1A42-367C2611A4F2}" v="1135" dt="2024-10-14T13:56:43.068"/>
    <p1510:client id="{BBC0C303-0990-5192-D47E-4861B01202C5}" v="435" dt="2024-10-14T14:23:58.4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S::j.moore@uwtsd.ac.uk::2734fbee-75e6-4c68-b1e1-71d90938a1bc" providerId="AD" clId="Web-{8CC04389-9B8A-E0EA-EA3A-23393A7DDE7E}"/>
    <pc:docChg chg="modSld">
      <pc:chgData name="James Moore" userId="S::j.moore@uwtsd.ac.uk::2734fbee-75e6-4c68-b1e1-71d90938a1bc" providerId="AD" clId="Web-{8CC04389-9B8A-E0EA-EA3A-23393A7DDE7E}" dt="2024-10-10T12:07:35.347" v="1" actId="20577"/>
      <pc:docMkLst>
        <pc:docMk/>
      </pc:docMkLst>
      <pc:sldChg chg="modSp">
        <pc:chgData name="James Moore" userId="S::j.moore@uwtsd.ac.uk::2734fbee-75e6-4c68-b1e1-71d90938a1bc" providerId="AD" clId="Web-{8CC04389-9B8A-E0EA-EA3A-23393A7DDE7E}" dt="2024-10-10T12:07:35.347" v="1" actId="20577"/>
        <pc:sldMkLst>
          <pc:docMk/>
          <pc:sldMk cId="2087353130" sldId="256"/>
        </pc:sldMkLst>
        <pc:spChg chg="mod">
          <ac:chgData name="James Moore" userId="S::j.moore@uwtsd.ac.uk::2734fbee-75e6-4c68-b1e1-71d90938a1bc" providerId="AD" clId="Web-{8CC04389-9B8A-E0EA-EA3A-23393A7DDE7E}" dt="2024-10-10T12:07:35.347" v="1" actId="20577"/>
          <ac:spMkLst>
            <pc:docMk/>
            <pc:sldMk cId="2087353130" sldId="256"/>
            <ac:spMk id="3" creationId="{22C6E451-9A9C-40B0-8CEB-03CB8540F3F1}"/>
          </ac:spMkLst>
        </pc:spChg>
      </pc:sldChg>
    </pc:docChg>
  </pc:docChgLst>
  <pc:docChgLst>
    <pc:chgData name="James Moore" userId="S::j.moore@uwtsd.ac.uk::2734fbee-75e6-4c68-b1e1-71d90938a1bc" providerId="AD" clId="Web-{BBC0C303-0990-5192-D47E-4861B01202C5}"/>
    <pc:docChg chg="addSld delSld modSld">
      <pc:chgData name="James Moore" userId="S::j.moore@uwtsd.ac.uk::2734fbee-75e6-4c68-b1e1-71d90938a1bc" providerId="AD" clId="Web-{BBC0C303-0990-5192-D47E-4861B01202C5}" dt="2024-10-14T14:23:58.476" v="396" actId="20577"/>
      <pc:docMkLst>
        <pc:docMk/>
      </pc:docMkLst>
      <pc:sldChg chg="modSp">
        <pc:chgData name="James Moore" userId="S::j.moore@uwtsd.ac.uk::2734fbee-75e6-4c68-b1e1-71d90938a1bc" providerId="AD" clId="Web-{BBC0C303-0990-5192-D47E-4861B01202C5}" dt="2024-10-14T14:05:01.436" v="0" actId="20577"/>
        <pc:sldMkLst>
          <pc:docMk/>
          <pc:sldMk cId="2087353130" sldId="256"/>
        </pc:sldMkLst>
        <pc:spChg chg="mod">
          <ac:chgData name="James Moore" userId="S::j.moore@uwtsd.ac.uk::2734fbee-75e6-4c68-b1e1-71d90938a1bc" providerId="AD" clId="Web-{BBC0C303-0990-5192-D47E-4861B01202C5}" dt="2024-10-14T14:05:01.436" v="0" actId="20577"/>
          <ac:spMkLst>
            <pc:docMk/>
            <pc:sldMk cId="2087353130" sldId="256"/>
            <ac:spMk id="3" creationId="{22C6E451-9A9C-40B0-8CEB-03CB8540F3F1}"/>
          </ac:spMkLst>
        </pc:spChg>
      </pc:sldChg>
      <pc:sldChg chg="del">
        <pc:chgData name="James Moore" userId="S::j.moore@uwtsd.ac.uk::2734fbee-75e6-4c68-b1e1-71d90938a1bc" providerId="AD" clId="Web-{BBC0C303-0990-5192-D47E-4861B01202C5}" dt="2024-10-14T14:06:14.673" v="93"/>
        <pc:sldMkLst>
          <pc:docMk/>
          <pc:sldMk cId="3066286179" sldId="259"/>
        </pc:sldMkLst>
      </pc:sldChg>
      <pc:sldChg chg="del">
        <pc:chgData name="James Moore" userId="S::j.moore@uwtsd.ac.uk::2734fbee-75e6-4c68-b1e1-71d90938a1bc" providerId="AD" clId="Web-{BBC0C303-0990-5192-D47E-4861B01202C5}" dt="2024-10-14T14:10:02.884" v="125"/>
        <pc:sldMkLst>
          <pc:docMk/>
          <pc:sldMk cId="1925018478" sldId="261"/>
        </pc:sldMkLst>
      </pc:sldChg>
      <pc:sldChg chg="del">
        <pc:chgData name="James Moore" userId="S::j.moore@uwtsd.ac.uk::2734fbee-75e6-4c68-b1e1-71d90938a1bc" providerId="AD" clId="Web-{BBC0C303-0990-5192-D47E-4861B01202C5}" dt="2024-10-14T14:09:57.056" v="123"/>
        <pc:sldMkLst>
          <pc:docMk/>
          <pc:sldMk cId="802420145" sldId="262"/>
        </pc:sldMkLst>
      </pc:sldChg>
      <pc:sldChg chg="del">
        <pc:chgData name="James Moore" userId="S::j.moore@uwtsd.ac.uk::2734fbee-75e6-4c68-b1e1-71d90938a1bc" providerId="AD" clId="Web-{BBC0C303-0990-5192-D47E-4861B01202C5}" dt="2024-10-14T14:10:35.963" v="139"/>
        <pc:sldMkLst>
          <pc:docMk/>
          <pc:sldMk cId="67998359" sldId="263"/>
        </pc:sldMkLst>
      </pc:sldChg>
      <pc:sldChg chg="del">
        <pc:chgData name="James Moore" userId="S::j.moore@uwtsd.ac.uk::2734fbee-75e6-4c68-b1e1-71d90938a1bc" providerId="AD" clId="Web-{BBC0C303-0990-5192-D47E-4861B01202C5}" dt="2024-10-14T14:10:37.995" v="143"/>
        <pc:sldMkLst>
          <pc:docMk/>
          <pc:sldMk cId="2968737478" sldId="265"/>
        </pc:sldMkLst>
      </pc:sldChg>
      <pc:sldChg chg="del">
        <pc:chgData name="James Moore" userId="S::j.moore@uwtsd.ac.uk::2734fbee-75e6-4c68-b1e1-71d90938a1bc" providerId="AD" clId="Web-{BBC0C303-0990-5192-D47E-4861B01202C5}" dt="2024-10-14T14:10:12.681" v="126"/>
        <pc:sldMkLst>
          <pc:docMk/>
          <pc:sldMk cId="453579168" sldId="266"/>
        </pc:sldMkLst>
      </pc:sldChg>
      <pc:sldChg chg="del">
        <pc:chgData name="James Moore" userId="S::j.moore@uwtsd.ac.uk::2734fbee-75e6-4c68-b1e1-71d90938a1bc" providerId="AD" clId="Web-{BBC0C303-0990-5192-D47E-4861B01202C5}" dt="2024-10-14T14:10:14.634" v="127"/>
        <pc:sldMkLst>
          <pc:docMk/>
          <pc:sldMk cId="722931630" sldId="267"/>
        </pc:sldMkLst>
      </pc:sldChg>
      <pc:sldChg chg="del">
        <pc:chgData name="James Moore" userId="S::j.moore@uwtsd.ac.uk::2734fbee-75e6-4c68-b1e1-71d90938a1bc" providerId="AD" clId="Web-{BBC0C303-0990-5192-D47E-4861B01202C5}" dt="2024-10-14T14:10:20.213" v="130"/>
        <pc:sldMkLst>
          <pc:docMk/>
          <pc:sldMk cId="334658710" sldId="269"/>
        </pc:sldMkLst>
      </pc:sldChg>
      <pc:sldChg chg="del">
        <pc:chgData name="James Moore" userId="S::j.moore@uwtsd.ac.uk::2734fbee-75e6-4c68-b1e1-71d90938a1bc" providerId="AD" clId="Web-{BBC0C303-0990-5192-D47E-4861B01202C5}" dt="2024-10-14T14:06:22.064" v="100"/>
        <pc:sldMkLst>
          <pc:docMk/>
          <pc:sldMk cId="2301157168" sldId="274"/>
        </pc:sldMkLst>
      </pc:sldChg>
      <pc:sldChg chg="del">
        <pc:chgData name="James Moore" userId="S::j.moore@uwtsd.ac.uk::2734fbee-75e6-4c68-b1e1-71d90938a1bc" providerId="AD" clId="Web-{BBC0C303-0990-5192-D47E-4861B01202C5}" dt="2024-10-14T14:10:26.244" v="133"/>
        <pc:sldMkLst>
          <pc:docMk/>
          <pc:sldMk cId="3170834927" sldId="282"/>
        </pc:sldMkLst>
      </pc:sldChg>
      <pc:sldChg chg="del">
        <pc:chgData name="James Moore" userId="S::j.moore@uwtsd.ac.uk::2734fbee-75e6-4c68-b1e1-71d90938a1bc" providerId="AD" clId="Web-{BBC0C303-0990-5192-D47E-4861B01202C5}" dt="2024-10-14T14:06:32.048" v="105"/>
        <pc:sldMkLst>
          <pc:docMk/>
          <pc:sldMk cId="2665193815" sldId="286"/>
        </pc:sldMkLst>
      </pc:sldChg>
      <pc:sldChg chg="del">
        <pc:chgData name="James Moore" userId="S::j.moore@uwtsd.ac.uk::2734fbee-75e6-4c68-b1e1-71d90938a1bc" providerId="AD" clId="Web-{BBC0C303-0990-5192-D47E-4861B01202C5}" dt="2024-10-14T14:06:34.580" v="106"/>
        <pc:sldMkLst>
          <pc:docMk/>
          <pc:sldMk cId="630208741" sldId="287"/>
        </pc:sldMkLst>
      </pc:sldChg>
      <pc:sldChg chg="del">
        <pc:chgData name="James Moore" userId="S::j.moore@uwtsd.ac.uk::2734fbee-75e6-4c68-b1e1-71d90938a1bc" providerId="AD" clId="Web-{BBC0C303-0990-5192-D47E-4861B01202C5}" dt="2024-10-14T14:09:50.024" v="121"/>
        <pc:sldMkLst>
          <pc:docMk/>
          <pc:sldMk cId="658412409" sldId="289"/>
        </pc:sldMkLst>
      </pc:sldChg>
      <pc:sldChg chg="del">
        <pc:chgData name="James Moore" userId="S::j.moore@uwtsd.ac.uk::2734fbee-75e6-4c68-b1e1-71d90938a1bc" providerId="AD" clId="Web-{BBC0C303-0990-5192-D47E-4861B01202C5}" dt="2024-10-14T14:09:53.165" v="122"/>
        <pc:sldMkLst>
          <pc:docMk/>
          <pc:sldMk cId="853974153" sldId="290"/>
        </pc:sldMkLst>
      </pc:sldChg>
      <pc:sldChg chg="del">
        <pc:chgData name="James Moore" userId="S::j.moore@uwtsd.ac.uk::2734fbee-75e6-4c68-b1e1-71d90938a1bc" providerId="AD" clId="Web-{BBC0C303-0990-5192-D47E-4861B01202C5}" dt="2024-10-14T14:09:58.274" v="124"/>
        <pc:sldMkLst>
          <pc:docMk/>
          <pc:sldMk cId="4179680061" sldId="291"/>
        </pc:sldMkLst>
      </pc:sldChg>
      <pc:sldChg chg="del">
        <pc:chgData name="James Moore" userId="S::j.moore@uwtsd.ac.uk::2734fbee-75e6-4c68-b1e1-71d90938a1bc" providerId="AD" clId="Web-{BBC0C303-0990-5192-D47E-4861B01202C5}" dt="2024-10-14T14:06:17.657" v="95"/>
        <pc:sldMkLst>
          <pc:docMk/>
          <pc:sldMk cId="1808394782" sldId="292"/>
        </pc:sldMkLst>
      </pc:sldChg>
      <pc:sldChg chg="del">
        <pc:chgData name="James Moore" userId="S::j.moore@uwtsd.ac.uk::2734fbee-75e6-4c68-b1e1-71d90938a1bc" providerId="AD" clId="Web-{BBC0C303-0990-5192-D47E-4861B01202C5}" dt="2024-10-14T14:06:26.595" v="103"/>
        <pc:sldMkLst>
          <pc:docMk/>
          <pc:sldMk cId="748128146" sldId="293"/>
        </pc:sldMkLst>
      </pc:sldChg>
      <pc:sldChg chg="del">
        <pc:chgData name="James Moore" userId="S::j.moore@uwtsd.ac.uk::2734fbee-75e6-4c68-b1e1-71d90938a1bc" providerId="AD" clId="Web-{BBC0C303-0990-5192-D47E-4861B01202C5}" dt="2024-10-14T14:10:18.478" v="129"/>
        <pc:sldMkLst>
          <pc:docMk/>
          <pc:sldMk cId="3192810660" sldId="294"/>
        </pc:sldMkLst>
      </pc:sldChg>
      <pc:sldChg chg="del">
        <pc:chgData name="James Moore" userId="S::j.moore@uwtsd.ac.uk::2734fbee-75e6-4c68-b1e1-71d90938a1bc" providerId="AD" clId="Web-{BBC0C303-0990-5192-D47E-4861B01202C5}" dt="2024-10-14T14:10:16.291" v="128"/>
        <pc:sldMkLst>
          <pc:docMk/>
          <pc:sldMk cId="3109474725" sldId="296"/>
        </pc:sldMkLst>
      </pc:sldChg>
      <pc:sldChg chg="del">
        <pc:chgData name="James Moore" userId="S::j.moore@uwtsd.ac.uk::2734fbee-75e6-4c68-b1e1-71d90938a1bc" providerId="AD" clId="Web-{BBC0C303-0990-5192-D47E-4861B01202C5}" dt="2024-10-14T14:06:18.907" v="96"/>
        <pc:sldMkLst>
          <pc:docMk/>
          <pc:sldMk cId="147737911" sldId="298"/>
        </pc:sldMkLst>
      </pc:sldChg>
      <pc:sldChg chg="del">
        <pc:chgData name="James Moore" userId="S::j.moore@uwtsd.ac.uk::2734fbee-75e6-4c68-b1e1-71d90938a1bc" providerId="AD" clId="Web-{BBC0C303-0990-5192-D47E-4861B01202C5}" dt="2024-10-14T14:10:20.932" v="131"/>
        <pc:sldMkLst>
          <pc:docMk/>
          <pc:sldMk cId="2594344139" sldId="299"/>
        </pc:sldMkLst>
      </pc:sldChg>
      <pc:sldChg chg="add">
        <pc:chgData name="James Moore" userId="S::j.moore@uwtsd.ac.uk::2734fbee-75e6-4c68-b1e1-71d90938a1bc" providerId="AD" clId="Web-{BBC0C303-0990-5192-D47E-4861B01202C5}" dt="2024-10-14T14:12:31.014" v="198"/>
        <pc:sldMkLst>
          <pc:docMk/>
          <pc:sldMk cId="399581837" sldId="306"/>
        </pc:sldMkLst>
      </pc:sldChg>
      <pc:sldChg chg="modSp add">
        <pc:chgData name="James Moore" userId="S::j.moore@uwtsd.ac.uk::2734fbee-75e6-4c68-b1e1-71d90938a1bc" providerId="AD" clId="Web-{BBC0C303-0990-5192-D47E-4861B01202C5}" dt="2024-10-14T14:13:12.813" v="205" actId="1076"/>
        <pc:sldMkLst>
          <pc:docMk/>
          <pc:sldMk cId="2253537046" sldId="308"/>
        </pc:sldMkLst>
        <pc:spChg chg="mod">
          <ac:chgData name="James Moore" userId="S::j.moore@uwtsd.ac.uk::2734fbee-75e6-4c68-b1e1-71d90938a1bc" providerId="AD" clId="Web-{BBC0C303-0990-5192-D47E-4861B01202C5}" dt="2024-10-14T14:13:07.437" v="204" actId="14100"/>
          <ac:spMkLst>
            <pc:docMk/>
            <pc:sldMk cId="2253537046" sldId="308"/>
            <ac:spMk id="2" creationId="{DC6E7A14-A715-42BD-BC55-8645B4C4F091}"/>
          </ac:spMkLst>
        </pc:spChg>
        <pc:graphicFrameChg chg="mod">
          <ac:chgData name="James Moore" userId="S::j.moore@uwtsd.ac.uk::2734fbee-75e6-4c68-b1e1-71d90938a1bc" providerId="AD" clId="Web-{BBC0C303-0990-5192-D47E-4861B01202C5}" dt="2024-10-14T14:13:12.813" v="205" actId="1076"/>
          <ac:graphicFrameMkLst>
            <pc:docMk/>
            <pc:sldMk cId="2253537046" sldId="308"/>
            <ac:graphicFrameMk id="4" creationId="{33BA7CCA-0F2B-40F7-8DB2-C6E7D9A54CA7}"/>
          </ac:graphicFrameMkLst>
        </pc:graphicFrameChg>
        <pc:picChg chg="mod">
          <ac:chgData name="James Moore" userId="S::j.moore@uwtsd.ac.uk::2734fbee-75e6-4c68-b1e1-71d90938a1bc" providerId="AD" clId="Web-{BBC0C303-0990-5192-D47E-4861B01202C5}" dt="2024-10-14T14:13:04.922" v="203" actId="1076"/>
          <ac:picMkLst>
            <pc:docMk/>
            <pc:sldMk cId="2253537046" sldId="308"/>
            <ac:picMk id="6" creationId="{8EC4545C-CC0D-4C16-BFCD-CBCF59F74D77}"/>
          </ac:picMkLst>
        </pc:picChg>
      </pc:sldChg>
      <pc:sldChg chg="modSp add">
        <pc:chgData name="James Moore" userId="S::j.moore@uwtsd.ac.uk::2734fbee-75e6-4c68-b1e1-71d90938a1bc" providerId="AD" clId="Web-{BBC0C303-0990-5192-D47E-4861B01202C5}" dt="2024-10-14T14:13:18.625" v="206" actId="1076"/>
        <pc:sldMkLst>
          <pc:docMk/>
          <pc:sldMk cId="3578424940" sldId="309"/>
        </pc:sldMkLst>
        <pc:picChg chg="mod">
          <ac:chgData name="James Moore" userId="S::j.moore@uwtsd.ac.uk::2734fbee-75e6-4c68-b1e1-71d90938a1bc" providerId="AD" clId="Web-{BBC0C303-0990-5192-D47E-4861B01202C5}" dt="2024-10-14T14:13:18.625" v="206" actId="1076"/>
          <ac:picMkLst>
            <pc:docMk/>
            <pc:sldMk cId="3578424940" sldId="309"/>
            <ac:picMk id="4" creationId="{00000000-0000-0000-0000-000000000000}"/>
          </ac:picMkLst>
        </pc:picChg>
      </pc:sldChg>
      <pc:sldChg chg="add">
        <pc:chgData name="James Moore" userId="S::j.moore@uwtsd.ac.uk::2734fbee-75e6-4c68-b1e1-71d90938a1bc" providerId="AD" clId="Web-{BBC0C303-0990-5192-D47E-4861B01202C5}" dt="2024-10-14T14:16:53.727" v="232"/>
        <pc:sldMkLst>
          <pc:docMk/>
          <pc:sldMk cId="594510129" sldId="310"/>
        </pc:sldMkLst>
      </pc:sldChg>
      <pc:sldChg chg="modSp add">
        <pc:chgData name="James Moore" userId="S::j.moore@uwtsd.ac.uk::2734fbee-75e6-4c68-b1e1-71d90938a1bc" providerId="AD" clId="Web-{BBC0C303-0990-5192-D47E-4861B01202C5}" dt="2024-10-14T14:17:18.946" v="238" actId="1076"/>
        <pc:sldMkLst>
          <pc:docMk/>
          <pc:sldMk cId="4170673680" sldId="311"/>
        </pc:sldMkLst>
        <pc:spChg chg="mod">
          <ac:chgData name="James Moore" userId="S::j.moore@uwtsd.ac.uk::2734fbee-75e6-4c68-b1e1-71d90938a1bc" providerId="AD" clId="Web-{BBC0C303-0990-5192-D47E-4861B01202C5}" dt="2024-10-14T14:17:14.462" v="237" actId="14100"/>
          <ac:spMkLst>
            <pc:docMk/>
            <pc:sldMk cId="4170673680" sldId="311"/>
            <ac:spMk id="2" creationId="{D8213BF4-0EE6-46CE-BFDE-E7295E27B894}"/>
          </ac:spMkLst>
        </pc:spChg>
        <pc:spChg chg="mod">
          <ac:chgData name="James Moore" userId="S::j.moore@uwtsd.ac.uk::2734fbee-75e6-4c68-b1e1-71d90938a1bc" providerId="AD" clId="Web-{BBC0C303-0990-5192-D47E-4861B01202C5}" dt="2024-10-14T14:17:18.946" v="238" actId="1076"/>
          <ac:spMkLst>
            <pc:docMk/>
            <pc:sldMk cId="4170673680" sldId="311"/>
            <ac:spMk id="3" creationId="{E77A588F-A000-4790-AFFC-00538E9672FC}"/>
          </ac:spMkLst>
        </pc:spChg>
        <pc:picChg chg="mod">
          <ac:chgData name="James Moore" userId="S::j.moore@uwtsd.ac.uk::2734fbee-75e6-4c68-b1e1-71d90938a1bc" providerId="AD" clId="Web-{BBC0C303-0990-5192-D47E-4861B01202C5}" dt="2024-10-14T14:17:06.133" v="234" actId="1076"/>
          <ac:picMkLst>
            <pc:docMk/>
            <pc:sldMk cId="4170673680" sldId="311"/>
            <ac:picMk id="4" creationId="{00000000-0000-0000-0000-000000000000}"/>
          </ac:picMkLst>
        </pc:picChg>
      </pc:sldChg>
      <pc:sldChg chg="add">
        <pc:chgData name="James Moore" userId="S::j.moore@uwtsd.ac.uk::2734fbee-75e6-4c68-b1e1-71d90938a1bc" providerId="AD" clId="Web-{BBC0C303-0990-5192-D47E-4861B01202C5}" dt="2024-10-14T14:17:30.665" v="239"/>
        <pc:sldMkLst>
          <pc:docMk/>
          <pc:sldMk cId="160833181" sldId="312"/>
        </pc:sldMkLst>
      </pc:sldChg>
      <pc:sldChg chg="modSp add">
        <pc:chgData name="James Moore" userId="S::j.moore@uwtsd.ac.uk::2734fbee-75e6-4c68-b1e1-71d90938a1bc" providerId="AD" clId="Web-{BBC0C303-0990-5192-D47E-4861B01202C5}" dt="2024-10-14T14:18:15.214" v="244" actId="1076"/>
        <pc:sldMkLst>
          <pc:docMk/>
          <pc:sldMk cId="2641619455" sldId="313"/>
        </pc:sldMkLst>
        <pc:spChg chg="mod">
          <ac:chgData name="James Moore" userId="S::j.moore@uwtsd.ac.uk::2734fbee-75e6-4c68-b1e1-71d90938a1bc" providerId="AD" clId="Web-{BBC0C303-0990-5192-D47E-4861B01202C5}" dt="2024-10-14T14:18:15.214" v="244" actId="1076"/>
          <ac:spMkLst>
            <pc:docMk/>
            <pc:sldMk cId="2641619455" sldId="313"/>
            <ac:spMk id="3" creationId="{EFC8F0CD-CF2A-452F-9F14-26B9C54625DF}"/>
          </ac:spMkLst>
        </pc:spChg>
      </pc:sldChg>
      <pc:sldChg chg="addSp delSp modSp add delAnim">
        <pc:chgData name="James Moore" userId="S::j.moore@uwtsd.ac.uk::2734fbee-75e6-4c68-b1e1-71d90938a1bc" providerId="AD" clId="Web-{BBC0C303-0990-5192-D47E-4861B01202C5}" dt="2024-10-14T14:15:57.068" v="223" actId="1076"/>
        <pc:sldMkLst>
          <pc:docMk/>
          <pc:sldMk cId="3107150423" sldId="316"/>
        </pc:sldMkLst>
        <pc:spChg chg="mod">
          <ac:chgData name="James Moore" userId="S::j.moore@uwtsd.ac.uk::2734fbee-75e6-4c68-b1e1-71d90938a1bc" providerId="AD" clId="Web-{BBC0C303-0990-5192-D47E-4861B01202C5}" dt="2024-10-14T14:15:57.068" v="223" actId="1076"/>
          <ac:spMkLst>
            <pc:docMk/>
            <pc:sldMk cId="3107150423" sldId="316"/>
            <ac:spMk id="2" creationId="{00000000-0000-0000-0000-000000000000}"/>
          </ac:spMkLst>
        </pc:spChg>
        <pc:spChg chg="add mod">
          <ac:chgData name="James Moore" userId="S::j.moore@uwtsd.ac.uk::2734fbee-75e6-4c68-b1e1-71d90938a1bc" providerId="AD" clId="Web-{BBC0C303-0990-5192-D47E-4861B01202C5}" dt="2024-10-14T14:15:22.896" v="217" actId="1076"/>
          <ac:spMkLst>
            <pc:docMk/>
            <pc:sldMk cId="3107150423" sldId="316"/>
            <ac:spMk id="3" creationId="{49F874A2-9B6A-38BE-DDEA-75E601B1D478}"/>
          </ac:spMkLst>
        </pc:spChg>
        <pc:picChg chg="add mod">
          <ac:chgData name="James Moore" userId="S::j.moore@uwtsd.ac.uk::2734fbee-75e6-4c68-b1e1-71d90938a1bc" providerId="AD" clId="Web-{BBC0C303-0990-5192-D47E-4861B01202C5}" dt="2024-10-14T14:15:50.756" v="221" actId="1076"/>
          <ac:picMkLst>
            <pc:docMk/>
            <pc:sldMk cId="3107150423" sldId="316"/>
            <ac:picMk id="4" creationId="{222C011D-B08A-E404-A233-6109CBE06334}"/>
          </ac:picMkLst>
        </pc:picChg>
        <pc:picChg chg="del">
          <ac:chgData name="James Moore" userId="S::j.moore@uwtsd.ac.uk::2734fbee-75e6-4c68-b1e1-71d90938a1bc" providerId="AD" clId="Web-{BBC0C303-0990-5192-D47E-4861B01202C5}" dt="2024-10-14T14:14:59.738" v="208"/>
          <ac:picMkLst>
            <pc:docMk/>
            <pc:sldMk cId="3107150423" sldId="316"/>
            <ac:picMk id="5" creationId="{EBAA63AF-3027-4A00-BDD2-DD8064767746}"/>
          </ac:picMkLst>
        </pc:picChg>
      </pc:sldChg>
      <pc:sldChg chg="modSp add">
        <pc:chgData name="James Moore" userId="S::j.moore@uwtsd.ac.uk::2734fbee-75e6-4c68-b1e1-71d90938a1bc" providerId="AD" clId="Web-{BBC0C303-0990-5192-D47E-4861B01202C5}" dt="2024-10-14T14:22:08.159" v="266" actId="14100"/>
        <pc:sldMkLst>
          <pc:docMk/>
          <pc:sldMk cId="1691277811" sldId="353"/>
        </pc:sldMkLst>
        <pc:spChg chg="mod">
          <ac:chgData name="James Moore" userId="S::j.moore@uwtsd.ac.uk::2734fbee-75e6-4c68-b1e1-71d90938a1bc" providerId="AD" clId="Web-{BBC0C303-0990-5192-D47E-4861B01202C5}" dt="2024-10-14T14:22:08.159" v="266" actId="14100"/>
          <ac:spMkLst>
            <pc:docMk/>
            <pc:sldMk cId="1691277811" sldId="353"/>
            <ac:spMk id="2" creationId="{54872565-BE6C-4FF5-8BC5-C166F65A4AF9}"/>
          </ac:spMkLst>
        </pc:spChg>
        <pc:spChg chg="mod">
          <ac:chgData name="James Moore" userId="S::j.moore@uwtsd.ac.uk::2734fbee-75e6-4c68-b1e1-71d90938a1bc" providerId="AD" clId="Web-{BBC0C303-0990-5192-D47E-4861B01202C5}" dt="2024-10-14T14:21:13.361" v="255" actId="1076"/>
          <ac:spMkLst>
            <pc:docMk/>
            <pc:sldMk cId="1691277811" sldId="353"/>
            <ac:spMk id="8" creationId="{3E42AF06-0588-4F79-AA8F-F229555AB1E1}"/>
          </ac:spMkLst>
        </pc:spChg>
        <pc:graphicFrameChg chg="mod">
          <ac:chgData name="James Moore" userId="S::j.moore@uwtsd.ac.uk::2734fbee-75e6-4c68-b1e1-71d90938a1bc" providerId="AD" clId="Web-{BBC0C303-0990-5192-D47E-4861B01202C5}" dt="2024-10-14T14:21:53.050" v="261" actId="1076"/>
          <ac:graphicFrameMkLst>
            <pc:docMk/>
            <pc:sldMk cId="1691277811" sldId="353"/>
            <ac:graphicFrameMk id="5" creationId="{3ACF9052-0C12-4232-96F9-E08AD925C82D}"/>
          </ac:graphicFrameMkLst>
        </pc:graphicFrameChg>
      </pc:sldChg>
      <pc:sldChg chg="modSp add">
        <pc:chgData name="James Moore" userId="S::j.moore@uwtsd.ac.uk::2734fbee-75e6-4c68-b1e1-71d90938a1bc" providerId="AD" clId="Web-{BBC0C303-0990-5192-D47E-4861B01202C5}" dt="2024-10-14T14:16:38.351" v="231" actId="20577"/>
        <pc:sldMkLst>
          <pc:docMk/>
          <pc:sldMk cId="615971850" sldId="358"/>
        </pc:sldMkLst>
        <pc:spChg chg="mod">
          <ac:chgData name="James Moore" userId="S::j.moore@uwtsd.ac.uk::2734fbee-75e6-4c68-b1e1-71d90938a1bc" providerId="AD" clId="Web-{BBC0C303-0990-5192-D47E-4861B01202C5}" dt="2024-10-14T14:16:38.351" v="231" actId="20577"/>
          <ac:spMkLst>
            <pc:docMk/>
            <pc:sldMk cId="615971850" sldId="358"/>
            <ac:spMk id="2" creationId="{00000000-0000-0000-0000-000000000000}"/>
          </ac:spMkLst>
        </pc:spChg>
        <pc:picChg chg="mod">
          <ac:chgData name="James Moore" userId="S::j.moore@uwtsd.ac.uk::2734fbee-75e6-4c68-b1e1-71d90938a1bc" providerId="AD" clId="Web-{BBC0C303-0990-5192-D47E-4861B01202C5}" dt="2024-10-14T14:16:32.585" v="230" actId="1076"/>
          <ac:picMkLst>
            <pc:docMk/>
            <pc:sldMk cId="615971850" sldId="358"/>
            <ac:picMk id="4" creationId="{00000000-0000-0000-0000-000000000000}"/>
          </ac:picMkLst>
        </pc:picChg>
      </pc:sldChg>
      <pc:sldChg chg="modSp add">
        <pc:chgData name="James Moore" userId="S::j.moore@uwtsd.ac.uk::2734fbee-75e6-4c68-b1e1-71d90938a1bc" providerId="AD" clId="Web-{BBC0C303-0990-5192-D47E-4861B01202C5}" dt="2024-10-14T14:17:47.228" v="242" actId="1076"/>
        <pc:sldMkLst>
          <pc:docMk/>
          <pc:sldMk cId="1831135622" sldId="359"/>
        </pc:sldMkLst>
        <pc:picChg chg="mod">
          <ac:chgData name="James Moore" userId="S::j.moore@uwtsd.ac.uk::2734fbee-75e6-4c68-b1e1-71d90938a1bc" providerId="AD" clId="Web-{BBC0C303-0990-5192-D47E-4861B01202C5}" dt="2024-10-14T14:17:45.260" v="241" actId="14100"/>
          <ac:picMkLst>
            <pc:docMk/>
            <pc:sldMk cId="1831135622" sldId="359"/>
            <ac:picMk id="4" creationId="{00000000-0000-0000-0000-000000000000}"/>
          </ac:picMkLst>
        </pc:picChg>
        <pc:picChg chg="mod">
          <ac:chgData name="James Moore" userId="S::j.moore@uwtsd.ac.uk::2734fbee-75e6-4c68-b1e1-71d90938a1bc" providerId="AD" clId="Web-{BBC0C303-0990-5192-D47E-4861B01202C5}" dt="2024-10-14T14:17:47.228" v="242" actId="1076"/>
          <ac:picMkLst>
            <pc:docMk/>
            <pc:sldMk cId="1831135622" sldId="359"/>
            <ac:picMk id="5" creationId="{00000000-0000-0000-0000-000000000000}"/>
          </ac:picMkLst>
        </pc:picChg>
      </pc:sldChg>
      <pc:sldChg chg="modSp add">
        <pc:chgData name="James Moore" userId="S::j.moore@uwtsd.ac.uk::2734fbee-75e6-4c68-b1e1-71d90938a1bc" providerId="AD" clId="Web-{BBC0C303-0990-5192-D47E-4861B01202C5}" dt="2024-10-14T14:18:50.621" v="251" actId="1076"/>
        <pc:sldMkLst>
          <pc:docMk/>
          <pc:sldMk cId="577298003" sldId="361"/>
        </pc:sldMkLst>
        <pc:spChg chg="mod">
          <ac:chgData name="James Moore" userId="S::j.moore@uwtsd.ac.uk::2734fbee-75e6-4c68-b1e1-71d90938a1bc" providerId="AD" clId="Web-{BBC0C303-0990-5192-D47E-4861B01202C5}" dt="2024-10-14T14:18:38.855" v="248" actId="1076"/>
          <ac:spMkLst>
            <pc:docMk/>
            <pc:sldMk cId="577298003" sldId="361"/>
            <ac:spMk id="2" creationId="{C8FF3F4B-EA9A-464F-96ED-4908DCFB6ECA}"/>
          </ac:spMkLst>
        </pc:spChg>
        <pc:picChg chg="mod">
          <ac:chgData name="James Moore" userId="S::j.moore@uwtsd.ac.uk::2734fbee-75e6-4c68-b1e1-71d90938a1bc" providerId="AD" clId="Web-{BBC0C303-0990-5192-D47E-4861B01202C5}" dt="2024-10-14T14:18:50.621" v="251" actId="1076"/>
          <ac:picMkLst>
            <pc:docMk/>
            <pc:sldMk cId="577298003" sldId="361"/>
            <ac:picMk id="4" creationId="{DFFDF79E-92C7-4301-9B36-BAD1C198114E}"/>
          </ac:picMkLst>
        </pc:picChg>
        <pc:picChg chg="mod">
          <ac:chgData name="James Moore" userId="S::j.moore@uwtsd.ac.uk::2734fbee-75e6-4c68-b1e1-71d90938a1bc" providerId="AD" clId="Web-{BBC0C303-0990-5192-D47E-4861B01202C5}" dt="2024-10-14T14:18:47.090" v="250" actId="14100"/>
          <ac:picMkLst>
            <pc:docMk/>
            <pc:sldMk cId="577298003" sldId="361"/>
            <ac:picMk id="5" creationId="{205D451B-BC60-4D9C-B1E2-CBAFDAA57AF4}"/>
          </ac:picMkLst>
        </pc:picChg>
      </pc:sldChg>
      <pc:sldChg chg="del">
        <pc:chgData name="James Moore" userId="S::j.moore@uwtsd.ac.uk::2734fbee-75e6-4c68-b1e1-71d90938a1bc" providerId="AD" clId="Web-{BBC0C303-0990-5192-D47E-4861B01202C5}" dt="2024-10-14T14:10:31.791" v="135"/>
        <pc:sldMkLst>
          <pc:docMk/>
          <pc:sldMk cId="532509224" sldId="396"/>
        </pc:sldMkLst>
      </pc:sldChg>
      <pc:sldChg chg="del">
        <pc:chgData name="James Moore" userId="S::j.moore@uwtsd.ac.uk::2734fbee-75e6-4c68-b1e1-71d90938a1bc" providerId="AD" clId="Web-{BBC0C303-0990-5192-D47E-4861B01202C5}" dt="2024-10-14T14:10:33.088" v="136"/>
        <pc:sldMkLst>
          <pc:docMk/>
          <pc:sldMk cId="2906340307" sldId="397"/>
        </pc:sldMkLst>
      </pc:sldChg>
      <pc:sldChg chg="del">
        <pc:chgData name="James Moore" userId="S::j.moore@uwtsd.ac.uk::2734fbee-75e6-4c68-b1e1-71d90938a1bc" providerId="AD" clId="Web-{BBC0C303-0990-5192-D47E-4861B01202C5}" dt="2024-10-14T14:10:33.619" v="137"/>
        <pc:sldMkLst>
          <pc:docMk/>
          <pc:sldMk cId="2083669999" sldId="398"/>
        </pc:sldMkLst>
      </pc:sldChg>
      <pc:sldChg chg="del">
        <pc:chgData name="James Moore" userId="S::j.moore@uwtsd.ac.uk::2734fbee-75e6-4c68-b1e1-71d90938a1bc" providerId="AD" clId="Web-{BBC0C303-0990-5192-D47E-4861B01202C5}" dt="2024-10-14T14:10:36.588" v="140"/>
        <pc:sldMkLst>
          <pc:docMk/>
          <pc:sldMk cId="4267226802" sldId="399"/>
        </pc:sldMkLst>
      </pc:sldChg>
      <pc:sldChg chg="del">
        <pc:chgData name="James Moore" userId="S::j.moore@uwtsd.ac.uk::2734fbee-75e6-4c68-b1e1-71d90938a1bc" providerId="AD" clId="Web-{BBC0C303-0990-5192-D47E-4861B01202C5}" dt="2024-10-14T14:10:36.995" v="141"/>
        <pc:sldMkLst>
          <pc:docMk/>
          <pc:sldMk cId="2820036761" sldId="400"/>
        </pc:sldMkLst>
      </pc:sldChg>
      <pc:sldChg chg="del">
        <pc:chgData name="James Moore" userId="S::j.moore@uwtsd.ac.uk::2734fbee-75e6-4c68-b1e1-71d90938a1bc" providerId="AD" clId="Web-{BBC0C303-0990-5192-D47E-4861B01202C5}" dt="2024-10-14T14:10:37.698" v="142"/>
        <pc:sldMkLst>
          <pc:docMk/>
          <pc:sldMk cId="3693672318" sldId="401"/>
        </pc:sldMkLst>
      </pc:sldChg>
      <pc:sldChg chg="del">
        <pc:chgData name="James Moore" userId="S::j.moore@uwtsd.ac.uk::2734fbee-75e6-4c68-b1e1-71d90938a1bc" providerId="AD" clId="Web-{BBC0C303-0990-5192-D47E-4861B01202C5}" dt="2024-10-14T14:10:38.682" v="144"/>
        <pc:sldMkLst>
          <pc:docMk/>
          <pc:sldMk cId="3533652604" sldId="402"/>
        </pc:sldMkLst>
      </pc:sldChg>
      <pc:sldChg chg="del">
        <pc:chgData name="James Moore" userId="S::j.moore@uwtsd.ac.uk::2734fbee-75e6-4c68-b1e1-71d90938a1bc" providerId="AD" clId="Web-{BBC0C303-0990-5192-D47E-4861B01202C5}" dt="2024-10-14T14:10:39.385" v="145"/>
        <pc:sldMkLst>
          <pc:docMk/>
          <pc:sldMk cId="3067767667" sldId="403"/>
        </pc:sldMkLst>
      </pc:sldChg>
      <pc:sldChg chg="del">
        <pc:chgData name="James Moore" userId="S::j.moore@uwtsd.ac.uk::2734fbee-75e6-4c68-b1e1-71d90938a1bc" providerId="AD" clId="Web-{BBC0C303-0990-5192-D47E-4861B01202C5}" dt="2024-10-14T14:10:39.792" v="146"/>
        <pc:sldMkLst>
          <pc:docMk/>
          <pc:sldMk cId="1239567904" sldId="404"/>
        </pc:sldMkLst>
      </pc:sldChg>
      <pc:sldChg chg="del">
        <pc:chgData name="James Moore" userId="S::j.moore@uwtsd.ac.uk::2734fbee-75e6-4c68-b1e1-71d90938a1bc" providerId="AD" clId="Web-{BBC0C303-0990-5192-D47E-4861B01202C5}" dt="2024-10-14T14:10:56.667" v="148"/>
        <pc:sldMkLst>
          <pc:docMk/>
          <pc:sldMk cId="1018614327" sldId="405"/>
        </pc:sldMkLst>
      </pc:sldChg>
      <pc:sldChg chg="del">
        <pc:chgData name="James Moore" userId="S::j.moore@uwtsd.ac.uk::2734fbee-75e6-4c68-b1e1-71d90938a1bc" providerId="AD" clId="Web-{BBC0C303-0990-5192-D47E-4861B01202C5}" dt="2024-10-14T14:10:57.089" v="149"/>
        <pc:sldMkLst>
          <pc:docMk/>
          <pc:sldMk cId="1226778626" sldId="406"/>
        </pc:sldMkLst>
      </pc:sldChg>
      <pc:sldChg chg="del">
        <pc:chgData name="James Moore" userId="S::j.moore@uwtsd.ac.uk::2734fbee-75e6-4c68-b1e1-71d90938a1bc" providerId="AD" clId="Web-{BBC0C303-0990-5192-D47E-4861B01202C5}" dt="2024-10-14T14:10:57.433" v="150"/>
        <pc:sldMkLst>
          <pc:docMk/>
          <pc:sldMk cId="406783519" sldId="407"/>
        </pc:sldMkLst>
      </pc:sldChg>
      <pc:sldChg chg="del">
        <pc:chgData name="James Moore" userId="S::j.moore@uwtsd.ac.uk::2734fbee-75e6-4c68-b1e1-71d90938a1bc" providerId="AD" clId="Web-{BBC0C303-0990-5192-D47E-4861B01202C5}" dt="2024-10-14T14:10:58.792" v="152"/>
        <pc:sldMkLst>
          <pc:docMk/>
          <pc:sldMk cId="1714903207" sldId="408"/>
        </pc:sldMkLst>
      </pc:sldChg>
      <pc:sldChg chg="del">
        <pc:chgData name="James Moore" userId="S::j.moore@uwtsd.ac.uk::2734fbee-75e6-4c68-b1e1-71d90938a1bc" providerId="AD" clId="Web-{BBC0C303-0990-5192-D47E-4861B01202C5}" dt="2024-10-14T14:10:59.011" v="153"/>
        <pc:sldMkLst>
          <pc:docMk/>
          <pc:sldMk cId="1350776475" sldId="409"/>
        </pc:sldMkLst>
      </pc:sldChg>
      <pc:sldChg chg="del">
        <pc:chgData name="James Moore" userId="S::j.moore@uwtsd.ac.uk::2734fbee-75e6-4c68-b1e1-71d90938a1bc" providerId="AD" clId="Web-{BBC0C303-0990-5192-D47E-4861B01202C5}" dt="2024-10-14T14:10:59.761" v="154"/>
        <pc:sldMkLst>
          <pc:docMk/>
          <pc:sldMk cId="583654986" sldId="410"/>
        </pc:sldMkLst>
      </pc:sldChg>
      <pc:sldChg chg="del">
        <pc:chgData name="James Moore" userId="S::j.moore@uwtsd.ac.uk::2734fbee-75e6-4c68-b1e1-71d90938a1bc" providerId="AD" clId="Web-{BBC0C303-0990-5192-D47E-4861B01202C5}" dt="2024-10-14T14:11:00.370" v="155"/>
        <pc:sldMkLst>
          <pc:docMk/>
          <pc:sldMk cId="2101457573" sldId="414"/>
        </pc:sldMkLst>
      </pc:sldChg>
      <pc:sldChg chg="addSp delSp modSp modNotes">
        <pc:chgData name="James Moore" userId="S::j.moore@uwtsd.ac.uk::2734fbee-75e6-4c68-b1e1-71d90938a1bc" providerId="AD" clId="Web-{BBC0C303-0990-5192-D47E-4861B01202C5}" dt="2024-10-14T14:11:54.669" v="197"/>
        <pc:sldMkLst>
          <pc:docMk/>
          <pc:sldMk cId="3748452510" sldId="658"/>
        </pc:sldMkLst>
        <pc:spChg chg="mod">
          <ac:chgData name="James Moore" userId="S::j.moore@uwtsd.ac.uk::2734fbee-75e6-4c68-b1e1-71d90938a1bc" providerId="AD" clId="Web-{BBC0C303-0990-5192-D47E-4861B01202C5}" dt="2024-10-14T14:06:13.032" v="92" actId="20577"/>
          <ac:spMkLst>
            <pc:docMk/>
            <pc:sldMk cId="3748452510" sldId="658"/>
            <ac:spMk id="2" creationId="{2A207C74-AB0C-51A6-DE3D-7B20B3577E6F}"/>
          </ac:spMkLst>
        </pc:spChg>
        <pc:graphicFrameChg chg="add mod">
          <ac:chgData name="James Moore" userId="S::j.moore@uwtsd.ac.uk::2734fbee-75e6-4c68-b1e1-71d90938a1bc" providerId="AD" clId="Web-{BBC0C303-0990-5192-D47E-4861B01202C5}" dt="2024-10-14T14:08:14.458" v="116" actId="14100"/>
          <ac:graphicFrameMkLst>
            <pc:docMk/>
            <pc:sldMk cId="3748452510" sldId="658"/>
            <ac:graphicFrameMk id="9" creationId="{A6FB42BB-B389-4BF1-154C-C951AE34A870}"/>
          </ac:graphicFrameMkLst>
        </pc:graphicFrameChg>
        <pc:picChg chg="add mod">
          <ac:chgData name="James Moore" userId="S::j.moore@uwtsd.ac.uk::2734fbee-75e6-4c68-b1e1-71d90938a1bc" providerId="AD" clId="Web-{BBC0C303-0990-5192-D47E-4861B01202C5}" dt="2024-10-14T14:07:00.518" v="109" actId="1076"/>
          <ac:picMkLst>
            <pc:docMk/>
            <pc:sldMk cId="3748452510" sldId="658"/>
            <ac:picMk id="5" creationId="{F1A7C2D6-48D9-5A1B-8051-BEA8382357E1}"/>
          </ac:picMkLst>
        </pc:picChg>
        <pc:picChg chg="del">
          <ac:chgData name="James Moore" userId="S::j.moore@uwtsd.ac.uk::2734fbee-75e6-4c68-b1e1-71d90938a1bc" providerId="AD" clId="Web-{BBC0C303-0990-5192-D47E-4861B01202C5}" dt="2024-10-14T14:05:04.920" v="1"/>
          <ac:picMkLst>
            <pc:docMk/>
            <pc:sldMk cId="3748452510" sldId="658"/>
            <ac:picMk id="6" creationId="{7E7955DC-2BCA-0FAB-0DD9-48C186E1166D}"/>
          </ac:picMkLst>
        </pc:picChg>
        <pc:picChg chg="del">
          <ac:chgData name="James Moore" userId="S::j.moore@uwtsd.ac.uk::2734fbee-75e6-4c68-b1e1-71d90938a1bc" providerId="AD" clId="Web-{BBC0C303-0990-5192-D47E-4861B01202C5}" dt="2024-10-14T14:07:50.676" v="110"/>
          <ac:picMkLst>
            <pc:docMk/>
            <pc:sldMk cId="3748452510" sldId="658"/>
            <ac:picMk id="8" creationId="{58D3EFFF-743C-0FBB-D44D-81AC640578D9}"/>
          </ac:picMkLst>
        </pc:picChg>
        <pc:picChg chg="del">
          <ac:chgData name="James Moore" userId="S::j.moore@uwtsd.ac.uk::2734fbee-75e6-4c68-b1e1-71d90938a1bc" providerId="AD" clId="Web-{BBC0C303-0990-5192-D47E-4861B01202C5}" dt="2024-10-14T14:07:52.286" v="111"/>
          <ac:picMkLst>
            <pc:docMk/>
            <pc:sldMk cId="3748452510" sldId="658"/>
            <ac:picMk id="10" creationId="{1701C06C-EE92-3618-7AA4-E94D6C218E4C}"/>
          </ac:picMkLst>
        </pc:picChg>
        <pc:picChg chg="add mod">
          <ac:chgData name="James Moore" userId="S::j.moore@uwtsd.ac.uk::2734fbee-75e6-4c68-b1e1-71d90938a1bc" providerId="AD" clId="Web-{BBC0C303-0990-5192-D47E-4861B01202C5}" dt="2024-10-14T14:09:32.899" v="120" actId="1076"/>
          <ac:picMkLst>
            <pc:docMk/>
            <pc:sldMk cId="3748452510" sldId="658"/>
            <ac:picMk id="91" creationId="{077C7330-A487-5738-1345-0D3052273E59}"/>
          </ac:picMkLst>
        </pc:picChg>
      </pc:sldChg>
      <pc:sldChg chg="del">
        <pc:chgData name="James Moore" userId="S::j.moore@uwtsd.ac.uk::2734fbee-75e6-4c68-b1e1-71d90938a1bc" providerId="AD" clId="Web-{BBC0C303-0990-5192-D47E-4861B01202C5}" dt="2024-10-14T14:06:22.845" v="101"/>
        <pc:sldMkLst>
          <pc:docMk/>
          <pc:sldMk cId="3726818447" sldId="696"/>
        </pc:sldMkLst>
      </pc:sldChg>
      <pc:sldChg chg="del">
        <pc:chgData name="James Moore" userId="S::j.moore@uwtsd.ac.uk::2734fbee-75e6-4c68-b1e1-71d90938a1bc" providerId="AD" clId="Web-{BBC0C303-0990-5192-D47E-4861B01202C5}" dt="2024-10-14T14:06:15.782" v="94"/>
        <pc:sldMkLst>
          <pc:docMk/>
          <pc:sldMk cId="1933583432" sldId="700"/>
        </pc:sldMkLst>
      </pc:sldChg>
      <pc:sldChg chg="del">
        <pc:chgData name="James Moore" userId="S::j.moore@uwtsd.ac.uk::2734fbee-75e6-4c68-b1e1-71d90938a1bc" providerId="AD" clId="Web-{BBC0C303-0990-5192-D47E-4861B01202C5}" dt="2024-10-14T14:06:19.579" v="97"/>
        <pc:sldMkLst>
          <pc:docMk/>
          <pc:sldMk cId="1842341841" sldId="707"/>
        </pc:sldMkLst>
      </pc:sldChg>
      <pc:sldChg chg="del">
        <pc:chgData name="James Moore" userId="S::j.moore@uwtsd.ac.uk::2734fbee-75e6-4c68-b1e1-71d90938a1bc" providerId="AD" clId="Web-{BBC0C303-0990-5192-D47E-4861B01202C5}" dt="2024-10-14T14:06:20.064" v="98"/>
        <pc:sldMkLst>
          <pc:docMk/>
          <pc:sldMk cId="2376728442" sldId="716"/>
        </pc:sldMkLst>
      </pc:sldChg>
      <pc:sldChg chg="del">
        <pc:chgData name="James Moore" userId="S::j.moore@uwtsd.ac.uk::2734fbee-75e6-4c68-b1e1-71d90938a1bc" providerId="AD" clId="Web-{BBC0C303-0990-5192-D47E-4861B01202C5}" dt="2024-10-14T14:06:21.470" v="99"/>
        <pc:sldMkLst>
          <pc:docMk/>
          <pc:sldMk cId="3335865796" sldId="717"/>
        </pc:sldMkLst>
      </pc:sldChg>
      <pc:sldChg chg="del">
        <pc:chgData name="James Moore" userId="S::j.moore@uwtsd.ac.uk::2734fbee-75e6-4c68-b1e1-71d90938a1bc" providerId="AD" clId="Web-{BBC0C303-0990-5192-D47E-4861B01202C5}" dt="2024-10-14T14:06:23.470" v="102"/>
        <pc:sldMkLst>
          <pc:docMk/>
          <pc:sldMk cId="3179936617" sldId="719"/>
        </pc:sldMkLst>
      </pc:sldChg>
      <pc:sldChg chg="del">
        <pc:chgData name="James Moore" userId="S::j.moore@uwtsd.ac.uk::2734fbee-75e6-4c68-b1e1-71d90938a1bc" providerId="AD" clId="Web-{BBC0C303-0990-5192-D47E-4861B01202C5}" dt="2024-10-14T14:06:28.767" v="104"/>
        <pc:sldMkLst>
          <pc:docMk/>
          <pc:sldMk cId="3175924651" sldId="721"/>
        </pc:sldMkLst>
      </pc:sldChg>
      <pc:sldChg chg="del">
        <pc:chgData name="James Moore" userId="S::j.moore@uwtsd.ac.uk::2734fbee-75e6-4c68-b1e1-71d90938a1bc" providerId="AD" clId="Web-{BBC0C303-0990-5192-D47E-4861B01202C5}" dt="2024-10-14T14:10:23.916" v="132"/>
        <pc:sldMkLst>
          <pc:docMk/>
          <pc:sldMk cId="667364291" sldId="725"/>
        </pc:sldMkLst>
      </pc:sldChg>
      <pc:sldChg chg="del">
        <pc:chgData name="James Moore" userId="S::j.moore@uwtsd.ac.uk::2734fbee-75e6-4c68-b1e1-71d90938a1bc" providerId="AD" clId="Web-{BBC0C303-0990-5192-D47E-4861B01202C5}" dt="2024-10-14T14:10:30.869" v="134"/>
        <pc:sldMkLst>
          <pc:docMk/>
          <pc:sldMk cId="3350645461" sldId="726"/>
        </pc:sldMkLst>
      </pc:sldChg>
      <pc:sldChg chg="del">
        <pc:chgData name="James Moore" userId="S::j.moore@uwtsd.ac.uk::2734fbee-75e6-4c68-b1e1-71d90938a1bc" providerId="AD" clId="Web-{BBC0C303-0990-5192-D47E-4861B01202C5}" dt="2024-10-14T14:10:35.338" v="138"/>
        <pc:sldMkLst>
          <pc:docMk/>
          <pc:sldMk cId="2764600232" sldId="727"/>
        </pc:sldMkLst>
      </pc:sldChg>
      <pc:sldChg chg="del">
        <pc:chgData name="James Moore" userId="S::j.moore@uwtsd.ac.uk::2734fbee-75e6-4c68-b1e1-71d90938a1bc" providerId="AD" clId="Web-{BBC0C303-0990-5192-D47E-4861B01202C5}" dt="2024-10-14T14:10:55.700" v="147"/>
        <pc:sldMkLst>
          <pc:docMk/>
          <pc:sldMk cId="652272332" sldId="728"/>
        </pc:sldMkLst>
      </pc:sldChg>
      <pc:sldChg chg="del">
        <pc:chgData name="James Moore" userId="S::j.moore@uwtsd.ac.uk::2734fbee-75e6-4c68-b1e1-71d90938a1bc" providerId="AD" clId="Web-{BBC0C303-0990-5192-D47E-4861B01202C5}" dt="2024-10-14T14:10:58.183" v="151"/>
        <pc:sldMkLst>
          <pc:docMk/>
          <pc:sldMk cId="1190424051" sldId="729"/>
        </pc:sldMkLst>
      </pc:sldChg>
      <pc:sldChg chg="modNotes">
        <pc:chgData name="James Moore" userId="S::j.moore@uwtsd.ac.uk::2734fbee-75e6-4c68-b1e1-71d90938a1bc" providerId="AD" clId="Web-{BBC0C303-0990-5192-D47E-4861B01202C5}" dt="2024-10-14T14:11:27.184" v="179"/>
        <pc:sldMkLst>
          <pc:docMk/>
          <pc:sldMk cId="3775579796" sldId="730"/>
        </pc:sldMkLst>
      </pc:sldChg>
      <pc:sldChg chg="modSp add del">
        <pc:chgData name="James Moore" userId="S::j.moore@uwtsd.ac.uk::2734fbee-75e6-4c68-b1e1-71d90938a1bc" providerId="AD" clId="Web-{BBC0C303-0990-5192-D47E-4861B01202C5}" dt="2024-10-14T14:22:54.708" v="273"/>
        <pc:sldMkLst>
          <pc:docMk/>
          <pc:sldMk cId="44874010" sldId="731"/>
        </pc:sldMkLst>
        <pc:spChg chg="mod">
          <ac:chgData name="James Moore" userId="S::j.moore@uwtsd.ac.uk::2734fbee-75e6-4c68-b1e1-71d90938a1bc" providerId="AD" clId="Web-{BBC0C303-0990-5192-D47E-4861B01202C5}" dt="2024-10-14T14:22:48.786" v="271" actId="14100"/>
          <ac:spMkLst>
            <pc:docMk/>
            <pc:sldMk cId="44874010" sldId="731"/>
            <ac:spMk id="2" creationId="{54872565-BE6C-4FF5-8BC5-C166F65A4AF9}"/>
          </ac:spMkLst>
        </pc:spChg>
        <pc:spChg chg="mod">
          <ac:chgData name="James Moore" userId="S::j.moore@uwtsd.ac.uk::2734fbee-75e6-4c68-b1e1-71d90938a1bc" providerId="AD" clId="Web-{BBC0C303-0990-5192-D47E-4861B01202C5}" dt="2024-10-14T14:22:39.161" v="268" actId="14100"/>
          <ac:spMkLst>
            <pc:docMk/>
            <pc:sldMk cId="44874010" sldId="731"/>
            <ac:spMk id="8" creationId="{3E42AF06-0588-4F79-AA8F-F229555AB1E1}"/>
          </ac:spMkLst>
        </pc:spChg>
      </pc:sldChg>
      <pc:sldChg chg="modSp new">
        <pc:chgData name="James Moore" userId="S::j.moore@uwtsd.ac.uk::2734fbee-75e6-4c68-b1e1-71d90938a1bc" providerId="AD" clId="Web-{BBC0C303-0990-5192-D47E-4861B01202C5}" dt="2024-10-14T14:23:58.476" v="396" actId="20577"/>
        <pc:sldMkLst>
          <pc:docMk/>
          <pc:sldMk cId="578208742" sldId="732"/>
        </pc:sldMkLst>
        <pc:spChg chg="mod">
          <ac:chgData name="James Moore" userId="S::j.moore@uwtsd.ac.uk::2734fbee-75e6-4c68-b1e1-71d90938a1bc" providerId="AD" clId="Web-{BBC0C303-0990-5192-D47E-4861B01202C5}" dt="2024-10-14T14:23:07.380" v="284" actId="20577"/>
          <ac:spMkLst>
            <pc:docMk/>
            <pc:sldMk cId="578208742" sldId="732"/>
            <ac:spMk id="2" creationId="{20325508-2E3D-FEFD-F31D-E327658184C5}"/>
          </ac:spMkLst>
        </pc:spChg>
        <pc:spChg chg="mod">
          <ac:chgData name="James Moore" userId="S::j.moore@uwtsd.ac.uk::2734fbee-75e6-4c68-b1e1-71d90938a1bc" providerId="AD" clId="Web-{BBC0C303-0990-5192-D47E-4861B01202C5}" dt="2024-10-14T14:23:58.476" v="396" actId="20577"/>
          <ac:spMkLst>
            <pc:docMk/>
            <pc:sldMk cId="578208742" sldId="732"/>
            <ac:spMk id="3" creationId="{E729A1CD-08E7-48A0-6E01-AB981177B3B0}"/>
          </ac:spMkLst>
        </pc:spChg>
      </pc:sldChg>
    </pc:docChg>
  </pc:docChgLst>
  <pc:docChgLst>
    <pc:chgData name="James Moore" userId="S::j.moore@uwtsd.ac.uk::2734fbee-75e6-4c68-b1e1-71d90938a1bc" providerId="AD" clId="Web-{D2BF6E2A-2127-28DE-9423-1624AC857E66}"/>
    <pc:docChg chg="delSld">
      <pc:chgData name="James Moore" userId="S::j.moore@uwtsd.ac.uk::2734fbee-75e6-4c68-b1e1-71d90938a1bc" providerId="AD" clId="Web-{D2BF6E2A-2127-28DE-9423-1624AC857E66}" dt="2024-10-11T07:39:40.400" v="11"/>
      <pc:docMkLst>
        <pc:docMk/>
      </pc:docMkLst>
      <pc:sldChg chg="del">
        <pc:chgData name="James Moore" userId="S::j.moore@uwtsd.ac.uk::2734fbee-75e6-4c68-b1e1-71d90938a1bc" providerId="AD" clId="Web-{D2BF6E2A-2127-28DE-9423-1624AC857E66}" dt="2024-10-11T07:39:32.431" v="4"/>
        <pc:sldMkLst>
          <pc:docMk/>
          <pc:sldMk cId="333041128" sldId="263"/>
        </pc:sldMkLst>
      </pc:sldChg>
      <pc:sldChg chg="del">
        <pc:chgData name="James Moore" userId="S::j.moore@uwtsd.ac.uk::2734fbee-75e6-4c68-b1e1-71d90938a1bc" providerId="AD" clId="Web-{D2BF6E2A-2127-28DE-9423-1624AC857E66}" dt="2024-10-11T07:39:34.634" v="6"/>
        <pc:sldMkLst>
          <pc:docMk/>
          <pc:sldMk cId="3054207853" sldId="265"/>
        </pc:sldMkLst>
      </pc:sldChg>
      <pc:sldChg chg="del">
        <pc:chgData name="James Moore" userId="S::j.moore@uwtsd.ac.uk::2734fbee-75e6-4c68-b1e1-71d90938a1bc" providerId="AD" clId="Web-{D2BF6E2A-2127-28DE-9423-1624AC857E66}" dt="2024-10-11T07:39:35.900" v="7"/>
        <pc:sldMkLst>
          <pc:docMk/>
          <pc:sldMk cId="1996585582" sldId="266"/>
        </pc:sldMkLst>
      </pc:sldChg>
      <pc:sldChg chg="del">
        <pc:chgData name="James Moore" userId="S::j.moore@uwtsd.ac.uk::2734fbee-75e6-4c68-b1e1-71d90938a1bc" providerId="AD" clId="Web-{D2BF6E2A-2127-28DE-9423-1624AC857E66}" dt="2024-10-11T07:39:38.025" v="8"/>
        <pc:sldMkLst>
          <pc:docMk/>
          <pc:sldMk cId="917096259" sldId="267"/>
        </pc:sldMkLst>
      </pc:sldChg>
      <pc:sldChg chg="del">
        <pc:chgData name="James Moore" userId="S::j.moore@uwtsd.ac.uk::2734fbee-75e6-4c68-b1e1-71d90938a1bc" providerId="AD" clId="Web-{D2BF6E2A-2127-28DE-9423-1624AC857E66}" dt="2024-10-11T07:39:38.791" v="9"/>
        <pc:sldMkLst>
          <pc:docMk/>
          <pc:sldMk cId="1898627039" sldId="268"/>
        </pc:sldMkLst>
      </pc:sldChg>
      <pc:sldChg chg="del">
        <pc:chgData name="James Moore" userId="S::j.moore@uwtsd.ac.uk::2734fbee-75e6-4c68-b1e1-71d90938a1bc" providerId="AD" clId="Web-{D2BF6E2A-2127-28DE-9423-1624AC857E66}" dt="2024-10-11T07:39:39.681" v="10"/>
        <pc:sldMkLst>
          <pc:docMk/>
          <pc:sldMk cId="3710368292" sldId="269"/>
        </pc:sldMkLst>
      </pc:sldChg>
      <pc:sldChg chg="del">
        <pc:chgData name="James Moore" userId="S::j.moore@uwtsd.ac.uk::2734fbee-75e6-4c68-b1e1-71d90938a1bc" providerId="AD" clId="Web-{D2BF6E2A-2127-28DE-9423-1624AC857E66}" dt="2024-10-11T07:39:40.400" v="11"/>
        <pc:sldMkLst>
          <pc:docMk/>
          <pc:sldMk cId="2519229913" sldId="270"/>
        </pc:sldMkLst>
      </pc:sldChg>
      <pc:sldChg chg="del">
        <pc:chgData name="James Moore" userId="S::j.moore@uwtsd.ac.uk::2734fbee-75e6-4c68-b1e1-71d90938a1bc" providerId="AD" clId="Web-{D2BF6E2A-2127-28DE-9423-1624AC857E66}" dt="2024-10-11T07:39:30.072" v="0"/>
        <pc:sldMkLst>
          <pc:docMk/>
          <pc:sldMk cId="1988963514" sldId="701"/>
        </pc:sldMkLst>
      </pc:sldChg>
      <pc:sldChg chg="del">
        <pc:chgData name="James Moore" userId="S::j.moore@uwtsd.ac.uk::2734fbee-75e6-4c68-b1e1-71d90938a1bc" providerId="AD" clId="Web-{D2BF6E2A-2127-28DE-9423-1624AC857E66}" dt="2024-10-11T07:39:30.853" v="1"/>
        <pc:sldMkLst>
          <pc:docMk/>
          <pc:sldMk cId="4207981340" sldId="702"/>
        </pc:sldMkLst>
      </pc:sldChg>
      <pc:sldChg chg="del">
        <pc:chgData name="James Moore" userId="S::j.moore@uwtsd.ac.uk::2734fbee-75e6-4c68-b1e1-71d90938a1bc" providerId="AD" clId="Web-{D2BF6E2A-2127-28DE-9423-1624AC857E66}" dt="2024-10-11T07:39:31.650" v="2"/>
        <pc:sldMkLst>
          <pc:docMk/>
          <pc:sldMk cId="2779060140" sldId="703"/>
        </pc:sldMkLst>
      </pc:sldChg>
      <pc:sldChg chg="del">
        <pc:chgData name="James Moore" userId="S::j.moore@uwtsd.ac.uk::2734fbee-75e6-4c68-b1e1-71d90938a1bc" providerId="AD" clId="Web-{D2BF6E2A-2127-28DE-9423-1624AC857E66}" dt="2024-10-11T07:39:32.025" v="3"/>
        <pc:sldMkLst>
          <pc:docMk/>
          <pc:sldMk cId="3472464518" sldId="704"/>
        </pc:sldMkLst>
      </pc:sldChg>
      <pc:sldChg chg="del">
        <pc:chgData name="James Moore" userId="S::j.moore@uwtsd.ac.uk::2734fbee-75e6-4c68-b1e1-71d90938a1bc" providerId="AD" clId="Web-{D2BF6E2A-2127-28DE-9423-1624AC857E66}" dt="2024-10-11T07:39:33.431" v="5"/>
        <pc:sldMkLst>
          <pc:docMk/>
          <pc:sldMk cId="1596567704" sldId="705"/>
        </pc:sldMkLst>
      </pc:sldChg>
    </pc:docChg>
  </pc:docChgLst>
  <pc:docChgLst>
    <pc:chgData name="James Moore" userId="S::j.moore@uwtsd.ac.uk::2734fbee-75e6-4c68-b1e1-71d90938a1bc" providerId="AD" clId="Web-{72E847D1-6B8F-7551-D649-9FD240DFD852}"/>
    <pc:docChg chg="addSld delSld modSld sldOrd">
      <pc:chgData name="James Moore" userId="S::j.moore@uwtsd.ac.uk::2734fbee-75e6-4c68-b1e1-71d90938a1bc" providerId="AD" clId="Web-{72E847D1-6B8F-7551-D649-9FD240DFD852}" dt="2024-10-11T07:38:20.471" v="602"/>
      <pc:docMkLst>
        <pc:docMk/>
      </pc:docMkLst>
      <pc:sldChg chg="modSp add">
        <pc:chgData name="James Moore" userId="S::j.moore@uwtsd.ac.uk::2734fbee-75e6-4c68-b1e1-71d90938a1bc" providerId="AD" clId="Web-{72E847D1-6B8F-7551-D649-9FD240DFD852}" dt="2024-10-11T07:34:01.247" v="585" actId="14100"/>
        <pc:sldMkLst>
          <pc:docMk/>
          <pc:sldMk cId="687063826" sldId="258"/>
        </pc:sldMkLst>
        <pc:spChg chg="mod">
          <ac:chgData name="James Moore" userId="S::j.moore@uwtsd.ac.uk::2734fbee-75e6-4c68-b1e1-71d90938a1bc" providerId="AD" clId="Web-{72E847D1-6B8F-7551-D649-9FD240DFD852}" dt="2024-10-11T07:34:01.247" v="585" actId="14100"/>
          <ac:spMkLst>
            <pc:docMk/>
            <pc:sldMk cId="687063826" sldId="258"/>
            <ac:spMk id="2" creationId="{D5B99C92-2E84-46FA-A7EB-97FE5988D143}"/>
          </ac:spMkLst>
        </pc:spChg>
        <pc:spChg chg="mod">
          <ac:chgData name="James Moore" userId="S::j.moore@uwtsd.ac.uk::2734fbee-75e6-4c68-b1e1-71d90938a1bc" providerId="AD" clId="Web-{72E847D1-6B8F-7551-D649-9FD240DFD852}" dt="2024-10-11T07:33:53.840" v="584" actId="14100"/>
          <ac:spMkLst>
            <pc:docMk/>
            <pc:sldMk cId="687063826" sldId="258"/>
            <ac:spMk id="4" creationId="{B7C59DDA-337C-4167-93F8-737B048E45AF}"/>
          </ac:spMkLst>
        </pc:spChg>
      </pc:sldChg>
      <pc:sldChg chg="addSp delSp modSp add del ord">
        <pc:chgData name="James Moore" userId="S::j.moore@uwtsd.ac.uk::2734fbee-75e6-4c68-b1e1-71d90938a1bc" providerId="AD" clId="Web-{72E847D1-6B8F-7551-D649-9FD240DFD852}" dt="2024-10-11T07:16:53.692" v="393"/>
        <pc:sldMkLst>
          <pc:docMk/>
          <pc:sldMk cId="3066286179" sldId="259"/>
        </pc:sldMkLst>
        <pc:spChg chg="del">
          <ac:chgData name="James Moore" userId="S::j.moore@uwtsd.ac.uk::2734fbee-75e6-4c68-b1e1-71d90938a1bc" providerId="AD" clId="Web-{72E847D1-6B8F-7551-D649-9FD240DFD852}" dt="2024-10-11T06:57:48.541" v="115"/>
          <ac:spMkLst>
            <pc:docMk/>
            <pc:sldMk cId="3066286179" sldId="259"/>
            <ac:spMk id="2" creationId="{D96B54F8-2323-496B-950C-CB11D020F1B2}"/>
          </ac:spMkLst>
        </pc:spChg>
        <pc:spChg chg="add del mod">
          <ac:chgData name="James Moore" userId="S::j.moore@uwtsd.ac.uk::2734fbee-75e6-4c68-b1e1-71d90938a1bc" providerId="AD" clId="Web-{72E847D1-6B8F-7551-D649-9FD240DFD852}" dt="2024-10-11T06:58:05.994" v="121"/>
          <ac:spMkLst>
            <pc:docMk/>
            <pc:sldMk cId="3066286179" sldId="259"/>
            <ac:spMk id="5" creationId="{FFEFBCEB-0C4B-DB5E-E6AF-8FB7256B24B4}"/>
          </ac:spMkLst>
        </pc:spChg>
        <pc:spChg chg="add mod">
          <ac:chgData name="James Moore" userId="S::j.moore@uwtsd.ac.uk::2734fbee-75e6-4c68-b1e1-71d90938a1bc" providerId="AD" clId="Web-{72E847D1-6B8F-7551-D649-9FD240DFD852}" dt="2024-10-11T06:58:03.322" v="120" actId="1076"/>
          <ac:spMkLst>
            <pc:docMk/>
            <pc:sldMk cId="3066286179" sldId="259"/>
            <ac:spMk id="7" creationId="{9B2E4A2E-5150-5395-7035-9161A13F3D02}"/>
          </ac:spMkLst>
        </pc:spChg>
        <pc:picChg chg="mod modCrop">
          <ac:chgData name="James Moore" userId="S::j.moore@uwtsd.ac.uk::2734fbee-75e6-4c68-b1e1-71d90938a1bc" providerId="AD" clId="Web-{72E847D1-6B8F-7551-D649-9FD240DFD852}" dt="2024-10-11T06:58:29.167" v="124"/>
          <ac:picMkLst>
            <pc:docMk/>
            <pc:sldMk cId="3066286179" sldId="259"/>
            <ac:picMk id="4" creationId="{60C4BEFE-722D-4B55-92F4-A2F4F23C14B1}"/>
          </ac:picMkLst>
        </pc:picChg>
      </pc:sldChg>
      <pc:sldChg chg="addSp modSp add ord modNotes">
        <pc:chgData name="James Moore" userId="S::j.moore@uwtsd.ac.uk::2734fbee-75e6-4c68-b1e1-71d90938a1bc" providerId="AD" clId="Web-{72E847D1-6B8F-7551-D649-9FD240DFD852}" dt="2024-10-11T07:17:10.911" v="396"/>
        <pc:sldMkLst>
          <pc:docMk/>
          <pc:sldMk cId="3912249595" sldId="260"/>
        </pc:sldMkLst>
        <pc:spChg chg="mod">
          <ac:chgData name="James Moore" userId="S::j.moore@uwtsd.ac.uk::2734fbee-75e6-4c68-b1e1-71d90938a1bc" providerId="AD" clId="Web-{72E847D1-6B8F-7551-D649-9FD240DFD852}" dt="2024-10-11T06:59:51.809" v="127"/>
          <ac:spMkLst>
            <pc:docMk/>
            <pc:sldMk cId="3912249595" sldId="260"/>
            <ac:spMk id="2" creationId="{0768353B-BFDB-4541-89DD-38B1ED2D9C70}"/>
          </ac:spMkLst>
        </pc:spChg>
        <pc:spChg chg="add mod">
          <ac:chgData name="James Moore" userId="S::j.moore@uwtsd.ac.uk::2734fbee-75e6-4c68-b1e1-71d90938a1bc" providerId="AD" clId="Web-{72E847D1-6B8F-7551-D649-9FD240DFD852}" dt="2024-10-11T07:01:41.312" v="144" actId="20577"/>
          <ac:spMkLst>
            <pc:docMk/>
            <pc:sldMk cId="3912249595" sldId="260"/>
            <ac:spMk id="3" creationId="{A3D0093E-EEC4-779A-0C44-62BC8076C653}"/>
          </ac:spMkLst>
        </pc:spChg>
        <pc:spChg chg="mod">
          <ac:chgData name="James Moore" userId="S::j.moore@uwtsd.ac.uk::2734fbee-75e6-4c68-b1e1-71d90938a1bc" providerId="AD" clId="Web-{72E847D1-6B8F-7551-D649-9FD240DFD852}" dt="2024-10-11T06:59:51.809" v="128"/>
          <ac:spMkLst>
            <pc:docMk/>
            <pc:sldMk cId="3912249595" sldId="260"/>
            <ac:spMk id="4" creationId="{2D7C91E1-33EF-44CD-83BE-5A0C569D4DE9}"/>
          </ac:spMkLst>
        </pc:spChg>
        <pc:spChg chg="mod">
          <ac:chgData name="James Moore" userId="S::j.moore@uwtsd.ac.uk::2734fbee-75e6-4c68-b1e1-71d90938a1bc" providerId="AD" clId="Web-{72E847D1-6B8F-7551-D649-9FD240DFD852}" dt="2024-10-11T06:59:51.809" v="129"/>
          <ac:spMkLst>
            <pc:docMk/>
            <pc:sldMk cId="3912249595" sldId="260"/>
            <ac:spMk id="5" creationId="{8451F6B0-7C01-4AE4-8849-EDF824009222}"/>
          </ac:spMkLst>
        </pc:spChg>
        <pc:spChg chg="mod">
          <ac:chgData name="James Moore" userId="S::j.moore@uwtsd.ac.uk::2734fbee-75e6-4c68-b1e1-71d90938a1bc" providerId="AD" clId="Web-{72E847D1-6B8F-7551-D649-9FD240DFD852}" dt="2024-10-11T06:59:51.825" v="130"/>
          <ac:spMkLst>
            <pc:docMk/>
            <pc:sldMk cId="3912249595" sldId="260"/>
            <ac:spMk id="6" creationId="{0875F66A-28A9-44B8-8B86-9DB4F9D868DB}"/>
          </ac:spMkLst>
        </pc:spChg>
        <pc:spChg chg="mod">
          <ac:chgData name="James Moore" userId="S::j.moore@uwtsd.ac.uk::2734fbee-75e6-4c68-b1e1-71d90938a1bc" providerId="AD" clId="Web-{72E847D1-6B8F-7551-D649-9FD240DFD852}" dt="2024-10-11T06:59:51.825" v="131"/>
          <ac:spMkLst>
            <pc:docMk/>
            <pc:sldMk cId="3912249595" sldId="260"/>
            <ac:spMk id="7" creationId="{02D903A8-B3B2-433D-8D79-8042D3FF0398}"/>
          </ac:spMkLst>
        </pc:spChg>
        <pc:spChg chg="mod">
          <ac:chgData name="James Moore" userId="S::j.moore@uwtsd.ac.uk::2734fbee-75e6-4c68-b1e1-71d90938a1bc" providerId="AD" clId="Web-{72E847D1-6B8F-7551-D649-9FD240DFD852}" dt="2024-10-11T06:59:51.825" v="132"/>
          <ac:spMkLst>
            <pc:docMk/>
            <pc:sldMk cId="3912249595" sldId="260"/>
            <ac:spMk id="8" creationId="{A8FF4DCB-3A1D-4916-9E50-1C86259E925C}"/>
          </ac:spMkLst>
        </pc:spChg>
        <pc:spChg chg="mod">
          <ac:chgData name="James Moore" userId="S::j.moore@uwtsd.ac.uk::2734fbee-75e6-4c68-b1e1-71d90938a1bc" providerId="AD" clId="Web-{72E847D1-6B8F-7551-D649-9FD240DFD852}" dt="2024-10-11T06:59:51.825" v="133"/>
          <ac:spMkLst>
            <pc:docMk/>
            <pc:sldMk cId="3912249595" sldId="260"/>
            <ac:spMk id="9" creationId="{0049BD88-1B51-4D60-95E5-172FBF3B10D3}"/>
          </ac:spMkLst>
        </pc:spChg>
        <pc:spChg chg="mod">
          <ac:chgData name="James Moore" userId="S::j.moore@uwtsd.ac.uk::2734fbee-75e6-4c68-b1e1-71d90938a1bc" providerId="AD" clId="Web-{72E847D1-6B8F-7551-D649-9FD240DFD852}" dt="2024-10-11T06:59:51.825" v="134"/>
          <ac:spMkLst>
            <pc:docMk/>
            <pc:sldMk cId="3912249595" sldId="260"/>
            <ac:spMk id="27" creationId="{112643D4-AEF0-46D4-94D1-8C89945D506A}"/>
          </ac:spMkLst>
        </pc:spChg>
        <pc:spChg chg="mod">
          <ac:chgData name="James Moore" userId="S::j.moore@uwtsd.ac.uk::2734fbee-75e6-4c68-b1e1-71d90938a1bc" providerId="AD" clId="Web-{72E847D1-6B8F-7551-D649-9FD240DFD852}" dt="2024-10-11T06:59:51.825" v="135"/>
          <ac:spMkLst>
            <pc:docMk/>
            <pc:sldMk cId="3912249595" sldId="260"/>
            <ac:spMk id="28" creationId="{121F2320-84C5-45D1-A41A-00F84ADA1FDD}"/>
          </ac:spMkLst>
        </pc:spChg>
        <pc:spChg chg="mod">
          <ac:chgData name="James Moore" userId="S::j.moore@uwtsd.ac.uk::2734fbee-75e6-4c68-b1e1-71d90938a1bc" providerId="AD" clId="Web-{72E847D1-6B8F-7551-D649-9FD240DFD852}" dt="2024-10-11T06:59:51.825" v="136"/>
          <ac:spMkLst>
            <pc:docMk/>
            <pc:sldMk cId="3912249595" sldId="260"/>
            <ac:spMk id="29" creationId="{42DED6C1-1CA2-400E-9277-6C2715184B9A}"/>
          </ac:spMkLst>
        </pc:spChg>
        <pc:spChg chg="mod">
          <ac:chgData name="James Moore" userId="S::j.moore@uwtsd.ac.uk::2734fbee-75e6-4c68-b1e1-71d90938a1bc" providerId="AD" clId="Web-{72E847D1-6B8F-7551-D649-9FD240DFD852}" dt="2024-10-11T06:59:51.903" v="137"/>
          <ac:spMkLst>
            <pc:docMk/>
            <pc:sldMk cId="3912249595" sldId="260"/>
            <ac:spMk id="30" creationId="{E50A9F82-67A0-4BFE-B3F0-6A4B3E9ABE89}"/>
          </ac:spMkLst>
        </pc:spChg>
      </pc:sldChg>
      <pc:sldChg chg="addSp modSp add ord modNotes">
        <pc:chgData name="James Moore" userId="S::j.moore@uwtsd.ac.uk::2734fbee-75e6-4c68-b1e1-71d90938a1bc" providerId="AD" clId="Web-{72E847D1-6B8F-7551-D649-9FD240DFD852}" dt="2024-10-11T07:17:10.911" v="395"/>
        <pc:sldMkLst>
          <pc:docMk/>
          <pc:sldMk cId="1988471613" sldId="261"/>
        </pc:sldMkLst>
        <pc:spChg chg="mod">
          <ac:chgData name="James Moore" userId="S::j.moore@uwtsd.ac.uk::2734fbee-75e6-4c68-b1e1-71d90938a1bc" providerId="AD" clId="Web-{72E847D1-6B8F-7551-D649-9FD240DFD852}" dt="2024-10-11T07:03:59.768" v="172" actId="1076"/>
          <ac:spMkLst>
            <pc:docMk/>
            <pc:sldMk cId="1988471613" sldId="261"/>
            <ac:spMk id="2" creationId="{9DAAF12B-7596-4855-9C0E-F51355940F6D}"/>
          </ac:spMkLst>
        </pc:spChg>
        <pc:spChg chg="add mod">
          <ac:chgData name="James Moore" userId="S::j.moore@uwtsd.ac.uk::2734fbee-75e6-4c68-b1e1-71d90938a1bc" providerId="AD" clId="Web-{72E847D1-6B8F-7551-D649-9FD240DFD852}" dt="2024-10-11T07:04:02.362" v="173" actId="1076"/>
          <ac:spMkLst>
            <pc:docMk/>
            <pc:sldMk cId="1988471613" sldId="261"/>
            <ac:spMk id="3" creationId="{1EB2289B-D105-813C-C78E-B7963037EA9C}"/>
          </ac:spMkLst>
        </pc:spChg>
        <pc:spChg chg="mod">
          <ac:chgData name="James Moore" userId="S::j.moore@uwtsd.ac.uk::2734fbee-75e6-4c68-b1e1-71d90938a1bc" providerId="AD" clId="Web-{72E847D1-6B8F-7551-D649-9FD240DFD852}" dt="2024-10-11T07:03:00.345" v="160"/>
          <ac:spMkLst>
            <pc:docMk/>
            <pc:sldMk cId="1988471613" sldId="261"/>
            <ac:spMk id="5" creationId="{25FCBCE5-C593-4606-8713-6C0E86AC1905}"/>
          </ac:spMkLst>
        </pc:spChg>
        <pc:spChg chg="mod">
          <ac:chgData name="James Moore" userId="S::j.moore@uwtsd.ac.uk::2734fbee-75e6-4c68-b1e1-71d90938a1bc" providerId="AD" clId="Web-{72E847D1-6B8F-7551-D649-9FD240DFD852}" dt="2024-10-11T07:03:00.345" v="161"/>
          <ac:spMkLst>
            <pc:docMk/>
            <pc:sldMk cId="1988471613" sldId="261"/>
            <ac:spMk id="6" creationId="{F772D7F4-6D27-4E1E-B362-80C6D736779A}"/>
          </ac:spMkLst>
        </pc:spChg>
        <pc:spChg chg="mod">
          <ac:chgData name="James Moore" userId="S::j.moore@uwtsd.ac.uk::2734fbee-75e6-4c68-b1e1-71d90938a1bc" providerId="AD" clId="Web-{72E847D1-6B8F-7551-D649-9FD240DFD852}" dt="2024-10-11T07:03:00.345" v="162"/>
          <ac:spMkLst>
            <pc:docMk/>
            <pc:sldMk cId="1988471613" sldId="261"/>
            <ac:spMk id="7" creationId="{9109E0E7-CC58-4690-A116-84012DE6AEFE}"/>
          </ac:spMkLst>
        </pc:spChg>
        <pc:spChg chg="mod">
          <ac:chgData name="James Moore" userId="S::j.moore@uwtsd.ac.uk::2734fbee-75e6-4c68-b1e1-71d90938a1bc" providerId="AD" clId="Web-{72E847D1-6B8F-7551-D649-9FD240DFD852}" dt="2024-10-11T07:03:00.345" v="163"/>
          <ac:spMkLst>
            <pc:docMk/>
            <pc:sldMk cId="1988471613" sldId="261"/>
            <ac:spMk id="8" creationId="{DD1D86B0-C5AD-474B-8BBD-A762D1BBA5A5}"/>
          </ac:spMkLst>
        </pc:spChg>
        <pc:spChg chg="mod">
          <ac:chgData name="James Moore" userId="S::j.moore@uwtsd.ac.uk::2734fbee-75e6-4c68-b1e1-71d90938a1bc" providerId="AD" clId="Web-{72E847D1-6B8F-7551-D649-9FD240DFD852}" dt="2024-10-11T07:03:00.345" v="164"/>
          <ac:spMkLst>
            <pc:docMk/>
            <pc:sldMk cId="1988471613" sldId="261"/>
            <ac:spMk id="9" creationId="{6BA3563F-CD8C-4ABD-9B13-E577CA0D2A29}"/>
          </ac:spMkLst>
        </pc:spChg>
        <pc:spChg chg="mod">
          <ac:chgData name="James Moore" userId="S::j.moore@uwtsd.ac.uk::2734fbee-75e6-4c68-b1e1-71d90938a1bc" providerId="AD" clId="Web-{72E847D1-6B8F-7551-D649-9FD240DFD852}" dt="2024-10-11T07:03:00.345" v="165"/>
          <ac:spMkLst>
            <pc:docMk/>
            <pc:sldMk cId="1988471613" sldId="261"/>
            <ac:spMk id="10" creationId="{04E5FAC5-4122-420B-ADA9-ED2B9319E6E6}"/>
          </ac:spMkLst>
        </pc:spChg>
        <pc:spChg chg="mod">
          <ac:chgData name="James Moore" userId="S::j.moore@uwtsd.ac.uk::2734fbee-75e6-4c68-b1e1-71d90938a1bc" providerId="AD" clId="Web-{72E847D1-6B8F-7551-D649-9FD240DFD852}" dt="2024-10-11T07:03:14.704" v="168" actId="1076"/>
          <ac:spMkLst>
            <pc:docMk/>
            <pc:sldMk cId="1988471613" sldId="261"/>
            <ac:spMk id="17" creationId="{8E823250-255C-4254-825A-0FEB01F659FE}"/>
          </ac:spMkLst>
        </pc:spChg>
      </pc:sldChg>
      <pc:sldChg chg="modSp add ord">
        <pc:chgData name="James Moore" userId="S::j.moore@uwtsd.ac.uk::2734fbee-75e6-4c68-b1e1-71d90938a1bc" providerId="AD" clId="Web-{72E847D1-6B8F-7551-D649-9FD240DFD852}" dt="2024-10-11T07:17:10.911" v="394"/>
        <pc:sldMkLst>
          <pc:docMk/>
          <pc:sldMk cId="63805321" sldId="262"/>
        </pc:sldMkLst>
        <pc:spChg chg="mod">
          <ac:chgData name="James Moore" userId="S::j.moore@uwtsd.ac.uk::2734fbee-75e6-4c68-b1e1-71d90938a1bc" providerId="AD" clId="Web-{72E847D1-6B8F-7551-D649-9FD240DFD852}" dt="2024-10-11T07:05:16.426" v="205"/>
          <ac:spMkLst>
            <pc:docMk/>
            <pc:sldMk cId="63805321" sldId="262"/>
            <ac:spMk id="2" creationId="{7DE26725-BB54-457C-92BE-F4D946D99762}"/>
          </ac:spMkLst>
        </pc:spChg>
        <pc:spChg chg="mod">
          <ac:chgData name="James Moore" userId="S::j.moore@uwtsd.ac.uk::2734fbee-75e6-4c68-b1e1-71d90938a1bc" providerId="AD" clId="Web-{72E847D1-6B8F-7551-D649-9FD240DFD852}" dt="2024-10-11T07:05:16.426" v="206"/>
          <ac:spMkLst>
            <pc:docMk/>
            <pc:sldMk cId="63805321" sldId="262"/>
            <ac:spMk id="4" creationId="{79E05C18-BBB7-41D0-82ED-B6166BC58685}"/>
          </ac:spMkLst>
        </pc:spChg>
        <pc:spChg chg="mod">
          <ac:chgData name="James Moore" userId="S::j.moore@uwtsd.ac.uk::2734fbee-75e6-4c68-b1e1-71d90938a1bc" providerId="AD" clId="Web-{72E847D1-6B8F-7551-D649-9FD240DFD852}" dt="2024-10-11T07:05:16.426" v="207"/>
          <ac:spMkLst>
            <pc:docMk/>
            <pc:sldMk cId="63805321" sldId="262"/>
            <ac:spMk id="5" creationId="{542E222B-3526-488E-AA2D-D01212881D8D}"/>
          </ac:spMkLst>
        </pc:spChg>
        <pc:spChg chg="mod">
          <ac:chgData name="James Moore" userId="S::j.moore@uwtsd.ac.uk::2734fbee-75e6-4c68-b1e1-71d90938a1bc" providerId="AD" clId="Web-{72E847D1-6B8F-7551-D649-9FD240DFD852}" dt="2024-10-11T07:05:16.426" v="208"/>
          <ac:spMkLst>
            <pc:docMk/>
            <pc:sldMk cId="63805321" sldId="262"/>
            <ac:spMk id="6" creationId="{EF341BFB-602C-4695-A7CA-7E3796F86616}"/>
          </ac:spMkLst>
        </pc:spChg>
        <pc:spChg chg="mod">
          <ac:chgData name="James Moore" userId="S::j.moore@uwtsd.ac.uk::2734fbee-75e6-4c68-b1e1-71d90938a1bc" providerId="AD" clId="Web-{72E847D1-6B8F-7551-D649-9FD240DFD852}" dt="2024-10-11T07:05:16.473" v="209"/>
          <ac:spMkLst>
            <pc:docMk/>
            <pc:sldMk cId="63805321" sldId="262"/>
            <ac:spMk id="7" creationId="{9CED1D81-9ABA-4EEE-A8A8-08A1C0603232}"/>
          </ac:spMkLst>
        </pc:spChg>
      </pc:sldChg>
      <pc:sldChg chg="add">
        <pc:chgData name="James Moore" userId="S::j.moore@uwtsd.ac.uk::2734fbee-75e6-4c68-b1e1-71d90938a1bc" providerId="AD" clId="Web-{72E847D1-6B8F-7551-D649-9FD240DFD852}" dt="2024-10-11T07:32:41.401" v="563"/>
        <pc:sldMkLst>
          <pc:docMk/>
          <pc:sldMk cId="333041128" sldId="263"/>
        </pc:sldMkLst>
      </pc:sldChg>
      <pc:sldChg chg="modSp add">
        <pc:chgData name="James Moore" userId="S::j.moore@uwtsd.ac.uk::2734fbee-75e6-4c68-b1e1-71d90938a1bc" providerId="AD" clId="Web-{72E847D1-6B8F-7551-D649-9FD240DFD852}" dt="2024-10-11T07:26:57.721" v="557" actId="14100"/>
        <pc:sldMkLst>
          <pc:docMk/>
          <pc:sldMk cId="3490049199" sldId="264"/>
        </pc:sldMkLst>
        <pc:spChg chg="mod">
          <ac:chgData name="James Moore" userId="S::j.moore@uwtsd.ac.uk::2734fbee-75e6-4c68-b1e1-71d90938a1bc" providerId="AD" clId="Web-{72E847D1-6B8F-7551-D649-9FD240DFD852}" dt="2024-10-11T07:26:47.315" v="552"/>
          <ac:spMkLst>
            <pc:docMk/>
            <pc:sldMk cId="3490049199" sldId="264"/>
            <ac:spMk id="2" creationId="{FFD0A8B8-0492-4A8E-A123-1A203B99E50A}"/>
          </ac:spMkLst>
        </pc:spChg>
        <pc:spChg chg="mod">
          <ac:chgData name="James Moore" userId="S::j.moore@uwtsd.ac.uk::2734fbee-75e6-4c68-b1e1-71d90938a1bc" providerId="AD" clId="Web-{72E847D1-6B8F-7551-D649-9FD240DFD852}" dt="2024-10-11T07:26:57.721" v="557" actId="14100"/>
          <ac:spMkLst>
            <pc:docMk/>
            <pc:sldMk cId="3490049199" sldId="264"/>
            <ac:spMk id="5" creationId="{9C880A4C-3BF7-494E-AE3C-4C8790932089}"/>
          </ac:spMkLst>
        </pc:spChg>
        <pc:spChg chg="mod">
          <ac:chgData name="James Moore" userId="S::j.moore@uwtsd.ac.uk::2734fbee-75e6-4c68-b1e1-71d90938a1bc" providerId="AD" clId="Web-{72E847D1-6B8F-7551-D649-9FD240DFD852}" dt="2024-10-11T07:26:47.315" v="554"/>
          <ac:spMkLst>
            <pc:docMk/>
            <pc:sldMk cId="3490049199" sldId="264"/>
            <ac:spMk id="6" creationId="{B51F78A6-AB59-4C23-9028-2BEBAF3006C3}"/>
          </ac:spMkLst>
        </pc:spChg>
        <pc:spChg chg="mod">
          <ac:chgData name="James Moore" userId="S::j.moore@uwtsd.ac.uk::2734fbee-75e6-4c68-b1e1-71d90938a1bc" providerId="AD" clId="Web-{72E847D1-6B8F-7551-D649-9FD240DFD852}" dt="2024-10-11T07:26:47.315" v="555"/>
          <ac:spMkLst>
            <pc:docMk/>
            <pc:sldMk cId="3490049199" sldId="264"/>
            <ac:spMk id="7" creationId="{CC468B74-3149-4F2E-B3D0-5D720D814858}"/>
          </ac:spMkLst>
        </pc:spChg>
        <pc:spChg chg="mod">
          <ac:chgData name="James Moore" userId="S::j.moore@uwtsd.ac.uk::2734fbee-75e6-4c68-b1e1-71d90938a1bc" providerId="AD" clId="Web-{72E847D1-6B8F-7551-D649-9FD240DFD852}" dt="2024-10-11T07:26:47.346" v="556"/>
          <ac:spMkLst>
            <pc:docMk/>
            <pc:sldMk cId="3490049199" sldId="264"/>
            <ac:spMk id="8" creationId="{5DEF5AF5-AC4E-4F0D-899D-DB42893242F4}"/>
          </ac:spMkLst>
        </pc:spChg>
      </pc:sldChg>
      <pc:sldChg chg="add">
        <pc:chgData name="James Moore" userId="S::j.moore@uwtsd.ac.uk::2734fbee-75e6-4c68-b1e1-71d90938a1bc" providerId="AD" clId="Web-{72E847D1-6B8F-7551-D649-9FD240DFD852}" dt="2024-10-11T07:32:41.432" v="565"/>
        <pc:sldMkLst>
          <pc:docMk/>
          <pc:sldMk cId="3054207853" sldId="265"/>
        </pc:sldMkLst>
      </pc:sldChg>
      <pc:sldChg chg="add">
        <pc:chgData name="James Moore" userId="S::j.moore@uwtsd.ac.uk::2734fbee-75e6-4c68-b1e1-71d90938a1bc" providerId="AD" clId="Web-{72E847D1-6B8F-7551-D649-9FD240DFD852}" dt="2024-10-11T07:32:41.448" v="566"/>
        <pc:sldMkLst>
          <pc:docMk/>
          <pc:sldMk cId="1996585582" sldId="266"/>
        </pc:sldMkLst>
      </pc:sldChg>
      <pc:sldChg chg="add">
        <pc:chgData name="James Moore" userId="S::j.moore@uwtsd.ac.uk::2734fbee-75e6-4c68-b1e1-71d90938a1bc" providerId="AD" clId="Web-{72E847D1-6B8F-7551-D649-9FD240DFD852}" dt="2024-10-11T07:32:41.464" v="567"/>
        <pc:sldMkLst>
          <pc:docMk/>
          <pc:sldMk cId="917096259" sldId="267"/>
        </pc:sldMkLst>
      </pc:sldChg>
      <pc:sldChg chg="add">
        <pc:chgData name="James Moore" userId="S::j.moore@uwtsd.ac.uk::2734fbee-75e6-4c68-b1e1-71d90938a1bc" providerId="AD" clId="Web-{72E847D1-6B8F-7551-D649-9FD240DFD852}" dt="2024-10-11T07:32:41.479" v="568"/>
        <pc:sldMkLst>
          <pc:docMk/>
          <pc:sldMk cId="1898627039" sldId="268"/>
        </pc:sldMkLst>
      </pc:sldChg>
      <pc:sldChg chg="add">
        <pc:chgData name="James Moore" userId="S::j.moore@uwtsd.ac.uk::2734fbee-75e6-4c68-b1e1-71d90938a1bc" providerId="AD" clId="Web-{72E847D1-6B8F-7551-D649-9FD240DFD852}" dt="2024-10-11T07:32:41.495" v="569"/>
        <pc:sldMkLst>
          <pc:docMk/>
          <pc:sldMk cId="3710368292" sldId="269"/>
        </pc:sldMkLst>
      </pc:sldChg>
      <pc:sldChg chg="add">
        <pc:chgData name="James Moore" userId="S::j.moore@uwtsd.ac.uk::2734fbee-75e6-4c68-b1e1-71d90938a1bc" providerId="AD" clId="Web-{72E847D1-6B8F-7551-D649-9FD240DFD852}" dt="2024-10-11T07:32:41.526" v="570"/>
        <pc:sldMkLst>
          <pc:docMk/>
          <pc:sldMk cId="2519229913" sldId="270"/>
        </pc:sldMkLst>
      </pc:sldChg>
      <pc:sldChg chg="add">
        <pc:chgData name="James Moore" userId="S::j.moore@uwtsd.ac.uk::2734fbee-75e6-4c68-b1e1-71d90938a1bc" providerId="AD" clId="Web-{72E847D1-6B8F-7551-D649-9FD240DFD852}" dt="2024-10-11T07:37:21.439" v="598"/>
        <pc:sldMkLst>
          <pc:docMk/>
          <pc:sldMk cId="925653509" sldId="271"/>
        </pc:sldMkLst>
      </pc:sldChg>
      <pc:sldChg chg="add">
        <pc:chgData name="James Moore" userId="S::j.moore@uwtsd.ac.uk::2734fbee-75e6-4c68-b1e1-71d90938a1bc" providerId="AD" clId="Web-{72E847D1-6B8F-7551-D649-9FD240DFD852}" dt="2024-10-11T07:37:31.283" v="599"/>
        <pc:sldMkLst>
          <pc:docMk/>
          <pc:sldMk cId="2544462682" sldId="272"/>
        </pc:sldMkLst>
      </pc:sldChg>
      <pc:sldChg chg="modSp add ord">
        <pc:chgData name="James Moore" userId="S::j.moore@uwtsd.ac.uk::2734fbee-75e6-4c68-b1e1-71d90938a1bc" providerId="AD" clId="Web-{72E847D1-6B8F-7551-D649-9FD240DFD852}" dt="2024-10-11T07:11:08.965" v="295"/>
        <pc:sldMkLst>
          <pc:docMk/>
          <pc:sldMk cId="1654827183" sldId="273"/>
        </pc:sldMkLst>
        <pc:spChg chg="mod">
          <ac:chgData name="James Moore" userId="S::j.moore@uwtsd.ac.uk::2734fbee-75e6-4c68-b1e1-71d90938a1bc" providerId="AD" clId="Web-{72E847D1-6B8F-7551-D649-9FD240DFD852}" dt="2024-10-11T07:10:57.199" v="294" actId="14100"/>
          <ac:spMkLst>
            <pc:docMk/>
            <pc:sldMk cId="1654827183" sldId="273"/>
            <ac:spMk id="3" creationId="{AEA789E9-2956-4B38-9074-5FC09A38112C}"/>
          </ac:spMkLst>
        </pc:spChg>
      </pc:sldChg>
      <pc:sldChg chg="add">
        <pc:chgData name="James Moore" userId="S::j.moore@uwtsd.ac.uk::2734fbee-75e6-4c68-b1e1-71d90938a1bc" providerId="AD" clId="Web-{72E847D1-6B8F-7551-D649-9FD240DFD852}" dt="2024-10-11T07:37:43.783" v="600"/>
        <pc:sldMkLst>
          <pc:docMk/>
          <pc:sldMk cId="2301157168" sldId="274"/>
        </pc:sldMkLst>
      </pc:sldChg>
      <pc:sldChg chg="modSp add">
        <pc:chgData name="James Moore" userId="S::j.moore@uwtsd.ac.uk::2734fbee-75e6-4c68-b1e1-71d90938a1bc" providerId="AD" clId="Web-{72E847D1-6B8F-7551-D649-9FD240DFD852}" dt="2024-10-11T07:12:03.951" v="298"/>
        <pc:sldMkLst>
          <pc:docMk/>
          <pc:sldMk cId="1632732353" sldId="288"/>
        </pc:sldMkLst>
        <pc:spChg chg="mod">
          <ac:chgData name="James Moore" userId="S::j.moore@uwtsd.ac.uk::2734fbee-75e6-4c68-b1e1-71d90938a1bc" providerId="AD" clId="Web-{72E847D1-6B8F-7551-D649-9FD240DFD852}" dt="2024-10-11T07:12:03.904" v="297"/>
          <ac:spMkLst>
            <pc:docMk/>
            <pc:sldMk cId="1632732353" sldId="288"/>
            <ac:spMk id="2" creationId="{61CD3994-D34E-40C4-892E-2F188DE6B4A0}"/>
          </ac:spMkLst>
        </pc:spChg>
        <pc:spChg chg="mod">
          <ac:chgData name="James Moore" userId="S::j.moore@uwtsd.ac.uk::2734fbee-75e6-4c68-b1e1-71d90938a1bc" providerId="AD" clId="Web-{72E847D1-6B8F-7551-D649-9FD240DFD852}" dt="2024-10-11T07:12:03.951" v="298"/>
          <ac:spMkLst>
            <pc:docMk/>
            <pc:sldMk cId="1632732353" sldId="288"/>
            <ac:spMk id="3" creationId="{98D5476C-44DF-47D9-B7F5-9D685467400E}"/>
          </ac:spMkLst>
        </pc:spChg>
      </pc:sldChg>
      <pc:sldChg chg="modSp add modNotes">
        <pc:chgData name="James Moore" userId="S::j.moore@uwtsd.ac.uk::2734fbee-75e6-4c68-b1e1-71d90938a1bc" providerId="AD" clId="Web-{72E847D1-6B8F-7551-D649-9FD240DFD852}" dt="2024-10-11T07:16:03.878" v="389"/>
        <pc:sldMkLst>
          <pc:docMk/>
          <pc:sldMk cId="992478839" sldId="289"/>
        </pc:sldMkLst>
        <pc:spChg chg="mod">
          <ac:chgData name="James Moore" userId="S::j.moore@uwtsd.ac.uk::2734fbee-75e6-4c68-b1e1-71d90938a1bc" providerId="AD" clId="Web-{72E847D1-6B8F-7551-D649-9FD240DFD852}" dt="2024-10-11T07:15:48.644" v="365"/>
          <ac:spMkLst>
            <pc:docMk/>
            <pc:sldMk cId="992478839" sldId="289"/>
            <ac:spMk id="2" creationId="{C3FD975E-FE63-46AB-B66F-BDA35385E26E}"/>
          </ac:spMkLst>
        </pc:spChg>
        <pc:spChg chg="mod">
          <ac:chgData name="James Moore" userId="S::j.moore@uwtsd.ac.uk::2734fbee-75e6-4c68-b1e1-71d90938a1bc" providerId="AD" clId="Web-{72E847D1-6B8F-7551-D649-9FD240DFD852}" dt="2024-10-11T07:15:48.644" v="366"/>
          <ac:spMkLst>
            <pc:docMk/>
            <pc:sldMk cId="992478839" sldId="289"/>
            <ac:spMk id="4" creationId="{62943136-4591-4B8E-A13C-D40F56EC5794}"/>
          </ac:spMkLst>
        </pc:spChg>
        <pc:spChg chg="mod">
          <ac:chgData name="James Moore" userId="S::j.moore@uwtsd.ac.uk::2734fbee-75e6-4c68-b1e1-71d90938a1bc" providerId="AD" clId="Web-{72E847D1-6B8F-7551-D649-9FD240DFD852}" dt="2024-10-11T07:15:48.706" v="367"/>
          <ac:spMkLst>
            <pc:docMk/>
            <pc:sldMk cId="992478839" sldId="289"/>
            <ac:spMk id="5" creationId="{8DDDB752-A4CB-466D-8170-F47BD7721BB4}"/>
          </ac:spMkLst>
        </pc:spChg>
      </pc:sldChg>
      <pc:sldChg chg="modSp add ord modNotes">
        <pc:chgData name="James Moore" userId="S::j.moore@uwtsd.ac.uk::2734fbee-75e6-4c68-b1e1-71d90938a1bc" providerId="AD" clId="Web-{72E847D1-6B8F-7551-D649-9FD240DFD852}" dt="2024-10-11T07:24:59.172" v="550"/>
        <pc:sldMkLst>
          <pc:docMk/>
          <pc:sldMk cId="1808394782" sldId="292"/>
        </pc:sldMkLst>
        <pc:spChg chg="mod">
          <ac:chgData name="James Moore" userId="S::j.moore@uwtsd.ac.uk::2734fbee-75e6-4c68-b1e1-71d90938a1bc" providerId="AD" clId="Web-{72E847D1-6B8F-7551-D649-9FD240DFD852}" dt="2024-10-11T07:13:11.265" v="340" actId="20577"/>
          <ac:spMkLst>
            <pc:docMk/>
            <pc:sldMk cId="1808394782" sldId="292"/>
            <ac:spMk id="2" creationId="{6FAB1F85-1F1E-4DF9-9203-C128DDDEF546}"/>
          </ac:spMkLst>
        </pc:spChg>
        <pc:spChg chg="mod">
          <ac:chgData name="James Moore" userId="S::j.moore@uwtsd.ac.uk::2734fbee-75e6-4c68-b1e1-71d90938a1bc" providerId="AD" clId="Web-{72E847D1-6B8F-7551-D649-9FD240DFD852}" dt="2024-10-11T07:12:28.483" v="301"/>
          <ac:spMkLst>
            <pc:docMk/>
            <pc:sldMk cId="1808394782" sldId="292"/>
            <ac:spMk id="3" creationId="{19E5EC7B-EA13-41AE-90CA-03ED61023D23}"/>
          </ac:spMkLst>
        </pc:spChg>
      </pc:sldChg>
      <pc:sldChg chg="modSp add">
        <pc:chgData name="James Moore" userId="S::j.moore@uwtsd.ac.uk::2734fbee-75e6-4c68-b1e1-71d90938a1bc" providerId="AD" clId="Web-{72E847D1-6B8F-7551-D649-9FD240DFD852}" dt="2024-10-11T07:14:22.204" v="346"/>
        <pc:sldMkLst>
          <pc:docMk/>
          <pc:sldMk cId="2844961201" sldId="293"/>
        </pc:sldMkLst>
        <pc:spChg chg="mod">
          <ac:chgData name="James Moore" userId="S::j.moore@uwtsd.ac.uk::2734fbee-75e6-4c68-b1e1-71d90938a1bc" providerId="AD" clId="Web-{72E847D1-6B8F-7551-D649-9FD240DFD852}" dt="2024-10-11T07:14:22.188" v="345"/>
          <ac:spMkLst>
            <pc:docMk/>
            <pc:sldMk cId="2844961201" sldId="293"/>
            <ac:spMk id="2" creationId="{0482D911-371D-49D7-AC9A-C2FB6ACC2A5D}"/>
          </ac:spMkLst>
        </pc:spChg>
        <pc:spChg chg="mod">
          <ac:chgData name="James Moore" userId="S::j.moore@uwtsd.ac.uk::2734fbee-75e6-4c68-b1e1-71d90938a1bc" providerId="AD" clId="Web-{72E847D1-6B8F-7551-D649-9FD240DFD852}" dt="2024-10-11T07:14:22.204" v="346"/>
          <ac:spMkLst>
            <pc:docMk/>
            <pc:sldMk cId="2844961201" sldId="293"/>
            <ac:spMk id="3" creationId="{4CF62FD1-DAB9-4C18-A7D0-DA607C996BF4}"/>
          </ac:spMkLst>
        </pc:spChg>
      </pc:sldChg>
      <pc:sldChg chg="add del">
        <pc:chgData name="James Moore" userId="S::j.moore@uwtsd.ac.uk::2734fbee-75e6-4c68-b1e1-71d90938a1bc" providerId="AD" clId="Web-{72E847D1-6B8F-7551-D649-9FD240DFD852}" dt="2024-10-11T07:15:12.174" v="363"/>
        <pc:sldMkLst>
          <pc:docMk/>
          <pc:sldMk cId="1851880752" sldId="294"/>
        </pc:sldMkLst>
      </pc:sldChg>
      <pc:sldChg chg="modSp add">
        <pc:chgData name="James Moore" userId="S::j.moore@uwtsd.ac.uk::2734fbee-75e6-4c68-b1e1-71d90938a1bc" providerId="AD" clId="Web-{72E847D1-6B8F-7551-D649-9FD240DFD852}" dt="2024-10-11T07:19:41.727" v="398"/>
        <pc:sldMkLst>
          <pc:docMk/>
          <pc:sldMk cId="147737911" sldId="298"/>
        </pc:sldMkLst>
        <pc:spChg chg="mod">
          <ac:chgData name="James Moore" userId="S::j.moore@uwtsd.ac.uk::2734fbee-75e6-4c68-b1e1-71d90938a1bc" providerId="AD" clId="Web-{72E847D1-6B8F-7551-D649-9FD240DFD852}" dt="2024-10-11T07:19:41.727" v="398"/>
          <ac:spMkLst>
            <pc:docMk/>
            <pc:sldMk cId="147737911" sldId="298"/>
            <ac:spMk id="2" creationId="{D9987DD6-A447-44B1-B69D-7A92A28AD57B}"/>
          </ac:spMkLst>
        </pc:spChg>
      </pc:sldChg>
      <pc:sldChg chg="modSp add ord">
        <pc:chgData name="James Moore" userId="S::j.moore@uwtsd.ac.uk::2734fbee-75e6-4c68-b1e1-71d90938a1bc" providerId="AD" clId="Web-{72E847D1-6B8F-7551-D649-9FD240DFD852}" dt="2024-10-11T07:09:43.963" v="291"/>
        <pc:sldMkLst>
          <pc:docMk/>
          <pc:sldMk cId="2983994008" sldId="308"/>
        </pc:sldMkLst>
        <pc:spChg chg="mod">
          <ac:chgData name="James Moore" userId="S::j.moore@uwtsd.ac.uk::2734fbee-75e6-4c68-b1e1-71d90938a1bc" providerId="AD" clId="Web-{72E847D1-6B8F-7551-D649-9FD240DFD852}" dt="2024-10-11T06:52:34.080" v="90" actId="20577"/>
          <ac:spMkLst>
            <pc:docMk/>
            <pc:sldMk cId="2983994008" sldId="308"/>
            <ac:spMk id="2" creationId="{28629050-45F7-4780-A7A5-A186233EC44D}"/>
          </ac:spMkLst>
        </pc:spChg>
      </pc:sldChg>
      <pc:sldChg chg="modNotes">
        <pc:chgData name="James Moore" userId="S::j.moore@uwtsd.ac.uk::2734fbee-75e6-4c68-b1e1-71d90938a1bc" providerId="AD" clId="Web-{72E847D1-6B8F-7551-D649-9FD240DFD852}" dt="2024-10-11T06:48:39.997" v="77"/>
        <pc:sldMkLst>
          <pc:docMk/>
          <pc:sldMk cId="1733525719" sldId="463"/>
        </pc:sldMkLst>
      </pc:sldChg>
      <pc:sldChg chg="addSp modSp">
        <pc:chgData name="James Moore" userId="S::j.moore@uwtsd.ac.uk::2734fbee-75e6-4c68-b1e1-71d90938a1bc" providerId="AD" clId="Web-{72E847D1-6B8F-7551-D649-9FD240DFD852}" dt="2024-10-11T06:51:27.126" v="88" actId="1076"/>
        <pc:sldMkLst>
          <pc:docMk/>
          <pc:sldMk cId="3748452510" sldId="658"/>
        </pc:sldMkLst>
        <pc:spChg chg="mod">
          <ac:chgData name="James Moore" userId="S::j.moore@uwtsd.ac.uk::2734fbee-75e6-4c68-b1e1-71d90938a1bc" providerId="AD" clId="Web-{72E847D1-6B8F-7551-D649-9FD240DFD852}" dt="2024-10-11T06:50:40" v="82" actId="1076"/>
          <ac:spMkLst>
            <pc:docMk/>
            <pc:sldMk cId="3748452510" sldId="658"/>
            <ac:spMk id="2" creationId="{2A207C74-AB0C-51A6-DE3D-7B20B3577E6F}"/>
          </ac:spMkLst>
        </pc:spChg>
        <pc:picChg chg="add mod">
          <ac:chgData name="James Moore" userId="S::j.moore@uwtsd.ac.uk::2734fbee-75e6-4c68-b1e1-71d90938a1bc" providerId="AD" clId="Web-{72E847D1-6B8F-7551-D649-9FD240DFD852}" dt="2024-10-11T06:51:27.126" v="88" actId="1076"/>
          <ac:picMkLst>
            <pc:docMk/>
            <pc:sldMk cId="3748452510" sldId="658"/>
            <ac:picMk id="3" creationId="{A07D60B2-C9E3-7BAD-52B5-4707924E3199}"/>
          </ac:picMkLst>
        </pc:picChg>
        <pc:picChg chg="add mod">
          <ac:chgData name="James Moore" userId="S::j.moore@uwtsd.ac.uk::2734fbee-75e6-4c68-b1e1-71d90938a1bc" providerId="AD" clId="Web-{72E847D1-6B8F-7551-D649-9FD240DFD852}" dt="2024-10-11T06:51:22.735" v="87" actId="1076"/>
          <ac:picMkLst>
            <pc:docMk/>
            <pc:sldMk cId="3748452510" sldId="658"/>
            <ac:picMk id="5" creationId="{03C3F355-2F83-E190-7E12-938962333CAA}"/>
          </ac:picMkLst>
        </pc:picChg>
      </pc:sldChg>
      <pc:sldChg chg="del">
        <pc:chgData name="James Moore" userId="S::j.moore@uwtsd.ac.uk::2734fbee-75e6-4c68-b1e1-71d90938a1bc" providerId="AD" clId="Web-{72E847D1-6B8F-7551-D649-9FD240DFD852}" dt="2024-10-11T07:16:11.597" v="390"/>
        <pc:sldMkLst>
          <pc:docMk/>
          <pc:sldMk cId="2079319626" sldId="693"/>
        </pc:sldMkLst>
      </pc:sldChg>
      <pc:sldChg chg="addSp modSp del addAnim modNotes">
        <pc:chgData name="James Moore" userId="S::j.moore@uwtsd.ac.uk::2734fbee-75e6-4c68-b1e1-71d90938a1bc" providerId="AD" clId="Web-{72E847D1-6B8F-7551-D649-9FD240DFD852}" dt="2024-10-11T06:58:35.401" v="125"/>
        <pc:sldMkLst>
          <pc:docMk/>
          <pc:sldMk cId="2875772426" sldId="694"/>
        </pc:sldMkLst>
        <pc:spChg chg="mod">
          <ac:chgData name="James Moore" userId="S::j.moore@uwtsd.ac.uk::2734fbee-75e6-4c68-b1e1-71d90938a1bc" providerId="AD" clId="Web-{72E847D1-6B8F-7551-D649-9FD240DFD852}" dt="2024-10-11T06:55:32.553" v="110" actId="1076"/>
          <ac:spMkLst>
            <pc:docMk/>
            <pc:sldMk cId="2875772426" sldId="694"/>
            <ac:spMk id="2" creationId="{01307BE2-E2A2-77E3-CA41-4EDD45DCE139}"/>
          </ac:spMkLst>
        </pc:spChg>
        <pc:picChg chg="add mod ord modCrop">
          <ac:chgData name="James Moore" userId="S::j.moore@uwtsd.ac.uk::2734fbee-75e6-4c68-b1e1-71d90938a1bc" providerId="AD" clId="Web-{72E847D1-6B8F-7551-D649-9FD240DFD852}" dt="2024-10-11T06:55:27.553" v="109" actId="14100"/>
          <ac:picMkLst>
            <pc:docMk/>
            <pc:sldMk cId="2875772426" sldId="694"/>
            <ac:picMk id="4" creationId="{7DF20694-E4C3-1198-CB26-3670CCF5C63C}"/>
          </ac:picMkLst>
        </pc:picChg>
      </pc:sldChg>
      <pc:sldChg chg="add del">
        <pc:chgData name="James Moore" userId="S::j.moore@uwtsd.ac.uk::2734fbee-75e6-4c68-b1e1-71d90938a1bc" providerId="AD" clId="Web-{72E847D1-6B8F-7551-D649-9FD240DFD852}" dt="2024-10-11T07:38:20.471" v="602"/>
        <pc:sldMkLst>
          <pc:docMk/>
          <pc:sldMk cId="3726818447" sldId="696"/>
        </pc:sldMkLst>
      </pc:sldChg>
      <pc:sldChg chg="new del">
        <pc:chgData name="James Moore" userId="S::j.moore@uwtsd.ac.uk::2734fbee-75e6-4c68-b1e1-71d90938a1bc" providerId="AD" clId="Web-{72E847D1-6B8F-7551-D649-9FD240DFD852}" dt="2024-10-11T07:16:14.378" v="391"/>
        <pc:sldMkLst>
          <pc:docMk/>
          <pc:sldMk cId="1154270677" sldId="697"/>
        </pc:sldMkLst>
      </pc:sldChg>
      <pc:sldChg chg="modSp add ord replId">
        <pc:chgData name="James Moore" userId="S::j.moore@uwtsd.ac.uk::2734fbee-75e6-4c68-b1e1-71d90938a1bc" providerId="AD" clId="Web-{72E847D1-6B8F-7551-D649-9FD240DFD852}" dt="2024-10-11T07:09:31.041" v="290"/>
        <pc:sldMkLst>
          <pc:docMk/>
          <pc:sldMk cId="3408562321" sldId="698"/>
        </pc:sldMkLst>
        <pc:spChg chg="mod">
          <ac:chgData name="James Moore" userId="S::j.moore@uwtsd.ac.uk::2734fbee-75e6-4c68-b1e1-71d90938a1bc" providerId="AD" clId="Web-{72E847D1-6B8F-7551-D649-9FD240DFD852}" dt="2024-10-11T07:07:01.569" v="211" actId="20577"/>
          <ac:spMkLst>
            <pc:docMk/>
            <pc:sldMk cId="3408562321" sldId="698"/>
            <ac:spMk id="2" creationId="{C3C268B0-DCB9-69A8-567A-18D52A7ED6DE}"/>
          </ac:spMkLst>
        </pc:spChg>
        <pc:spChg chg="mod">
          <ac:chgData name="James Moore" userId="S::j.moore@uwtsd.ac.uk::2734fbee-75e6-4c68-b1e1-71d90938a1bc" providerId="AD" clId="Web-{72E847D1-6B8F-7551-D649-9FD240DFD852}" dt="2024-10-11T07:08:56.384" v="270" actId="20577"/>
          <ac:spMkLst>
            <pc:docMk/>
            <pc:sldMk cId="3408562321" sldId="698"/>
            <ac:spMk id="4" creationId="{371ECC71-192F-768D-98FB-C42FCC667372}"/>
          </ac:spMkLst>
        </pc:spChg>
        <pc:spChg chg="mod">
          <ac:chgData name="James Moore" userId="S::j.moore@uwtsd.ac.uk::2734fbee-75e6-4c68-b1e1-71d90938a1bc" providerId="AD" clId="Web-{72E847D1-6B8F-7551-D649-9FD240DFD852}" dt="2024-10-11T07:08:42.290" v="267" actId="14100"/>
          <ac:spMkLst>
            <pc:docMk/>
            <pc:sldMk cId="3408562321" sldId="698"/>
            <ac:spMk id="7" creationId="{1C5B32EB-E495-59AC-C8EA-80B46C16FA0B}"/>
          </ac:spMkLst>
        </pc:spChg>
        <pc:spChg chg="mod">
          <ac:chgData name="James Moore" userId="S::j.moore@uwtsd.ac.uk::2734fbee-75e6-4c68-b1e1-71d90938a1bc" providerId="AD" clId="Web-{72E847D1-6B8F-7551-D649-9FD240DFD852}" dt="2024-10-11T07:07:33.554" v="222" actId="20577"/>
          <ac:spMkLst>
            <pc:docMk/>
            <pc:sldMk cId="3408562321" sldId="698"/>
            <ac:spMk id="8" creationId="{579F16DF-B7E2-AE09-2151-7D18A2F3A767}"/>
          </ac:spMkLst>
        </pc:spChg>
        <pc:spChg chg="mod">
          <ac:chgData name="James Moore" userId="S::j.moore@uwtsd.ac.uk::2734fbee-75e6-4c68-b1e1-71d90938a1bc" providerId="AD" clId="Web-{72E847D1-6B8F-7551-D649-9FD240DFD852}" dt="2024-10-11T07:09:15.822" v="281" actId="20577"/>
          <ac:spMkLst>
            <pc:docMk/>
            <pc:sldMk cId="3408562321" sldId="698"/>
            <ac:spMk id="10" creationId="{8EEE154E-07DA-628B-434F-4C1B7595C8B9}"/>
          </ac:spMkLst>
        </pc:spChg>
        <pc:spChg chg="mod">
          <ac:chgData name="James Moore" userId="S::j.moore@uwtsd.ac.uk::2734fbee-75e6-4c68-b1e1-71d90938a1bc" providerId="AD" clId="Web-{72E847D1-6B8F-7551-D649-9FD240DFD852}" dt="2024-10-11T07:09:30.916" v="289" actId="20577"/>
          <ac:spMkLst>
            <pc:docMk/>
            <pc:sldMk cId="3408562321" sldId="698"/>
            <ac:spMk id="11" creationId="{E9C7B1C5-CD39-F231-EE27-A95E3B0B4856}"/>
          </ac:spMkLst>
        </pc:spChg>
      </pc:sldChg>
      <pc:sldChg chg="modSp add">
        <pc:chgData name="James Moore" userId="S::j.moore@uwtsd.ac.uk::2734fbee-75e6-4c68-b1e1-71d90938a1bc" providerId="AD" clId="Web-{72E847D1-6B8F-7551-D649-9FD240DFD852}" dt="2024-10-11T07:15:06.455" v="362" actId="20577"/>
        <pc:sldMkLst>
          <pc:docMk/>
          <pc:sldMk cId="2790370116" sldId="699"/>
        </pc:sldMkLst>
        <pc:spChg chg="mod">
          <ac:chgData name="James Moore" userId="S::j.moore@uwtsd.ac.uk::2734fbee-75e6-4c68-b1e1-71d90938a1bc" providerId="AD" clId="Web-{72E847D1-6B8F-7551-D649-9FD240DFD852}" dt="2024-10-11T07:15:06.455" v="362" actId="20577"/>
          <ac:spMkLst>
            <pc:docMk/>
            <pc:sldMk cId="2790370116" sldId="699"/>
            <ac:spMk id="2" creationId="{AA6FD0E8-D69D-4A23-B0A3-37783EBB6F2A}"/>
          </ac:spMkLst>
        </pc:spChg>
      </pc:sldChg>
      <pc:sldChg chg="addSp delSp modSp new">
        <pc:chgData name="James Moore" userId="S::j.moore@uwtsd.ac.uk::2734fbee-75e6-4c68-b1e1-71d90938a1bc" providerId="AD" clId="Web-{72E847D1-6B8F-7551-D649-9FD240DFD852}" dt="2024-10-11T07:24:27.921" v="529" actId="1076"/>
        <pc:sldMkLst>
          <pc:docMk/>
          <pc:sldMk cId="1933583432" sldId="700"/>
        </pc:sldMkLst>
        <pc:spChg chg="mod">
          <ac:chgData name="James Moore" userId="S::j.moore@uwtsd.ac.uk::2734fbee-75e6-4c68-b1e1-71d90938a1bc" providerId="AD" clId="Web-{72E847D1-6B8F-7551-D649-9FD240DFD852}" dt="2024-10-11T07:24:27.921" v="529" actId="1076"/>
          <ac:spMkLst>
            <pc:docMk/>
            <pc:sldMk cId="1933583432" sldId="700"/>
            <ac:spMk id="2" creationId="{BF3DA7A9-5066-29A0-EE1A-FD83C91B68D8}"/>
          </ac:spMkLst>
        </pc:spChg>
        <pc:spChg chg="del">
          <ac:chgData name="James Moore" userId="S::j.moore@uwtsd.ac.uk::2734fbee-75e6-4c68-b1e1-71d90938a1bc" providerId="AD" clId="Web-{72E847D1-6B8F-7551-D649-9FD240DFD852}" dt="2024-10-11T07:20:51.541" v="403"/>
          <ac:spMkLst>
            <pc:docMk/>
            <pc:sldMk cId="1933583432" sldId="700"/>
            <ac:spMk id="3" creationId="{2C83388C-8A15-7436-3F58-47BD30B4760D}"/>
          </ac:spMkLst>
        </pc:spChg>
        <pc:spChg chg="add mod">
          <ac:chgData name="James Moore" userId="S::j.moore@uwtsd.ac.uk::2734fbee-75e6-4c68-b1e1-71d90938a1bc" providerId="AD" clId="Web-{72E847D1-6B8F-7551-D649-9FD240DFD852}" dt="2024-10-11T07:24:22.140" v="528" actId="1076"/>
          <ac:spMkLst>
            <pc:docMk/>
            <pc:sldMk cId="1933583432" sldId="700"/>
            <ac:spMk id="7" creationId="{50DCD016-C65D-3E9D-8ED6-80AE84264F11}"/>
          </ac:spMkLst>
        </pc:spChg>
        <pc:spChg chg="add mod">
          <ac:chgData name="James Moore" userId="S::j.moore@uwtsd.ac.uk::2734fbee-75e6-4c68-b1e1-71d90938a1bc" providerId="AD" clId="Web-{72E847D1-6B8F-7551-D649-9FD240DFD852}" dt="2024-10-11T07:22:46.247" v="497" actId="1076"/>
          <ac:spMkLst>
            <pc:docMk/>
            <pc:sldMk cId="1933583432" sldId="700"/>
            <ac:spMk id="8" creationId="{6C80432C-8515-0B8E-C822-8FC5CAEA814D}"/>
          </ac:spMkLst>
        </pc:spChg>
        <pc:spChg chg="add mod">
          <ac:chgData name="James Moore" userId="S::j.moore@uwtsd.ac.uk::2734fbee-75e6-4c68-b1e1-71d90938a1bc" providerId="AD" clId="Web-{72E847D1-6B8F-7551-D649-9FD240DFD852}" dt="2024-10-11T07:24:10.639" v="525" actId="1076"/>
          <ac:spMkLst>
            <pc:docMk/>
            <pc:sldMk cId="1933583432" sldId="700"/>
            <ac:spMk id="10" creationId="{1C7C9FAE-2D95-C4C8-5791-763223F8A02F}"/>
          </ac:spMkLst>
        </pc:spChg>
        <pc:picChg chg="add mod">
          <ac:chgData name="James Moore" userId="S::j.moore@uwtsd.ac.uk::2734fbee-75e6-4c68-b1e1-71d90938a1bc" providerId="AD" clId="Web-{72E847D1-6B8F-7551-D649-9FD240DFD852}" dt="2024-10-11T07:20:59.713" v="407" actId="1076"/>
          <ac:picMkLst>
            <pc:docMk/>
            <pc:sldMk cId="1933583432" sldId="700"/>
            <ac:picMk id="5" creationId="{A187C8F2-491D-47D3-4311-E4A980753E37}"/>
          </ac:picMkLst>
        </pc:picChg>
        <pc:picChg chg="add mod">
          <ac:chgData name="James Moore" userId="S::j.moore@uwtsd.ac.uk::2734fbee-75e6-4c68-b1e1-71d90938a1bc" providerId="AD" clId="Web-{72E847D1-6B8F-7551-D649-9FD240DFD852}" dt="2024-10-11T07:24:07.905" v="524" actId="14100"/>
          <ac:picMkLst>
            <pc:docMk/>
            <pc:sldMk cId="1933583432" sldId="700"/>
            <ac:picMk id="9" creationId="{8771841F-7D6F-10A5-1F63-CA87078D609F}"/>
          </ac:picMkLst>
        </pc:picChg>
      </pc:sldChg>
      <pc:sldChg chg="add">
        <pc:chgData name="James Moore" userId="S::j.moore@uwtsd.ac.uk::2734fbee-75e6-4c68-b1e1-71d90938a1bc" providerId="AD" clId="Web-{72E847D1-6B8F-7551-D649-9FD240DFD852}" dt="2024-10-11T07:32:41.354" v="559"/>
        <pc:sldMkLst>
          <pc:docMk/>
          <pc:sldMk cId="1988963514" sldId="701"/>
        </pc:sldMkLst>
      </pc:sldChg>
      <pc:sldChg chg="add">
        <pc:chgData name="James Moore" userId="S::j.moore@uwtsd.ac.uk::2734fbee-75e6-4c68-b1e1-71d90938a1bc" providerId="AD" clId="Web-{72E847D1-6B8F-7551-D649-9FD240DFD852}" dt="2024-10-11T07:32:41.370" v="560"/>
        <pc:sldMkLst>
          <pc:docMk/>
          <pc:sldMk cId="4207981340" sldId="702"/>
        </pc:sldMkLst>
      </pc:sldChg>
      <pc:sldChg chg="add">
        <pc:chgData name="James Moore" userId="S::j.moore@uwtsd.ac.uk::2734fbee-75e6-4c68-b1e1-71d90938a1bc" providerId="AD" clId="Web-{72E847D1-6B8F-7551-D649-9FD240DFD852}" dt="2024-10-11T07:32:41.385" v="561"/>
        <pc:sldMkLst>
          <pc:docMk/>
          <pc:sldMk cId="2779060140" sldId="703"/>
        </pc:sldMkLst>
      </pc:sldChg>
      <pc:sldChg chg="add">
        <pc:chgData name="James Moore" userId="S::j.moore@uwtsd.ac.uk::2734fbee-75e6-4c68-b1e1-71d90938a1bc" providerId="AD" clId="Web-{72E847D1-6B8F-7551-D649-9FD240DFD852}" dt="2024-10-11T07:32:41.401" v="562"/>
        <pc:sldMkLst>
          <pc:docMk/>
          <pc:sldMk cId="3472464518" sldId="704"/>
        </pc:sldMkLst>
      </pc:sldChg>
      <pc:sldChg chg="add">
        <pc:chgData name="James Moore" userId="S::j.moore@uwtsd.ac.uk::2734fbee-75e6-4c68-b1e1-71d90938a1bc" providerId="AD" clId="Web-{72E847D1-6B8F-7551-D649-9FD240DFD852}" dt="2024-10-11T07:32:41.417" v="564"/>
        <pc:sldMkLst>
          <pc:docMk/>
          <pc:sldMk cId="1596567704" sldId="705"/>
        </pc:sldMkLst>
      </pc:sldChg>
      <pc:sldChg chg="add">
        <pc:chgData name="James Moore" userId="S::j.moore@uwtsd.ac.uk::2734fbee-75e6-4c68-b1e1-71d90938a1bc" providerId="AD" clId="Web-{72E847D1-6B8F-7551-D649-9FD240DFD852}" dt="2024-10-11T07:34:33.013" v="586"/>
        <pc:sldMkLst>
          <pc:docMk/>
          <pc:sldMk cId="766872543" sldId="706"/>
        </pc:sldMkLst>
      </pc:sldChg>
      <pc:sldChg chg="add">
        <pc:chgData name="James Moore" userId="S::j.moore@uwtsd.ac.uk::2734fbee-75e6-4c68-b1e1-71d90938a1bc" providerId="AD" clId="Web-{72E847D1-6B8F-7551-D649-9FD240DFD852}" dt="2024-10-11T07:34:54.889" v="587"/>
        <pc:sldMkLst>
          <pc:docMk/>
          <pc:sldMk cId="1842341841" sldId="707"/>
        </pc:sldMkLst>
      </pc:sldChg>
      <pc:sldChg chg="add">
        <pc:chgData name="James Moore" userId="S::j.moore@uwtsd.ac.uk::2734fbee-75e6-4c68-b1e1-71d90938a1bc" providerId="AD" clId="Web-{72E847D1-6B8F-7551-D649-9FD240DFD852}" dt="2024-10-11T07:35:08.936" v="588"/>
        <pc:sldMkLst>
          <pc:docMk/>
          <pc:sldMk cId="1213516723" sldId="708"/>
        </pc:sldMkLst>
      </pc:sldChg>
      <pc:sldChg chg="add">
        <pc:chgData name="James Moore" userId="S::j.moore@uwtsd.ac.uk::2734fbee-75e6-4c68-b1e1-71d90938a1bc" providerId="AD" clId="Web-{72E847D1-6B8F-7551-D649-9FD240DFD852}" dt="2024-10-11T07:35:19.670" v="589"/>
        <pc:sldMkLst>
          <pc:docMk/>
          <pc:sldMk cId="2334840597" sldId="709"/>
        </pc:sldMkLst>
      </pc:sldChg>
      <pc:sldChg chg="add">
        <pc:chgData name="James Moore" userId="S::j.moore@uwtsd.ac.uk::2734fbee-75e6-4c68-b1e1-71d90938a1bc" providerId="AD" clId="Web-{72E847D1-6B8F-7551-D649-9FD240DFD852}" dt="2024-10-11T07:35:29.608" v="590"/>
        <pc:sldMkLst>
          <pc:docMk/>
          <pc:sldMk cId="2697138579" sldId="710"/>
        </pc:sldMkLst>
      </pc:sldChg>
      <pc:sldChg chg="add">
        <pc:chgData name="James Moore" userId="S::j.moore@uwtsd.ac.uk::2734fbee-75e6-4c68-b1e1-71d90938a1bc" providerId="AD" clId="Web-{72E847D1-6B8F-7551-D649-9FD240DFD852}" dt="2024-10-11T07:35:38.796" v="591"/>
        <pc:sldMkLst>
          <pc:docMk/>
          <pc:sldMk cId="573885512" sldId="711"/>
        </pc:sldMkLst>
      </pc:sldChg>
      <pc:sldChg chg="add">
        <pc:chgData name="James Moore" userId="S::j.moore@uwtsd.ac.uk::2734fbee-75e6-4c68-b1e1-71d90938a1bc" providerId="AD" clId="Web-{72E847D1-6B8F-7551-D649-9FD240DFD852}" dt="2024-10-11T07:35:49.030" v="592"/>
        <pc:sldMkLst>
          <pc:docMk/>
          <pc:sldMk cId="1148301293" sldId="712"/>
        </pc:sldMkLst>
      </pc:sldChg>
      <pc:sldChg chg="add">
        <pc:chgData name="James Moore" userId="S::j.moore@uwtsd.ac.uk::2734fbee-75e6-4c68-b1e1-71d90938a1bc" providerId="AD" clId="Web-{72E847D1-6B8F-7551-D649-9FD240DFD852}" dt="2024-10-11T07:36:02.390" v="593"/>
        <pc:sldMkLst>
          <pc:docMk/>
          <pc:sldMk cId="564274565" sldId="713"/>
        </pc:sldMkLst>
      </pc:sldChg>
      <pc:sldChg chg="add">
        <pc:chgData name="James Moore" userId="S::j.moore@uwtsd.ac.uk::2734fbee-75e6-4c68-b1e1-71d90938a1bc" providerId="AD" clId="Web-{72E847D1-6B8F-7551-D649-9FD240DFD852}" dt="2024-10-11T07:36:12.718" v="594"/>
        <pc:sldMkLst>
          <pc:docMk/>
          <pc:sldMk cId="1363173876" sldId="714"/>
        </pc:sldMkLst>
      </pc:sldChg>
      <pc:sldChg chg="add">
        <pc:chgData name="James Moore" userId="S::j.moore@uwtsd.ac.uk::2734fbee-75e6-4c68-b1e1-71d90938a1bc" providerId="AD" clId="Web-{72E847D1-6B8F-7551-D649-9FD240DFD852}" dt="2024-10-11T07:36:20.625" v="595"/>
        <pc:sldMkLst>
          <pc:docMk/>
          <pc:sldMk cId="1186896628" sldId="715"/>
        </pc:sldMkLst>
      </pc:sldChg>
      <pc:sldChg chg="add">
        <pc:chgData name="James Moore" userId="S::j.moore@uwtsd.ac.uk::2734fbee-75e6-4c68-b1e1-71d90938a1bc" providerId="AD" clId="Web-{72E847D1-6B8F-7551-D649-9FD240DFD852}" dt="2024-10-11T07:36:28.906" v="596"/>
        <pc:sldMkLst>
          <pc:docMk/>
          <pc:sldMk cId="2376728442" sldId="716"/>
        </pc:sldMkLst>
      </pc:sldChg>
      <pc:sldChg chg="add">
        <pc:chgData name="James Moore" userId="S::j.moore@uwtsd.ac.uk::2734fbee-75e6-4c68-b1e1-71d90938a1bc" providerId="AD" clId="Web-{72E847D1-6B8F-7551-D649-9FD240DFD852}" dt="2024-10-11T07:36:37.297" v="597"/>
        <pc:sldMkLst>
          <pc:docMk/>
          <pc:sldMk cId="3335865796" sldId="717"/>
        </pc:sldMkLst>
      </pc:sldChg>
    </pc:docChg>
  </pc:docChgLst>
  <pc:docChgLst>
    <pc:chgData name="James Moore" userId="S::j.moore@uwtsd.ac.uk::2734fbee-75e6-4c68-b1e1-71d90938a1bc" providerId="AD" clId="Web-{60B758C8-F53A-635F-1A42-367C2611A4F2}"/>
    <pc:docChg chg="addSld delSld modSld">
      <pc:chgData name="James Moore" userId="S::j.moore@uwtsd.ac.uk::2734fbee-75e6-4c68-b1e1-71d90938a1bc" providerId="AD" clId="Web-{60B758C8-F53A-635F-1A42-367C2611A4F2}" dt="2024-10-14T13:56:43.068" v="1218" actId="20577"/>
      <pc:docMkLst>
        <pc:docMk/>
      </pc:docMkLst>
      <pc:sldChg chg="modSp">
        <pc:chgData name="James Moore" userId="S::j.moore@uwtsd.ac.uk::2734fbee-75e6-4c68-b1e1-71d90938a1bc" providerId="AD" clId="Web-{60B758C8-F53A-635F-1A42-367C2611A4F2}" dt="2024-10-14T12:44:28.862" v="2" actId="20577"/>
        <pc:sldMkLst>
          <pc:docMk/>
          <pc:sldMk cId="2087353130" sldId="256"/>
        </pc:sldMkLst>
        <pc:spChg chg="mod">
          <ac:chgData name="James Moore" userId="S::j.moore@uwtsd.ac.uk::2734fbee-75e6-4c68-b1e1-71d90938a1bc" providerId="AD" clId="Web-{60B758C8-F53A-635F-1A42-367C2611A4F2}" dt="2024-10-14T12:44:28.862" v="2" actId="20577"/>
          <ac:spMkLst>
            <pc:docMk/>
            <pc:sldMk cId="2087353130" sldId="256"/>
            <ac:spMk id="3" creationId="{22C6E451-9A9C-40B0-8CEB-03CB8540F3F1}"/>
          </ac:spMkLst>
        </pc:spChg>
      </pc:sldChg>
      <pc:sldChg chg="del">
        <pc:chgData name="James Moore" userId="S::j.moore@uwtsd.ac.uk::2734fbee-75e6-4c68-b1e1-71d90938a1bc" providerId="AD" clId="Web-{60B758C8-F53A-635F-1A42-367C2611A4F2}" dt="2024-10-14T12:47:40.623" v="100"/>
        <pc:sldMkLst>
          <pc:docMk/>
          <pc:sldMk cId="687063826" sldId="258"/>
        </pc:sldMkLst>
      </pc:sldChg>
      <pc:sldChg chg="del">
        <pc:chgData name="James Moore" userId="S::j.moore@uwtsd.ac.uk::2734fbee-75e6-4c68-b1e1-71d90938a1bc" providerId="AD" clId="Web-{60B758C8-F53A-635F-1A42-367C2611A4F2}" dt="2024-10-14T12:46:32.541" v="89"/>
        <pc:sldMkLst>
          <pc:docMk/>
          <pc:sldMk cId="3912249595" sldId="260"/>
        </pc:sldMkLst>
      </pc:sldChg>
      <pc:sldChg chg="add modNotes">
        <pc:chgData name="James Moore" userId="S::j.moore@uwtsd.ac.uk::2734fbee-75e6-4c68-b1e1-71d90938a1bc" providerId="AD" clId="Web-{60B758C8-F53A-635F-1A42-367C2611A4F2}" dt="2024-10-14T13:21:20.280" v="807"/>
        <pc:sldMkLst>
          <pc:docMk/>
          <pc:sldMk cId="1925018478" sldId="261"/>
        </pc:sldMkLst>
      </pc:sldChg>
      <pc:sldChg chg="del">
        <pc:chgData name="James Moore" userId="S::j.moore@uwtsd.ac.uk::2734fbee-75e6-4c68-b1e1-71d90938a1bc" providerId="AD" clId="Web-{60B758C8-F53A-635F-1A42-367C2611A4F2}" dt="2024-10-14T12:46:34.338" v="90"/>
        <pc:sldMkLst>
          <pc:docMk/>
          <pc:sldMk cId="1988471613" sldId="261"/>
        </pc:sldMkLst>
      </pc:sldChg>
      <pc:sldChg chg="del">
        <pc:chgData name="James Moore" userId="S::j.moore@uwtsd.ac.uk::2734fbee-75e6-4c68-b1e1-71d90938a1bc" providerId="AD" clId="Web-{60B758C8-F53A-635F-1A42-367C2611A4F2}" dt="2024-10-14T12:46:37.276" v="91"/>
        <pc:sldMkLst>
          <pc:docMk/>
          <pc:sldMk cId="63805321" sldId="262"/>
        </pc:sldMkLst>
      </pc:sldChg>
      <pc:sldChg chg="add">
        <pc:chgData name="James Moore" userId="S::j.moore@uwtsd.ac.uk::2734fbee-75e6-4c68-b1e1-71d90938a1bc" providerId="AD" clId="Web-{60B758C8-F53A-635F-1A42-367C2611A4F2}" dt="2024-10-14T13:19:53.400" v="801"/>
        <pc:sldMkLst>
          <pc:docMk/>
          <pc:sldMk cId="802420145" sldId="262"/>
        </pc:sldMkLst>
      </pc:sldChg>
      <pc:sldChg chg="modSp add">
        <pc:chgData name="James Moore" userId="S::j.moore@uwtsd.ac.uk::2734fbee-75e6-4c68-b1e1-71d90938a1bc" providerId="AD" clId="Web-{60B758C8-F53A-635F-1A42-367C2611A4F2}" dt="2024-10-14T13:50:47.624" v="996" actId="14100"/>
        <pc:sldMkLst>
          <pc:docMk/>
          <pc:sldMk cId="67998359" sldId="263"/>
        </pc:sldMkLst>
        <pc:spChg chg="mod">
          <ac:chgData name="James Moore" userId="S::j.moore@uwtsd.ac.uk::2734fbee-75e6-4c68-b1e1-71d90938a1bc" providerId="AD" clId="Web-{60B758C8-F53A-635F-1A42-367C2611A4F2}" dt="2024-10-14T13:50:47.624" v="996" actId="14100"/>
          <ac:spMkLst>
            <pc:docMk/>
            <pc:sldMk cId="67998359" sldId="263"/>
            <ac:spMk id="3" creationId="{1FBF4F1D-C6FF-49D3-8DC7-70FC494270E4}"/>
          </ac:spMkLst>
        </pc:spChg>
      </pc:sldChg>
      <pc:sldChg chg="del">
        <pc:chgData name="James Moore" userId="S::j.moore@uwtsd.ac.uk::2734fbee-75e6-4c68-b1e1-71d90938a1bc" providerId="AD" clId="Web-{60B758C8-F53A-635F-1A42-367C2611A4F2}" dt="2024-10-14T12:46:48.745" v="93"/>
        <pc:sldMkLst>
          <pc:docMk/>
          <pc:sldMk cId="3490049199" sldId="264"/>
        </pc:sldMkLst>
      </pc:sldChg>
      <pc:sldChg chg="add">
        <pc:chgData name="James Moore" userId="S::j.moore@uwtsd.ac.uk::2734fbee-75e6-4c68-b1e1-71d90938a1bc" providerId="AD" clId="Web-{60B758C8-F53A-635F-1A42-367C2611A4F2}" dt="2024-10-14T13:51:45.472" v="1002"/>
        <pc:sldMkLst>
          <pc:docMk/>
          <pc:sldMk cId="2968737478" sldId="265"/>
        </pc:sldMkLst>
      </pc:sldChg>
      <pc:sldChg chg="add modNotes">
        <pc:chgData name="James Moore" userId="S::j.moore@uwtsd.ac.uk::2734fbee-75e6-4c68-b1e1-71d90938a1bc" providerId="AD" clId="Web-{60B758C8-F53A-635F-1A42-367C2611A4F2}" dt="2024-10-14T13:24:02.853" v="947"/>
        <pc:sldMkLst>
          <pc:docMk/>
          <pc:sldMk cId="453579168" sldId="266"/>
        </pc:sldMkLst>
      </pc:sldChg>
      <pc:sldChg chg="add">
        <pc:chgData name="James Moore" userId="S::j.moore@uwtsd.ac.uk::2734fbee-75e6-4c68-b1e1-71d90938a1bc" providerId="AD" clId="Web-{60B758C8-F53A-635F-1A42-367C2611A4F2}" dt="2024-10-14T13:24:08.525" v="948"/>
        <pc:sldMkLst>
          <pc:docMk/>
          <pc:sldMk cId="722931630" sldId="267"/>
        </pc:sldMkLst>
      </pc:sldChg>
      <pc:sldChg chg="modSp add">
        <pc:chgData name="James Moore" userId="S::j.moore@uwtsd.ac.uk::2734fbee-75e6-4c68-b1e1-71d90938a1bc" providerId="AD" clId="Web-{60B758C8-F53A-635F-1A42-367C2611A4F2}" dt="2024-10-14T13:34:20.891" v="964" actId="1076"/>
        <pc:sldMkLst>
          <pc:docMk/>
          <pc:sldMk cId="334658710" sldId="269"/>
        </pc:sldMkLst>
        <pc:spChg chg="mod">
          <ac:chgData name="James Moore" userId="S::j.moore@uwtsd.ac.uk::2734fbee-75e6-4c68-b1e1-71d90938a1bc" providerId="AD" clId="Web-{60B758C8-F53A-635F-1A42-367C2611A4F2}" dt="2024-10-14T13:34:20.891" v="964" actId="1076"/>
          <ac:spMkLst>
            <pc:docMk/>
            <pc:sldMk cId="334658710" sldId="269"/>
            <ac:spMk id="3" creationId="{12376E1D-9621-484E-BF1D-2AC6D82EFBA0}"/>
          </ac:spMkLst>
        </pc:spChg>
      </pc:sldChg>
      <pc:sldChg chg="add">
        <pc:chgData name="James Moore" userId="S::j.moore@uwtsd.ac.uk::2734fbee-75e6-4c68-b1e1-71d90938a1bc" providerId="AD" clId="Web-{60B758C8-F53A-635F-1A42-367C2611A4F2}" dt="2024-10-14T13:21:28.062" v="808"/>
        <pc:sldMkLst>
          <pc:docMk/>
          <pc:sldMk cId="152417872" sldId="270"/>
        </pc:sldMkLst>
      </pc:sldChg>
      <pc:sldChg chg="del">
        <pc:chgData name="James Moore" userId="S::j.moore@uwtsd.ac.uk::2734fbee-75e6-4c68-b1e1-71d90938a1bc" providerId="AD" clId="Web-{60B758C8-F53A-635F-1A42-367C2611A4F2}" dt="2024-10-14T12:48:18.424" v="111"/>
        <pc:sldMkLst>
          <pc:docMk/>
          <pc:sldMk cId="925653509" sldId="271"/>
        </pc:sldMkLst>
      </pc:sldChg>
      <pc:sldChg chg="del">
        <pc:chgData name="James Moore" userId="S::j.moore@uwtsd.ac.uk::2734fbee-75e6-4c68-b1e1-71d90938a1bc" providerId="AD" clId="Web-{60B758C8-F53A-635F-1A42-367C2611A4F2}" dt="2024-10-14T12:48:15.126" v="110"/>
        <pc:sldMkLst>
          <pc:docMk/>
          <pc:sldMk cId="2544462682" sldId="272"/>
        </pc:sldMkLst>
      </pc:sldChg>
      <pc:sldChg chg="del">
        <pc:chgData name="James Moore" userId="S::j.moore@uwtsd.ac.uk::2734fbee-75e6-4c68-b1e1-71d90938a1bc" providerId="AD" clId="Web-{60B758C8-F53A-635F-1A42-367C2611A4F2}" dt="2024-10-14T12:46:42.948" v="92"/>
        <pc:sldMkLst>
          <pc:docMk/>
          <pc:sldMk cId="1654827183" sldId="273"/>
        </pc:sldMkLst>
      </pc:sldChg>
      <pc:sldChg chg="modSp">
        <pc:chgData name="James Moore" userId="S::j.moore@uwtsd.ac.uk::2734fbee-75e6-4c68-b1e1-71d90938a1bc" providerId="AD" clId="Web-{60B758C8-F53A-635F-1A42-367C2611A4F2}" dt="2024-10-14T12:49:43.537" v="118" actId="14100"/>
        <pc:sldMkLst>
          <pc:docMk/>
          <pc:sldMk cId="2301157168" sldId="274"/>
        </pc:sldMkLst>
        <pc:spChg chg="mod">
          <ac:chgData name="James Moore" userId="S::j.moore@uwtsd.ac.uk::2734fbee-75e6-4c68-b1e1-71d90938a1bc" providerId="AD" clId="Web-{60B758C8-F53A-635F-1A42-367C2611A4F2}" dt="2024-10-14T12:49:43.537" v="118" actId="14100"/>
          <ac:spMkLst>
            <pc:docMk/>
            <pc:sldMk cId="2301157168" sldId="274"/>
            <ac:spMk id="3" creationId="{7511E38B-5F85-45E2-A3D9-DC5DDA654E37}"/>
          </ac:spMkLst>
        </pc:spChg>
      </pc:sldChg>
      <pc:sldChg chg="modSp add">
        <pc:chgData name="James Moore" userId="S::j.moore@uwtsd.ac.uk::2734fbee-75e6-4c68-b1e1-71d90938a1bc" providerId="AD" clId="Web-{60B758C8-F53A-635F-1A42-367C2611A4F2}" dt="2024-10-14T13:49:09.696" v="988" actId="1076"/>
        <pc:sldMkLst>
          <pc:docMk/>
          <pc:sldMk cId="3170834927" sldId="282"/>
        </pc:sldMkLst>
        <pc:picChg chg="mod">
          <ac:chgData name="James Moore" userId="S::j.moore@uwtsd.ac.uk::2734fbee-75e6-4c68-b1e1-71d90938a1bc" providerId="AD" clId="Web-{60B758C8-F53A-635F-1A42-367C2611A4F2}" dt="2024-10-14T13:49:09.696" v="988" actId="1076"/>
          <ac:picMkLst>
            <pc:docMk/>
            <pc:sldMk cId="3170834927" sldId="282"/>
            <ac:picMk id="2" creationId="{46871B43-8C16-42F9-B62C-105FCC1705D0}"/>
          </ac:picMkLst>
        </pc:picChg>
      </pc:sldChg>
      <pc:sldChg chg="modSp add">
        <pc:chgData name="James Moore" userId="S::j.moore@uwtsd.ac.uk::2734fbee-75e6-4c68-b1e1-71d90938a1bc" providerId="AD" clId="Web-{60B758C8-F53A-635F-1A42-367C2611A4F2}" dt="2024-10-14T13:11:53.717" v="526" actId="20577"/>
        <pc:sldMkLst>
          <pc:docMk/>
          <pc:sldMk cId="2665193815" sldId="286"/>
        </pc:sldMkLst>
        <pc:spChg chg="mod">
          <ac:chgData name="James Moore" userId="S::j.moore@uwtsd.ac.uk::2734fbee-75e6-4c68-b1e1-71d90938a1bc" providerId="AD" clId="Web-{60B758C8-F53A-635F-1A42-367C2611A4F2}" dt="2024-10-14T13:11:53.717" v="526" actId="20577"/>
          <ac:spMkLst>
            <pc:docMk/>
            <pc:sldMk cId="2665193815" sldId="286"/>
            <ac:spMk id="2" creationId="{0A99270B-7988-4FF6-946D-5B758397009D}"/>
          </ac:spMkLst>
        </pc:spChg>
        <pc:spChg chg="mod">
          <ac:chgData name="James Moore" userId="S::j.moore@uwtsd.ac.uk::2734fbee-75e6-4c68-b1e1-71d90938a1bc" providerId="AD" clId="Web-{60B758C8-F53A-635F-1A42-367C2611A4F2}" dt="2024-10-14T13:11:45.354" v="517" actId="14100"/>
          <ac:spMkLst>
            <pc:docMk/>
            <pc:sldMk cId="2665193815" sldId="286"/>
            <ac:spMk id="3" creationId="{0E146608-B550-4B13-91C3-7F251537091C}"/>
          </ac:spMkLst>
        </pc:spChg>
      </pc:sldChg>
      <pc:sldChg chg="add">
        <pc:chgData name="James Moore" userId="S::j.moore@uwtsd.ac.uk::2734fbee-75e6-4c68-b1e1-71d90938a1bc" providerId="AD" clId="Web-{60B758C8-F53A-635F-1A42-367C2611A4F2}" dt="2024-10-14T13:12:35.326" v="530"/>
        <pc:sldMkLst>
          <pc:docMk/>
          <pc:sldMk cId="630208741" sldId="287"/>
        </pc:sldMkLst>
      </pc:sldChg>
      <pc:sldChg chg="del">
        <pc:chgData name="James Moore" userId="S::j.moore@uwtsd.ac.uk::2734fbee-75e6-4c68-b1e1-71d90938a1bc" providerId="AD" clId="Web-{60B758C8-F53A-635F-1A42-367C2611A4F2}" dt="2024-10-14T12:46:53.121" v="94"/>
        <pc:sldMkLst>
          <pc:docMk/>
          <pc:sldMk cId="1632732353" sldId="288"/>
        </pc:sldMkLst>
      </pc:sldChg>
      <pc:sldChg chg="add">
        <pc:chgData name="James Moore" userId="S::j.moore@uwtsd.ac.uk::2734fbee-75e6-4c68-b1e1-71d90938a1bc" providerId="AD" clId="Web-{60B758C8-F53A-635F-1A42-367C2611A4F2}" dt="2024-10-14T13:19:24.210" v="799"/>
        <pc:sldMkLst>
          <pc:docMk/>
          <pc:sldMk cId="658412409" sldId="289"/>
        </pc:sldMkLst>
      </pc:sldChg>
      <pc:sldChg chg="del">
        <pc:chgData name="James Moore" userId="S::j.moore@uwtsd.ac.uk::2734fbee-75e6-4c68-b1e1-71d90938a1bc" providerId="AD" clId="Web-{60B758C8-F53A-635F-1A42-367C2611A4F2}" dt="2024-10-14T12:47:10.872" v="97"/>
        <pc:sldMkLst>
          <pc:docMk/>
          <pc:sldMk cId="992478839" sldId="289"/>
        </pc:sldMkLst>
      </pc:sldChg>
      <pc:sldChg chg="add">
        <pc:chgData name="James Moore" userId="S::j.moore@uwtsd.ac.uk::2734fbee-75e6-4c68-b1e1-71d90938a1bc" providerId="AD" clId="Web-{60B758C8-F53A-635F-1A42-367C2611A4F2}" dt="2024-10-14T13:19:38.633" v="800"/>
        <pc:sldMkLst>
          <pc:docMk/>
          <pc:sldMk cId="853974153" sldId="290"/>
        </pc:sldMkLst>
      </pc:sldChg>
      <pc:sldChg chg="add">
        <pc:chgData name="James Moore" userId="S::j.moore@uwtsd.ac.uk::2734fbee-75e6-4c68-b1e1-71d90938a1bc" providerId="AD" clId="Web-{60B758C8-F53A-635F-1A42-367C2611A4F2}" dt="2024-10-14T13:20:10.948" v="802"/>
        <pc:sldMkLst>
          <pc:docMk/>
          <pc:sldMk cId="4179680061" sldId="291"/>
        </pc:sldMkLst>
      </pc:sldChg>
      <pc:sldChg chg="modSp add">
        <pc:chgData name="James Moore" userId="S::j.moore@uwtsd.ac.uk::2734fbee-75e6-4c68-b1e1-71d90938a1bc" providerId="AD" clId="Web-{60B758C8-F53A-635F-1A42-367C2611A4F2}" dt="2024-10-14T13:12:09.449" v="529" actId="1076"/>
        <pc:sldMkLst>
          <pc:docMk/>
          <pc:sldMk cId="748128146" sldId="293"/>
        </pc:sldMkLst>
        <pc:spChg chg="mod">
          <ac:chgData name="James Moore" userId="S::j.moore@uwtsd.ac.uk::2734fbee-75e6-4c68-b1e1-71d90938a1bc" providerId="AD" clId="Web-{60B758C8-F53A-635F-1A42-367C2611A4F2}" dt="2024-10-14T13:10:25.349" v="511" actId="20577"/>
          <ac:spMkLst>
            <pc:docMk/>
            <pc:sldMk cId="748128146" sldId="293"/>
            <ac:spMk id="2" creationId="{617C91E2-873F-4B15-ABA1-887A17D417B0}"/>
          </ac:spMkLst>
        </pc:spChg>
        <pc:spChg chg="mod">
          <ac:chgData name="James Moore" userId="S::j.moore@uwtsd.ac.uk::2734fbee-75e6-4c68-b1e1-71d90938a1bc" providerId="AD" clId="Web-{60B758C8-F53A-635F-1A42-367C2611A4F2}" dt="2024-10-14T13:12:09.449" v="529" actId="1076"/>
          <ac:spMkLst>
            <pc:docMk/>
            <pc:sldMk cId="748128146" sldId="293"/>
            <ac:spMk id="3" creationId="{0B770F7F-1A60-4FFD-B3A2-2C338E80C711}"/>
          </ac:spMkLst>
        </pc:spChg>
      </pc:sldChg>
      <pc:sldChg chg="del">
        <pc:chgData name="James Moore" userId="S::j.moore@uwtsd.ac.uk::2734fbee-75e6-4c68-b1e1-71d90938a1bc" providerId="AD" clId="Web-{60B758C8-F53A-635F-1A42-367C2611A4F2}" dt="2024-10-14T12:47:02.527" v="95"/>
        <pc:sldMkLst>
          <pc:docMk/>
          <pc:sldMk cId="2844961201" sldId="293"/>
        </pc:sldMkLst>
      </pc:sldChg>
      <pc:sldChg chg="add">
        <pc:chgData name="James Moore" userId="S::j.moore@uwtsd.ac.uk::2734fbee-75e6-4c68-b1e1-71d90938a1bc" providerId="AD" clId="Web-{60B758C8-F53A-635F-1A42-367C2611A4F2}" dt="2024-10-14T13:24:46.512" v="950"/>
        <pc:sldMkLst>
          <pc:docMk/>
          <pc:sldMk cId="3192810660" sldId="294"/>
        </pc:sldMkLst>
      </pc:sldChg>
      <pc:sldChg chg="add">
        <pc:chgData name="James Moore" userId="S::j.moore@uwtsd.ac.uk::2734fbee-75e6-4c68-b1e1-71d90938a1bc" providerId="AD" clId="Web-{60B758C8-F53A-635F-1A42-367C2611A4F2}" dt="2024-10-14T13:47:48.051" v="979"/>
        <pc:sldMkLst>
          <pc:docMk/>
          <pc:sldMk cId="2922622423" sldId="295"/>
        </pc:sldMkLst>
      </pc:sldChg>
      <pc:sldChg chg="add">
        <pc:chgData name="James Moore" userId="S::j.moore@uwtsd.ac.uk::2734fbee-75e6-4c68-b1e1-71d90938a1bc" providerId="AD" clId="Web-{60B758C8-F53A-635F-1A42-367C2611A4F2}" dt="2024-10-14T13:24:34.777" v="949"/>
        <pc:sldMkLst>
          <pc:docMk/>
          <pc:sldMk cId="3109474725" sldId="296"/>
        </pc:sldMkLst>
      </pc:sldChg>
      <pc:sldChg chg="modSp add">
        <pc:chgData name="James Moore" userId="S::j.moore@uwtsd.ac.uk::2734fbee-75e6-4c68-b1e1-71d90938a1bc" providerId="AD" clId="Web-{60B758C8-F53A-635F-1A42-367C2611A4F2}" dt="2024-10-14T13:33:39.217" v="956" actId="20577"/>
        <pc:sldMkLst>
          <pc:docMk/>
          <pc:sldMk cId="2594344139" sldId="299"/>
        </pc:sldMkLst>
        <pc:spChg chg="mod">
          <ac:chgData name="James Moore" userId="S::j.moore@uwtsd.ac.uk::2734fbee-75e6-4c68-b1e1-71d90938a1bc" providerId="AD" clId="Web-{60B758C8-F53A-635F-1A42-367C2611A4F2}" dt="2024-10-14T13:33:39.217" v="956" actId="20577"/>
          <ac:spMkLst>
            <pc:docMk/>
            <pc:sldMk cId="2594344139" sldId="299"/>
            <ac:spMk id="3" creationId="{EFB06FE0-2B8F-48BA-86C9-E0E1FBCEA3A1}"/>
          </ac:spMkLst>
        </pc:spChg>
      </pc:sldChg>
      <pc:sldChg chg="del">
        <pc:chgData name="James Moore" userId="S::j.moore@uwtsd.ac.uk::2734fbee-75e6-4c68-b1e1-71d90938a1bc" providerId="AD" clId="Web-{60B758C8-F53A-635F-1A42-367C2611A4F2}" dt="2024-10-14T12:47:37.217" v="99"/>
        <pc:sldMkLst>
          <pc:docMk/>
          <pc:sldMk cId="2983994008" sldId="308"/>
        </pc:sldMkLst>
      </pc:sldChg>
      <pc:sldChg chg="add">
        <pc:chgData name="James Moore" userId="S::j.moore@uwtsd.ac.uk::2734fbee-75e6-4c68-b1e1-71d90938a1bc" providerId="AD" clId="Web-{60B758C8-F53A-635F-1A42-367C2611A4F2}" dt="2024-10-14T13:49:29.713" v="990"/>
        <pc:sldMkLst>
          <pc:docMk/>
          <pc:sldMk cId="532509224" sldId="396"/>
        </pc:sldMkLst>
      </pc:sldChg>
      <pc:sldChg chg="add">
        <pc:chgData name="James Moore" userId="S::j.moore@uwtsd.ac.uk::2734fbee-75e6-4c68-b1e1-71d90938a1bc" providerId="AD" clId="Web-{60B758C8-F53A-635F-1A42-367C2611A4F2}" dt="2024-10-14T13:49:56.684" v="992"/>
        <pc:sldMkLst>
          <pc:docMk/>
          <pc:sldMk cId="2906340307" sldId="397"/>
        </pc:sldMkLst>
      </pc:sldChg>
      <pc:sldChg chg="add">
        <pc:chgData name="James Moore" userId="S::j.moore@uwtsd.ac.uk::2734fbee-75e6-4c68-b1e1-71d90938a1bc" providerId="AD" clId="Web-{60B758C8-F53A-635F-1A42-367C2611A4F2}" dt="2024-10-14T13:50:21.107" v="993"/>
        <pc:sldMkLst>
          <pc:docMk/>
          <pc:sldMk cId="2083669999" sldId="398"/>
        </pc:sldMkLst>
      </pc:sldChg>
      <pc:sldChg chg="add">
        <pc:chgData name="James Moore" userId="S::j.moore@uwtsd.ac.uk::2734fbee-75e6-4c68-b1e1-71d90938a1bc" providerId="AD" clId="Web-{60B758C8-F53A-635F-1A42-367C2611A4F2}" dt="2024-10-14T13:50:41.968" v="995"/>
        <pc:sldMkLst>
          <pc:docMk/>
          <pc:sldMk cId="4267226802" sldId="399"/>
        </pc:sldMkLst>
      </pc:sldChg>
      <pc:sldChg chg="modSp add">
        <pc:chgData name="James Moore" userId="S::j.moore@uwtsd.ac.uk::2734fbee-75e6-4c68-b1e1-71d90938a1bc" providerId="AD" clId="Web-{60B758C8-F53A-635F-1A42-367C2611A4F2}" dt="2024-10-14T13:51:18.001" v="1000" actId="14100"/>
        <pc:sldMkLst>
          <pc:docMk/>
          <pc:sldMk cId="2820036761" sldId="400"/>
        </pc:sldMkLst>
        <pc:spChg chg="mod">
          <ac:chgData name="James Moore" userId="S::j.moore@uwtsd.ac.uk::2734fbee-75e6-4c68-b1e1-71d90938a1bc" providerId="AD" clId="Web-{60B758C8-F53A-635F-1A42-367C2611A4F2}" dt="2024-10-14T13:51:18.001" v="1000" actId="14100"/>
          <ac:spMkLst>
            <pc:docMk/>
            <pc:sldMk cId="2820036761" sldId="400"/>
            <ac:spMk id="51203" creationId="{00000000-0000-0000-0000-000000000000}"/>
          </ac:spMkLst>
        </pc:spChg>
      </pc:sldChg>
      <pc:sldChg chg="add">
        <pc:chgData name="James Moore" userId="S::j.moore@uwtsd.ac.uk::2734fbee-75e6-4c68-b1e1-71d90938a1bc" providerId="AD" clId="Web-{60B758C8-F53A-635F-1A42-367C2611A4F2}" dt="2024-10-14T13:51:29.877" v="1001"/>
        <pc:sldMkLst>
          <pc:docMk/>
          <pc:sldMk cId="3693672318" sldId="401"/>
        </pc:sldMkLst>
      </pc:sldChg>
      <pc:sldChg chg="add">
        <pc:chgData name="James Moore" userId="S::j.moore@uwtsd.ac.uk::2734fbee-75e6-4c68-b1e1-71d90938a1bc" providerId="AD" clId="Web-{60B758C8-F53A-635F-1A42-367C2611A4F2}" dt="2024-10-14T13:51:51.269" v="1003"/>
        <pc:sldMkLst>
          <pc:docMk/>
          <pc:sldMk cId="3533652604" sldId="402"/>
        </pc:sldMkLst>
      </pc:sldChg>
      <pc:sldChg chg="add">
        <pc:chgData name="James Moore" userId="S::j.moore@uwtsd.ac.uk::2734fbee-75e6-4c68-b1e1-71d90938a1bc" providerId="AD" clId="Web-{60B758C8-F53A-635F-1A42-367C2611A4F2}" dt="2024-10-14T13:52:01.348" v="1004"/>
        <pc:sldMkLst>
          <pc:docMk/>
          <pc:sldMk cId="3067767667" sldId="403"/>
        </pc:sldMkLst>
      </pc:sldChg>
      <pc:sldChg chg="add">
        <pc:chgData name="James Moore" userId="S::j.moore@uwtsd.ac.uk::2734fbee-75e6-4c68-b1e1-71d90938a1bc" providerId="AD" clId="Web-{60B758C8-F53A-635F-1A42-367C2611A4F2}" dt="2024-10-14T13:52:13.489" v="1005"/>
        <pc:sldMkLst>
          <pc:docMk/>
          <pc:sldMk cId="1239567904" sldId="404"/>
        </pc:sldMkLst>
      </pc:sldChg>
      <pc:sldChg chg="add">
        <pc:chgData name="James Moore" userId="S::j.moore@uwtsd.ac.uk::2734fbee-75e6-4c68-b1e1-71d90938a1bc" providerId="AD" clId="Web-{60B758C8-F53A-635F-1A42-367C2611A4F2}" dt="2024-10-14T13:52:32.944" v="1007"/>
        <pc:sldMkLst>
          <pc:docMk/>
          <pc:sldMk cId="1018614327" sldId="405"/>
        </pc:sldMkLst>
      </pc:sldChg>
      <pc:sldChg chg="add">
        <pc:chgData name="James Moore" userId="S::j.moore@uwtsd.ac.uk::2734fbee-75e6-4c68-b1e1-71d90938a1bc" providerId="AD" clId="Web-{60B758C8-F53A-635F-1A42-367C2611A4F2}" dt="2024-10-14T13:52:42.788" v="1008"/>
        <pc:sldMkLst>
          <pc:docMk/>
          <pc:sldMk cId="1226778626" sldId="406"/>
        </pc:sldMkLst>
      </pc:sldChg>
      <pc:sldChg chg="add">
        <pc:chgData name="James Moore" userId="S::j.moore@uwtsd.ac.uk::2734fbee-75e6-4c68-b1e1-71d90938a1bc" providerId="AD" clId="Web-{60B758C8-F53A-635F-1A42-367C2611A4F2}" dt="2024-10-14T13:52:54.554" v="1009"/>
        <pc:sldMkLst>
          <pc:docMk/>
          <pc:sldMk cId="406783519" sldId="407"/>
        </pc:sldMkLst>
      </pc:sldChg>
      <pc:sldChg chg="add">
        <pc:chgData name="James Moore" userId="S::j.moore@uwtsd.ac.uk::2734fbee-75e6-4c68-b1e1-71d90938a1bc" providerId="AD" clId="Web-{60B758C8-F53A-635F-1A42-367C2611A4F2}" dt="2024-10-14T13:53:11.258" v="1011"/>
        <pc:sldMkLst>
          <pc:docMk/>
          <pc:sldMk cId="1714903207" sldId="408"/>
        </pc:sldMkLst>
      </pc:sldChg>
      <pc:sldChg chg="add">
        <pc:chgData name="James Moore" userId="S::j.moore@uwtsd.ac.uk::2734fbee-75e6-4c68-b1e1-71d90938a1bc" providerId="AD" clId="Web-{60B758C8-F53A-635F-1A42-367C2611A4F2}" dt="2024-10-14T13:53:19.571" v="1012"/>
        <pc:sldMkLst>
          <pc:docMk/>
          <pc:sldMk cId="1350776475" sldId="409"/>
        </pc:sldMkLst>
      </pc:sldChg>
      <pc:sldChg chg="add">
        <pc:chgData name="James Moore" userId="S::j.moore@uwtsd.ac.uk::2734fbee-75e6-4c68-b1e1-71d90938a1bc" providerId="AD" clId="Web-{60B758C8-F53A-635F-1A42-367C2611A4F2}" dt="2024-10-14T13:53:29.509" v="1013"/>
        <pc:sldMkLst>
          <pc:docMk/>
          <pc:sldMk cId="583654986" sldId="410"/>
        </pc:sldMkLst>
      </pc:sldChg>
      <pc:sldChg chg="modSp add">
        <pc:chgData name="James Moore" userId="S::j.moore@uwtsd.ac.uk::2734fbee-75e6-4c68-b1e1-71d90938a1bc" providerId="AD" clId="Web-{60B758C8-F53A-635F-1A42-367C2611A4F2}" dt="2024-10-14T13:53:59.390" v="1018" actId="14100"/>
        <pc:sldMkLst>
          <pc:docMk/>
          <pc:sldMk cId="2101457573" sldId="414"/>
        </pc:sldMkLst>
        <pc:spChg chg="mod">
          <ac:chgData name="James Moore" userId="S::j.moore@uwtsd.ac.uk::2734fbee-75e6-4c68-b1e1-71d90938a1bc" providerId="AD" clId="Web-{60B758C8-F53A-635F-1A42-367C2611A4F2}" dt="2024-10-14T13:53:59.390" v="1018" actId="14100"/>
          <ac:spMkLst>
            <pc:docMk/>
            <pc:sldMk cId="2101457573" sldId="414"/>
            <ac:spMk id="79875" creationId="{00000000-0000-0000-0000-000000000000}"/>
          </ac:spMkLst>
        </pc:spChg>
      </pc:sldChg>
      <pc:sldChg chg="addSp delSp modSp modNotes">
        <pc:chgData name="James Moore" userId="S::j.moore@uwtsd.ac.uk::2734fbee-75e6-4c68-b1e1-71d90938a1bc" providerId="AD" clId="Web-{60B758C8-F53A-635F-1A42-367C2611A4F2}" dt="2024-10-14T13:08:06.387" v="485" actId="1076"/>
        <pc:sldMkLst>
          <pc:docMk/>
          <pc:sldMk cId="3748452510" sldId="658"/>
        </pc:sldMkLst>
        <pc:spChg chg="mod ord">
          <ac:chgData name="James Moore" userId="S::j.moore@uwtsd.ac.uk::2734fbee-75e6-4c68-b1e1-71d90938a1bc" providerId="AD" clId="Web-{60B758C8-F53A-635F-1A42-367C2611A4F2}" dt="2024-10-14T13:07:13.712" v="471" actId="14100"/>
          <ac:spMkLst>
            <pc:docMk/>
            <pc:sldMk cId="3748452510" sldId="658"/>
            <ac:spMk id="2" creationId="{2A207C74-AB0C-51A6-DE3D-7B20B3577E6F}"/>
          </ac:spMkLst>
        </pc:spChg>
        <pc:picChg chg="del">
          <ac:chgData name="James Moore" userId="S::j.moore@uwtsd.ac.uk::2734fbee-75e6-4c68-b1e1-71d90938a1bc" providerId="AD" clId="Web-{60B758C8-F53A-635F-1A42-367C2611A4F2}" dt="2024-10-14T12:45:42.351" v="82"/>
          <ac:picMkLst>
            <pc:docMk/>
            <pc:sldMk cId="3748452510" sldId="658"/>
            <ac:picMk id="3" creationId="{A07D60B2-C9E3-7BAD-52B5-4707924E3199}"/>
          </ac:picMkLst>
        </pc:picChg>
        <pc:picChg chg="del">
          <ac:chgData name="James Moore" userId="S::j.moore@uwtsd.ac.uk::2734fbee-75e6-4c68-b1e1-71d90938a1bc" providerId="AD" clId="Web-{60B758C8-F53A-635F-1A42-367C2611A4F2}" dt="2024-10-14T13:04:37.124" v="457"/>
          <ac:picMkLst>
            <pc:docMk/>
            <pc:sldMk cId="3748452510" sldId="658"/>
            <ac:picMk id="5" creationId="{03C3F355-2F83-E190-7E12-938962333CAA}"/>
          </ac:picMkLst>
        </pc:picChg>
        <pc:picChg chg="add mod">
          <ac:chgData name="James Moore" userId="S::j.moore@uwtsd.ac.uk::2734fbee-75e6-4c68-b1e1-71d90938a1bc" providerId="AD" clId="Web-{60B758C8-F53A-635F-1A42-367C2611A4F2}" dt="2024-10-14T13:07:08.837" v="470" actId="1076"/>
          <ac:picMkLst>
            <pc:docMk/>
            <pc:sldMk cId="3748452510" sldId="658"/>
            <ac:picMk id="6" creationId="{7E7955DC-2BCA-0FAB-0DD9-48C186E1166D}"/>
          </ac:picMkLst>
        </pc:picChg>
        <pc:picChg chg="add mod ord">
          <ac:chgData name="James Moore" userId="S::j.moore@uwtsd.ac.uk::2734fbee-75e6-4c68-b1e1-71d90938a1bc" providerId="AD" clId="Web-{60B758C8-F53A-635F-1A42-367C2611A4F2}" dt="2024-10-14T13:08:04.809" v="484" actId="1076"/>
          <ac:picMkLst>
            <pc:docMk/>
            <pc:sldMk cId="3748452510" sldId="658"/>
            <ac:picMk id="8" creationId="{58D3EFFF-743C-0FBB-D44D-81AC640578D9}"/>
          </ac:picMkLst>
        </pc:picChg>
        <pc:picChg chg="add mod">
          <ac:chgData name="James Moore" userId="S::j.moore@uwtsd.ac.uk::2734fbee-75e6-4c68-b1e1-71d90938a1bc" providerId="AD" clId="Web-{60B758C8-F53A-635F-1A42-367C2611A4F2}" dt="2024-10-14T13:08:06.387" v="485" actId="1076"/>
          <ac:picMkLst>
            <pc:docMk/>
            <pc:sldMk cId="3748452510" sldId="658"/>
            <ac:picMk id="10" creationId="{1701C06C-EE92-3618-7AA4-E94D6C218E4C}"/>
          </ac:picMkLst>
        </pc:picChg>
      </pc:sldChg>
      <pc:sldChg chg="del">
        <pc:chgData name="James Moore" userId="S::j.moore@uwtsd.ac.uk::2734fbee-75e6-4c68-b1e1-71d90938a1bc" providerId="AD" clId="Web-{60B758C8-F53A-635F-1A42-367C2611A4F2}" dt="2024-10-14T12:48:36.439" v="112"/>
        <pc:sldMkLst>
          <pc:docMk/>
          <pc:sldMk cId="2737674834" sldId="666"/>
        </pc:sldMkLst>
      </pc:sldChg>
      <pc:sldChg chg="del">
        <pc:chgData name="James Moore" userId="S::j.moore@uwtsd.ac.uk::2734fbee-75e6-4c68-b1e1-71d90938a1bc" providerId="AD" clId="Web-{60B758C8-F53A-635F-1A42-367C2611A4F2}" dt="2024-10-14T12:46:15.040" v="86"/>
        <pc:sldMkLst>
          <pc:docMk/>
          <pc:sldMk cId="284123904" sldId="677"/>
        </pc:sldMkLst>
      </pc:sldChg>
      <pc:sldChg chg="del">
        <pc:chgData name="James Moore" userId="S::j.moore@uwtsd.ac.uk::2734fbee-75e6-4c68-b1e1-71d90938a1bc" providerId="AD" clId="Web-{60B758C8-F53A-635F-1A42-367C2611A4F2}" dt="2024-10-14T12:46:05.602" v="83"/>
        <pc:sldMkLst>
          <pc:docMk/>
          <pc:sldMk cId="1975084881" sldId="679"/>
        </pc:sldMkLst>
      </pc:sldChg>
      <pc:sldChg chg="del">
        <pc:chgData name="James Moore" userId="S::j.moore@uwtsd.ac.uk::2734fbee-75e6-4c68-b1e1-71d90938a1bc" providerId="AD" clId="Web-{60B758C8-F53A-635F-1A42-367C2611A4F2}" dt="2024-10-14T12:46:09.727" v="84"/>
        <pc:sldMkLst>
          <pc:docMk/>
          <pc:sldMk cId="4213805310" sldId="686"/>
        </pc:sldMkLst>
      </pc:sldChg>
      <pc:sldChg chg="del">
        <pc:chgData name="James Moore" userId="S::j.moore@uwtsd.ac.uk::2734fbee-75e6-4c68-b1e1-71d90938a1bc" providerId="AD" clId="Web-{60B758C8-F53A-635F-1A42-367C2611A4F2}" dt="2024-10-14T12:46:11.243" v="85"/>
        <pc:sldMkLst>
          <pc:docMk/>
          <pc:sldMk cId="2129667743" sldId="687"/>
        </pc:sldMkLst>
      </pc:sldChg>
      <pc:sldChg chg="del">
        <pc:chgData name="James Moore" userId="S::j.moore@uwtsd.ac.uk::2734fbee-75e6-4c68-b1e1-71d90938a1bc" providerId="AD" clId="Web-{60B758C8-F53A-635F-1A42-367C2611A4F2}" dt="2024-10-14T12:46:16.196" v="87"/>
        <pc:sldMkLst>
          <pc:docMk/>
          <pc:sldMk cId="3280591579" sldId="692"/>
        </pc:sldMkLst>
      </pc:sldChg>
      <pc:sldChg chg="del">
        <pc:chgData name="James Moore" userId="S::j.moore@uwtsd.ac.uk::2734fbee-75e6-4c68-b1e1-71d90938a1bc" providerId="AD" clId="Web-{60B758C8-F53A-635F-1A42-367C2611A4F2}" dt="2024-10-14T12:47:27.545" v="98"/>
        <pc:sldMkLst>
          <pc:docMk/>
          <pc:sldMk cId="510156566" sldId="695"/>
        </pc:sldMkLst>
      </pc:sldChg>
      <pc:sldChg chg="modSp">
        <pc:chgData name="James Moore" userId="S::j.moore@uwtsd.ac.uk::2734fbee-75e6-4c68-b1e1-71d90938a1bc" providerId="AD" clId="Web-{60B758C8-F53A-635F-1A42-367C2611A4F2}" dt="2024-10-14T12:52:23.719" v="313" actId="20577"/>
        <pc:sldMkLst>
          <pc:docMk/>
          <pc:sldMk cId="3726818447" sldId="696"/>
        </pc:sldMkLst>
        <pc:spChg chg="mod">
          <ac:chgData name="James Moore" userId="S::j.moore@uwtsd.ac.uk::2734fbee-75e6-4c68-b1e1-71d90938a1bc" providerId="AD" clId="Web-{60B758C8-F53A-635F-1A42-367C2611A4F2}" dt="2024-10-14T12:52:23.719" v="313" actId="20577"/>
          <ac:spMkLst>
            <pc:docMk/>
            <pc:sldMk cId="3726818447" sldId="696"/>
            <ac:spMk id="2" creationId="{01307BE2-E2A2-77E3-CA41-4EDD45DCE139}"/>
          </ac:spMkLst>
        </pc:spChg>
        <pc:spChg chg="mod">
          <ac:chgData name="James Moore" userId="S::j.moore@uwtsd.ac.uk::2734fbee-75e6-4c68-b1e1-71d90938a1bc" providerId="AD" clId="Web-{60B758C8-F53A-635F-1A42-367C2611A4F2}" dt="2024-10-14T12:51:55.592" v="310" actId="1076"/>
          <ac:spMkLst>
            <pc:docMk/>
            <pc:sldMk cId="3726818447" sldId="696"/>
            <ac:spMk id="3" creationId="{14EEBC3C-92A1-83F7-4A8A-39792FD2EECA}"/>
          </ac:spMkLst>
        </pc:spChg>
      </pc:sldChg>
      <pc:sldChg chg="del">
        <pc:chgData name="James Moore" userId="S::j.moore@uwtsd.ac.uk::2734fbee-75e6-4c68-b1e1-71d90938a1bc" providerId="AD" clId="Web-{60B758C8-F53A-635F-1A42-367C2611A4F2}" dt="2024-10-14T12:46:19.290" v="88"/>
        <pc:sldMkLst>
          <pc:docMk/>
          <pc:sldMk cId="3408562321" sldId="698"/>
        </pc:sldMkLst>
      </pc:sldChg>
      <pc:sldChg chg="del">
        <pc:chgData name="James Moore" userId="S::j.moore@uwtsd.ac.uk::2734fbee-75e6-4c68-b1e1-71d90938a1bc" providerId="AD" clId="Web-{60B758C8-F53A-635F-1A42-367C2611A4F2}" dt="2024-10-14T12:47:05.934" v="96"/>
        <pc:sldMkLst>
          <pc:docMk/>
          <pc:sldMk cId="2790370116" sldId="699"/>
        </pc:sldMkLst>
      </pc:sldChg>
      <pc:sldChg chg="del">
        <pc:chgData name="James Moore" userId="S::j.moore@uwtsd.ac.uk::2734fbee-75e6-4c68-b1e1-71d90938a1bc" providerId="AD" clId="Web-{60B758C8-F53A-635F-1A42-367C2611A4F2}" dt="2024-10-14T12:47:42.999" v="101"/>
        <pc:sldMkLst>
          <pc:docMk/>
          <pc:sldMk cId="766872543" sldId="706"/>
        </pc:sldMkLst>
      </pc:sldChg>
      <pc:sldChg chg="del">
        <pc:chgData name="James Moore" userId="S::j.moore@uwtsd.ac.uk::2734fbee-75e6-4c68-b1e1-71d90938a1bc" providerId="AD" clId="Web-{60B758C8-F53A-635F-1A42-367C2611A4F2}" dt="2024-10-14T12:47:54.406" v="102"/>
        <pc:sldMkLst>
          <pc:docMk/>
          <pc:sldMk cId="1213516723" sldId="708"/>
        </pc:sldMkLst>
      </pc:sldChg>
      <pc:sldChg chg="del">
        <pc:chgData name="James Moore" userId="S::j.moore@uwtsd.ac.uk::2734fbee-75e6-4c68-b1e1-71d90938a1bc" providerId="AD" clId="Web-{60B758C8-F53A-635F-1A42-367C2611A4F2}" dt="2024-10-14T12:47:55.234" v="103"/>
        <pc:sldMkLst>
          <pc:docMk/>
          <pc:sldMk cId="2334840597" sldId="709"/>
        </pc:sldMkLst>
      </pc:sldChg>
      <pc:sldChg chg="del">
        <pc:chgData name="James Moore" userId="S::j.moore@uwtsd.ac.uk::2734fbee-75e6-4c68-b1e1-71d90938a1bc" providerId="AD" clId="Web-{60B758C8-F53A-635F-1A42-367C2611A4F2}" dt="2024-10-14T12:47:55.734" v="104"/>
        <pc:sldMkLst>
          <pc:docMk/>
          <pc:sldMk cId="2697138579" sldId="710"/>
        </pc:sldMkLst>
      </pc:sldChg>
      <pc:sldChg chg="del">
        <pc:chgData name="James Moore" userId="S::j.moore@uwtsd.ac.uk::2734fbee-75e6-4c68-b1e1-71d90938a1bc" providerId="AD" clId="Web-{60B758C8-F53A-635F-1A42-367C2611A4F2}" dt="2024-10-14T12:47:56.281" v="105"/>
        <pc:sldMkLst>
          <pc:docMk/>
          <pc:sldMk cId="573885512" sldId="711"/>
        </pc:sldMkLst>
      </pc:sldChg>
      <pc:sldChg chg="del">
        <pc:chgData name="James Moore" userId="S::j.moore@uwtsd.ac.uk::2734fbee-75e6-4c68-b1e1-71d90938a1bc" providerId="AD" clId="Web-{60B758C8-F53A-635F-1A42-367C2611A4F2}" dt="2024-10-14T12:47:56.687" v="106"/>
        <pc:sldMkLst>
          <pc:docMk/>
          <pc:sldMk cId="1148301293" sldId="712"/>
        </pc:sldMkLst>
      </pc:sldChg>
      <pc:sldChg chg="del">
        <pc:chgData name="James Moore" userId="S::j.moore@uwtsd.ac.uk::2734fbee-75e6-4c68-b1e1-71d90938a1bc" providerId="AD" clId="Web-{60B758C8-F53A-635F-1A42-367C2611A4F2}" dt="2024-10-14T12:47:57.203" v="107"/>
        <pc:sldMkLst>
          <pc:docMk/>
          <pc:sldMk cId="564274565" sldId="713"/>
        </pc:sldMkLst>
      </pc:sldChg>
      <pc:sldChg chg="del">
        <pc:chgData name="James Moore" userId="S::j.moore@uwtsd.ac.uk::2734fbee-75e6-4c68-b1e1-71d90938a1bc" providerId="AD" clId="Web-{60B758C8-F53A-635F-1A42-367C2611A4F2}" dt="2024-10-14T12:47:57.718" v="108"/>
        <pc:sldMkLst>
          <pc:docMk/>
          <pc:sldMk cId="1363173876" sldId="714"/>
        </pc:sldMkLst>
      </pc:sldChg>
      <pc:sldChg chg="del">
        <pc:chgData name="James Moore" userId="S::j.moore@uwtsd.ac.uk::2734fbee-75e6-4c68-b1e1-71d90938a1bc" providerId="AD" clId="Web-{60B758C8-F53A-635F-1A42-367C2611A4F2}" dt="2024-10-14T12:47:58.296" v="109"/>
        <pc:sldMkLst>
          <pc:docMk/>
          <pc:sldMk cId="1186896628" sldId="715"/>
        </pc:sldMkLst>
      </pc:sldChg>
      <pc:sldChg chg="delSp modSp add del replId">
        <pc:chgData name="James Moore" userId="S::j.moore@uwtsd.ac.uk::2734fbee-75e6-4c68-b1e1-71d90938a1bc" providerId="AD" clId="Web-{60B758C8-F53A-635F-1A42-367C2611A4F2}" dt="2024-10-14T13:54:04.387" v="1020"/>
        <pc:sldMkLst>
          <pc:docMk/>
          <pc:sldMk cId="3995952279" sldId="718"/>
        </pc:sldMkLst>
        <pc:spChg chg="mod">
          <ac:chgData name="James Moore" userId="S::j.moore@uwtsd.ac.uk::2734fbee-75e6-4c68-b1e1-71d90938a1bc" providerId="AD" clId="Web-{60B758C8-F53A-635F-1A42-367C2611A4F2}" dt="2024-10-14T13:08:37.280" v="501" actId="1076"/>
          <ac:spMkLst>
            <pc:docMk/>
            <pc:sldMk cId="3995952279" sldId="718"/>
            <ac:spMk id="2" creationId="{01307BE2-E2A2-77E3-CA41-4EDD45DCE139}"/>
          </ac:spMkLst>
        </pc:spChg>
        <pc:spChg chg="del mod">
          <ac:chgData name="James Moore" userId="S::j.moore@uwtsd.ac.uk::2734fbee-75e6-4c68-b1e1-71d90938a1bc" providerId="AD" clId="Web-{60B758C8-F53A-635F-1A42-367C2611A4F2}" dt="2024-10-14T13:10:16.551" v="510"/>
          <ac:spMkLst>
            <pc:docMk/>
            <pc:sldMk cId="3995952279" sldId="718"/>
            <ac:spMk id="3" creationId="{14EEBC3C-92A1-83F7-4A8A-39792FD2EECA}"/>
          </ac:spMkLst>
        </pc:spChg>
      </pc:sldChg>
      <pc:sldChg chg="delSp modSp add replId">
        <pc:chgData name="James Moore" userId="S::j.moore@uwtsd.ac.uk::2734fbee-75e6-4c68-b1e1-71d90938a1bc" providerId="AD" clId="Web-{60B758C8-F53A-635F-1A42-367C2611A4F2}" dt="2024-10-14T12:55:09.776" v="414" actId="20577"/>
        <pc:sldMkLst>
          <pc:docMk/>
          <pc:sldMk cId="3179936617" sldId="719"/>
        </pc:sldMkLst>
        <pc:spChg chg="mod">
          <ac:chgData name="James Moore" userId="S::j.moore@uwtsd.ac.uk::2734fbee-75e6-4c68-b1e1-71d90938a1bc" providerId="AD" clId="Web-{60B758C8-F53A-635F-1A42-367C2611A4F2}" dt="2024-10-14T12:55:09.776" v="414" actId="20577"/>
          <ac:spMkLst>
            <pc:docMk/>
            <pc:sldMk cId="3179936617" sldId="719"/>
            <ac:spMk id="2" creationId="{01307BE2-E2A2-77E3-CA41-4EDD45DCE139}"/>
          </ac:spMkLst>
        </pc:spChg>
        <pc:spChg chg="del">
          <ac:chgData name="James Moore" userId="S::j.moore@uwtsd.ac.uk::2734fbee-75e6-4c68-b1e1-71d90938a1bc" providerId="AD" clId="Web-{60B758C8-F53A-635F-1A42-367C2611A4F2}" dt="2024-10-14T12:52:13.109" v="311"/>
          <ac:spMkLst>
            <pc:docMk/>
            <pc:sldMk cId="3179936617" sldId="719"/>
            <ac:spMk id="3" creationId="{14EEBC3C-92A1-83F7-4A8A-39792FD2EECA}"/>
          </ac:spMkLst>
        </pc:spChg>
      </pc:sldChg>
      <pc:sldChg chg="add del replId">
        <pc:chgData name="James Moore" userId="S::j.moore@uwtsd.ac.uk::2734fbee-75e6-4c68-b1e1-71d90938a1bc" providerId="AD" clId="Web-{60B758C8-F53A-635F-1A42-367C2611A4F2}" dt="2024-10-14T13:54:03.433" v="1019"/>
        <pc:sldMkLst>
          <pc:docMk/>
          <pc:sldMk cId="19913836" sldId="720"/>
        </pc:sldMkLst>
      </pc:sldChg>
      <pc:sldChg chg="modSp add">
        <pc:chgData name="James Moore" userId="S::j.moore@uwtsd.ac.uk::2734fbee-75e6-4c68-b1e1-71d90938a1bc" providerId="AD" clId="Web-{60B758C8-F53A-635F-1A42-367C2611A4F2}" dt="2024-10-14T13:11:13.946" v="514" actId="14100"/>
        <pc:sldMkLst>
          <pc:docMk/>
          <pc:sldMk cId="3175924651" sldId="721"/>
        </pc:sldMkLst>
        <pc:spChg chg="mod">
          <ac:chgData name="James Moore" userId="S::j.moore@uwtsd.ac.uk::2734fbee-75e6-4c68-b1e1-71d90938a1bc" providerId="AD" clId="Web-{60B758C8-F53A-635F-1A42-367C2611A4F2}" dt="2024-10-14T13:11:13.946" v="514" actId="14100"/>
          <ac:spMkLst>
            <pc:docMk/>
            <pc:sldMk cId="3175924651" sldId="721"/>
            <ac:spMk id="3" creationId="{B4ED266A-0763-441F-88C1-115B20F696AC}"/>
          </ac:spMkLst>
        </pc:spChg>
      </pc:sldChg>
      <pc:sldChg chg="addSp modSp new modNotes">
        <pc:chgData name="James Moore" userId="S::j.moore@uwtsd.ac.uk::2734fbee-75e6-4c68-b1e1-71d90938a1bc" providerId="AD" clId="Web-{60B758C8-F53A-635F-1A42-367C2611A4F2}" dt="2024-10-14T13:19:01.178" v="798"/>
        <pc:sldMkLst>
          <pc:docMk/>
          <pc:sldMk cId="3386332086" sldId="722"/>
        </pc:sldMkLst>
        <pc:spChg chg="mod">
          <ac:chgData name="James Moore" userId="S::j.moore@uwtsd.ac.uk::2734fbee-75e6-4c68-b1e1-71d90938a1bc" providerId="AD" clId="Web-{60B758C8-F53A-635F-1A42-367C2611A4F2}" dt="2024-10-14T13:14:14.910" v="555" actId="20577"/>
          <ac:spMkLst>
            <pc:docMk/>
            <pc:sldMk cId="3386332086" sldId="722"/>
            <ac:spMk id="2" creationId="{2881BCF8-C46B-FB0A-ECF5-E6583BC666F7}"/>
          </ac:spMkLst>
        </pc:spChg>
        <pc:spChg chg="mod">
          <ac:chgData name="James Moore" userId="S::j.moore@uwtsd.ac.uk::2734fbee-75e6-4c68-b1e1-71d90938a1bc" providerId="AD" clId="Web-{60B758C8-F53A-635F-1A42-367C2611A4F2}" dt="2024-10-14T13:14:01.628" v="539" actId="1076"/>
          <ac:spMkLst>
            <pc:docMk/>
            <pc:sldMk cId="3386332086" sldId="722"/>
            <ac:spMk id="3" creationId="{B618B4CB-338E-AEBD-1571-F91930DE74BE}"/>
          </ac:spMkLst>
        </pc:spChg>
        <pc:picChg chg="add mod">
          <ac:chgData name="James Moore" userId="S::j.moore@uwtsd.ac.uk::2734fbee-75e6-4c68-b1e1-71d90938a1bc" providerId="AD" clId="Web-{60B758C8-F53A-635F-1A42-367C2611A4F2}" dt="2024-10-14T13:15:04.554" v="562" actId="1076"/>
          <ac:picMkLst>
            <pc:docMk/>
            <pc:sldMk cId="3386332086" sldId="722"/>
            <ac:picMk id="4" creationId="{1D055261-B15C-DBFE-AB5A-669B6A87F7CB}"/>
          </ac:picMkLst>
        </pc:picChg>
      </pc:sldChg>
      <pc:sldChg chg="modSp add">
        <pc:chgData name="James Moore" userId="S::j.moore@uwtsd.ac.uk::2734fbee-75e6-4c68-b1e1-71d90938a1bc" providerId="AD" clId="Web-{60B758C8-F53A-635F-1A42-367C2611A4F2}" dt="2024-10-14T13:46:50.970" v="976" actId="1076"/>
        <pc:sldMkLst>
          <pc:docMk/>
          <pc:sldMk cId="3939023931" sldId="723"/>
        </pc:sldMkLst>
        <pc:spChg chg="mod">
          <ac:chgData name="James Moore" userId="S::j.moore@uwtsd.ac.uk::2734fbee-75e6-4c68-b1e1-71d90938a1bc" providerId="AD" clId="Web-{60B758C8-F53A-635F-1A42-367C2611A4F2}" dt="2024-10-14T13:46:50.970" v="976" actId="1076"/>
          <ac:spMkLst>
            <pc:docMk/>
            <pc:sldMk cId="3939023931" sldId="723"/>
            <ac:spMk id="2" creationId="{3CCB53BE-3F6A-4279-951F-1FED2DF46988}"/>
          </ac:spMkLst>
        </pc:spChg>
        <pc:graphicFrameChg chg="mod">
          <ac:chgData name="James Moore" userId="S::j.moore@uwtsd.ac.uk::2734fbee-75e6-4c68-b1e1-71d90938a1bc" providerId="AD" clId="Web-{60B758C8-F53A-635F-1A42-367C2611A4F2}" dt="2024-10-14T13:46:44.094" v="975" actId="1076"/>
          <ac:graphicFrameMkLst>
            <pc:docMk/>
            <pc:sldMk cId="3939023931" sldId="723"/>
            <ac:graphicFrameMk id="4" creationId="{5B4DAE79-1DA9-4E21-BFBE-6800DE66F6EA}"/>
          </ac:graphicFrameMkLst>
        </pc:graphicFrameChg>
      </pc:sldChg>
      <pc:sldChg chg="modSp add">
        <pc:chgData name="James Moore" userId="S::j.moore@uwtsd.ac.uk::2734fbee-75e6-4c68-b1e1-71d90938a1bc" providerId="AD" clId="Web-{60B758C8-F53A-635F-1A42-367C2611A4F2}" dt="2024-10-14T13:47:18.846" v="978" actId="1076"/>
        <pc:sldMkLst>
          <pc:docMk/>
          <pc:sldMk cId="2645991051" sldId="724"/>
        </pc:sldMkLst>
        <pc:graphicFrameChg chg="mod">
          <ac:chgData name="James Moore" userId="S::j.moore@uwtsd.ac.uk::2734fbee-75e6-4c68-b1e1-71d90938a1bc" providerId="AD" clId="Web-{60B758C8-F53A-635F-1A42-367C2611A4F2}" dt="2024-10-14T13:47:18.846" v="978" actId="1076"/>
          <ac:graphicFrameMkLst>
            <pc:docMk/>
            <pc:sldMk cId="2645991051" sldId="724"/>
            <ac:graphicFrameMk id="4" creationId="{4A08822A-0373-4FDA-B3BA-5CC0CA3E6D9A}"/>
          </ac:graphicFrameMkLst>
        </pc:graphicFrameChg>
      </pc:sldChg>
      <pc:sldChg chg="modSp add">
        <pc:chgData name="James Moore" userId="S::j.moore@uwtsd.ac.uk::2734fbee-75e6-4c68-b1e1-71d90938a1bc" providerId="AD" clId="Web-{60B758C8-F53A-635F-1A42-367C2611A4F2}" dt="2024-10-14T13:48:35.491" v="986" actId="1076"/>
        <pc:sldMkLst>
          <pc:docMk/>
          <pc:sldMk cId="667364291" sldId="725"/>
        </pc:sldMkLst>
        <pc:spChg chg="mod">
          <ac:chgData name="James Moore" userId="S::j.moore@uwtsd.ac.uk::2734fbee-75e6-4c68-b1e1-71d90938a1bc" providerId="AD" clId="Web-{60B758C8-F53A-635F-1A42-367C2611A4F2}" dt="2024-10-14T13:48:35.491" v="986" actId="1076"/>
          <ac:spMkLst>
            <pc:docMk/>
            <pc:sldMk cId="667364291" sldId="725"/>
            <ac:spMk id="4" creationId="{6C891182-8810-4287-9204-53B8B5E79009}"/>
          </ac:spMkLst>
        </pc:spChg>
      </pc:sldChg>
      <pc:sldChg chg="add">
        <pc:chgData name="James Moore" userId="S::j.moore@uwtsd.ac.uk::2734fbee-75e6-4c68-b1e1-71d90938a1bc" providerId="AD" clId="Web-{60B758C8-F53A-635F-1A42-367C2611A4F2}" dt="2024-10-14T13:49:24.854" v="989"/>
        <pc:sldMkLst>
          <pc:docMk/>
          <pc:sldMk cId="3350645461" sldId="726"/>
        </pc:sldMkLst>
      </pc:sldChg>
      <pc:sldChg chg="add">
        <pc:chgData name="James Moore" userId="S::j.moore@uwtsd.ac.uk::2734fbee-75e6-4c68-b1e1-71d90938a1bc" providerId="AD" clId="Web-{60B758C8-F53A-635F-1A42-367C2611A4F2}" dt="2024-10-14T13:49:45.558" v="991"/>
        <pc:sldMkLst>
          <pc:docMk/>
          <pc:sldMk cId="2764600232" sldId="727"/>
        </pc:sldMkLst>
      </pc:sldChg>
      <pc:sldChg chg="add">
        <pc:chgData name="James Moore" userId="S::j.moore@uwtsd.ac.uk::2734fbee-75e6-4c68-b1e1-71d90938a1bc" providerId="AD" clId="Web-{60B758C8-F53A-635F-1A42-367C2611A4F2}" dt="2024-10-14T13:52:23.241" v="1006"/>
        <pc:sldMkLst>
          <pc:docMk/>
          <pc:sldMk cId="652272332" sldId="728"/>
        </pc:sldMkLst>
      </pc:sldChg>
      <pc:sldChg chg="add">
        <pc:chgData name="James Moore" userId="S::j.moore@uwtsd.ac.uk::2734fbee-75e6-4c68-b1e1-71d90938a1bc" providerId="AD" clId="Web-{60B758C8-F53A-635F-1A42-367C2611A4F2}" dt="2024-10-14T13:53:04.570" v="1010"/>
        <pc:sldMkLst>
          <pc:docMk/>
          <pc:sldMk cId="1190424051" sldId="729"/>
        </pc:sldMkLst>
      </pc:sldChg>
      <pc:sldChg chg="modSp new">
        <pc:chgData name="James Moore" userId="S::j.moore@uwtsd.ac.uk::2734fbee-75e6-4c68-b1e1-71d90938a1bc" providerId="AD" clId="Web-{60B758C8-F53A-635F-1A42-367C2611A4F2}" dt="2024-10-14T13:56:43.068" v="1218" actId="20577"/>
        <pc:sldMkLst>
          <pc:docMk/>
          <pc:sldMk cId="3775579796" sldId="730"/>
        </pc:sldMkLst>
        <pc:spChg chg="mod">
          <ac:chgData name="James Moore" userId="S::j.moore@uwtsd.ac.uk::2734fbee-75e6-4c68-b1e1-71d90938a1bc" providerId="AD" clId="Web-{60B758C8-F53A-635F-1A42-367C2611A4F2}" dt="2024-10-14T13:54:44.436" v="1034" actId="20577"/>
          <ac:spMkLst>
            <pc:docMk/>
            <pc:sldMk cId="3775579796" sldId="730"/>
            <ac:spMk id="2" creationId="{00487ECF-0DCE-F871-F08A-185C6CC7ADCF}"/>
          </ac:spMkLst>
        </pc:spChg>
        <pc:spChg chg="mod">
          <ac:chgData name="James Moore" userId="S::j.moore@uwtsd.ac.uk::2734fbee-75e6-4c68-b1e1-71d90938a1bc" providerId="AD" clId="Web-{60B758C8-F53A-635F-1A42-367C2611A4F2}" dt="2024-10-14T13:56:43.068" v="1218" actId="20577"/>
          <ac:spMkLst>
            <pc:docMk/>
            <pc:sldMk cId="3775579796" sldId="730"/>
            <ac:spMk id="3" creationId="{261BFEE5-EDF0-BCD0-18DC-765013296F46}"/>
          </ac:spMkLst>
        </pc:spChg>
      </pc:sldChg>
    </pc:docChg>
  </pc:docChgLst>
  <pc:docChgLst>
    <pc:chgData name="James Moore" userId="S::j.moore@uwtsd.ac.uk::2734fbee-75e6-4c68-b1e1-71d90938a1bc" providerId="AD" clId="Web-{E8BA6165-E03F-E943-CEFD-8AB2836A77E5}"/>
    <pc:docChg chg="addSld delSld modSld sldOrd">
      <pc:chgData name="James Moore" userId="S::j.moore@uwtsd.ac.uk::2734fbee-75e6-4c68-b1e1-71d90938a1bc" providerId="AD" clId="Web-{E8BA6165-E03F-E943-CEFD-8AB2836A77E5}" dt="2024-10-10T12:18:29.898" v="369" actId="20577"/>
      <pc:docMkLst>
        <pc:docMk/>
      </pc:docMkLst>
      <pc:sldChg chg="del">
        <pc:chgData name="James Moore" userId="S::j.moore@uwtsd.ac.uk::2734fbee-75e6-4c68-b1e1-71d90938a1bc" providerId="AD" clId="Web-{E8BA6165-E03F-E943-CEFD-8AB2836A77E5}" dt="2024-10-10T12:12:12.417" v="192"/>
        <pc:sldMkLst>
          <pc:docMk/>
          <pc:sldMk cId="3717047952" sldId="321"/>
        </pc:sldMkLst>
      </pc:sldChg>
      <pc:sldChg chg="del">
        <pc:chgData name="James Moore" userId="S::j.moore@uwtsd.ac.uk::2734fbee-75e6-4c68-b1e1-71d90938a1bc" providerId="AD" clId="Web-{E8BA6165-E03F-E943-CEFD-8AB2836A77E5}" dt="2024-10-10T12:12:14.183" v="195"/>
        <pc:sldMkLst>
          <pc:docMk/>
          <pc:sldMk cId="296011953" sldId="324"/>
        </pc:sldMkLst>
      </pc:sldChg>
      <pc:sldChg chg="del">
        <pc:chgData name="James Moore" userId="S::j.moore@uwtsd.ac.uk::2734fbee-75e6-4c68-b1e1-71d90938a1bc" providerId="AD" clId="Web-{E8BA6165-E03F-E943-CEFD-8AB2836A77E5}" dt="2024-10-10T12:12:14.839" v="196"/>
        <pc:sldMkLst>
          <pc:docMk/>
          <pc:sldMk cId="798427634" sldId="326"/>
        </pc:sldMkLst>
      </pc:sldChg>
      <pc:sldChg chg="del">
        <pc:chgData name="James Moore" userId="S::j.moore@uwtsd.ac.uk::2734fbee-75e6-4c68-b1e1-71d90938a1bc" providerId="AD" clId="Web-{E8BA6165-E03F-E943-CEFD-8AB2836A77E5}" dt="2024-10-10T12:12:12.886" v="193"/>
        <pc:sldMkLst>
          <pc:docMk/>
          <pc:sldMk cId="4288669709" sldId="328"/>
        </pc:sldMkLst>
      </pc:sldChg>
      <pc:sldChg chg="del">
        <pc:chgData name="James Moore" userId="S::j.moore@uwtsd.ac.uk::2734fbee-75e6-4c68-b1e1-71d90938a1bc" providerId="AD" clId="Web-{E8BA6165-E03F-E943-CEFD-8AB2836A77E5}" dt="2024-10-10T12:12:17.698" v="199"/>
        <pc:sldMkLst>
          <pc:docMk/>
          <pc:sldMk cId="484289413" sldId="360"/>
        </pc:sldMkLst>
      </pc:sldChg>
      <pc:sldChg chg="del">
        <pc:chgData name="James Moore" userId="S::j.moore@uwtsd.ac.uk::2734fbee-75e6-4c68-b1e1-71d90938a1bc" providerId="AD" clId="Web-{E8BA6165-E03F-E943-CEFD-8AB2836A77E5}" dt="2024-10-10T12:12:13.901" v="194"/>
        <pc:sldMkLst>
          <pc:docMk/>
          <pc:sldMk cId="245344284" sldId="615"/>
        </pc:sldMkLst>
      </pc:sldChg>
      <pc:sldChg chg="modSp">
        <pc:chgData name="James Moore" userId="S::j.moore@uwtsd.ac.uk::2734fbee-75e6-4c68-b1e1-71d90938a1bc" providerId="AD" clId="Web-{E8BA6165-E03F-E943-CEFD-8AB2836A77E5}" dt="2024-10-10T12:11:52.619" v="189" actId="20577"/>
        <pc:sldMkLst>
          <pc:docMk/>
          <pc:sldMk cId="3748452510" sldId="658"/>
        </pc:sldMkLst>
        <pc:spChg chg="mod">
          <ac:chgData name="James Moore" userId="S::j.moore@uwtsd.ac.uk::2734fbee-75e6-4c68-b1e1-71d90938a1bc" providerId="AD" clId="Web-{E8BA6165-E03F-E943-CEFD-8AB2836A77E5}" dt="2024-10-10T12:11:52.619" v="189" actId="20577"/>
          <ac:spMkLst>
            <pc:docMk/>
            <pc:sldMk cId="3748452510" sldId="658"/>
            <ac:spMk id="2" creationId="{2A207C74-AB0C-51A6-DE3D-7B20B3577E6F}"/>
          </ac:spMkLst>
        </pc:spChg>
      </pc:sldChg>
      <pc:sldChg chg="del">
        <pc:chgData name="James Moore" userId="S::j.moore@uwtsd.ac.uk::2734fbee-75e6-4c68-b1e1-71d90938a1bc" providerId="AD" clId="Web-{E8BA6165-E03F-E943-CEFD-8AB2836A77E5}" dt="2024-10-10T12:12:11.730" v="191"/>
        <pc:sldMkLst>
          <pc:docMk/>
          <pc:sldMk cId="303848135" sldId="664"/>
        </pc:sldMkLst>
      </pc:sldChg>
      <pc:sldChg chg="del">
        <pc:chgData name="James Moore" userId="S::j.moore@uwtsd.ac.uk::2734fbee-75e6-4c68-b1e1-71d90938a1bc" providerId="AD" clId="Web-{E8BA6165-E03F-E943-CEFD-8AB2836A77E5}" dt="2024-10-10T12:12:11.089" v="190"/>
        <pc:sldMkLst>
          <pc:docMk/>
          <pc:sldMk cId="1101138102" sldId="668"/>
        </pc:sldMkLst>
      </pc:sldChg>
      <pc:sldChg chg="del">
        <pc:chgData name="James Moore" userId="S::j.moore@uwtsd.ac.uk::2734fbee-75e6-4c68-b1e1-71d90938a1bc" providerId="AD" clId="Web-{E8BA6165-E03F-E943-CEFD-8AB2836A77E5}" dt="2024-10-10T12:12:15.964" v="197"/>
        <pc:sldMkLst>
          <pc:docMk/>
          <pc:sldMk cId="1711746717" sldId="670"/>
        </pc:sldMkLst>
      </pc:sldChg>
      <pc:sldChg chg="del">
        <pc:chgData name="James Moore" userId="S::j.moore@uwtsd.ac.uk::2734fbee-75e6-4c68-b1e1-71d90938a1bc" providerId="AD" clId="Web-{E8BA6165-E03F-E943-CEFD-8AB2836A77E5}" dt="2024-10-10T12:12:17.058" v="198"/>
        <pc:sldMkLst>
          <pc:docMk/>
          <pc:sldMk cId="1729356363" sldId="673"/>
        </pc:sldMkLst>
      </pc:sldChg>
      <pc:sldChg chg="del">
        <pc:chgData name="James Moore" userId="S::j.moore@uwtsd.ac.uk::2734fbee-75e6-4c68-b1e1-71d90938a1bc" providerId="AD" clId="Web-{E8BA6165-E03F-E943-CEFD-8AB2836A77E5}" dt="2024-10-10T12:12:18.699" v="200"/>
        <pc:sldMkLst>
          <pc:docMk/>
          <pc:sldMk cId="3866060095" sldId="674"/>
        </pc:sldMkLst>
      </pc:sldChg>
      <pc:sldChg chg="del">
        <pc:chgData name="James Moore" userId="S::j.moore@uwtsd.ac.uk::2734fbee-75e6-4c68-b1e1-71d90938a1bc" providerId="AD" clId="Web-{E8BA6165-E03F-E943-CEFD-8AB2836A77E5}" dt="2024-10-10T12:14:38.063" v="236"/>
        <pc:sldMkLst>
          <pc:docMk/>
          <pc:sldMk cId="4092811143" sldId="676"/>
        </pc:sldMkLst>
      </pc:sldChg>
      <pc:sldChg chg="addSp delSp del">
        <pc:chgData name="James Moore" userId="S::j.moore@uwtsd.ac.uk::2734fbee-75e6-4c68-b1e1-71d90938a1bc" providerId="AD" clId="Web-{E8BA6165-E03F-E943-CEFD-8AB2836A77E5}" dt="2024-10-10T12:14:59.813" v="239"/>
        <pc:sldMkLst>
          <pc:docMk/>
          <pc:sldMk cId="2281291501" sldId="678"/>
        </pc:sldMkLst>
        <pc:picChg chg="add del">
          <ac:chgData name="James Moore" userId="S::j.moore@uwtsd.ac.uk::2734fbee-75e6-4c68-b1e1-71d90938a1bc" providerId="AD" clId="Web-{E8BA6165-E03F-E943-CEFD-8AB2836A77E5}" dt="2024-10-10T12:13:55.577" v="219"/>
          <ac:picMkLst>
            <pc:docMk/>
            <pc:sldMk cId="2281291501" sldId="678"/>
            <ac:picMk id="5" creationId="{6180402D-40BA-75D6-2D04-D0D9B78A2120}"/>
          </ac:picMkLst>
        </pc:picChg>
        <pc:picChg chg="add del">
          <ac:chgData name="James Moore" userId="S::j.moore@uwtsd.ac.uk::2734fbee-75e6-4c68-b1e1-71d90938a1bc" providerId="AD" clId="Web-{E8BA6165-E03F-E943-CEFD-8AB2836A77E5}" dt="2024-10-10T12:13:55.577" v="218"/>
          <ac:picMkLst>
            <pc:docMk/>
            <pc:sldMk cId="2281291501" sldId="678"/>
            <ac:picMk id="10" creationId="{31BF574A-0FCF-39B6-6649-884ED9DAD320}"/>
          </ac:picMkLst>
        </pc:picChg>
      </pc:sldChg>
      <pc:sldChg chg="ord">
        <pc:chgData name="James Moore" userId="S::j.moore@uwtsd.ac.uk::2734fbee-75e6-4c68-b1e1-71d90938a1bc" providerId="AD" clId="Web-{E8BA6165-E03F-E943-CEFD-8AB2836A77E5}" dt="2024-10-10T12:14:46.297" v="237"/>
        <pc:sldMkLst>
          <pc:docMk/>
          <pc:sldMk cId="1975084881" sldId="679"/>
        </pc:sldMkLst>
      </pc:sldChg>
      <pc:sldChg chg="del">
        <pc:chgData name="James Moore" userId="S::j.moore@uwtsd.ac.uk::2734fbee-75e6-4c68-b1e1-71d90938a1bc" providerId="AD" clId="Web-{E8BA6165-E03F-E943-CEFD-8AB2836A77E5}" dt="2024-10-10T12:14:50.360" v="238"/>
        <pc:sldMkLst>
          <pc:docMk/>
          <pc:sldMk cId="2324467239" sldId="680"/>
        </pc:sldMkLst>
      </pc:sldChg>
      <pc:sldChg chg="del">
        <pc:chgData name="James Moore" userId="S::j.moore@uwtsd.ac.uk::2734fbee-75e6-4c68-b1e1-71d90938a1bc" providerId="AD" clId="Web-{E8BA6165-E03F-E943-CEFD-8AB2836A77E5}" dt="2024-10-10T12:15:01.485" v="240"/>
        <pc:sldMkLst>
          <pc:docMk/>
          <pc:sldMk cId="3678093211" sldId="681"/>
        </pc:sldMkLst>
      </pc:sldChg>
      <pc:sldChg chg="del">
        <pc:chgData name="James Moore" userId="S::j.moore@uwtsd.ac.uk::2734fbee-75e6-4c68-b1e1-71d90938a1bc" providerId="AD" clId="Web-{E8BA6165-E03F-E943-CEFD-8AB2836A77E5}" dt="2024-10-10T12:15:05.204" v="243"/>
        <pc:sldMkLst>
          <pc:docMk/>
          <pc:sldMk cId="2537593446" sldId="682"/>
        </pc:sldMkLst>
      </pc:sldChg>
      <pc:sldChg chg="del">
        <pc:chgData name="James Moore" userId="S::j.moore@uwtsd.ac.uk::2734fbee-75e6-4c68-b1e1-71d90938a1bc" providerId="AD" clId="Web-{E8BA6165-E03F-E943-CEFD-8AB2836A77E5}" dt="2024-10-10T12:15:02.501" v="241"/>
        <pc:sldMkLst>
          <pc:docMk/>
          <pc:sldMk cId="3486833413" sldId="683"/>
        </pc:sldMkLst>
      </pc:sldChg>
      <pc:sldChg chg="del">
        <pc:chgData name="James Moore" userId="S::j.moore@uwtsd.ac.uk::2734fbee-75e6-4c68-b1e1-71d90938a1bc" providerId="AD" clId="Web-{E8BA6165-E03F-E943-CEFD-8AB2836A77E5}" dt="2024-10-10T12:15:04.235" v="242"/>
        <pc:sldMkLst>
          <pc:docMk/>
          <pc:sldMk cId="3343847603" sldId="684"/>
        </pc:sldMkLst>
      </pc:sldChg>
      <pc:sldChg chg="ord">
        <pc:chgData name="James Moore" userId="S::j.moore@uwtsd.ac.uk::2734fbee-75e6-4c68-b1e1-71d90938a1bc" providerId="AD" clId="Web-{E8BA6165-E03F-E943-CEFD-8AB2836A77E5}" dt="2024-10-10T12:15:10.611" v="244"/>
        <pc:sldMkLst>
          <pc:docMk/>
          <pc:sldMk cId="4213805310" sldId="686"/>
        </pc:sldMkLst>
      </pc:sldChg>
      <pc:sldChg chg="ord">
        <pc:chgData name="James Moore" userId="S::j.moore@uwtsd.ac.uk::2734fbee-75e6-4c68-b1e1-71d90938a1bc" providerId="AD" clId="Web-{E8BA6165-E03F-E943-CEFD-8AB2836A77E5}" dt="2024-10-10T12:15:14.705" v="245"/>
        <pc:sldMkLst>
          <pc:docMk/>
          <pc:sldMk cId="2129667743" sldId="687"/>
        </pc:sldMkLst>
      </pc:sldChg>
      <pc:sldChg chg="del">
        <pc:chgData name="James Moore" userId="S::j.moore@uwtsd.ac.uk::2734fbee-75e6-4c68-b1e1-71d90938a1bc" providerId="AD" clId="Web-{E8BA6165-E03F-E943-CEFD-8AB2836A77E5}" dt="2024-10-10T12:15:18.127" v="246"/>
        <pc:sldMkLst>
          <pc:docMk/>
          <pc:sldMk cId="765198803" sldId="688"/>
        </pc:sldMkLst>
      </pc:sldChg>
      <pc:sldChg chg="addSp delSp modSp add replId">
        <pc:chgData name="James Moore" userId="S::j.moore@uwtsd.ac.uk::2734fbee-75e6-4c68-b1e1-71d90938a1bc" providerId="AD" clId="Web-{E8BA6165-E03F-E943-CEFD-8AB2836A77E5}" dt="2024-10-10T12:16:34.051" v="264" actId="1076"/>
        <pc:sldMkLst>
          <pc:docMk/>
          <pc:sldMk cId="3280591579" sldId="692"/>
        </pc:sldMkLst>
        <pc:spChg chg="mod">
          <ac:chgData name="James Moore" userId="S::j.moore@uwtsd.ac.uk::2734fbee-75e6-4c68-b1e1-71d90938a1bc" providerId="AD" clId="Web-{E8BA6165-E03F-E943-CEFD-8AB2836A77E5}" dt="2024-10-10T12:12:41.981" v="204" actId="20577"/>
          <ac:spMkLst>
            <pc:docMk/>
            <pc:sldMk cId="3280591579" sldId="692"/>
            <ac:spMk id="2" creationId="{01307BE2-E2A2-77E3-CA41-4EDD45DCE139}"/>
          </ac:spMkLst>
        </pc:spChg>
        <pc:spChg chg="del">
          <ac:chgData name="James Moore" userId="S::j.moore@uwtsd.ac.uk::2734fbee-75e6-4c68-b1e1-71d90938a1bc" providerId="AD" clId="Web-{E8BA6165-E03F-E943-CEFD-8AB2836A77E5}" dt="2024-10-10T12:14:22.468" v="231"/>
          <ac:spMkLst>
            <pc:docMk/>
            <pc:sldMk cId="3280591579" sldId="692"/>
            <ac:spMk id="9" creationId="{79A609C8-B879-C9C9-A2AC-78EC21349251}"/>
          </ac:spMkLst>
        </pc:spChg>
        <pc:spChg chg="del mod">
          <ac:chgData name="James Moore" userId="S::j.moore@uwtsd.ac.uk::2734fbee-75e6-4c68-b1e1-71d90938a1bc" providerId="AD" clId="Web-{E8BA6165-E03F-E943-CEFD-8AB2836A77E5}" dt="2024-10-10T12:14:28.609" v="234"/>
          <ac:spMkLst>
            <pc:docMk/>
            <pc:sldMk cId="3280591579" sldId="692"/>
            <ac:spMk id="11" creationId="{4AB20261-93D8-67FC-AC6E-56339D5EDE9F}"/>
          </ac:spMkLst>
        </pc:spChg>
        <pc:spChg chg="del">
          <ac:chgData name="James Moore" userId="S::j.moore@uwtsd.ac.uk::2734fbee-75e6-4c68-b1e1-71d90938a1bc" providerId="AD" clId="Web-{E8BA6165-E03F-E943-CEFD-8AB2836A77E5}" dt="2024-10-10T12:14:30.984" v="235"/>
          <ac:spMkLst>
            <pc:docMk/>
            <pc:sldMk cId="3280591579" sldId="692"/>
            <ac:spMk id="12" creationId="{641CE3B3-6DD3-F47D-F607-483809A0FD6E}"/>
          </ac:spMkLst>
        </pc:spChg>
        <pc:spChg chg="add del mod">
          <ac:chgData name="James Moore" userId="S::j.moore@uwtsd.ac.uk::2734fbee-75e6-4c68-b1e1-71d90938a1bc" providerId="AD" clId="Web-{E8BA6165-E03F-E943-CEFD-8AB2836A77E5}" dt="2024-10-10T12:14:12.203" v="227"/>
          <ac:spMkLst>
            <pc:docMk/>
            <pc:sldMk cId="3280591579" sldId="692"/>
            <ac:spMk id="15" creationId="{96620504-09A5-367E-3D8D-37A36E48176F}"/>
          </ac:spMkLst>
        </pc:spChg>
        <pc:picChg chg="del">
          <ac:chgData name="James Moore" userId="S::j.moore@uwtsd.ac.uk::2734fbee-75e6-4c68-b1e1-71d90938a1bc" providerId="AD" clId="Web-{E8BA6165-E03F-E943-CEFD-8AB2836A77E5}" dt="2024-10-10T12:14:24.187" v="232"/>
          <ac:picMkLst>
            <pc:docMk/>
            <pc:sldMk cId="3280591579" sldId="692"/>
            <ac:picMk id="4" creationId="{58323C7A-BB8B-6515-6359-C30C9A2A49E0}"/>
          </ac:picMkLst>
        </pc:picChg>
        <pc:picChg chg="add mod ord">
          <ac:chgData name="James Moore" userId="S::j.moore@uwtsd.ac.uk::2734fbee-75e6-4c68-b1e1-71d90938a1bc" providerId="AD" clId="Web-{E8BA6165-E03F-E943-CEFD-8AB2836A77E5}" dt="2024-10-10T12:13:24.826" v="214"/>
          <ac:picMkLst>
            <pc:docMk/>
            <pc:sldMk cId="3280591579" sldId="692"/>
            <ac:picMk id="5" creationId="{21BA2C6E-CB55-CA81-81C3-F8199E8E4D5E}"/>
          </ac:picMkLst>
        </pc:picChg>
        <pc:picChg chg="add mod">
          <ac:chgData name="James Moore" userId="S::j.moore@uwtsd.ac.uk::2734fbee-75e6-4c68-b1e1-71d90938a1bc" providerId="AD" clId="Web-{E8BA6165-E03F-E943-CEFD-8AB2836A77E5}" dt="2024-10-10T12:15:51.174" v="254" actId="14100"/>
          <ac:picMkLst>
            <pc:docMk/>
            <pc:sldMk cId="3280591579" sldId="692"/>
            <ac:picMk id="6" creationId="{88676C26-9F7C-F3B7-C98E-718BC2105D01}"/>
          </ac:picMkLst>
        </pc:picChg>
        <pc:picChg chg="del">
          <ac:chgData name="James Moore" userId="S::j.moore@uwtsd.ac.uk::2734fbee-75e6-4c68-b1e1-71d90938a1bc" providerId="AD" clId="Web-{E8BA6165-E03F-E943-CEFD-8AB2836A77E5}" dt="2024-10-10T12:14:08.999" v="226"/>
          <ac:picMkLst>
            <pc:docMk/>
            <pc:sldMk cId="3280591579" sldId="692"/>
            <ac:picMk id="7" creationId="{EDDB0527-1E98-DB56-E31D-51DA8CE570EB}"/>
          </ac:picMkLst>
        </pc:picChg>
        <pc:picChg chg="del">
          <ac:chgData name="James Moore" userId="S::j.moore@uwtsd.ac.uk::2734fbee-75e6-4c68-b1e1-71d90938a1bc" providerId="AD" clId="Web-{E8BA6165-E03F-E943-CEFD-8AB2836A77E5}" dt="2024-10-10T12:12:53.731" v="205"/>
          <ac:picMkLst>
            <pc:docMk/>
            <pc:sldMk cId="3280591579" sldId="692"/>
            <ac:picMk id="8" creationId="{39B0A61A-4BD2-480B-4A5E-D44F19A05147}"/>
          </ac:picMkLst>
        </pc:picChg>
        <pc:picChg chg="del">
          <ac:chgData name="James Moore" userId="S::j.moore@uwtsd.ac.uk::2734fbee-75e6-4c68-b1e1-71d90938a1bc" providerId="AD" clId="Web-{E8BA6165-E03F-E943-CEFD-8AB2836A77E5}" dt="2024-10-10T12:13:28.201" v="215"/>
          <ac:picMkLst>
            <pc:docMk/>
            <pc:sldMk cId="3280591579" sldId="692"/>
            <ac:picMk id="10" creationId="{0A194FCC-AF5A-E5F6-E959-D89C36040600}"/>
          </ac:picMkLst>
        </pc:picChg>
        <pc:picChg chg="add mod">
          <ac:chgData name="James Moore" userId="S::j.moore@uwtsd.ac.uk::2734fbee-75e6-4c68-b1e1-71d90938a1bc" providerId="AD" clId="Web-{E8BA6165-E03F-E943-CEFD-8AB2836A77E5}" dt="2024-10-10T12:15:41.393" v="250" actId="1076"/>
          <ac:picMkLst>
            <pc:docMk/>
            <pc:sldMk cId="3280591579" sldId="692"/>
            <ac:picMk id="13" creationId="{72E9FF10-C405-44E2-EB31-04CA28EC6B50}"/>
          </ac:picMkLst>
        </pc:picChg>
        <pc:picChg chg="add mod ord">
          <ac:chgData name="James Moore" userId="S::j.moore@uwtsd.ac.uk::2734fbee-75e6-4c68-b1e1-71d90938a1bc" providerId="AD" clId="Web-{E8BA6165-E03F-E943-CEFD-8AB2836A77E5}" dt="2024-10-10T12:16:11.160" v="259" actId="1076"/>
          <ac:picMkLst>
            <pc:docMk/>
            <pc:sldMk cId="3280591579" sldId="692"/>
            <ac:picMk id="17" creationId="{AA2A918F-2221-D22C-7F8C-09E71C8559A4}"/>
          </ac:picMkLst>
        </pc:picChg>
        <pc:picChg chg="add mod">
          <ac:chgData name="James Moore" userId="S::j.moore@uwtsd.ac.uk::2734fbee-75e6-4c68-b1e1-71d90938a1bc" providerId="AD" clId="Web-{E8BA6165-E03F-E943-CEFD-8AB2836A77E5}" dt="2024-10-10T12:16:34.051" v="264" actId="1076"/>
          <ac:picMkLst>
            <pc:docMk/>
            <pc:sldMk cId="3280591579" sldId="692"/>
            <ac:picMk id="19" creationId="{8BCEAD39-FE35-E984-A9D5-D897910BE5EC}"/>
          </ac:picMkLst>
        </pc:picChg>
      </pc:sldChg>
      <pc:sldChg chg="delSp modSp add replId modNotes">
        <pc:chgData name="James Moore" userId="S::j.moore@uwtsd.ac.uk::2734fbee-75e6-4c68-b1e1-71d90938a1bc" providerId="AD" clId="Web-{E8BA6165-E03F-E943-CEFD-8AB2836A77E5}" dt="2024-10-10T12:17:24.209" v="283"/>
        <pc:sldMkLst>
          <pc:docMk/>
          <pc:sldMk cId="2079319626" sldId="693"/>
        </pc:sldMkLst>
        <pc:spChg chg="mod">
          <ac:chgData name="James Moore" userId="S::j.moore@uwtsd.ac.uk::2734fbee-75e6-4c68-b1e1-71d90938a1bc" providerId="AD" clId="Web-{E8BA6165-E03F-E943-CEFD-8AB2836A77E5}" dt="2024-10-10T12:16:56.145" v="278" actId="20577"/>
          <ac:spMkLst>
            <pc:docMk/>
            <pc:sldMk cId="2079319626" sldId="693"/>
            <ac:spMk id="2" creationId="{01307BE2-E2A2-77E3-CA41-4EDD45DCE139}"/>
          </ac:spMkLst>
        </pc:spChg>
        <pc:spChg chg="del">
          <ac:chgData name="James Moore" userId="S::j.moore@uwtsd.ac.uk::2734fbee-75e6-4c68-b1e1-71d90938a1bc" providerId="AD" clId="Web-{E8BA6165-E03F-E943-CEFD-8AB2836A77E5}" dt="2024-10-10T12:17:00.927" v="280"/>
          <ac:spMkLst>
            <pc:docMk/>
            <pc:sldMk cId="2079319626" sldId="693"/>
            <ac:spMk id="3" creationId="{B886B1B3-A676-CC80-9B01-3A4962A7B70E}"/>
          </ac:spMkLst>
        </pc:spChg>
        <pc:picChg chg="del">
          <ac:chgData name="James Moore" userId="S::j.moore@uwtsd.ac.uk::2734fbee-75e6-4c68-b1e1-71d90938a1bc" providerId="AD" clId="Web-{E8BA6165-E03F-E943-CEFD-8AB2836A77E5}" dt="2024-10-10T12:16:58.161" v="279"/>
          <ac:picMkLst>
            <pc:docMk/>
            <pc:sldMk cId="2079319626" sldId="693"/>
            <ac:picMk id="4" creationId="{740C7A3B-00B0-7576-F119-0D4D6A6C7C14}"/>
          </ac:picMkLst>
        </pc:picChg>
      </pc:sldChg>
      <pc:sldChg chg="add replId modNotes">
        <pc:chgData name="James Moore" userId="S::j.moore@uwtsd.ac.uk::2734fbee-75e6-4c68-b1e1-71d90938a1bc" providerId="AD" clId="Web-{E8BA6165-E03F-E943-CEFD-8AB2836A77E5}" dt="2024-10-10T12:17:20.271" v="282"/>
        <pc:sldMkLst>
          <pc:docMk/>
          <pc:sldMk cId="2875772426" sldId="694"/>
        </pc:sldMkLst>
      </pc:sldChg>
      <pc:sldChg chg="modSp add replId">
        <pc:chgData name="James Moore" userId="S::j.moore@uwtsd.ac.uk::2734fbee-75e6-4c68-b1e1-71d90938a1bc" providerId="AD" clId="Web-{E8BA6165-E03F-E943-CEFD-8AB2836A77E5}" dt="2024-10-10T12:18:05.804" v="313" actId="20577"/>
        <pc:sldMkLst>
          <pc:docMk/>
          <pc:sldMk cId="510156566" sldId="695"/>
        </pc:sldMkLst>
        <pc:spChg chg="mod">
          <ac:chgData name="James Moore" userId="S::j.moore@uwtsd.ac.uk::2734fbee-75e6-4c68-b1e1-71d90938a1bc" providerId="AD" clId="Web-{E8BA6165-E03F-E943-CEFD-8AB2836A77E5}" dt="2024-10-10T12:18:05.804" v="313" actId="20577"/>
          <ac:spMkLst>
            <pc:docMk/>
            <pc:sldMk cId="510156566" sldId="695"/>
            <ac:spMk id="2" creationId="{01307BE2-E2A2-77E3-CA41-4EDD45DCE139}"/>
          </ac:spMkLst>
        </pc:spChg>
      </pc:sldChg>
      <pc:sldChg chg="modSp add replId">
        <pc:chgData name="James Moore" userId="S::j.moore@uwtsd.ac.uk::2734fbee-75e6-4c68-b1e1-71d90938a1bc" providerId="AD" clId="Web-{E8BA6165-E03F-E943-CEFD-8AB2836A77E5}" dt="2024-10-10T12:18:29.898" v="369" actId="20577"/>
        <pc:sldMkLst>
          <pc:docMk/>
          <pc:sldMk cId="3726818447" sldId="696"/>
        </pc:sldMkLst>
        <pc:spChg chg="mod">
          <ac:chgData name="James Moore" userId="S::j.moore@uwtsd.ac.uk::2734fbee-75e6-4c68-b1e1-71d90938a1bc" providerId="AD" clId="Web-{E8BA6165-E03F-E943-CEFD-8AB2836A77E5}" dt="2024-10-10T12:18:29.898" v="369" actId="20577"/>
          <ac:spMkLst>
            <pc:docMk/>
            <pc:sldMk cId="3726818447" sldId="696"/>
            <ac:spMk id="2" creationId="{01307BE2-E2A2-77E3-CA41-4EDD45DCE139}"/>
          </ac:spMkLst>
        </pc:spChg>
      </pc:sldChg>
    </pc:docChg>
  </pc:docChgLst>
  <pc:docChgLst>
    <pc:chgData name="James Moore" userId="S::j.moore@uwtsd.ac.uk::2734fbee-75e6-4c68-b1e1-71d90938a1bc" providerId="AD" clId="Web-{848CBCE3-AE7F-59CD-F68C-589F34549F2A}"/>
    <pc:docChg chg="modSld">
      <pc:chgData name="James Moore" userId="S::j.moore@uwtsd.ac.uk::2734fbee-75e6-4c68-b1e1-71d90938a1bc" providerId="AD" clId="Web-{848CBCE3-AE7F-59CD-F68C-589F34549F2A}" dt="2024-10-11T09:50:02.472" v="85" actId="1076"/>
      <pc:docMkLst>
        <pc:docMk/>
      </pc:docMkLst>
      <pc:sldChg chg="addSp modSp">
        <pc:chgData name="James Moore" userId="S::j.moore@uwtsd.ac.uk::2734fbee-75e6-4c68-b1e1-71d90938a1bc" providerId="AD" clId="Web-{848CBCE3-AE7F-59CD-F68C-589F34549F2A}" dt="2024-10-11T09:50:02.472" v="85" actId="1076"/>
        <pc:sldMkLst>
          <pc:docMk/>
          <pc:sldMk cId="3726818447" sldId="696"/>
        </pc:sldMkLst>
        <pc:spChg chg="add mod">
          <ac:chgData name="James Moore" userId="S::j.moore@uwtsd.ac.uk::2734fbee-75e6-4c68-b1e1-71d90938a1bc" providerId="AD" clId="Web-{848CBCE3-AE7F-59CD-F68C-589F34549F2A}" dt="2024-10-11T09:50:02.472" v="85" actId="1076"/>
          <ac:spMkLst>
            <pc:docMk/>
            <pc:sldMk cId="3726818447" sldId="696"/>
            <ac:spMk id="3" creationId="{14EEBC3C-92A1-83F7-4A8A-39792FD2EEC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3AB30F-58DF-4A87-9E71-D1187A0FDCC8}"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F9C34D3D-3169-407D-A53E-95E9DE6ED64F}">
      <dgm:prSet phldrT="[Text]" custT="1"/>
      <dgm:spPr/>
      <dgm:t>
        <a:bodyPr/>
        <a:lstStyle/>
        <a:p>
          <a:endParaRPr lang="en-GB" sz="1600" b="1" dirty="0">
            <a:solidFill>
              <a:srgbClr val="FF0000"/>
            </a:solidFill>
          </a:endParaRPr>
        </a:p>
        <a:p>
          <a:r>
            <a:rPr lang="en-GB" sz="1600" b="1" dirty="0"/>
            <a:t>  </a:t>
          </a:r>
          <a:r>
            <a:rPr lang="en-GB" sz="1600" b="1" dirty="0">
              <a:solidFill>
                <a:srgbClr val="FF0000"/>
              </a:solidFill>
            </a:rPr>
            <a:t>Advice teams</a:t>
          </a:r>
          <a:r>
            <a:rPr lang="en-GB" sz="1600" b="1" dirty="0"/>
            <a:t>                           Created to provide information to management, sometimes given authority to implement solutions problems identified</a:t>
          </a:r>
        </a:p>
        <a:p>
          <a:r>
            <a:rPr lang="en-GB" sz="1600" b="1" dirty="0"/>
            <a:t>No financial rewards</a:t>
          </a:r>
        </a:p>
        <a:p>
          <a:r>
            <a:rPr lang="en-GB" sz="1600" b="1" dirty="0"/>
            <a:t>Members receiving training problem solving</a:t>
          </a:r>
        </a:p>
        <a:p>
          <a:r>
            <a:rPr lang="en-GB" sz="1600" b="1" dirty="0"/>
            <a:t>Regular meetings</a:t>
          </a:r>
        </a:p>
      </dgm:t>
    </dgm:pt>
    <dgm:pt modelId="{83DBA72D-7264-4A79-AA17-3DC5FD14FD76}" type="parTrans" cxnId="{25B5429A-BF69-481E-B811-1126909AC312}">
      <dgm:prSet/>
      <dgm:spPr/>
      <dgm:t>
        <a:bodyPr/>
        <a:lstStyle/>
        <a:p>
          <a:endParaRPr lang="en-GB" sz="1600" b="1"/>
        </a:p>
      </dgm:t>
    </dgm:pt>
    <dgm:pt modelId="{289005D0-C310-402A-9B0E-9EF28F7AF412}" type="sibTrans" cxnId="{25B5429A-BF69-481E-B811-1126909AC312}">
      <dgm:prSet/>
      <dgm:spPr/>
      <dgm:t>
        <a:bodyPr/>
        <a:lstStyle/>
        <a:p>
          <a:endParaRPr lang="en-GB" sz="1600" b="1"/>
        </a:p>
      </dgm:t>
    </dgm:pt>
    <dgm:pt modelId="{36543C92-522A-43F4-A0B8-4F59C20297B9}">
      <dgm:prSet phldrT="[Text]" custT="1"/>
      <dgm:spPr/>
      <dgm:t>
        <a:bodyPr/>
        <a:lstStyle/>
        <a:p>
          <a:r>
            <a:rPr lang="en-GB" sz="1600" b="1">
              <a:solidFill>
                <a:srgbClr val="FF0000"/>
              </a:solidFill>
            </a:rPr>
            <a:t>Action Teams </a:t>
          </a:r>
          <a:r>
            <a:rPr lang="en-GB" sz="1600" b="1"/>
            <a:t>– specialised skills to contribute to achieving team objectives</a:t>
          </a:r>
          <a:endParaRPr lang="en-GB" sz="1600" b="1" dirty="0"/>
        </a:p>
      </dgm:t>
    </dgm:pt>
    <dgm:pt modelId="{59EF81C0-A920-4340-8977-38C5651937B0}" type="parTrans" cxnId="{5E7ABE75-BDC6-471C-A697-49D7C7AB4384}">
      <dgm:prSet/>
      <dgm:spPr/>
      <dgm:t>
        <a:bodyPr/>
        <a:lstStyle/>
        <a:p>
          <a:endParaRPr lang="en-GB" sz="1600" b="1"/>
        </a:p>
      </dgm:t>
    </dgm:pt>
    <dgm:pt modelId="{C25E41D9-86D1-4C34-9D99-84B5DF2BE772}" type="sibTrans" cxnId="{5E7ABE75-BDC6-471C-A697-49D7C7AB4384}">
      <dgm:prSet/>
      <dgm:spPr/>
      <dgm:t>
        <a:bodyPr/>
        <a:lstStyle/>
        <a:p>
          <a:endParaRPr lang="en-GB" sz="1600" b="1"/>
        </a:p>
      </dgm:t>
    </dgm:pt>
    <dgm:pt modelId="{01C9A7E7-07C4-4B44-B9B2-3251ED9C09CF}">
      <dgm:prSet phldrT="[Text]" custT="1"/>
      <dgm:spPr/>
      <dgm:t>
        <a:bodyPr/>
        <a:lstStyle/>
        <a:p>
          <a:r>
            <a:rPr lang="en-GB" sz="1600" b="1">
              <a:solidFill>
                <a:srgbClr val="FF0000"/>
              </a:solidFill>
            </a:rPr>
            <a:t>Project team </a:t>
          </a:r>
          <a:r>
            <a:rPr lang="en-GB" sz="1600" b="1"/>
            <a:t>– brought together for a period of time looking at specific task commissioned by management – can be cross functional team across the organisation, increased productivity, improved coordination, reduced process times</a:t>
          </a:r>
          <a:endParaRPr lang="en-GB" sz="1600" b="1" dirty="0"/>
        </a:p>
      </dgm:t>
    </dgm:pt>
    <dgm:pt modelId="{3666EBA0-716A-4AF6-A408-627A09113907}" type="parTrans" cxnId="{4BE34EF3-94BA-4927-A6B7-9DDF5BBB8375}">
      <dgm:prSet/>
      <dgm:spPr/>
      <dgm:t>
        <a:bodyPr/>
        <a:lstStyle/>
        <a:p>
          <a:endParaRPr lang="en-GB" sz="1600" b="1"/>
        </a:p>
      </dgm:t>
    </dgm:pt>
    <dgm:pt modelId="{8928D65D-D3EB-45E5-B994-29E6642DD724}" type="sibTrans" cxnId="{4BE34EF3-94BA-4927-A6B7-9DDF5BBB8375}">
      <dgm:prSet/>
      <dgm:spPr/>
      <dgm:t>
        <a:bodyPr/>
        <a:lstStyle/>
        <a:p>
          <a:endParaRPr lang="en-GB" sz="1600" b="1"/>
        </a:p>
      </dgm:t>
    </dgm:pt>
    <dgm:pt modelId="{D96AF02B-51A2-42E9-AEEC-7A08DB74D291}">
      <dgm:prSet phldrT="[Text]" custT="1"/>
      <dgm:spPr/>
      <dgm:t>
        <a:bodyPr/>
        <a:lstStyle/>
        <a:p>
          <a:r>
            <a:rPr lang="en-GB" sz="1600" b="1">
              <a:solidFill>
                <a:srgbClr val="FF0000"/>
              </a:solidFill>
            </a:rPr>
            <a:t>Production team - </a:t>
          </a:r>
          <a:r>
            <a:rPr lang="en-GB" sz="1600" b="1"/>
            <a:t>- individuals performing on day to day operations (assembling) ,  high performance, collective working, assigned specific tasks</a:t>
          </a:r>
          <a:endParaRPr lang="en-GB" sz="1600" b="1" dirty="0"/>
        </a:p>
      </dgm:t>
    </dgm:pt>
    <dgm:pt modelId="{F4622251-F172-4947-9947-B4AFFF597D52}" type="parTrans" cxnId="{402D09CD-CDEB-4062-BF7B-B939DCC75ED5}">
      <dgm:prSet/>
      <dgm:spPr/>
      <dgm:t>
        <a:bodyPr/>
        <a:lstStyle/>
        <a:p>
          <a:endParaRPr lang="en-GB" sz="1600" b="1"/>
        </a:p>
      </dgm:t>
    </dgm:pt>
    <dgm:pt modelId="{F5BAA8DB-C3F4-44EB-9020-1A1260768460}" type="sibTrans" cxnId="{402D09CD-CDEB-4062-BF7B-B939DCC75ED5}">
      <dgm:prSet/>
      <dgm:spPr/>
      <dgm:t>
        <a:bodyPr/>
        <a:lstStyle/>
        <a:p>
          <a:endParaRPr lang="en-GB" sz="1600" b="1"/>
        </a:p>
      </dgm:t>
    </dgm:pt>
    <dgm:pt modelId="{E9196813-DAF9-4CDD-A461-51EA48BA390A}" type="pres">
      <dgm:prSet presAssocID="{D53AB30F-58DF-4A87-9E71-D1187A0FDCC8}" presName="linear" presStyleCnt="0">
        <dgm:presLayoutVars>
          <dgm:animLvl val="lvl"/>
          <dgm:resizeHandles val="exact"/>
        </dgm:presLayoutVars>
      </dgm:prSet>
      <dgm:spPr/>
    </dgm:pt>
    <dgm:pt modelId="{92C86A37-0074-4EA2-B233-5CE18A8FF7AF}" type="pres">
      <dgm:prSet presAssocID="{F9C34D3D-3169-407D-A53E-95E9DE6ED64F}" presName="parentText" presStyleLbl="node1" presStyleIdx="0" presStyleCnt="4">
        <dgm:presLayoutVars>
          <dgm:chMax val="0"/>
          <dgm:bulletEnabled val="1"/>
        </dgm:presLayoutVars>
      </dgm:prSet>
      <dgm:spPr/>
    </dgm:pt>
    <dgm:pt modelId="{A1DA4D9C-C653-4BEE-B4F3-536E5118521A}" type="pres">
      <dgm:prSet presAssocID="{289005D0-C310-402A-9B0E-9EF28F7AF412}" presName="spacer" presStyleCnt="0"/>
      <dgm:spPr/>
    </dgm:pt>
    <dgm:pt modelId="{922F79D0-285F-42A1-A5CA-7C016F56447A}" type="pres">
      <dgm:prSet presAssocID="{36543C92-522A-43F4-A0B8-4F59C20297B9}" presName="parentText" presStyleLbl="node1" presStyleIdx="1" presStyleCnt="4">
        <dgm:presLayoutVars>
          <dgm:chMax val="0"/>
          <dgm:bulletEnabled val="1"/>
        </dgm:presLayoutVars>
      </dgm:prSet>
      <dgm:spPr/>
    </dgm:pt>
    <dgm:pt modelId="{FF3F8B2C-53ED-4973-9C5C-04433FA0B7AE}" type="pres">
      <dgm:prSet presAssocID="{C25E41D9-86D1-4C34-9D99-84B5DF2BE772}" presName="spacer" presStyleCnt="0"/>
      <dgm:spPr/>
    </dgm:pt>
    <dgm:pt modelId="{B006D1CA-03D1-465A-8FC7-4D18C5962CFC}" type="pres">
      <dgm:prSet presAssocID="{01C9A7E7-07C4-4B44-B9B2-3251ED9C09CF}" presName="parentText" presStyleLbl="node1" presStyleIdx="2" presStyleCnt="4">
        <dgm:presLayoutVars>
          <dgm:chMax val="0"/>
          <dgm:bulletEnabled val="1"/>
        </dgm:presLayoutVars>
      </dgm:prSet>
      <dgm:spPr/>
    </dgm:pt>
    <dgm:pt modelId="{F47BD9BB-51B2-4A37-B2A0-57C27901AC28}" type="pres">
      <dgm:prSet presAssocID="{8928D65D-D3EB-45E5-B994-29E6642DD724}" presName="spacer" presStyleCnt="0"/>
      <dgm:spPr/>
    </dgm:pt>
    <dgm:pt modelId="{6B60AE86-0E9F-4316-92F9-852FEBC08E08}" type="pres">
      <dgm:prSet presAssocID="{D96AF02B-51A2-42E9-AEEC-7A08DB74D291}" presName="parentText" presStyleLbl="node1" presStyleIdx="3" presStyleCnt="4">
        <dgm:presLayoutVars>
          <dgm:chMax val="0"/>
          <dgm:bulletEnabled val="1"/>
        </dgm:presLayoutVars>
      </dgm:prSet>
      <dgm:spPr/>
    </dgm:pt>
  </dgm:ptLst>
  <dgm:cxnLst>
    <dgm:cxn modelId="{85CA951E-1606-4084-8E58-3677E94E544D}" type="presOf" srcId="{D53AB30F-58DF-4A87-9E71-D1187A0FDCC8}" destId="{E9196813-DAF9-4CDD-A461-51EA48BA390A}" srcOrd="0" destOrd="0" presId="urn:microsoft.com/office/officeart/2005/8/layout/vList2"/>
    <dgm:cxn modelId="{D6601940-DB93-4839-9015-4D3447E270DC}" type="presOf" srcId="{36543C92-522A-43F4-A0B8-4F59C20297B9}" destId="{922F79D0-285F-42A1-A5CA-7C016F56447A}" srcOrd="0" destOrd="0" presId="urn:microsoft.com/office/officeart/2005/8/layout/vList2"/>
    <dgm:cxn modelId="{E37D4540-073F-424D-8FE2-9692B1611A43}" type="presOf" srcId="{01C9A7E7-07C4-4B44-B9B2-3251ED9C09CF}" destId="{B006D1CA-03D1-465A-8FC7-4D18C5962CFC}" srcOrd="0" destOrd="0" presId="urn:microsoft.com/office/officeart/2005/8/layout/vList2"/>
    <dgm:cxn modelId="{5E7ABE75-BDC6-471C-A697-49D7C7AB4384}" srcId="{D53AB30F-58DF-4A87-9E71-D1187A0FDCC8}" destId="{36543C92-522A-43F4-A0B8-4F59C20297B9}" srcOrd="1" destOrd="0" parTransId="{59EF81C0-A920-4340-8977-38C5651937B0}" sibTransId="{C25E41D9-86D1-4C34-9D99-84B5DF2BE772}"/>
    <dgm:cxn modelId="{25B5429A-BF69-481E-B811-1126909AC312}" srcId="{D53AB30F-58DF-4A87-9E71-D1187A0FDCC8}" destId="{F9C34D3D-3169-407D-A53E-95E9DE6ED64F}" srcOrd="0" destOrd="0" parTransId="{83DBA72D-7264-4A79-AA17-3DC5FD14FD76}" sibTransId="{289005D0-C310-402A-9B0E-9EF28F7AF412}"/>
    <dgm:cxn modelId="{5CFB6BB9-1AD6-463B-8EDC-B5E15403E35F}" type="presOf" srcId="{F9C34D3D-3169-407D-A53E-95E9DE6ED64F}" destId="{92C86A37-0074-4EA2-B233-5CE18A8FF7AF}" srcOrd="0" destOrd="0" presId="urn:microsoft.com/office/officeart/2005/8/layout/vList2"/>
    <dgm:cxn modelId="{E407ADC9-DCC8-438E-AC92-3CC3EF2A1338}" type="presOf" srcId="{D96AF02B-51A2-42E9-AEEC-7A08DB74D291}" destId="{6B60AE86-0E9F-4316-92F9-852FEBC08E08}" srcOrd="0" destOrd="0" presId="urn:microsoft.com/office/officeart/2005/8/layout/vList2"/>
    <dgm:cxn modelId="{402D09CD-CDEB-4062-BF7B-B939DCC75ED5}" srcId="{D53AB30F-58DF-4A87-9E71-D1187A0FDCC8}" destId="{D96AF02B-51A2-42E9-AEEC-7A08DB74D291}" srcOrd="3" destOrd="0" parTransId="{F4622251-F172-4947-9947-B4AFFF597D52}" sibTransId="{F5BAA8DB-C3F4-44EB-9020-1A1260768460}"/>
    <dgm:cxn modelId="{4BE34EF3-94BA-4927-A6B7-9DDF5BBB8375}" srcId="{D53AB30F-58DF-4A87-9E71-D1187A0FDCC8}" destId="{01C9A7E7-07C4-4B44-B9B2-3251ED9C09CF}" srcOrd="2" destOrd="0" parTransId="{3666EBA0-716A-4AF6-A408-627A09113907}" sibTransId="{8928D65D-D3EB-45E5-B994-29E6642DD724}"/>
    <dgm:cxn modelId="{66A0BFC9-7B81-4DC4-A7F4-24C1D9719AE9}" type="presParOf" srcId="{E9196813-DAF9-4CDD-A461-51EA48BA390A}" destId="{92C86A37-0074-4EA2-B233-5CE18A8FF7AF}" srcOrd="0" destOrd="0" presId="urn:microsoft.com/office/officeart/2005/8/layout/vList2"/>
    <dgm:cxn modelId="{C901E576-71AC-4129-811B-CADD34157A2D}" type="presParOf" srcId="{E9196813-DAF9-4CDD-A461-51EA48BA390A}" destId="{A1DA4D9C-C653-4BEE-B4F3-536E5118521A}" srcOrd="1" destOrd="0" presId="urn:microsoft.com/office/officeart/2005/8/layout/vList2"/>
    <dgm:cxn modelId="{3934D13A-ECD1-4FE7-B0A0-64712D14A968}" type="presParOf" srcId="{E9196813-DAF9-4CDD-A461-51EA48BA390A}" destId="{922F79D0-285F-42A1-A5CA-7C016F56447A}" srcOrd="2" destOrd="0" presId="urn:microsoft.com/office/officeart/2005/8/layout/vList2"/>
    <dgm:cxn modelId="{583C0847-4B15-4251-B511-0BFAEF90EADD}" type="presParOf" srcId="{E9196813-DAF9-4CDD-A461-51EA48BA390A}" destId="{FF3F8B2C-53ED-4973-9C5C-04433FA0B7AE}" srcOrd="3" destOrd="0" presId="urn:microsoft.com/office/officeart/2005/8/layout/vList2"/>
    <dgm:cxn modelId="{B535BDD8-C911-4D84-9931-659E5ABA51A3}" type="presParOf" srcId="{E9196813-DAF9-4CDD-A461-51EA48BA390A}" destId="{B006D1CA-03D1-465A-8FC7-4D18C5962CFC}" srcOrd="4" destOrd="0" presId="urn:microsoft.com/office/officeart/2005/8/layout/vList2"/>
    <dgm:cxn modelId="{68FD4C62-39BA-434E-B751-E0E084B012B4}" type="presParOf" srcId="{E9196813-DAF9-4CDD-A461-51EA48BA390A}" destId="{F47BD9BB-51B2-4A37-B2A0-57C27901AC28}" srcOrd="5" destOrd="0" presId="urn:microsoft.com/office/officeart/2005/8/layout/vList2"/>
    <dgm:cxn modelId="{68E1E20D-51F3-4053-8670-4DA6C095A562}" type="presParOf" srcId="{E9196813-DAF9-4CDD-A461-51EA48BA390A}" destId="{6B60AE86-0E9F-4316-92F9-852FEBC08E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ADDBFD-9AB7-4948-8D81-69DAAFFA9B65}" type="doc">
      <dgm:prSet loTypeId="urn:microsoft.com/office/officeart/2005/8/layout/hierarchy4" loCatId="list" qsTypeId="urn:microsoft.com/office/officeart/2005/8/quickstyle/simple1" qsCatId="simple" csTypeId="urn:microsoft.com/office/officeart/2005/8/colors/colorful2" csCatId="colorful" phldr="1"/>
      <dgm:spPr/>
      <dgm:t>
        <a:bodyPr/>
        <a:lstStyle/>
        <a:p>
          <a:endParaRPr lang="en-GB"/>
        </a:p>
      </dgm:t>
    </dgm:pt>
    <dgm:pt modelId="{85823A7E-ACEB-46C8-AC3F-2C26A7444594}">
      <dgm:prSet phldrT="[Text]"/>
      <dgm:spPr/>
      <dgm:t>
        <a:bodyPr/>
        <a:lstStyle/>
        <a:p>
          <a:r>
            <a:rPr lang="en-GB" b="1" dirty="0">
              <a:solidFill>
                <a:schemeClr val="tx1"/>
              </a:solidFill>
            </a:rPr>
            <a:t>Organisational context – </a:t>
          </a:r>
        </a:p>
        <a:p>
          <a:r>
            <a:rPr lang="en-GB" b="1" dirty="0">
              <a:solidFill>
                <a:schemeClr val="tx1"/>
              </a:solidFill>
            </a:rPr>
            <a:t>Culture/ task/ mission clarity/performance feedback/ reward/ recognition/ training/ physical environment</a:t>
          </a:r>
        </a:p>
      </dgm:t>
    </dgm:pt>
    <dgm:pt modelId="{438BF648-224B-452C-BA77-AD9621092368}" type="parTrans" cxnId="{414F4274-A0FB-45A6-906A-A37CC5C16E89}">
      <dgm:prSet/>
      <dgm:spPr/>
      <dgm:t>
        <a:bodyPr/>
        <a:lstStyle/>
        <a:p>
          <a:endParaRPr lang="en-GB"/>
        </a:p>
      </dgm:t>
    </dgm:pt>
    <dgm:pt modelId="{11AE0C16-6319-43E9-9D7C-A38EE19347FB}" type="sibTrans" cxnId="{414F4274-A0FB-45A6-906A-A37CC5C16E89}">
      <dgm:prSet/>
      <dgm:spPr/>
      <dgm:t>
        <a:bodyPr/>
        <a:lstStyle/>
        <a:p>
          <a:endParaRPr lang="en-GB"/>
        </a:p>
      </dgm:t>
    </dgm:pt>
    <dgm:pt modelId="{7AD2202F-0321-4998-8162-204EBED5684D}">
      <dgm:prSet phldrT="[Text]"/>
      <dgm:spPr/>
      <dgm:t>
        <a:bodyPr/>
        <a:lstStyle/>
        <a:p>
          <a:r>
            <a:rPr lang="en-GB" b="1" dirty="0">
              <a:solidFill>
                <a:schemeClr val="tx1"/>
              </a:solidFill>
            </a:rPr>
            <a:t>Boundaries- External &amp; Internal</a:t>
          </a:r>
        </a:p>
      </dgm:t>
    </dgm:pt>
    <dgm:pt modelId="{0A3250CD-5A12-47B4-BD79-F9EB11EA384B}" type="parTrans" cxnId="{6DE2234B-C96B-4E7E-BA65-0064C6237E43}">
      <dgm:prSet/>
      <dgm:spPr/>
      <dgm:t>
        <a:bodyPr/>
        <a:lstStyle/>
        <a:p>
          <a:endParaRPr lang="en-GB"/>
        </a:p>
      </dgm:t>
    </dgm:pt>
    <dgm:pt modelId="{79BE3E27-D5C2-4850-A15F-90DC2C9DDE6F}" type="sibTrans" cxnId="{6DE2234B-C96B-4E7E-BA65-0064C6237E43}">
      <dgm:prSet/>
      <dgm:spPr/>
      <dgm:t>
        <a:bodyPr/>
        <a:lstStyle/>
        <a:p>
          <a:endParaRPr lang="en-GB"/>
        </a:p>
      </dgm:t>
    </dgm:pt>
    <dgm:pt modelId="{8E05CF3F-8512-4B0A-843E-EAD64FE61FCF}">
      <dgm:prSet phldrT="[Text]"/>
      <dgm:spPr/>
      <dgm:t>
        <a:bodyPr/>
        <a:lstStyle/>
        <a:p>
          <a:r>
            <a:rPr lang="en-GB" b="1" dirty="0">
              <a:solidFill>
                <a:schemeClr val="tx1"/>
              </a:solidFill>
            </a:rPr>
            <a:t>Team development – interpersonal/ Norms/ Cohesion/ Roles</a:t>
          </a:r>
        </a:p>
      </dgm:t>
    </dgm:pt>
    <dgm:pt modelId="{71317634-C6BE-44F8-9B53-868CFE1B967D}" type="parTrans" cxnId="{7F399C7D-AC4E-427B-8428-1EDDCFFA6C69}">
      <dgm:prSet/>
      <dgm:spPr/>
      <dgm:t>
        <a:bodyPr/>
        <a:lstStyle/>
        <a:p>
          <a:endParaRPr lang="en-GB"/>
        </a:p>
      </dgm:t>
    </dgm:pt>
    <dgm:pt modelId="{CDE0BD21-3F63-4B0B-844B-EA11CC0F780B}" type="sibTrans" cxnId="{7F399C7D-AC4E-427B-8428-1EDDCFFA6C69}">
      <dgm:prSet/>
      <dgm:spPr/>
      <dgm:t>
        <a:bodyPr/>
        <a:lstStyle/>
        <a:p>
          <a:endParaRPr lang="en-GB"/>
        </a:p>
      </dgm:t>
    </dgm:pt>
    <dgm:pt modelId="{3DB9E35D-39BA-42BD-A33C-F7DA452D9D39}">
      <dgm:prSet phldrT="[Text]"/>
      <dgm:spPr/>
      <dgm:t>
        <a:bodyPr/>
        <a:lstStyle/>
        <a:p>
          <a:r>
            <a:rPr lang="en-GB" b="1" dirty="0">
              <a:solidFill>
                <a:schemeClr val="tx1"/>
              </a:solidFill>
            </a:rPr>
            <a:t>Team effectiveness – performance and visibility</a:t>
          </a:r>
        </a:p>
      </dgm:t>
    </dgm:pt>
    <dgm:pt modelId="{20E349AB-AE87-4FF5-A19D-BB6F9B88F0BB}" type="parTrans" cxnId="{DCCA4137-CC81-4472-BBD8-CBBBE0842DBE}">
      <dgm:prSet/>
      <dgm:spPr/>
      <dgm:t>
        <a:bodyPr/>
        <a:lstStyle/>
        <a:p>
          <a:endParaRPr lang="en-GB"/>
        </a:p>
      </dgm:t>
    </dgm:pt>
    <dgm:pt modelId="{C84AA00B-7E39-4C96-97C7-315937D64DC7}" type="sibTrans" cxnId="{DCCA4137-CC81-4472-BBD8-CBBBE0842DBE}">
      <dgm:prSet/>
      <dgm:spPr/>
      <dgm:t>
        <a:bodyPr/>
        <a:lstStyle/>
        <a:p>
          <a:endParaRPr lang="en-GB"/>
        </a:p>
      </dgm:t>
    </dgm:pt>
    <dgm:pt modelId="{1DC5FBD3-452D-42E8-A797-538155E9D3AB}" type="pres">
      <dgm:prSet presAssocID="{ECADDBFD-9AB7-4948-8D81-69DAAFFA9B65}" presName="Name0" presStyleCnt="0">
        <dgm:presLayoutVars>
          <dgm:chPref val="1"/>
          <dgm:dir/>
          <dgm:animOne val="branch"/>
          <dgm:animLvl val="lvl"/>
          <dgm:resizeHandles/>
        </dgm:presLayoutVars>
      </dgm:prSet>
      <dgm:spPr/>
    </dgm:pt>
    <dgm:pt modelId="{81E55BBE-6BBE-48A5-B575-A6BF765728CB}" type="pres">
      <dgm:prSet presAssocID="{85823A7E-ACEB-46C8-AC3F-2C26A7444594}" presName="vertOne" presStyleCnt="0"/>
      <dgm:spPr/>
    </dgm:pt>
    <dgm:pt modelId="{BF54C4B5-FC39-48FC-8BB9-51A528D213E4}" type="pres">
      <dgm:prSet presAssocID="{85823A7E-ACEB-46C8-AC3F-2C26A7444594}" presName="txOne" presStyleLbl="node0" presStyleIdx="0" presStyleCnt="1">
        <dgm:presLayoutVars>
          <dgm:chPref val="3"/>
        </dgm:presLayoutVars>
      </dgm:prSet>
      <dgm:spPr/>
    </dgm:pt>
    <dgm:pt modelId="{BC9F86EC-D961-45C3-BCFA-2E544CDB89C3}" type="pres">
      <dgm:prSet presAssocID="{85823A7E-ACEB-46C8-AC3F-2C26A7444594}" presName="parTransOne" presStyleCnt="0"/>
      <dgm:spPr/>
    </dgm:pt>
    <dgm:pt modelId="{9189EC8A-89E2-4B7A-8EDE-B0A717B0C6D2}" type="pres">
      <dgm:prSet presAssocID="{85823A7E-ACEB-46C8-AC3F-2C26A7444594}" presName="horzOne" presStyleCnt="0"/>
      <dgm:spPr/>
    </dgm:pt>
    <dgm:pt modelId="{6C3BD437-BF19-4EB0-A0C9-7869C7EC0DE4}" type="pres">
      <dgm:prSet presAssocID="{7AD2202F-0321-4998-8162-204EBED5684D}" presName="vertTwo" presStyleCnt="0"/>
      <dgm:spPr/>
    </dgm:pt>
    <dgm:pt modelId="{4F3AF0BA-D79A-4BB2-9DDA-73B0F03A62B5}" type="pres">
      <dgm:prSet presAssocID="{7AD2202F-0321-4998-8162-204EBED5684D}" presName="txTwo" presStyleLbl="node2" presStyleIdx="0" presStyleCnt="1">
        <dgm:presLayoutVars>
          <dgm:chPref val="3"/>
        </dgm:presLayoutVars>
      </dgm:prSet>
      <dgm:spPr/>
    </dgm:pt>
    <dgm:pt modelId="{773DA26D-BBF7-4D3D-839F-2BC7270F2515}" type="pres">
      <dgm:prSet presAssocID="{7AD2202F-0321-4998-8162-204EBED5684D}" presName="parTransTwo" presStyleCnt="0"/>
      <dgm:spPr/>
    </dgm:pt>
    <dgm:pt modelId="{68175A8F-9E3D-43C0-A0ED-5E1D28E995E6}" type="pres">
      <dgm:prSet presAssocID="{7AD2202F-0321-4998-8162-204EBED5684D}" presName="horzTwo" presStyleCnt="0"/>
      <dgm:spPr/>
    </dgm:pt>
    <dgm:pt modelId="{FC1CF43C-9FC5-4A4A-8948-EF3C651F3B2C}" type="pres">
      <dgm:prSet presAssocID="{8E05CF3F-8512-4B0A-843E-EAD64FE61FCF}" presName="vertThree" presStyleCnt="0"/>
      <dgm:spPr/>
    </dgm:pt>
    <dgm:pt modelId="{FC7B1DAA-1337-48E8-A3E4-D8C30A23F48C}" type="pres">
      <dgm:prSet presAssocID="{8E05CF3F-8512-4B0A-843E-EAD64FE61FCF}" presName="txThree" presStyleLbl="node3" presStyleIdx="0" presStyleCnt="2">
        <dgm:presLayoutVars>
          <dgm:chPref val="3"/>
        </dgm:presLayoutVars>
      </dgm:prSet>
      <dgm:spPr/>
    </dgm:pt>
    <dgm:pt modelId="{A0C60DDA-F1CF-4112-8166-B5D0A752A35F}" type="pres">
      <dgm:prSet presAssocID="{8E05CF3F-8512-4B0A-843E-EAD64FE61FCF}" presName="horzThree" presStyleCnt="0"/>
      <dgm:spPr/>
    </dgm:pt>
    <dgm:pt modelId="{103F207D-88CC-49F1-A264-AF0106440FB3}" type="pres">
      <dgm:prSet presAssocID="{CDE0BD21-3F63-4B0B-844B-EA11CC0F780B}" presName="sibSpaceThree" presStyleCnt="0"/>
      <dgm:spPr/>
    </dgm:pt>
    <dgm:pt modelId="{A9539F5C-F151-4592-A44B-AE7019FC3668}" type="pres">
      <dgm:prSet presAssocID="{3DB9E35D-39BA-42BD-A33C-F7DA452D9D39}" presName="vertThree" presStyleCnt="0"/>
      <dgm:spPr/>
    </dgm:pt>
    <dgm:pt modelId="{760ED7DA-9F18-4A87-AA8B-0F0B78F8BAFC}" type="pres">
      <dgm:prSet presAssocID="{3DB9E35D-39BA-42BD-A33C-F7DA452D9D39}" presName="txThree" presStyleLbl="node3" presStyleIdx="1" presStyleCnt="2">
        <dgm:presLayoutVars>
          <dgm:chPref val="3"/>
        </dgm:presLayoutVars>
      </dgm:prSet>
      <dgm:spPr/>
    </dgm:pt>
    <dgm:pt modelId="{61C2B207-D52E-40B5-8834-D6D8CDDEA76E}" type="pres">
      <dgm:prSet presAssocID="{3DB9E35D-39BA-42BD-A33C-F7DA452D9D39}" presName="horzThree" presStyleCnt="0"/>
      <dgm:spPr/>
    </dgm:pt>
  </dgm:ptLst>
  <dgm:cxnLst>
    <dgm:cxn modelId="{EEFB9514-CCB6-4C09-9F7C-16B8644DA978}" type="presOf" srcId="{ECADDBFD-9AB7-4948-8D81-69DAAFFA9B65}" destId="{1DC5FBD3-452D-42E8-A797-538155E9D3AB}" srcOrd="0" destOrd="0" presId="urn:microsoft.com/office/officeart/2005/8/layout/hierarchy4"/>
    <dgm:cxn modelId="{4D92671B-91FB-46F1-96AC-3F6031FCD448}" type="presOf" srcId="{8E05CF3F-8512-4B0A-843E-EAD64FE61FCF}" destId="{FC7B1DAA-1337-48E8-A3E4-D8C30A23F48C}" srcOrd="0" destOrd="0" presId="urn:microsoft.com/office/officeart/2005/8/layout/hierarchy4"/>
    <dgm:cxn modelId="{DCCA4137-CC81-4472-BBD8-CBBBE0842DBE}" srcId="{7AD2202F-0321-4998-8162-204EBED5684D}" destId="{3DB9E35D-39BA-42BD-A33C-F7DA452D9D39}" srcOrd="1" destOrd="0" parTransId="{20E349AB-AE87-4FF5-A19D-BB6F9B88F0BB}" sibTransId="{C84AA00B-7E39-4C96-97C7-315937D64DC7}"/>
    <dgm:cxn modelId="{6DE2234B-C96B-4E7E-BA65-0064C6237E43}" srcId="{85823A7E-ACEB-46C8-AC3F-2C26A7444594}" destId="{7AD2202F-0321-4998-8162-204EBED5684D}" srcOrd="0" destOrd="0" parTransId="{0A3250CD-5A12-47B4-BD79-F9EB11EA384B}" sibTransId="{79BE3E27-D5C2-4850-A15F-90DC2C9DDE6F}"/>
    <dgm:cxn modelId="{414F4274-A0FB-45A6-906A-A37CC5C16E89}" srcId="{ECADDBFD-9AB7-4948-8D81-69DAAFFA9B65}" destId="{85823A7E-ACEB-46C8-AC3F-2C26A7444594}" srcOrd="0" destOrd="0" parTransId="{438BF648-224B-452C-BA77-AD9621092368}" sibTransId="{11AE0C16-6319-43E9-9D7C-A38EE19347FB}"/>
    <dgm:cxn modelId="{4DE5167C-7AEF-41F7-8279-A10B226DEE01}" type="presOf" srcId="{3DB9E35D-39BA-42BD-A33C-F7DA452D9D39}" destId="{760ED7DA-9F18-4A87-AA8B-0F0B78F8BAFC}" srcOrd="0" destOrd="0" presId="urn:microsoft.com/office/officeart/2005/8/layout/hierarchy4"/>
    <dgm:cxn modelId="{E40A937C-5C19-450F-8F37-479D500EB22B}" type="presOf" srcId="{7AD2202F-0321-4998-8162-204EBED5684D}" destId="{4F3AF0BA-D79A-4BB2-9DDA-73B0F03A62B5}" srcOrd="0" destOrd="0" presId="urn:microsoft.com/office/officeart/2005/8/layout/hierarchy4"/>
    <dgm:cxn modelId="{7F399C7D-AC4E-427B-8428-1EDDCFFA6C69}" srcId="{7AD2202F-0321-4998-8162-204EBED5684D}" destId="{8E05CF3F-8512-4B0A-843E-EAD64FE61FCF}" srcOrd="0" destOrd="0" parTransId="{71317634-C6BE-44F8-9B53-868CFE1B967D}" sibTransId="{CDE0BD21-3F63-4B0B-844B-EA11CC0F780B}"/>
    <dgm:cxn modelId="{9BBBD0B6-E1C9-4216-9D57-C81AB2D40F38}" type="presOf" srcId="{85823A7E-ACEB-46C8-AC3F-2C26A7444594}" destId="{BF54C4B5-FC39-48FC-8BB9-51A528D213E4}" srcOrd="0" destOrd="0" presId="urn:microsoft.com/office/officeart/2005/8/layout/hierarchy4"/>
    <dgm:cxn modelId="{03CFFE92-6A7C-4353-949F-9A8A97A75496}" type="presParOf" srcId="{1DC5FBD3-452D-42E8-A797-538155E9D3AB}" destId="{81E55BBE-6BBE-48A5-B575-A6BF765728CB}" srcOrd="0" destOrd="0" presId="urn:microsoft.com/office/officeart/2005/8/layout/hierarchy4"/>
    <dgm:cxn modelId="{0450FADD-CAB0-40D8-9B0D-7940D191DBA2}" type="presParOf" srcId="{81E55BBE-6BBE-48A5-B575-A6BF765728CB}" destId="{BF54C4B5-FC39-48FC-8BB9-51A528D213E4}" srcOrd="0" destOrd="0" presId="urn:microsoft.com/office/officeart/2005/8/layout/hierarchy4"/>
    <dgm:cxn modelId="{168C6FD7-F1B5-4AD4-92CC-5646EB9E029F}" type="presParOf" srcId="{81E55BBE-6BBE-48A5-B575-A6BF765728CB}" destId="{BC9F86EC-D961-45C3-BCFA-2E544CDB89C3}" srcOrd="1" destOrd="0" presId="urn:microsoft.com/office/officeart/2005/8/layout/hierarchy4"/>
    <dgm:cxn modelId="{56ADC1DC-1F33-46BD-9D88-65C8FA5CF538}" type="presParOf" srcId="{81E55BBE-6BBE-48A5-B575-A6BF765728CB}" destId="{9189EC8A-89E2-4B7A-8EDE-B0A717B0C6D2}" srcOrd="2" destOrd="0" presId="urn:microsoft.com/office/officeart/2005/8/layout/hierarchy4"/>
    <dgm:cxn modelId="{B9003CAB-FB05-4C16-B9C8-B46842E96A33}" type="presParOf" srcId="{9189EC8A-89E2-4B7A-8EDE-B0A717B0C6D2}" destId="{6C3BD437-BF19-4EB0-A0C9-7869C7EC0DE4}" srcOrd="0" destOrd="0" presId="urn:microsoft.com/office/officeart/2005/8/layout/hierarchy4"/>
    <dgm:cxn modelId="{240FC34C-F397-44B9-B6EB-E77479D47661}" type="presParOf" srcId="{6C3BD437-BF19-4EB0-A0C9-7869C7EC0DE4}" destId="{4F3AF0BA-D79A-4BB2-9DDA-73B0F03A62B5}" srcOrd="0" destOrd="0" presId="urn:microsoft.com/office/officeart/2005/8/layout/hierarchy4"/>
    <dgm:cxn modelId="{7F2A1C6A-9659-4557-B750-0F8B91EA3EFB}" type="presParOf" srcId="{6C3BD437-BF19-4EB0-A0C9-7869C7EC0DE4}" destId="{773DA26D-BBF7-4D3D-839F-2BC7270F2515}" srcOrd="1" destOrd="0" presId="urn:microsoft.com/office/officeart/2005/8/layout/hierarchy4"/>
    <dgm:cxn modelId="{59CD2CD1-C6B6-426B-A843-09C009DA95EC}" type="presParOf" srcId="{6C3BD437-BF19-4EB0-A0C9-7869C7EC0DE4}" destId="{68175A8F-9E3D-43C0-A0ED-5E1D28E995E6}" srcOrd="2" destOrd="0" presId="urn:microsoft.com/office/officeart/2005/8/layout/hierarchy4"/>
    <dgm:cxn modelId="{288A83FF-078A-4D0B-BA98-E3A3EF1CC1E9}" type="presParOf" srcId="{68175A8F-9E3D-43C0-A0ED-5E1D28E995E6}" destId="{FC1CF43C-9FC5-4A4A-8948-EF3C651F3B2C}" srcOrd="0" destOrd="0" presId="urn:microsoft.com/office/officeart/2005/8/layout/hierarchy4"/>
    <dgm:cxn modelId="{C6D7DE30-35F2-4602-81A0-69398174EB16}" type="presParOf" srcId="{FC1CF43C-9FC5-4A4A-8948-EF3C651F3B2C}" destId="{FC7B1DAA-1337-48E8-A3E4-D8C30A23F48C}" srcOrd="0" destOrd="0" presId="urn:microsoft.com/office/officeart/2005/8/layout/hierarchy4"/>
    <dgm:cxn modelId="{A71D27B2-AAC8-4DCE-B190-52999B61E2E7}" type="presParOf" srcId="{FC1CF43C-9FC5-4A4A-8948-EF3C651F3B2C}" destId="{A0C60DDA-F1CF-4112-8166-B5D0A752A35F}" srcOrd="1" destOrd="0" presId="urn:microsoft.com/office/officeart/2005/8/layout/hierarchy4"/>
    <dgm:cxn modelId="{96437503-EB30-4735-B348-FD32DCB718D7}" type="presParOf" srcId="{68175A8F-9E3D-43C0-A0ED-5E1D28E995E6}" destId="{103F207D-88CC-49F1-A264-AF0106440FB3}" srcOrd="1" destOrd="0" presId="urn:microsoft.com/office/officeart/2005/8/layout/hierarchy4"/>
    <dgm:cxn modelId="{A38962F4-96E5-49F2-AC9C-77CD7FECF4FF}" type="presParOf" srcId="{68175A8F-9E3D-43C0-A0ED-5E1D28E995E6}" destId="{A9539F5C-F151-4592-A44B-AE7019FC3668}" srcOrd="2" destOrd="0" presId="urn:microsoft.com/office/officeart/2005/8/layout/hierarchy4"/>
    <dgm:cxn modelId="{804E576E-FB52-43C4-B1CA-4049D5A21FA5}" type="presParOf" srcId="{A9539F5C-F151-4592-A44B-AE7019FC3668}" destId="{760ED7DA-9F18-4A87-AA8B-0F0B78F8BAFC}" srcOrd="0" destOrd="0" presId="urn:microsoft.com/office/officeart/2005/8/layout/hierarchy4"/>
    <dgm:cxn modelId="{C15EB645-70DD-42BD-A562-F29B6BA1FEB4}" type="presParOf" srcId="{A9539F5C-F151-4592-A44B-AE7019FC3668}" destId="{61C2B207-D52E-40B5-8834-D6D8CDDEA76E}"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2A5D83-CE76-4353-BBB1-A8D8DC9637EC}" type="doc">
      <dgm:prSet loTypeId="urn:microsoft.com/office/officeart/2005/8/layout/venn1" loCatId="relationship" qsTypeId="urn:microsoft.com/office/officeart/2005/8/quickstyle/simple1" qsCatId="simple" csTypeId="urn:microsoft.com/office/officeart/2005/8/colors/colorful1" csCatId="colorful" phldr="1"/>
      <dgm:spPr/>
    </dgm:pt>
    <dgm:pt modelId="{A2892AC3-1E25-4E25-96F1-F4884CB87469}">
      <dgm:prSet phldrT="[Text]" custT="1"/>
      <dgm:spPr/>
      <dgm:t>
        <a:bodyPr/>
        <a:lstStyle/>
        <a:p>
          <a:r>
            <a:rPr lang="en-GB" sz="2600" dirty="0"/>
            <a:t>Task </a:t>
          </a:r>
        </a:p>
        <a:p>
          <a:r>
            <a:rPr lang="en-GB" sz="1800" dirty="0"/>
            <a:t>(achieving tasks)</a:t>
          </a:r>
        </a:p>
      </dgm:t>
    </dgm:pt>
    <dgm:pt modelId="{89752997-C6B5-40F5-AD1A-A5E16E3164C6}" type="parTrans" cxnId="{558E94DA-B7CC-4EEA-BF17-550AA1AB6593}">
      <dgm:prSet/>
      <dgm:spPr/>
      <dgm:t>
        <a:bodyPr/>
        <a:lstStyle/>
        <a:p>
          <a:endParaRPr lang="en-GB"/>
        </a:p>
      </dgm:t>
    </dgm:pt>
    <dgm:pt modelId="{B5AB1CCB-D7E9-4975-9543-97DD0A543E56}" type="sibTrans" cxnId="{558E94DA-B7CC-4EEA-BF17-550AA1AB6593}">
      <dgm:prSet/>
      <dgm:spPr/>
      <dgm:t>
        <a:bodyPr/>
        <a:lstStyle/>
        <a:p>
          <a:endParaRPr lang="en-GB"/>
        </a:p>
      </dgm:t>
    </dgm:pt>
    <dgm:pt modelId="{D28C38E9-920A-4CE7-8696-B09934A0C772}">
      <dgm:prSet phldrT="[Text]" custT="1"/>
      <dgm:spPr/>
      <dgm:t>
        <a:bodyPr/>
        <a:lstStyle/>
        <a:p>
          <a:r>
            <a:rPr lang="en-GB" sz="2600" dirty="0"/>
            <a:t>Team </a:t>
          </a:r>
          <a:r>
            <a:rPr lang="en-GB" sz="1800" dirty="0"/>
            <a:t>(Managing team)</a:t>
          </a:r>
        </a:p>
      </dgm:t>
    </dgm:pt>
    <dgm:pt modelId="{B0DCA739-ED77-447D-86D4-DC0267B0372E}" type="parTrans" cxnId="{F572FB21-5E5B-4E76-80B2-F84962C0CF0E}">
      <dgm:prSet/>
      <dgm:spPr/>
      <dgm:t>
        <a:bodyPr/>
        <a:lstStyle/>
        <a:p>
          <a:endParaRPr lang="en-GB"/>
        </a:p>
      </dgm:t>
    </dgm:pt>
    <dgm:pt modelId="{BD85666F-E3EF-4531-A50A-A201E89BE937}" type="sibTrans" cxnId="{F572FB21-5E5B-4E76-80B2-F84962C0CF0E}">
      <dgm:prSet/>
      <dgm:spPr/>
      <dgm:t>
        <a:bodyPr/>
        <a:lstStyle/>
        <a:p>
          <a:endParaRPr lang="en-GB"/>
        </a:p>
      </dgm:t>
    </dgm:pt>
    <dgm:pt modelId="{99A88FAB-0A8E-45AD-B269-3E368C7A313E}">
      <dgm:prSet phldrT="[Text]" custT="1"/>
      <dgm:spPr/>
      <dgm:t>
        <a:bodyPr/>
        <a:lstStyle/>
        <a:p>
          <a:r>
            <a:rPr lang="en-GB" sz="2000" dirty="0"/>
            <a:t>Individual</a:t>
          </a:r>
        </a:p>
        <a:p>
          <a:r>
            <a:rPr lang="en-GB" sz="1800" dirty="0"/>
            <a:t>(</a:t>
          </a:r>
          <a:r>
            <a:rPr lang="en-GB" sz="1600" dirty="0"/>
            <a:t>Managing Individuals)</a:t>
          </a:r>
        </a:p>
      </dgm:t>
    </dgm:pt>
    <dgm:pt modelId="{A5AFFA0B-977F-48E4-816D-B690A712C17C}" type="parTrans" cxnId="{BBF9FFDF-1663-4311-8D34-6C538FC881CF}">
      <dgm:prSet/>
      <dgm:spPr/>
      <dgm:t>
        <a:bodyPr/>
        <a:lstStyle/>
        <a:p>
          <a:endParaRPr lang="en-GB"/>
        </a:p>
      </dgm:t>
    </dgm:pt>
    <dgm:pt modelId="{E7359785-5C24-48DC-87E2-F1493B36D193}" type="sibTrans" cxnId="{BBF9FFDF-1663-4311-8D34-6C538FC881CF}">
      <dgm:prSet/>
      <dgm:spPr/>
      <dgm:t>
        <a:bodyPr/>
        <a:lstStyle/>
        <a:p>
          <a:endParaRPr lang="en-GB"/>
        </a:p>
      </dgm:t>
    </dgm:pt>
    <dgm:pt modelId="{AFF5120C-86A0-448C-92C6-18E95A61630C}" type="pres">
      <dgm:prSet presAssocID="{362A5D83-CE76-4353-BBB1-A8D8DC9637EC}" presName="compositeShape" presStyleCnt="0">
        <dgm:presLayoutVars>
          <dgm:chMax val="7"/>
          <dgm:dir/>
          <dgm:resizeHandles val="exact"/>
        </dgm:presLayoutVars>
      </dgm:prSet>
      <dgm:spPr/>
    </dgm:pt>
    <dgm:pt modelId="{4303D581-79E5-43B8-AB29-695A244CD81F}" type="pres">
      <dgm:prSet presAssocID="{A2892AC3-1E25-4E25-96F1-F4884CB87469}" presName="circ1" presStyleLbl="vennNode1" presStyleIdx="0" presStyleCnt="3"/>
      <dgm:spPr/>
    </dgm:pt>
    <dgm:pt modelId="{2EE999E7-6A45-4245-A7E1-5A9A50C5EE2B}" type="pres">
      <dgm:prSet presAssocID="{A2892AC3-1E25-4E25-96F1-F4884CB87469}" presName="circ1Tx" presStyleLbl="revTx" presStyleIdx="0" presStyleCnt="0">
        <dgm:presLayoutVars>
          <dgm:chMax val="0"/>
          <dgm:chPref val="0"/>
          <dgm:bulletEnabled val="1"/>
        </dgm:presLayoutVars>
      </dgm:prSet>
      <dgm:spPr/>
    </dgm:pt>
    <dgm:pt modelId="{50E5D843-F85C-42D5-88B9-D2A3970D2701}" type="pres">
      <dgm:prSet presAssocID="{D28C38E9-920A-4CE7-8696-B09934A0C772}" presName="circ2" presStyleLbl="vennNode1" presStyleIdx="1" presStyleCnt="3"/>
      <dgm:spPr/>
    </dgm:pt>
    <dgm:pt modelId="{E03752C2-CAB2-4918-A5F4-902DC2689FD5}" type="pres">
      <dgm:prSet presAssocID="{D28C38E9-920A-4CE7-8696-B09934A0C772}" presName="circ2Tx" presStyleLbl="revTx" presStyleIdx="0" presStyleCnt="0">
        <dgm:presLayoutVars>
          <dgm:chMax val="0"/>
          <dgm:chPref val="0"/>
          <dgm:bulletEnabled val="1"/>
        </dgm:presLayoutVars>
      </dgm:prSet>
      <dgm:spPr/>
    </dgm:pt>
    <dgm:pt modelId="{F21BE558-696F-4F27-85DE-4EF4E6D7378C}" type="pres">
      <dgm:prSet presAssocID="{99A88FAB-0A8E-45AD-B269-3E368C7A313E}" presName="circ3" presStyleLbl="vennNode1" presStyleIdx="2" presStyleCnt="3"/>
      <dgm:spPr/>
    </dgm:pt>
    <dgm:pt modelId="{F5C7D35E-996F-4A46-8AC7-2A0CAFBB3176}" type="pres">
      <dgm:prSet presAssocID="{99A88FAB-0A8E-45AD-B269-3E368C7A313E}" presName="circ3Tx" presStyleLbl="revTx" presStyleIdx="0" presStyleCnt="0">
        <dgm:presLayoutVars>
          <dgm:chMax val="0"/>
          <dgm:chPref val="0"/>
          <dgm:bulletEnabled val="1"/>
        </dgm:presLayoutVars>
      </dgm:prSet>
      <dgm:spPr/>
    </dgm:pt>
  </dgm:ptLst>
  <dgm:cxnLst>
    <dgm:cxn modelId="{564C4521-E254-4C71-8211-FBE8332518C5}" type="presOf" srcId="{D28C38E9-920A-4CE7-8696-B09934A0C772}" destId="{E03752C2-CAB2-4918-A5F4-902DC2689FD5}" srcOrd="1" destOrd="0" presId="urn:microsoft.com/office/officeart/2005/8/layout/venn1"/>
    <dgm:cxn modelId="{F572FB21-5E5B-4E76-80B2-F84962C0CF0E}" srcId="{362A5D83-CE76-4353-BBB1-A8D8DC9637EC}" destId="{D28C38E9-920A-4CE7-8696-B09934A0C772}" srcOrd="1" destOrd="0" parTransId="{B0DCA739-ED77-447D-86D4-DC0267B0372E}" sibTransId="{BD85666F-E3EF-4531-A50A-A201E89BE937}"/>
    <dgm:cxn modelId="{943E2689-4B9F-4EDD-9554-3D6E5781FFF3}" type="presOf" srcId="{99A88FAB-0A8E-45AD-B269-3E368C7A313E}" destId="{F21BE558-696F-4F27-85DE-4EF4E6D7378C}" srcOrd="0" destOrd="0" presId="urn:microsoft.com/office/officeart/2005/8/layout/venn1"/>
    <dgm:cxn modelId="{1ABD598A-18B4-4EEE-9F0C-F167F508F10A}" type="presOf" srcId="{A2892AC3-1E25-4E25-96F1-F4884CB87469}" destId="{2EE999E7-6A45-4245-A7E1-5A9A50C5EE2B}" srcOrd="1" destOrd="0" presId="urn:microsoft.com/office/officeart/2005/8/layout/venn1"/>
    <dgm:cxn modelId="{26205A8E-F976-49DB-A77D-83F723E5E1C1}" type="presOf" srcId="{362A5D83-CE76-4353-BBB1-A8D8DC9637EC}" destId="{AFF5120C-86A0-448C-92C6-18E95A61630C}" srcOrd="0" destOrd="0" presId="urn:microsoft.com/office/officeart/2005/8/layout/venn1"/>
    <dgm:cxn modelId="{108D51B8-5D91-489B-A59D-0C2015667892}" type="presOf" srcId="{D28C38E9-920A-4CE7-8696-B09934A0C772}" destId="{50E5D843-F85C-42D5-88B9-D2A3970D2701}" srcOrd="0" destOrd="0" presId="urn:microsoft.com/office/officeart/2005/8/layout/venn1"/>
    <dgm:cxn modelId="{CECFBFD6-DF63-42BB-951B-DC3E169AA56F}" type="presOf" srcId="{99A88FAB-0A8E-45AD-B269-3E368C7A313E}" destId="{F5C7D35E-996F-4A46-8AC7-2A0CAFBB3176}" srcOrd="1" destOrd="0" presId="urn:microsoft.com/office/officeart/2005/8/layout/venn1"/>
    <dgm:cxn modelId="{558E94DA-B7CC-4EEA-BF17-550AA1AB6593}" srcId="{362A5D83-CE76-4353-BBB1-A8D8DC9637EC}" destId="{A2892AC3-1E25-4E25-96F1-F4884CB87469}" srcOrd="0" destOrd="0" parTransId="{89752997-C6B5-40F5-AD1A-A5E16E3164C6}" sibTransId="{B5AB1CCB-D7E9-4975-9543-97DD0A543E56}"/>
    <dgm:cxn modelId="{BBF9FFDF-1663-4311-8D34-6C538FC881CF}" srcId="{362A5D83-CE76-4353-BBB1-A8D8DC9637EC}" destId="{99A88FAB-0A8E-45AD-B269-3E368C7A313E}" srcOrd="2" destOrd="0" parTransId="{A5AFFA0B-977F-48E4-816D-B690A712C17C}" sibTransId="{E7359785-5C24-48DC-87E2-F1493B36D193}"/>
    <dgm:cxn modelId="{303C4BF2-F882-4AA0-BC4D-28BB93741682}" type="presOf" srcId="{A2892AC3-1E25-4E25-96F1-F4884CB87469}" destId="{4303D581-79E5-43B8-AB29-695A244CD81F}" srcOrd="0" destOrd="0" presId="urn:microsoft.com/office/officeart/2005/8/layout/venn1"/>
    <dgm:cxn modelId="{92B3A2F7-200E-4A1A-BBBD-9E9E12ABE079}" type="presParOf" srcId="{AFF5120C-86A0-448C-92C6-18E95A61630C}" destId="{4303D581-79E5-43B8-AB29-695A244CD81F}" srcOrd="0" destOrd="0" presId="urn:microsoft.com/office/officeart/2005/8/layout/venn1"/>
    <dgm:cxn modelId="{2DCAB96E-336F-483A-989C-F82C86C54D8B}" type="presParOf" srcId="{AFF5120C-86A0-448C-92C6-18E95A61630C}" destId="{2EE999E7-6A45-4245-A7E1-5A9A50C5EE2B}" srcOrd="1" destOrd="0" presId="urn:microsoft.com/office/officeart/2005/8/layout/venn1"/>
    <dgm:cxn modelId="{A5A5C8A0-34D8-4778-B895-D85451DCFE0E}" type="presParOf" srcId="{AFF5120C-86A0-448C-92C6-18E95A61630C}" destId="{50E5D843-F85C-42D5-88B9-D2A3970D2701}" srcOrd="2" destOrd="0" presId="urn:microsoft.com/office/officeart/2005/8/layout/venn1"/>
    <dgm:cxn modelId="{C37A5D25-948B-4A20-985A-7BE5F457F258}" type="presParOf" srcId="{AFF5120C-86A0-448C-92C6-18E95A61630C}" destId="{E03752C2-CAB2-4918-A5F4-902DC2689FD5}" srcOrd="3" destOrd="0" presId="urn:microsoft.com/office/officeart/2005/8/layout/venn1"/>
    <dgm:cxn modelId="{4E9A32E4-CEC2-45EB-90C7-2CA1BB44A48E}" type="presParOf" srcId="{AFF5120C-86A0-448C-92C6-18E95A61630C}" destId="{F21BE558-696F-4F27-85DE-4EF4E6D7378C}" srcOrd="4" destOrd="0" presId="urn:microsoft.com/office/officeart/2005/8/layout/venn1"/>
    <dgm:cxn modelId="{EDFAB862-C243-4AE0-AD53-3F1961B737BC}" type="presParOf" srcId="{AFF5120C-86A0-448C-92C6-18E95A61630C}" destId="{F5C7D35E-996F-4A46-8AC7-2A0CAFBB3176}"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21719" y="424954"/>
          <a:ext cx="681960" cy="6819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67055" y="570290"/>
          <a:ext cx="391289" cy="3912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3715" y="1319329"/>
          <a:ext cx="1117968" cy="4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Forming</a:t>
          </a:r>
          <a:endParaRPr lang="en-US" sz="1400" kern="1200"/>
        </a:p>
      </dsp:txBody>
      <dsp:txXfrm>
        <a:off x="3715" y="1319329"/>
        <a:ext cx="1117968" cy="447187"/>
      </dsp:txXfrm>
    </dsp:sp>
    <dsp:sp modelId="{ABAAB117-81D3-4AA1-9ABD-D74B1E05ECB7}">
      <dsp:nvSpPr>
        <dsp:cNvPr id="0" name=""/>
        <dsp:cNvSpPr/>
      </dsp:nvSpPr>
      <dsp:spPr>
        <a:xfrm>
          <a:off x="1535332" y="424954"/>
          <a:ext cx="681960" cy="6819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680668" y="570290"/>
          <a:ext cx="391289" cy="3912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317328" y="1319329"/>
          <a:ext cx="1117968" cy="4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Storming</a:t>
          </a:r>
          <a:endParaRPr lang="en-US" sz="1400" kern="1200"/>
        </a:p>
      </dsp:txBody>
      <dsp:txXfrm>
        <a:off x="1317328" y="1319329"/>
        <a:ext cx="1117968" cy="447187"/>
      </dsp:txXfrm>
    </dsp:sp>
    <dsp:sp modelId="{BD87D5A8-E2A6-4037-8447-94BE8197F60D}">
      <dsp:nvSpPr>
        <dsp:cNvPr id="0" name=""/>
        <dsp:cNvSpPr/>
      </dsp:nvSpPr>
      <dsp:spPr>
        <a:xfrm>
          <a:off x="2848946" y="424954"/>
          <a:ext cx="681960" cy="6819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2994281" y="570290"/>
          <a:ext cx="391289" cy="3912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630942" y="1319329"/>
          <a:ext cx="1117968" cy="4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Performing</a:t>
          </a:r>
          <a:endParaRPr lang="en-US" sz="1400" kern="1200"/>
        </a:p>
      </dsp:txBody>
      <dsp:txXfrm>
        <a:off x="2630942" y="1319329"/>
        <a:ext cx="1117968" cy="447187"/>
      </dsp:txXfrm>
    </dsp:sp>
    <dsp:sp modelId="{97D82D75-F98C-45D4-8B1B-55DD3A631765}">
      <dsp:nvSpPr>
        <dsp:cNvPr id="0" name=""/>
        <dsp:cNvSpPr/>
      </dsp:nvSpPr>
      <dsp:spPr>
        <a:xfrm>
          <a:off x="4162559" y="424954"/>
          <a:ext cx="681960" cy="6819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307895" y="570290"/>
          <a:ext cx="391289" cy="3912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3944555" y="1319329"/>
          <a:ext cx="1117968" cy="4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Norming </a:t>
          </a:r>
          <a:endParaRPr lang="en-US" sz="1400" kern="1200"/>
        </a:p>
      </dsp:txBody>
      <dsp:txXfrm>
        <a:off x="3944555" y="1319329"/>
        <a:ext cx="1117968" cy="447187"/>
      </dsp:txXfrm>
    </dsp:sp>
    <dsp:sp modelId="{325A53E7-B8BC-4785-8841-94572E3C5285}">
      <dsp:nvSpPr>
        <dsp:cNvPr id="0" name=""/>
        <dsp:cNvSpPr/>
      </dsp:nvSpPr>
      <dsp:spPr>
        <a:xfrm>
          <a:off x="5476172" y="424954"/>
          <a:ext cx="681960" cy="6819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5621508" y="570290"/>
          <a:ext cx="391289" cy="39128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258168" y="1319329"/>
          <a:ext cx="1117968" cy="4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Adjourning</a:t>
          </a:r>
          <a:endParaRPr lang="en-US" sz="1400" kern="1200"/>
        </a:p>
      </dsp:txBody>
      <dsp:txXfrm>
        <a:off x="5258168" y="1319329"/>
        <a:ext cx="1117968" cy="447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86A37-0074-4EA2-B233-5CE18A8FF7AF}">
      <dsp:nvSpPr>
        <dsp:cNvPr id="0" name=""/>
        <dsp:cNvSpPr/>
      </dsp:nvSpPr>
      <dsp:spPr>
        <a:xfrm>
          <a:off x="0" y="1757"/>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b="1" kern="1200" dirty="0">
            <a:solidFill>
              <a:srgbClr val="FF0000"/>
            </a:solidFill>
          </a:endParaRPr>
        </a:p>
        <a:p>
          <a:pPr marL="0" lvl="0" indent="0" algn="l" defTabSz="711200">
            <a:lnSpc>
              <a:spcPct val="90000"/>
            </a:lnSpc>
            <a:spcBef>
              <a:spcPct val="0"/>
            </a:spcBef>
            <a:spcAft>
              <a:spcPct val="35000"/>
            </a:spcAft>
            <a:buNone/>
          </a:pPr>
          <a:r>
            <a:rPr lang="en-GB" sz="1600" b="1" kern="1200" dirty="0"/>
            <a:t>  </a:t>
          </a:r>
          <a:r>
            <a:rPr lang="en-GB" sz="1600" b="1" kern="1200" dirty="0">
              <a:solidFill>
                <a:srgbClr val="FF0000"/>
              </a:solidFill>
            </a:rPr>
            <a:t>Advice teams</a:t>
          </a:r>
          <a:r>
            <a:rPr lang="en-GB" sz="1600" b="1" kern="1200" dirty="0"/>
            <a:t>                           Created to provide information to management, sometimes given authority to implement solutions problems identified</a:t>
          </a:r>
        </a:p>
        <a:p>
          <a:pPr marL="0" lvl="0" indent="0" algn="l" defTabSz="711200">
            <a:lnSpc>
              <a:spcPct val="90000"/>
            </a:lnSpc>
            <a:spcBef>
              <a:spcPct val="0"/>
            </a:spcBef>
            <a:spcAft>
              <a:spcPct val="35000"/>
            </a:spcAft>
            <a:buNone/>
          </a:pPr>
          <a:r>
            <a:rPr lang="en-GB" sz="1600" b="1" kern="1200" dirty="0"/>
            <a:t>No financial rewards</a:t>
          </a:r>
        </a:p>
        <a:p>
          <a:pPr marL="0" lvl="0" indent="0" algn="l" defTabSz="711200">
            <a:lnSpc>
              <a:spcPct val="90000"/>
            </a:lnSpc>
            <a:spcBef>
              <a:spcPct val="0"/>
            </a:spcBef>
            <a:spcAft>
              <a:spcPct val="35000"/>
            </a:spcAft>
            <a:buNone/>
          </a:pPr>
          <a:r>
            <a:rPr lang="en-GB" sz="1600" b="1" kern="1200" dirty="0"/>
            <a:t>Members receiving training problem solving</a:t>
          </a:r>
        </a:p>
        <a:p>
          <a:pPr marL="0" lvl="0" indent="0" algn="l" defTabSz="711200">
            <a:lnSpc>
              <a:spcPct val="90000"/>
            </a:lnSpc>
            <a:spcBef>
              <a:spcPct val="0"/>
            </a:spcBef>
            <a:spcAft>
              <a:spcPct val="35000"/>
            </a:spcAft>
            <a:buNone/>
          </a:pPr>
          <a:r>
            <a:rPr lang="en-GB" sz="1600" b="1" kern="1200" dirty="0"/>
            <a:t>Regular meetings</a:t>
          </a:r>
        </a:p>
      </dsp:txBody>
      <dsp:txXfrm>
        <a:off x="62703" y="64460"/>
        <a:ext cx="8371538" cy="1159080"/>
      </dsp:txXfrm>
    </dsp:sp>
    <dsp:sp modelId="{922F79D0-285F-42A1-A5CA-7C016F56447A}">
      <dsp:nvSpPr>
        <dsp:cNvPr id="0" name=""/>
        <dsp:cNvSpPr/>
      </dsp:nvSpPr>
      <dsp:spPr>
        <a:xfrm>
          <a:off x="0" y="1300615"/>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Action Teams </a:t>
          </a:r>
          <a:r>
            <a:rPr lang="en-GB" sz="1600" b="1" kern="1200"/>
            <a:t>– specialised skills to contribute to achieving team objectives</a:t>
          </a:r>
          <a:endParaRPr lang="en-GB" sz="1600" b="1" kern="1200" dirty="0"/>
        </a:p>
      </dsp:txBody>
      <dsp:txXfrm>
        <a:off x="62703" y="1363318"/>
        <a:ext cx="8371538" cy="1159080"/>
      </dsp:txXfrm>
    </dsp:sp>
    <dsp:sp modelId="{B006D1CA-03D1-465A-8FC7-4D18C5962CFC}">
      <dsp:nvSpPr>
        <dsp:cNvPr id="0" name=""/>
        <dsp:cNvSpPr/>
      </dsp:nvSpPr>
      <dsp:spPr>
        <a:xfrm>
          <a:off x="0" y="2599473"/>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Project team </a:t>
          </a:r>
          <a:r>
            <a:rPr lang="en-GB" sz="1600" b="1" kern="1200"/>
            <a:t>– brought together for a period of time looking at specific task commissioned by management – can be cross functional team across the organisation, increased productivity, improved coordination, reduced process times</a:t>
          </a:r>
          <a:endParaRPr lang="en-GB" sz="1600" b="1" kern="1200" dirty="0"/>
        </a:p>
      </dsp:txBody>
      <dsp:txXfrm>
        <a:off x="62703" y="2662176"/>
        <a:ext cx="8371538" cy="1159080"/>
      </dsp:txXfrm>
    </dsp:sp>
    <dsp:sp modelId="{6B60AE86-0E9F-4316-92F9-852FEBC08E08}">
      <dsp:nvSpPr>
        <dsp:cNvPr id="0" name=""/>
        <dsp:cNvSpPr/>
      </dsp:nvSpPr>
      <dsp:spPr>
        <a:xfrm>
          <a:off x="0" y="3898332"/>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Production team - </a:t>
          </a:r>
          <a:r>
            <a:rPr lang="en-GB" sz="1600" b="1" kern="1200"/>
            <a:t>- individuals performing on day to day operations (assembling) ,  high performance, collective working, assigned specific tasks</a:t>
          </a:r>
          <a:endParaRPr lang="en-GB" sz="1600" b="1" kern="1200" dirty="0"/>
        </a:p>
      </dsp:txBody>
      <dsp:txXfrm>
        <a:off x="62703" y="3961035"/>
        <a:ext cx="8371538" cy="11590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4C4B5-FC39-48FC-8BB9-51A528D213E4}">
      <dsp:nvSpPr>
        <dsp:cNvPr id="0" name=""/>
        <dsp:cNvSpPr/>
      </dsp:nvSpPr>
      <dsp:spPr>
        <a:xfrm>
          <a:off x="3773" y="345"/>
          <a:ext cx="8058540" cy="11620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Organisational context – </a:t>
          </a:r>
        </a:p>
        <a:p>
          <a:pPr marL="0" lvl="0" indent="0" algn="ctr" defTabSz="800100">
            <a:lnSpc>
              <a:spcPct val="90000"/>
            </a:lnSpc>
            <a:spcBef>
              <a:spcPct val="0"/>
            </a:spcBef>
            <a:spcAft>
              <a:spcPct val="35000"/>
            </a:spcAft>
            <a:buNone/>
          </a:pPr>
          <a:r>
            <a:rPr lang="en-GB" sz="1800" b="1" kern="1200" dirty="0">
              <a:solidFill>
                <a:schemeClr val="tx1"/>
              </a:solidFill>
            </a:rPr>
            <a:t>Culture/ task/ mission clarity/performance feedback/ reward/ recognition/ training/ physical environment</a:t>
          </a:r>
        </a:p>
      </dsp:txBody>
      <dsp:txXfrm>
        <a:off x="37808" y="34380"/>
        <a:ext cx="7990470" cy="1093955"/>
      </dsp:txXfrm>
    </dsp:sp>
    <dsp:sp modelId="{4F3AF0BA-D79A-4BB2-9DDA-73B0F03A62B5}">
      <dsp:nvSpPr>
        <dsp:cNvPr id="0" name=""/>
        <dsp:cNvSpPr/>
      </dsp:nvSpPr>
      <dsp:spPr>
        <a:xfrm>
          <a:off x="3773" y="1301762"/>
          <a:ext cx="8058540" cy="116202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Boundaries- External &amp; Internal</a:t>
          </a:r>
        </a:p>
      </dsp:txBody>
      <dsp:txXfrm>
        <a:off x="37808" y="1335797"/>
        <a:ext cx="7990470" cy="1093955"/>
      </dsp:txXfrm>
    </dsp:sp>
    <dsp:sp modelId="{FC7B1DAA-1337-48E8-A3E4-D8C30A23F48C}">
      <dsp:nvSpPr>
        <dsp:cNvPr id="0" name=""/>
        <dsp:cNvSpPr/>
      </dsp:nvSpPr>
      <dsp:spPr>
        <a:xfrm>
          <a:off x="3773" y="2603179"/>
          <a:ext cx="3946396" cy="11620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Team development – interpersonal/ Norms/ Cohesion/ Roles</a:t>
          </a:r>
        </a:p>
      </dsp:txBody>
      <dsp:txXfrm>
        <a:off x="37808" y="2637214"/>
        <a:ext cx="3878326" cy="1093955"/>
      </dsp:txXfrm>
    </dsp:sp>
    <dsp:sp modelId="{760ED7DA-9F18-4A87-AA8B-0F0B78F8BAFC}">
      <dsp:nvSpPr>
        <dsp:cNvPr id="0" name=""/>
        <dsp:cNvSpPr/>
      </dsp:nvSpPr>
      <dsp:spPr>
        <a:xfrm>
          <a:off x="4115917" y="2603179"/>
          <a:ext cx="3946396" cy="11620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Team effectiveness – performance and visibility</a:t>
          </a:r>
        </a:p>
      </dsp:txBody>
      <dsp:txXfrm>
        <a:off x="4149952" y="2637214"/>
        <a:ext cx="3878326" cy="10939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Forming</a:t>
          </a:r>
          <a:endParaRPr lang="en-US" sz="17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Performing</a:t>
          </a:r>
          <a:endParaRPr lang="en-US" sz="1700" kern="120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Norming </a:t>
          </a:r>
          <a:endParaRPr lang="en-US" sz="1700" kern="120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6647217" y="2082273"/>
        <a:ext cx="1413281" cy="5653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3D581-79E5-43B8-AB29-695A244CD81F}">
      <dsp:nvSpPr>
        <dsp:cNvPr id="0" name=""/>
        <dsp:cNvSpPr/>
      </dsp:nvSpPr>
      <dsp:spPr>
        <a:xfrm>
          <a:off x="1306674" y="86542"/>
          <a:ext cx="1790535" cy="1790535"/>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dirty="0"/>
            <a:t>Task </a:t>
          </a:r>
        </a:p>
        <a:p>
          <a:pPr marL="0" lvl="0" indent="0" algn="ctr" defTabSz="1155700">
            <a:lnSpc>
              <a:spcPct val="90000"/>
            </a:lnSpc>
            <a:spcBef>
              <a:spcPct val="0"/>
            </a:spcBef>
            <a:spcAft>
              <a:spcPct val="35000"/>
            </a:spcAft>
            <a:buNone/>
          </a:pPr>
          <a:r>
            <a:rPr lang="en-GB" sz="1800" kern="1200" dirty="0"/>
            <a:t>(achieving tasks)</a:t>
          </a:r>
        </a:p>
      </dsp:txBody>
      <dsp:txXfrm>
        <a:off x="1545412" y="399886"/>
        <a:ext cx="1313059" cy="805740"/>
      </dsp:txXfrm>
    </dsp:sp>
    <dsp:sp modelId="{50E5D843-F85C-42D5-88B9-D2A3970D2701}">
      <dsp:nvSpPr>
        <dsp:cNvPr id="0" name=""/>
        <dsp:cNvSpPr/>
      </dsp:nvSpPr>
      <dsp:spPr>
        <a:xfrm>
          <a:off x="1952759" y="1205627"/>
          <a:ext cx="1790535" cy="1790535"/>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dirty="0"/>
            <a:t>Team </a:t>
          </a:r>
          <a:r>
            <a:rPr lang="en-GB" sz="1800" kern="1200" dirty="0"/>
            <a:t>(Managing team)</a:t>
          </a:r>
        </a:p>
      </dsp:txBody>
      <dsp:txXfrm>
        <a:off x="2500364" y="1668182"/>
        <a:ext cx="1074321" cy="984794"/>
      </dsp:txXfrm>
    </dsp:sp>
    <dsp:sp modelId="{F21BE558-696F-4F27-85DE-4EF4E6D7378C}">
      <dsp:nvSpPr>
        <dsp:cNvPr id="0" name=""/>
        <dsp:cNvSpPr/>
      </dsp:nvSpPr>
      <dsp:spPr>
        <a:xfrm>
          <a:off x="660589" y="1205627"/>
          <a:ext cx="1790535" cy="1790535"/>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Individual</a:t>
          </a:r>
        </a:p>
        <a:p>
          <a:pPr marL="0" lvl="0" indent="0" algn="ctr" defTabSz="889000">
            <a:lnSpc>
              <a:spcPct val="90000"/>
            </a:lnSpc>
            <a:spcBef>
              <a:spcPct val="0"/>
            </a:spcBef>
            <a:spcAft>
              <a:spcPct val="35000"/>
            </a:spcAft>
            <a:buNone/>
          </a:pPr>
          <a:r>
            <a:rPr lang="en-GB" sz="1800" kern="1200" dirty="0"/>
            <a:t>(</a:t>
          </a:r>
          <a:r>
            <a:rPr lang="en-GB" sz="1600" kern="1200" dirty="0"/>
            <a:t>Managing Individuals)</a:t>
          </a:r>
        </a:p>
      </dsp:txBody>
      <dsp:txXfrm>
        <a:off x="829198" y="1668182"/>
        <a:ext cx="1074321" cy="9847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14/10/2024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14/10/2024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a:p>
          <a:p>
            <a:r>
              <a:rPr lang="en-GB" dirty="0"/>
              <a:t>Spend 5-7 minutes recapping on slides 3-9 – 30-60 seconds per slide. Use slide 10 for the reflective conversation.</a:t>
            </a:r>
            <a:endParaRPr lang="en-GB" dirty="0">
              <a:cs typeface="Calibri"/>
            </a:endParaRP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recap slides 3-8 using the Brain Rules principles https://brainrules.net/:</a:t>
            </a:r>
            <a:endParaRPr lang="en-US" dirty="0">
              <a:ea typeface="Calibri"/>
              <a:cs typeface="Calibri"/>
            </a:endParaRPr>
          </a:p>
          <a:p>
            <a:pPr marL="171450" indent="-171450">
              <a:buFont typeface="Calibri"/>
              <a:buChar char="-"/>
            </a:pPr>
            <a:r>
              <a:rPr lang="en-GB" dirty="0">
                <a:ea typeface="Calibri"/>
                <a:cs typeface="Calibri"/>
              </a:rPr>
              <a:t>#5 Rule Repeat to Remember </a:t>
            </a:r>
          </a:p>
          <a:p>
            <a:pPr marL="171450" indent="-171450">
              <a:buFont typeface="Calibri"/>
              <a:buChar char="-"/>
            </a:pPr>
            <a:r>
              <a:rPr lang="en-GB" dirty="0">
                <a:ea typeface="Calibri"/>
                <a:cs typeface="Calibri"/>
              </a:rPr>
              <a:t>#6 Remember to Repeat</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Show the TED Talk – break the class into smaller groups and ask them to reflect on when they have noticed a group becoming a team? What was happening?</a:t>
            </a:r>
          </a:p>
          <a:p>
            <a:endParaRPr lang="en-US" dirty="0">
              <a:cs typeface="Calibri"/>
            </a:endParaRPr>
          </a:p>
          <a:p>
            <a:r>
              <a:rPr lang="en-US" dirty="0">
                <a:cs typeface="Calibri"/>
              </a:rPr>
              <a:t>Ask them to notice when a team was not working effectively – what was happening?</a:t>
            </a:r>
          </a:p>
          <a:p>
            <a:endParaRPr lang="en-US" dirty="0">
              <a:cs typeface="Calibri"/>
            </a:endParaRPr>
          </a:p>
          <a:p>
            <a:r>
              <a:rPr lang="en-US" dirty="0">
                <a:cs typeface="Calibri"/>
              </a:rPr>
              <a:t>7-8 mins then bring back into a whole class discussion.</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179873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25</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228600" indent="-228600">
              <a:buAutoNum type="arabicPeriod"/>
            </a:pPr>
            <a:r>
              <a:rPr lang="en-GB" dirty="0"/>
              <a:t>Organisational context – wider culture: values &amp; beliefs </a:t>
            </a:r>
            <a:r>
              <a:rPr lang="en-GB" dirty="0" err="1"/>
              <a:t>i.e</a:t>
            </a:r>
            <a:r>
              <a:rPr lang="en-GB" dirty="0"/>
              <a:t> success driven/ ethics. Tasks: different types of tasks allocated, appropriate technology and systems in place and social organisation and roles. Mission – defined purpose. Received timely accurate feedback, praise as rewards, training for technical and skill to achieve key elements, close proximity- communication set up.</a:t>
            </a:r>
          </a:p>
          <a:p>
            <a:pPr marL="228600" indent="-228600">
              <a:buAutoNum type="arabicPeriod"/>
            </a:pPr>
            <a:r>
              <a:rPr lang="en-GB" dirty="0"/>
              <a:t>Boundaries – while working in the organisation, the team has to ensure it meets the wider objectives while working interpedently on own goals. External – refers to team as whole in relation to the whole organisation and needs to synchronized with whole organisation- adding value. Internal – refers to teams members possessing skills and knowledge to contribute to specific objective.</a:t>
            </a:r>
          </a:p>
          <a:p>
            <a:pPr marL="228600" indent="-228600">
              <a:buAutoNum type="arabicPeriod"/>
            </a:pPr>
            <a:r>
              <a:rPr lang="en-GB" dirty="0"/>
              <a:t>Team development – induvial gelling together – </a:t>
            </a:r>
            <a:r>
              <a:rPr lang="en-GB" dirty="0" err="1"/>
              <a:t>Tuckmans</a:t>
            </a:r>
            <a:r>
              <a:rPr lang="en-GB" dirty="0"/>
              <a:t> model, roles are defined. Norms – rules of behaviour, Cohesion: mutual collaboration that motivates one another but enhances creative individual thinking</a:t>
            </a:r>
          </a:p>
          <a:p>
            <a:pPr marL="228600" indent="-228600">
              <a:buAutoNum type="arabicPeriod"/>
            </a:pPr>
            <a:r>
              <a:rPr lang="en-GB" dirty="0"/>
              <a:t>Team performance – focusses on externally meeting needs of company while team visibility meets the internal enhancement to perform effectively- collaboration/ mutual support and commitment.</a:t>
            </a:r>
          </a:p>
        </p:txBody>
      </p:sp>
      <p:sp>
        <p:nvSpPr>
          <p:cNvPr id="4" name="Slide Number Placeholder 3"/>
          <p:cNvSpPr>
            <a:spLocks noGrp="1"/>
          </p:cNvSpPr>
          <p:nvPr>
            <p:ph type="sldNum" sz="quarter" idx="5"/>
          </p:nvPr>
        </p:nvSpPr>
        <p:spPr/>
        <p:txBody>
          <a:bodyPr/>
          <a:lstStyle/>
          <a:p>
            <a:fld id="{90EEACC9-36CA-4170-B814-D2326227168E}" type="slidenum">
              <a:rPr lang="en-GB" smtClean="0"/>
              <a:t>27</a:t>
            </a:fld>
            <a:endParaRPr lang="en-GB"/>
          </a:p>
        </p:txBody>
      </p:sp>
    </p:spTree>
    <p:extLst>
      <p:ext uri="{BB962C8B-B14F-4D97-AF65-F5344CB8AC3E}">
        <p14:creationId xmlns:p14="http://schemas.microsoft.com/office/powerpoint/2010/main" val="1477953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35</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 this reflection, ask the group to break into their presentation teams.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807552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20</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John Adair, born in 1934, British, developed his Action Centred Leadership model while lecturing at Sandhurst Royal Military Academy and as assistant director and head of leadership department at The Industrial Society. This would have been during the 1960s and 70s, so in terms of management theories, Adair's work is relatively recent.</a:t>
            </a:r>
          </a:p>
          <a:p>
            <a:endParaRPr lang="en-GB" dirty="0"/>
          </a:p>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535D0D52-B7B8-4C70-AE2E-EA49A1FAC794}" type="slidenum">
              <a:rPr lang="en-GB" smtClean="0"/>
              <a:pPr/>
              <a:t>21</a:t>
            </a:fld>
            <a:endParaRPr lang="en-GB"/>
          </a:p>
        </p:txBody>
      </p:sp>
    </p:spTree>
    <p:extLst>
      <p:ext uri="{BB962C8B-B14F-4D97-AF65-F5344CB8AC3E}">
        <p14:creationId xmlns:p14="http://schemas.microsoft.com/office/powerpoint/2010/main" val="36558098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60</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61</a:t>
            </a:fld>
            <a:endParaRPr lang="en-GB"/>
          </a:p>
        </p:txBody>
      </p:sp>
    </p:spTree>
    <p:extLst>
      <p:ext uri="{BB962C8B-B14F-4D97-AF65-F5344CB8AC3E}">
        <p14:creationId xmlns:p14="http://schemas.microsoft.com/office/powerpoint/2010/main" val="1289148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62</a:t>
            </a:fld>
            <a:endParaRPr lang="en-GB"/>
          </a:p>
        </p:txBody>
      </p:sp>
    </p:spTree>
    <p:extLst>
      <p:ext uri="{BB962C8B-B14F-4D97-AF65-F5344CB8AC3E}">
        <p14:creationId xmlns:p14="http://schemas.microsoft.com/office/powerpoint/2010/main" val="3841881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65</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14/10/2024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ted.com/talks/amy_edmondson_how_to_turn_a_group_of_strangers_into_a_team?utm_campaign=tedspread&amp;utm_medium=referral&amp;utm_source=tedcomshar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hyperlink" Target="http://leadershipfreak.wordpress.com/category/deleg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hortformblog.com/post/27344520602/author-stephen-covey-di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youtu.be/HYXH2XUfhfo?si=1Mn_qSotyS013Ppq"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6</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A207C74-AB0C-51A6-DE3D-7B20B3577E6F}"/>
              </a:ext>
            </a:extLst>
          </p:cNvPr>
          <p:cNvSpPr txBox="1"/>
          <p:nvPr/>
        </p:nvSpPr>
        <p:spPr>
          <a:xfrm>
            <a:off x="688964" y="1163073"/>
            <a:ext cx="8598038" cy="3536289"/>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Reflect on Groups vs Teams and Tuckman's Team Development model</a:t>
            </a:r>
            <a:endParaRPr lang="en-GB" sz="2800" dirty="0">
              <a:latin typeface="Arial"/>
              <a:cs typeface="Arial"/>
            </a:endParaRP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Consider the role of leadership on building teams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Reflect on the module so far</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Spend time developing your team</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Reminder of </a:t>
            </a:r>
            <a:r>
              <a:rPr lang="en-GB" sz="2800" dirty="0">
                <a:solidFill>
                  <a:srgbClr val="000000"/>
                </a:solidFill>
                <a:effectLst/>
                <a:latin typeface="Arial"/>
                <a:ea typeface="Times New Roman" panose="02020603050405020304" pitchFamily="18" charset="0"/>
                <a:cs typeface="Arial"/>
              </a:rPr>
              <a:t>the assessment</a:t>
            </a:r>
            <a:r>
              <a:rPr lang="en-GB" sz="2800" dirty="0">
                <a:effectLst/>
                <a:latin typeface="Arial"/>
                <a:cs typeface="Arial"/>
              </a:rPr>
              <a:t> </a:t>
            </a:r>
            <a:endParaRPr lang="en-GB" sz="2800" dirty="0">
              <a:latin typeface="Arial"/>
              <a:cs typeface="Arial"/>
            </a:endParaRPr>
          </a:p>
        </p:txBody>
      </p:sp>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pic>
        <p:nvPicPr>
          <p:cNvPr id="5" name="Picture 4" descr="Amy Edmondson: How to turn a group of ...">
            <a:extLst>
              <a:ext uri="{FF2B5EF4-FFF2-40B4-BE49-F238E27FC236}">
                <a16:creationId xmlns:a16="http://schemas.microsoft.com/office/drawing/2014/main" id="{F1A7C2D6-48D9-5A1B-8051-BEA8382357E1}"/>
              </a:ext>
            </a:extLst>
          </p:cNvPr>
          <p:cNvPicPr>
            <a:picLocks noChangeAspect="1"/>
          </p:cNvPicPr>
          <p:nvPr/>
        </p:nvPicPr>
        <p:blipFill>
          <a:blip r:embed="rId3"/>
          <a:stretch>
            <a:fillRect/>
          </a:stretch>
        </p:blipFill>
        <p:spPr>
          <a:xfrm>
            <a:off x="8703028" y="187678"/>
            <a:ext cx="3174999" cy="1741311"/>
          </a:xfrm>
          <a:prstGeom prst="rect">
            <a:avLst/>
          </a:prstGeom>
        </p:spPr>
      </p:pic>
      <p:graphicFrame>
        <p:nvGraphicFramePr>
          <p:cNvPr id="9" name="Content Placeholder 2">
            <a:extLst>
              <a:ext uri="{FF2B5EF4-FFF2-40B4-BE49-F238E27FC236}">
                <a16:creationId xmlns:a16="http://schemas.microsoft.com/office/drawing/2014/main" id="{A6FB42BB-B389-4BF1-154C-C951AE34A870}"/>
              </a:ext>
            </a:extLst>
          </p:cNvPr>
          <p:cNvGraphicFramePr>
            <a:graphicFrameLocks noGrp="1"/>
          </p:cNvGraphicFramePr>
          <p:nvPr>
            <p:ph idx="1"/>
            <p:extLst>
              <p:ext uri="{D42A27DB-BD31-4B8C-83A1-F6EECF244321}">
                <p14:modId xmlns:p14="http://schemas.microsoft.com/office/powerpoint/2010/main" val="1740624701"/>
              </p:ext>
            </p:extLst>
          </p:nvPr>
        </p:nvGraphicFramePr>
        <p:xfrm>
          <a:off x="5815375" y="3949210"/>
          <a:ext cx="6379853" cy="21914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1" name="Picture 90" descr="Key Diversity Theories | Principles of ...">
            <a:extLst>
              <a:ext uri="{FF2B5EF4-FFF2-40B4-BE49-F238E27FC236}">
                <a16:creationId xmlns:a16="http://schemas.microsoft.com/office/drawing/2014/main" id="{077C7330-A487-5738-1345-0D3052273E59}"/>
              </a:ext>
            </a:extLst>
          </p:cNvPr>
          <p:cNvPicPr>
            <a:picLocks noChangeAspect="1"/>
          </p:cNvPicPr>
          <p:nvPr/>
        </p:nvPicPr>
        <p:blipFill>
          <a:blip r:embed="rId9"/>
          <a:stretch>
            <a:fillRect/>
          </a:stretch>
        </p:blipFill>
        <p:spPr>
          <a:xfrm>
            <a:off x="8847918" y="1927602"/>
            <a:ext cx="3026689" cy="2363491"/>
          </a:xfrm>
          <a:prstGeom prst="rect">
            <a:avLst/>
          </a:prstGeom>
        </p:spPr>
      </p:pic>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1BCF8-C46B-FB0A-ECF5-E6583BC666F7}"/>
              </a:ext>
            </a:extLst>
          </p:cNvPr>
          <p:cNvSpPr>
            <a:spLocks noGrp="1"/>
          </p:cNvSpPr>
          <p:nvPr>
            <p:ph type="title"/>
          </p:nvPr>
        </p:nvSpPr>
        <p:spPr/>
        <p:txBody>
          <a:bodyPr/>
          <a:lstStyle/>
          <a:p>
            <a:r>
              <a:rPr lang="en-US" dirty="0">
                <a:latin typeface="Arial"/>
                <a:cs typeface="Arial"/>
              </a:rPr>
              <a:t>How to make a group a team?</a:t>
            </a:r>
          </a:p>
        </p:txBody>
      </p:sp>
      <p:sp>
        <p:nvSpPr>
          <p:cNvPr id="3" name="Content Placeholder 2">
            <a:extLst>
              <a:ext uri="{FF2B5EF4-FFF2-40B4-BE49-F238E27FC236}">
                <a16:creationId xmlns:a16="http://schemas.microsoft.com/office/drawing/2014/main" id="{B618B4CB-338E-AEBD-1571-F91930DE74BE}"/>
              </a:ext>
            </a:extLst>
          </p:cNvPr>
          <p:cNvSpPr>
            <a:spLocks noGrp="1"/>
          </p:cNvSpPr>
          <p:nvPr>
            <p:ph idx="1"/>
          </p:nvPr>
        </p:nvSpPr>
        <p:spPr>
          <a:xfrm>
            <a:off x="2204156" y="4732867"/>
            <a:ext cx="7783689" cy="770256"/>
          </a:xfrm>
        </p:spPr>
        <p:txBody>
          <a:bodyPr vert="horz" lIns="91440" tIns="45720" rIns="91440" bIns="45720" rtlCol="0" anchor="t">
            <a:normAutofit lnSpcReduction="10000"/>
          </a:bodyPr>
          <a:lstStyle/>
          <a:p>
            <a:pPr marL="0" indent="0">
              <a:buNone/>
            </a:pPr>
            <a:r>
              <a:rPr lang="en-US" sz="1600" dirty="0">
                <a:ea typeface="+mn-lt"/>
                <a:cs typeface="+mn-lt"/>
                <a:hlinkClick r:id="rId3"/>
              </a:rPr>
              <a:t>https://www.ted.com/talks/amy_edmondson_how_to_turn_a_group_of_strangers_into_a_team?utm_campaign=tedspread&amp;utm_medium=referral&amp;utm_source=tedcomshare</a:t>
            </a:r>
            <a:r>
              <a:rPr lang="en-US" sz="1600" dirty="0">
                <a:ea typeface="+mn-lt"/>
                <a:cs typeface="+mn-lt"/>
              </a:rPr>
              <a:t> </a:t>
            </a:r>
            <a:endParaRPr lang="en-US" sz="1600" dirty="0"/>
          </a:p>
        </p:txBody>
      </p:sp>
      <p:pic>
        <p:nvPicPr>
          <p:cNvPr id="4" name="Picture 3" descr="Amy Edmondson: How to turn a group of ...">
            <a:extLst>
              <a:ext uri="{FF2B5EF4-FFF2-40B4-BE49-F238E27FC236}">
                <a16:creationId xmlns:a16="http://schemas.microsoft.com/office/drawing/2014/main" id="{1D055261-B15C-DBFE-AB5A-669B6A87F7CB}"/>
              </a:ext>
            </a:extLst>
          </p:cNvPr>
          <p:cNvPicPr>
            <a:picLocks noChangeAspect="1"/>
          </p:cNvPicPr>
          <p:nvPr/>
        </p:nvPicPr>
        <p:blipFill>
          <a:blip r:embed="rId4"/>
          <a:stretch>
            <a:fillRect/>
          </a:stretch>
        </p:blipFill>
        <p:spPr>
          <a:xfrm>
            <a:off x="3573639" y="1711678"/>
            <a:ext cx="5044721" cy="2792588"/>
          </a:xfrm>
          <a:prstGeom prst="rect">
            <a:avLst/>
          </a:prstGeom>
        </p:spPr>
      </p:pic>
    </p:spTree>
    <p:extLst>
      <p:ext uri="{BB962C8B-B14F-4D97-AF65-F5344CB8AC3E}">
        <p14:creationId xmlns:p14="http://schemas.microsoft.com/office/powerpoint/2010/main" val="3386332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6073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5274688" y="2839445"/>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7480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8134808"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8149652"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7320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6182901" y="4778557"/>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4510538"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3118208" y="4197444"/>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2523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2523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3303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4527695"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4118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4118797" y="3465005"/>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4482662"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5515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6307271"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6676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6879697" y="3490352"/>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6879697" y="2999494"/>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4482662" y="2358344"/>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5515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6279475" y="2059090"/>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6676755" y="2457848"/>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53BE-3F6A-4279-951F-1FED2DF46988}"/>
              </a:ext>
            </a:extLst>
          </p:cNvPr>
          <p:cNvSpPr>
            <a:spLocks noGrp="1"/>
          </p:cNvSpPr>
          <p:nvPr>
            <p:ph type="title"/>
          </p:nvPr>
        </p:nvSpPr>
        <p:spPr>
          <a:xfrm>
            <a:off x="3042" y="2474640"/>
            <a:ext cx="2442194" cy="748032"/>
          </a:xfrm>
        </p:spPr>
        <p:txBody>
          <a:bodyPr>
            <a:normAutofit fontScale="90000"/>
          </a:bodyPr>
          <a:lstStyle/>
          <a:p>
            <a:pPr algn="ctr"/>
            <a:r>
              <a:rPr lang="en-GB" sz="4000">
                <a:latin typeface="Arial"/>
                <a:cs typeface="Arial"/>
              </a:rPr>
              <a:t>Types of Teams</a:t>
            </a:r>
            <a:endParaRPr lang="en-GB" sz="4000" dirty="0">
              <a:latin typeface="Arial"/>
              <a:cs typeface="Arial"/>
            </a:endParaRPr>
          </a:p>
        </p:txBody>
      </p:sp>
      <p:graphicFrame>
        <p:nvGraphicFramePr>
          <p:cNvPr id="4" name="Content Placeholder 3">
            <a:extLst>
              <a:ext uri="{FF2B5EF4-FFF2-40B4-BE49-F238E27FC236}">
                <a16:creationId xmlns:a16="http://schemas.microsoft.com/office/drawing/2014/main" id="{5B4DAE79-1DA9-4E21-BFBE-6800DE66F6EA}"/>
              </a:ext>
            </a:extLst>
          </p:cNvPr>
          <p:cNvGraphicFramePr>
            <a:graphicFrameLocks noGrp="1"/>
          </p:cNvGraphicFramePr>
          <p:nvPr>
            <p:ph idx="1"/>
            <p:extLst>
              <p:ext uri="{D42A27DB-BD31-4B8C-83A1-F6EECF244321}">
                <p14:modId xmlns:p14="http://schemas.microsoft.com/office/powerpoint/2010/main" val="2735182605"/>
              </p:ext>
            </p:extLst>
          </p:nvPr>
        </p:nvGraphicFramePr>
        <p:xfrm>
          <a:off x="2864982" y="257117"/>
          <a:ext cx="8496944"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023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FBCA-04C7-431D-8234-9A93F2742DF0}"/>
              </a:ext>
            </a:extLst>
          </p:cNvPr>
          <p:cNvSpPr>
            <a:spLocks noGrp="1"/>
          </p:cNvSpPr>
          <p:nvPr>
            <p:ph type="title"/>
          </p:nvPr>
        </p:nvSpPr>
        <p:spPr/>
        <p:txBody>
          <a:bodyPr/>
          <a:lstStyle/>
          <a:p>
            <a:pPr algn="ctr"/>
            <a:r>
              <a:rPr lang="en-GB" dirty="0"/>
              <a:t>Team working framework</a:t>
            </a:r>
          </a:p>
        </p:txBody>
      </p:sp>
      <p:graphicFrame>
        <p:nvGraphicFramePr>
          <p:cNvPr id="4" name="Content Placeholder 3">
            <a:extLst>
              <a:ext uri="{FF2B5EF4-FFF2-40B4-BE49-F238E27FC236}">
                <a16:creationId xmlns:a16="http://schemas.microsoft.com/office/drawing/2014/main" id="{4A08822A-0373-4FDA-B3BA-5CC0CA3E6D9A}"/>
              </a:ext>
            </a:extLst>
          </p:cNvPr>
          <p:cNvGraphicFramePr>
            <a:graphicFrameLocks noGrp="1"/>
          </p:cNvGraphicFramePr>
          <p:nvPr>
            <p:ph idx="1"/>
            <p:extLst>
              <p:ext uri="{D42A27DB-BD31-4B8C-83A1-F6EECF244321}">
                <p14:modId xmlns:p14="http://schemas.microsoft.com/office/powerpoint/2010/main" val="1251425395"/>
              </p:ext>
            </p:extLst>
          </p:nvPr>
        </p:nvGraphicFramePr>
        <p:xfrm>
          <a:off x="2065692" y="1549400"/>
          <a:ext cx="8066087" cy="3765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5991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2016919" y="499533"/>
            <a:ext cx="8079581" cy="1658198"/>
          </a:xfrm>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nvPr>
        </p:nvGraphicFramePr>
        <p:xfrm>
          <a:off x="2031206" y="2373549"/>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7ECF-0DCE-F871-F08A-185C6CC7ADCF}"/>
              </a:ext>
            </a:extLst>
          </p:cNvPr>
          <p:cNvSpPr>
            <a:spLocks noGrp="1"/>
          </p:cNvSpPr>
          <p:nvPr>
            <p:ph type="title"/>
          </p:nvPr>
        </p:nvSpPr>
        <p:spPr/>
        <p:txBody>
          <a:bodyPr/>
          <a:lstStyle/>
          <a:p>
            <a:r>
              <a:rPr lang="en-US" dirty="0">
                <a:latin typeface="Arial"/>
                <a:cs typeface="Arial"/>
              </a:rPr>
              <a:t>Your Presentation Teams</a:t>
            </a:r>
            <a:endParaRPr lang="en-US" dirty="0"/>
          </a:p>
        </p:txBody>
      </p:sp>
      <p:sp>
        <p:nvSpPr>
          <p:cNvPr id="3" name="Content Placeholder 2">
            <a:extLst>
              <a:ext uri="{FF2B5EF4-FFF2-40B4-BE49-F238E27FC236}">
                <a16:creationId xmlns:a16="http://schemas.microsoft.com/office/drawing/2014/main" id="{261BFEE5-EDF0-BCD0-18DC-765013296F46}"/>
              </a:ext>
            </a:extLst>
          </p:cNvPr>
          <p:cNvSpPr>
            <a:spLocks noGrp="1"/>
          </p:cNvSpPr>
          <p:nvPr>
            <p:ph idx="1"/>
          </p:nvPr>
        </p:nvSpPr>
        <p:spPr>
          <a:xfrm>
            <a:off x="416911" y="1687786"/>
            <a:ext cx="11585902" cy="3829447"/>
          </a:xfrm>
        </p:spPr>
        <p:txBody>
          <a:bodyPr vert="horz" lIns="91440" tIns="45720" rIns="91440" bIns="45720" rtlCol="0" anchor="t">
            <a:normAutofit/>
          </a:bodyPr>
          <a:lstStyle/>
          <a:p>
            <a:pPr marL="0" indent="0">
              <a:buNone/>
            </a:pPr>
            <a:r>
              <a:rPr lang="en-US" dirty="0">
                <a:latin typeface="Arial"/>
                <a:cs typeface="Arial"/>
              </a:rPr>
              <a:t>Break into your teams (create them if you haven't</a:t>
            </a:r>
            <a:r>
              <a:rPr lang="en-US">
                <a:latin typeface="Arial"/>
                <a:cs typeface="Arial"/>
              </a:rPr>
              <a:t> already)</a:t>
            </a:r>
          </a:p>
          <a:p>
            <a:pPr marL="0" indent="0">
              <a:buNone/>
            </a:pPr>
            <a:r>
              <a:rPr lang="en-US" dirty="0">
                <a:latin typeface="Arial"/>
                <a:cs typeface="Arial"/>
              </a:rPr>
              <a:t>Identify what type of team you are</a:t>
            </a:r>
          </a:p>
          <a:p>
            <a:pPr marL="0" indent="0">
              <a:buNone/>
            </a:pPr>
            <a:r>
              <a:rPr lang="en-US" dirty="0">
                <a:latin typeface="Arial"/>
                <a:cs typeface="Arial"/>
              </a:rPr>
              <a:t>Identify your goal (s)</a:t>
            </a:r>
          </a:p>
          <a:p>
            <a:pPr marL="0" indent="0">
              <a:buNone/>
            </a:pPr>
            <a:r>
              <a:rPr lang="en-US" dirty="0">
                <a:latin typeface="Arial"/>
                <a:cs typeface="Arial"/>
              </a:rPr>
              <a:t>Identify the </a:t>
            </a:r>
            <a:r>
              <a:rPr lang="en-US" err="1">
                <a:latin typeface="Arial"/>
                <a:cs typeface="Arial"/>
              </a:rPr>
              <a:t>behaviours</a:t>
            </a:r>
            <a:r>
              <a:rPr lang="en-US" dirty="0">
                <a:latin typeface="Arial"/>
                <a:cs typeface="Arial"/>
              </a:rPr>
              <a:t> needed to achieve your goal (s)</a:t>
            </a:r>
          </a:p>
          <a:p>
            <a:pPr marL="0" indent="0">
              <a:buNone/>
            </a:pPr>
            <a:r>
              <a:rPr lang="en-US" dirty="0">
                <a:latin typeface="Arial"/>
                <a:cs typeface="Arial"/>
              </a:rPr>
              <a:t>Identify how you are going to make sure you meet your goal (s)</a:t>
            </a:r>
          </a:p>
        </p:txBody>
      </p:sp>
    </p:spTree>
    <p:extLst>
      <p:ext uri="{BB962C8B-B14F-4D97-AF65-F5344CB8AC3E}">
        <p14:creationId xmlns:p14="http://schemas.microsoft.com/office/powerpoint/2010/main" val="377557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Effect>
                      <a14:brightnessContrast brigh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60471" y="116632"/>
            <a:ext cx="2871059" cy="1554360"/>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a:xfrm>
            <a:off x="2783632" y="1559640"/>
            <a:ext cx="7543800" cy="1450757"/>
          </a:xfrm>
        </p:spPr>
        <p:txBody>
          <a:bodyPr/>
          <a:lstStyle/>
          <a:p>
            <a:pPr algn="ctr"/>
            <a:r>
              <a:rPr lang="en-GB" dirty="0"/>
              <a:t>Delegation</a:t>
            </a:r>
          </a:p>
        </p:txBody>
      </p:sp>
      <p:pic>
        <p:nvPicPr>
          <p:cNvPr id="4" name="Content Placeholder 3"/>
          <p:cNvPicPr>
            <a:picLocks noGrp="1" noChangeAspect="1"/>
          </p:cNvPicPr>
          <p:nvPr>
            <p:ph idx="1"/>
          </p:nvPr>
        </p:nvPicPr>
        <p:blipFill>
          <a:blip r:embed="rId5"/>
          <a:stretch>
            <a:fillRect/>
          </a:stretch>
        </p:blipFill>
        <p:spPr>
          <a:xfrm>
            <a:off x="2063553" y="3114000"/>
            <a:ext cx="7699915" cy="4090771"/>
          </a:xfrm>
          <a:prstGeom prst="rect">
            <a:avLst/>
          </a:prstGeom>
        </p:spPr>
      </p:pic>
    </p:spTree>
    <p:extLst>
      <p:ext uri="{BB962C8B-B14F-4D97-AF65-F5344CB8AC3E}">
        <p14:creationId xmlns:p14="http://schemas.microsoft.com/office/powerpoint/2010/main" val="399581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279008" y="252844"/>
            <a:ext cx="8799393"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2825430201"/>
              </p:ext>
            </p:extLst>
          </p:nvPr>
        </p:nvGraphicFramePr>
        <p:xfrm>
          <a:off x="2308698" y="1288377"/>
          <a:ext cx="7571184" cy="4297680"/>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44096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718372">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44096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718372">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718372">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05687" y="251458"/>
            <a:ext cx="1763688" cy="1205187"/>
          </a:xfrm>
          <a:prstGeom prst="rect">
            <a:avLst/>
          </a:prstGeom>
        </p:spPr>
      </p:pic>
      <p:sp>
        <p:nvSpPr>
          <p:cNvPr id="8" name="Rectangle 7">
            <a:extLst>
              <a:ext uri="{FF2B5EF4-FFF2-40B4-BE49-F238E27FC236}">
                <a16:creationId xmlns:a16="http://schemas.microsoft.com/office/drawing/2014/main" id="{9C017701-083E-4D0B-B605-765BB8EF171E}"/>
              </a:ext>
            </a:extLst>
          </p:cNvPr>
          <p:cNvSpPr/>
          <p:nvPr/>
        </p:nvSpPr>
        <p:spPr>
          <a:xfrm>
            <a:off x="1963743" y="5882632"/>
            <a:ext cx="6731124" cy="369332"/>
          </a:xfrm>
          <a:prstGeom prst="rect">
            <a:avLst/>
          </a:prstGeom>
        </p:spPr>
        <p:txBody>
          <a:bodyPr wrap="square">
            <a:spAutoFit/>
          </a:bodyPr>
          <a:lstStyle/>
          <a:p>
            <a:r>
              <a:rPr lang="en-GB" sz="1800" dirty="0"/>
              <a:t>Adapted from Covey, S. The 7</a:t>
            </a:r>
            <a:r>
              <a:rPr lang="en-GB" sz="1800"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1981200" y="2868396"/>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4678700" y="2010491"/>
            <a:ext cx="2880320" cy="584775"/>
          </a:xfrm>
          <a:prstGeom prst="rect">
            <a:avLst/>
          </a:prstGeom>
        </p:spPr>
        <p:txBody>
          <a:bodyPr wrap="square">
            <a:spAutoFit/>
          </a:bodyPr>
          <a:lstStyle/>
          <a:p>
            <a:r>
              <a:rPr lang="en-GB" sz="3200" b="1" dirty="0">
                <a:latin typeface="+mj-lt"/>
                <a:cs typeface="Arial" pitchFamily="34" charset="0"/>
              </a:rPr>
              <a:t>ABDICATION</a:t>
            </a:r>
          </a:p>
        </p:txBody>
      </p:sp>
      <p:pic>
        <p:nvPicPr>
          <p:cNvPr id="4" name="Picture 3"/>
          <p:cNvPicPr>
            <a:picLocks noChangeAspect="1"/>
          </p:cNvPicPr>
          <p:nvPr/>
        </p:nvPicPr>
        <p:blipFill>
          <a:blip r:embed="rId3"/>
          <a:stretch>
            <a:fillRect/>
          </a:stretch>
        </p:blipFill>
        <p:spPr>
          <a:xfrm>
            <a:off x="8674044" y="3673848"/>
            <a:ext cx="3390695" cy="1639369"/>
          </a:xfrm>
          <a:prstGeom prst="rect">
            <a:avLst/>
          </a:prstGeom>
        </p:spPr>
      </p:pic>
    </p:spTree>
    <p:extLst>
      <p:ext uri="{BB962C8B-B14F-4D97-AF65-F5344CB8AC3E}">
        <p14:creationId xmlns:p14="http://schemas.microsoft.com/office/powerpoint/2010/main" val="3578424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536" y="623065"/>
            <a:ext cx="10007600" cy="1095375"/>
          </a:xfrm>
        </p:spPr>
        <p:txBody>
          <a:bodyPr>
            <a:normAutofit fontScale="90000"/>
          </a:bodyPr>
          <a:lstStyle/>
          <a:p>
            <a:pPr algn="ctr"/>
            <a:r>
              <a:rPr lang="en-US" dirty="0"/>
              <a:t>Difference between delegation and abdication</a:t>
            </a:r>
            <a:br>
              <a:rPr lang="en-US" dirty="0"/>
            </a:br>
            <a:endParaRPr lang="en-US" dirty="0"/>
          </a:p>
        </p:txBody>
      </p:sp>
      <p:sp>
        <p:nvSpPr>
          <p:cNvPr id="3" name="TextBox 2">
            <a:extLst>
              <a:ext uri="{FF2B5EF4-FFF2-40B4-BE49-F238E27FC236}">
                <a16:creationId xmlns:a16="http://schemas.microsoft.com/office/drawing/2014/main" id="{49F874A2-9B6A-38BE-DDEA-75E601B1D478}"/>
              </a:ext>
            </a:extLst>
          </p:cNvPr>
          <p:cNvSpPr txBox="1"/>
          <p:nvPr/>
        </p:nvSpPr>
        <p:spPr>
          <a:xfrm>
            <a:off x="2798233" y="5027789"/>
            <a:ext cx="65955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hlinkClick r:id="rId2"/>
              </a:rPr>
              <a:t>https://youtu.be/HYXH2XUfhfo?si=1Mn_qSotyS013Ppq</a:t>
            </a:r>
            <a:endParaRPr lang="en-US"/>
          </a:p>
          <a:p>
            <a:pPr algn="ctr"/>
            <a:endParaRPr lang="en-US" dirty="0"/>
          </a:p>
        </p:txBody>
      </p:sp>
      <p:pic>
        <p:nvPicPr>
          <p:cNvPr id="4" name="Picture 3" descr="Leadership on a Submarine - YouTube">
            <a:extLst>
              <a:ext uri="{FF2B5EF4-FFF2-40B4-BE49-F238E27FC236}">
                <a16:creationId xmlns:a16="http://schemas.microsoft.com/office/drawing/2014/main" id="{222C011D-B08A-E404-A233-6109CBE06334}"/>
              </a:ext>
            </a:extLst>
          </p:cNvPr>
          <p:cNvPicPr>
            <a:picLocks noChangeAspect="1"/>
          </p:cNvPicPr>
          <p:nvPr/>
        </p:nvPicPr>
        <p:blipFill>
          <a:blip r:embed="rId3"/>
          <a:stretch>
            <a:fillRect/>
          </a:stretch>
        </p:blipFill>
        <p:spPr>
          <a:xfrm>
            <a:off x="2817813" y="1438275"/>
            <a:ext cx="6429375" cy="3584575"/>
          </a:xfrm>
          <a:prstGeom prst="rect">
            <a:avLst/>
          </a:prstGeom>
        </p:spPr>
      </p:pic>
    </p:spTree>
    <p:extLst>
      <p:ext uri="{BB962C8B-B14F-4D97-AF65-F5344CB8AC3E}">
        <p14:creationId xmlns:p14="http://schemas.microsoft.com/office/powerpoint/2010/main" val="3107150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796" y="2293545"/>
            <a:ext cx="4264058" cy="1143000"/>
          </a:xfrm>
        </p:spPr>
        <p:txBody>
          <a:bodyPr>
            <a:normAutofit fontScale="90000"/>
          </a:bodyPr>
          <a:lstStyle/>
          <a:p>
            <a:pPr algn="ctr"/>
            <a:r>
              <a:rPr lang="en-GB" dirty="0">
                <a:latin typeface="Arial"/>
                <a:cs typeface="Arial"/>
              </a:rPr>
              <a:t>Situational Leadership</a:t>
            </a:r>
          </a:p>
        </p:txBody>
      </p:sp>
      <p:pic>
        <p:nvPicPr>
          <p:cNvPr id="4" name="Content Placeholder 3"/>
          <p:cNvPicPr>
            <a:picLocks noGrp="1" noChangeAspect="1"/>
          </p:cNvPicPr>
          <p:nvPr>
            <p:ph idx="1"/>
          </p:nvPr>
        </p:nvPicPr>
        <p:blipFill>
          <a:blip r:embed="rId2"/>
          <a:stretch>
            <a:fillRect/>
          </a:stretch>
        </p:blipFill>
        <p:spPr>
          <a:xfrm>
            <a:off x="5114111" y="159"/>
            <a:ext cx="5827447" cy="5554916"/>
          </a:xfrm>
          <a:prstGeom prst="rect">
            <a:avLst/>
          </a:prstGeom>
        </p:spPr>
      </p:pic>
    </p:spTree>
    <p:extLst>
      <p:ext uri="{BB962C8B-B14F-4D97-AF65-F5344CB8AC3E}">
        <p14:creationId xmlns:p14="http://schemas.microsoft.com/office/powerpoint/2010/main" val="61597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2360447" y="2060849"/>
            <a:ext cx="5760640" cy="2304257"/>
          </a:xfrm>
        </p:spPr>
        <p:txBody>
          <a:bodyPr>
            <a:noAutofit/>
          </a:bodyPr>
          <a:lstStyle/>
          <a:p>
            <a:pPr marL="0" indent="0">
              <a:lnSpc>
                <a:spcPct val="90000"/>
              </a:lnSpc>
              <a:spcBef>
                <a:spcPct val="50000"/>
              </a:spcBef>
              <a:buClr>
                <a:srgbClr val="395A79"/>
              </a:buClr>
              <a:buNone/>
            </a:pPr>
            <a:r>
              <a:rPr lang="en-GB" b="1" dirty="0">
                <a:latin typeface="+mj-lt"/>
              </a:rPr>
              <a:t>The Team Leader: -</a:t>
            </a:r>
          </a:p>
          <a:p>
            <a:pPr>
              <a:lnSpc>
                <a:spcPct val="90000"/>
              </a:lnSpc>
              <a:spcBef>
                <a:spcPct val="50000"/>
              </a:spcBef>
              <a:buClr>
                <a:srgbClr val="395A79"/>
              </a:buClr>
            </a:pPr>
            <a:r>
              <a:rPr lang="en-GB" b="1" i="1" dirty="0">
                <a:latin typeface="+mj-lt"/>
              </a:rPr>
              <a:t>Sets boundaries but allows freedom over approach.</a:t>
            </a:r>
          </a:p>
          <a:p>
            <a:pPr>
              <a:lnSpc>
                <a:spcPct val="90000"/>
              </a:lnSpc>
              <a:spcBef>
                <a:spcPct val="50000"/>
              </a:spcBef>
              <a:buClr>
                <a:srgbClr val="395A79"/>
              </a:buClr>
            </a:pPr>
            <a:r>
              <a:rPr lang="en-GB" b="1" i="1" dirty="0">
                <a:latin typeface="+mj-lt"/>
              </a:rPr>
              <a:t>Uses clear communication.</a:t>
            </a:r>
          </a:p>
          <a:p>
            <a:pPr>
              <a:lnSpc>
                <a:spcPct val="90000"/>
              </a:lnSpc>
              <a:spcBef>
                <a:spcPct val="50000"/>
              </a:spcBef>
              <a:buClr>
                <a:srgbClr val="395A79"/>
              </a:buClr>
            </a:pPr>
            <a:r>
              <a:rPr lang="en-GB" b="1" i="1" dirty="0">
                <a:latin typeface="+mj-lt"/>
              </a:rPr>
              <a:t>Makes time for questions.</a:t>
            </a:r>
          </a:p>
          <a:p>
            <a:pPr>
              <a:lnSpc>
                <a:spcPct val="90000"/>
              </a:lnSpc>
              <a:spcBef>
                <a:spcPct val="50000"/>
              </a:spcBef>
              <a:buClr>
                <a:srgbClr val="395A79"/>
              </a:buClr>
            </a:pPr>
            <a:r>
              <a:rPr lang="en-GB" b="1" i="1" dirty="0">
                <a:latin typeface="+mj-lt"/>
              </a:rPr>
              <a:t>Allows alternate solutions.</a:t>
            </a:r>
          </a:p>
          <a:p>
            <a:pPr>
              <a:lnSpc>
                <a:spcPct val="90000"/>
              </a:lnSpc>
              <a:spcBef>
                <a:spcPct val="50000"/>
              </a:spcBef>
              <a:buClr>
                <a:srgbClr val="395A79"/>
              </a:buClr>
            </a:pPr>
            <a:r>
              <a:rPr lang="en-GB" b="1" i="1" dirty="0">
                <a:latin typeface="+mj-lt"/>
              </a:rPr>
              <a:t>Builds trust and confidence, motivates and develops.</a:t>
            </a:r>
          </a:p>
          <a:p>
            <a:pPr>
              <a:lnSpc>
                <a:spcPct val="90000"/>
              </a:lnSpc>
              <a:spcBef>
                <a:spcPct val="50000"/>
              </a:spcBef>
              <a:buClr>
                <a:srgbClr val="395A79"/>
              </a:buClr>
            </a:pPr>
            <a:r>
              <a:rPr lang="en-GB" b="1" i="1" dirty="0">
                <a:latin typeface="+mj-lt"/>
              </a:rPr>
              <a:t>Requires regular progress reports.</a:t>
            </a:r>
          </a:p>
          <a:p>
            <a:pPr>
              <a:lnSpc>
                <a:spcPct val="90000"/>
              </a:lnSpc>
              <a:spcBef>
                <a:spcPct val="50000"/>
              </a:spcBef>
              <a:buClr>
                <a:srgbClr val="395A79"/>
              </a:buClr>
            </a:pPr>
            <a:r>
              <a:rPr lang="en-GB" b="1" i="1" dirty="0">
                <a:latin typeface="+mj-lt"/>
              </a:rPr>
              <a:t>Accepts that final accountability resides with manager.</a:t>
            </a:r>
          </a:p>
          <a:p>
            <a:endParaRPr lang="en-GB" b="1" dirty="0">
              <a:latin typeface="+mj-lt"/>
            </a:endParaRPr>
          </a:p>
        </p:txBody>
      </p:sp>
      <p:pic>
        <p:nvPicPr>
          <p:cNvPr id="4" name="Picture 3"/>
          <p:cNvPicPr>
            <a:picLocks noChangeAspect="1"/>
          </p:cNvPicPr>
          <p:nvPr/>
        </p:nvPicPr>
        <p:blipFill>
          <a:blip r:embed="rId3"/>
          <a:stretch>
            <a:fillRect/>
          </a:stretch>
        </p:blipFill>
        <p:spPr>
          <a:xfrm>
            <a:off x="8153926" y="2708920"/>
            <a:ext cx="2174922" cy="2449944"/>
          </a:xfrm>
          <a:prstGeom prst="rect">
            <a:avLst/>
          </a:prstGeom>
        </p:spPr>
      </p:pic>
    </p:spTree>
    <p:extLst>
      <p:ext uri="{BB962C8B-B14F-4D97-AF65-F5344CB8AC3E}">
        <p14:creationId xmlns:p14="http://schemas.microsoft.com/office/powerpoint/2010/main" val="594510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a:xfrm>
            <a:off x="609600" y="274638"/>
            <a:ext cx="10972800" cy="930897"/>
          </a:xfrm>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341853" y="1236004"/>
            <a:ext cx="8291528" cy="4383354"/>
          </a:xfrm>
        </p:spPr>
        <p:txBody>
          <a:bodyPr>
            <a:normAutofit fontScale="925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pic>
        <p:nvPicPr>
          <p:cNvPr id="4" name="Picture 3"/>
          <p:cNvPicPr>
            <a:picLocks noChangeAspect="1"/>
          </p:cNvPicPr>
          <p:nvPr/>
        </p:nvPicPr>
        <p:blipFill>
          <a:blip r:embed="rId3"/>
          <a:stretch>
            <a:fillRect/>
          </a:stretch>
        </p:blipFill>
        <p:spPr>
          <a:xfrm>
            <a:off x="8630727" y="1415362"/>
            <a:ext cx="2783541" cy="3024336"/>
          </a:xfrm>
          <a:prstGeom prst="rect">
            <a:avLst/>
          </a:prstGeom>
        </p:spPr>
      </p:pic>
    </p:spTree>
    <p:extLst>
      <p:ext uri="{BB962C8B-B14F-4D97-AF65-F5344CB8AC3E}">
        <p14:creationId xmlns:p14="http://schemas.microsoft.com/office/powerpoint/2010/main" val="4170673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pic>
        <p:nvPicPr>
          <p:cNvPr id="4" name="Picture 3"/>
          <p:cNvPicPr>
            <a:picLocks noChangeAspect="1"/>
          </p:cNvPicPr>
          <p:nvPr/>
        </p:nvPicPr>
        <p:blipFill>
          <a:blip r:embed="rId3"/>
          <a:stretch>
            <a:fillRect/>
          </a:stretch>
        </p:blipFill>
        <p:spPr>
          <a:xfrm>
            <a:off x="7032104" y="2637367"/>
            <a:ext cx="3166532" cy="1583266"/>
          </a:xfrm>
          <a:prstGeom prst="rect">
            <a:avLst/>
          </a:prstGeom>
        </p:spPr>
      </p:pic>
    </p:spTree>
    <p:extLst>
      <p:ext uri="{BB962C8B-B14F-4D97-AF65-F5344CB8AC3E}">
        <p14:creationId xmlns:p14="http://schemas.microsoft.com/office/powerpoint/2010/main" val="160833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 fail</a:t>
            </a:r>
          </a:p>
        </p:txBody>
      </p:sp>
      <p:pic>
        <p:nvPicPr>
          <p:cNvPr id="4" name="Content Placeholder 3"/>
          <p:cNvPicPr>
            <a:picLocks noGrp="1" noChangeAspect="1"/>
          </p:cNvPicPr>
          <p:nvPr>
            <p:ph idx="1"/>
          </p:nvPr>
        </p:nvPicPr>
        <p:blipFill>
          <a:blip r:embed="rId2"/>
          <a:stretch>
            <a:fillRect/>
          </a:stretch>
        </p:blipFill>
        <p:spPr>
          <a:xfrm>
            <a:off x="1276606" y="1253598"/>
            <a:ext cx="8582573" cy="4615391"/>
          </a:xfrm>
          <a:prstGeom prst="rect">
            <a:avLst/>
          </a:prstGeom>
        </p:spPr>
      </p:pic>
      <p:pic>
        <p:nvPicPr>
          <p:cNvPr id="5" name="Picture 4"/>
          <p:cNvPicPr>
            <a:picLocks noChangeAspect="1"/>
          </p:cNvPicPr>
          <p:nvPr/>
        </p:nvPicPr>
        <p:blipFill>
          <a:blip r:embed="rId3"/>
          <a:stretch>
            <a:fillRect/>
          </a:stretch>
        </p:blipFill>
        <p:spPr>
          <a:xfrm>
            <a:off x="8197516" y="2740048"/>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1085144" y="1471086"/>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03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5591944" y="1916833"/>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565-BE6C-4FF5-8BC5-C166F65A4AF9}"/>
              </a:ext>
            </a:extLst>
          </p:cNvPr>
          <p:cNvSpPr>
            <a:spLocks noGrp="1"/>
          </p:cNvSpPr>
          <p:nvPr>
            <p:ph type="title"/>
          </p:nvPr>
        </p:nvSpPr>
        <p:spPr>
          <a:xfrm>
            <a:off x="784212" y="404664"/>
            <a:ext cx="8988338" cy="1080120"/>
          </a:xfrm>
        </p:spPr>
        <p:txBody>
          <a:bodyPr>
            <a:noAutofit/>
          </a:bodyPr>
          <a:lstStyle/>
          <a:p>
            <a:pPr algn="ctr"/>
            <a:r>
              <a:rPr lang="en-GB" sz="4000" dirty="0">
                <a:latin typeface="Arial"/>
                <a:cs typeface="Arial"/>
              </a:rPr>
              <a:t>Adair’s Action Centred Leadership</a:t>
            </a:r>
          </a:p>
        </p:txBody>
      </p:sp>
      <p:sp>
        <p:nvSpPr>
          <p:cNvPr id="8" name="Content Placeholder 7">
            <a:extLst>
              <a:ext uri="{FF2B5EF4-FFF2-40B4-BE49-F238E27FC236}">
                <a16:creationId xmlns:a16="http://schemas.microsoft.com/office/drawing/2014/main" id="{3E42AF06-0588-4F79-AA8F-F229555AB1E1}"/>
              </a:ext>
            </a:extLst>
          </p:cNvPr>
          <p:cNvSpPr>
            <a:spLocks noGrp="1"/>
          </p:cNvSpPr>
          <p:nvPr>
            <p:ph idx="1"/>
          </p:nvPr>
        </p:nvSpPr>
        <p:spPr>
          <a:xfrm>
            <a:off x="477298" y="1486444"/>
            <a:ext cx="6752568" cy="4887829"/>
          </a:xfrm>
        </p:spPr>
        <p:txBody>
          <a:bodyPr>
            <a:normAutofit fontScale="92500" lnSpcReduction="20000"/>
          </a:bodyPr>
          <a:lstStyle/>
          <a:p>
            <a:endParaRPr lang="en-US" sz="1300" b="1" dirty="0">
              <a:solidFill>
                <a:srgbClr val="FFFF00"/>
              </a:solidFill>
            </a:endParaRPr>
          </a:p>
          <a:p>
            <a:r>
              <a:rPr lang="en-GB" b="1" dirty="0">
                <a:solidFill>
                  <a:srgbClr val="FF0000"/>
                </a:solidFill>
              </a:rPr>
              <a:t>Achieving</a:t>
            </a:r>
            <a:r>
              <a:rPr lang="en-GB" b="1" dirty="0">
                <a:solidFill>
                  <a:srgbClr val="FFFF00"/>
                </a:solidFill>
              </a:rPr>
              <a:t> </a:t>
            </a:r>
            <a:r>
              <a:rPr lang="en-GB" b="1" dirty="0">
                <a:solidFill>
                  <a:schemeClr val="tx1"/>
                </a:solidFill>
              </a:rPr>
              <a:t>the</a:t>
            </a:r>
            <a:r>
              <a:rPr lang="en-GB" b="1" dirty="0">
                <a:solidFill>
                  <a:srgbClr val="FFFF00"/>
                </a:solidFill>
              </a:rPr>
              <a:t> </a:t>
            </a:r>
            <a:r>
              <a:rPr lang="en-GB" b="1" dirty="0">
                <a:solidFill>
                  <a:srgbClr val="FF0000"/>
                </a:solidFill>
              </a:rPr>
              <a:t>Task</a:t>
            </a:r>
            <a:r>
              <a:rPr lang="en-GB" b="1" dirty="0">
                <a:solidFill>
                  <a:srgbClr val="FFFF00"/>
                </a:solidFill>
              </a:rPr>
              <a:t>, </a:t>
            </a:r>
            <a:r>
              <a:rPr lang="en-GB" b="1" dirty="0">
                <a:solidFill>
                  <a:srgbClr val="00B0F0"/>
                </a:solidFill>
              </a:rPr>
              <a:t>Developing</a:t>
            </a:r>
            <a:r>
              <a:rPr lang="en-GB" b="1" dirty="0">
                <a:solidFill>
                  <a:srgbClr val="FFFF00"/>
                </a:solidFill>
              </a:rPr>
              <a:t> </a:t>
            </a:r>
            <a:r>
              <a:rPr lang="en-GB" b="1" dirty="0">
                <a:solidFill>
                  <a:schemeClr val="tx1"/>
                </a:solidFill>
              </a:rPr>
              <a:t>the</a:t>
            </a:r>
            <a:r>
              <a:rPr lang="en-GB" b="1" dirty="0">
                <a:solidFill>
                  <a:srgbClr val="FFFF00"/>
                </a:solidFill>
              </a:rPr>
              <a:t> </a:t>
            </a:r>
            <a:r>
              <a:rPr lang="en-GB" b="1" dirty="0">
                <a:solidFill>
                  <a:srgbClr val="00B0F0"/>
                </a:solidFill>
              </a:rPr>
              <a:t>Team</a:t>
            </a:r>
            <a:r>
              <a:rPr lang="en-GB" b="1" dirty="0">
                <a:solidFill>
                  <a:srgbClr val="FFFF00"/>
                </a:solidFill>
              </a:rPr>
              <a:t> </a:t>
            </a:r>
            <a:r>
              <a:rPr lang="en-GB" b="1" dirty="0">
                <a:solidFill>
                  <a:schemeClr val="tx1"/>
                </a:solidFill>
              </a:rPr>
              <a:t>and</a:t>
            </a:r>
            <a:r>
              <a:rPr lang="en-GB" b="1" dirty="0">
                <a:solidFill>
                  <a:srgbClr val="FFFF00"/>
                </a:solidFill>
              </a:rPr>
              <a:t> </a:t>
            </a:r>
            <a:r>
              <a:rPr lang="en-GB" b="1" dirty="0">
                <a:solidFill>
                  <a:srgbClr val="92D050"/>
                </a:solidFill>
              </a:rPr>
              <a:t>Developing</a:t>
            </a:r>
            <a:r>
              <a:rPr lang="en-GB" b="1" dirty="0">
                <a:solidFill>
                  <a:srgbClr val="FFFF00"/>
                </a:solidFill>
              </a:rPr>
              <a:t> </a:t>
            </a:r>
            <a:r>
              <a:rPr lang="en-GB" b="1" dirty="0">
                <a:solidFill>
                  <a:srgbClr val="92D050"/>
                </a:solidFill>
              </a:rPr>
              <a:t>Individuals</a:t>
            </a:r>
            <a:r>
              <a:rPr lang="en-GB" b="1" dirty="0">
                <a:solidFill>
                  <a:srgbClr val="FFFF00"/>
                </a:solidFill>
              </a:rPr>
              <a:t> -</a:t>
            </a:r>
            <a:r>
              <a:rPr lang="en-GB" b="1" dirty="0">
                <a:solidFill>
                  <a:schemeClr val="tx1"/>
                </a:solidFill>
              </a:rPr>
              <a:t> are mutually dependent, as well as being separately essential to the overall leadership role.</a:t>
            </a:r>
            <a:endParaRPr lang="en-US" b="1" dirty="0">
              <a:solidFill>
                <a:schemeClr val="tx1"/>
              </a:solidFill>
            </a:endParaRPr>
          </a:p>
          <a:p>
            <a:r>
              <a:rPr lang="en-US" b="1" dirty="0">
                <a:solidFill>
                  <a:schemeClr val="tx1"/>
                </a:solidFill>
              </a:rPr>
              <a:t>The model helps to </a:t>
            </a:r>
            <a:r>
              <a:rPr lang="en-GB" b="1" dirty="0">
                <a:solidFill>
                  <a:schemeClr val="tx1"/>
                </a:solidFill>
                <a:latin typeface="Open Sans" panose="020B0606030504020204" pitchFamily="34" charset="0"/>
              </a:rPr>
              <a:t>get t</a:t>
            </a:r>
            <a:r>
              <a:rPr lang="en-GB" b="1" i="0" dirty="0">
                <a:solidFill>
                  <a:schemeClr val="tx1"/>
                </a:solidFill>
                <a:effectLst/>
                <a:latin typeface="Open Sans" panose="020B0606030504020204" pitchFamily="34" charset="0"/>
              </a:rPr>
              <a:t>he right balance gets results, builds morale, improves quality, develops teams and productivity and is the mark of a successful manager and leader.</a:t>
            </a:r>
            <a:endParaRPr lang="en-US" b="1" dirty="0">
              <a:solidFill>
                <a:schemeClr val="tx1"/>
              </a:solidFill>
            </a:endParaRPr>
          </a:p>
        </p:txBody>
      </p:sp>
      <p:graphicFrame>
        <p:nvGraphicFramePr>
          <p:cNvPr id="5" name="Diagram 4">
            <a:extLst>
              <a:ext uri="{FF2B5EF4-FFF2-40B4-BE49-F238E27FC236}">
                <a16:creationId xmlns:a16="http://schemas.microsoft.com/office/drawing/2014/main" id="{3ACF9052-0C12-4232-96F9-E08AD925C82D}"/>
              </a:ext>
            </a:extLst>
          </p:cNvPr>
          <p:cNvGraphicFramePr/>
          <p:nvPr>
            <p:extLst>
              <p:ext uri="{D42A27DB-BD31-4B8C-83A1-F6EECF244321}">
                <p14:modId xmlns:p14="http://schemas.microsoft.com/office/powerpoint/2010/main" val="2875186800"/>
              </p:ext>
            </p:extLst>
          </p:nvPr>
        </p:nvGraphicFramePr>
        <p:xfrm>
          <a:off x="7229660" y="1886685"/>
          <a:ext cx="4403884" cy="3082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1277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F3F4B-EA9A-464F-96ED-4908DCFB6ECA}"/>
              </a:ext>
            </a:extLst>
          </p:cNvPr>
          <p:cNvSpPr>
            <a:spLocks noGrp="1"/>
          </p:cNvSpPr>
          <p:nvPr>
            <p:ph type="title"/>
          </p:nvPr>
        </p:nvSpPr>
        <p:spPr>
          <a:xfrm>
            <a:off x="767353" y="3690838"/>
            <a:ext cx="10906026" cy="1450757"/>
          </a:xfrm>
        </p:spPr>
        <p:txBody>
          <a:bodyPr>
            <a:noAutofit/>
          </a:bodyPr>
          <a:lstStyle/>
          <a:p>
            <a:pPr algn="ctr"/>
            <a:r>
              <a:rPr lang="en-GB" sz="3600" dirty="0"/>
              <a:t>How would you use the different leadership styles to help teams overcome failures and perform effectively – think of John Adair’s action </a:t>
            </a:r>
            <a:r>
              <a:rPr lang="en-GB" sz="3600" dirty="0" err="1"/>
              <a:t>Centrered</a:t>
            </a:r>
            <a:r>
              <a:rPr lang="en-GB" sz="3600" dirty="0"/>
              <a:t> leadership and Situational Leadership model</a:t>
            </a:r>
          </a:p>
        </p:txBody>
      </p:sp>
      <p:pic>
        <p:nvPicPr>
          <p:cNvPr id="4" name="Picture 3">
            <a:extLst>
              <a:ext uri="{FF2B5EF4-FFF2-40B4-BE49-F238E27FC236}">
                <a16:creationId xmlns:a16="http://schemas.microsoft.com/office/drawing/2014/main" id="{DFFDF79E-92C7-4301-9B36-BAD1C198114E}"/>
              </a:ext>
            </a:extLst>
          </p:cNvPr>
          <p:cNvPicPr>
            <a:picLocks noChangeAspect="1"/>
          </p:cNvPicPr>
          <p:nvPr/>
        </p:nvPicPr>
        <p:blipFill>
          <a:blip r:embed="rId2"/>
          <a:stretch>
            <a:fillRect/>
          </a:stretch>
        </p:blipFill>
        <p:spPr>
          <a:xfrm>
            <a:off x="1702192" y="166380"/>
            <a:ext cx="4035089" cy="2879026"/>
          </a:xfrm>
          <a:prstGeom prst="rect">
            <a:avLst/>
          </a:prstGeom>
        </p:spPr>
      </p:pic>
      <p:pic>
        <p:nvPicPr>
          <p:cNvPr id="5" name="Picture 4">
            <a:extLst>
              <a:ext uri="{FF2B5EF4-FFF2-40B4-BE49-F238E27FC236}">
                <a16:creationId xmlns:a16="http://schemas.microsoft.com/office/drawing/2014/main" id="{205D451B-BC60-4D9C-B1E2-CBAFDAA57AF4}"/>
              </a:ext>
            </a:extLst>
          </p:cNvPr>
          <p:cNvPicPr>
            <a:picLocks noChangeAspect="1"/>
          </p:cNvPicPr>
          <p:nvPr/>
        </p:nvPicPr>
        <p:blipFill>
          <a:blip r:embed="rId3"/>
          <a:stretch>
            <a:fillRect/>
          </a:stretch>
        </p:blipFill>
        <p:spPr>
          <a:xfrm>
            <a:off x="6960096" y="12150"/>
            <a:ext cx="3281636" cy="3202146"/>
          </a:xfrm>
          <a:prstGeom prst="rect">
            <a:avLst/>
          </a:prstGeom>
        </p:spPr>
      </p:pic>
    </p:spTree>
    <p:extLst>
      <p:ext uri="{BB962C8B-B14F-4D97-AF65-F5344CB8AC3E}">
        <p14:creationId xmlns:p14="http://schemas.microsoft.com/office/powerpoint/2010/main" val="577298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25508-2E3D-FEFD-F31D-E327658184C5}"/>
              </a:ext>
            </a:extLst>
          </p:cNvPr>
          <p:cNvSpPr>
            <a:spLocks noGrp="1"/>
          </p:cNvSpPr>
          <p:nvPr>
            <p:ph type="title"/>
          </p:nvPr>
        </p:nvSpPr>
        <p:spPr/>
        <p:txBody>
          <a:bodyPr/>
          <a:lstStyle/>
          <a:p>
            <a:r>
              <a:rPr lang="en-US" dirty="0">
                <a:latin typeface="Arial"/>
                <a:cs typeface="Arial"/>
              </a:rPr>
              <a:t>Break into your teams</a:t>
            </a:r>
            <a:endParaRPr lang="en-US" dirty="0"/>
          </a:p>
        </p:txBody>
      </p:sp>
      <p:sp>
        <p:nvSpPr>
          <p:cNvPr id="3" name="Content Placeholder 2">
            <a:extLst>
              <a:ext uri="{FF2B5EF4-FFF2-40B4-BE49-F238E27FC236}">
                <a16:creationId xmlns:a16="http://schemas.microsoft.com/office/drawing/2014/main" id="{E729A1CD-08E7-48A0-6E01-AB981177B3B0}"/>
              </a:ext>
            </a:extLst>
          </p:cNvPr>
          <p:cNvSpPr>
            <a:spLocks noGrp="1"/>
          </p:cNvSpPr>
          <p:nvPr>
            <p:ph idx="1"/>
          </p:nvPr>
        </p:nvSpPr>
        <p:spPr/>
        <p:txBody>
          <a:bodyPr vert="horz" lIns="91440" tIns="45720" rIns="91440" bIns="45720" rtlCol="0" anchor="t">
            <a:normAutofit/>
          </a:bodyPr>
          <a:lstStyle/>
          <a:p>
            <a:r>
              <a:rPr lang="en-US">
                <a:latin typeface="Arial"/>
                <a:cs typeface="Arial"/>
              </a:rPr>
              <a:t>Reflect on what you have learnt so far in the module</a:t>
            </a:r>
            <a:endParaRPr lang="en-US">
              <a:latin typeface="Myriad Pro"/>
              <a:cs typeface="Arial"/>
            </a:endParaRPr>
          </a:p>
          <a:p>
            <a:r>
              <a:rPr lang="en-US" dirty="0">
                <a:latin typeface="Arial"/>
                <a:cs typeface="Arial"/>
              </a:rPr>
              <a:t>What have you learnt about yourself? Your best role in </a:t>
            </a:r>
            <a:r>
              <a:rPr lang="en-US">
                <a:latin typeface="Arial"/>
                <a:cs typeface="Arial"/>
              </a:rPr>
              <a:t>teams?</a:t>
            </a:r>
          </a:p>
          <a:p>
            <a:r>
              <a:rPr lang="en-US">
                <a:latin typeface="Arial"/>
                <a:cs typeface="Arial"/>
              </a:rPr>
              <a:t>What have you learnt about others? </a:t>
            </a:r>
            <a:endParaRPr lang="en-US" dirty="0">
              <a:latin typeface="Arial"/>
              <a:cs typeface="Arial"/>
            </a:endParaRPr>
          </a:p>
          <a:p>
            <a:r>
              <a:rPr lang="en-US" dirty="0">
                <a:latin typeface="Arial"/>
                <a:cs typeface="Arial"/>
              </a:rPr>
              <a:t>How can you best work effectively to achieve your team </a:t>
            </a:r>
            <a:r>
              <a:rPr lang="en-US">
                <a:latin typeface="Arial"/>
                <a:cs typeface="Arial"/>
              </a:rPr>
              <a:t>goal (s)?</a:t>
            </a:r>
            <a:endParaRPr lang="en-US" dirty="0">
              <a:latin typeface="Arial"/>
              <a:cs typeface="Arial"/>
            </a:endParaRPr>
          </a:p>
        </p:txBody>
      </p:sp>
    </p:spTree>
    <p:extLst>
      <p:ext uri="{BB962C8B-B14F-4D97-AF65-F5344CB8AC3E}">
        <p14:creationId xmlns:p14="http://schemas.microsoft.com/office/powerpoint/2010/main" val="578208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a:t>Part 1</a:t>
            </a:r>
          </a:p>
          <a:p>
            <a:r>
              <a:rPr lang="en-GB" sz="2400"/>
              <a:t>Reflective Report</a:t>
            </a:r>
          </a:p>
          <a:p>
            <a:r>
              <a:rPr lang="en-GB" sz="2400"/>
              <a:t>1,000 words</a:t>
            </a:r>
          </a:p>
          <a:p>
            <a:r>
              <a:rPr lang="en-GB" sz="2400"/>
              <a:t>Due: 29/11/24</a:t>
            </a:r>
          </a:p>
          <a:p>
            <a:r>
              <a:rPr lang="en-GB" sz="2400"/>
              <a:t>See Pages 5-11 of the Module handbook</a:t>
            </a:r>
          </a:p>
          <a:p>
            <a:r>
              <a:rPr lang="en-GB" sz="2400"/>
              <a:t>Answer the questions using appropriate academic writing &amp; referencing</a:t>
            </a:r>
          </a:p>
          <a:p>
            <a:endParaRPr lang="en-GB" sz="2400">
              <a:cs typeface="Calibri"/>
            </a:endParaRPr>
          </a:p>
          <a:p>
            <a:pPr marL="0" indent="0">
              <a:buNone/>
            </a:pPr>
            <a:r>
              <a:rPr lang="en-GB" sz="2400"/>
              <a:t>Assignment 2</a:t>
            </a:r>
          </a:p>
          <a:p>
            <a:r>
              <a:rPr lang="en-GB" sz="2400"/>
              <a:t>Group Presentation</a:t>
            </a:r>
          </a:p>
          <a:p>
            <a:r>
              <a:rPr lang="en-GB" sz="2400"/>
              <a:t>5 minutes per person</a:t>
            </a:r>
          </a:p>
          <a:p>
            <a:r>
              <a:rPr lang="en-GB" sz="2400"/>
              <a:t>Dates: w/c 2/12/24 </a:t>
            </a:r>
          </a:p>
          <a:p>
            <a:r>
              <a:rPr lang="en-GB" sz="2400"/>
              <a:t>See Pages 5-11 of Module handbook</a:t>
            </a:r>
          </a:p>
          <a:p>
            <a:r>
              <a:rPr lang="en-GB" sz="240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41ECF0A9-FD86-FB52-367E-D0E4E9C9CCA7}"/>
              </a:ext>
            </a:extLst>
          </p:cNvPr>
          <p:cNvGraphicFramePr>
            <a:graphicFrameLocks noGrp="1"/>
          </p:cNvGraphicFramePr>
          <p:nvPr>
            <p:extLst>
              <p:ext uri="{D42A27DB-BD31-4B8C-83A1-F6EECF244321}">
                <p14:modId xmlns:p14="http://schemas.microsoft.com/office/powerpoint/2010/main" val="1309689476"/>
              </p:ext>
            </p:extLst>
          </p:nvPr>
        </p:nvGraphicFramePr>
        <p:xfrm>
          <a:off x="296778" y="256673"/>
          <a:ext cx="11595777" cy="5463090"/>
        </p:xfrm>
        <a:graphic>
          <a:graphicData uri="http://schemas.openxmlformats.org/drawingml/2006/table">
            <a:tbl>
              <a:tblPr bandRow="1">
                <a:tableStyleId>{5C22544A-7EE6-4342-B048-85BDC9FD1C3A}</a:tableStyleId>
              </a:tblPr>
              <a:tblGrid>
                <a:gridCol w="2183871">
                  <a:extLst>
                    <a:ext uri="{9D8B030D-6E8A-4147-A177-3AD203B41FA5}">
                      <a16:colId xmlns:a16="http://schemas.microsoft.com/office/drawing/2014/main" val="3146080572"/>
                    </a:ext>
                  </a:extLst>
                </a:gridCol>
                <a:gridCol w="7112077">
                  <a:extLst>
                    <a:ext uri="{9D8B030D-6E8A-4147-A177-3AD203B41FA5}">
                      <a16:colId xmlns:a16="http://schemas.microsoft.com/office/drawing/2014/main" val="1624832089"/>
                    </a:ext>
                  </a:extLst>
                </a:gridCol>
                <a:gridCol w="2299829">
                  <a:extLst>
                    <a:ext uri="{9D8B030D-6E8A-4147-A177-3AD203B41FA5}">
                      <a16:colId xmlns:a16="http://schemas.microsoft.com/office/drawing/2014/main" val="849564483"/>
                    </a:ext>
                  </a:extLst>
                </a:gridCol>
              </a:tblGrid>
              <a:tr h="991518">
                <a:tc>
                  <a:txBody>
                    <a:bodyPr/>
                    <a:lstStyle/>
                    <a:p>
                      <a:pPr algn="ctr" rtl="0" fontAlgn="base">
                        <a:lnSpc>
                          <a:spcPts val="1425"/>
                        </a:lnSpc>
                      </a:pPr>
                      <a:r>
                        <a:rPr lang="en-GB" sz="1600" b="1">
                          <a:effectLst/>
                          <a:latin typeface="Arial"/>
                        </a:rPr>
                        <a:t>Title Page</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Your Name and Student Number </a:t>
                      </a:r>
                    </a:p>
                    <a:p>
                      <a:pPr rtl="0" fontAlgn="base">
                        <a:lnSpc>
                          <a:spcPts val="1425"/>
                        </a:lnSpc>
                      </a:pPr>
                      <a:r>
                        <a:rPr lang="en-GB" sz="1600">
                          <a:effectLst/>
                          <a:latin typeface="Arial"/>
                        </a:rPr>
                        <a:t>Module Title and Code  </a:t>
                      </a:r>
                    </a:p>
                    <a:p>
                      <a:pPr rtl="0" fontAlgn="base">
                        <a:lnSpc>
                          <a:spcPts val="1425"/>
                        </a:lnSpc>
                      </a:pPr>
                      <a:r>
                        <a:rPr lang="en-GB" sz="1600">
                          <a:effectLst/>
                          <a:latin typeface="Arial"/>
                        </a:rPr>
                        <a:t>Submission date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Does not form part of your word count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3101941"/>
                  </a:ext>
                </a:extLst>
              </a:tr>
              <a:tr h="991518">
                <a:tc>
                  <a:txBody>
                    <a:bodyPr/>
                    <a:lstStyle/>
                    <a:p>
                      <a:pPr algn="ctr" rtl="0" fontAlgn="base">
                        <a:lnSpc>
                          <a:spcPts val="1425"/>
                        </a:lnSpc>
                      </a:pPr>
                      <a:r>
                        <a:rPr lang="en-GB" sz="1600" b="1">
                          <a:effectLst/>
                          <a:latin typeface="Arial"/>
                        </a:rPr>
                        <a:t>Introduction</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do you believe is good teamwork (with references)? </a:t>
                      </a:r>
                    </a:p>
                    <a:p>
                      <a:pPr rtl="0" fontAlgn="base">
                        <a:lnSpc>
                          <a:spcPts val="1425"/>
                        </a:lnSpc>
                      </a:pPr>
                      <a:endParaRPr lang="en-GB" sz="1600">
                        <a:effectLst/>
                        <a:latin typeface="Arial"/>
                      </a:endParaRPr>
                    </a:p>
                    <a:p>
                      <a:pPr rtl="0" fontAlgn="base">
                        <a:lnSpc>
                          <a:spcPts val="1425"/>
                        </a:lnSpc>
                      </a:pPr>
                      <a:r>
                        <a:rPr lang="en-GB" sz="1600">
                          <a:effectLst/>
                          <a:latin typeface="Arial"/>
                        </a:rPr>
                        <a:t>Describe your natural role within teams. What do you do well?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200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979671894"/>
                  </a:ext>
                </a:extLst>
              </a:tr>
              <a:tr h="190500">
                <a:tc>
                  <a:txBody>
                    <a:bodyPr/>
                    <a:lstStyle/>
                    <a:p>
                      <a:pPr algn="ctr" rtl="0" fontAlgn="base">
                        <a:lnSpc>
                          <a:spcPts val="1425"/>
                        </a:lnSpc>
                      </a:pPr>
                      <a:r>
                        <a:rPr lang="en-GB" sz="1600" b="1">
                          <a:effectLst/>
                          <a:latin typeface="Arial"/>
                        </a:rPr>
                        <a:t>Findings</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have you learnt about relationships and effective teamworking during the module? What models and theories have helped you? </a:t>
                      </a:r>
                    </a:p>
                    <a:p>
                      <a:pPr rtl="0" fontAlgn="base">
                        <a:lnSpc>
                          <a:spcPts val="1425"/>
                        </a:lnSpc>
                      </a:pPr>
                      <a:endParaRPr lang="en-GB" sz="1600">
                        <a:effectLst/>
                        <a:latin typeface="Arial"/>
                      </a:endParaRPr>
                    </a:p>
                    <a:p>
                      <a:pPr rtl="0" fontAlgn="base">
                        <a:lnSpc>
                          <a:spcPts val="1425"/>
                        </a:lnSpc>
                      </a:pPr>
                      <a:r>
                        <a:rPr lang="en-GB" sz="1600">
                          <a:effectLst/>
                          <a:latin typeface="Arial"/>
                        </a:rPr>
                        <a:t>How have you applied your learning so far to help you to be more effective in teams? Use any specific examples (e.g. being part of your group presentation team) and use references to support your points.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500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25984384"/>
                  </a:ext>
                </a:extLst>
              </a:tr>
              <a:tr h="190500">
                <a:tc>
                  <a:txBody>
                    <a:bodyPr/>
                    <a:lstStyle/>
                    <a:p>
                      <a:pPr algn="ctr" rtl="0" fontAlgn="base">
                        <a:lnSpc>
                          <a:spcPts val="1425"/>
                        </a:lnSpc>
                      </a:pPr>
                      <a:r>
                        <a:rPr lang="en-GB" sz="1600" b="1">
                          <a:effectLst/>
                          <a:latin typeface="Arial"/>
                        </a:rPr>
                        <a:t>Conclusion</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has been your main learning about yourself within teams?  </a:t>
                      </a:r>
                    </a:p>
                    <a:p>
                      <a:pPr rtl="0" fontAlgn="base">
                        <a:lnSpc>
                          <a:spcPts val="1425"/>
                        </a:lnSpc>
                      </a:pPr>
                      <a:endParaRPr lang="en-GB" sz="1600">
                        <a:effectLst/>
                        <a:latin typeface="Arial"/>
                      </a:endParaRPr>
                    </a:p>
                    <a:p>
                      <a:pPr rtl="0" fontAlgn="base">
                        <a:lnSpc>
                          <a:spcPts val="1425"/>
                        </a:lnSpc>
                      </a:pPr>
                      <a:r>
                        <a:rPr lang="en-GB" sz="1600">
                          <a:effectLst/>
                          <a:latin typeface="Arial"/>
                        </a:rPr>
                        <a:t>How will you apply this to be more effective in teams? What specific actions are you going to take?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300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88221592"/>
                  </a:ext>
                </a:extLst>
              </a:tr>
              <a:tr h="190500">
                <a:tc>
                  <a:txBody>
                    <a:bodyPr/>
                    <a:lstStyle/>
                    <a:p>
                      <a:pPr algn="ctr" rtl="0" fontAlgn="base">
                        <a:lnSpc>
                          <a:spcPts val="1425"/>
                        </a:lnSpc>
                      </a:pPr>
                      <a:r>
                        <a:rPr lang="en-GB" sz="1600" b="1">
                          <a:effectLst/>
                          <a:latin typeface="Arial"/>
                        </a:rPr>
                        <a:t>Reference List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Write a complete list of all the references you have used (a minimum of 8) using the UWTSD Harvard Referencing Protocol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Not counted in word count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5393354"/>
                  </a:ext>
                </a:extLst>
              </a:tr>
            </a:tbl>
          </a:graphicData>
        </a:graphic>
      </p:graphicFrame>
    </p:spTree>
    <p:extLst>
      <p:ext uri="{BB962C8B-B14F-4D97-AF65-F5344CB8AC3E}">
        <p14:creationId xmlns:p14="http://schemas.microsoft.com/office/powerpoint/2010/main" val="380178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603905-55D0-3629-AAF1-02496D753581}"/>
              </a:ext>
            </a:extLst>
          </p:cNvPr>
          <p:cNvSpPr txBox="1"/>
          <p:nvPr/>
        </p:nvSpPr>
        <p:spPr>
          <a:xfrm>
            <a:off x="328864" y="248653"/>
            <a:ext cx="115262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Courier New"/>
              <a:buChar char="•"/>
            </a:pPr>
            <a:r>
              <a:rPr lang="en-GB" sz="1900">
                <a:latin typeface="Arial"/>
                <a:cs typeface="Arial"/>
              </a:rPr>
              <a:t>Create a group of 3-5 fellow students who you will work with to develop and deliver a group presentation. You can choose who you work with, providing that all participants are within a group with 3-5 team members.</a:t>
            </a:r>
            <a:r>
              <a:rPr lang="en-US" sz="1900">
                <a:latin typeface="Arial"/>
                <a:cs typeface="Arial"/>
              </a:rPr>
              <a:t> </a:t>
            </a:r>
          </a:p>
          <a:p>
            <a:pPr marL="228600" indent="-228600">
              <a:buFont typeface="Courier New"/>
              <a:buChar char="•"/>
            </a:pPr>
            <a:r>
              <a:rPr lang="en-GB" sz="1900">
                <a:latin typeface="Arial"/>
                <a:cs typeface="Arial"/>
              </a:rPr>
              <a:t>Build your group into a team using appropriate relationship models, communication theories and team development models (you may find it helpful to use your reflections you develop in Task 1 to help you).</a:t>
            </a:r>
            <a:r>
              <a:rPr lang="en-US" sz="1900">
                <a:latin typeface="Arial"/>
                <a:cs typeface="Arial"/>
              </a:rPr>
              <a:t> </a:t>
            </a:r>
          </a:p>
          <a:p>
            <a:pPr marL="228600" indent="-228600">
              <a:buFont typeface="Courier New"/>
              <a:buChar char="•"/>
            </a:pPr>
            <a:r>
              <a:rPr lang="en-GB" sz="1900">
                <a:latin typeface="Arial"/>
                <a:cs typeface="Arial"/>
              </a:rPr>
              <a:t>Develop a team presentation that you will deliver to the rest of the module participants entitled “</a:t>
            </a:r>
            <a:r>
              <a:rPr lang="en-GB" sz="1900" b="1">
                <a:latin typeface="Arial"/>
                <a:cs typeface="Arial"/>
              </a:rPr>
              <a:t>What we have learnt about effective teams</a:t>
            </a:r>
            <a:r>
              <a:rPr lang="en-GB" sz="1900">
                <a:latin typeface="Arial"/>
                <a:cs typeface="Arial"/>
              </a:rPr>
              <a:t>?” </a:t>
            </a:r>
            <a:r>
              <a:rPr lang="en-US" sz="1900">
                <a:latin typeface="Arial"/>
                <a:cs typeface="Arial"/>
              </a:rPr>
              <a:t> </a:t>
            </a:r>
          </a:p>
          <a:p>
            <a:pPr marL="228600" indent="-228600">
              <a:buFont typeface="Courier New"/>
              <a:buChar char="•"/>
            </a:pPr>
            <a:r>
              <a:rPr lang="en-GB" sz="1900">
                <a:latin typeface="Arial"/>
                <a:cs typeface="Arial"/>
              </a:rPr>
              <a:t>Each member of the team is required to present for 5 mins (+/- 25 seconds).</a:t>
            </a:r>
            <a:r>
              <a:rPr lang="en-US" sz="1900">
                <a:latin typeface="Arial"/>
                <a:cs typeface="Arial"/>
              </a:rPr>
              <a:t> </a:t>
            </a:r>
          </a:p>
          <a:p>
            <a:pPr marL="228600" indent="-228600">
              <a:buFont typeface="Courier New"/>
              <a:buChar char="•"/>
            </a:pPr>
            <a:r>
              <a:rPr lang="en-GB" sz="1900">
                <a:latin typeface="Arial"/>
                <a:cs typeface="Arial"/>
              </a:rPr>
              <a:t>Your presentation should include appropriate academic references (minimum of 5 references per person), a reflection on how you have worked as a team, and ideas about how to help people work collaboratively in workplaces.  </a:t>
            </a:r>
            <a:r>
              <a:rPr lang="en-US" sz="1900">
                <a:latin typeface="Arial"/>
                <a:cs typeface="Arial"/>
              </a:rPr>
              <a:t> </a:t>
            </a:r>
          </a:p>
          <a:p>
            <a:pPr marL="228600" indent="-228600">
              <a:buFont typeface="Courier New"/>
              <a:buChar char="•"/>
            </a:pPr>
            <a:r>
              <a:rPr lang="en-GB" sz="1900">
                <a:latin typeface="Arial"/>
                <a:cs typeface="Arial"/>
              </a:rPr>
              <a:t>It is important to think carefully how you engage your audience and use what you have learnt about effective communication to help you deliver your presentation.</a:t>
            </a:r>
            <a:r>
              <a:rPr lang="en-US" sz="1900">
                <a:latin typeface="Arial"/>
                <a:cs typeface="Arial"/>
              </a:rPr>
              <a:t> </a:t>
            </a:r>
          </a:p>
          <a:p>
            <a:pPr marL="228600" indent="-228600">
              <a:buFont typeface="Courier New"/>
              <a:buChar char="•"/>
            </a:pPr>
            <a:r>
              <a:rPr lang="en-GB" sz="1900">
                <a:latin typeface="Arial"/>
                <a:cs typeface="Arial"/>
              </a:rPr>
              <a:t>The presentation should be seamless between each team member and there should be an overall purpose, flow and structure to your team presentation with a clear purpose, flow and structure for each individual team member’s contribution.</a:t>
            </a:r>
            <a:r>
              <a:rPr lang="en-US" sz="1900">
                <a:latin typeface="Arial"/>
                <a:cs typeface="Arial"/>
              </a:rPr>
              <a:t> </a:t>
            </a:r>
          </a:p>
          <a:p>
            <a:pPr marL="228600" indent="-228600">
              <a:buFont typeface="Courier New"/>
              <a:buChar char="•"/>
            </a:pPr>
            <a:r>
              <a:rPr lang="en-GB" sz="1900">
                <a:latin typeface="Arial"/>
                <a:cs typeface="Arial"/>
              </a:rPr>
              <a:t>All students must submit their presentation slides with speaker notes onto Moodle for Assignment Part 2 by the date of their presentation. </a:t>
            </a:r>
            <a:r>
              <a:rPr lang="en-US" sz="1900">
                <a:latin typeface="Arial"/>
                <a:cs typeface="Arial"/>
              </a:rPr>
              <a:t> </a:t>
            </a:r>
          </a:p>
        </p:txBody>
      </p:sp>
    </p:spTree>
    <p:extLst>
      <p:ext uri="{BB962C8B-B14F-4D97-AF65-F5344CB8AC3E}">
        <p14:creationId xmlns:p14="http://schemas.microsoft.com/office/powerpoint/2010/main" val="35198257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7975-D165-6E81-06CF-ACB4C0A84B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30E76C-51BA-B716-C125-8422026B973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9965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a:t>Maslow, A (1943). </a:t>
            </a:r>
            <a:br>
              <a:rPr lang="en-US" sz="2800"/>
            </a:br>
            <a:r>
              <a:rPr lang="en-US" sz="280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Widescreen</PresentationFormat>
  <Slides>29</Slides>
  <Notes>19</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20140311PresentationUWTSDTemplate</vt:lpstr>
      <vt:lpstr>BMSW4009   Effective Team Working and Communication</vt:lpstr>
      <vt:lpstr>PowerPoint Presentation</vt:lpstr>
      <vt:lpstr>PowerPoint Presentation</vt:lpstr>
      <vt:lpstr>What do we know about people:</vt:lpstr>
      <vt:lpstr>How to make a group a team?</vt:lpstr>
      <vt:lpstr>What makes teams effective? Discussion </vt:lpstr>
      <vt:lpstr>Types of Teams</vt:lpstr>
      <vt:lpstr>Team working framework</vt:lpstr>
      <vt:lpstr>Tuckman’s Theory </vt:lpstr>
      <vt:lpstr>Your Presentation Teams</vt:lpstr>
      <vt:lpstr>Delegation</vt:lpstr>
      <vt:lpstr>Stephen Covey – Styles of Delegation</vt:lpstr>
      <vt:lpstr>Alternative Delegation Style</vt:lpstr>
      <vt:lpstr>Difference between delegation and abdication </vt:lpstr>
      <vt:lpstr>Situational Leadership</vt:lpstr>
      <vt:lpstr>Effective Delegation</vt:lpstr>
      <vt:lpstr>The Act of Delegation</vt:lpstr>
      <vt:lpstr>Delegation Process</vt:lpstr>
      <vt:lpstr>Identifying why team fail</vt:lpstr>
      <vt:lpstr>Do Teams Really Work? (Cont.)</vt:lpstr>
      <vt:lpstr>Adair’s Action Centred Leadership</vt:lpstr>
      <vt:lpstr>How would you use the different leadership styles to help teams overcome failures and perform effectively – think of John Adair’s action Centrered leadership and Situational Leadership model</vt:lpstr>
      <vt:lpstr>Break into your teams</vt:lpstr>
      <vt:lpstr>Assessment</vt:lpstr>
      <vt:lpstr>PowerPoint Presentation</vt:lpstr>
      <vt:lpstr>PowerPoint Presentation</vt:lpstr>
      <vt:lpstr>Any questions?</vt:lpstr>
      <vt:lpstr>PowerPoint Presentation</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518</cp:revision>
  <cp:lastPrinted>2019-10-01T11:26:54Z</cp:lastPrinted>
  <dcterms:created xsi:type="dcterms:W3CDTF">2015-04-14T15:21:28Z</dcterms:created>
  <dcterms:modified xsi:type="dcterms:W3CDTF">2024-10-14T14:24:06Z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