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56" r:id="rId3"/>
    <p:sldId id="299" r:id="rId4"/>
    <p:sldId id="258" r:id="rId5"/>
    <p:sldId id="259" r:id="rId6"/>
    <p:sldId id="261" r:id="rId7"/>
    <p:sldId id="263" r:id="rId8"/>
    <p:sldId id="266" r:id="rId9"/>
    <p:sldId id="267" r:id="rId10"/>
    <p:sldId id="268" r:id="rId11"/>
    <p:sldId id="269" r:id="rId12"/>
    <p:sldId id="270" r:id="rId13"/>
    <p:sldId id="271" r:id="rId14"/>
    <p:sldId id="272" r:id="rId15"/>
    <p:sldId id="265" r:id="rId16"/>
    <p:sldId id="285" r:id="rId17"/>
    <p:sldId id="300" r:id="rId18"/>
    <p:sldId id="288" r:id="rId19"/>
    <p:sldId id="289" r:id="rId20"/>
    <p:sldId id="290" r:id="rId21"/>
    <p:sldId id="291" r:id="rId22"/>
    <p:sldId id="292" r:id="rId23"/>
    <p:sldId id="294" r:id="rId24"/>
    <p:sldId id="293" r:id="rId25"/>
    <p:sldId id="257" r:id="rId26"/>
    <p:sldId id="264"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0365DD-E466-4FC9-BCD6-306EDFC864D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69AC582-57DF-4012-AB9F-3FE0E5AE759E}">
      <dgm:prSet/>
      <dgm:spPr/>
      <dgm:t>
        <a:bodyPr/>
        <a:lstStyle/>
        <a:p>
          <a:pPr>
            <a:lnSpc>
              <a:spcPct val="100000"/>
            </a:lnSpc>
          </a:pPr>
          <a:r>
            <a:rPr lang="en-GB" dirty="0"/>
            <a:t>To demonstrate your knowledge and understanding you </a:t>
          </a:r>
          <a:r>
            <a:rPr lang="en-GB" b="1" dirty="0"/>
            <a:t>are required to submit 2 assignments via </a:t>
          </a:r>
          <a:r>
            <a:rPr lang="en-GB" b="1" dirty="0" err="1"/>
            <a:t>turnitin</a:t>
          </a:r>
          <a:r>
            <a:rPr lang="en-GB" b="1" dirty="0"/>
            <a:t>;</a:t>
          </a:r>
          <a:r>
            <a:rPr lang="en-GB" dirty="0"/>
            <a:t> a poster &amp; a written assignment.</a:t>
          </a:r>
          <a:endParaRPr lang="en-US" dirty="0"/>
        </a:p>
      </dgm:t>
    </dgm:pt>
    <dgm:pt modelId="{56316D3F-3B31-41B2-8AB8-9B75A9CF3BCC}" type="parTrans" cxnId="{88BD349D-610A-407B-BB9B-3F9509B42748}">
      <dgm:prSet/>
      <dgm:spPr/>
      <dgm:t>
        <a:bodyPr/>
        <a:lstStyle/>
        <a:p>
          <a:endParaRPr lang="en-US"/>
        </a:p>
      </dgm:t>
    </dgm:pt>
    <dgm:pt modelId="{71CEB769-B726-4A5A-BF61-DEEEA93FC9B4}" type="sibTrans" cxnId="{88BD349D-610A-407B-BB9B-3F9509B42748}">
      <dgm:prSet/>
      <dgm:spPr/>
      <dgm:t>
        <a:bodyPr/>
        <a:lstStyle/>
        <a:p>
          <a:endParaRPr lang="en-US"/>
        </a:p>
      </dgm:t>
    </dgm:pt>
    <dgm:pt modelId="{2B312BD2-164D-4213-B6FA-A527C363EE86}">
      <dgm:prSet/>
      <dgm:spPr/>
      <dgm:t>
        <a:bodyPr/>
        <a:lstStyle/>
        <a:p>
          <a:pPr>
            <a:lnSpc>
              <a:spcPct val="100000"/>
            </a:lnSpc>
          </a:pPr>
          <a:r>
            <a:rPr lang="en-GB" b="1" dirty="0"/>
            <a:t>Poster- 10 minutes of you chosen emergency response scenario </a:t>
          </a:r>
          <a:endParaRPr lang="en-US" dirty="0"/>
        </a:p>
      </dgm:t>
    </dgm:pt>
    <dgm:pt modelId="{859B877D-2DE4-498D-B046-D171E834D176}" type="parTrans" cxnId="{B38E570A-D70C-4A93-8054-0F25D6382879}">
      <dgm:prSet/>
      <dgm:spPr/>
      <dgm:t>
        <a:bodyPr/>
        <a:lstStyle/>
        <a:p>
          <a:endParaRPr lang="en-US"/>
        </a:p>
      </dgm:t>
    </dgm:pt>
    <dgm:pt modelId="{93CF0D2E-F8D5-4094-9720-A79F04367B80}" type="sibTrans" cxnId="{B38E570A-D70C-4A93-8054-0F25D6382879}">
      <dgm:prSet/>
      <dgm:spPr/>
      <dgm:t>
        <a:bodyPr/>
        <a:lstStyle/>
        <a:p>
          <a:endParaRPr lang="en-US"/>
        </a:p>
      </dgm:t>
    </dgm:pt>
    <dgm:pt modelId="{C9565665-9269-4C82-B3DB-A4EBDCD850CF}">
      <dgm:prSet/>
      <dgm:spPr/>
      <dgm:t>
        <a:bodyPr/>
        <a:lstStyle/>
        <a:p>
          <a:pPr>
            <a:lnSpc>
              <a:spcPct val="100000"/>
            </a:lnSpc>
          </a:pPr>
          <a:r>
            <a:rPr lang="en-GB" b="1"/>
            <a:t>Written assignment- report on a case study provided on  moodle.</a:t>
          </a:r>
          <a:endParaRPr lang="en-US"/>
        </a:p>
      </dgm:t>
    </dgm:pt>
    <dgm:pt modelId="{24678ECF-A044-441D-AAB0-F8C00CAC7D74}" type="parTrans" cxnId="{38352F47-A541-44B0-9FA5-8DA9AF7E0D42}">
      <dgm:prSet/>
      <dgm:spPr/>
      <dgm:t>
        <a:bodyPr/>
        <a:lstStyle/>
        <a:p>
          <a:endParaRPr lang="en-US"/>
        </a:p>
      </dgm:t>
    </dgm:pt>
    <dgm:pt modelId="{D6ABAFF3-0066-44F9-8259-0F7944F8BF18}" type="sibTrans" cxnId="{38352F47-A541-44B0-9FA5-8DA9AF7E0D42}">
      <dgm:prSet/>
      <dgm:spPr/>
      <dgm:t>
        <a:bodyPr/>
        <a:lstStyle/>
        <a:p>
          <a:endParaRPr lang="en-US"/>
        </a:p>
      </dgm:t>
    </dgm:pt>
    <dgm:pt modelId="{E69090D4-A410-4C50-B752-EE42495C3199}">
      <dgm:prSet/>
      <dgm:spPr/>
      <dgm:t>
        <a:bodyPr/>
        <a:lstStyle/>
        <a:p>
          <a:pPr>
            <a:lnSpc>
              <a:spcPct val="100000"/>
            </a:lnSpc>
          </a:pPr>
          <a:r>
            <a:rPr lang="en-GB" b="1"/>
            <a:t>The assignment briefs can be found on moodle.</a:t>
          </a:r>
          <a:endParaRPr lang="en-US"/>
        </a:p>
      </dgm:t>
    </dgm:pt>
    <dgm:pt modelId="{E87D0C4B-2241-47DF-A2F5-E72B7B2713C9}" type="parTrans" cxnId="{EC56ECD3-7A14-44FE-86DD-0E975BC03228}">
      <dgm:prSet/>
      <dgm:spPr/>
      <dgm:t>
        <a:bodyPr/>
        <a:lstStyle/>
        <a:p>
          <a:endParaRPr lang="en-US"/>
        </a:p>
      </dgm:t>
    </dgm:pt>
    <dgm:pt modelId="{3B60B436-E956-4440-89F1-61EB0939CE00}" type="sibTrans" cxnId="{EC56ECD3-7A14-44FE-86DD-0E975BC03228}">
      <dgm:prSet/>
      <dgm:spPr/>
      <dgm:t>
        <a:bodyPr/>
        <a:lstStyle/>
        <a:p>
          <a:endParaRPr lang="en-US"/>
        </a:p>
      </dgm:t>
    </dgm:pt>
    <dgm:pt modelId="{280E7FA4-5041-495A-A07F-162A882C60FD}" type="pres">
      <dgm:prSet presAssocID="{0D0365DD-E466-4FC9-BCD6-306EDFC864D1}" presName="root" presStyleCnt="0">
        <dgm:presLayoutVars>
          <dgm:dir/>
          <dgm:resizeHandles val="exact"/>
        </dgm:presLayoutVars>
      </dgm:prSet>
      <dgm:spPr/>
    </dgm:pt>
    <dgm:pt modelId="{471BD98C-11E7-4995-A6B5-BE3D266A9354}" type="pres">
      <dgm:prSet presAssocID="{469AC582-57DF-4012-AB9F-3FE0E5AE759E}" presName="compNode" presStyleCnt="0"/>
      <dgm:spPr/>
    </dgm:pt>
    <dgm:pt modelId="{B2F31169-C4B2-4609-A326-7A85B82F490C}" type="pres">
      <dgm:prSet presAssocID="{469AC582-57DF-4012-AB9F-3FE0E5AE759E}" presName="bgRect" presStyleLbl="bgShp" presStyleIdx="0" presStyleCnt="4"/>
      <dgm:spPr/>
    </dgm:pt>
    <dgm:pt modelId="{7BF7F8AB-0060-498D-9B83-C2D80031E6BA}" type="pres">
      <dgm:prSet presAssocID="{469AC582-57DF-4012-AB9F-3FE0E5AE759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assroom"/>
        </a:ext>
      </dgm:extLst>
    </dgm:pt>
    <dgm:pt modelId="{C8576366-6095-47E6-8BB2-8C136B0DAACC}" type="pres">
      <dgm:prSet presAssocID="{469AC582-57DF-4012-AB9F-3FE0E5AE759E}" presName="spaceRect" presStyleCnt="0"/>
      <dgm:spPr/>
    </dgm:pt>
    <dgm:pt modelId="{27558A57-E217-4051-A581-B28B9E125189}" type="pres">
      <dgm:prSet presAssocID="{469AC582-57DF-4012-AB9F-3FE0E5AE759E}" presName="parTx" presStyleLbl="revTx" presStyleIdx="0" presStyleCnt="4">
        <dgm:presLayoutVars>
          <dgm:chMax val="0"/>
          <dgm:chPref val="0"/>
        </dgm:presLayoutVars>
      </dgm:prSet>
      <dgm:spPr/>
    </dgm:pt>
    <dgm:pt modelId="{5B944895-F6E6-44C1-BA6C-EE5FB6419867}" type="pres">
      <dgm:prSet presAssocID="{71CEB769-B726-4A5A-BF61-DEEEA93FC9B4}" presName="sibTrans" presStyleCnt="0"/>
      <dgm:spPr/>
    </dgm:pt>
    <dgm:pt modelId="{7B5FF198-028A-4AEF-B5D3-FE3F5652E48F}" type="pres">
      <dgm:prSet presAssocID="{2B312BD2-164D-4213-B6FA-A527C363EE86}" presName="compNode" presStyleCnt="0"/>
      <dgm:spPr/>
    </dgm:pt>
    <dgm:pt modelId="{CBE51897-DE1F-422B-A24E-5A656715C896}" type="pres">
      <dgm:prSet presAssocID="{2B312BD2-164D-4213-B6FA-A527C363EE86}" presName="bgRect" presStyleLbl="bgShp" presStyleIdx="1" presStyleCnt="4"/>
      <dgm:spPr/>
    </dgm:pt>
    <dgm:pt modelId="{678691A5-C6F5-496E-AF7C-32878CE34216}" type="pres">
      <dgm:prSet presAssocID="{2B312BD2-164D-4213-B6FA-A527C363EE8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esentation with Checklist"/>
        </a:ext>
      </dgm:extLst>
    </dgm:pt>
    <dgm:pt modelId="{AFF6A1BB-6A43-43AB-973B-15EE1B4B7AF4}" type="pres">
      <dgm:prSet presAssocID="{2B312BD2-164D-4213-B6FA-A527C363EE86}" presName="spaceRect" presStyleCnt="0"/>
      <dgm:spPr/>
    </dgm:pt>
    <dgm:pt modelId="{2486D680-E0E0-47E4-8368-136E6B9C64F3}" type="pres">
      <dgm:prSet presAssocID="{2B312BD2-164D-4213-B6FA-A527C363EE86}" presName="parTx" presStyleLbl="revTx" presStyleIdx="1" presStyleCnt="4">
        <dgm:presLayoutVars>
          <dgm:chMax val="0"/>
          <dgm:chPref val="0"/>
        </dgm:presLayoutVars>
      </dgm:prSet>
      <dgm:spPr/>
    </dgm:pt>
    <dgm:pt modelId="{036A8B45-8A25-4595-85B9-9BE134970E38}" type="pres">
      <dgm:prSet presAssocID="{93CF0D2E-F8D5-4094-9720-A79F04367B80}" presName="sibTrans" presStyleCnt="0"/>
      <dgm:spPr/>
    </dgm:pt>
    <dgm:pt modelId="{10711F0A-0969-4327-A348-7476F7B2A068}" type="pres">
      <dgm:prSet presAssocID="{C9565665-9269-4C82-B3DB-A4EBDCD850CF}" presName="compNode" presStyleCnt="0"/>
      <dgm:spPr/>
    </dgm:pt>
    <dgm:pt modelId="{AF38446D-8960-4298-87E2-CBB5BBB305E5}" type="pres">
      <dgm:prSet presAssocID="{C9565665-9269-4C82-B3DB-A4EBDCD850CF}" presName="bgRect" presStyleLbl="bgShp" presStyleIdx="2" presStyleCnt="4"/>
      <dgm:spPr/>
    </dgm:pt>
    <dgm:pt modelId="{54123E85-9E24-497C-8891-7204BC3C1A36}" type="pres">
      <dgm:prSet presAssocID="{C9565665-9269-4C82-B3DB-A4EBDCD850C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losed Quotation Mark"/>
        </a:ext>
      </dgm:extLst>
    </dgm:pt>
    <dgm:pt modelId="{BAE6C38B-DC1B-4D16-897F-B23A16105E6F}" type="pres">
      <dgm:prSet presAssocID="{C9565665-9269-4C82-B3DB-A4EBDCD850CF}" presName="spaceRect" presStyleCnt="0"/>
      <dgm:spPr/>
    </dgm:pt>
    <dgm:pt modelId="{9804DF82-DA00-4D73-9723-8D3A6021B308}" type="pres">
      <dgm:prSet presAssocID="{C9565665-9269-4C82-B3DB-A4EBDCD850CF}" presName="parTx" presStyleLbl="revTx" presStyleIdx="2" presStyleCnt="4">
        <dgm:presLayoutVars>
          <dgm:chMax val="0"/>
          <dgm:chPref val="0"/>
        </dgm:presLayoutVars>
      </dgm:prSet>
      <dgm:spPr/>
    </dgm:pt>
    <dgm:pt modelId="{F5EADCC7-9E0A-4074-BB45-B80DBC3262A3}" type="pres">
      <dgm:prSet presAssocID="{D6ABAFF3-0066-44F9-8259-0F7944F8BF18}" presName="sibTrans" presStyleCnt="0"/>
      <dgm:spPr/>
    </dgm:pt>
    <dgm:pt modelId="{F8EA2D00-91E9-4A53-93DC-A89D4B7FAC20}" type="pres">
      <dgm:prSet presAssocID="{E69090D4-A410-4C50-B752-EE42495C3199}" presName="compNode" presStyleCnt="0"/>
      <dgm:spPr/>
    </dgm:pt>
    <dgm:pt modelId="{976E38D0-A11D-490E-BEE5-C12111DC14A4}" type="pres">
      <dgm:prSet presAssocID="{E69090D4-A410-4C50-B752-EE42495C3199}" presName="bgRect" presStyleLbl="bgShp" presStyleIdx="3" presStyleCnt="4"/>
      <dgm:spPr/>
    </dgm:pt>
    <dgm:pt modelId="{A2F65852-FDE6-4C96-A31E-DC9D3078EB3F}" type="pres">
      <dgm:prSet presAssocID="{E69090D4-A410-4C50-B752-EE42495C319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losed Book"/>
        </a:ext>
      </dgm:extLst>
    </dgm:pt>
    <dgm:pt modelId="{7E141346-37A1-43F3-9B94-7731069AF393}" type="pres">
      <dgm:prSet presAssocID="{E69090D4-A410-4C50-B752-EE42495C3199}" presName="spaceRect" presStyleCnt="0"/>
      <dgm:spPr/>
    </dgm:pt>
    <dgm:pt modelId="{6EF3CF5C-5AA8-4C98-9B85-C8AB59B4EAEF}" type="pres">
      <dgm:prSet presAssocID="{E69090D4-A410-4C50-B752-EE42495C3199}" presName="parTx" presStyleLbl="revTx" presStyleIdx="3" presStyleCnt="4">
        <dgm:presLayoutVars>
          <dgm:chMax val="0"/>
          <dgm:chPref val="0"/>
        </dgm:presLayoutVars>
      </dgm:prSet>
      <dgm:spPr/>
    </dgm:pt>
  </dgm:ptLst>
  <dgm:cxnLst>
    <dgm:cxn modelId="{B38E570A-D70C-4A93-8054-0F25D6382879}" srcId="{0D0365DD-E466-4FC9-BCD6-306EDFC864D1}" destId="{2B312BD2-164D-4213-B6FA-A527C363EE86}" srcOrd="1" destOrd="0" parTransId="{859B877D-2DE4-498D-B046-D171E834D176}" sibTransId="{93CF0D2E-F8D5-4094-9720-A79F04367B80}"/>
    <dgm:cxn modelId="{386F0211-0D18-48F3-9027-37AC12539159}" type="presOf" srcId="{0D0365DD-E466-4FC9-BCD6-306EDFC864D1}" destId="{280E7FA4-5041-495A-A07F-162A882C60FD}" srcOrd="0" destOrd="0" presId="urn:microsoft.com/office/officeart/2018/2/layout/IconVerticalSolidList"/>
    <dgm:cxn modelId="{F45B8F3B-4597-4A53-8D2F-2DF67F095636}" type="presOf" srcId="{C9565665-9269-4C82-B3DB-A4EBDCD850CF}" destId="{9804DF82-DA00-4D73-9723-8D3A6021B308}" srcOrd="0" destOrd="0" presId="urn:microsoft.com/office/officeart/2018/2/layout/IconVerticalSolidList"/>
    <dgm:cxn modelId="{A6BBC93D-A8BF-48A7-A7BF-C2B9E56C9774}" type="presOf" srcId="{E69090D4-A410-4C50-B752-EE42495C3199}" destId="{6EF3CF5C-5AA8-4C98-9B85-C8AB59B4EAEF}" srcOrd="0" destOrd="0" presId="urn:microsoft.com/office/officeart/2018/2/layout/IconVerticalSolidList"/>
    <dgm:cxn modelId="{90125F5C-BCB1-4B14-BCFF-EDEF0DCA66CF}" type="presOf" srcId="{2B312BD2-164D-4213-B6FA-A527C363EE86}" destId="{2486D680-E0E0-47E4-8368-136E6B9C64F3}" srcOrd="0" destOrd="0" presId="urn:microsoft.com/office/officeart/2018/2/layout/IconVerticalSolidList"/>
    <dgm:cxn modelId="{38352F47-A541-44B0-9FA5-8DA9AF7E0D42}" srcId="{0D0365DD-E466-4FC9-BCD6-306EDFC864D1}" destId="{C9565665-9269-4C82-B3DB-A4EBDCD850CF}" srcOrd="2" destOrd="0" parTransId="{24678ECF-A044-441D-AAB0-F8C00CAC7D74}" sibTransId="{D6ABAFF3-0066-44F9-8259-0F7944F8BF18}"/>
    <dgm:cxn modelId="{88BD349D-610A-407B-BB9B-3F9509B42748}" srcId="{0D0365DD-E466-4FC9-BCD6-306EDFC864D1}" destId="{469AC582-57DF-4012-AB9F-3FE0E5AE759E}" srcOrd="0" destOrd="0" parTransId="{56316D3F-3B31-41B2-8AB8-9B75A9CF3BCC}" sibTransId="{71CEB769-B726-4A5A-BF61-DEEEA93FC9B4}"/>
    <dgm:cxn modelId="{3C29AF9F-F7ED-4563-9173-0DC79C572326}" type="presOf" srcId="{469AC582-57DF-4012-AB9F-3FE0E5AE759E}" destId="{27558A57-E217-4051-A581-B28B9E125189}" srcOrd="0" destOrd="0" presId="urn:microsoft.com/office/officeart/2018/2/layout/IconVerticalSolidList"/>
    <dgm:cxn modelId="{EC56ECD3-7A14-44FE-86DD-0E975BC03228}" srcId="{0D0365DD-E466-4FC9-BCD6-306EDFC864D1}" destId="{E69090D4-A410-4C50-B752-EE42495C3199}" srcOrd="3" destOrd="0" parTransId="{E87D0C4B-2241-47DF-A2F5-E72B7B2713C9}" sibTransId="{3B60B436-E956-4440-89F1-61EB0939CE00}"/>
    <dgm:cxn modelId="{981970B4-610E-4BE9-88D9-469CBE471C96}" type="presParOf" srcId="{280E7FA4-5041-495A-A07F-162A882C60FD}" destId="{471BD98C-11E7-4995-A6B5-BE3D266A9354}" srcOrd="0" destOrd="0" presId="urn:microsoft.com/office/officeart/2018/2/layout/IconVerticalSolidList"/>
    <dgm:cxn modelId="{B720C758-5490-4011-9E08-F28FB705BBA4}" type="presParOf" srcId="{471BD98C-11E7-4995-A6B5-BE3D266A9354}" destId="{B2F31169-C4B2-4609-A326-7A85B82F490C}" srcOrd="0" destOrd="0" presId="urn:microsoft.com/office/officeart/2018/2/layout/IconVerticalSolidList"/>
    <dgm:cxn modelId="{16B20947-635C-4239-964F-0EE37DF9278D}" type="presParOf" srcId="{471BD98C-11E7-4995-A6B5-BE3D266A9354}" destId="{7BF7F8AB-0060-498D-9B83-C2D80031E6BA}" srcOrd="1" destOrd="0" presId="urn:microsoft.com/office/officeart/2018/2/layout/IconVerticalSolidList"/>
    <dgm:cxn modelId="{322B7F33-4598-4386-83B8-D2D4BD853CF4}" type="presParOf" srcId="{471BD98C-11E7-4995-A6B5-BE3D266A9354}" destId="{C8576366-6095-47E6-8BB2-8C136B0DAACC}" srcOrd="2" destOrd="0" presId="urn:microsoft.com/office/officeart/2018/2/layout/IconVerticalSolidList"/>
    <dgm:cxn modelId="{12804958-86BC-4D9F-B8CA-E581DE8FB867}" type="presParOf" srcId="{471BD98C-11E7-4995-A6B5-BE3D266A9354}" destId="{27558A57-E217-4051-A581-B28B9E125189}" srcOrd="3" destOrd="0" presId="urn:microsoft.com/office/officeart/2018/2/layout/IconVerticalSolidList"/>
    <dgm:cxn modelId="{A9F118B4-D5A9-4EC5-B5BA-064C0CB4B560}" type="presParOf" srcId="{280E7FA4-5041-495A-A07F-162A882C60FD}" destId="{5B944895-F6E6-44C1-BA6C-EE5FB6419867}" srcOrd="1" destOrd="0" presId="urn:microsoft.com/office/officeart/2018/2/layout/IconVerticalSolidList"/>
    <dgm:cxn modelId="{24123206-6C19-47EA-A4DA-325993394C64}" type="presParOf" srcId="{280E7FA4-5041-495A-A07F-162A882C60FD}" destId="{7B5FF198-028A-4AEF-B5D3-FE3F5652E48F}" srcOrd="2" destOrd="0" presId="urn:microsoft.com/office/officeart/2018/2/layout/IconVerticalSolidList"/>
    <dgm:cxn modelId="{D35EDD1C-E0C9-4EF7-BF18-B477A3F9C94F}" type="presParOf" srcId="{7B5FF198-028A-4AEF-B5D3-FE3F5652E48F}" destId="{CBE51897-DE1F-422B-A24E-5A656715C896}" srcOrd="0" destOrd="0" presId="urn:microsoft.com/office/officeart/2018/2/layout/IconVerticalSolidList"/>
    <dgm:cxn modelId="{A6FBAE3E-4CE4-4CD3-AF1A-A345BB496180}" type="presParOf" srcId="{7B5FF198-028A-4AEF-B5D3-FE3F5652E48F}" destId="{678691A5-C6F5-496E-AF7C-32878CE34216}" srcOrd="1" destOrd="0" presId="urn:microsoft.com/office/officeart/2018/2/layout/IconVerticalSolidList"/>
    <dgm:cxn modelId="{1E53E9FE-15D7-4F88-8A09-36CA6C8BD17D}" type="presParOf" srcId="{7B5FF198-028A-4AEF-B5D3-FE3F5652E48F}" destId="{AFF6A1BB-6A43-43AB-973B-15EE1B4B7AF4}" srcOrd="2" destOrd="0" presId="urn:microsoft.com/office/officeart/2018/2/layout/IconVerticalSolidList"/>
    <dgm:cxn modelId="{013B19B0-ABEF-4609-8B52-CB1FF94425B5}" type="presParOf" srcId="{7B5FF198-028A-4AEF-B5D3-FE3F5652E48F}" destId="{2486D680-E0E0-47E4-8368-136E6B9C64F3}" srcOrd="3" destOrd="0" presId="urn:microsoft.com/office/officeart/2018/2/layout/IconVerticalSolidList"/>
    <dgm:cxn modelId="{3D08D3AB-CBFF-49CB-AA57-30C801A41094}" type="presParOf" srcId="{280E7FA4-5041-495A-A07F-162A882C60FD}" destId="{036A8B45-8A25-4595-85B9-9BE134970E38}" srcOrd="3" destOrd="0" presId="urn:microsoft.com/office/officeart/2018/2/layout/IconVerticalSolidList"/>
    <dgm:cxn modelId="{BCC68341-85D3-45D1-BBAC-AC5CAB4A167A}" type="presParOf" srcId="{280E7FA4-5041-495A-A07F-162A882C60FD}" destId="{10711F0A-0969-4327-A348-7476F7B2A068}" srcOrd="4" destOrd="0" presId="urn:microsoft.com/office/officeart/2018/2/layout/IconVerticalSolidList"/>
    <dgm:cxn modelId="{3E25D2E8-472A-45CE-BEA2-DBE296959ACD}" type="presParOf" srcId="{10711F0A-0969-4327-A348-7476F7B2A068}" destId="{AF38446D-8960-4298-87E2-CBB5BBB305E5}" srcOrd="0" destOrd="0" presId="urn:microsoft.com/office/officeart/2018/2/layout/IconVerticalSolidList"/>
    <dgm:cxn modelId="{2B81D165-7654-42B7-A735-38F6766D8229}" type="presParOf" srcId="{10711F0A-0969-4327-A348-7476F7B2A068}" destId="{54123E85-9E24-497C-8891-7204BC3C1A36}" srcOrd="1" destOrd="0" presId="urn:microsoft.com/office/officeart/2018/2/layout/IconVerticalSolidList"/>
    <dgm:cxn modelId="{4B695F9D-2F42-4D86-8DE2-E4F9782F889A}" type="presParOf" srcId="{10711F0A-0969-4327-A348-7476F7B2A068}" destId="{BAE6C38B-DC1B-4D16-897F-B23A16105E6F}" srcOrd="2" destOrd="0" presId="urn:microsoft.com/office/officeart/2018/2/layout/IconVerticalSolidList"/>
    <dgm:cxn modelId="{E5365C4B-9107-41E7-8066-AC6CDB2E07E9}" type="presParOf" srcId="{10711F0A-0969-4327-A348-7476F7B2A068}" destId="{9804DF82-DA00-4D73-9723-8D3A6021B308}" srcOrd="3" destOrd="0" presId="urn:microsoft.com/office/officeart/2018/2/layout/IconVerticalSolidList"/>
    <dgm:cxn modelId="{D5082D61-645C-41EE-A3C5-E986B1311796}" type="presParOf" srcId="{280E7FA4-5041-495A-A07F-162A882C60FD}" destId="{F5EADCC7-9E0A-4074-BB45-B80DBC3262A3}" srcOrd="5" destOrd="0" presId="urn:microsoft.com/office/officeart/2018/2/layout/IconVerticalSolidList"/>
    <dgm:cxn modelId="{5DACA263-B0F4-44FE-9483-5C2EBBDA0199}" type="presParOf" srcId="{280E7FA4-5041-495A-A07F-162A882C60FD}" destId="{F8EA2D00-91E9-4A53-93DC-A89D4B7FAC20}" srcOrd="6" destOrd="0" presId="urn:microsoft.com/office/officeart/2018/2/layout/IconVerticalSolidList"/>
    <dgm:cxn modelId="{7EF741E1-0BBC-4CB4-826E-9A1F40EA8E6B}" type="presParOf" srcId="{F8EA2D00-91E9-4A53-93DC-A89D4B7FAC20}" destId="{976E38D0-A11D-490E-BEE5-C12111DC14A4}" srcOrd="0" destOrd="0" presId="urn:microsoft.com/office/officeart/2018/2/layout/IconVerticalSolidList"/>
    <dgm:cxn modelId="{EA55FB48-7A26-4C4A-ACC8-CA313EF05169}" type="presParOf" srcId="{F8EA2D00-91E9-4A53-93DC-A89D4B7FAC20}" destId="{A2F65852-FDE6-4C96-A31E-DC9D3078EB3F}" srcOrd="1" destOrd="0" presId="urn:microsoft.com/office/officeart/2018/2/layout/IconVerticalSolidList"/>
    <dgm:cxn modelId="{158F9486-1750-493F-A5E7-BD5EBD523001}" type="presParOf" srcId="{F8EA2D00-91E9-4A53-93DC-A89D4B7FAC20}" destId="{7E141346-37A1-43F3-9B94-7731069AF393}" srcOrd="2" destOrd="0" presId="urn:microsoft.com/office/officeart/2018/2/layout/IconVerticalSolidList"/>
    <dgm:cxn modelId="{28386327-80AA-4A8A-8BC1-0F381786AEDB}" type="presParOf" srcId="{F8EA2D00-91E9-4A53-93DC-A89D4B7FAC20}" destId="{6EF3CF5C-5AA8-4C98-9B85-C8AB59B4EAE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F31169-C4B2-4609-A326-7A85B82F490C}">
      <dsp:nvSpPr>
        <dsp:cNvPr id="0" name=""/>
        <dsp:cNvSpPr/>
      </dsp:nvSpPr>
      <dsp:spPr>
        <a:xfrm>
          <a:off x="0" y="1768"/>
          <a:ext cx="10785817" cy="89625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F7F8AB-0060-498D-9B83-C2D80031E6BA}">
      <dsp:nvSpPr>
        <dsp:cNvPr id="0" name=""/>
        <dsp:cNvSpPr/>
      </dsp:nvSpPr>
      <dsp:spPr>
        <a:xfrm>
          <a:off x="271117" y="203425"/>
          <a:ext cx="492940" cy="4929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558A57-E217-4051-A581-B28B9E125189}">
      <dsp:nvSpPr>
        <dsp:cNvPr id="0" name=""/>
        <dsp:cNvSpPr/>
      </dsp:nvSpPr>
      <dsp:spPr>
        <a:xfrm>
          <a:off x="1035175" y="1768"/>
          <a:ext cx="9750641" cy="896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854" tIns="94854" rIns="94854" bIns="94854" numCol="1" spcCol="1270" anchor="ctr" anchorCtr="0">
          <a:noAutofit/>
        </a:bodyPr>
        <a:lstStyle/>
        <a:p>
          <a:pPr marL="0" lvl="0" indent="0" algn="l" defTabSz="977900">
            <a:lnSpc>
              <a:spcPct val="100000"/>
            </a:lnSpc>
            <a:spcBef>
              <a:spcPct val="0"/>
            </a:spcBef>
            <a:spcAft>
              <a:spcPct val="35000"/>
            </a:spcAft>
            <a:buNone/>
          </a:pPr>
          <a:r>
            <a:rPr lang="en-GB" sz="2200" kern="1200" dirty="0"/>
            <a:t>To demonstrate your knowledge and understanding you </a:t>
          </a:r>
          <a:r>
            <a:rPr lang="en-GB" sz="2200" b="1" kern="1200" dirty="0"/>
            <a:t>are required to submit 2 assignments via </a:t>
          </a:r>
          <a:r>
            <a:rPr lang="en-GB" sz="2200" b="1" kern="1200" dirty="0" err="1"/>
            <a:t>turnitin</a:t>
          </a:r>
          <a:r>
            <a:rPr lang="en-GB" sz="2200" b="1" kern="1200" dirty="0"/>
            <a:t>;</a:t>
          </a:r>
          <a:r>
            <a:rPr lang="en-GB" sz="2200" kern="1200" dirty="0"/>
            <a:t> a poster &amp; a written assignment.</a:t>
          </a:r>
          <a:endParaRPr lang="en-US" sz="2200" kern="1200" dirty="0"/>
        </a:p>
      </dsp:txBody>
      <dsp:txXfrm>
        <a:off x="1035175" y="1768"/>
        <a:ext cx="9750641" cy="896255"/>
      </dsp:txXfrm>
    </dsp:sp>
    <dsp:sp modelId="{CBE51897-DE1F-422B-A24E-5A656715C896}">
      <dsp:nvSpPr>
        <dsp:cNvPr id="0" name=""/>
        <dsp:cNvSpPr/>
      </dsp:nvSpPr>
      <dsp:spPr>
        <a:xfrm>
          <a:off x="0" y="1122088"/>
          <a:ext cx="10785817" cy="89625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8691A5-C6F5-496E-AF7C-32878CE34216}">
      <dsp:nvSpPr>
        <dsp:cNvPr id="0" name=""/>
        <dsp:cNvSpPr/>
      </dsp:nvSpPr>
      <dsp:spPr>
        <a:xfrm>
          <a:off x="271117" y="1323745"/>
          <a:ext cx="492940" cy="4929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86D680-E0E0-47E4-8368-136E6B9C64F3}">
      <dsp:nvSpPr>
        <dsp:cNvPr id="0" name=""/>
        <dsp:cNvSpPr/>
      </dsp:nvSpPr>
      <dsp:spPr>
        <a:xfrm>
          <a:off x="1035175" y="1122088"/>
          <a:ext cx="9750641" cy="896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854" tIns="94854" rIns="94854" bIns="94854" numCol="1" spcCol="1270" anchor="ctr" anchorCtr="0">
          <a:noAutofit/>
        </a:bodyPr>
        <a:lstStyle/>
        <a:p>
          <a:pPr marL="0" lvl="0" indent="0" algn="l" defTabSz="977900">
            <a:lnSpc>
              <a:spcPct val="100000"/>
            </a:lnSpc>
            <a:spcBef>
              <a:spcPct val="0"/>
            </a:spcBef>
            <a:spcAft>
              <a:spcPct val="35000"/>
            </a:spcAft>
            <a:buNone/>
          </a:pPr>
          <a:r>
            <a:rPr lang="en-GB" sz="2200" b="1" kern="1200" dirty="0"/>
            <a:t>Poster- 10 minutes of you chosen emergency response scenario </a:t>
          </a:r>
          <a:endParaRPr lang="en-US" sz="2200" kern="1200" dirty="0"/>
        </a:p>
      </dsp:txBody>
      <dsp:txXfrm>
        <a:off x="1035175" y="1122088"/>
        <a:ext cx="9750641" cy="896255"/>
      </dsp:txXfrm>
    </dsp:sp>
    <dsp:sp modelId="{AF38446D-8960-4298-87E2-CBB5BBB305E5}">
      <dsp:nvSpPr>
        <dsp:cNvPr id="0" name=""/>
        <dsp:cNvSpPr/>
      </dsp:nvSpPr>
      <dsp:spPr>
        <a:xfrm>
          <a:off x="0" y="2242407"/>
          <a:ext cx="10785817" cy="89625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123E85-9E24-497C-8891-7204BC3C1A36}">
      <dsp:nvSpPr>
        <dsp:cNvPr id="0" name=""/>
        <dsp:cNvSpPr/>
      </dsp:nvSpPr>
      <dsp:spPr>
        <a:xfrm>
          <a:off x="271117" y="2444065"/>
          <a:ext cx="492940" cy="4929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04DF82-DA00-4D73-9723-8D3A6021B308}">
      <dsp:nvSpPr>
        <dsp:cNvPr id="0" name=""/>
        <dsp:cNvSpPr/>
      </dsp:nvSpPr>
      <dsp:spPr>
        <a:xfrm>
          <a:off x="1035175" y="2242407"/>
          <a:ext cx="9750641" cy="896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854" tIns="94854" rIns="94854" bIns="94854" numCol="1" spcCol="1270" anchor="ctr" anchorCtr="0">
          <a:noAutofit/>
        </a:bodyPr>
        <a:lstStyle/>
        <a:p>
          <a:pPr marL="0" lvl="0" indent="0" algn="l" defTabSz="977900">
            <a:lnSpc>
              <a:spcPct val="100000"/>
            </a:lnSpc>
            <a:spcBef>
              <a:spcPct val="0"/>
            </a:spcBef>
            <a:spcAft>
              <a:spcPct val="35000"/>
            </a:spcAft>
            <a:buNone/>
          </a:pPr>
          <a:r>
            <a:rPr lang="en-GB" sz="2200" b="1" kern="1200"/>
            <a:t>Written assignment- report on a case study provided on  moodle.</a:t>
          </a:r>
          <a:endParaRPr lang="en-US" sz="2200" kern="1200"/>
        </a:p>
      </dsp:txBody>
      <dsp:txXfrm>
        <a:off x="1035175" y="2242407"/>
        <a:ext cx="9750641" cy="896255"/>
      </dsp:txXfrm>
    </dsp:sp>
    <dsp:sp modelId="{976E38D0-A11D-490E-BEE5-C12111DC14A4}">
      <dsp:nvSpPr>
        <dsp:cNvPr id="0" name=""/>
        <dsp:cNvSpPr/>
      </dsp:nvSpPr>
      <dsp:spPr>
        <a:xfrm>
          <a:off x="0" y="3362727"/>
          <a:ext cx="10785817" cy="89625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F65852-FDE6-4C96-A31E-DC9D3078EB3F}">
      <dsp:nvSpPr>
        <dsp:cNvPr id="0" name=""/>
        <dsp:cNvSpPr/>
      </dsp:nvSpPr>
      <dsp:spPr>
        <a:xfrm>
          <a:off x="271117" y="3564385"/>
          <a:ext cx="492940" cy="49294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F3CF5C-5AA8-4C98-9B85-C8AB59B4EAEF}">
      <dsp:nvSpPr>
        <dsp:cNvPr id="0" name=""/>
        <dsp:cNvSpPr/>
      </dsp:nvSpPr>
      <dsp:spPr>
        <a:xfrm>
          <a:off x="1035175" y="3362727"/>
          <a:ext cx="9750641" cy="8962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854" tIns="94854" rIns="94854" bIns="94854" numCol="1" spcCol="1270" anchor="ctr" anchorCtr="0">
          <a:noAutofit/>
        </a:bodyPr>
        <a:lstStyle/>
        <a:p>
          <a:pPr marL="0" lvl="0" indent="0" algn="l" defTabSz="977900">
            <a:lnSpc>
              <a:spcPct val="100000"/>
            </a:lnSpc>
            <a:spcBef>
              <a:spcPct val="0"/>
            </a:spcBef>
            <a:spcAft>
              <a:spcPct val="35000"/>
            </a:spcAft>
            <a:buNone/>
          </a:pPr>
          <a:r>
            <a:rPr lang="en-GB" sz="2200" b="1" kern="1200"/>
            <a:t>The assignment briefs can be found on moodle.</a:t>
          </a:r>
          <a:endParaRPr lang="en-US" sz="2200" kern="1200"/>
        </a:p>
      </dsp:txBody>
      <dsp:txXfrm>
        <a:off x="1035175" y="3362727"/>
        <a:ext cx="9750641" cy="89625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4916F-0C24-AFE4-8EB2-890AEAEC763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78DE745-4A50-2F41-401A-6EB31956F0B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44FBC-09EC-F80D-3AD1-ED10DB049A05}"/>
              </a:ext>
            </a:extLst>
          </p:cNvPr>
          <p:cNvSpPr>
            <a:spLocks noGrp="1"/>
          </p:cNvSpPr>
          <p:nvPr>
            <p:ph type="dt" sz="half" idx="10"/>
          </p:nvPr>
        </p:nvSpPr>
        <p:spPr/>
        <p:txBody>
          <a:bodyPr/>
          <a:lstStyle/>
          <a:p>
            <a:fld id="{7AB96D85-2A29-40F3-A28C-089287FBD6EF}" type="datetimeFigureOut">
              <a:rPr lang="en-GB" smtClean="0"/>
              <a:t>11/09/2023</a:t>
            </a:fld>
            <a:endParaRPr lang="en-GB"/>
          </a:p>
        </p:txBody>
      </p:sp>
      <p:sp>
        <p:nvSpPr>
          <p:cNvPr id="5" name="Footer Placeholder 4">
            <a:extLst>
              <a:ext uri="{FF2B5EF4-FFF2-40B4-BE49-F238E27FC236}">
                <a16:creationId xmlns:a16="http://schemas.microsoft.com/office/drawing/2014/main" id="{05208B81-D28C-E2E6-E2C5-8B25946655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83E25B-5E77-BBE2-4B0E-E48033E23237}"/>
              </a:ext>
            </a:extLst>
          </p:cNvPr>
          <p:cNvSpPr>
            <a:spLocks noGrp="1"/>
          </p:cNvSpPr>
          <p:nvPr>
            <p:ph type="sldNum" sz="quarter" idx="12"/>
          </p:nvPr>
        </p:nvSpPr>
        <p:spPr/>
        <p:txBody>
          <a:bodyPr/>
          <a:lstStyle/>
          <a:p>
            <a:fld id="{427C9DAB-B51E-4138-86A4-7CB9F0E84E19}" type="slidenum">
              <a:rPr lang="en-GB" smtClean="0"/>
              <a:t>‹#›</a:t>
            </a:fld>
            <a:endParaRPr lang="en-GB"/>
          </a:p>
        </p:txBody>
      </p:sp>
    </p:spTree>
    <p:extLst>
      <p:ext uri="{BB962C8B-B14F-4D97-AF65-F5344CB8AC3E}">
        <p14:creationId xmlns:p14="http://schemas.microsoft.com/office/powerpoint/2010/main" val="32021119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F6C2E-3F97-AC78-A18E-10DE91D3C4A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46E865-61F9-9E7C-CBE7-A2A31F200C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2196ED-DEB9-546C-1C66-0990D297AFA9}"/>
              </a:ext>
            </a:extLst>
          </p:cNvPr>
          <p:cNvSpPr>
            <a:spLocks noGrp="1"/>
          </p:cNvSpPr>
          <p:nvPr>
            <p:ph type="dt" sz="half" idx="10"/>
          </p:nvPr>
        </p:nvSpPr>
        <p:spPr/>
        <p:txBody>
          <a:bodyPr/>
          <a:lstStyle/>
          <a:p>
            <a:fld id="{7AB96D85-2A29-40F3-A28C-089287FBD6EF}" type="datetimeFigureOut">
              <a:rPr lang="en-GB" smtClean="0"/>
              <a:t>11/09/2023</a:t>
            </a:fld>
            <a:endParaRPr lang="en-GB"/>
          </a:p>
        </p:txBody>
      </p:sp>
      <p:sp>
        <p:nvSpPr>
          <p:cNvPr id="5" name="Footer Placeholder 4">
            <a:extLst>
              <a:ext uri="{FF2B5EF4-FFF2-40B4-BE49-F238E27FC236}">
                <a16:creationId xmlns:a16="http://schemas.microsoft.com/office/drawing/2014/main" id="{96EB794D-A2E2-77FF-4EB3-46C48A2E63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F45E48-DE28-728A-E1E9-209C022CAEDC}"/>
              </a:ext>
            </a:extLst>
          </p:cNvPr>
          <p:cNvSpPr>
            <a:spLocks noGrp="1"/>
          </p:cNvSpPr>
          <p:nvPr>
            <p:ph type="sldNum" sz="quarter" idx="12"/>
          </p:nvPr>
        </p:nvSpPr>
        <p:spPr/>
        <p:txBody>
          <a:bodyPr/>
          <a:lstStyle/>
          <a:p>
            <a:fld id="{427C9DAB-B51E-4138-86A4-7CB9F0E84E19}" type="slidenum">
              <a:rPr lang="en-GB" smtClean="0"/>
              <a:t>‹#›</a:t>
            </a:fld>
            <a:endParaRPr lang="en-GB"/>
          </a:p>
        </p:txBody>
      </p:sp>
    </p:spTree>
    <p:extLst>
      <p:ext uri="{BB962C8B-B14F-4D97-AF65-F5344CB8AC3E}">
        <p14:creationId xmlns:p14="http://schemas.microsoft.com/office/powerpoint/2010/main" val="37193254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B069D-1BC0-E2F7-8B5F-59AD4B07AC8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CDF846D-986F-04AF-75CB-807C899EE0B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59B1FBF-ACAB-AAA6-4C16-467EA73FEF91}"/>
              </a:ext>
            </a:extLst>
          </p:cNvPr>
          <p:cNvSpPr>
            <a:spLocks noGrp="1"/>
          </p:cNvSpPr>
          <p:nvPr>
            <p:ph type="dt" sz="half" idx="10"/>
          </p:nvPr>
        </p:nvSpPr>
        <p:spPr/>
        <p:txBody>
          <a:bodyPr/>
          <a:lstStyle/>
          <a:p>
            <a:fld id="{7AB96D85-2A29-40F3-A28C-089287FBD6EF}" type="datetimeFigureOut">
              <a:rPr lang="en-GB" smtClean="0"/>
              <a:t>11/09/2023</a:t>
            </a:fld>
            <a:endParaRPr lang="en-GB"/>
          </a:p>
        </p:txBody>
      </p:sp>
      <p:sp>
        <p:nvSpPr>
          <p:cNvPr id="5" name="Footer Placeholder 4">
            <a:extLst>
              <a:ext uri="{FF2B5EF4-FFF2-40B4-BE49-F238E27FC236}">
                <a16:creationId xmlns:a16="http://schemas.microsoft.com/office/drawing/2014/main" id="{DD4A7651-BF68-022C-DB90-523BE8196D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F38D57-1C97-37C2-88EF-53055534664E}"/>
              </a:ext>
            </a:extLst>
          </p:cNvPr>
          <p:cNvSpPr>
            <a:spLocks noGrp="1"/>
          </p:cNvSpPr>
          <p:nvPr>
            <p:ph type="sldNum" sz="quarter" idx="12"/>
          </p:nvPr>
        </p:nvSpPr>
        <p:spPr/>
        <p:txBody>
          <a:bodyPr/>
          <a:lstStyle/>
          <a:p>
            <a:fld id="{427C9DAB-B51E-4138-86A4-7CB9F0E84E19}" type="slidenum">
              <a:rPr lang="en-GB" smtClean="0"/>
              <a:t>‹#›</a:t>
            </a:fld>
            <a:endParaRPr lang="en-GB"/>
          </a:p>
        </p:txBody>
      </p:sp>
    </p:spTree>
    <p:extLst>
      <p:ext uri="{BB962C8B-B14F-4D97-AF65-F5344CB8AC3E}">
        <p14:creationId xmlns:p14="http://schemas.microsoft.com/office/powerpoint/2010/main" val="28798870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4D05C-93D7-DF91-04AA-1453AA86129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0F589A-66CB-6845-A7DA-E9CFB7A94D2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85327FE-88AE-A799-7107-5F6B7805449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74D0FEC-8794-D674-E421-93B0F4C6998D}"/>
              </a:ext>
            </a:extLst>
          </p:cNvPr>
          <p:cNvSpPr>
            <a:spLocks noGrp="1"/>
          </p:cNvSpPr>
          <p:nvPr>
            <p:ph type="dt" sz="half" idx="10"/>
          </p:nvPr>
        </p:nvSpPr>
        <p:spPr/>
        <p:txBody>
          <a:bodyPr/>
          <a:lstStyle/>
          <a:p>
            <a:fld id="{7AB96D85-2A29-40F3-A28C-089287FBD6EF}" type="datetimeFigureOut">
              <a:rPr lang="en-GB" smtClean="0"/>
              <a:t>11/09/2023</a:t>
            </a:fld>
            <a:endParaRPr lang="en-GB"/>
          </a:p>
        </p:txBody>
      </p:sp>
      <p:sp>
        <p:nvSpPr>
          <p:cNvPr id="6" name="Footer Placeholder 5">
            <a:extLst>
              <a:ext uri="{FF2B5EF4-FFF2-40B4-BE49-F238E27FC236}">
                <a16:creationId xmlns:a16="http://schemas.microsoft.com/office/drawing/2014/main" id="{6D9A14FD-7575-162C-0757-3F1EC6EEAC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F805CC-57D3-25D3-32F3-6F986E4ACA94}"/>
              </a:ext>
            </a:extLst>
          </p:cNvPr>
          <p:cNvSpPr>
            <a:spLocks noGrp="1"/>
          </p:cNvSpPr>
          <p:nvPr>
            <p:ph type="sldNum" sz="quarter" idx="12"/>
          </p:nvPr>
        </p:nvSpPr>
        <p:spPr/>
        <p:txBody>
          <a:bodyPr/>
          <a:lstStyle/>
          <a:p>
            <a:fld id="{427C9DAB-B51E-4138-86A4-7CB9F0E84E19}" type="slidenum">
              <a:rPr lang="en-GB" smtClean="0"/>
              <a:t>‹#›</a:t>
            </a:fld>
            <a:endParaRPr lang="en-GB"/>
          </a:p>
        </p:txBody>
      </p:sp>
    </p:spTree>
    <p:extLst>
      <p:ext uri="{BB962C8B-B14F-4D97-AF65-F5344CB8AC3E}">
        <p14:creationId xmlns:p14="http://schemas.microsoft.com/office/powerpoint/2010/main" val="28062877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1B6C3-143F-FAC7-CD14-795E4BA6CC6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C921948-900B-7A92-0262-1B6171B601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6DD8271-8F1A-31CB-DCED-993D69A6EDA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C8C615F-9084-8931-4173-3720643317A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FC3D43A-13AD-BA0B-7024-7A916A15A95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F932C53-A7EF-EF43-FC89-4413ED863F71}"/>
              </a:ext>
            </a:extLst>
          </p:cNvPr>
          <p:cNvSpPr>
            <a:spLocks noGrp="1"/>
          </p:cNvSpPr>
          <p:nvPr>
            <p:ph type="dt" sz="half" idx="10"/>
          </p:nvPr>
        </p:nvSpPr>
        <p:spPr/>
        <p:txBody>
          <a:bodyPr/>
          <a:lstStyle/>
          <a:p>
            <a:fld id="{7AB96D85-2A29-40F3-A28C-089287FBD6EF}" type="datetimeFigureOut">
              <a:rPr lang="en-GB" smtClean="0"/>
              <a:t>11/09/2023</a:t>
            </a:fld>
            <a:endParaRPr lang="en-GB"/>
          </a:p>
        </p:txBody>
      </p:sp>
      <p:sp>
        <p:nvSpPr>
          <p:cNvPr id="8" name="Footer Placeholder 7">
            <a:extLst>
              <a:ext uri="{FF2B5EF4-FFF2-40B4-BE49-F238E27FC236}">
                <a16:creationId xmlns:a16="http://schemas.microsoft.com/office/drawing/2014/main" id="{A3AA2EF7-9FAC-D1DE-DFA8-D7251E8FEB8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467E9F2-7A28-78AC-F175-7D0073D328F4}"/>
              </a:ext>
            </a:extLst>
          </p:cNvPr>
          <p:cNvSpPr>
            <a:spLocks noGrp="1"/>
          </p:cNvSpPr>
          <p:nvPr>
            <p:ph type="sldNum" sz="quarter" idx="12"/>
          </p:nvPr>
        </p:nvSpPr>
        <p:spPr/>
        <p:txBody>
          <a:bodyPr/>
          <a:lstStyle/>
          <a:p>
            <a:fld id="{427C9DAB-B51E-4138-86A4-7CB9F0E84E19}" type="slidenum">
              <a:rPr lang="en-GB" smtClean="0"/>
              <a:t>‹#›</a:t>
            </a:fld>
            <a:endParaRPr lang="en-GB"/>
          </a:p>
        </p:txBody>
      </p:sp>
    </p:spTree>
    <p:extLst>
      <p:ext uri="{BB962C8B-B14F-4D97-AF65-F5344CB8AC3E}">
        <p14:creationId xmlns:p14="http://schemas.microsoft.com/office/powerpoint/2010/main" val="4686031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F03022-5F6D-A5B6-A89D-AD11245BC8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3203F79-210E-FE04-B2C5-6A28ABAC660B}"/>
              </a:ext>
            </a:extLst>
          </p:cNvPr>
          <p:cNvSpPr>
            <a:spLocks noGrp="1"/>
          </p:cNvSpPr>
          <p:nvPr>
            <p:ph type="dt" sz="half" idx="10"/>
          </p:nvPr>
        </p:nvSpPr>
        <p:spPr/>
        <p:txBody>
          <a:bodyPr/>
          <a:lstStyle/>
          <a:p>
            <a:fld id="{7AB96D85-2A29-40F3-A28C-089287FBD6EF}" type="datetimeFigureOut">
              <a:rPr lang="en-GB" smtClean="0"/>
              <a:t>11/09/2023</a:t>
            </a:fld>
            <a:endParaRPr lang="en-GB"/>
          </a:p>
        </p:txBody>
      </p:sp>
      <p:sp>
        <p:nvSpPr>
          <p:cNvPr id="4" name="Footer Placeholder 3">
            <a:extLst>
              <a:ext uri="{FF2B5EF4-FFF2-40B4-BE49-F238E27FC236}">
                <a16:creationId xmlns:a16="http://schemas.microsoft.com/office/drawing/2014/main" id="{41BCF802-335B-3D99-C2E0-639F166199B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2510CD5-55F0-6D20-C753-23596AAA7745}"/>
              </a:ext>
            </a:extLst>
          </p:cNvPr>
          <p:cNvSpPr>
            <a:spLocks noGrp="1"/>
          </p:cNvSpPr>
          <p:nvPr>
            <p:ph type="sldNum" sz="quarter" idx="12"/>
          </p:nvPr>
        </p:nvSpPr>
        <p:spPr/>
        <p:txBody>
          <a:bodyPr/>
          <a:lstStyle/>
          <a:p>
            <a:fld id="{427C9DAB-B51E-4138-86A4-7CB9F0E84E19}" type="slidenum">
              <a:rPr lang="en-GB" smtClean="0"/>
              <a:t>‹#›</a:t>
            </a:fld>
            <a:endParaRPr lang="en-GB"/>
          </a:p>
        </p:txBody>
      </p:sp>
    </p:spTree>
    <p:extLst>
      <p:ext uri="{BB962C8B-B14F-4D97-AF65-F5344CB8AC3E}">
        <p14:creationId xmlns:p14="http://schemas.microsoft.com/office/powerpoint/2010/main" val="34688624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B408E6-4C0B-17D4-B614-357C541B55AF}"/>
              </a:ext>
            </a:extLst>
          </p:cNvPr>
          <p:cNvSpPr>
            <a:spLocks noGrp="1"/>
          </p:cNvSpPr>
          <p:nvPr>
            <p:ph type="dt" sz="half" idx="10"/>
          </p:nvPr>
        </p:nvSpPr>
        <p:spPr/>
        <p:txBody>
          <a:bodyPr/>
          <a:lstStyle/>
          <a:p>
            <a:fld id="{7AB96D85-2A29-40F3-A28C-089287FBD6EF}" type="datetimeFigureOut">
              <a:rPr lang="en-GB" smtClean="0"/>
              <a:t>11/09/2023</a:t>
            </a:fld>
            <a:endParaRPr lang="en-GB"/>
          </a:p>
        </p:txBody>
      </p:sp>
      <p:sp>
        <p:nvSpPr>
          <p:cNvPr id="3" name="Footer Placeholder 2">
            <a:extLst>
              <a:ext uri="{FF2B5EF4-FFF2-40B4-BE49-F238E27FC236}">
                <a16:creationId xmlns:a16="http://schemas.microsoft.com/office/drawing/2014/main" id="{8E1992A7-1837-9211-EEA5-8F2F6FD977F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2C2223A-D935-BDD9-1FAD-FD731ED16624}"/>
              </a:ext>
            </a:extLst>
          </p:cNvPr>
          <p:cNvSpPr>
            <a:spLocks noGrp="1"/>
          </p:cNvSpPr>
          <p:nvPr>
            <p:ph type="sldNum" sz="quarter" idx="12"/>
          </p:nvPr>
        </p:nvSpPr>
        <p:spPr/>
        <p:txBody>
          <a:bodyPr/>
          <a:lstStyle/>
          <a:p>
            <a:fld id="{427C9DAB-B51E-4138-86A4-7CB9F0E84E19}" type="slidenum">
              <a:rPr lang="en-GB" smtClean="0"/>
              <a:t>‹#›</a:t>
            </a:fld>
            <a:endParaRPr lang="en-GB"/>
          </a:p>
        </p:txBody>
      </p:sp>
    </p:spTree>
    <p:extLst>
      <p:ext uri="{BB962C8B-B14F-4D97-AF65-F5344CB8AC3E}">
        <p14:creationId xmlns:p14="http://schemas.microsoft.com/office/powerpoint/2010/main" val="3520753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39079-335A-B187-A0F9-8B7482F829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EC64B12-D946-88CF-D1B2-ABA1166D869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B5681C-707B-372F-EE15-7AD6515F21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9C75CB-8F43-CBD0-8F47-274E512E9AB0}"/>
              </a:ext>
            </a:extLst>
          </p:cNvPr>
          <p:cNvSpPr>
            <a:spLocks noGrp="1"/>
          </p:cNvSpPr>
          <p:nvPr>
            <p:ph type="dt" sz="half" idx="10"/>
          </p:nvPr>
        </p:nvSpPr>
        <p:spPr/>
        <p:txBody>
          <a:bodyPr/>
          <a:lstStyle/>
          <a:p>
            <a:fld id="{7AB96D85-2A29-40F3-A28C-089287FBD6EF}" type="datetimeFigureOut">
              <a:rPr lang="en-GB" smtClean="0"/>
              <a:t>11/09/2023</a:t>
            </a:fld>
            <a:endParaRPr lang="en-GB"/>
          </a:p>
        </p:txBody>
      </p:sp>
      <p:sp>
        <p:nvSpPr>
          <p:cNvPr id="6" name="Footer Placeholder 5">
            <a:extLst>
              <a:ext uri="{FF2B5EF4-FFF2-40B4-BE49-F238E27FC236}">
                <a16:creationId xmlns:a16="http://schemas.microsoft.com/office/drawing/2014/main" id="{25C22AAB-D8EA-9403-4AD7-5B8D895A29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C7EB3F-49DC-E82E-9017-0CFB5F0428BC}"/>
              </a:ext>
            </a:extLst>
          </p:cNvPr>
          <p:cNvSpPr>
            <a:spLocks noGrp="1"/>
          </p:cNvSpPr>
          <p:nvPr>
            <p:ph type="sldNum" sz="quarter" idx="12"/>
          </p:nvPr>
        </p:nvSpPr>
        <p:spPr/>
        <p:txBody>
          <a:bodyPr/>
          <a:lstStyle/>
          <a:p>
            <a:fld id="{427C9DAB-B51E-4138-86A4-7CB9F0E84E19}" type="slidenum">
              <a:rPr lang="en-GB" smtClean="0"/>
              <a:t>‹#›</a:t>
            </a:fld>
            <a:endParaRPr lang="en-GB"/>
          </a:p>
        </p:txBody>
      </p:sp>
    </p:spTree>
    <p:extLst>
      <p:ext uri="{BB962C8B-B14F-4D97-AF65-F5344CB8AC3E}">
        <p14:creationId xmlns:p14="http://schemas.microsoft.com/office/powerpoint/2010/main" val="41554049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EDF20-C971-B3BF-3899-1FC7FA739D8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F90F0B6-64FF-38F7-B475-769BEDB6357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5A7AE7D-70FF-517D-5A8A-00CD1F7A1A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634A4-08F4-8E36-8950-ED9F025C2A58}"/>
              </a:ext>
            </a:extLst>
          </p:cNvPr>
          <p:cNvSpPr>
            <a:spLocks noGrp="1"/>
          </p:cNvSpPr>
          <p:nvPr>
            <p:ph type="dt" sz="half" idx="10"/>
          </p:nvPr>
        </p:nvSpPr>
        <p:spPr/>
        <p:txBody>
          <a:bodyPr/>
          <a:lstStyle/>
          <a:p>
            <a:fld id="{7AB96D85-2A29-40F3-A28C-089287FBD6EF}" type="datetimeFigureOut">
              <a:rPr lang="en-GB" smtClean="0"/>
              <a:t>11/09/2023</a:t>
            </a:fld>
            <a:endParaRPr lang="en-GB"/>
          </a:p>
        </p:txBody>
      </p:sp>
      <p:sp>
        <p:nvSpPr>
          <p:cNvPr id="6" name="Footer Placeholder 5">
            <a:extLst>
              <a:ext uri="{FF2B5EF4-FFF2-40B4-BE49-F238E27FC236}">
                <a16:creationId xmlns:a16="http://schemas.microsoft.com/office/drawing/2014/main" id="{D6E754CA-96AD-B1FE-921C-0CC1703189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9B9E45-F74D-3D9D-C5B9-46AE10B0BABD}"/>
              </a:ext>
            </a:extLst>
          </p:cNvPr>
          <p:cNvSpPr>
            <a:spLocks noGrp="1"/>
          </p:cNvSpPr>
          <p:nvPr>
            <p:ph type="sldNum" sz="quarter" idx="12"/>
          </p:nvPr>
        </p:nvSpPr>
        <p:spPr/>
        <p:txBody>
          <a:bodyPr/>
          <a:lstStyle/>
          <a:p>
            <a:fld id="{427C9DAB-B51E-4138-86A4-7CB9F0E84E19}" type="slidenum">
              <a:rPr lang="en-GB" smtClean="0"/>
              <a:t>‹#›</a:t>
            </a:fld>
            <a:endParaRPr lang="en-GB"/>
          </a:p>
        </p:txBody>
      </p:sp>
    </p:spTree>
    <p:extLst>
      <p:ext uri="{BB962C8B-B14F-4D97-AF65-F5344CB8AC3E}">
        <p14:creationId xmlns:p14="http://schemas.microsoft.com/office/powerpoint/2010/main" val="3059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F8F73-7207-3DD4-12EB-53E6E5EC089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E35D987-016B-4321-3888-B391BEC1B74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CD459-432B-D627-3DA8-453508228724}"/>
              </a:ext>
            </a:extLst>
          </p:cNvPr>
          <p:cNvSpPr>
            <a:spLocks noGrp="1"/>
          </p:cNvSpPr>
          <p:nvPr>
            <p:ph type="dt" sz="half" idx="10"/>
          </p:nvPr>
        </p:nvSpPr>
        <p:spPr/>
        <p:txBody>
          <a:bodyPr/>
          <a:lstStyle/>
          <a:p>
            <a:fld id="{7AB96D85-2A29-40F3-A28C-089287FBD6EF}" type="datetimeFigureOut">
              <a:rPr lang="en-GB" smtClean="0"/>
              <a:t>11/09/2023</a:t>
            </a:fld>
            <a:endParaRPr lang="en-GB"/>
          </a:p>
        </p:txBody>
      </p:sp>
      <p:sp>
        <p:nvSpPr>
          <p:cNvPr id="5" name="Footer Placeholder 4">
            <a:extLst>
              <a:ext uri="{FF2B5EF4-FFF2-40B4-BE49-F238E27FC236}">
                <a16:creationId xmlns:a16="http://schemas.microsoft.com/office/drawing/2014/main" id="{6B073DA7-3AC3-31B2-7DC4-CA853503BE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620828-1424-B8EC-BE0F-A1CF4AF84A6C}"/>
              </a:ext>
            </a:extLst>
          </p:cNvPr>
          <p:cNvSpPr>
            <a:spLocks noGrp="1"/>
          </p:cNvSpPr>
          <p:nvPr>
            <p:ph type="sldNum" sz="quarter" idx="12"/>
          </p:nvPr>
        </p:nvSpPr>
        <p:spPr/>
        <p:txBody>
          <a:bodyPr/>
          <a:lstStyle/>
          <a:p>
            <a:fld id="{427C9DAB-B51E-4138-86A4-7CB9F0E84E19}" type="slidenum">
              <a:rPr lang="en-GB" smtClean="0"/>
              <a:t>‹#›</a:t>
            </a:fld>
            <a:endParaRPr lang="en-GB"/>
          </a:p>
        </p:txBody>
      </p:sp>
    </p:spTree>
    <p:extLst>
      <p:ext uri="{BB962C8B-B14F-4D97-AF65-F5344CB8AC3E}">
        <p14:creationId xmlns:p14="http://schemas.microsoft.com/office/powerpoint/2010/main" val="21594502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91E850-5F0E-E45A-EE62-92587D9FCE0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8D3364-447D-018E-4B6D-7FE287D6941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1F586D-9099-78ED-BBE0-703514552B21}"/>
              </a:ext>
            </a:extLst>
          </p:cNvPr>
          <p:cNvSpPr>
            <a:spLocks noGrp="1"/>
          </p:cNvSpPr>
          <p:nvPr>
            <p:ph type="dt" sz="half" idx="10"/>
          </p:nvPr>
        </p:nvSpPr>
        <p:spPr/>
        <p:txBody>
          <a:bodyPr/>
          <a:lstStyle/>
          <a:p>
            <a:fld id="{7AB96D85-2A29-40F3-A28C-089287FBD6EF}" type="datetimeFigureOut">
              <a:rPr lang="en-GB" smtClean="0"/>
              <a:t>11/09/2023</a:t>
            </a:fld>
            <a:endParaRPr lang="en-GB"/>
          </a:p>
        </p:txBody>
      </p:sp>
      <p:sp>
        <p:nvSpPr>
          <p:cNvPr id="5" name="Footer Placeholder 4">
            <a:extLst>
              <a:ext uri="{FF2B5EF4-FFF2-40B4-BE49-F238E27FC236}">
                <a16:creationId xmlns:a16="http://schemas.microsoft.com/office/drawing/2014/main" id="{F51AB682-28C8-F20C-2974-D804A0D609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D34498-0F51-D8F6-8DB6-F81F735D0D85}"/>
              </a:ext>
            </a:extLst>
          </p:cNvPr>
          <p:cNvSpPr>
            <a:spLocks noGrp="1"/>
          </p:cNvSpPr>
          <p:nvPr>
            <p:ph type="sldNum" sz="quarter" idx="12"/>
          </p:nvPr>
        </p:nvSpPr>
        <p:spPr/>
        <p:txBody>
          <a:bodyPr/>
          <a:lstStyle/>
          <a:p>
            <a:fld id="{427C9DAB-B51E-4138-86A4-7CB9F0E84E19}" type="slidenum">
              <a:rPr lang="en-GB" smtClean="0"/>
              <a:t>‹#›</a:t>
            </a:fld>
            <a:endParaRPr lang="en-GB"/>
          </a:p>
        </p:txBody>
      </p:sp>
    </p:spTree>
    <p:extLst>
      <p:ext uri="{BB962C8B-B14F-4D97-AF65-F5344CB8AC3E}">
        <p14:creationId xmlns:p14="http://schemas.microsoft.com/office/powerpoint/2010/main" val="3987628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83D70-91AA-429A-BD57-1CB6792B30EE}"/>
              </a:ext>
            </a:extLst>
          </p:cNvPr>
          <p:cNvSpPr>
            <a:spLocks noGrp="1"/>
          </p:cNvSpPr>
          <p:nvPr>
            <p:ph type="ctrTitle"/>
          </p:nvPr>
        </p:nvSpPr>
        <p:spPr>
          <a:xfrm>
            <a:off x="1088136" y="1078030"/>
            <a:ext cx="9288096" cy="2956718"/>
          </a:xfrm>
        </p:spPr>
        <p:txBody>
          <a:bodyPr anchor="t">
            <a:noAutofit/>
          </a:bodyPr>
          <a:lstStyle>
            <a:lvl1pPr algn="l">
              <a:defRPr sz="6600" cap="all" baseline="0"/>
            </a:lvl1pPr>
          </a:lstStyle>
          <a:p>
            <a:r>
              <a:rPr lang="en-US" dirty="0"/>
              <a:t>Click to edit Master title style</a:t>
            </a:r>
          </a:p>
        </p:txBody>
      </p:sp>
      <p:sp>
        <p:nvSpPr>
          <p:cNvPr id="3" name="Subtitle 2">
            <a:extLst>
              <a:ext uri="{FF2B5EF4-FFF2-40B4-BE49-F238E27FC236}">
                <a16:creationId xmlns:a16="http://schemas.microsoft.com/office/drawing/2014/main" id="{F065D245-B564-481D-A323-F73C5BCA8461}"/>
              </a:ext>
            </a:extLst>
          </p:cNvPr>
          <p:cNvSpPr>
            <a:spLocks noGrp="1"/>
          </p:cNvSpPr>
          <p:nvPr>
            <p:ph type="subTitle" idx="1"/>
          </p:nvPr>
        </p:nvSpPr>
        <p:spPr>
          <a:xfrm>
            <a:off x="1088136" y="4455621"/>
            <a:ext cx="9288096" cy="1435331"/>
          </a:xfrm>
        </p:spPr>
        <p:txBody>
          <a:bodyPr>
            <a:normAutofit/>
          </a:bodyPr>
          <a:lstStyle>
            <a:lvl1pPr marL="0" indent="0" algn="l">
              <a:lnSpc>
                <a:spcPct val="12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A1E45834-53BD-4C8F-B791-CD5378F4150E}" type="datetimeFigureOut">
              <a:rPr lang="en-US" smtClean="0"/>
              <a:t>9/11/2023</a:t>
            </a:fld>
            <a:endParaRPr lang="en-US"/>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9844218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E2F5-9D3C-4BE7-9AD5-335B31CF2CB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F98C4F-4BF6-47CF-ABEE-2B12748C47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539070-70D2-4DD1-A439-155343FE262E}"/>
              </a:ext>
            </a:extLst>
          </p:cNvPr>
          <p:cNvSpPr>
            <a:spLocks noGrp="1"/>
          </p:cNvSpPr>
          <p:nvPr>
            <p:ph type="dt" sz="half" idx="10"/>
          </p:nvPr>
        </p:nvSpPr>
        <p:spPr/>
        <p:txBody>
          <a:bodyPr/>
          <a:lstStyle/>
          <a:p>
            <a:fld id="{A1E45834-53BD-4C8F-B791-CD5378F4150E}" type="datetimeFigureOut">
              <a:rPr lang="en-US" smtClean="0"/>
              <a:t>9/11/2023</a:t>
            </a:fld>
            <a:endParaRPr lang="en-US"/>
          </a:p>
        </p:txBody>
      </p:sp>
      <p:sp>
        <p:nvSpPr>
          <p:cNvPr id="5" name="Footer Placeholder 4">
            <a:extLst>
              <a:ext uri="{FF2B5EF4-FFF2-40B4-BE49-F238E27FC236}">
                <a16:creationId xmlns:a16="http://schemas.microsoft.com/office/drawing/2014/main" id="{6151AB30-CD74-471D-9FA6-ADC0C901E6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A137C4-F19E-4521-8DCB-4E0CF9CA3193}"/>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8456420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8007D-9B1D-4E2C-B38F-29C6820996DF}"/>
              </a:ext>
            </a:extLst>
          </p:cNvPr>
          <p:cNvSpPr>
            <a:spLocks noGrp="1"/>
          </p:cNvSpPr>
          <p:nvPr>
            <p:ph type="title"/>
          </p:nvPr>
        </p:nvSpPr>
        <p:spPr>
          <a:xfrm>
            <a:off x="1090940" y="1099127"/>
            <a:ext cx="9272260" cy="3472874"/>
          </a:xfrm>
        </p:spPr>
        <p:txBody>
          <a:bodyPr anchor="t">
            <a:normAutofit/>
          </a:bodyPr>
          <a:lstStyle>
            <a:lvl1pPr>
              <a:defRPr sz="40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960C51B-B525-4032-9D08-2978D7367BFF}"/>
              </a:ext>
            </a:extLst>
          </p:cNvPr>
          <p:cNvSpPr>
            <a:spLocks noGrp="1"/>
          </p:cNvSpPr>
          <p:nvPr>
            <p:ph type="body" idx="1"/>
          </p:nvPr>
        </p:nvSpPr>
        <p:spPr>
          <a:xfrm>
            <a:off x="1090939" y="4572000"/>
            <a:ext cx="9272262" cy="1320801"/>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408851-4DCC-447C-828A-5F7E66F7623D}"/>
              </a:ext>
            </a:extLst>
          </p:cNvPr>
          <p:cNvSpPr>
            <a:spLocks noGrp="1"/>
          </p:cNvSpPr>
          <p:nvPr>
            <p:ph type="dt" sz="half" idx="10"/>
          </p:nvPr>
        </p:nvSpPr>
        <p:spPr/>
        <p:txBody>
          <a:bodyPr/>
          <a:lstStyle/>
          <a:p>
            <a:fld id="{A1E45834-53BD-4C8F-B791-CD5378F4150E}" type="datetimeFigureOut">
              <a:rPr lang="en-US" smtClean="0"/>
              <a:t>9/11/2023</a:t>
            </a:fld>
            <a:endParaRPr lang="en-US"/>
          </a:p>
        </p:txBody>
      </p:sp>
      <p:sp>
        <p:nvSpPr>
          <p:cNvPr id="5" name="Footer Placeholder 4">
            <a:extLst>
              <a:ext uri="{FF2B5EF4-FFF2-40B4-BE49-F238E27FC236}">
                <a16:creationId xmlns:a16="http://schemas.microsoft.com/office/drawing/2014/main" id="{4C094542-CAEF-4D6C-BE6A-BC100F0590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8BDE40-8468-4051-9703-B751608AAF9D}"/>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1008666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F7AE-3892-4896-8C15-7A35A41EFD9C}"/>
              </a:ext>
            </a:extLst>
          </p:cNvPr>
          <p:cNvSpPr>
            <a:spLocks noGrp="1"/>
          </p:cNvSpPr>
          <p:nvPr>
            <p:ph type="title"/>
          </p:nvPr>
        </p:nvSpPr>
        <p:spPr>
          <a:xfrm>
            <a:off x="1088136" y="1088136"/>
            <a:ext cx="9890066" cy="129422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F2FD9A26-86F1-4817-B243-4DE63B4F182F}"/>
              </a:ext>
            </a:extLst>
          </p:cNvPr>
          <p:cNvSpPr>
            <a:spLocks noGrp="1"/>
          </p:cNvSpPr>
          <p:nvPr>
            <p:ph sz="half" idx="1"/>
          </p:nvPr>
        </p:nvSpPr>
        <p:spPr>
          <a:xfrm>
            <a:off x="1082185" y="2440568"/>
            <a:ext cx="4841505" cy="38012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D454BF9B-EA16-48C8-96B9-7A66051BE768}"/>
              </a:ext>
            </a:extLst>
          </p:cNvPr>
          <p:cNvSpPr>
            <a:spLocks noGrp="1"/>
          </p:cNvSpPr>
          <p:nvPr>
            <p:ph sz="half" idx="2"/>
          </p:nvPr>
        </p:nvSpPr>
        <p:spPr>
          <a:xfrm>
            <a:off x="6172200" y="2440568"/>
            <a:ext cx="4806002" cy="3801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16E2D9F-1FCE-4A1C-996E-DB05777A8994}"/>
              </a:ext>
            </a:extLst>
          </p:cNvPr>
          <p:cNvSpPr>
            <a:spLocks noGrp="1"/>
          </p:cNvSpPr>
          <p:nvPr>
            <p:ph type="dt" sz="half" idx="10"/>
          </p:nvPr>
        </p:nvSpPr>
        <p:spPr/>
        <p:txBody>
          <a:bodyPr/>
          <a:lstStyle/>
          <a:p>
            <a:fld id="{A1E45834-53BD-4C8F-B791-CD5378F4150E}" type="datetimeFigureOut">
              <a:rPr lang="en-US" smtClean="0"/>
              <a:t>9/11/2023</a:t>
            </a:fld>
            <a:endParaRPr lang="en-US"/>
          </a:p>
        </p:txBody>
      </p:sp>
      <p:sp>
        <p:nvSpPr>
          <p:cNvPr id="6" name="Footer Placeholder 5">
            <a:extLst>
              <a:ext uri="{FF2B5EF4-FFF2-40B4-BE49-F238E27FC236}">
                <a16:creationId xmlns:a16="http://schemas.microsoft.com/office/drawing/2014/main" id="{40629E05-3F6C-40BF-9324-118588B6CA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9BE013-C5C0-4CBD-982E-36F037F7366F}"/>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6004819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ED885-5FE5-4407-BE4D-FAD01C40A905}"/>
              </a:ext>
            </a:extLst>
          </p:cNvPr>
          <p:cNvSpPr>
            <a:spLocks noGrp="1"/>
          </p:cNvSpPr>
          <p:nvPr>
            <p:ph type="title"/>
          </p:nvPr>
        </p:nvSpPr>
        <p:spPr>
          <a:xfrm>
            <a:off x="1090940" y="1084333"/>
            <a:ext cx="9949455" cy="838856"/>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E322A77-C134-4857-83E5-51217D3C29FB}"/>
              </a:ext>
            </a:extLst>
          </p:cNvPr>
          <p:cNvSpPr>
            <a:spLocks noGrp="1"/>
          </p:cNvSpPr>
          <p:nvPr>
            <p:ph type="body" idx="1"/>
          </p:nvPr>
        </p:nvSpPr>
        <p:spPr>
          <a:xfrm>
            <a:off x="1092088" y="1923190"/>
            <a:ext cx="4816475" cy="838856"/>
          </a:xfrm>
        </p:spPr>
        <p:txBody>
          <a:bodyPr anchor="b">
            <a:normAutofit/>
          </a:bodyPr>
          <a:lstStyle>
            <a:lvl1pPr marL="0" indent="0">
              <a:lnSpc>
                <a:spcPct val="100000"/>
              </a:lnSpc>
              <a:buNone/>
              <a:defRPr sz="20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A4ECBFE-C62C-471B-BFE4-1272EAC3479D}"/>
              </a:ext>
            </a:extLst>
          </p:cNvPr>
          <p:cNvSpPr>
            <a:spLocks noGrp="1"/>
          </p:cNvSpPr>
          <p:nvPr>
            <p:ph sz="half" idx="2"/>
          </p:nvPr>
        </p:nvSpPr>
        <p:spPr>
          <a:xfrm>
            <a:off x="1092088" y="2825791"/>
            <a:ext cx="4816475" cy="336387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710AFC6-F407-4F35-BD37-B32F9B4036D0}"/>
              </a:ext>
            </a:extLst>
          </p:cNvPr>
          <p:cNvSpPr>
            <a:spLocks noGrp="1"/>
          </p:cNvSpPr>
          <p:nvPr>
            <p:ph type="body" sz="quarter" idx="3"/>
          </p:nvPr>
        </p:nvSpPr>
        <p:spPr>
          <a:xfrm>
            <a:off x="6215482" y="1923190"/>
            <a:ext cx="4824913" cy="838856"/>
          </a:xfrm>
        </p:spPr>
        <p:txBody>
          <a:bodyPr anchor="b">
            <a:normAutofit/>
          </a:bodyPr>
          <a:lstStyle>
            <a:lvl1pPr marL="0" indent="0">
              <a:lnSpc>
                <a:spcPct val="100000"/>
              </a:lnSpc>
              <a:buNone/>
              <a:defRPr sz="20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8D60D5-0F83-46CB-92F3-849FC08E6E92}"/>
              </a:ext>
            </a:extLst>
          </p:cNvPr>
          <p:cNvSpPr>
            <a:spLocks noGrp="1"/>
          </p:cNvSpPr>
          <p:nvPr>
            <p:ph sz="quarter" idx="4"/>
          </p:nvPr>
        </p:nvSpPr>
        <p:spPr>
          <a:xfrm>
            <a:off x="6215482" y="2825791"/>
            <a:ext cx="4824913" cy="3363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A5AE694-5CA0-48DA-90D3-EC42BD1D86C1}"/>
              </a:ext>
            </a:extLst>
          </p:cNvPr>
          <p:cNvSpPr>
            <a:spLocks noGrp="1"/>
          </p:cNvSpPr>
          <p:nvPr>
            <p:ph type="dt" sz="half" idx="10"/>
          </p:nvPr>
        </p:nvSpPr>
        <p:spPr/>
        <p:txBody>
          <a:bodyPr/>
          <a:lstStyle/>
          <a:p>
            <a:fld id="{A1E45834-53BD-4C8F-B791-CD5378F4150E}" type="datetimeFigureOut">
              <a:rPr lang="en-US" smtClean="0"/>
              <a:t>9/11/2023</a:t>
            </a:fld>
            <a:endParaRPr lang="en-US"/>
          </a:p>
        </p:txBody>
      </p:sp>
      <p:sp>
        <p:nvSpPr>
          <p:cNvPr id="8" name="Footer Placeholder 7">
            <a:extLst>
              <a:ext uri="{FF2B5EF4-FFF2-40B4-BE49-F238E27FC236}">
                <a16:creationId xmlns:a16="http://schemas.microsoft.com/office/drawing/2014/main" id="{F340A80D-4CCB-4899-9E1D-A5967F4E649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F753A9D-469A-4ED9-99A1-7E4B115F8933}"/>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42459168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7C91E-0A11-4E5D-9B8D-5316E73A2D58}"/>
              </a:ext>
            </a:extLst>
          </p:cNvPr>
          <p:cNvSpPr>
            <a:spLocks noGrp="1"/>
          </p:cNvSpPr>
          <p:nvPr>
            <p:ph type="title"/>
          </p:nvPr>
        </p:nvSpPr>
        <p:spPr/>
        <p:txBody>
          <a:bodyPr/>
          <a:lstStyle>
            <a:lvl1pPr>
              <a:defRPr cap="all" baseline="0"/>
            </a:lvl1pPr>
          </a:lstStyle>
          <a:p>
            <a:r>
              <a:rPr lang="en-US" dirty="0"/>
              <a:t>Click to edit Master title style</a:t>
            </a:r>
          </a:p>
        </p:txBody>
      </p:sp>
      <p:sp>
        <p:nvSpPr>
          <p:cNvPr id="3" name="Date Placeholder 2">
            <a:extLst>
              <a:ext uri="{FF2B5EF4-FFF2-40B4-BE49-F238E27FC236}">
                <a16:creationId xmlns:a16="http://schemas.microsoft.com/office/drawing/2014/main" id="{A1B8A8D1-71AD-4F9F-B393-9EED83FEF003}"/>
              </a:ext>
            </a:extLst>
          </p:cNvPr>
          <p:cNvSpPr>
            <a:spLocks noGrp="1"/>
          </p:cNvSpPr>
          <p:nvPr>
            <p:ph type="dt" sz="half" idx="10"/>
          </p:nvPr>
        </p:nvSpPr>
        <p:spPr/>
        <p:txBody>
          <a:bodyPr/>
          <a:lstStyle/>
          <a:p>
            <a:fld id="{A1E45834-53BD-4C8F-B791-CD5378F4150E}" type="datetimeFigureOut">
              <a:rPr lang="en-US" smtClean="0"/>
              <a:t>9/11/2023</a:t>
            </a:fld>
            <a:endParaRPr lang="en-US"/>
          </a:p>
        </p:txBody>
      </p:sp>
      <p:sp>
        <p:nvSpPr>
          <p:cNvPr id="4" name="Footer Placeholder 3">
            <a:extLst>
              <a:ext uri="{FF2B5EF4-FFF2-40B4-BE49-F238E27FC236}">
                <a16:creationId xmlns:a16="http://schemas.microsoft.com/office/drawing/2014/main" id="{D7E36922-9A4C-453D-9B70-0C3A70281C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F5AAEF2-65DC-4E28-9AA4-5115ACB074CC}"/>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4882852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48B02B-A32A-4383-BBC7-0C383390A96F}"/>
              </a:ext>
            </a:extLst>
          </p:cNvPr>
          <p:cNvSpPr>
            <a:spLocks noGrp="1"/>
          </p:cNvSpPr>
          <p:nvPr>
            <p:ph type="dt" sz="half" idx="10"/>
          </p:nvPr>
        </p:nvSpPr>
        <p:spPr/>
        <p:txBody>
          <a:bodyPr/>
          <a:lstStyle/>
          <a:p>
            <a:fld id="{A1E45834-53BD-4C8F-B791-CD5378F4150E}" type="datetimeFigureOut">
              <a:rPr lang="en-US" smtClean="0"/>
              <a:t>9/11/2023</a:t>
            </a:fld>
            <a:endParaRPr lang="en-US"/>
          </a:p>
        </p:txBody>
      </p:sp>
      <p:sp>
        <p:nvSpPr>
          <p:cNvPr id="3" name="Footer Placeholder 2">
            <a:extLst>
              <a:ext uri="{FF2B5EF4-FFF2-40B4-BE49-F238E27FC236}">
                <a16:creationId xmlns:a16="http://schemas.microsoft.com/office/drawing/2014/main" id="{FCFF7E77-47E0-4F9E-9148-8D0C59C0CFC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98005A2-ECF0-4759-A17B-FDECE80683F4}"/>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684705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1DD4B-5676-477E-8C52-4C1CF160FCDE}"/>
              </a:ext>
            </a:extLst>
          </p:cNvPr>
          <p:cNvSpPr>
            <a:spLocks noGrp="1"/>
          </p:cNvSpPr>
          <p:nvPr>
            <p:ph type="title"/>
          </p:nvPr>
        </p:nvSpPr>
        <p:spPr>
          <a:xfrm>
            <a:off x="1090940" y="1094448"/>
            <a:ext cx="3785860" cy="1554362"/>
          </a:xfrm>
        </p:spPr>
        <p:txBody>
          <a:bodyPr anchor="t">
            <a:normAutofit/>
          </a:bodyPr>
          <a:lstStyle>
            <a:lvl1pPr>
              <a:defRPr sz="2800" cap="all" baseline="0"/>
            </a:lvl1pPr>
          </a:lstStyle>
          <a:p>
            <a:r>
              <a:rPr lang="en-US" dirty="0"/>
              <a:t>Click to edit Master title style</a:t>
            </a:r>
          </a:p>
        </p:txBody>
      </p:sp>
      <p:sp>
        <p:nvSpPr>
          <p:cNvPr id="3" name="Content Placeholder 2">
            <a:extLst>
              <a:ext uri="{FF2B5EF4-FFF2-40B4-BE49-F238E27FC236}">
                <a16:creationId xmlns:a16="http://schemas.microsoft.com/office/drawing/2014/main" id="{4B5A3E63-EB15-4D82-BF2B-36BB030C430D}"/>
              </a:ext>
            </a:extLst>
          </p:cNvPr>
          <p:cNvSpPr>
            <a:spLocks noGrp="1"/>
          </p:cNvSpPr>
          <p:nvPr>
            <p:ph idx="1"/>
          </p:nvPr>
        </p:nvSpPr>
        <p:spPr>
          <a:xfrm>
            <a:off x="5524500" y="922689"/>
            <a:ext cx="5486002"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CBE994E-BAB7-43DC-A0E4-C779CF2A33D5}"/>
              </a:ext>
            </a:extLst>
          </p:cNvPr>
          <p:cNvSpPr>
            <a:spLocks noGrp="1"/>
          </p:cNvSpPr>
          <p:nvPr>
            <p:ph type="body" sz="half" idx="2"/>
          </p:nvPr>
        </p:nvSpPr>
        <p:spPr>
          <a:xfrm>
            <a:off x="1090940" y="2701254"/>
            <a:ext cx="3785860" cy="316773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DEFAAA-1B70-42AA-ADCC-F49B58132654}"/>
              </a:ext>
            </a:extLst>
          </p:cNvPr>
          <p:cNvSpPr>
            <a:spLocks noGrp="1"/>
          </p:cNvSpPr>
          <p:nvPr>
            <p:ph type="dt" sz="half" idx="10"/>
          </p:nvPr>
        </p:nvSpPr>
        <p:spPr/>
        <p:txBody>
          <a:bodyPr/>
          <a:lstStyle/>
          <a:p>
            <a:fld id="{A1E45834-53BD-4C8F-B791-CD5378F4150E}" type="datetimeFigureOut">
              <a:rPr lang="en-US" smtClean="0"/>
              <a:t>9/11/2023</a:t>
            </a:fld>
            <a:endParaRPr lang="en-US"/>
          </a:p>
        </p:txBody>
      </p:sp>
      <p:sp>
        <p:nvSpPr>
          <p:cNvPr id="6" name="Footer Placeholder 5">
            <a:extLst>
              <a:ext uri="{FF2B5EF4-FFF2-40B4-BE49-F238E27FC236}">
                <a16:creationId xmlns:a16="http://schemas.microsoft.com/office/drawing/2014/main" id="{E4C7B6CC-1C13-4F34-AC86-CCD442C8C3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9F1B638-9061-41AD-AF47-73A4AF8B781A}"/>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0206808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F3C43-1676-4A29-83F9-D788ED2E71E9}"/>
              </a:ext>
            </a:extLst>
          </p:cNvPr>
          <p:cNvSpPr>
            <a:spLocks noGrp="1"/>
          </p:cNvSpPr>
          <p:nvPr>
            <p:ph type="title"/>
          </p:nvPr>
        </p:nvSpPr>
        <p:spPr>
          <a:xfrm>
            <a:off x="1090940" y="1097280"/>
            <a:ext cx="3785860" cy="1559740"/>
          </a:xfrm>
        </p:spPr>
        <p:txBody>
          <a:bodyPr anchor="t">
            <a:normAutofit/>
          </a:bodyPr>
          <a:lstStyle>
            <a:lvl1pPr>
              <a:defRPr sz="2800" cap="all"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214A903-97C7-4349-B8CE-1BBED1942E3B}"/>
              </a:ext>
            </a:extLst>
          </p:cNvPr>
          <p:cNvSpPr>
            <a:spLocks noGrp="1"/>
          </p:cNvSpPr>
          <p:nvPr>
            <p:ph type="pic" idx="1"/>
          </p:nvPr>
        </p:nvSpPr>
        <p:spPr>
          <a:xfrm>
            <a:off x="5524500" y="1143000"/>
            <a:ext cx="5486400" cy="4572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BF0A9F58-4AEB-4286-98F7-3C77AA913BE8}"/>
              </a:ext>
            </a:extLst>
          </p:cNvPr>
          <p:cNvSpPr>
            <a:spLocks noGrp="1"/>
          </p:cNvSpPr>
          <p:nvPr>
            <p:ph type="body" sz="half" idx="2"/>
          </p:nvPr>
        </p:nvSpPr>
        <p:spPr>
          <a:xfrm>
            <a:off x="1090940" y="2697480"/>
            <a:ext cx="3785860" cy="309342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F55A58-F085-4500-AF61-045B12C8F41E}"/>
              </a:ext>
            </a:extLst>
          </p:cNvPr>
          <p:cNvSpPr>
            <a:spLocks noGrp="1"/>
          </p:cNvSpPr>
          <p:nvPr>
            <p:ph type="dt" sz="half" idx="10"/>
          </p:nvPr>
        </p:nvSpPr>
        <p:spPr/>
        <p:txBody>
          <a:bodyPr/>
          <a:lstStyle/>
          <a:p>
            <a:fld id="{A1E45834-53BD-4C8F-B791-CD5378F4150E}" type="datetimeFigureOut">
              <a:rPr lang="en-US" smtClean="0"/>
              <a:t>9/11/2023</a:t>
            </a:fld>
            <a:endParaRPr lang="en-US"/>
          </a:p>
        </p:txBody>
      </p:sp>
      <p:sp>
        <p:nvSpPr>
          <p:cNvPr id="6" name="Footer Placeholder 5">
            <a:extLst>
              <a:ext uri="{FF2B5EF4-FFF2-40B4-BE49-F238E27FC236}">
                <a16:creationId xmlns:a16="http://schemas.microsoft.com/office/drawing/2014/main" id="{E9936470-561D-49AE-AC84-B79D483FDA7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EEF2BE2-DF21-4683-9D5F-849A525FD5C4}"/>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30230883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6C900-05BC-4021-B69F-2DAF974B7EF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3F26E227-253A-44A0-9404-1CFD8CE419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AFF5A02-0FC4-41C8-A13C-4C929B28846B}"/>
              </a:ext>
            </a:extLst>
          </p:cNvPr>
          <p:cNvSpPr>
            <a:spLocks noGrp="1"/>
          </p:cNvSpPr>
          <p:nvPr>
            <p:ph type="dt" sz="half" idx="10"/>
          </p:nvPr>
        </p:nvSpPr>
        <p:spPr/>
        <p:txBody>
          <a:bodyPr/>
          <a:lstStyle/>
          <a:p>
            <a:fld id="{A1E45834-53BD-4C8F-B791-CD5378F4150E}" type="datetimeFigureOut">
              <a:rPr lang="en-US" smtClean="0"/>
              <a:t>9/11/2023</a:t>
            </a:fld>
            <a:endParaRPr lang="en-US"/>
          </a:p>
        </p:txBody>
      </p:sp>
      <p:sp>
        <p:nvSpPr>
          <p:cNvPr id="5" name="Footer Placeholder 4">
            <a:extLst>
              <a:ext uri="{FF2B5EF4-FFF2-40B4-BE49-F238E27FC236}">
                <a16:creationId xmlns:a16="http://schemas.microsoft.com/office/drawing/2014/main" id="{80459378-C430-49DB-B2D6-E32FBBCD4A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B9D57D-CB8E-4E67-AE2D-2790E2AA60CB}"/>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3408109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2CF945-D70F-49C1-8CE5-5758C1166014}"/>
              </a:ext>
            </a:extLst>
          </p:cNvPr>
          <p:cNvSpPr>
            <a:spLocks noGrp="1"/>
          </p:cNvSpPr>
          <p:nvPr>
            <p:ph type="title" orient="vert"/>
          </p:nvPr>
        </p:nvSpPr>
        <p:spPr>
          <a:xfrm>
            <a:off x="9182100" y="1091381"/>
            <a:ext cx="2171700" cy="4953369"/>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C2FDB721-04AA-4330-8045-3F2D9BB4BC66}"/>
              </a:ext>
            </a:extLst>
          </p:cNvPr>
          <p:cNvSpPr>
            <a:spLocks noGrp="1"/>
          </p:cNvSpPr>
          <p:nvPr>
            <p:ph type="body" orient="vert" idx="1"/>
          </p:nvPr>
        </p:nvSpPr>
        <p:spPr>
          <a:xfrm>
            <a:off x="838200" y="1091381"/>
            <a:ext cx="8265340" cy="4953369"/>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F418C15-991C-4C71-8DCD-DB3B3888831F}"/>
              </a:ext>
            </a:extLst>
          </p:cNvPr>
          <p:cNvSpPr>
            <a:spLocks noGrp="1"/>
          </p:cNvSpPr>
          <p:nvPr>
            <p:ph type="dt" sz="half" idx="10"/>
          </p:nvPr>
        </p:nvSpPr>
        <p:spPr/>
        <p:txBody>
          <a:bodyPr/>
          <a:lstStyle/>
          <a:p>
            <a:fld id="{A1E45834-53BD-4C8F-B791-CD5378F4150E}" type="datetimeFigureOut">
              <a:rPr lang="en-US" smtClean="0"/>
              <a:t>9/11/2023</a:t>
            </a:fld>
            <a:endParaRPr lang="en-US"/>
          </a:p>
        </p:txBody>
      </p:sp>
      <p:sp>
        <p:nvSpPr>
          <p:cNvPr id="5" name="Footer Placeholder 4">
            <a:extLst>
              <a:ext uri="{FF2B5EF4-FFF2-40B4-BE49-F238E27FC236}">
                <a16:creationId xmlns:a16="http://schemas.microsoft.com/office/drawing/2014/main" id="{F7728CC3-5830-4EFA-B28E-1648904DE1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CDA91B6-E419-4483-9B66-3C758788BC48}"/>
              </a:ext>
            </a:extLst>
          </p:cNvPr>
          <p:cNvSpPr>
            <a:spLocks noGrp="1"/>
          </p:cNvSpPr>
          <p:nvPr>
            <p:ph type="sldNum" sz="quarter" idx="12"/>
          </p:nvPr>
        </p:nvSpPr>
        <p:spPr/>
        <p:txBody>
          <a:bodyPr/>
          <a:lstStyle/>
          <a:p>
            <a:fld id="{719D7796-F675-488F-AC46-C88938C80352}" type="slidenum">
              <a:rPr lang="en-US" smtClean="0"/>
              <a:t>‹#›</a:t>
            </a:fld>
            <a:endParaRPr lang="en-US"/>
          </a:p>
        </p:txBody>
      </p:sp>
      <p:cxnSp>
        <p:nvCxnSpPr>
          <p:cNvPr id="7" name="Straight Connector 6">
            <a:extLst>
              <a:ext uri="{FF2B5EF4-FFF2-40B4-BE49-F238E27FC236}">
                <a16:creationId xmlns:a16="http://schemas.microsoft.com/office/drawing/2014/main" id="{DE447C6A-78C3-4687-9A71-A05DBF6700DE}"/>
              </a:ext>
            </a:extLst>
          </p:cNvPr>
          <p:cNvCxnSpPr>
            <a:cxnSpLocks/>
          </p:cNvCxnSpPr>
          <p:nvPr/>
        </p:nvCxnSpPr>
        <p:spPr>
          <a:xfrm>
            <a:off x="11387805"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16953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53FC705-A5B8-C4A4-D25C-2C4CDF7FEA0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DE9E5-6198-A6B7-2A29-D289E005DAA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849669-C534-202D-CF4B-F32B6E597D3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B96D85-2A29-40F3-A28C-089287FBD6EF}" type="datetimeFigureOut">
              <a:rPr lang="en-GB" smtClean="0"/>
              <a:t>11/09/2023</a:t>
            </a:fld>
            <a:endParaRPr lang="en-GB"/>
          </a:p>
        </p:txBody>
      </p:sp>
      <p:sp>
        <p:nvSpPr>
          <p:cNvPr id="5" name="Footer Placeholder 4">
            <a:extLst>
              <a:ext uri="{FF2B5EF4-FFF2-40B4-BE49-F238E27FC236}">
                <a16:creationId xmlns:a16="http://schemas.microsoft.com/office/drawing/2014/main" id="{01A65DDC-6073-9926-1345-EEF8B2F274F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5FEC634-AA26-05E8-4738-7A97536794C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27C9DAB-B51E-4138-86A4-7CB9F0E84E19}" type="slidenum">
              <a:rPr lang="en-GB" smtClean="0"/>
              <a:t>‹#›</a:t>
            </a:fld>
            <a:endParaRPr lang="en-GB"/>
          </a:p>
        </p:txBody>
      </p:sp>
    </p:spTree>
    <p:extLst>
      <p:ext uri="{BB962C8B-B14F-4D97-AF65-F5344CB8AC3E}">
        <p14:creationId xmlns:p14="http://schemas.microsoft.com/office/powerpoint/2010/main" val="1533520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4438DC-3CEE-4170-9B1C-BAC05CD8C3B5}"/>
              </a:ext>
            </a:extLst>
          </p:cNvPr>
          <p:cNvSpPr>
            <a:spLocks noGrp="1"/>
          </p:cNvSpPr>
          <p:nvPr>
            <p:ph type="title"/>
          </p:nvPr>
        </p:nvSpPr>
        <p:spPr>
          <a:xfrm>
            <a:off x="1088136" y="1090245"/>
            <a:ext cx="9922764" cy="129422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C19D24-DCBE-47F9-8B85-8A118B02B3C9}"/>
              </a:ext>
            </a:extLst>
          </p:cNvPr>
          <p:cNvSpPr>
            <a:spLocks noGrp="1"/>
          </p:cNvSpPr>
          <p:nvPr>
            <p:ph type="body" idx="1"/>
          </p:nvPr>
        </p:nvSpPr>
        <p:spPr>
          <a:xfrm>
            <a:off x="1088136" y="2447778"/>
            <a:ext cx="9922764" cy="383872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34F5788-BDCE-49E2-80AE-31C739C6A0CE}"/>
              </a:ext>
            </a:extLst>
          </p:cNvPr>
          <p:cNvSpPr>
            <a:spLocks noGrp="1"/>
          </p:cNvSpPr>
          <p:nvPr>
            <p:ph type="dt" sz="half" idx="2"/>
          </p:nvPr>
        </p:nvSpPr>
        <p:spPr>
          <a:xfrm>
            <a:off x="7315200" y="6389688"/>
            <a:ext cx="3695302" cy="365125"/>
          </a:xfrm>
          <a:prstGeom prst="rect">
            <a:avLst/>
          </a:prstGeom>
        </p:spPr>
        <p:txBody>
          <a:bodyPr vert="horz" lIns="91440" tIns="45720" rIns="91440" bIns="45720" rtlCol="0" anchor="ctr"/>
          <a:lstStyle>
            <a:lvl1pPr algn="l">
              <a:defRPr sz="900">
                <a:solidFill>
                  <a:schemeClr val="tx1"/>
                </a:solidFill>
              </a:defRPr>
            </a:lvl1pPr>
          </a:lstStyle>
          <a:p>
            <a:fld id="{A1E45834-53BD-4C8F-B791-CD5378F4150E}" type="datetimeFigureOut">
              <a:rPr lang="en-US" smtClean="0"/>
              <a:t>9/11/2023</a:t>
            </a:fld>
            <a:endParaRPr lang="en-US"/>
          </a:p>
        </p:txBody>
      </p:sp>
      <p:sp>
        <p:nvSpPr>
          <p:cNvPr id="5" name="Footer Placeholder 4">
            <a:extLst>
              <a:ext uri="{FF2B5EF4-FFF2-40B4-BE49-F238E27FC236}">
                <a16:creationId xmlns:a16="http://schemas.microsoft.com/office/drawing/2014/main" id="{FD1D5844-8163-4D82-BEFC-BC2D8D511B7E}"/>
              </a:ext>
            </a:extLst>
          </p:cNvPr>
          <p:cNvSpPr>
            <a:spLocks noGrp="1"/>
          </p:cNvSpPr>
          <p:nvPr>
            <p:ph type="ftr" sz="quarter" idx="3"/>
          </p:nvPr>
        </p:nvSpPr>
        <p:spPr>
          <a:xfrm>
            <a:off x="1090940" y="6389688"/>
            <a:ext cx="443356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22698A50-C435-4220-82C6-C8D62A7C9EB0}"/>
              </a:ext>
            </a:extLst>
          </p:cNvPr>
          <p:cNvSpPr>
            <a:spLocks noGrp="1"/>
          </p:cNvSpPr>
          <p:nvPr>
            <p:ph type="sldNum" sz="quarter" idx="4"/>
          </p:nvPr>
        </p:nvSpPr>
        <p:spPr>
          <a:xfrm>
            <a:off x="10983190" y="6389688"/>
            <a:ext cx="940296" cy="365125"/>
          </a:xfrm>
          <a:prstGeom prst="rect">
            <a:avLst/>
          </a:prstGeom>
        </p:spPr>
        <p:txBody>
          <a:bodyPr vert="horz" lIns="91440" tIns="45720" rIns="91440" bIns="45720" rtlCol="0" anchor="ctr"/>
          <a:lstStyle>
            <a:lvl1pPr algn="r">
              <a:defRPr sz="900">
                <a:solidFill>
                  <a:schemeClr val="tx1"/>
                </a:solidFill>
              </a:defRPr>
            </a:lvl1pPr>
          </a:lstStyle>
          <a:p>
            <a:fld id="{719D7796-F675-488F-AC46-C88938C80352}" type="slidenum">
              <a:rPr lang="en-US" smtClean="0"/>
              <a:t>‹#›</a:t>
            </a:fld>
            <a:endParaRPr lang="en-US"/>
          </a:p>
        </p:txBody>
      </p:sp>
      <p:cxnSp>
        <p:nvCxnSpPr>
          <p:cNvPr id="28" name="Straight Connector 27">
            <a:extLst>
              <a:ext uri="{FF2B5EF4-FFF2-40B4-BE49-F238E27FC236}">
                <a16:creationId xmlns:a16="http://schemas.microsoft.com/office/drawing/2014/main" id="{D8689CE0-64D2-447C-9C1F-872D111D8AC3}"/>
              </a:ext>
            </a:extLst>
          </p:cNvPr>
          <p:cNvCxnSpPr>
            <a:cxnSpLocks/>
          </p:cNvCxnSpPr>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7772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400" b="1" kern="1200" cap="none"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Neue Haas Grotesk Text Pro" panose="020B0504020202020204" pitchFamily="34" charset="0"/>
        <a:buChar char="-"/>
        <a:defRPr sz="1800" kern="1200">
          <a:solidFill>
            <a:schemeClr val="tx1"/>
          </a:solidFill>
          <a:latin typeface="+mn-lt"/>
          <a:ea typeface="+mn-ea"/>
          <a:cs typeface="+mn-cs"/>
        </a:defRPr>
      </a:lvl1pPr>
      <a:lvl2pPr marL="502920" indent="-228600" algn="l" defTabSz="914400" rtl="0" eaLnBrk="1" latinLnBrk="0" hangingPunct="1">
        <a:lnSpc>
          <a:spcPct val="130000"/>
        </a:lnSpc>
        <a:spcBef>
          <a:spcPts val="500"/>
        </a:spcBef>
        <a:buFont typeface="Neue Haas Grotesk Text Pro" panose="020B05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Font typeface="Neue Haas Grotesk Text Pro" panose="020B0504020202020204" pitchFamily="34" charset="0"/>
        <a:buChar char="-"/>
        <a:defRPr sz="1400" kern="1200">
          <a:solidFill>
            <a:schemeClr val="tx1"/>
          </a:solidFill>
          <a:latin typeface="+mn-lt"/>
          <a:ea typeface="+mn-ea"/>
          <a:cs typeface="+mn-cs"/>
        </a:defRPr>
      </a:lvl4pPr>
      <a:lvl5pPr marL="1280160" indent="-228600" algn="l" defTabSz="914400" rtl="0" eaLnBrk="1" latinLnBrk="0" hangingPunct="1">
        <a:lnSpc>
          <a:spcPct val="130000"/>
        </a:lnSpc>
        <a:spcBef>
          <a:spcPts val="500"/>
        </a:spcBef>
        <a:buFont typeface="Neue Haas Grotesk Text Pro" panose="020B05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7F4A8A-7B54-4D8D-933A-8921996A0F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21499914-CB41-836E-3861-1F0DD5819245}"/>
              </a:ext>
            </a:extLst>
          </p:cNvPr>
          <p:cNvSpPr>
            <a:spLocks noGrp="1"/>
          </p:cNvSpPr>
          <p:nvPr>
            <p:ph type="ctrTitle"/>
          </p:nvPr>
        </p:nvSpPr>
        <p:spPr>
          <a:xfrm>
            <a:off x="949969" y="427279"/>
            <a:ext cx="6859225" cy="3495365"/>
          </a:xfrm>
        </p:spPr>
        <p:txBody>
          <a:bodyPr anchor="t">
            <a:normAutofit fontScale="90000"/>
          </a:bodyPr>
          <a:lstStyle/>
          <a:p>
            <a:pPr>
              <a:lnSpc>
                <a:spcPct val="150000"/>
              </a:lnSpc>
            </a:pPr>
            <a:r>
              <a:rPr lang="en-GB" sz="6200" dirty="0"/>
              <a:t>Introduction to physiology</a:t>
            </a:r>
            <a:br>
              <a:rPr lang="en-GB" sz="6200" dirty="0"/>
            </a:br>
            <a:r>
              <a:rPr lang="en-GB" sz="6200" dirty="0"/>
              <a:t>week 1 </a:t>
            </a:r>
          </a:p>
        </p:txBody>
      </p:sp>
      <p:sp>
        <p:nvSpPr>
          <p:cNvPr id="3" name="Subtitle 2">
            <a:extLst>
              <a:ext uri="{FF2B5EF4-FFF2-40B4-BE49-F238E27FC236}">
                <a16:creationId xmlns:a16="http://schemas.microsoft.com/office/drawing/2014/main" id="{266D85B2-D889-E73F-7D88-BE38E3AC0CB8}"/>
              </a:ext>
            </a:extLst>
          </p:cNvPr>
          <p:cNvSpPr>
            <a:spLocks noGrp="1"/>
          </p:cNvSpPr>
          <p:nvPr>
            <p:ph type="subTitle" idx="1"/>
          </p:nvPr>
        </p:nvSpPr>
        <p:spPr>
          <a:xfrm>
            <a:off x="145774" y="3578087"/>
            <a:ext cx="8386952" cy="3074503"/>
          </a:xfrm>
        </p:spPr>
        <p:txBody>
          <a:bodyPr anchor="b">
            <a:normAutofit/>
          </a:bodyPr>
          <a:lstStyle/>
          <a:p>
            <a:pPr marL="342900" indent="-342900">
              <a:lnSpc>
                <a:spcPct val="150000"/>
              </a:lnSpc>
              <a:buFont typeface="Arial" panose="020B0604020202020204" pitchFamily="34" charset="0"/>
              <a:buChar char="•"/>
            </a:pPr>
            <a:r>
              <a:rPr lang="en-GB" dirty="0"/>
              <a:t>Module overview,</a:t>
            </a:r>
          </a:p>
          <a:p>
            <a:pPr marL="342900" indent="-342900">
              <a:lnSpc>
                <a:spcPct val="150000"/>
              </a:lnSpc>
              <a:buFont typeface="Arial" panose="020B0604020202020204" pitchFamily="34" charset="0"/>
              <a:buChar char="•"/>
            </a:pPr>
            <a:r>
              <a:rPr lang="en-GB" dirty="0"/>
              <a:t>Relationship between physiology and health and social care</a:t>
            </a:r>
          </a:p>
          <a:p>
            <a:pPr marL="342900" indent="-342900">
              <a:lnSpc>
                <a:spcPct val="150000"/>
              </a:lnSpc>
              <a:buFont typeface="Arial" panose="020B0604020202020204" pitchFamily="34" charset="0"/>
              <a:buChar char="•"/>
            </a:pPr>
            <a:r>
              <a:rPr lang="en-GB" dirty="0"/>
              <a:t>homeostasis and cells</a:t>
            </a:r>
          </a:p>
        </p:txBody>
      </p:sp>
      <p:cxnSp>
        <p:nvCxnSpPr>
          <p:cNvPr id="11" name="Straight Connector 10">
            <a:extLst>
              <a:ext uri="{FF2B5EF4-FFF2-40B4-BE49-F238E27FC236}">
                <a16:creationId xmlns:a16="http://schemas.microsoft.com/office/drawing/2014/main" id="{B0AA360F-DECB-4836-8FB6-22C4BC3FB0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207120"/>
            <a:ext cx="804195" cy="0"/>
          </a:xfrm>
          <a:prstGeom prst="line">
            <a:avLst/>
          </a:prstGeom>
          <a:ln w="123825">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6C3ED950-DED2-C44F-44FC-60D9B722D4BE}"/>
              </a:ext>
            </a:extLst>
          </p:cNvPr>
          <p:cNvPicPr>
            <a:picLocks noChangeAspect="1"/>
          </p:cNvPicPr>
          <p:nvPr/>
        </p:nvPicPr>
        <p:blipFill rotWithShape="1">
          <a:blip r:embed="rId2"/>
          <a:srcRect l="31336" r="15306"/>
          <a:stretch/>
        </p:blipFill>
        <p:spPr>
          <a:xfrm>
            <a:off x="8532727" y="1"/>
            <a:ext cx="3659274" cy="6857999"/>
          </a:xfrm>
          <a:prstGeom prst="rect">
            <a:avLst/>
          </a:prstGeom>
        </p:spPr>
      </p:pic>
    </p:spTree>
    <p:extLst>
      <p:ext uri="{BB962C8B-B14F-4D97-AF65-F5344CB8AC3E}">
        <p14:creationId xmlns:p14="http://schemas.microsoft.com/office/powerpoint/2010/main" val="27389853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7E1A4-E43E-2807-960F-FA3451DD31E2}"/>
              </a:ext>
            </a:extLst>
          </p:cNvPr>
          <p:cNvSpPr>
            <a:spLocks noGrp="1"/>
          </p:cNvSpPr>
          <p:nvPr>
            <p:ph type="title"/>
          </p:nvPr>
        </p:nvSpPr>
        <p:spPr/>
        <p:txBody>
          <a:bodyPr/>
          <a:lstStyle/>
          <a:p>
            <a:r>
              <a:rPr lang="en-GB" dirty="0"/>
              <a:t>Contents </a:t>
            </a:r>
          </a:p>
        </p:txBody>
      </p:sp>
      <p:sp>
        <p:nvSpPr>
          <p:cNvPr id="3" name="Content Placeholder 2">
            <a:extLst>
              <a:ext uri="{FF2B5EF4-FFF2-40B4-BE49-F238E27FC236}">
                <a16:creationId xmlns:a16="http://schemas.microsoft.com/office/drawing/2014/main" id="{F3D53267-F8FE-23D3-3B59-21FA38A940EB}"/>
              </a:ext>
            </a:extLst>
          </p:cNvPr>
          <p:cNvSpPr>
            <a:spLocks noGrp="1"/>
          </p:cNvSpPr>
          <p:nvPr>
            <p:ph idx="1"/>
          </p:nvPr>
        </p:nvSpPr>
        <p:spPr/>
        <p:txBody>
          <a:bodyPr/>
          <a:lstStyle/>
          <a:p>
            <a:r>
              <a:rPr lang="en-GB" dirty="0"/>
              <a:t>Module overview</a:t>
            </a:r>
          </a:p>
          <a:p>
            <a:r>
              <a:rPr lang="en-GB" dirty="0"/>
              <a:t>Assignment overview</a:t>
            </a:r>
          </a:p>
          <a:p>
            <a:r>
              <a:rPr lang="en-GB" dirty="0"/>
              <a:t>drafts</a:t>
            </a:r>
          </a:p>
          <a:p>
            <a:r>
              <a:rPr lang="en-GB" dirty="0"/>
              <a:t>Moodle</a:t>
            </a:r>
          </a:p>
          <a:p>
            <a:r>
              <a:rPr lang="en-GB" dirty="0"/>
              <a:t>introduction to physiology</a:t>
            </a:r>
          </a:p>
          <a:p>
            <a:r>
              <a:rPr lang="en-GB" dirty="0"/>
              <a:t> Physiology in health and social care</a:t>
            </a:r>
          </a:p>
          <a:p>
            <a:r>
              <a:rPr lang="en-GB" dirty="0"/>
              <a:t>Homeostasis and cells </a:t>
            </a:r>
          </a:p>
          <a:p>
            <a:endParaRPr lang="en-GB" dirty="0"/>
          </a:p>
          <a:p>
            <a:endParaRPr lang="en-GB" dirty="0"/>
          </a:p>
        </p:txBody>
      </p:sp>
    </p:spTree>
    <p:extLst>
      <p:ext uri="{BB962C8B-B14F-4D97-AF65-F5344CB8AC3E}">
        <p14:creationId xmlns:p14="http://schemas.microsoft.com/office/powerpoint/2010/main" val="616285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1B1731-39D9-4145-8343-C209E1F09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6A3C2BFA-0DFF-D577-06F6-40FBBE164CBC}"/>
              </a:ext>
            </a:extLst>
          </p:cNvPr>
          <p:cNvSpPr>
            <a:spLocks noGrp="1"/>
          </p:cNvSpPr>
          <p:nvPr>
            <p:ph type="title"/>
          </p:nvPr>
        </p:nvSpPr>
        <p:spPr>
          <a:xfrm>
            <a:off x="1097280" y="571500"/>
            <a:ext cx="7230794" cy="857426"/>
          </a:xfrm>
        </p:spPr>
        <p:txBody>
          <a:bodyPr>
            <a:normAutofit fontScale="90000"/>
          </a:bodyPr>
          <a:lstStyle/>
          <a:p>
            <a:r>
              <a:rPr lang="en-GB" sz="3200" dirty="0"/>
              <a:t>Welcome to introduction to physiology </a:t>
            </a:r>
          </a:p>
        </p:txBody>
      </p:sp>
      <p:cxnSp>
        <p:nvCxnSpPr>
          <p:cNvPr id="11" name="Straight Connector 10">
            <a:extLst>
              <a:ext uri="{FF2B5EF4-FFF2-40B4-BE49-F238E27FC236}">
                <a16:creationId xmlns:a16="http://schemas.microsoft.com/office/drawing/2014/main" id="{F0748755-DDBC-46D0-91EC-1212A8EE2B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6683"/>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9A3CEB1-F8F4-5269-B997-31DF747B0753}"/>
              </a:ext>
            </a:extLst>
          </p:cNvPr>
          <p:cNvSpPr>
            <a:spLocks noGrp="1"/>
          </p:cNvSpPr>
          <p:nvPr>
            <p:ph idx="1"/>
          </p:nvPr>
        </p:nvSpPr>
        <p:spPr>
          <a:xfrm>
            <a:off x="196947" y="1186683"/>
            <a:ext cx="8337451" cy="5545419"/>
          </a:xfrm>
        </p:spPr>
        <p:txBody>
          <a:bodyPr>
            <a:normAutofit lnSpcReduction="10000"/>
          </a:bodyPr>
          <a:lstStyle/>
          <a:p>
            <a:pPr>
              <a:lnSpc>
                <a:spcPct val="120000"/>
              </a:lnSpc>
            </a:pPr>
            <a:r>
              <a:rPr lang="en-GB" sz="2400" b="1" dirty="0"/>
              <a:t>The module aims </a:t>
            </a:r>
            <a:r>
              <a:rPr lang="en-GB" sz="2400" dirty="0"/>
              <a:t>to develop a holistic overview of the structure and functioning of the human body and how this informs the planning of care for individuals in health and care.</a:t>
            </a:r>
          </a:p>
          <a:p>
            <a:pPr>
              <a:lnSpc>
                <a:spcPct val="120000"/>
              </a:lnSpc>
            </a:pPr>
            <a:endParaRPr lang="en-GB" sz="2400" dirty="0"/>
          </a:p>
          <a:p>
            <a:pPr>
              <a:lnSpc>
                <a:spcPct val="120000"/>
              </a:lnSpc>
            </a:pPr>
            <a:r>
              <a:rPr lang="en-GB" sz="2400" b="1" dirty="0"/>
              <a:t>Upon the successful completion </a:t>
            </a:r>
            <a:r>
              <a:rPr lang="en-GB" sz="2400" dirty="0"/>
              <a:t>of this module, the student should be able to demonstrate critical understanding of the basic structure and healthy functioning of the human body, whilst analyse how routine data collected in health and social care is used.</a:t>
            </a:r>
          </a:p>
          <a:p>
            <a:pPr>
              <a:lnSpc>
                <a:spcPct val="120000"/>
              </a:lnSpc>
            </a:pPr>
            <a:endParaRPr lang="en-GB" sz="2400" dirty="0"/>
          </a:p>
          <a:p>
            <a:pPr>
              <a:lnSpc>
                <a:spcPct val="120000"/>
              </a:lnSpc>
            </a:pPr>
            <a:r>
              <a:rPr lang="en-GB" sz="2400" dirty="0"/>
              <a:t>The module will be delivered over 10 weeks</a:t>
            </a:r>
          </a:p>
          <a:p>
            <a:pPr>
              <a:lnSpc>
                <a:spcPct val="120000"/>
              </a:lnSpc>
            </a:pPr>
            <a:endParaRPr lang="en-GB" sz="2400" dirty="0"/>
          </a:p>
        </p:txBody>
      </p:sp>
      <p:pic>
        <p:nvPicPr>
          <p:cNvPr id="5" name="Picture 4" descr="White puzzle with one red piece">
            <a:extLst>
              <a:ext uri="{FF2B5EF4-FFF2-40B4-BE49-F238E27FC236}">
                <a16:creationId xmlns:a16="http://schemas.microsoft.com/office/drawing/2014/main" id="{5771B8DC-EB8B-59C2-362F-51597B8A6606}"/>
              </a:ext>
            </a:extLst>
          </p:cNvPr>
          <p:cNvPicPr>
            <a:picLocks noChangeAspect="1"/>
          </p:cNvPicPr>
          <p:nvPr/>
        </p:nvPicPr>
        <p:blipFill rotWithShape="1">
          <a:blip r:embed="rId2"/>
          <a:srcRect l="35802" r="34198"/>
          <a:stretch/>
        </p:blipFill>
        <p:spPr>
          <a:xfrm>
            <a:off x="8534400" y="10"/>
            <a:ext cx="3657601" cy="6857990"/>
          </a:xfrm>
          <a:prstGeom prst="rect">
            <a:avLst/>
          </a:prstGeom>
        </p:spPr>
      </p:pic>
    </p:spTree>
    <p:extLst>
      <p:ext uri="{BB962C8B-B14F-4D97-AF65-F5344CB8AC3E}">
        <p14:creationId xmlns:p14="http://schemas.microsoft.com/office/powerpoint/2010/main" val="25057453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28D5A-2D6C-16E3-6EEB-9088FB09BE8C}"/>
              </a:ext>
            </a:extLst>
          </p:cNvPr>
          <p:cNvSpPr>
            <a:spLocks noGrp="1"/>
          </p:cNvSpPr>
          <p:nvPr>
            <p:ph type="title"/>
          </p:nvPr>
        </p:nvSpPr>
        <p:spPr>
          <a:xfrm>
            <a:off x="1088136" y="731520"/>
            <a:ext cx="9922764" cy="844062"/>
          </a:xfrm>
        </p:spPr>
        <p:txBody>
          <a:bodyPr/>
          <a:lstStyle/>
          <a:p>
            <a:r>
              <a:rPr lang="en-GB" dirty="0"/>
              <a:t>Assignments  </a:t>
            </a:r>
          </a:p>
        </p:txBody>
      </p:sp>
      <p:graphicFrame>
        <p:nvGraphicFramePr>
          <p:cNvPr id="5" name="Content Placeholder 2">
            <a:extLst>
              <a:ext uri="{FF2B5EF4-FFF2-40B4-BE49-F238E27FC236}">
                <a16:creationId xmlns:a16="http://schemas.microsoft.com/office/drawing/2014/main" id="{40C8C1A0-F422-C269-AA7C-DE54115C2E71}"/>
              </a:ext>
            </a:extLst>
          </p:cNvPr>
          <p:cNvGraphicFramePr>
            <a:graphicFrameLocks noGrp="1"/>
          </p:cNvGraphicFramePr>
          <p:nvPr>
            <p:ph idx="1"/>
            <p:extLst>
              <p:ext uri="{D42A27DB-BD31-4B8C-83A1-F6EECF244321}">
                <p14:modId xmlns:p14="http://schemas.microsoft.com/office/powerpoint/2010/main" val="1241200794"/>
              </p:ext>
            </p:extLst>
          </p:nvPr>
        </p:nvGraphicFramePr>
        <p:xfrm>
          <a:off x="225083" y="2025748"/>
          <a:ext cx="10785817" cy="42607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54906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12145F0-5149-412D-9A3F-1E3051B39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260F25C5-DD9C-9B01-B9B4-8EFAAD4D96A9}"/>
              </a:ext>
            </a:extLst>
          </p:cNvPr>
          <p:cNvSpPr>
            <a:spLocks noGrp="1"/>
          </p:cNvSpPr>
          <p:nvPr>
            <p:ph type="title"/>
          </p:nvPr>
        </p:nvSpPr>
        <p:spPr>
          <a:xfrm>
            <a:off x="1090940" y="1097279"/>
            <a:ext cx="10529560" cy="1225587"/>
          </a:xfrm>
        </p:spPr>
        <p:txBody>
          <a:bodyPr>
            <a:normAutofit/>
          </a:bodyPr>
          <a:lstStyle/>
          <a:p>
            <a:r>
              <a:rPr lang="en-GB" sz="4000"/>
              <a:t>Drafts </a:t>
            </a:r>
          </a:p>
        </p:txBody>
      </p:sp>
      <p:cxnSp>
        <p:nvCxnSpPr>
          <p:cNvPr id="12" name="Straight Connector 11">
            <a:extLst>
              <a:ext uri="{FF2B5EF4-FFF2-40B4-BE49-F238E27FC236}">
                <a16:creationId xmlns:a16="http://schemas.microsoft.com/office/drawing/2014/main" id="{F0748755-DDBC-46D0-91EC-1212A8EE2B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5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B815CA3-F7B4-7894-74AE-D96482298312}"/>
              </a:ext>
            </a:extLst>
          </p:cNvPr>
          <p:cNvSpPr>
            <a:spLocks noGrp="1"/>
          </p:cNvSpPr>
          <p:nvPr>
            <p:ph idx="1"/>
          </p:nvPr>
        </p:nvSpPr>
        <p:spPr>
          <a:xfrm>
            <a:off x="478302" y="2455816"/>
            <a:ext cx="7040372" cy="3830683"/>
          </a:xfrm>
        </p:spPr>
        <p:txBody>
          <a:bodyPr anchor="t">
            <a:normAutofit fontScale="92500" lnSpcReduction="10000"/>
          </a:bodyPr>
          <a:lstStyle/>
          <a:p>
            <a:r>
              <a:rPr lang="en-GB" sz="2400" dirty="0"/>
              <a:t>Opportunity to work on assignments and access feedback of drafts will be allocated by your lecturer, </a:t>
            </a:r>
          </a:p>
          <a:p>
            <a:pPr marL="0" indent="0">
              <a:buNone/>
            </a:pPr>
            <a:endParaRPr lang="en-GB" sz="2400" dirty="0"/>
          </a:p>
          <a:p>
            <a:r>
              <a:rPr lang="en-GB" sz="2400" dirty="0"/>
              <a:t>Dates and times in advance will be provided by your lecturer to ensure that you are prepared to access this support.</a:t>
            </a:r>
          </a:p>
          <a:p>
            <a:r>
              <a:rPr lang="en-GB" dirty="0"/>
              <a:t> </a:t>
            </a:r>
          </a:p>
          <a:p>
            <a:endParaRPr lang="en-GB" dirty="0"/>
          </a:p>
          <a:p>
            <a:endParaRPr lang="en-GB" dirty="0"/>
          </a:p>
        </p:txBody>
      </p:sp>
      <p:pic>
        <p:nvPicPr>
          <p:cNvPr id="7" name="Graphic 6" descr="Classroom">
            <a:extLst>
              <a:ext uri="{FF2B5EF4-FFF2-40B4-BE49-F238E27FC236}">
                <a16:creationId xmlns:a16="http://schemas.microsoft.com/office/drawing/2014/main" id="{7F5DB533-A5E8-3960-66E7-13053BDD01B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18674" y="2455816"/>
            <a:ext cx="3830684" cy="3830684"/>
          </a:xfrm>
          <a:prstGeom prst="rect">
            <a:avLst/>
          </a:prstGeom>
        </p:spPr>
      </p:pic>
    </p:spTree>
    <p:extLst>
      <p:ext uri="{BB962C8B-B14F-4D97-AF65-F5344CB8AC3E}">
        <p14:creationId xmlns:p14="http://schemas.microsoft.com/office/powerpoint/2010/main" val="40606116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BAB60E1-3066-43D0-BDD2-96DC8AC584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sp>
        <p:nvSpPr>
          <p:cNvPr id="18" name="Rectangle 17">
            <a:extLst>
              <a:ext uri="{FF2B5EF4-FFF2-40B4-BE49-F238E27FC236}">
                <a16:creationId xmlns:a16="http://schemas.microsoft.com/office/drawing/2014/main" id="{1A67FB93-E092-450C-8675-960F10D5C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pic>
        <p:nvPicPr>
          <p:cNvPr id="5" name="Picture 4" descr="Glasses on top of a book">
            <a:extLst>
              <a:ext uri="{FF2B5EF4-FFF2-40B4-BE49-F238E27FC236}">
                <a16:creationId xmlns:a16="http://schemas.microsoft.com/office/drawing/2014/main" id="{2EAC8FB1-FA9B-9212-ACDF-A8DB765B09B0}"/>
              </a:ext>
            </a:extLst>
          </p:cNvPr>
          <p:cNvPicPr>
            <a:picLocks noChangeAspect="1"/>
          </p:cNvPicPr>
          <p:nvPr/>
        </p:nvPicPr>
        <p:blipFill rotWithShape="1">
          <a:blip r:embed="rId2">
            <a:alphaModFix amt="60000"/>
          </a:blip>
          <a:srcRect t="13324" b="1770"/>
          <a:stretch/>
        </p:blipFill>
        <p:spPr>
          <a:xfrm>
            <a:off x="20" y="10"/>
            <a:ext cx="12191979" cy="6857989"/>
          </a:xfrm>
          <a:prstGeom prst="rect">
            <a:avLst/>
          </a:prstGeom>
        </p:spPr>
      </p:pic>
      <p:sp>
        <p:nvSpPr>
          <p:cNvPr id="2" name="Title 1">
            <a:extLst>
              <a:ext uri="{FF2B5EF4-FFF2-40B4-BE49-F238E27FC236}">
                <a16:creationId xmlns:a16="http://schemas.microsoft.com/office/drawing/2014/main" id="{9C7336A2-E45E-72DC-9910-500778587135}"/>
              </a:ext>
            </a:extLst>
          </p:cNvPr>
          <p:cNvSpPr>
            <a:spLocks noGrp="1"/>
          </p:cNvSpPr>
          <p:nvPr>
            <p:ph type="title"/>
          </p:nvPr>
        </p:nvSpPr>
        <p:spPr>
          <a:xfrm>
            <a:off x="2997703" y="257196"/>
            <a:ext cx="7000787" cy="1820488"/>
          </a:xfrm>
        </p:spPr>
        <p:txBody>
          <a:bodyPr>
            <a:normAutofit/>
          </a:bodyPr>
          <a:lstStyle/>
          <a:p>
            <a:r>
              <a:rPr lang="en-GB" sz="2800" dirty="0">
                <a:solidFill>
                  <a:srgbClr val="FFFFFF"/>
                </a:solidFill>
              </a:rPr>
              <a:t>Moodle and independent study  </a:t>
            </a:r>
          </a:p>
        </p:txBody>
      </p:sp>
      <p:cxnSp>
        <p:nvCxnSpPr>
          <p:cNvPr id="20" name="Straight Connector 19">
            <a:extLst>
              <a:ext uri="{FF2B5EF4-FFF2-40B4-BE49-F238E27FC236}">
                <a16:creationId xmlns:a16="http://schemas.microsoft.com/office/drawing/2014/main" id="{F0748755-DDBC-46D0-91EC-1212A8EE2B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3881"/>
            <a:ext cx="804195" cy="0"/>
          </a:xfrm>
          <a:prstGeom prst="line">
            <a:avLst/>
          </a:prstGeom>
          <a:ln w="8572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95E0EE6-5062-F45A-6E0D-C1687085CC4F}"/>
              </a:ext>
            </a:extLst>
          </p:cNvPr>
          <p:cNvSpPr>
            <a:spLocks noGrp="1"/>
          </p:cNvSpPr>
          <p:nvPr>
            <p:ph idx="1"/>
          </p:nvPr>
        </p:nvSpPr>
        <p:spPr>
          <a:xfrm>
            <a:off x="516835" y="2208627"/>
            <a:ext cx="11357113" cy="4392177"/>
          </a:xfrm>
        </p:spPr>
        <p:txBody>
          <a:bodyPr anchor="b">
            <a:normAutofit/>
          </a:bodyPr>
          <a:lstStyle/>
          <a:p>
            <a:pPr>
              <a:lnSpc>
                <a:spcPct val="150000"/>
              </a:lnSpc>
            </a:pPr>
            <a:r>
              <a:rPr lang="en-GB" sz="2000" dirty="0">
                <a:solidFill>
                  <a:srgbClr val="FFFFFF"/>
                </a:solidFill>
              </a:rPr>
              <a:t>You can </a:t>
            </a:r>
            <a:r>
              <a:rPr lang="en-GB" sz="2000" b="1" dirty="0">
                <a:solidFill>
                  <a:srgbClr val="FFFFFF"/>
                </a:solidFill>
              </a:rPr>
              <a:t>access</a:t>
            </a:r>
            <a:r>
              <a:rPr lang="en-GB" sz="2000" dirty="0">
                <a:solidFill>
                  <a:srgbClr val="FFFFFF"/>
                </a:solidFill>
              </a:rPr>
              <a:t> assignment briefs, Turnitin, and content including activities via </a:t>
            </a:r>
            <a:r>
              <a:rPr lang="en-GB" sz="2000" dirty="0" err="1">
                <a:solidFill>
                  <a:srgbClr val="FFFFFF"/>
                </a:solidFill>
              </a:rPr>
              <a:t>moodle</a:t>
            </a:r>
            <a:r>
              <a:rPr lang="en-GB" sz="2000" dirty="0">
                <a:solidFill>
                  <a:srgbClr val="FFFFFF"/>
                </a:solidFill>
              </a:rPr>
              <a:t>.</a:t>
            </a:r>
          </a:p>
          <a:p>
            <a:pPr>
              <a:lnSpc>
                <a:spcPct val="150000"/>
              </a:lnSpc>
            </a:pPr>
            <a:endParaRPr lang="en-GB" sz="2000" dirty="0">
              <a:solidFill>
                <a:srgbClr val="FFFFFF"/>
              </a:solidFill>
            </a:endParaRPr>
          </a:p>
          <a:p>
            <a:pPr>
              <a:lnSpc>
                <a:spcPct val="150000"/>
              </a:lnSpc>
            </a:pPr>
            <a:r>
              <a:rPr lang="en-GB" sz="2000" b="1" dirty="0">
                <a:solidFill>
                  <a:srgbClr val="FFFFFF"/>
                </a:solidFill>
              </a:rPr>
              <a:t>Moodle should be treated as a hub</a:t>
            </a:r>
            <a:r>
              <a:rPr lang="en-GB" sz="2000" dirty="0">
                <a:solidFill>
                  <a:srgbClr val="FFFFFF"/>
                </a:solidFill>
              </a:rPr>
              <a:t>, meaning that you should in level 5 be independently  identifying areas that require further independent study. Familiarising yourself and navigating your way around </a:t>
            </a:r>
            <a:r>
              <a:rPr lang="en-GB" sz="2000" dirty="0" err="1">
                <a:solidFill>
                  <a:srgbClr val="FFFFFF"/>
                </a:solidFill>
              </a:rPr>
              <a:t>moodle</a:t>
            </a:r>
            <a:r>
              <a:rPr lang="en-GB" sz="2000" dirty="0">
                <a:solidFill>
                  <a:srgbClr val="FFFFFF"/>
                </a:solidFill>
              </a:rPr>
              <a:t> will support development of your research and study skills, including developing your knowledge, understanding and progression.</a:t>
            </a:r>
          </a:p>
        </p:txBody>
      </p:sp>
    </p:spTree>
    <p:extLst>
      <p:ext uri="{BB962C8B-B14F-4D97-AF65-F5344CB8AC3E}">
        <p14:creationId xmlns:p14="http://schemas.microsoft.com/office/powerpoint/2010/main" val="26738733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8689CE0-64D2-447C-9C1F-872D111D8A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0" name="Rectangle 9">
            <a:extLst>
              <a:ext uri="{FF2B5EF4-FFF2-40B4-BE49-F238E27FC236}">
                <a16:creationId xmlns:a16="http://schemas.microsoft.com/office/drawing/2014/main" id="{F96187D8-B32D-4D1A-8C48-A15933DDCD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pic>
        <p:nvPicPr>
          <p:cNvPr id="4" name="Picture 3" descr="The radiologic figure of a skeleton">
            <a:extLst>
              <a:ext uri="{FF2B5EF4-FFF2-40B4-BE49-F238E27FC236}">
                <a16:creationId xmlns:a16="http://schemas.microsoft.com/office/drawing/2014/main" id="{C7BDAC75-3C5D-74C0-1974-6BC6C10EB04F}"/>
              </a:ext>
            </a:extLst>
          </p:cNvPr>
          <p:cNvPicPr>
            <a:picLocks noChangeAspect="1"/>
          </p:cNvPicPr>
          <p:nvPr/>
        </p:nvPicPr>
        <p:blipFill rotWithShape="1">
          <a:blip r:embed="rId2">
            <a:alphaModFix/>
          </a:blip>
          <a:srcRect t="14264" b="830"/>
          <a:stretch/>
        </p:blipFill>
        <p:spPr>
          <a:xfrm>
            <a:off x="20" y="10"/>
            <a:ext cx="12191979" cy="6857990"/>
          </a:xfrm>
          <a:prstGeom prst="rect">
            <a:avLst/>
          </a:prstGeom>
        </p:spPr>
      </p:pic>
      <p:sp>
        <p:nvSpPr>
          <p:cNvPr id="12" name="Rectangle 11">
            <a:extLst>
              <a:ext uri="{FF2B5EF4-FFF2-40B4-BE49-F238E27FC236}">
                <a16:creationId xmlns:a16="http://schemas.microsoft.com/office/drawing/2014/main" id="{D019BB32-A409-4C93-9090-8BDDC45E5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3657600"/>
          </a:xfrm>
          <a:prstGeom prst="rect">
            <a:avLst/>
          </a:prstGeom>
          <a:gradFill>
            <a:gsLst>
              <a:gs pos="0">
                <a:srgbClr val="000000">
                  <a:alpha val="50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C2282D1E-4FC2-849D-FC56-A28CA5E28ABB}"/>
              </a:ext>
            </a:extLst>
          </p:cNvPr>
          <p:cNvSpPr>
            <a:spLocks noGrp="1"/>
          </p:cNvSpPr>
          <p:nvPr>
            <p:ph type="title"/>
          </p:nvPr>
        </p:nvSpPr>
        <p:spPr>
          <a:xfrm>
            <a:off x="1074314" y="1088571"/>
            <a:ext cx="9958356" cy="2050908"/>
          </a:xfrm>
        </p:spPr>
        <p:txBody>
          <a:bodyPr vert="horz" lIns="91440" tIns="45720" rIns="91440" bIns="45720" rtlCol="0" anchor="t">
            <a:normAutofit/>
          </a:bodyPr>
          <a:lstStyle/>
          <a:p>
            <a:r>
              <a:rPr lang="en-US" sz="4000" cap="all">
                <a:solidFill>
                  <a:srgbClr val="FFFFFF"/>
                </a:solidFill>
              </a:rPr>
              <a:t>Introduction to anatomy and physiology </a:t>
            </a:r>
          </a:p>
        </p:txBody>
      </p:sp>
      <p:cxnSp>
        <p:nvCxnSpPr>
          <p:cNvPr id="14" name="Straight Connector 13">
            <a:extLst>
              <a:ext uri="{FF2B5EF4-FFF2-40B4-BE49-F238E27FC236}">
                <a16:creationId xmlns:a16="http://schemas.microsoft.com/office/drawing/2014/main" id="{B0AA360F-DECB-4836-8FB6-22C4BC3FB0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97558"/>
            <a:ext cx="804195" cy="0"/>
          </a:xfrm>
          <a:prstGeom prst="line">
            <a:avLst/>
          </a:prstGeom>
          <a:ln w="85725">
            <a:solidFill>
              <a:srgbClr val="FFFFFF"/>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74ED70DB-1943-4E5C-A1B6-D49DFE4402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677195"/>
            <a:ext cx="12192000" cy="2180805"/>
          </a:xfrm>
          <a:prstGeom prst="rect">
            <a:avLst/>
          </a:prstGeom>
          <a:gradFill>
            <a:gsLst>
              <a:gs pos="0">
                <a:srgbClr val="000000">
                  <a:alpha val="50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spTree>
    <p:extLst>
      <p:ext uri="{BB962C8B-B14F-4D97-AF65-F5344CB8AC3E}">
        <p14:creationId xmlns:p14="http://schemas.microsoft.com/office/powerpoint/2010/main" val="863576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D8689CE0-64D2-447C-9C1F-872D111D8A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F429514C-EB66-47DF-87D6-ED909BA42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13AC1268-C115-7856-DAEA-EF7D19C0BE10}"/>
              </a:ext>
            </a:extLst>
          </p:cNvPr>
          <p:cNvSpPr>
            <a:spLocks noGrp="1"/>
          </p:cNvSpPr>
          <p:nvPr>
            <p:ph type="title"/>
          </p:nvPr>
        </p:nvSpPr>
        <p:spPr>
          <a:xfrm>
            <a:off x="1090940" y="2228634"/>
            <a:ext cx="7443460" cy="2269619"/>
          </a:xfrm>
        </p:spPr>
        <p:txBody>
          <a:bodyPr vert="horz" lIns="91440" tIns="45720" rIns="91440" bIns="45720" rtlCol="0" anchor="t">
            <a:normAutofit/>
          </a:bodyPr>
          <a:lstStyle/>
          <a:p>
            <a:r>
              <a:rPr lang="en-US" sz="4000" cap="all" dirty="0"/>
              <a:t>What is anatomy?</a:t>
            </a:r>
          </a:p>
        </p:txBody>
      </p:sp>
      <p:cxnSp>
        <p:nvCxnSpPr>
          <p:cNvPr id="20" name="Straight Connector 19">
            <a:extLst>
              <a:ext uri="{FF2B5EF4-FFF2-40B4-BE49-F238E27FC236}">
                <a16:creationId xmlns:a16="http://schemas.microsoft.com/office/drawing/2014/main" id="{B0AA360F-DECB-4836-8FB6-22C4BC3FB0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95" y="2337622"/>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5408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1B1731-39D9-4145-8343-C209E1F09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FB2801E-95B2-CB91-05F1-634C40DF8318}"/>
              </a:ext>
            </a:extLst>
          </p:cNvPr>
          <p:cNvSpPr>
            <a:spLocks noGrp="1"/>
          </p:cNvSpPr>
          <p:nvPr>
            <p:ph type="title"/>
          </p:nvPr>
        </p:nvSpPr>
        <p:spPr>
          <a:xfrm>
            <a:off x="1091203" y="1069848"/>
            <a:ext cx="6308775" cy="2049620"/>
          </a:xfrm>
        </p:spPr>
        <p:txBody>
          <a:bodyPr>
            <a:normAutofit/>
          </a:bodyPr>
          <a:lstStyle/>
          <a:p>
            <a:r>
              <a:rPr lang="en-GB" sz="6000"/>
              <a:t>Anatomy </a:t>
            </a:r>
            <a:br>
              <a:rPr lang="en-GB" sz="6000"/>
            </a:br>
            <a:endParaRPr lang="en-GB" sz="6000"/>
          </a:p>
        </p:txBody>
      </p:sp>
      <p:cxnSp>
        <p:nvCxnSpPr>
          <p:cNvPr id="11" name="Straight Connector 10">
            <a:extLst>
              <a:ext uri="{FF2B5EF4-FFF2-40B4-BE49-F238E27FC236}">
                <a16:creationId xmlns:a16="http://schemas.microsoft.com/office/drawing/2014/main" id="{F0748755-DDBC-46D0-91EC-1212A8EE2B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6683"/>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7254DB4-60F4-DE9A-755A-FE62C776EE94}"/>
              </a:ext>
            </a:extLst>
          </p:cNvPr>
          <p:cNvSpPr>
            <a:spLocks noGrp="1"/>
          </p:cNvSpPr>
          <p:nvPr>
            <p:ph idx="1"/>
          </p:nvPr>
        </p:nvSpPr>
        <p:spPr>
          <a:xfrm>
            <a:off x="478302" y="2222696"/>
            <a:ext cx="6842974" cy="4063804"/>
          </a:xfrm>
        </p:spPr>
        <p:txBody>
          <a:bodyPr>
            <a:normAutofit/>
          </a:bodyPr>
          <a:lstStyle/>
          <a:p>
            <a:r>
              <a:rPr lang="en-GB" sz="2000" dirty="0">
                <a:effectLst/>
                <a:latin typeface="Arial" panose="020B0604020202020204" pitchFamily="34" charset="0"/>
                <a:ea typeface="DengXian" panose="02010600030101010101" pitchFamily="2" charset="-122"/>
              </a:rPr>
              <a:t>Anatomy is the branch of biology that </a:t>
            </a:r>
            <a:r>
              <a:rPr lang="en-GB" sz="2000" b="1" dirty="0">
                <a:effectLst/>
                <a:latin typeface="Arial" panose="020B0604020202020204" pitchFamily="34" charset="0"/>
                <a:ea typeface="DengXian" panose="02010600030101010101" pitchFamily="2" charset="-122"/>
              </a:rPr>
              <a:t>studies the structures of the body</a:t>
            </a:r>
            <a:r>
              <a:rPr lang="en-GB" sz="2000" dirty="0">
                <a:effectLst/>
                <a:latin typeface="Arial" panose="020B0604020202020204" pitchFamily="34" charset="0"/>
                <a:ea typeface="DengXian" panose="02010600030101010101" pitchFamily="2" charset="-122"/>
              </a:rPr>
              <a:t> and how those structures work together. </a:t>
            </a:r>
          </a:p>
          <a:p>
            <a:pPr marL="0" indent="0">
              <a:buNone/>
            </a:pPr>
            <a:endParaRPr lang="en-GB" sz="2000" dirty="0">
              <a:effectLst/>
              <a:latin typeface="Arial" panose="020B0604020202020204" pitchFamily="34" charset="0"/>
              <a:ea typeface="DengXian" panose="02010600030101010101" pitchFamily="2" charset="-122"/>
            </a:endParaRPr>
          </a:p>
          <a:p>
            <a:r>
              <a:rPr lang="en-GB" sz="2000" dirty="0">
                <a:effectLst/>
                <a:latin typeface="Arial" panose="020B0604020202020204" pitchFamily="34" charset="0"/>
                <a:ea typeface="DengXian" panose="02010600030101010101" pitchFamily="2" charset="-122"/>
              </a:rPr>
              <a:t>It includes the study of the physical body, such as its organs and systems, as well as the anatomical relationships between body parts.</a:t>
            </a:r>
          </a:p>
          <a:p>
            <a:pPr marL="0" indent="0">
              <a:buNone/>
            </a:pPr>
            <a:endParaRPr lang="en-GB" dirty="0"/>
          </a:p>
        </p:txBody>
      </p:sp>
      <p:pic>
        <p:nvPicPr>
          <p:cNvPr id="5" name="Picture 4" descr="Computer Generated Lights">
            <a:extLst>
              <a:ext uri="{FF2B5EF4-FFF2-40B4-BE49-F238E27FC236}">
                <a16:creationId xmlns:a16="http://schemas.microsoft.com/office/drawing/2014/main" id="{CCFA7CAB-C08E-5923-E2AC-DE86880FBD7B}"/>
              </a:ext>
            </a:extLst>
          </p:cNvPr>
          <p:cNvPicPr>
            <a:picLocks noChangeAspect="1"/>
          </p:cNvPicPr>
          <p:nvPr/>
        </p:nvPicPr>
        <p:blipFill rotWithShape="1">
          <a:blip r:embed="rId2"/>
          <a:srcRect l="24992" r="35542"/>
          <a:stretch/>
        </p:blipFill>
        <p:spPr>
          <a:xfrm>
            <a:off x="8534400" y="10"/>
            <a:ext cx="3657601" cy="6857990"/>
          </a:xfrm>
          <a:prstGeom prst="rect">
            <a:avLst/>
          </a:prstGeom>
        </p:spPr>
      </p:pic>
    </p:spTree>
    <p:extLst>
      <p:ext uri="{BB962C8B-B14F-4D97-AF65-F5344CB8AC3E}">
        <p14:creationId xmlns:p14="http://schemas.microsoft.com/office/powerpoint/2010/main" val="31537991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D8689CE0-64D2-447C-9C1F-872D111D8A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9" name="Rectangle 8">
            <a:extLst>
              <a:ext uri="{FF2B5EF4-FFF2-40B4-BE49-F238E27FC236}">
                <a16:creationId xmlns:a16="http://schemas.microsoft.com/office/drawing/2014/main" id="{F429514C-EB66-47DF-87D6-ED909BA42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5BA30641-102D-2C61-1709-B2CA3893AEFB}"/>
              </a:ext>
            </a:extLst>
          </p:cNvPr>
          <p:cNvSpPr>
            <a:spLocks noGrp="1"/>
          </p:cNvSpPr>
          <p:nvPr>
            <p:ph type="title"/>
          </p:nvPr>
        </p:nvSpPr>
        <p:spPr>
          <a:xfrm>
            <a:off x="1090940" y="2228634"/>
            <a:ext cx="7443460" cy="2269619"/>
          </a:xfrm>
        </p:spPr>
        <p:txBody>
          <a:bodyPr vert="horz" lIns="91440" tIns="45720" rIns="91440" bIns="45720" rtlCol="0" anchor="t">
            <a:normAutofit/>
          </a:bodyPr>
          <a:lstStyle/>
          <a:p>
            <a:r>
              <a:rPr lang="en-US" sz="4000" cap="all"/>
              <a:t>What is physiology?</a:t>
            </a:r>
          </a:p>
        </p:txBody>
      </p:sp>
      <p:cxnSp>
        <p:nvCxnSpPr>
          <p:cNvPr id="11" name="Straight Connector 10">
            <a:extLst>
              <a:ext uri="{FF2B5EF4-FFF2-40B4-BE49-F238E27FC236}">
                <a16:creationId xmlns:a16="http://schemas.microsoft.com/office/drawing/2014/main" id="{B0AA360F-DECB-4836-8FB6-22C4BC3FB0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95" y="2337622"/>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92608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61B1731-39D9-4145-8343-C209E1F09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CB24D45-F3B6-4847-3E18-34CC6DC08A6D}"/>
              </a:ext>
            </a:extLst>
          </p:cNvPr>
          <p:cNvSpPr>
            <a:spLocks noGrp="1"/>
          </p:cNvSpPr>
          <p:nvPr>
            <p:ph type="title"/>
          </p:nvPr>
        </p:nvSpPr>
        <p:spPr>
          <a:xfrm>
            <a:off x="1091203" y="1069848"/>
            <a:ext cx="6308775" cy="2049620"/>
          </a:xfrm>
        </p:spPr>
        <p:txBody>
          <a:bodyPr>
            <a:normAutofit/>
          </a:bodyPr>
          <a:lstStyle/>
          <a:p>
            <a:r>
              <a:rPr lang="en-GB" sz="6000"/>
              <a:t>Physiology </a:t>
            </a:r>
          </a:p>
        </p:txBody>
      </p:sp>
      <p:cxnSp>
        <p:nvCxnSpPr>
          <p:cNvPr id="18" name="Straight Connector 17">
            <a:extLst>
              <a:ext uri="{FF2B5EF4-FFF2-40B4-BE49-F238E27FC236}">
                <a16:creationId xmlns:a16="http://schemas.microsoft.com/office/drawing/2014/main" id="{F0748755-DDBC-46D0-91EC-1212A8EE2B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6683"/>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9AE622-3E72-CC63-9E04-39727FD6E9D8}"/>
              </a:ext>
            </a:extLst>
          </p:cNvPr>
          <p:cNvSpPr>
            <a:spLocks noGrp="1"/>
          </p:cNvSpPr>
          <p:nvPr>
            <p:ph idx="1"/>
          </p:nvPr>
        </p:nvSpPr>
        <p:spPr>
          <a:xfrm>
            <a:off x="239151" y="2264898"/>
            <a:ext cx="8060787" cy="4021602"/>
          </a:xfrm>
        </p:spPr>
        <p:txBody>
          <a:bodyPr>
            <a:normAutofit/>
          </a:bodyPr>
          <a:lstStyle/>
          <a:p>
            <a:pPr>
              <a:lnSpc>
                <a:spcPct val="120000"/>
              </a:lnSpc>
            </a:pPr>
            <a:r>
              <a:rPr lang="en-GB" sz="2000" dirty="0">
                <a:effectLst/>
                <a:latin typeface="Arial" panose="020B0604020202020204" pitchFamily="34" charset="0"/>
                <a:ea typeface="DengXian" panose="02010600030101010101" pitchFamily="2" charset="-122"/>
              </a:rPr>
              <a:t>Anatomy is often studied in conjunction with physiology, </a:t>
            </a:r>
          </a:p>
          <a:p>
            <a:pPr>
              <a:lnSpc>
                <a:spcPct val="120000"/>
              </a:lnSpc>
            </a:pPr>
            <a:endParaRPr lang="en-GB" sz="2000" dirty="0">
              <a:latin typeface="Arial" panose="020B0604020202020204" pitchFamily="34" charset="0"/>
              <a:ea typeface="DengXian" panose="02010600030101010101" pitchFamily="2" charset="-122"/>
            </a:endParaRPr>
          </a:p>
          <a:p>
            <a:pPr>
              <a:lnSpc>
                <a:spcPct val="120000"/>
              </a:lnSpc>
            </a:pPr>
            <a:r>
              <a:rPr lang="en-GB" sz="2000" dirty="0">
                <a:effectLst/>
                <a:latin typeface="Arial" panose="020B0604020202020204" pitchFamily="34" charset="0"/>
                <a:ea typeface="DengXian" panose="02010600030101010101" pitchFamily="2" charset="-122"/>
              </a:rPr>
              <a:t>which looks at the </a:t>
            </a:r>
            <a:r>
              <a:rPr lang="en-GB" sz="2000" b="1" dirty="0">
                <a:effectLst/>
                <a:latin typeface="Arial" panose="020B0604020202020204" pitchFamily="34" charset="0"/>
                <a:ea typeface="DengXian" panose="02010600030101010101" pitchFamily="2" charset="-122"/>
              </a:rPr>
              <a:t>function of the body’s structures </a:t>
            </a:r>
            <a:r>
              <a:rPr lang="en-GB" sz="2000" dirty="0">
                <a:effectLst/>
                <a:latin typeface="Arial" panose="020B0604020202020204" pitchFamily="34" charset="0"/>
                <a:ea typeface="DengXian" panose="02010600030101010101" pitchFamily="2" charset="-122"/>
              </a:rPr>
              <a:t>and the ways in which they interact with each other to keep the body functioning.</a:t>
            </a:r>
          </a:p>
          <a:p>
            <a:pPr>
              <a:lnSpc>
                <a:spcPct val="120000"/>
              </a:lnSpc>
            </a:pPr>
            <a:endParaRPr lang="en-GB" sz="2000" dirty="0">
              <a:latin typeface="Arial" panose="020B0604020202020204" pitchFamily="34" charset="0"/>
              <a:ea typeface="DengXian" panose="02010600030101010101" pitchFamily="2" charset="-122"/>
            </a:endParaRPr>
          </a:p>
        </p:txBody>
      </p:sp>
      <p:pic>
        <p:nvPicPr>
          <p:cNvPr id="5" name="Picture 4" descr="Close-up of purple cells">
            <a:extLst>
              <a:ext uri="{FF2B5EF4-FFF2-40B4-BE49-F238E27FC236}">
                <a16:creationId xmlns:a16="http://schemas.microsoft.com/office/drawing/2014/main" id="{DC6532D1-1DEB-9F75-E2AF-26EC27E450C0}"/>
              </a:ext>
            </a:extLst>
          </p:cNvPr>
          <p:cNvPicPr>
            <a:picLocks noChangeAspect="1"/>
          </p:cNvPicPr>
          <p:nvPr/>
        </p:nvPicPr>
        <p:blipFill rotWithShape="1">
          <a:blip r:embed="rId2"/>
          <a:srcRect l="32949" r="27051"/>
          <a:stretch/>
        </p:blipFill>
        <p:spPr>
          <a:xfrm>
            <a:off x="8534400" y="10"/>
            <a:ext cx="3657601" cy="6857990"/>
          </a:xfrm>
          <a:prstGeom prst="rect">
            <a:avLst/>
          </a:prstGeom>
        </p:spPr>
      </p:pic>
    </p:spTree>
    <p:extLst>
      <p:ext uri="{BB962C8B-B14F-4D97-AF65-F5344CB8AC3E}">
        <p14:creationId xmlns:p14="http://schemas.microsoft.com/office/powerpoint/2010/main" val="22436536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6" name="Straight Connector 25">
            <a:extLst>
              <a:ext uri="{FF2B5EF4-FFF2-40B4-BE49-F238E27FC236}">
                <a16:creationId xmlns:a16="http://schemas.microsoft.com/office/drawing/2014/main" id="{D8689CE0-64D2-447C-9C1F-872D111D8A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8" name="Rectangle 27">
            <a:extLst>
              <a:ext uri="{FF2B5EF4-FFF2-40B4-BE49-F238E27FC236}">
                <a16:creationId xmlns:a16="http://schemas.microsoft.com/office/drawing/2014/main" id="{3CE54A2A-DF49-4800-82E7-3AF9353F8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pic>
        <p:nvPicPr>
          <p:cNvPr id="22" name="Picture 21" descr="Stethoscope">
            <a:extLst>
              <a:ext uri="{FF2B5EF4-FFF2-40B4-BE49-F238E27FC236}">
                <a16:creationId xmlns:a16="http://schemas.microsoft.com/office/drawing/2014/main" id="{8390F375-B18D-9D14-8FCC-05CBAEA904D0}"/>
              </a:ext>
            </a:extLst>
          </p:cNvPr>
          <p:cNvPicPr>
            <a:picLocks noChangeAspect="1"/>
          </p:cNvPicPr>
          <p:nvPr/>
        </p:nvPicPr>
        <p:blipFill rotWithShape="1">
          <a:blip r:embed="rId2">
            <a:alphaModFix/>
          </a:blip>
          <a:srcRect t="15730"/>
          <a:stretch/>
        </p:blipFill>
        <p:spPr>
          <a:xfrm>
            <a:off x="20" y="10"/>
            <a:ext cx="12191980" cy="6857990"/>
          </a:xfrm>
          <a:prstGeom prst="rect">
            <a:avLst/>
          </a:prstGeom>
        </p:spPr>
      </p:pic>
      <p:sp>
        <p:nvSpPr>
          <p:cNvPr id="30" name="Rectangle 29">
            <a:extLst>
              <a:ext uri="{FF2B5EF4-FFF2-40B4-BE49-F238E27FC236}">
                <a16:creationId xmlns:a16="http://schemas.microsoft.com/office/drawing/2014/main" id="{836D1C3F-3B56-4607-9BE3-5611009C2B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571999"/>
            <a:ext cx="12192000" cy="2296389"/>
          </a:xfrm>
          <a:prstGeom prst="rect">
            <a:avLst/>
          </a:prstGeom>
          <a:gradFill>
            <a:gsLst>
              <a:gs pos="0">
                <a:srgbClr val="000000">
                  <a:alpha val="50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sp>
        <p:nvSpPr>
          <p:cNvPr id="32" name="Rectangle 31">
            <a:extLst>
              <a:ext uri="{FF2B5EF4-FFF2-40B4-BE49-F238E27FC236}">
                <a16:creationId xmlns:a16="http://schemas.microsoft.com/office/drawing/2014/main" id="{89F20272-3B4F-6A3B-D2BA-5C9FE5E575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3429001"/>
          </a:xfrm>
          <a:prstGeom prst="rect">
            <a:avLst/>
          </a:prstGeom>
          <a:gradFill>
            <a:gsLst>
              <a:gs pos="0">
                <a:srgbClr val="000000">
                  <a:alpha val="36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6DA2E683-E872-1AF3-7389-6ACCF6F77167}"/>
              </a:ext>
            </a:extLst>
          </p:cNvPr>
          <p:cNvSpPr>
            <a:spLocks noGrp="1"/>
          </p:cNvSpPr>
          <p:nvPr>
            <p:ph type="title"/>
          </p:nvPr>
        </p:nvSpPr>
        <p:spPr>
          <a:xfrm>
            <a:off x="1052146" y="1077626"/>
            <a:ext cx="9958754" cy="3317443"/>
          </a:xfrm>
        </p:spPr>
        <p:txBody>
          <a:bodyPr vert="horz" lIns="91440" tIns="45720" rIns="91440" bIns="45720" rtlCol="0" anchor="t">
            <a:normAutofit/>
          </a:bodyPr>
          <a:lstStyle/>
          <a:p>
            <a:r>
              <a:rPr lang="en-US" cap="all">
                <a:solidFill>
                  <a:srgbClr val="FFFFFF"/>
                </a:solidFill>
              </a:rPr>
              <a:t>Why is understanding physiology important within health and social care?</a:t>
            </a:r>
            <a:br>
              <a:rPr lang="en-US" cap="all">
                <a:solidFill>
                  <a:srgbClr val="FFFFFF"/>
                </a:solidFill>
              </a:rPr>
            </a:br>
            <a:endParaRPr lang="en-US" cap="all">
              <a:solidFill>
                <a:srgbClr val="FFFFFF"/>
              </a:solidFill>
            </a:endParaRPr>
          </a:p>
        </p:txBody>
      </p:sp>
      <p:cxnSp>
        <p:nvCxnSpPr>
          <p:cNvPr id="34" name="Straight Connector 33">
            <a:extLst>
              <a:ext uri="{FF2B5EF4-FFF2-40B4-BE49-F238E27FC236}">
                <a16:creationId xmlns:a16="http://schemas.microsoft.com/office/drawing/2014/main" id="{B0AA360F-DECB-4836-8FB6-22C4BC3FB0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206934"/>
            <a:ext cx="804195" cy="0"/>
          </a:xfrm>
          <a:prstGeom prst="line">
            <a:avLst/>
          </a:prstGeom>
          <a:ln w="1206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5335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4F9A6-D86B-FAB2-95A8-978B75BCBEEA}"/>
              </a:ext>
            </a:extLst>
          </p:cNvPr>
          <p:cNvSpPr>
            <a:spLocks noGrp="1"/>
          </p:cNvSpPr>
          <p:nvPr>
            <p:ph type="title"/>
          </p:nvPr>
        </p:nvSpPr>
        <p:spPr/>
        <p:txBody>
          <a:bodyPr/>
          <a:lstStyle/>
          <a:p>
            <a:r>
              <a:rPr lang="en-GB" dirty="0"/>
              <a:t>Physiology in health and social care.</a:t>
            </a:r>
          </a:p>
        </p:txBody>
      </p:sp>
      <p:sp>
        <p:nvSpPr>
          <p:cNvPr id="3" name="Content Placeholder 2">
            <a:extLst>
              <a:ext uri="{FF2B5EF4-FFF2-40B4-BE49-F238E27FC236}">
                <a16:creationId xmlns:a16="http://schemas.microsoft.com/office/drawing/2014/main" id="{6E0848ED-CE22-84D2-C2B6-54617B480CB2}"/>
              </a:ext>
            </a:extLst>
          </p:cNvPr>
          <p:cNvSpPr>
            <a:spLocks noGrp="1"/>
          </p:cNvSpPr>
          <p:nvPr>
            <p:ph idx="1"/>
          </p:nvPr>
        </p:nvSpPr>
        <p:spPr>
          <a:xfrm>
            <a:off x="424071" y="2447777"/>
            <a:ext cx="11555894" cy="4218065"/>
          </a:xfrm>
        </p:spPr>
        <p:txBody>
          <a:bodyPr/>
          <a:lstStyle/>
          <a:p>
            <a:pPr marL="0" indent="0">
              <a:buNone/>
            </a:pPr>
            <a:r>
              <a:rPr lang="en-GB" sz="2000" dirty="0">
                <a:effectLst/>
                <a:latin typeface="Arial" panose="020B0604020202020204" pitchFamily="34" charset="0"/>
                <a:ea typeface="DengXian" panose="02010600030101010101" pitchFamily="2" charset="-122"/>
              </a:rPr>
              <a:t>Anatomy and physiology are important to the health and social care industry in many ways. Medical professionals and health care providers, such as nurses and social workers, must understand the anatomy and physiology of the body in order to provide effective care.</a:t>
            </a:r>
          </a:p>
          <a:p>
            <a:endParaRPr lang="en-GB" sz="2000" dirty="0">
              <a:effectLst/>
              <a:latin typeface="Arial" panose="020B0604020202020204" pitchFamily="34" charset="0"/>
              <a:ea typeface="DengXian" panose="02010600030101010101" pitchFamily="2" charset="-122"/>
            </a:endParaRPr>
          </a:p>
          <a:p>
            <a:r>
              <a:rPr lang="en-GB" sz="2000" dirty="0">
                <a:effectLst/>
                <a:latin typeface="Arial" panose="020B0604020202020204" pitchFamily="34" charset="0"/>
                <a:ea typeface="DengXian" panose="02010600030101010101" pitchFamily="2" charset="-122"/>
              </a:rPr>
              <a:t>For example, nurses must be knowledgeable about the body’s systems and how they work together in order to be able to diagnose and treat illnesses and injuries.</a:t>
            </a:r>
          </a:p>
          <a:p>
            <a:r>
              <a:rPr lang="en-GB" sz="2000" dirty="0">
                <a:latin typeface="Arial" panose="020B0604020202020204" pitchFamily="34" charset="0"/>
                <a:ea typeface="DengXian" panose="02010600030101010101" pitchFamily="2" charset="-122"/>
              </a:rPr>
              <a:t>Care workers are responsible for monitoring and reporting certain peoples health often via signs and symptoms, whilst understanding physiology also develops understanding of heath issues including health promotion and healthy behaviours.</a:t>
            </a:r>
            <a:endParaRPr lang="en-GB" sz="2000" dirty="0"/>
          </a:p>
          <a:p>
            <a:endParaRPr lang="en-GB" dirty="0"/>
          </a:p>
        </p:txBody>
      </p:sp>
    </p:spTree>
    <p:extLst>
      <p:ext uri="{BB962C8B-B14F-4D97-AF65-F5344CB8AC3E}">
        <p14:creationId xmlns:p14="http://schemas.microsoft.com/office/powerpoint/2010/main" val="33783571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E0A46-4593-6060-4E5E-F4DD24F5CB6C}"/>
              </a:ext>
            </a:extLst>
          </p:cNvPr>
          <p:cNvSpPr>
            <a:spLocks noGrp="1"/>
          </p:cNvSpPr>
          <p:nvPr>
            <p:ph type="title"/>
          </p:nvPr>
        </p:nvSpPr>
        <p:spPr>
          <a:xfrm>
            <a:off x="1088136" y="571500"/>
            <a:ext cx="9922764" cy="1812973"/>
          </a:xfrm>
        </p:spPr>
        <p:txBody>
          <a:bodyPr>
            <a:normAutofit fontScale="90000"/>
          </a:bodyPr>
          <a:lstStyle/>
          <a:p>
            <a:pPr>
              <a:lnSpc>
                <a:spcPct val="150000"/>
              </a:lnSpc>
            </a:pPr>
            <a:r>
              <a:rPr lang="en-GB" dirty="0"/>
              <a:t>Introduction to physiology- </a:t>
            </a:r>
            <a:br>
              <a:rPr lang="en-GB" dirty="0"/>
            </a:br>
            <a:r>
              <a:rPr lang="en-GB" sz="3100" dirty="0"/>
              <a:t>Homeostasis and cells</a:t>
            </a:r>
            <a:br>
              <a:rPr lang="en-GB" sz="4400" dirty="0"/>
            </a:br>
            <a:endParaRPr lang="en-GB" dirty="0"/>
          </a:p>
        </p:txBody>
      </p:sp>
      <p:sp>
        <p:nvSpPr>
          <p:cNvPr id="3" name="Content Placeholder 2">
            <a:extLst>
              <a:ext uri="{FF2B5EF4-FFF2-40B4-BE49-F238E27FC236}">
                <a16:creationId xmlns:a16="http://schemas.microsoft.com/office/drawing/2014/main" id="{95F6AE14-0B41-2762-CD3E-F29BF9A80D4B}"/>
              </a:ext>
            </a:extLst>
          </p:cNvPr>
          <p:cNvSpPr>
            <a:spLocks noGrp="1"/>
          </p:cNvSpPr>
          <p:nvPr>
            <p:ph idx="1"/>
          </p:nvPr>
        </p:nvSpPr>
        <p:spPr/>
        <p:txBody>
          <a:bodyPr>
            <a:normAutofit/>
          </a:bodyPr>
          <a:lstStyle/>
          <a:p>
            <a:endParaRPr lang="en-GB" sz="3600" dirty="0"/>
          </a:p>
          <a:p>
            <a:r>
              <a:rPr lang="en-GB" sz="3600" dirty="0"/>
              <a:t>What is homeostasis?</a:t>
            </a:r>
          </a:p>
        </p:txBody>
      </p:sp>
    </p:spTree>
    <p:extLst>
      <p:ext uri="{BB962C8B-B14F-4D97-AF65-F5344CB8AC3E}">
        <p14:creationId xmlns:p14="http://schemas.microsoft.com/office/powerpoint/2010/main" val="8106967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E06CF-2079-36B1-209E-B000C8B0118A}"/>
              </a:ext>
            </a:extLst>
          </p:cNvPr>
          <p:cNvSpPr>
            <a:spLocks noGrp="1"/>
          </p:cNvSpPr>
          <p:nvPr>
            <p:ph type="title"/>
          </p:nvPr>
        </p:nvSpPr>
        <p:spPr>
          <a:xfrm>
            <a:off x="1273766" y="441807"/>
            <a:ext cx="9922764" cy="1294228"/>
          </a:xfrm>
        </p:spPr>
        <p:txBody>
          <a:bodyPr/>
          <a:lstStyle/>
          <a:p>
            <a:r>
              <a:rPr lang="en-GB" dirty="0"/>
              <a:t>Homeostasis </a:t>
            </a:r>
          </a:p>
        </p:txBody>
      </p:sp>
      <p:sp>
        <p:nvSpPr>
          <p:cNvPr id="3" name="Content Placeholder 2">
            <a:extLst>
              <a:ext uri="{FF2B5EF4-FFF2-40B4-BE49-F238E27FC236}">
                <a16:creationId xmlns:a16="http://schemas.microsoft.com/office/drawing/2014/main" id="{2F8194ED-875F-CE91-3204-AC1C8C2735DA}"/>
              </a:ext>
            </a:extLst>
          </p:cNvPr>
          <p:cNvSpPr>
            <a:spLocks noGrp="1"/>
          </p:cNvSpPr>
          <p:nvPr>
            <p:ph idx="1"/>
          </p:nvPr>
        </p:nvSpPr>
        <p:spPr>
          <a:xfrm>
            <a:off x="371061" y="1736035"/>
            <a:ext cx="11728174" cy="4996069"/>
          </a:xfrm>
        </p:spPr>
        <p:txBody>
          <a:bodyPr>
            <a:normAutofit lnSpcReduction="10000"/>
          </a:bodyPr>
          <a:lstStyle/>
          <a:p>
            <a:pPr>
              <a:lnSpc>
                <a:spcPct val="200000"/>
              </a:lnSpc>
              <a:spcAft>
                <a:spcPts val="800"/>
              </a:spcAft>
            </a:pPr>
            <a:r>
              <a:rPr lang="en-GB" sz="2400" b="1" kern="100" dirty="0">
                <a:effectLst/>
                <a:latin typeface="Arial" panose="020B0604020202020204" pitchFamily="34" charset="0"/>
                <a:ea typeface="DengXian" panose="02010600030101010101" pitchFamily="2" charset="-122"/>
                <a:cs typeface="Times New Roman" panose="02020603050405020304" pitchFamily="18" charset="0"/>
              </a:rPr>
              <a:t>Homeostasis</a:t>
            </a:r>
            <a:r>
              <a:rPr lang="en-GB" sz="2400" kern="100" dirty="0">
                <a:effectLst/>
                <a:latin typeface="Arial" panose="020B0604020202020204" pitchFamily="34" charset="0"/>
                <a:ea typeface="DengXian" panose="02010600030101010101" pitchFamily="2" charset="-122"/>
                <a:cs typeface="Times New Roman" panose="02020603050405020304" pitchFamily="18" charset="0"/>
              </a:rPr>
              <a:t> is the process by which the body regulates its internal environment in order to maintain health and homeostasis. </a:t>
            </a:r>
          </a:p>
          <a:p>
            <a:pPr>
              <a:lnSpc>
                <a:spcPct val="200000"/>
              </a:lnSpc>
              <a:spcAft>
                <a:spcPts val="800"/>
              </a:spcAft>
            </a:pPr>
            <a:r>
              <a:rPr lang="en-GB" sz="2400" kern="100" dirty="0">
                <a:effectLst/>
                <a:latin typeface="Arial" panose="020B0604020202020204" pitchFamily="34" charset="0"/>
                <a:ea typeface="DengXian" panose="02010600030101010101" pitchFamily="2" charset="-122"/>
                <a:cs typeface="Times New Roman" panose="02020603050405020304" pitchFamily="18" charset="0"/>
              </a:rPr>
              <a:t>This process involves multiple systems such as the nervous, cardiovascular, endocrine, and immune systems.</a:t>
            </a:r>
          </a:p>
          <a:p>
            <a:pPr>
              <a:lnSpc>
                <a:spcPct val="200000"/>
              </a:lnSpc>
              <a:spcAft>
                <a:spcPts val="800"/>
              </a:spcAft>
            </a:pPr>
            <a:r>
              <a:rPr lang="en-GB" sz="2400" kern="100" dirty="0">
                <a:effectLst/>
                <a:latin typeface="Arial" panose="020B0604020202020204" pitchFamily="34" charset="0"/>
                <a:ea typeface="DengXian" panose="02010600030101010101" pitchFamily="2" charset="-122"/>
                <a:cs typeface="Times New Roman" panose="02020603050405020304" pitchFamily="18" charset="0"/>
              </a:rPr>
              <a:t> Homeostasis is extremely important for maintaining balance in the body and ensuring that it can successfully process and respond to external changes.</a:t>
            </a:r>
            <a:endParaRPr lang="en-GB" sz="2000" kern="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4961011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D2702-19AC-82B6-D562-791DF3E95763}"/>
              </a:ext>
            </a:extLst>
          </p:cNvPr>
          <p:cNvSpPr>
            <a:spLocks noGrp="1"/>
          </p:cNvSpPr>
          <p:nvPr>
            <p:ph type="title"/>
          </p:nvPr>
        </p:nvSpPr>
        <p:spPr/>
        <p:txBody>
          <a:bodyPr/>
          <a:lstStyle/>
          <a:p>
            <a:r>
              <a:rPr lang="en-GB" dirty="0"/>
              <a:t>Cells </a:t>
            </a:r>
          </a:p>
        </p:txBody>
      </p:sp>
      <p:sp>
        <p:nvSpPr>
          <p:cNvPr id="3" name="Content Placeholder 2">
            <a:extLst>
              <a:ext uri="{FF2B5EF4-FFF2-40B4-BE49-F238E27FC236}">
                <a16:creationId xmlns:a16="http://schemas.microsoft.com/office/drawing/2014/main" id="{BD7FD09C-FB5E-C47B-CD1A-E14EF73C8CF7}"/>
              </a:ext>
            </a:extLst>
          </p:cNvPr>
          <p:cNvSpPr>
            <a:spLocks noGrp="1"/>
          </p:cNvSpPr>
          <p:nvPr>
            <p:ph idx="1"/>
          </p:nvPr>
        </p:nvSpPr>
        <p:spPr/>
        <p:txBody>
          <a:bodyPr>
            <a:normAutofit/>
          </a:bodyPr>
          <a:lstStyle/>
          <a:p>
            <a:r>
              <a:rPr lang="en-GB" sz="2800" dirty="0"/>
              <a:t>What do you know about cells?</a:t>
            </a:r>
          </a:p>
        </p:txBody>
      </p:sp>
    </p:spTree>
    <p:extLst>
      <p:ext uri="{BB962C8B-B14F-4D97-AF65-F5344CB8AC3E}">
        <p14:creationId xmlns:p14="http://schemas.microsoft.com/office/powerpoint/2010/main" val="5416108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63DDA-44F9-D76E-0C7D-4927CA695E2D}"/>
              </a:ext>
            </a:extLst>
          </p:cNvPr>
          <p:cNvSpPr>
            <a:spLocks noGrp="1"/>
          </p:cNvSpPr>
          <p:nvPr>
            <p:ph type="title"/>
          </p:nvPr>
        </p:nvSpPr>
        <p:spPr>
          <a:xfrm>
            <a:off x="1088136" y="864958"/>
            <a:ext cx="9922764" cy="990346"/>
          </a:xfrm>
        </p:spPr>
        <p:txBody>
          <a:bodyPr/>
          <a:lstStyle/>
          <a:p>
            <a:r>
              <a:rPr lang="en-GB" dirty="0"/>
              <a:t>Homeostasis and cells</a:t>
            </a:r>
          </a:p>
        </p:txBody>
      </p:sp>
      <p:sp>
        <p:nvSpPr>
          <p:cNvPr id="3" name="Content Placeholder 2">
            <a:extLst>
              <a:ext uri="{FF2B5EF4-FFF2-40B4-BE49-F238E27FC236}">
                <a16:creationId xmlns:a16="http://schemas.microsoft.com/office/drawing/2014/main" id="{192B70CA-091C-D3FC-F888-CA0309844AD8}"/>
              </a:ext>
            </a:extLst>
          </p:cNvPr>
          <p:cNvSpPr>
            <a:spLocks noGrp="1"/>
          </p:cNvSpPr>
          <p:nvPr>
            <p:ph idx="1"/>
          </p:nvPr>
        </p:nvSpPr>
        <p:spPr>
          <a:xfrm>
            <a:off x="450575" y="1987825"/>
            <a:ext cx="11343860" cy="4625009"/>
          </a:xfrm>
        </p:spPr>
        <p:txBody>
          <a:bodyPr>
            <a:normAutofit fontScale="92500" lnSpcReduction="10000"/>
          </a:bodyPr>
          <a:lstStyle/>
          <a:p>
            <a:pPr>
              <a:lnSpc>
                <a:spcPct val="150000"/>
              </a:lnSpc>
              <a:spcAft>
                <a:spcPts val="800"/>
              </a:spcAft>
            </a:pPr>
            <a:r>
              <a:rPr lang="en-GB" sz="2400" b="1" kern="100" dirty="0">
                <a:effectLst/>
                <a:latin typeface="Arial" panose="020B0604020202020204" pitchFamily="34" charset="0"/>
                <a:ea typeface="DengXian" panose="02010600030101010101" pitchFamily="2" charset="-122"/>
                <a:cs typeface="Times New Roman" panose="02020603050405020304" pitchFamily="18" charset="0"/>
              </a:rPr>
              <a:t>Cells </a:t>
            </a:r>
            <a:r>
              <a:rPr lang="en-GB" sz="2400" kern="100" dirty="0">
                <a:effectLst/>
                <a:latin typeface="Arial" panose="020B0604020202020204" pitchFamily="34" charset="0"/>
                <a:ea typeface="DengXian" panose="02010600030101010101" pitchFamily="2" charset="-122"/>
                <a:cs typeface="Times New Roman" panose="02020603050405020304" pitchFamily="18" charset="0"/>
              </a:rPr>
              <a:t>are the basic building blocks of life, and they are responsible for the functioning of the body’s systems. Every cell has a specific purpose and role, and they are all interconnected.</a:t>
            </a:r>
          </a:p>
          <a:p>
            <a:pPr>
              <a:lnSpc>
                <a:spcPct val="150000"/>
              </a:lnSpc>
              <a:spcAft>
                <a:spcPts val="800"/>
              </a:spcAft>
            </a:pPr>
            <a:r>
              <a:rPr lang="en-GB" sz="2400" kern="100" dirty="0">
                <a:effectLst/>
                <a:latin typeface="Arial" panose="020B0604020202020204" pitchFamily="34" charset="0"/>
                <a:ea typeface="DengXian" panose="02010600030101010101" pitchFamily="2" charset="-122"/>
                <a:cs typeface="Times New Roman" panose="02020603050405020304" pitchFamily="18" charset="0"/>
              </a:rPr>
              <a:t>Each cell contains an internal environment which is regulated to maintain homeostasis, and any disturbances in the balance of the cell will affect its functioning.</a:t>
            </a:r>
          </a:p>
          <a:p>
            <a:pPr>
              <a:lnSpc>
                <a:spcPct val="150000"/>
              </a:lnSpc>
              <a:spcAft>
                <a:spcPts val="800"/>
              </a:spcAft>
            </a:pPr>
            <a:r>
              <a:rPr lang="en-GB" sz="2400" kern="100" dirty="0">
                <a:effectLst/>
                <a:latin typeface="Arial" panose="020B0604020202020204" pitchFamily="34" charset="0"/>
                <a:ea typeface="DengXian" panose="02010600030101010101" pitchFamily="2" charset="-122"/>
                <a:cs typeface="Times New Roman" panose="02020603050405020304" pitchFamily="18" charset="0"/>
              </a:rPr>
              <a:t> In addition, the cells are responsible for producing the hormones that regulate the body's systems and maintain homeostasis. Without cells, homeostasis would not be possible.</a:t>
            </a:r>
            <a:endParaRPr lang="en-GB" sz="2000" kern="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1063825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9EA6D-A675-368E-2708-69C4D8AC5580}"/>
              </a:ext>
            </a:extLst>
          </p:cNvPr>
          <p:cNvSpPr>
            <a:spLocks noGrp="1"/>
          </p:cNvSpPr>
          <p:nvPr>
            <p:ph type="title"/>
          </p:nvPr>
        </p:nvSpPr>
        <p:spPr/>
        <p:txBody>
          <a:bodyPr/>
          <a:lstStyle/>
          <a:p>
            <a:r>
              <a:rPr lang="en-GB" dirty="0"/>
              <a:t>Quick fire round!</a:t>
            </a:r>
          </a:p>
        </p:txBody>
      </p:sp>
      <p:sp>
        <p:nvSpPr>
          <p:cNvPr id="3" name="Content Placeholder 2">
            <a:extLst>
              <a:ext uri="{FF2B5EF4-FFF2-40B4-BE49-F238E27FC236}">
                <a16:creationId xmlns:a16="http://schemas.microsoft.com/office/drawing/2014/main" id="{7E6B1216-8B03-3CB6-EB5D-06C1DC0ED55C}"/>
              </a:ext>
            </a:extLst>
          </p:cNvPr>
          <p:cNvSpPr>
            <a:spLocks noGrp="1"/>
          </p:cNvSpPr>
          <p:nvPr>
            <p:ph idx="1"/>
          </p:nvPr>
        </p:nvSpPr>
        <p:spPr/>
        <p:txBody>
          <a:bodyPr/>
          <a:lstStyle/>
          <a:p>
            <a:r>
              <a:rPr lang="en-GB" sz="2400" dirty="0">
                <a:solidFill>
                  <a:srgbClr val="00B0F0"/>
                </a:solidFill>
              </a:rPr>
              <a:t>What is homeostasis?</a:t>
            </a:r>
          </a:p>
          <a:p>
            <a:pPr marL="0" indent="0">
              <a:buNone/>
            </a:pPr>
            <a:endParaRPr lang="en-GB" sz="2400" dirty="0">
              <a:solidFill>
                <a:srgbClr val="00B0F0"/>
              </a:solidFill>
            </a:endParaRPr>
          </a:p>
          <a:p>
            <a:r>
              <a:rPr lang="en-GB" sz="2400" dirty="0">
                <a:solidFill>
                  <a:srgbClr val="00B0F0"/>
                </a:solidFill>
              </a:rPr>
              <a:t>Why are cells important?</a:t>
            </a:r>
          </a:p>
          <a:p>
            <a:endParaRPr lang="en-GB" dirty="0"/>
          </a:p>
        </p:txBody>
      </p:sp>
    </p:spTree>
    <p:extLst>
      <p:ext uri="{BB962C8B-B14F-4D97-AF65-F5344CB8AC3E}">
        <p14:creationId xmlns:p14="http://schemas.microsoft.com/office/powerpoint/2010/main" val="2491878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5A5AD-5D25-1922-D44D-463D6ECE3FE1}"/>
              </a:ext>
            </a:extLst>
          </p:cNvPr>
          <p:cNvSpPr>
            <a:spLocks noGrp="1"/>
          </p:cNvSpPr>
          <p:nvPr>
            <p:ph type="title"/>
          </p:nvPr>
        </p:nvSpPr>
        <p:spPr/>
        <p:txBody>
          <a:bodyPr/>
          <a:lstStyle/>
          <a:p>
            <a:r>
              <a:rPr lang="en-GB" dirty="0">
                <a:solidFill>
                  <a:srgbClr val="00B0F0"/>
                </a:solidFill>
              </a:rPr>
              <a:t>recap</a:t>
            </a:r>
          </a:p>
        </p:txBody>
      </p:sp>
      <p:sp>
        <p:nvSpPr>
          <p:cNvPr id="3" name="Content Placeholder 2">
            <a:extLst>
              <a:ext uri="{FF2B5EF4-FFF2-40B4-BE49-F238E27FC236}">
                <a16:creationId xmlns:a16="http://schemas.microsoft.com/office/drawing/2014/main" id="{9C7C0B51-FFB2-E16A-5DAC-48A6FA6331C2}"/>
              </a:ext>
            </a:extLst>
          </p:cNvPr>
          <p:cNvSpPr>
            <a:spLocks noGrp="1"/>
          </p:cNvSpPr>
          <p:nvPr>
            <p:ph idx="1"/>
          </p:nvPr>
        </p:nvSpPr>
        <p:spPr>
          <a:xfrm>
            <a:off x="384313" y="1881809"/>
            <a:ext cx="10626587" cy="4731026"/>
          </a:xfrm>
        </p:spPr>
        <p:txBody>
          <a:bodyPr>
            <a:normAutofit/>
          </a:bodyPr>
          <a:lstStyle/>
          <a:p>
            <a:pPr>
              <a:lnSpc>
                <a:spcPct val="200000"/>
              </a:lnSpc>
            </a:pPr>
            <a:r>
              <a:rPr lang="en-GB" sz="2000" dirty="0">
                <a:effectLst/>
                <a:latin typeface="Arial" panose="020B0604020202020204" pitchFamily="34" charset="0"/>
                <a:ea typeface="DengXian" panose="02010600030101010101" pitchFamily="2" charset="-122"/>
              </a:rPr>
              <a:t>Yes!</a:t>
            </a:r>
          </a:p>
          <a:p>
            <a:pPr>
              <a:lnSpc>
                <a:spcPct val="200000"/>
              </a:lnSpc>
            </a:pPr>
            <a:r>
              <a:rPr lang="en-GB" sz="2000" dirty="0">
                <a:effectLst/>
                <a:latin typeface="Arial" panose="020B0604020202020204" pitchFamily="34" charset="0"/>
                <a:ea typeface="DengXian" panose="02010600030101010101" pitchFamily="2" charset="-122"/>
              </a:rPr>
              <a:t>Homeostasis is the process of maintaining the balance and stability of internal conditions in the body, such as temperature, fluid levels, and </a:t>
            </a:r>
            <a:r>
              <a:rPr lang="en-GB" sz="2000" dirty="0" err="1">
                <a:effectLst/>
                <a:latin typeface="Arial" panose="020B0604020202020204" pitchFamily="34" charset="0"/>
                <a:ea typeface="DengXian" panose="02010600030101010101" pitchFamily="2" charset="-122"/>
              </a:rPr>
              <a:t>pH.</a:t>
            </a:r>
            <a:r>
              <a:rPr lang="en-GB" sz="2000" dirty="0">
                <a:effectLst/>
                <a:latin typeface="Arial" panose="020B0604020202020204" pitchFamily="34" charset="0"/>
                <a:ea typeface="DengXian" panose="02010600030101010101" pitchFamily="2" charset="-122"/>
              </a:rPr>
              <a:t> </a:t>
            </a:r>
          </a:p>
          <a:p>
            <a:pPr>
              <a:lnSpc>
                <a:spcPct val="200000"/>
              </a:lnSpc>
            </a:pPr>
            <a:r>
              <a:rPr lang="en-GB" sz="2000" dirty="0">
                <a:effectLst/>
                <a:latin typeface="Arial" panose="020B0604020202020204" pitchFamily="34" charset="0"/>
                <a:ea typeface="DengXian" panose="02010600030101010101" pitchFamily="2" charset="-122"/>
              </a:rPr>
              <a:t>It is maintained by a complex system of negative feedback loops that regulate and respond to changes in the body’s internal environment. </a:t>
            </a:r>
          </a:p>
          <a:p>
            <a:pPr>
              <a:lnSpc>
                <a:spcPct val="200000"/>
              </a:lnSpc>
            </a:pPr>
            <a:r>
              <a:rPr lang="en-GB" sz="2000" dirty="0">
                <a:effectLst/>
                <a:latin typeface="Arial" panose="020B0604020202020204" pitchFamily="34" charset="0"/>
                <a:ea typeface="DengXian" panose="02010600030101010101" pitchFamily="2" charset="-122"/>
              </a:rPr>
              <a:t>Cells are the basic unit of life, and they are responsible for maintaining homeostasis</a:t>
            </a:r>
            <a:endParaRPr lang="en-GB" sz="2000" dirty="0"/>
          </a:p>
        </p:txBody>
      </p:sp>
    </p:spTree>
    <p:extLst>
      <p:ext uri="{BB962C8B-B14F-4D97-AF65-F5344CB8AC3E}">
        <p14:creationId xmlns:p14="http://schemas.microsoft.com/office/powerpoint/2010/main" val="38021684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31" name="Straight Connector 1030">
            <a:extLst>
              <a:ext uri="{FF2B5EF4-FFF2-40B4-BE49-F238E27FC236}">
                <a16:creationId xmlns:a16="http://schemas.microsoft.com/office/drawing/2014/main" id="{D8689CE0-64D2-447C-9C1F-872D111D8A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p:nvSpPr>
          <p:cNvPr id="1033" name="Rectangle 1032">
            <a:extLst>
              <a:ext uri="{FF2B5EF4-FFF2-40B4-BE49-F238E27FC236}">
                <a16:creationId xmlns:a16="http://schemas.microsoft.com/office/drawing/2014/main" id="{1CEF030C-A95A-41CA-87AC-9AEA3338C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sp useBgFill="1">
        <p:nvSpPr>
          <p:cNvPr id="1035" name="Rectangle 1034">
            <a:extLst>
              <a:ext uri="{FF2B5EF4-FFF2-40B4-BE49-F238E27FC236}">
                <a16:creationId xmlns:a16="http://schemas.microsoft.com/office/drawing/2014/main" id="{F9669AAE-CED6-46E3-B8B0-8813FF543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pic>
        <p:nvPicPr>
          <p:cNvPr id="1026" name="Picture 2" descr="Homeostasis. - ppt download">
            <a:extLst>
              <a:ext uri="{FF2B5EF4-FFF2-40B4-BE49-F238E27FC236}">
                <a16:creationId xmlns:a16="http://schemas.microsoft.com/office/drawing/2014/main" id="{188CABB1-6801-5142-23C4-8E3ADCDBF05F}"/>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7801" r="-1" b="9153"/>
          <a:stretch/>
        </p:blipFill>
        <p:spPr bwMode="auto">
          <a:xfrm>
            <a:off x="20" y="10"/>
            <a:ext cx="11690232" cy="6330449"/>
          </a:xfrm>
          <a:prstGeom prst="rect">
            <a:avLst/>
          </a:prstGeom>
          <a:noFill/>
          <a:extLst>
            <a:ext uri="{909E8E84-426E-40DD-AFC4-6F175D3DCCD1}">
              <a14:hiddenFill xmlns:a14="http://schemas.microsoft.com/office/drawing/2010/main">
                <a:solidFill>
                  <a:srgbClr val="FFFFFF"/>
                </a:solidFill>
              </a14:hiddenFill>
            </a:ext>
          </a:extLst>
        </p:spPr>
      </p:pic>
      <p:cxnSp>
        <p:nvCxnSpPr>
          <p:cNvPr id="1037" name="Straight Connector 1036">
            <a:extLst>
              <a:ext uri="{FF2B5EF4-FFF2-40B4-BE49-F238E27FC236}">
                <a16:creationId xmlns:a16="http://schemas.microsoft.com/office/drawing/2014/main" id="{D6722F0C-A0CD-4611-B215-6850DFE97E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387805" y="3469046"/>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52072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33546-A868-2D98-B6CF-FDBD3B014F9B}"/>
              </a:ext>
            </a:extLst>
          </p:cNvPr>
          <p:cNvSpPr>
            <a:spLocks noGrp="1"/>
          </p:cNvSpPr>
          <p:nvPr>
            <p:ph type="title"/>
          </p:nvPr>
        </p:nvSpPr>
        <p:spPr>
          <a:xfrm>
            <a:off x="1134618" y="571500"/>
            <a:ext cx="9922764" cy="526520"/>
          </a:xfrm>
        </p:spPr>
        <p:txBody>
          <a:bodyPr>
            <a:normAutofit fontScale="90000"/>
          </a:bodyPr>
          <a:lstStyle/>
          <a:p>
            <a:r>
              <a:rPr lang="en-GB" dirty="0"/>
              <a:t>Homeostasis and cells </a:t>
            </a:r>
          </a:p>
        </p:txBody>
      </p:sp>
      <p:sp>
        <p:nvSpPr>
          <p:cNvPr id="3" name="Content Placeholder 2">
            <a:extLst>
              <a:ext uri="{FF2B5EF4-FFF2-40B4-BE49-F238E27FC236}">
                <a16:creationId xmlns:a16="http://schemas.microsoft.com/office/drawing/2014/main" id="{E34EB627-A08B-5B31-6182-D99E6E1F96FE}"/>
              </a:ext>
            </a:extLst>
          </p:cNvPr>
          <p:cNvSpPr>
            <a:spLocks noGrp="1"/>
          </p:cNvSpPr>
          <p:nvPr>
            <p:ph idx="1"/>
          </p:nvPr>
        </p:nvSpPr>
        <p:spPr>
          <a:xfrm>
            <a:off x="397565" y="1192696"/>
            <a:ext cx="11542644" cy="5565913"/>
          </a:xfrm>
        </p:spPr>
        <p:txBody>
          <a:bodyPr>
            <a:normAutofit fontScale="92500" lnSpcReduction="20000"/>
          </a:bodyPr>
          <a:lstStyle/>
          <a:p>
            <a:pPr marL="0" indent="0">
              <a:lnSpc>
                <a:spcPct val="150000"/>
              </a:lnSpc>
              <a:spcAft>
                <a:spcPts val="800"/>
              </a:spcAft>
              <a:buNone/>
            </a:pPr>
            <a:r>
              <a:rPr lang="en-GB" sz="2400" kern="100" dirty="0">
                <a:solidFill>
                  <a:srgbClr val="00B0F0"/>
                </a:solidFill>
                <a:effectLst/>
                <a:latin typeface="Arial" panose="020B0604020202020204" pitchFamily="34" charset="0"/>
                <a:ea typeface="DengXian" panose="02010600030101010101" pitchFamily="2" charset="-122"/>
                <a:cs typeface="Times New Roman" panose="02020603050405020304" pitchFamily="18" charset="0"/>
              </a:rPr>
              <a:t>Cells are highly organized and contain specialized molecules</a:t>
            </a:r>
            <a:r>
              <a:rPr lang="en-GB" sz="2400" kern="100" dirty="0">
                <a:effectLst/>
                <a:latin typeface="Arial" panose="020B0604020202020204" pitchFamily="34" charset="0"/>
                <a:ea typeface="DengXian" panose="02010600030101010101" pitchFamily="2" charset="-122"/>
                <a:cs typeface="Times New Roman" panose="02020603050405020304" pitchFamily="18" charset="0"/>
              </a:rPr>
              <a:t>, such as proteins, that give them specific roles in maintaining homeostasis. For example, proteins like enzymes and receptors are responsible for breaking down nutrients and responding to outside stimuli. </a:t>
            </a:r>
          </a:p>
          <a:p>
            <a:pPr marL="0" indent="0">
              <a:lnSpc>
                <a:spcPct val="150000"/>
              </a:lnSpc>
              <a:spcAft>
                <a:spcPts val="800"/>
              </a:spcAft>
              <a:buNone/>
            </a:pPr>
            <a:r>
              <a:rPr lang="en-GB" sz="2400" kern="100" dirty="0">
                <a:solidFill>
                  <a:srgbClr val="00B0F0"/>
                </a:solidFill>
                <a:effectLst/>
                <a:latin typeface="Arial" panose="020B0604020202020204" pitchFamily="34" charset="0"/>
                <a:ea typeface="DengXian" panose="02010600030101010101" pitchFamily="2" charset="-122"/>
                <a:cs typeface="Times New Roman" panose="02020603050405020304" pitchFamily="18" charset="0"/>
              </a:rPr>
              <a:t>Homeostasis can be maintained in different ways</a:t>
            </a:r>
            <a:r>
              <a:rPr lang="en-GB" sz="2400" kern="100" dirty="0">
                <a:effectLst/>
                <a:latin typeface="Arial" panose="020B0604020202020204" pitchFamily="34" charset="0"/>
                <a:ea typeface="DengXian" panose="02010600030101010101" pitchFamily="2" charset="-122"/>
                <a:cs typeface="Times New Roman" panose="02020603050405020304" pitchFamily="18" charset="0"/>
              </a:rPr>
              <a:t>, such as through the use of hormones, which act as chemical messengers in the body. Hormones are responsible for a range of physiological responses, such as the secretion of other hormones, the contraction of muscles, and metabolism. </a:t>
            </a:r>
          </a:p>
          <a:p>
            <a:pPr marL="0" indent="0">
              <a:lnSpc>
                <a:spcPct val="150000"/>
              </a:lnSpc>
              <a:spcAft>
                <a:spcPts val="800"/>
              </a:spcAft>
              <a:buNone/>
            </a:pPr>
            <a:r>
              <a:rPr lang="en-GB" sz="2400" kern="100" dirty="0">
                <a:effectLst/>
                <a:latin typeface="Arial" panose="020B0604020202020204" pitchFamily="34" charset="0"/>
                <a:ea typeface="DengXian" panose="02010600030101010101" pitchFamily="2" charset="-122"/>
                <a:cs typeface="Times New Roman" panose="02020603050405020304" pitchFamily="18" charset="0"/>
              </a:rPr>
              <a:t>Other methods of maintaining homeostasis include the use of heat-regulating mechanisms, the release of sweat, and the storage of energy. </a:t>
            </a:r>
          </a:p>
          <a:p>
            <a:pPr marL="0" indent="0">
              <a:lnSpc>
                <a:spcPct val="150000"/>
              </a:lnSpc>
              <a:spcAft>
                <a:spcPts val="800"/>
              </a:spcAft>
              <a:buNone/>
            </a:pPr>
            <a:r>
              <a:rPr lang="en-GB" sz="2400" b="1" kern="100" dirty="0">
                <a:latin typeface="Arial" panose="020B0604020202020204" pitchFamily="34" charset="0"/>
                <a:ea typeface="DengXian" panose="02010600030101010101" pitchFamily="2" charset="-122"/>
                <a:cs typeface="Times New Roman" panose="02020603050405020304" pitchFamily="18" charset="0"/>
              </a:rPr>
              <a:t>The above will be explored further each week reflective of the systems being taught</a:t>
            </a:r>
            <a:r>
              <a:rPr lang="en-GB" sz="2400" kern="100" dirty="0">
                <a:latin typeface="Arial" panose="020B0604020202020204" pitchFamily="34" charset="0"/>
                <a:ea typeface="DengXian" panose="02010600030101010101" pitchFamily="2" charset="-122"/>
                <a:cs typeface="Times New Roman" panose="02020603050405020304" pitchFamily="18" charset="0"/>
              </a:rPr>
              <a:t>.</a:t>
            </a:r>
            <a:endParaRPr lang="en-GB" sz="2000" kern="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21338810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07389-79FA-77B3-331A-7EAAD1AE8BDF}"/>
              </a:ext>
            </a:extLst>
          </p:cNvPr>
          <p:cNvSpPr>
            <a:spLocks noGrp="1"/>
          </p:cNvSpPr>
          <p:nvPr>
            <p:ph type="title"/>
          </p:nvPr>
        </p:nvSpPr>
        <p:spPr>
          <a:xfrm>
            <a:off x="1181100" y="508068"/>
            <a:ext cx="9922764" cy="1294228"/>
          </a:xfrm>
        </p:spPr>
        <p:txBody>
          <a:bodyPr/>
          <a:lstStyle/>
          <a:p>
            <a:r>
              <a:rPr lang="en-GB" dirty="0"/>
              <a:t>Further reading </a:t>
            </a:r>
          </a:p>
        </p:txBody>
      </p:sp>
      <p:sp>
        <p:nvSpPr>
          <p:cNvPr id="3" name="Content Placeholder 2">
            <a:extLst>
              <a:ext uri="{FF2B5EF4-FFF2-40B4-BE49-F238E27FC236}">
                <a16:creationId xmlns:a16="http://schemas.microsoft.com/office/drawing/2014/main" id="{0FDC6202-566D-0D93-8C57-7B4AE2AFEA0E}"/>
              </a:ext>
            </a:extLst>
          </p:cNvPr>
          <p:cNvSpPr>
            <a:spLocks noGrp="1"/>
          </p:cNvSpPr>
          <p:nvPr>
            <p:ph idx="1"/>
          </p:nvPr>
        </p:nvSpPr>
        <p:spPr>
          <a:xfrm>
            <a:off x="424070" y="1802296"/>
            <a:ext cx="10586830" cy="4929808"/>
          </a:xfrm>
        </p:spPr>
        <p:txBody>
          <a:bodyPr>
            <a:normAutofit/>
          </a:bodyPr>
          <a:lstStyle/>
          <a:p>
            <a:pPr marL="342900" lvl="0" indent="-342900">
              <a:lnSpc>
                <a:spcPct val="150000"/>
              </a:lnSpc>
              <a:spcAft>
                <a:spcPts val="800"/>
              </a:spcAft>
              <a:buFont typeface="+mj-lt"/>
              <a:buAutoNum type="arabicPeriod"/>
              <a:tabLst>
                <a:tab pos="457200" algn="l"/>
              </a:tabLst>
            </a:pPr>
            <a:r>
              <a:rPr lang="en-GB" sz="2200" b="1" kern="100" dirty="0">
                <a:effectLst/>
                <a:latin typeface="Arial" panose="020B0604020202020204" pitchFamily="34" charset="0"/>
                <a:ea typeface="DengXian" panose="02010600030101010101" pitchFamily="2" charset="-122"/>
                <a:cs typeface="Times New Roman" panose="02020603050405020304" pitchFamily="18" charset="0"/>
              </a:rPr>
              <a:t>"Principles of Anatomy and Physiology"</a:t>
            </a:r>
            <a:r>
              <a:rPr lang="en-GB" sz="2200" kern="100" dirty="0">
                <a:effectLst/>
                <a:latin typeface="Arial" panose="020B0604020202020204" pitchFamily="34" charset="0"/>
                <a:ea typeface="DengXian" panose="02010600030101010101" pitchFamily="2" charset="-122"/>
                <a:cs typeface="Times New Roman" panose="02020603050405020304" pitchFamily="18" charset="0"/>
              </a:rPr>
              <a:t> by Gerard J. Tortora and Bryan H. Derrickson</a:t>
            </a:r>
            <a:endParaRPr lang="en-GB" sz="1900" kern="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50000"/>
              </a:lnSpc>
              <a:spcAft>
                <a:spcPts val="800"/>
              </a:spcAft>
              <a:buSzPts val="1000"/>
              <a:buFont typeface="Symbol" panose="05050102010706020507" pitchFamily="18" charset="2"/>
              <a:buChar char=""/>
              <a:tabLst>
                <a:tab pos="914400" algn="l"/>
              </a:tabLst>
            </a:pPr>
            <a:r>
              <a:rPr lang="en-GB" sz="2200" kern="100" dirty="0">
                <a:effectLst/>
                <a:latin typeface="Arial" panose="020B0604020202020204" pitchFamily="34" charset="0"/>
                <a:ea typeface="DengXian" panose="02010600030101010101" pitchFamily="2" charset="-122"/>
                <a:cs typeface="Times New Roman" panose="02020603050405020304" pitchFamily="18" charset="0"/>
              </a:rPr>
              <a:t>This textbook provides a comprehensive overview of human anatomy and physiology, covering all major systems in the body. </a:t>
            </a:r>
            <a:endParaRPr lang="en-GB" sz="1900" kern="1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50000"/>
              </a:lnSpc>
              <a:spcAft>
                <a:spcPts val="800"/>
              </a:spcAft>
              <a:buFont typeface="+mj-lt"/>
              <a:buAutoNum type="arabicPeriod"/>
              <a:tabLst>
                <a:tab pos="457200" algn="l"/>
              </a:tabLst>
            </a:pPr>
            <a:r>
              <a:rPr lang="en-GB" sz="2200" b="1" kern="100" dirty="0">
                <a:effectLst/>
                <a:latin typeface="Arial" panose="020B0604020202020204" pitchFamily="34" charset="0"/>
                <a:ea typeface="DengXian" panose="02010600030101010101" pitchFamily="2" charset="-122"/>
                <a:cs typeface="Times New Roman" panose="02020603050405020304" pitchFamily="18" charset="0"/>
              </a:rPr>
              <a:t>"Essentials of Human Anatomy and Physiology"</a:t>
            </a:r>
            <a:r>
              <a:rPr lang="en-GB" sz="2200" kern="100" dirty="0">
                <a:effectLst/>
                <a:latin typeface="Arial" panose="020B0604020202020204" pitchFamily="34" charset="0"/>
                <a:ea typeface="DengXian" panose="02010600030101010101" pitchFamily="2" charset="-122"/>
                <a:cs typeface="Times New Roman" panose="02020603050405020304" pitchFamily="18" charset="0"/>
              </a:rPr>
              <a:t> by Elaine N. </a:t>
            </a:r>
            <a:r>
              <a:rPr lang="en-GB" sz="2200" kern="100" dirty="0" err="1">
                <a:effectLst/>
                <a:latin typeface="Arial" panose="020B0604020202020204" pitchFamily="34" charset="0"/>
                <a:ea typeface="DengXian" panose="02010600030101010101" pitchFamily="2" charset="-122"/>
                <a:cs typeface="Times New Roman" panose="02020603050405020304" pitchFamily="18" charset="0"/>
              </a:rPr>
              <a:t>Marieb</a:t>
            </a:r>
            <a:r>
              <a:rPr lang="en-GB" sz="2200" kern="100" dirty="0">
                <a:effectLst/>
                <a:latin typeface="Arial" panose="020B0604020202020204" pitchFamily="34" charset="0"/>
                <a:ea typeface="DengXian" panose="02010600030101010101" pitchFamily="2" charset="-122"/>
                <a:cs typeface="Times New Roman" panose="02020603050405020304" pitchFamily="18" charset="0"/>
              </a:rPr>
              <a:t> and Suzanne M. Keller</a:t>
            </a:r>
            <a:endParaRPr lang="en-GB" sz="1900" kern="100" dirty="0">
              <a:effectLst/>
              <a:latin typeface="Calibri" panose="020F0502020204030204" pitchFamily="34" charset="0"/>
              <a:ea typeface="DengXian" panose="02010600030101010101" pitchFamily="2" charset="-122"/>
              <a:cs typeface="Times New Roman" panose="02020603050405020304" pitchFamily="18" charset="0"/>
            </a:endParaRPr>
          </a:p>
          <a:p>
            <a:pPr marL="742950" lvl="1" indent="-285750">
              <a:lnSpc>
                <a:spcPct val="150000"/>
              </a:lnSpc>
              <a:spcAft>
                <a:spcPts val="800"/>
              </a:spcAft>
              <a:buSzPts val="1000"/>
              <a:buFont typeface="Symbol" panose="05050102010706020507" pitchFamily="18" charset="2"/>
              <a:buChar char=""/>
              <a:tabLst>
                <a:tab pos="914400" algn="l"/>
              </a:tabLst>
            </a:pPr>
            <a:r>
              <a:rPr lang="en-GB" sz="2200" kern="100" dirty="0">
                <a:effectLst/>
                <a:latin typeface="Arial" panose="020B0604020202020204" pitchFamily="34" charset="0"/>
                <a:ea typeface="DengXian" panose="02010600030101010101" pitchFamily="2" charset="-122"/>
                <a:cs typeface="Times New Roman" panose="02020603050405020304" pitchFamily="18" charset="0"/>
              </a:rPr>
              <a:t>This is a concise and user-friendly textbook that covers the fundamentals of anatomy and physiology. It's suitable for students new to the subject.</a:t>
            </a:r>
            <a:endParaRPr lang="en-GB" sz="1900" kern="1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9212296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F996D-52A1-BCDE-619D-36C7FA2B034D}"/>
              </a:ext>
            </a:extLst>
          </p:cNvPr>
          <p:cNvSpPr>
            <a:spLocks noGrp="1"/>
          </p:cNvSpPr>
          <p:nvPr>
            <p:ph type="title"/>
          </p:nvPr>
        </p:nvSpPr>
        <p:spPr/>
        <p:txBody>
          <a:bodyPr/>
          <a:lstStyle/>
          <a:p>
            <a:r>
              <a:rPr lang="en-GB" dirty="0"/>
              <a:t>Thankyou </a:t>
            </a:r>
          </a:p>
        </p:txBody>
      </p:sp>
    </p:spTree>
    <p:extLst>
      <p:ext uri="{BB962C8B-B14F-4D97-AF65-F5344CB8AC3E}">
        <p14:creationId xmlns:p14="http://schemas.microsoft.com/office/powerpoint/2010/main" val="8241768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0F8E4-F87B-AF68-1F90-BF5DB0A3681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3CBB4C2-56AD-D119-87A3-94A9D99B1B6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551613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8ADE3-31DA-8AB8-74B8-2990216058A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B390378-A585-F738-CAC2-FE063A8A0C9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8630367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BjornVTI">
  <a:themeElements>
    <a:clrScheme name="AnalogousFromDarkSeedLeftStep">
      <a:dk1>
        <a:srgbClr val="000000"/>
      </a:dk1>
      <a:lt1>
        <a:srgbClr val="FFFFFF"/>
      </a:lt1>
      <a:dk2>
        <a:srgbClr val="1B302C"/>
      </a:dk2>
      <a:lt2>
        <a:srgbClr val="F3F3F0"/>
      </a:lt2>
      <a:accent1>
        <a:srgbClr val="4F45CD"/>
      </a:accent1>
      <a:accent2>
        <a:srgbClr val="3261BA"/>
      </a:accent2>
      <a:accent3>
        <a:srgbClr val="44ACCC"/>
      </a:accent3>
      <a:accent4>
        <a:srgbClr val="32BAA2"/>
      </a:accent4>
      <a:accent5>
        <a:srgbClr val="41C476"/>
      </a:accent5>
      <a:accent6>
        <a:srgbClr val="34BA32"/>
      </a:accent6>
      <a:hlink>
        <a:srgbClr val="349E70"/>
      </a:hlink>
      <a:folHlink>
        <a:srgbClr val="7F7F7F"/>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jornVTI" id="{D01443FD-65CF-4AEF-9B9D-4466C96F9785}" vid="{36EF4262-385E-40E6-B073-FB18FD98BF4C}"/>
    </a:ext>
  </a:extLst>
</a:theme>
</file>

<file path=docProps/app.xml><?xml version="1.0" encoding="utf-8"?>
<Properties xmlns="http://schemas.openxmlformats.org/officeDocument/2006/extended-properties" xmlns:vt="http://schemas.openxmlformats.org/officeDocument/2006/docPropsVTypes">
  <TotalTime>30</TotalTime>
  <Words>993</Words>
  <Application>Microsoft Office PowerPoint</Application>
  <PresentationFormat>Widescreen</PresentationFormat>
  <Paragraphs>82</Paragraphs>
  <Slides>25</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25</vt:i4>
      </vt:variant>
    </vt:vector>
  </HeadingPairs>
  <TitlesOfParts>
    <vt:vector size="32" baseType="lpstr">
      <vt:lpstr>Arial</vt:lpstr>
      <vt:lpstr>Calibri</vt:lpstr>
      <vt:lpstr>Calibri Light</vt:lpstr>
      <vt:lpstr>Neue Haas Grotesk Text Pro</vt:lpstr>
      <vt:lpstr>Symbol</vt:lpstr>
      <vt:lpstr>Office Theme</vt:lpstr>
      <vt:lpstr>BjornVTI</vt:lpstr>
      <vt:lpstr>Introduction to physiology week 1 </vt:lpstr>
      <vt:lpstr>Contents </vt:lpstr>
      <vt:lpstr>Welcome to introduction to physiology </vt:lpstr>
      <vt:lpstr>Assignments  </vt:lpstr>
      <vt:lpstr>Drafts </vt:lpstr>
      <vt:lpstr>Moodle and independent study  </vt:lpstr>
      <vt:lpstr>Introduction to anatomy and physiology </vt:lpstr>
      <vt:lpstr>What is anatomy?</vt:lpstr>
      <vt:lpstr>Anatomy  </vt:lpstr>
      <vt:lpstr>What is physiology?</vt:lpstr>
      <vt:lpstr>Physiology </vt:lpstr>
      <vt:lpstr>Why is understanding physiology important within health and social care? </vt:lpstr>
      <vt:lpstr>Physiology in health and social care.</vt:lpstr>
      <vt:lpstr>Introduction to physiology-  Homeostasis and cells </vt:lpstr>
      <vt:lpstr>Homeostasis </vt:lpstr>
      <vt:lpstr>Cells </vt:lpstr>
      <vt:lpstr>Homeostasis and cells</vt:lpstr>
      <vt:lpstr>Quick fire round!</vt:lpstr>
      <vt:lpstr>recap</vt:lpstr>
      <vt:lpstr>PowerPoint Presentation</vt:lpstr>
      <vt:lpstr>Homeostasis and cells </vt:lpstr>
      <vt:lpstr>Further reading </vt:lpstr>
      <vt:lpstr>Thankyou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physiology week 1 </dc:title>
  <dc:creator>Rachael Rivers</dc:creator>
  <cp:lastModifiedBy>Rachael Rivers</cp:lastModifiedBy>
  <cp:revision>1</cp:revision>
  <dcterms:created xsi:type="dcterms:W3CDTF">2023-09-11T09:28:46Z</dcterms:created>
  <dcterms:modified xsi:type="dcterms:W3CDTF">2023-09-11T09:59:03Z</dcterms:modified>
</cp:coreProperties>
</file>