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D6B9DD-768C-415E-BB09-70C64AC230F8}" v="107" dt="2026-02-02T13:21:56.465"/>
    <p1510:client id="{7E6F210E-69FB-409C-9C0A-70F4C6F66FDB}" v="43" dt="2026-02-02T16:48:01.676"/>
    <p1510:client id="{F04DAE51-9D2E-468C-AFF5-206D82BB10F7}" v="63" dt="2026-02-02T01:35:29.2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gid Glal" userId="b700f9d74181b452" providerId="Windows Live" clId="Web-{F04DAE51-9D2E-468C-AFF5-206D82BB10F7}"/>
    <pc:docChg chg="modSld">
      <pc:chgData name="Mgid Glal" userId="b700f9d74181b452" providerId="Windows Live" clId="Web-{F04DAE51-9D2E-468C-AFF5-206D82BB10F7}" dt="2026-02-02T01:35:29.248" v="56" actId="20577"/>
      <pc:docMkLst>
        <pc:docMk/>
      </pc:docMkLst>
      <pc:sldChg chg="modSp">
        <pc:chgData name="Mgid Glal" userId="b700f9d74181b452" providerId="Windows Live" clId="Web-{F04DAE51-9D2E-468C-AFF5-206D82BB10F7}" dt="2026-02-02T01:35:29.248" v="56" actId="20577"/>
        <pc:sldMkLst>
          <pc:docMk/>
          <pc:sldMk cId="0" sldId="256"/>
        </pc:sldMkLst>
        <pc:spChg chg="mod">
          <ac:chgData name="Mgid Glal" userId="b700f9d74181b452" providerId="Windows Live" clId="Web-{F04DAE51-9D2E-468C-AFF5-206D82BB10F7}" dt="2026-02-02T01:35:29.248" v="56" actId="20577"/>
          <ac:spMkLst>
            <pc:docMk/>
            <pc:sldMk cId="0" sldId="256"/>
            <ac:spMk id="4" creationId="{00000000-0000-0000-0000-000000000000}"/>
          </ac:spMkLst>
        </pc:spChg>
      </pc:sldChg>
      <pc:sldChg chg="addSp delSp modSp modMedia addAnim">
        <pc:chgData name="Mgid Glal" userId="b700f9d74181b452" providerId="Windows Live" clId="Web-{F04DAE51-9D2E-468C-AFF5-206D82BB10F7}" dt="2026-02-01T23:24:13.192" v="19" actId="1076"/>
        <pc:sldMkLst>
          <pc:docMk/>
          <pc:sldMk cId="0" sldId="257"/>
        </pc:sldMkLst>
        <pc:spChg chg="del mod">
          <ac:chgData name="Mgid Glal" userId="b700f9d74181b452" providerId="Windows Live" clId="Web-{F04DAE51-9D2E-468C-AFF5-206D82BB10F7}" dt="2026-02-01T23:23:53.161" v="17"/>
          <ac:spMkLst>
            <pc:docMk/>
            <pc:sldMk cId="0" sldId="257"/>
            <ac:spMk id="4" creationId="{00000000-0000-0000-0000-000000000000}"/>
          </ac:spMkLst>
        </pc:spChg>
        <pc:picChg chg="add mod">
          <ac:chgData name="Mgid Glal" userId="b700f9d74181b452" providerId="Windows Live" clId="Web-{F04DAE51-9D2E-468C-AFF5-206D82BB10F7}" dt="2026-02-01T23:24:13.192" v="19" actId="1076"/>
          <ac:picMkLst>
            <pc:docMk/>
            <pc:sldMk cId="0" sldId="257"/>
            <ac:picMk id="5" creationId="{E6764E62-5769-C49F-BE48-699D39427216}"/>
          </ac:picMkLst>
        </pc:picChg>
      </pc:sldChg>
      <pc:sldChg chg="addSp delSp modSp modMedia addAnim delAnim">
        <pc:chgData name="Mgid Glal" userId="b700f9d74181b452" providerId="Windows Live" clId="Web-{F04DAE51-9D2E-468C-AFF5-206D82BB10F7}" dt="2026-02-01T23:30:19.922" v="21" actId="1076"/>
        <pc:sldMkLst>
          <pc:docMk/>
          <pc:sldMk cId="0" sldId="258"/>
        </pc:sldMkLst>
        <pc:spChg chg="del mod">
          <ac:chgData name="Mgid Glal" userId="b700f9d74181b452" providerId="Windows Live" clId="Web-{F04DAE51-9D2E-468C-AFF5-206D82BB10F7}" dt="2026-02-01T22:43:56.828" v="2"/>
          <ac:spMkLst>
            <pc:docMk/>
            <pc:sldMk cId="0" sldId="258"/>
            <ac:spMk id="4" creationId="{00000000-0000-0000-0000-000000000000}"/>
          </ac:spMkLst>
        </pc:spChg>
        <pc:picChg chg="add del mod">
          <ac:chgData name="Mgid Glal" userId="b700f9d74181b452" providerId="Windows Live" clId="Web-{F04DAE51-9D2E-468C-AFF5-206D82BB10F7}" dt="2026-02-01T23:23:40.536" v="15"/>
          <ac:picMkLst>
            <pc:docMk/>
            <pc:sldMk cId="0" sldId="258"/>
            <ac:picMk id="5" creationId="{0ED8A85C-5601-3FAB-7BF6-DFF76F9E2351}"/>
          </ac:picMkLst>
        </pc:picChg>
        <pc:picChg chg="add mod">
          <ac:chgData name="Mgid Glal" userId="b700f9d74181b452" providerId="Windows Live" clId="Web-{F04DAE51-9D2E-468C-AFF5-206D82BB10F7}" dt="2026-02-01T23:30:19.922" v="21" actId="1076"/>
          <ac:picMkLst>
            <pc:docMk/>
            <pc:sldMk cId="0" sldId="258"/>
            <ac:picMk id="6" creationId="{B07452C3-4996-D288-72D0-F0B1127A3837}"/>
          </ac:picMkLst>
        </pc:picChg>
      </pc:sldChg>
      <pc:sldChg chg="addSp delSp modSp modMedia addAnim">
        <pc:chgData name="Mgid Glal" userId="b700f9d74181b452" providerId="Windows Live" clId="Web-{F04DAE51-9D2E-468C-AFF5-206D82BB10F7}" dt="2026-02-01T23:36:14.209" v="23" actId="1076"/>
        <pc:sldMkLst>
          <pc:docMk/>
          <pc:sldMk cId="0" sldId="259"/>
        </pc:sldMkLst>
        <pc:spChg chg="del">
          <ac:chgData name="Mgid Glal" userId="b700f9d74181b452" providerId="Windows Live" clId="Web-{F04DAE51-9D2E-468C-AFF5-206D82BB10F7}" dt="2026-02-01T22:44:03.157" v="3"/>
          <ac:spMkLst>
            <pc:docMk/>
            <pc:sldMk cId="0" sldId="259"/>
            <ac:spMk id="4" creationId="{00000000-0000-0000-0000-000000000000}"/>
          </ac:spMkLst>
        </pc:spChg>
        <pc:picChg chg="add mod">
          <ac:chgData name="Mgid Glal" userId="b700f9d74181b452" providerId="Windows Live" clId="Web-{F04DAE51-9D2E-468C-AFF5-206D82BB10F7}" dt="2026-02-01T23:36:14.209" v="23" actId="1076"/>
          <ac:picMkLst>
            <pc:docMk/>
            <pc:sldMk cId="0" sldId="259"/>
            <ac:picMk id="5" creationId="{7587B3B4-F6EA-1C9B-59A8-7B54688142DA}"/>
          </ac:picMkLst>
        </pc:picChg>
      </pc:sldChg>
      <pc:sldChg chg="addSp delSp modSp modMedia addAnim">
        <pc:chgData name="Mgid Glal" userId="b700f9d74181b452" providerId="Windows Live" clId="Web-{F04DAE51-9D2E-468C-AFF5-206D82BB10F7}" dt="2026-02-02T00:54:35.434" v="26" actId="1076"/>
        <pc:sldMkLst>
          <pc:docMk/>
          <pc:sldMk cId="0" sldId="260"/>
        </pc:sldMkLst>
        <pc:spChg chg="del">
          <ac:chgData name="Mgid Glal" userId="b700f9d74181b452" providerId="Windows Live" clId="Web-{F04DAE51-9D2E-468C-AFF5-206D82BB10F7}" dt="2026-02-02T00:54:00.214" v="24"/>
          <ac:spMkLst>
            <pc:docMk/>
            <pc:sldMk cId="0" sldId="260"/>
            <ac:spMk id="4" creationId="{00000000-0000-0000-0000-000000000000}"/>
          </ac:spMkLst>
        </pc:spChg>
        <pc:picChg chg="add mod">
          <ac:chgData name="Mgid Glal" userId="b700f9d74181b452" providerId="Windows Live" clId="Web-{F04DAE51-9D2E-468C-AFF5-206D82BB10F7}" dt="2026-02-02T00:54:35.434" v="26" actId="1076"/>
          <ac:picMkLst>
            <pc:docMk/>
            <pc:sldMk cId="0" sldId="260"/>
            <ac:picMk id="5" creationId="{189FB387-0A04-D417-ABDF-76707B878663}"/>
          </ac:picMkLst>
        </pc:picChg>
      </pc:sldChg>
      <pc:sldChg chg="addSp delSp modSp modMedia addAnim">
        <pc:chgData name="Mgid Glal" userId="b700f9d74181b452" providerId="Windows Live" clId="Web-{F04DAE51-9D2E-468C-AFF5-206D82BB10F7}" dt="2026-02-02T00:58:37.675" v="29" actId="1076"/>
        <pc:sldMkLst>
          <pc:docMk/>
          <pc:sldMk cId="0" sldId="261"/>
        </pc:sldMkLst>
        <pc:spChg chg="del">
          <ac:chgData name="Mgid Glal" userId="b700f9d74181b452" providerId="Windows Live" clId="Web-{F04DAE51-9D2E-468C-AFF5-206D82BB10F7}" dt="2026-02-02T00:54:48.434" v="27"/>
          <ac:spMkLst>
            <pc:docMk/>
            <pc:sldMk cId="0" sldId="261"/>
            <ac:spMk id="4" creationId="{00000000-0000-0000-0000-000000000000}"/>
          </ac:spMkLst>
        </pc:spChg>
        <pc:picChg chg="add mod">
          <ac:chgData name="Mgid Glal" userId="b700f9d74181b452" providerId="Windows Live" clId="Web-{F04DAE51-9D2E-468C-AFF5-206D82BB10F7}" dt="2026-02-02T00:58:37.675" v="29" actId="1076"/>
          <ac:picMkLst>
            <pc:docMk/>
            <pc:sldMk cId="0" sldId="261"/>
            <ac:picMk id="5" creationId="{A823F954-8170-41EF-265A-5AC85E0EC15A}"/>
          </ac:picMkLst>
        </pc:picChg>
      </pc:sldChg>
      <pc:sldChg chg="addSp delSp modSp modMedia addAnim">
        <pc:chgData name="Mgid Glal" userId="b700f9d74181b452" providerId="Windows Live" clId="Web-{F04DAE51-9D2E-468C-AFF5-206D82BB10F7}" dt="2026-02-02T01:03:29.899" v="32" actId="1076"/>
        <pc:sldMkLst>
          <pc:docMk/>
          <pc:sldMk cId="0" sldId="262"/>
        </pc:sldMkLst>
        <pc:spChg chg="del">
          <ac:chgData name="Mgid Glal" userId="b700f9d74181b452" providerId="Windows Live" clId="Web-{F04DAE51-9D2E-468C-AFF5-206D82BB10F7}" dt="2026-02-01T22:45:22.919" v="11"/>
          <ac:spMkLst>
            <pc:docMk/>
            <pc:sldMk cId="0" sldId="262"/>
            <ac:spMk id="4" creationId="{00000000-0000-0000-0000-000000000000}"/>
          </ac:spMkLst>
        </pc:spChg>
        <pc:picChg chg="add mod">
          <ac:chgData name="Mgid Glal" userId="b700f9d74181b452" providerId="Windows Live" clId="Web-{F04DAE51-9D2E-468C-AFF5-206D82BB10F7}" dt="2026-02-02T01:03:29.899" v="32" actId="1076"/>
          <ac:picMkLst>
            <pc:docMk/>
            <pc:sldMk cId="0" sldId="262"/>
            <ac:picMk id="4" creationId="{09BFEEA3-458F-A844-FB04-1726E0D7B586}"/>
          </ac:picMkLst>
        </pc:picChg>
      </pc:sldChg>
      <pc:sldChg chg="addSp delSp modSp modMedia addAnim">
        <pc:chgData name="Mgid Glal" userId="b700f9d74181b452" providerId="Windows Live" clId="Web-{F04DAE51-9D2E-468C-AFF5-206D82BB10F7}" dt="2026-02-02T01:06:45.901" v="34" actId="1076"/>
        <pc:sldMkLst>
          <pc:docMk/>
          <pc:sldMk cId="0" sldId="263"/>
        </pc:sldMkLst>
        <pc:spChg chg="del">
          <ac:chgData name="Mgid Glal" userId="b700f9d74181b452" providerId="Windows Live" clId="Web-{F04DAE51-9D2E-468C-AFF5-206D82BB10F7}" dt="2026-02-01T22:45:18.153" v="10"/>
          <ac:spMkLst>
            <pc:docMk/>
            <pc:sldMk cId="0" sldId="263"/>
            <ac:spMk id="4" creationId="{00000000-0000-0000-0000-000000000000}"/>
          </ac:spMkLst>
        </pc:spChg>
        <pc:picChg chg="add mod">
          <ac:chgData name="Mgid Glal" userId="b700f9d74181b452" providerId="Windows Live" clId="Web-{F04DAE51-9D2E-468C-AFF5-206D82BB10F7}" dt="2026-02-02T01:06:45.901" v="34" actId="1076"/>
          <ac:picMkLst>
            <pc:docMk/>
            <pc:sldMk cId="0" sldId="263"/>
            <ac:picMk id="4" creationId="{9FEFF3B3-655A-C28E-6E9D-ED3B70E56E60}"/>
          </ac:picMkLst>
        </pc:picChg>
      </pc:sldChg>
      <pc:sldChg chg="addSp delSp modSp modMedia addAnim">
        <pc:chgData name="Mgid Glal" userId="b700f9d74181b452" providerId="Windows Live" clId="Web-{F04DAE51-9D2E-468C-AFF5-206D82BB10F7}" dt="2026-02-02T01:10:07.635" v="36" actId="1076"/>
        <pc:sldMkLst>
          <pc:docMk/>
          <pc:sldMk cId="0" sldId="264"/>
        </pc:sldMkLst>
        <pc:spChg chg="del">
          <ac:chgData name="Mgid Glal" userId="b700f9d74181b452" providerId="Windows Live" clId="Web-{F04DAE51-9D2E-468C-AFF5-206D82BB10F7}" dt="2026-02-01T22:45:14.637" v="9"/>
          <ac:spMkLst>
            <pc:docMk/>
            <pc:sldMk cId="0" sldId="264"/>
            <ac:spMk id="4" creationId="{00000000-0000-0000-0000-000000000000}"/>
          </ac:spMkLst>
        </pc:spChg>
        <pc:picChg chg="add mod">
          <ac:chgData name="Mgid Glal" userId="b700f9d74181b452" providerId="Windows Live" clId="Web-{F04DAE51-9D2E-468C-AFF5-206D82BB10F7}" dt="2026-02-02T01:10:07.635" v="36" actId="1076"/>
          <ac:picMkLst>
            <pc:docMk/>
            <pc:sldMk cId="0" sldId="264"/>
            <ac:picMk id="4" creationId="{6993CAA1-0477-1284-3B1A-1B483BAD1FF6}"/>
          </ac:picMkLst>
        </pc:picChg>
      </pc:sldChg>
      <pc:sldChg chg="addSp delSp modSp modMedia addAnim delAnim">
        <pc:chgData name="Mgid Glal" userId="b700f9d74181b452" providerId="Windows Live" clId="Web-{F04DAE51-9D2E-468C-AFF5-206D82BB10F7}" dt="2026-02-02T01:18:52.886" v="42" actId="1076"/>
        <pc:sldMkLst>
          <pc:docMk/>
          <pc:sldMk cId="0" sldId="265"/>
        </pc:sldMkLst>
        <pc:spChg chg="del mod">
          <ac:chgData name="Mgid Glal" userId="b700f9d74181b452" providerId="Windows Live" clId="Web-{F04DAE51-9D2E-468C-AFF5-206D82BB10F7}" dt="2026-02-01T22:45:07.589" v="8"/>
          <ac:spMkLst>
            <pc:docMk/>
            <pc:sldMk cId="0" sldId="265"/>
            <ac:spMk id="4" creationId="{00000000-0000-0000-0000-000000000000}"/>
          </ac:spMkLst>
        </pc:spChg>
        <pc:picChg chg="add del mod">
          <ac:chgData name="Mgid Glal" userId="b700f9d74181b452" providerId="Windows Live" clId="Web-{F04DAE51-9D2E-468C-AFF5-206D82BB10F7}" dt="2026-02-02T01:14:03.566" v="38"/>
          <ac:picMkLst>
            <pc:docMk/>
            <pc:sldMk cId="0" sldId="265"/>
            <ac:picMk id="4" creationId="{EB7C5783-9771-44CD-8CDA-31E961440B9B}"/>
          </ac:picMkLst>
        </pc:picChg>
        <pc:picChg chg="add mod">
          <ac:chgData name="Mgid Glal" userId="b700f9d74181b452" providerId="Windows Live" clId="Web-{F04DAE51-9D2E-468C-AFF5-206D82BB10F7}" dt="2026-02-02T01:18:52.886" v="42" actId="1076"/>
          <ac:picMkLst>
            <pc:docMk/>
            <pc:sldMk cId="0" sldId="265"/>
            <ac:picMk id="5" creationId="{98D509B4-E4F3-ECEF-31A6-6FE1D3DB9A11}"/>
          </ac:picMkLst>
        </pc:picChg>
      </pc:sldChg>
      <pc:sldChg chg="addSp delSp modSp modMedia addAnim">
        <pc:chgData name="Mgid Glal" userId="b700f9d74181b452" providerId="Windows Live" clId="Web-{F04DAE51-9D2E-468C-AFF5-206D82BB10F7}" dt="2026-02-02T01:21:24.560" v="44" actId="1076"/>
        <pc:sldMkLst>
          <pc:docMk/>
          <pc:sldMk cId="0" sldId="266"/>
        </pc:sldMkLst>
        <pc:spChg chg="del">
          <ac:chgData name="Mgid Glal" userId="b700f9d74181b452" providerId="Windows Live" clId="Web-{F04DAE51-9D2E-468C-AFF5-206D82BB10F7}" dt="2026-02-01T22:44:59.806" v="5"/>
          <ac:spMkLst>
            <pc:docMk/>
            <pc:sldMk cId="0" sldId="266"/>
            <ac:spMk id="4" creationId="{00000000-0000-0000-0000-000000000000}"/>
          </ac:spMkLst>
        </pc:spChg>
        <pc:picChg chg="add mod">
          <ac:chgData name="Mgid Glal" userId="b700f9d74181b452" providerId="Windows Live" clId="Web-{F04DAE51-9D2E-468C-AFF5-206D82BB10F7}" dt="2026-02-02T01:21:24.560" v="44" actId="1076"/>
          <ac:picMkLst>
            <pc:docMk/>
            <pc:sldMk cId="0" sldId="266"/>
            <ac:picMk id="4" creationId="{940F4219-09D9-58D1-D482-1A19F5B0F70E}"/>
          </ac:picMkLst>
        </pc:picChg>
      </pc:sldChg>
      <pc:sldChg chg="addSp delSp modSp modMedia addAnim">
        <pc:chgData name="Mgid Glal" userId="b700f9d74181b452" providerId="Windows Live" clId="Web-{F04DAE51-9D2E-468C-AFF5-206D82BB10F7}" dt="2026-02-02T01:23:41.280" v="46" actId="1076"/>
        <pc:sldMkLst>
          <pc:docMk/>
          <pc:sldMk cId="0" sldId="267"/>
        </pc:sldMkLst>
        <pc:spChg chg="del">
          <ac:chgData name="Mgid Glal" userId="b700f9d74181b452" providerId="Windows Live" clId="Web-{F04DAE51-9D2E-468C-AFF5-206D82BB10F7}" dt="2026-02-01T22:44:55.275" v="4"/>
          <ac:spMkLst>
            <pc:docMk/>
            <pc:sldMk cId="0" sldId="267"/>
            <ac:spMk id="4" creationId="{00000000-0000-0000-0000-000000000000}"/>
          </ac:spMkLst>
        </pc:spChg>
        <pc:picChg chg="add mod">
          <ac:chgData name="Mgid Glal" userId="b700f9d74181b452" providerId="Windows Live" clId="Web-{F04DAE51-9D2E-468C-AFF5-206D82BB10F7}" dt="2026-02-02T01:23:41.280" v="46" actId="1076"/>
          <ac:picMkLst>
            <pc:docMk/>
            <pc:sldMk cId="0" sldId="267"/>
            <ac:picMk id="4" creationId="{3CA05844-3DAD-14DC-D4B6-18C3076F5A54}"/>
          </ac:picMkLst>
        </pc:picChg>
      </pc:sldChg>
      <pc:sldChg chg="addSp delSp modSp modMedia addAnim">
        <pc:chgData name="Mgid Glal" userId="b700f9d74181b452" providerId="Windows Live" clId="Web-{F04DAE51-9D2E-468C-AFF5-206D82BB10F7}" dt="2026-02-02T01:27:47.251" v="51" actId="1076"/>
        <pc:sldMkLst>
          <pc:docMk/>
          <pc:sldMk cId="0" sldId="268"/>
        </pc:sldMkLst>
        <pc:spChg chg="del mod">
          <ac:chgData name="Mgid Glal" userId="b700f9d74181b452" providerId="Windows Live" clId="Web-{F04DAE51-9D2E-468C-AFF5-206D82BB10F7}" dt="2026-02-02T01:27:18.905" v="49"/>
          <ac:spMkLst>
            <pc:docMk/>
            <pc:sldMk cId="0" sldId="268"/>
            <ac:spMk id="4" creationId="{00000000-0000-0000-0000-000000000000}"/>
          </ac:spMkLst>
        </pc:spChg>
        <pc:picChg chg="add mod">
          <ac:chgData name="Mgid Glal" userId="b700f9d74181b452" providerId="Windows Live" clId="Web-{F04DAE51-9D2E-468C-AFF5-206D82BB10F7}" dt="2026-02-02T01:27:47.251" v="51" actId="1076"/>
          <ac:picMkLst>
            <pc:docMk/>
            <pc:sldMk cId="0" sldId="268"/>
            <ac:picMk id="5" creationId="{273A1D60-BC5D-69BD-9408-B78142BE5EC8}"/>
          </ac:picMkLst>
        </pc:picChg>
      </pc:sldChg>
      <pc:sldChg chg="addSp delSp modSp modMedia addAnim">
        <pc:chgData name="Mgid Glal" userId="b700f9d74181b452" providerId="Windows Live" clId="Web-{F04DAE51-9D2E-468C-AFF5-206D82BB10F7}" dt="2026-02-02T01:31:31.649" v="54" actId="1076"/>
        <pc:sldMkLst>
          <pc:docMk/>
          <pc:sldMk cId="0" sldId="269"/>
        </pc:sldMkLst>
        <pc:spChg chg="del">
          <ac:chgData name="Mgid Glal" userId="b700f9d74181b452" providerId="Windows Live" clId="Web-{F04DAE51-9D2E-468C-AFF5-206D82BB10F7}" dt="2026-02-02T01:27:56.829" v="52"/>
          <ac:spMkLst>
            <pc:docMk/>
            <pc:sldMk cId="0" sldId="269"/>
            <ac:spMk id="4" creationId="{00000000-0000-0000-0000-000000000000}"/>
          </ac:spMkLst>
        </pc:spChg>
        <pc:picChg chg="add mod">
          <ac:chgData name="Mgid Glal" userId="b700f9d74181b452" providerId="Windows Live" clId="Web-{F04DAE51-9D2E-468C-AFF5-206D82BB10F7}" dt="2026-02-02T01:31:31.649" v="54" actId="1076"/>
          <ac:picMkLst>
            <pc:docMk/>
            <pc:sldMk cId="0" sldId="269"/>
            <ac:picMk id="5" creationId="{F44414EE-0246-D50A-81FE-21A4A7DB1895}"/>
          </ac:picMkLst>
        </pc:picChg>
      </pc:sldChg>
    </pc:docChg>
  </pc:docChgLst>
  <pc:docChgLst>
    <pc:chgData clId="Web-{7E6F210E-69FB-409C-9C0A-70F4C6F66FDB}"/>
    <pc:docChg chg="modSld">
      <pc:chgData name="" userId="" providerId="" clId="Web-{7E6F210E-69FB-409C-9C0A-70F4C6F66FDB}" dt="2026-02-02T16:38:11.583" v="0"/>
      <pc:docMkLst>
        <pc:docMk/>
      </pc:docMkLst>
      <pc:sldChg chg="delSp delAnim">
        <pc:chgData name="" userId="" providerId="" clId="Web-{7E6F210E-69FB-409C-9C0A-70F4C6F66FDB}" dt="2026-02-02T16:38:11.583" v="0"/>
        <pc:sldMkLst>
          <pc:docMk/>
          <pc:sldMk cId="0" sldId="257"/>
        </pc:sldMkLst>
        <pc:picChg chg="del">
          <ac:chgData name="" userId="" providerId="" clId="Web-{7E6F210E-69FB-409C-9C0A-70F4C6F66FDB}" dt="2026-02-02T16:38:11.583" v="0"/>
          <ac:picMkLst>
            <pc:docMk/>
            <pc:sldMk cId="0" sldId="257"/>
            <ac:picMk id="5" creationId="{E6764E62-5769-C49F-BE48-699D39427216}"/>
          </ac:picMkLst>
        </pc:picChg>
      </pc:sldChg>
    </pc:docChg>
  </pc:docChgLst>
  <pc:docChgLst>
    <pc:chgData name="Mgid Glal" userId="b700f9d74181b452" providerId="Windows Live" clId="Web-{7E6F210E-69FB-409C-9C0A-70F4C6F66FDB}"/>
    <pc:docChg chg="modSld">
      <pc:chgData name="Mgid Glal" userId="b700f9d74181b452" providerId="Windows Live" clId="Web-{7E6F210E-69FB-409C-9C0A-70F4C6F66FDB}" dt="2026-02-02T16:47:57.207" v="40" actId="20577"/>
      <pc:docMkLst>
        <pc:docMk/>
      </pc:docMkLst>
      <pc:sldChg chg="addSp modSp modMedia addAnim">
        <pc:chgData name="Mgid Glal" userId="b700f9d74181b452" providerId="Windows Live" clId="Web-{7E6F210E-69FB-409C-9C0A-70F4C6F66FDB}" dt="2026-02-02T16:39:17.661" v="1" actId="1076"/>
        <pc:sldMkLst>
          <pc:docMk/>
          <pc:sldMk cId="0" sldId="256"/>
        </pc:sldMkLst>
        <pc:picChg chg="add mod">
          <ac:chgData name="Mgid Glal" userId="b700f9d74181b452" providerId="Windows Live" clId="Web-{7E6F210E-69FB-409C-9C0A-70F4C6F66FDB}" dt="2026-02-02T16:39:17.661" v="1" actId="1076"/>
          <ac:picMkLst>
            <pc:docMk/>
            <pc:sldMk cId="0" sldId="256"/>
            <ac:picMk id="4" creationId="{24633776-6858-0C74-0D2E-4448F3EF3A92}"/>
          </ac:picMkLst>
        </pc:picChg>
      </pc:sldChg>
      <pc:sldChg chg="addSp modSp modMedia addAnim">
        <pc:chgData name="Mgid Glal" userId="b700f9d74181b452" providerId="Windows Live" clId="Web-{7E6F210E-69FB-409C-9C0A-70F4C6F66FDB}" dt="2026-02-02T16:39:50.286" v="3" actId="1076"/>
        <pc:sldMkLst>
          <pc:docMk/>
          <pc:sldMk cId="0" sldId="257"/>
        </pc:sldMkLst>
        <pc:picChg chg="add mod">
          <ac:chgData name="Mgid Glal" userId="b700f9d74181b452" providerId="Windows Live" clId="Web-{7E6F210E-69FB-409C-9C0A-70F4C6F66FDB}" dt="2026-02-02T16:39:50.286" v="3" actId="1076"/>
          <ac:picMkLst>
            <pc:docMk/>
            <pc:sldMk cId="0" sldId="257"/>
            <ac:picMk id="4" creationId="{739FE44B-7AE0-7462-388E-9CE18F5644D9}"/>
          </ac:picMkLst>
        </pc:picChg>
      </pc:sldChg>
      <pc:sldChg chg="addSp delSp modSp modMedia addAnim delAnim">
        <pc:chgData name="Mgid Glal" userId="b700f9d74181b452" providerId="Windows Live" clId="Web-{7E6F210E-69FB-409C-9C0A-70F4C6F66FDB}" dt="2026-02-02T16:40:41.333" v="6" actId="1076"/>
        <pc:sldMkLst>
          <pc:docMk/>
          <pc:sldMk cId="0" sldId="258"/>
        </pc:sldMkLst>
        <pc:picChg chg="add mod">
          <ac:chgData name="Mgid Glal" userId="b700f9d74181b452" providerId="Windows Live" clId="Web-{7E6F210E-69FB-409C-9C0A-70F4C6F66FDB}" dt="2026-02-02T16:40:41.333" v="6" actId="1076"/>
          <ac:picMkLst>
            <pc:docMk/>
            <pc:sldMk cId="0" sldId="258"/>
            <ac:picMk id="4" creationId="{604E8E05-8A7B-0988-9095-438971DA4772}"/>
          </ac:picMkLst>
        </pc:picChg>
        <pc:picChg chg="del">
          <ac:chgData name="Mgid Glal" userId="b700f9d74181b452" providerId="Windows Live" clId="Web-{7E6F210E-69FB-409C-9C0A-70F4C6F66FDB}" dt="2026-02-02T16:40:13.552" v="4"/>
          <ac:picMkLst>
            <pc:docMk/>
            <pc:sldMk cId="0" sldId="258"/>
            <ac:picMk id="6" creationId="{B07452C3-4996-D288-72D0-F0B1127A3837}"/>
          </ac:picMkLst>
        </pc:picChg>
      </pc:sldChg>
      <pc:sldChg chg="addSp delSp modSp modMedia addAnim delAnim">
        <pc:chgData name="Mgid Glal" userId="b700f9d74181b452" providerId="Windows Live" clId="Web-{7E6F210E-69FB-409C-9C0A-70F4C6F66FDB}" dt="2026-02-02T16:41:15.036" v="9" actId="1076"/>
        <pc:sldMkLst>
          <pc:docMk/>
          <pc:sldMk cId="0" sldId="259"/>
        </pc:sldMkLst>
        <pc:picChg chg="add mod">
          <ac:chgData name="Mgid Glal" userId="b700f9d74181b452" providerId="Windows Live" clId="Web-{7E6F210E-69FB-409C-9C0A-70F4C6F66FDB}" dt="2026-02-02T16:41:15.036" v="9" actId="1076"/>
          <ac:picMkLst>
            <pc:docMk/>
            <pc:sldMk cId="0" sldId="259"/>
            <ac:picMk id="4" creationId="{88624CF2-9722-49ED-0D83-936014496768}"/>
          </ac:picMkLst>
        </pc:picChg>
        <pc:picChg chg="del">
          <ac:chgData name="Mgid Glal" userId="b700f9d74181b452" providerId="Windows Live" clId="Web-{7E6F210E-69FB-409C-9C0A-70F4C6F66FDB}" dt="2026-02-02T16:40:51.911" v="7"/>
          <ac:picMkLst>
            <pc:docMk/>
            <pc:sldMk cId="0" sldId="259"/>
            <ac:picMk id="5" creationId="{7587B3B4-F6EA-1C9B-59A8-7B54688142DA}"/>
          </ac:picMkLst>
        </pc:picChg>
      </pc:sldChg>
      <pc:sldChg chg="addSp delSp modSp modMedia addAnim delAnim">
        <pc:chgData name="Mgid Glal" userId="b700f9d74181b452" providerId="Windows Live" clId="Web-{7E6F210E-69FB-409C-9C0A-70F4C6F66FDB}" dt="2026-02-02T16:42:06.239" v="12" actId="1076"/>
        <pc:sldMkLst>
          <pc:docMk/>
          <pc:sldMk cId="0" sldId="260"/>
        </pc:sldMkLst>
        <pc:picChg chg="add mod">
          <ac:chgData name="Mgid Glal" userId="b700f9d74181b452" providerId="Windows Live" clId="Web-{7E6F210E-69FB-409C-9C0A-70F4C6F66FDB}" dt="2026-02-02T16:42:06.239" v="12" actId="1076"/>
          <ac:picMkLst>
            <pc:docMk/>
            <pc:sldMk cId="0" sldId="260"/>
            <ac:picMk id="4" creationId="{819FF94F-3F88-E466-DBBD-8E2A442096A9}"/>
          </ac:picMkLst>
        </pc:picChg>
        <pc:picChg chg="del">
          <ac:chgData name="Mgid Glal" userId="b700f9d74181b452" providerId="Windows Live" clId="Web-{7E6F210E-69FB-409C-9C0A-70F4C6F66FDB}" dt="2026-02-02T16:41:25.005" v="10"/>
          <ac:picMkLst>
            <pc:docMk/>
            <pc:sldMk cId="0" sldId="260"/>
            <ac:picMk id="5" creationId="{189FB387-0A04-D417-ABDF-76707B878663}"/>
          </ac:picMkLst>
        </pc:picChg>
      </pc:sldChg>
      <pc:sldChg chg="addSp delSp modSp modMedia addAnim delAnim">
        <pc:chgData name="Mgid Glal" userId="b700f9d74181b452" providerId="Windows Live" clId="Web-{7E6F210E-69FB-409C-9C0A-70F4C6F66FDB}" dt="2026-02-02T16:42:46.801" v="15" actId="1076"/>
        <pc:sldMkLst>
          <pc:docMk/>
          <pc:sldMk cId="0" sldId="261"/>
        </pc:sldMkLst>
        <pc:picChg chg="add mod">
          <ac:chgData name="Mgid Glal" userId="b700f9d74181b452" providerId="Windows Live" clId="Web-{7E6F210E-69FB-409C-9C0A-70F4C6F66FDB}" dt="2026-02-02T16:42:46.801" v="15" actId="1076"/>
          <ac:picMkLst>
            <pc:docMk/>
            <pc:sldMk cId="0" sldId="261"/>
            <ac:picMk id="4" creationId="{F66AA7A5-6EEC-59FA-9F82-510FC401A81F}"/>
          </ac:picMkLst>
        </pc:picChg>
        <pc:picChg chg="del">
          <ac:chgData name="Mgid Glal" userId="b700f9d74181b452" providerId="Windows Live" clId="Web-{7E6F210E-69FB-409C-9C0A-70F4C6F66FDB}" dt="2026-02-02T16:42:15.973" v="13"/>
          <ac:picMkLst>
            <pc:docMk/>
            <pc:sldMk cId="0" sldId="261"/>
            <ac:picMk id="5" creationId="{A823F954-8170-41EF-265A-5AC85E0EC15A}"/>
          </ac:picMkLst>
        </pc:picChg>
      </pc:sldChg>
      <pc:sldChg chg="addSp delSp modSp modMedia addAnim delAnim">
        <pc:chgData name="Mgid Glal" userId="b700f9d74181b452" providerId="Windows Live" clId="Web-{7E6F210E-69FB-409C-9C0A-70F4C6F66FDB}" dt="2026-02-02T16:43:28.786" v="18" actId="1076"/>
        <pc:sldMkLst>
          <pc:docMk/>
          <pc:sldMk cId="0" sldId="262"/>
        </pc:sldMkLst>
        <pc:picChg chg="del">
          <ac:chgData name="Mgid Glal" userId="b700f9d74181b452" providerId="Windows Live" clId="Web-{7E6F210E-69FB-409C-9C0A-70F4C6F66FDB}" dt="2026-02-02T16:43:04.926" v="16"/>
          <ac:picMkLst>
            <pc:docMk/>
            <pc:sldMk cId="0" sldId="262"/>
            <ac:picMk id="4" creationId="{09BFEEA3-458F-A844-FB04-1726E0D7B586}"/>
          </ac:picMkLst>
        </pc:picChg>
        <pc:picChg chg="add mod">
          <ac:chgData name="Mgid Glal" userId="b700f9d74181b452" providerId="Windows Live" clId="Web-{7E6F210E-69FB-409C-9C0A-70F4C6F66FDB}" dt="2026-02-02T16:43:28.786" v="18" actId="1076"/>
          <ac:picMkLst>
            <pc:docMk/>
            <pc:sldMk cId="0" sldId="262"/>
            <ac:picMk id="5" creationId="{57BDF04A-E1AF-8F5B-79EF-4EA463BC6A5F}"/>
          </ac:picMkLst>
        </pc:picChg>
      </pc:sldChg>
      <pc:sldChg chg="addSp delSp modSp modMedia addAnim delAnim">
        <pc:chgData name="Mgid Glal" userId="b700f9d74181b452" providerId="Windows Live" clId="Web-{7E6F210E-69FB-409C-9C0A-70F4C6F66FDB}" dt="2026-02-02T16:44:04.739" v="21" actId="1076"/>
        <pc:sldMkLst>
          <pc:docMk/>
          <pc:sldMk cId="0" sldId="263"/>
        </pc:sldMkLst>
        <pc:picChg chg="del">
          <ac:chgData name="Mgid Glal" userId="b700f9d74181b452" providerId="Windows Live" clId="Web-{7E6F210E-69FB-409C-9C0A-70F4C6F66FDB}" dt="2026-02-02T16:43:37.067" v="19"/>
          <ac:picMkLst>
            <pc:docMk/>
            <pc:sldMk cId="0" sldId="263"/>
            <ac:picMk id="4" creationId="{9FEFF3B3-655A-C28E-6E9D-ED3B70E56E60}"/>
          </ac:picMkLst>
        </pc:picChg>
        <pc:picChg chg="add mod">
          <ac:chgData name="Mgid Glal" userId="b700f9d74181b452" providerId="Windows Live" clId="Web-{7E6F210E-69FB-409C-9C0A-70F4C6F66FDB}" dt="2026-02-02T16:44:04.739" v="21" actId="1076"/>
          <ac:picMkLst>
            <pc:docMk/>
            <pc:sldMk cId="0" sldId="263"/>
            <ac:picMk id="5" creationId="{EA5F341B-268D-873B-015D-5091605215F3}"/>
          </ac:picMkLst>
        </pc:picChg>
      </pc:sldChg>
      <pc:sldChg chg="addSp delSp modSp modMedia addAnim delAnim">
        <pc:chgData name="Mgid Glal" userId="b700f9d74181b452" providerId="Windows Live" clId="Web-{7E6F210E-69FB-409C-9C0A-70F4C6F66FDB}" dt="2026-02-02T16:44:51.254" v="24" actId="1076"/>
        <pc:sldMkLst>
          <pc:docMk/>
          <pc:sldMk cId="0" sldId="264"/>
        </pc:sldMkLst>
        <pc:picChg chg="del">
          <ac:chgData name="Mgid Glal" userId="b700f9d74181b452" providerId="Windows Live" clId="Web-{7E6F210E-69FB-409C-9C0A-70F4C6F66FDB}" dt="2026-02-02T16:44:27.176" v="22"/>
          <ac:picMkLst>
            <pc:docMk/>
            <pc:sldMk cId="0" sldId="264"/>
            <ac:picMk id="4" creationId="{6993CAA1-0477-1284-3B1A-1B483BAD1FF6}"/>
          </ac:picMkLst>
        </pc:picChg>
        <pc:picChg chg="add mod">
          <ac:chgData name="Mgid Glal" userId="b700f9d74181b452" providerId="Windows Live" clId="Web-{7E6F210E-69FB-409C-9C0A-70F4C6F66FDB}" dt="2026-02-02T16:44:51.254" v="24" actId="1076"/>
          <ac:picMkLst>
            <pc:docMk/>
            <pc:sldMk cId="0" sldId="264"/>
            <ac:picMk id="5" creationId="{20ECFDD0-E161-85A4-86D4-0F6BC889C2A1}"/>
          </ac:picMkLst>
        </pc:picChg>
      </pc:sldChg>
      <pc:sldChg chg="addSp delSp modSp modMedia addAnim delAnim">
        <pc:chgData name="Mgid Glal" userId="b700f9d74181b452" providerId="Windows Live" clId="Web-{7E6F210E-69FB-409C-9C0A-70F4C6F66FDB}" dt="2026-02-02T16:45:23.317" v="27" actId="1076"/>
        <pc:sldMkLst>
          <pc:docMk/>
          <pc:sldMk cId="0" sldId="265"/>
        </pc:sldMkLst>
        <pc:picChg chg="add mod">
          <ac:chgData name="Mgid Glal" userId="b700f9d74181b452" providerId="Windows Live" clId="Web-{7E6F210E-69FB-409C-9C0A-70F4C6F66FDB}" dt="2026-02-02T16:45:23.317" v="27" actId="1076"/>
          <ac:picMkLst>
            <pc:docMk/>
            <pc:sldMk cId="0" sldId="265"/>
            <ac:picMk id="4" creationId="{2C080FD5-23E4-2792-B6B5-39B39DC879B5}"/>
          </ac:picMkLst>
        </pc:picChg>
        <pc:picChg chg="del">
          <ac:chgData name="Mgid Glal" userId="b700f9d74181b452" providerId="Windows Live" clId="Web-{7E6F210E-69FB-409C-9C0A-70F4C6F66FDB}" dt="2026-02-02T16:45:00.332" v="25"/>
          <ac:picMkLst>
            <pc:docMk/>
            <pc:sldMk cId="0" sldId="265"/>
            <ac:picMk id="5" creationId="{98D509B4-E4F3-ECEF-31A6-6FE1D3DB9A11}"/>
          </ac:picMkLst>
        </pc:picChg>
      </pc:sldChg>
      <pc:sldChg chg="addSp delSp modSp modMedia addAnim delAnim">
        <pc:chgData name="Mgid Glal" userId="b700f9d74181b452" providerId="Windows Live" clId="Web-{7E6F210E-69FB-409C-9C0A-70F4C6F66FDB}" dt="2026-02-02T16:45:47.926" v="30" actId="1076"/>
        <pc:sldMkLst>
          <pc:docMk/>
          <pc:sldMk cId="0" sldId="266"/>
        </pc:sldMkLst>
        <pc:picChg chg="del">
          <ac:chgData name="Mgid Glal" userId="b700f9d74181b452" providerId="Windows Live" clId="Web-{7E6F210E-69FB-409C-9C0A-70F4C6F66FDB}" dt="2026-02-02T16:45:27.582" v="28"/>
          <ac:picMkLst>
            <pc:docMk/>
            <pc:sldMk cId="0" sldId="266"/>
            <ac:picMk id="4" creationId="{940F4219-09D9-58D1-D482-1A19F5B0F70E}"/>
          </ac:picMkLst>
        </pc:picChg>
        <pc:picChg chg="add mod">
          <ac:chgData name="Mgid Glal" userId="b700f9d74181b452" providerId="Windows Live" clId="Web-{7E6F210E-69FB-409C-9C0A-70F4C6F66FDB}" dt="2026-02-02T16:45:47.926" v="30" actId="1076"/>
          <ac:picMkLst>
            <pc:docMk/>
            <pc:sldMk cId="0" sldId="266"/>
            <ac:picMk id="5" creationId="{E3CEB5A8-E28C-A960-06D2-09122B096B98}"/>
          </ac:picMkLst>
        </pc:picChg>
      </pc:sldChg>
      <pc:sldChg chg="addSp delSp modSp modMedia addAnim delAnim">
        <pc:chgData name="Mgid Glal" userId="b700f9d74181b452" providerId="Windows Live" clId="Web-{7E6F210E-69FB-409C-9C0A-70F4C6F66FDB}" dt="2026-02-02T16:46:38.660" v="33" actId="1076"/>
        <pc:sldMkLst>
          <pc:docMk/>
          <pc:sldMk cId="0" sldId="267"/>
        </pc:sldMkLst>
        <pc:picChg chg="del">
          <ac:chgData name="Mgid Glal" userId="b700f9d74181b452" providerId="Windows Live" clId="Web-{7E6F210E-69FB-409C-9C0A-70F4C6F66FDB}" dt="2026-02-02T16:46:11.442" v="31"/>
          <ac:picMkLst>
            <pc:docMk/>
            <pc:sldMk cId="0" sldId="267"/>
            <ac:picMk id="4" creationId="{3CA05844-3DAD-14DC-D4B6-18C3076F5A54}"/>
          </ac:picMkLst>
        </pc:picChg>
        <pc:picChg chg="add mod">
          <ac:chgData name="Mgid Glal" userId="b700f9d74181b452" providerId="Windows Live" clId="Web-{7E6F210E-69FB-409C-9C0A-70F4C6F66FDB}" dt="2026-02-02T16:46:38.660" v="33" actId="1076"/>
          <ac:picMkLst>
            <pc:docMk/>
            <pc:sldMk cId="0" sldId="267"/>
            <ac:picMk id="5" creationId="{ACF601AB-A87F-E2DD-8016-5814490AD5DD}"/>
          </ac:picMkLst>
        </pc:picChg>
      </pc:sldChg>
      <pc:sldChg chg="addSp delSp modSp modMedia addAnim delAnim">
        <pc:chgData name="Mgid Glal" userId="b700f9d74181b452" providerId="Windows Live" clId="Web-{7E6F210E-69FB-409C-9C0A-70F4C6F66FDB}" dt="2026-02-02T16:47:15.332" v="36" actId="1076"/>
        <pc:sldMkLst>
          <pc:docMk/>
          <pc:sldMk cId="0" sldId="268"/>
        </pc:sldMkLst>
        <pc:picChg chg="add mod">
          <ac:chgData name="Mgid Glal" userId="b700f9d74181b452" providerId="Windows Live" clId="Web-{7E6F210E-69FB-409C-9C0A-70F4C6F66FDB}" dt="2026-02-02T16:47:15.332" v="36" actId="1076"/>
          <ac:picMkLst>
            <pc:docMk/>
            <pc:sldMk cId="0" sldId="268"/>
            <ac:picMk id="4" creationId="{83EB25E6-1E2F-EC3D-6303-8FD00C60A834}"/>
          </ac:picMkLst>
        </pc:picChg>
        <pc:picChg chg="del">
          <ac:chgData name="Mgid Glal" userId="b700f9d74181b452" providerId="Windows Live" clId="Web-{7E6F210E-69FB-409C-9C0A-70F4C6F66FDB}" dt="2026-02-02T16:46:46.551" v="34"/>
          <ac:picMkLst>
            <pc:docMk/>
            <pc:sldMk cId="0" sldId="268"/>
            <ac:picMk id="5" creationId="{273A1D60-BC5D-69BD-9408-B78142BE5EC8}"/>
          </ac:picMkLst>
        </pc:picChg>
      </pc:sldChg>
      <pc:sldChg chg="addSp delSp modSp modMedia addAnim delAnim">
        <pc:chgData name="Mgid Glal" userId="b700f9d74181b452" providerId="Windows Live" clId="Web-{7E6F210E-69FB-409C-9C0A-70F4C6F66FDB}" dt="2026-02-02T16:47:50.519" v="39" actId="1076"/>
        <pc:sldMkLst>
          <pc:docMk/>
          <pc:sldMk cId="0" sldId="269"/>
        </pc:sldMkLst>
        <pc:picChg chg="add mod">
          <ac:chgData name="Mgid Glal" userId="b700f9d74181b452" providerId="Windows Live" clId="Web-{7E6F210E-69FB-409C-9C0A-70F4C6F66FDB}" dt="2026-02-02T16:47:50.519" v="39" actId="1076"/>
          <ac:picMkLst>
            <pc:docMk/>
            <pc:sldMk cId="0" sldId="269"/>
            <ac:picMk id="4" creationId="{B4DA967F-71D9-251E-CAB3-9D01ED601DA0}"/>
          </ac:picMkLst>
        </pc:picChg>
        <pc:picChg chg="del">
          <ac:chgData name="Mgid Glal" userId="b700f9d74181b452" providerId="Windows Live" clId="Web-{7E6F210E-69FB-409C-9C0A-70F4C6F66FDB}" dt="2026-02-02T16:47:24.879" v="37"/>
          <ac:picMkLst>
            <pc:docMk/>
            <pc:sldMk cId="0" sldId="269"/>
            <ac:picMk id="5" creationId="{F44414EE-0246-D50A-81FE-21A4A7DB1895}"/>
          </ac:picMkLst>
        </pc:picChg>
      </pc:sldChg>
      <pc:sldChg chg="modSp">
        <pc:chgData name="Mgid Glal" userId="b700f9d74181b452" providerId="Windows Live" clId="Web-{7E6F210E-69FB-409C-9C0A-70F4C6F66FDB}" dt="2026-02-02T16:47:57.207" v="40" actId="20577"/>
        <pc:sldMkLst>
          <pc:docMk/>
          <pc:sldMk cId="0" sldId="270"/>
        </pc:sldMkLst>
        <pc:spChg chg="mod">
          <ac:chgData name="Mgid Glal" userId="b700f9d74181b452" providerId="Windows Live" clId="Web-{7E6F210E-69FB-409C-9C0A-70F4C6F66FDB}" dt="2026-02-02T16:47:57.207" v="40" actId="20577"/>
          <ac:spMkLst>
            <pc:docMk/>
            <pc:sldMk cId="0" sldId="270"/>
            <ac:spMk id="2" creationId="{00000000-0000-0000-0000-000000000000}"/>
          </ac:spMkLst>
        </pc:spChg>
      </pc:sldChg>
    </pc:docChg>
  </pc:docChgLst>
  <pc:docChgLst>
    <pc:chgData name="Mgid Glal" userId="b700f9d74181b452" providerId="Windows Live" clId="Web-{7CD6B9DD-768C-415E-BB09-70C64AC230F8}"/>
    <pc:docChg chg="mod addSld modSld sldOrd addMainMaster delMainMaster">
      <pc:chgData name="Mgid Glal" userId="b700f9d74181b452" providerId="Windows Live" clId="Web-{7CD6B9DD-768C-415E-BB09-70C64AC230F8}" dt="2026-02-02T13:21:56.465" v="79" actId="1076"/>
      <pc:docMkLst>
        <pc:docMk/>
      </pc:docMkLst>
      <pc:sldChg chg="addSp delSp modSp mod setBg modClrScheme delDesignElem chgLayout">
        <pc:chgData name="Mgid Glal" userId="b700f9d74181b452" providerId="Windows Live" clId="Web-{7CD6B9DD-768C-415E-BB09-70C64AC230F8}" dt="2026-02-02T13:21:56.465" v="79" actId="1076"/>
        <pc:sldMkLst>
          <pc:docMk/>
          <pc:sldMk cId="0" sldId="256"/>
        </pc:sldMkLst>
        <pc:spChg chg="mod ord">
          <ac:chgData name="Mgid Glal" userId="b700f9d74181b452" providerId="Windows Live" clId="Web-{7CD6B9DD-768C-415E-BB09-70C64AC230F8}" dt="2026-02-02T13:21:51.293" v="78" actId="1076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1:56.465" v="79" actId="1076"/>
          <ac:spMkLst>
            <pc:docMk/>
            <pc:sldMk cId="0" sldId="256"/>
            <ac:spMk id="3" creationId="{00000000-0000-0000-0000-000000000000}"/>
          </ac:spMkLst>
        </pc:spChg>
        <pc:spChg chg="del mod">
          <ac:chgData name="Mgid Glal" userId="b700f9d74181b452" providerId="Windows Live" clId="Web-{7CD6B9DD-768C-415E-BB09-70C64AC230F8}" dt="2026-02-02T13:16:16.718" v="40"/>
          <ac:spMkLst>
            <pc:docMk/>
            <pc:sldMk cId="0" sldId="256"/>
            <ac:spMk id="4" creationId="{00000000-0000-0000-0000-000000000000}"/>
          </ac:spMkLst>
        </pc:spChg>
        <pc:spChg chg="add del">
          <ac:chgData name="Mgid Glal" userId="b700f9d74181b452" providerId="Windows Live" clId="Web-{7CD6B9DD-768C-415E-BB09-70C64AC230F8}" dt="2026-02-02T13:18:52.663" v="60"/>
          <ac:spMkLst>
            <pc:docMk/>
            <pc:sldMk cId="0" sldId="256"/>
            <ac:spMk id="9" creationId="{8870DEF6-46A2-D4F8-8BE6-91165D93ECC4}"/>
          </ac:spMkLst>
        </pc:spChg>
        <pc:spChg chg="add del">
          <ac:chgData name="Mgid Glal" userId="b700f9d74181b452" providerId="Windows Live" clId="Web-{7CD6B9DD-768C-415E-BB09-70C64AC230F8}" dt="2026-02-02T13:19:44.946" v="61"/>
          <ac:spMkLst>
            <pc:docMk/>
            <pc:sldMk cId="0" sldId="256"/>
            <ac:spMk id="16" creationId="{22A397E7-BF60-45B2-84C7-B074B76C37A7}"/>
          </ac:spMkLst>
        </pc:spChg>
        <pc:spChg chg="add del">
          <ac:chgData name="Mgid Glal" userId="b700f9d74181b452" providerId="Windows Live" clId="Web-{7CD6B9DD-768C-415E-BB09-70C64AC230F8}" dt="2026-02-02T13:19:44.946" v="61"/>
          <ac:spMkLst>
            <pc:docMk/>
            <pc:sldMk cId="0" sldId="256"/>
            <ac:spMk id="18" creationId="{890DEF05-784E-4B61-89E4-04C4ECF4E5A0}"/>
          </ac:spMkLst>
        </pc:spChg>
        <pc:picChg chg="add mod">
          <ac:chgData name="Mgid Glal" userId="b700f9d74181b452" providerId="Windows Live" clId="Web-{7CD6B9DD-768C-415E-BB09-70C64AC230F8}" dt="2026-02-02T13:18:52.663" v="60"/>
          <ac:picMkLst>
            <pc:docMk/>
            <pc:sldMk cId="0" sldId="256"/>
            <ac:picMk id="5" creationId="{432BCACC-9FA1-6304-041A-7F5BF4EEC113}"/>
          </ac:picMkLst>
        </pc:picChg>
        <pc:cxnChg chg="add del">
          <ac:chgData name="Mgid Glal" userId="b700f9d74181b452" providerId="Windows Live" clId="Web-{7CD6B9DD-768C-415E-BB09-70C64AC230F8}" dt="2026-02-02T13:18:52.663" v="60"/>
          <ac:cxnSpMkLst>
            <pc:docMk/>
            <pc:sldMk cId="0" sldId="256"/>
            <ac:cxnSpMk id="11" creationId="{522632D6-DED9-FDEC-FD9F-09FF0A4544CC}"/>
          </ac:cxnSpMkLst>
        </pc:cxnChg>
        <pc:cxnChg chg="add del">
          <ac:chgData name="Mgid Glal" userId="b700f9d74181b452" providerId="Windows Live" clId="Web-{7CD6B9DD-768C-415E-BB09-70C64AC230F8}" dt="2026-02-02T13:19:44.946" v="61"/>
          <ac:cxnSpMkLst>
            <pc:docMk/>
            <pc:sldMk cId="0" sldId="256"/>
            <ac:cxnSpMk id="20" creationId="{C41BAEC7-F7B0-4224-8B18-8F74B7D87F0B}"/>
          </ac:cxnSpMkLst>
        </pc:cxn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57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57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58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58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59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59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59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60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0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0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61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1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62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2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2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63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3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3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64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4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4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65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5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5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66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6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6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67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7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7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68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8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8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69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9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69"/>
            <ac:spMk id="3" creationId="{00000000-0000-0000-0000-000000000000}"/>
          </ac:spMkLst>
        </pc:spChg>
      </pc:sldChg>
      <pc:sldChg chg="modSp mod modClrScheme chgLayout">
        <pc:chgData name="Mgid Glal" userId="b700f9d74181b452" providerId="Windows Live" clId="Web-{7CD6B9DD-768C-415E-BB09-70C64AC230F8}" dt="2026-02-02T13:20:15.494" v="63"/>
        <pc:sldMkLst>
          <pc:docMk/>
          <pc:sldMk cId="0" sldId="270"/>
        </pc:sldMkLst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70"/>
            <ac:spMk id="2" creationId="{00000000-0000-0000-0000-000000000000}"/>
          </ac:spMkLst>
        </pc:spChg>
        <pc:spChg chg="mod ord">
          <ac:chgData name="Mgid Glal" userId="b700f9d74181b452" providerId="Windows Live" clId="Web-{7CD6B9DD-768C-415E-BB09-70C64AC230F8}" dt="2026-02-02T13:20:15.494" v="63"/>
          <ac:spMkLst>
            <pc:docMk/>
            <pc:sldMk cId="0" sldId="270"/>
            <ac:spMk id="3" creationId="{00000000-0000-0000-0000-000000000000}"/>
          </ac:spMkLst>
        </pc:spChg>
      </pc:sldChg>
      <pc:sldChg chg="addSp delSp modSp new mod ord setBg modClrScheme delDesignElem chgLayout">
        <pc:chgData name="Mgid Glal" userId="b700f9d74181b452" providerId="Windows Live" clId="Web-{7CD6B9DD-768C-415E-BB09-70C64AC230F8}" dt="2026-02-02T13:20:15.494" v="63"/>
        <pc:sldMkLst>
          <pc:docMk/>
          <pc:sldMk cId="2848669106" sldId="271"/>
        </pc:sldMkLst>
        <pc:spChg chg="del">
          <ac:chgData name="Mgid Glal" userId="b700f9d74181b452" providerId="Windows Live" clId="Web-{7CD6B9DD-768C-415E-BB09-70C64AC230F8}" dt="2026-02-02T13:16:28.484" v="44"/>
          <ac:spMkLst>
            <pc:docMk/>
            <pc:sldMk cId="2848669106" sldId="271"/>
            <ac:spMk id="2" creationId="{869EAC64-FF21-7ADA-2C48-94E09820AD4D}"/>
          </ac:spMkLst>
        </pc:spChg>
        <pc:spChg chg="del">
          <ac:chgData name="Mgid Glal" userId="b700f9d74181b452" providerId="Windows Live" clId="Web-{7CD6B9DD-768C-415E-BB09-70C64AC230F8}" dt="2026-02-02T13:16:20.765" v="43"/>
          <ac:spMkLst>
            <pc:docMk/>
            <pc:sldMk cId="2848669106" sldId="271"/>
            <ac:spMk id="3" creationId="{C5627385-0487-320A-F645-340857B255AB}"/>
          </ac:spMkLst>
        </pc:spChg>
        <pc:spChg chg="add mod">
          <ac:chgData name="Mgid Glal" userId="b700f9d74181b452" providerId="Windows Live" clId="Web-{7CD6B9DD-768C-415E-BB09-70C64AC230F8}" dt="2026-02-02T13:18:21.130" v="57"/>
          <ac:spMkLst>
            <pc:docMk/>
            <pc:sldMk cId="2848669106" sldId="271"/>
            <ac:spMk id="4" creationId="{B0A4FFF7-BF5F-71C9-19E0-1C3C926D2EFA}"/>
          </ac:spMkLst>
        </pc:spChg>
        <pc:spChg chg="add del">
          <ac:chgData name="Mgid Glal" userId="b700f9d74181b452" providerId="Windows Live" clId="Web-{7CD6B9DD-768C-415E-BB09-70C64AC230F8}" dt="2026-02-02T13:19:44.946" v="61"/>
          <ac:spMkLst>
            <pc:docMk/>
            <pc:sldMk cId="2848669106" sldId="271"/>
            <ac:spMk id="10" creationId="{3ECBE1F1-D69B-4AFA-ABD5-8E41720EF6DE}"/>
          </ac:spMkLst>
        </pc:spChg>
        <pc:spChg chg="add del">
          <ac:chgData name="Mgid Glal" userId="b700f9d74181b452" providerId="Windows Live" clId="Web-{7CD6B9DD-768C-415E-BB09-70C64AC230F8}" dt="2026-02-02T13:19:44.946" v="61"/>
          <ac:spMkLst>
            <pc:docMk/>
            <pc:sldMk cId="2848669106" sldId="271"/>
            <ac:spMk id="12" creationId="{603A6265-E10C-4B85-9C20-E75FCAF9CC63}"/>
          </ac:spMkLst>
        </pc:spChg>
        <pc:picChg chg="add">
          <ac:chgData name="Mgid Glal" userId="b700f9d74181b452" providerId="Windows Live" clId="Web-{7CD6B9DD-768C-415E-BB09-70C64AC230F8}" dt="2026-02-02T13:18:21.130" v="57"/>
          <ac:picMkLst>
            <pc:docMk/>
            <pc:sldMk cId="2848669106" sldId="271"/>
            <ac:picMk id="6" creationId="{F8771573-8253-61E7-37CA-BAF3B4F456BD}"/>
          </ac:picMkLst>
        </pc:picChg>
      </pc:sldChg>
      <pc:sldMasterChg chg="del delSldLayout">
        <pc:chgData name="Mgid Glal" userId="b700f9d74181b452" providerId="Windows Live" clId="Web-{7CD6B9DD-768C-415E-BB09-70C64AC230F8}" dt="2026-02-02T13:19:44.946" v="61"/>
        <pc:sldMasterMkLst>
          <pc:docMk/>
          <pc:sldMasterMk cId="2209977519" sldId="2147483648"/>
        </pc:sldMasterMkLst>
        <pc:sldLayoutChg chg="del">
          <pc:chgData name="Mgid Glal" userId="b700f9d74181b452" providerId="Windows Live" clId="Web-{7CD6B9DD-768C-415E-BB09-70C64AC230F8}" dt="2026-02-02T13:19:44.946" v="61"/>
          <pc:sldLayoutMkLst>
            <pc:docMk/>
            <pc:sldMasterMk cId="2209977519" sldId="2147483648"/>
            <pc:sldLayoutMk cId="3168075583" sldId="2147483649"/>
          </pc:sldLayoutMkLst>
        </pc:sldLayoutChg>
        <pc:sldLayoutChg chg="del">
          <pc:chgData name="Mgid Glal" userId="b700f9d74181b452" providerId="Windows Live" clId="Web-{7CD6B9DD-768C-415E-BB09-70C64AC230F8}" dt="2026-02-02T13:19:44.946" v="61"/>
          <pc:sldLayoutMkLst>
            <pc:docMk/>
            <pc:sldMasterMk cId="2209977519" sldId="2147483648"/>
            <pc:sldLayoutMk cId="2614314258" sldId="2147483650"/>
          </pc:sldLayoutMkLst>
        </pc:sldLayoutChg>
        <pc:sldLayoutChg chg="del">
          <pc:chgData name="Mgid Glal" userId="b700f9d74181b452" providerId="Windows Live" clId="Web-{7CD6B9DD-768C-415E-BB09-70C64AC230F8}" dt="2026-02-02T13:19:44.946" v="61"/>
          <pc:sldLayoutMkLst>
            <pc:docMk/>
            <pc:sldMasterMk cId="2209977519" sldId="2147483648"/>
            <pc:sldLayoutMk cId="960648375" sldId="2147483651"/>
          </pc:sldLayoutMkLst>
        </pc:sldLayoutChg>
        <pc:sldLayoutChg chg="del">
          <pc:chgData name="Mgid Glal" userId="b700f9d74181b452" providerId="Windows Live" clId="Web-{7CD6B9DD-768C-415E-BB09-70C64AC230F8}" dt="2026-02-02T13:19:44.946" v="61"/>
          <pc:sldLayoutMkLst>
            <pc:docMk/>
            <pc:sldMasterMk cId="2209977519" sldId="2147483648"/>
            <pc:sldLayoutMk cId="2782244947" sldId="2147483652"/>
          </pc:sldLayoutMkLst>
        </pc:sldLayoutChg>
        <pc:sldLayoutChg chg="del">
          <pc:chgData name="Mgid Glal" userId="b700f9d74181b452" providerId="Windows Live" clId="Web-{7CD6B9DD-768C-415E-BB09-70C64AC230F8}" dt="2026-02-02T13:19:44.946" v="61"/>
          <pc:sldLayoutMkLst>
            <pc:docMk/>
            <pc:sldMasterMk cId="2209977519" sldId="2147483648"/>
            <pc:sldLayoutMk cId="990158736" sldId="2147483653"/>
          </pc:sldLayoutMkLst>
        </pc:sldLayoutChg>
        <pc:sldLayoutChg chg="del">
          <pc:chgData name="Mgid Glal" userId="b700f9d74181b452" providerId="Windows Live" clId="Web-{7CD6B9DD-768C-415E-BB09-70C64AC230F8}" dt="2026-02-02T13:19:44.946" v="61"/>
          <pc:sldLayoutMkLst>
            <pc:docMk/>
            <pc:sldMasterMk cId="2209977519" sldId="2147483648"/>
            <pc:sldLayoutMk cId="727027711" sldId="2147483654"/>
          </pc:sldLayoutMkLst>
        </pc:sldLayoutChg>
        <pc:sldLayoutChg chg="del">
          <pc:chgData name="Mgid Glal" userId="b700f9d74181b452" providerId="Windows Live" clId="Web-{7CD6B9DD-768C-415E-BB09-70C64AC230F8}" dt="2026-02-02T13:19:44.946" v="61"/>
          <pc:sldLayoutMkLst>
            <pc:docMk/>
            <pc:sldMasterMk cId="2209977519" sldId="2147483648"/>
            <pc:sldLayoutMk cId="1212999818" sldId="2147483655"/>
          </pc:sldLayoutMkLst>
        </pc:sldLayoutChg>
        <pc:sldLayoutChg chg="del">
          <pc:chgData name="Mgid Glal" userId="b700f9d74181b452" providerId="Windows Live" clId="Web-{7CD6B9DD-768C-415E-BB09-70C64AC230F8}" dt="2026-02-02T13:19:44.946" v="61"/>
          <pc:sldLayoutMkLst>
            <pc:docMk/>
            <pc:sldMasterMk cId="2209977519" sldId="2147483648"/>
            <pc:sldLayoutMk cId="1840726560" sldId="2147483656"/>
          </pc:sldLayoutMkLst>
        </pc:sldLayoutChg>
        <pc:sldLayoutChg chg="del">
          <pc:chgData name="Mgid Glal" userId="b700f9d74181b452" providerId="Windows Live" clId="Web-{7CD6B9DD-768C-415E-BB09-70C64AC230F8}" dt="2026-02-02T13:19:44.946" v="61"/>
          <pc:sldLayoutMkLst>
            <pc:docMk/>
            <pc:sldMasterMk cId="2209977519" sldId="2147483648"/>
            <pc:sldLayoutMk cId="3889236939" sldId="2147483657"/>
          </pc:sldLayoutMkLst>
        </pc:sldLayoutChg>
        <pc:sldLayoutChg chg="del">
          <pc:chgData name="Mgid Glal" userId="b700f9d74181b452" providerId="Windows Live" clId="Web-{7CD6B9DD-768C-415E-BB09-70C64AC230F8}" dt="2026-02-02T13:19:44.946" v="61"/>
          <pc:sldLayoutMkLst>
            <pc:docMk/>
            <pc:sldMasterMk cId="2209977519" sldId="2147483648"/>
            <pc:sldLayoutMk cId="2910927964" sldId="2147483658"/>
          </pc:sldLayoutMkLst>
        </pc:sldLayoutChg>
        <pc:sldLayoutChg chg="del">
          <pc:chgData name="Mgid Glal" userId="b700f9d74181b452" providerId="Windows Live" clId="Web-{7CD6B9DD-768C-415E-BB09-70C64AC230F8}" dt="2026-02-02T13:19:44.946" v="61"/>
          <pc:sldLayoutMkLst>
            <pc:docMk/>
            <pc:sldMasterMk cId="2209977519" sldId="2147483648"/>
            <pc:sldLayoutMk cId="3612223792" sldId="2147483659"/>
          </pc:sldLayoutMkLst>
        </pc:sldLayoutChg>
      </pc:sldMasterChg>
      <pc:sldMasterChg chg="add del addSldLayout delSldLayout modSldLayout">
        <pc:chgData name="Mgid Glal" userId="b700f9d74181b452" providerId="Windows Live" clId="Web-{7CD6B9DD-768C-415E-BB09-70C64AC230F8}" dt="2026-02-02T13:19:54.603" v="62"/>
        <pc:sldMasterMkLst>
          <pc:docMk/>
          <pc:sldMasterMk cId="724019537" sldId="2147483660"/>
        </pc:sldMasterMkLst>
        <pc:sldLayoutChg chg="add del mod replId">
          <pc:chgData name="Mgid Glal" userId="b700f9d74181b452" providerId="Windows Live" clId="Web-{7CD6B9DD-768C-415E-BB09-70C64AC230F8}" dt="2026-02-02T13:19:54.603" v="62"/>
          <pc:sldLayoutMkLst>
            <pc:docMk/>
            <pc:sldMasterMk cId="724019537" sldId="2147483660"/>
            <pc:sldLayoutMk cId="3630920237" sldId="2147483661"/>
          </pc:sldLayoutMkLst>
        </pc:sldLayoutChg>
        <pc:sldLayoutChg chg="add del mod replId">
          <pc:chgData name="Mgid Glal" userId="b700f9d74181b452" providerId="Windows Live" clId="Web-{7CD6B9DD-768C-415E-BB09-70C64AC230F8}" dt="2026-02-02T13:19:54.603" v="62"/>
          <pc:sldLayoutMkLst>
            <pc:docMk/>
            <pc:sldMasterMk cId="724019537" sldId="2147483660"/>
            <pc:sldLayoutMk cId="1132928787" sldId="2147483662"/>
          </pc:sldLayoutMkLst>
        </pc:sldLayoutChg>
        <pc:sldLayoutChg chg="add del mod replId">
          <pc:chgData name="Mgid Glal" userId="b700f9d74181b452" providerId="Windows Live" clId="Web-{7CD6B9DD-768C-415E-BB09-70C64AC230F8}" dt="2026-02-02T13:19:54.603" v="62"/>
          <pc:sldLayoutMkLst>
            <pc:docMk/>
            <pc:sldMasterMk cId="724019537" sldId="2147483660"/>
            <pc:sldLayoutMk cId="1854383019" sldId="2147483663"/>
          </pc:sldLayoutMkLst>
        </pc:sldLayoutChg>
        <pc:sldLayoutChg chg="add del mod replId">
          <pc:chgData name="Mgid Glal" userId="b700f9d74181b452" providerId="Windows Live" clId="Web-{7CD6B9DD-768C-415E-BB09-70C64AC230F8}" dt="2026-02-02T13:19:54.603" v="62"/>
          <pc:sldLayoutMkLst>
            <pc:docMk/>
            <pc:sldMasterMk cId="724019537" sldId="2147483660"/>
            <pc:sldLayoutMk cId="3078579640" sldId="2147483664"/>
          </pc:sldLayoutMkLst>
        </pc:sldLayoutChg>
        <pc:sldLayoutChg chg="add del mod replId">
          <pc:chgData name="Mgid Glal" userId="b700f9d74181b452" providerId="Windows Live" clId="Web-{7CD6B9DD-768C-415E-BB09-70C64AC230F8}" dt="2026-02-02T13:19:54.603" v="62"/>
          <pc:sldLayoutMkLst>
            <pc:docMk/>
            <pc:sldMasterMk cId="724019537" sldId="2147483660"/>
            <pc:sldLayoutMk cId="2906412592" sldId="2147483665"/>
          </pc:sldLayoutMkLst>
        </pc:sldLayoutChg>
        <pc:sldLayoutChg chg="add del mod replId">
          <pc:chgData name="Mgid Glal" userId="b700f9d74181b452" providerId="Windows Live" clId="Web-{7CD6B9DD-768C-415E-BB09-70C64AC230F8}" dt="2026-02-02T13:19:54.603" v="62"/>
          <pc:sldLayoutMkLst>
            <pc:docMk/>
            <pc:sldMasterMk cId="724019537" sldId="2147483660"/>
            <pc:sldLayoutMk cId="1886650724" sldId="2147483666"/>
          </pc:sldLayoutMkLst>
        </pc:sldLayoutChg>
        <pc:sldLayoutChg chg="add del mod replId">
          <pc:chgData name="Mgid Glal" userId="b700f9d74181b452" providerId="Windows Live" clId="Web-{7CD6B9DD-768C-415E-BB09-70C64AC230F8}" dt="2026-02-02T13:19:54.603" v="62"/>
          <pc:sldLayoutMkLst>
            <pc:docMk/>
            <pc:sldMasterMk cId="724019537" sldId="2147483660"/>
            <pc:sldLayoutMk cId="4066465692" sldId="2147483667"/>
          </pc:sldLayoutMkLst>
        </pc:sldLayoutChg>
        <pc:sldLayoutChg chg="add del mod replId">
          <pc:chgData name="Mgid Glal" userId="b700f9d74181b452" providerId="Windows Live" clId="Web-{7CD6B9DD-768C-415E-BB09-70C64AC230F8}" dt="2026-02-02T13:19:54.603" v="62"/>
          <pc:sldLayoutMkLst>
            <pc:docMk/>
            <pc:sldMasterMk cId="724019537" sldId="2147483660"/>
            <pc:sldLayoutMk cId="568614394" sldId="2147483668"/>
          </pc:sldLayoutMkLst>
        </pc:sldLayoutChg>
        <pc:sldLayoutChg chg="add del mod replId">
          <pc:chgData name="Mgid Glal" userId="b700f9d74181b452" providerId="Windows Live" clId="Web-{7CD6B9DD-768C-415E-BB09-70C64AC230F8}" dt="2026-02-02T13:19:54.603" v="62"/>
          <pc:sldLayoutMkLst>
            <pc:docMk/>
            <pc:sldMasterMk cId="724019537" sldId="2147483660"/>
            <pc:sldLayoutMk cId="3713200507" sldId="2147483669"/>
          </pc:sldLayoutMkLst>
        </pc:sldLayoutChg>
        <pc:sldLayoutChg chg="add del mod replId">
          <pc:chgData name="Mgid Glal" userId="b700f9d74181b452" providerId="Windows Live" clId="Web-{7CD6B9DD-768C-415E-BB09-70C64AC230F8}" dt="2026-02-02T13:19:54.603" v="62"/>
          <pc:sldLayoutMkLst>
            <pc:docMk/>
            <pc:sldMasterMk cId="724019537" sldId="2147483660"/>
            <pc:sldLayoutMk cId="4078099181" sldId="2147483670"/>
          </pc:sldLayoutMkLst>
        </pc:sldLayoutChg>
        <pc:sldLayoutChg chg="add del mod replId">
          <pc:chgData name="Mgid Glal" userId="b700f9d74181b452" providerId="Windows Live" clId="Web-{7CD6B9DD-768C-415E-BB09-70C64AC230F8}" dt="2026-02-02T13:19:54.603" v="62"/>
          <pc:sldLayoutMkLst>
            <pc:docMk/>
            <pc:sldMasterMk cId="724019537" sldId="2147483660"/>
            <pc:sldLayoutMk cId="1859584733" sldId="2147483671"/>
          </pc:sldLayoutMkLst>
        </pc:sldLayoutChg>
      </pc:sldMasterChg>
      <pc:sldMasterChg chg="add del addSldLayout delSldLayout modSldLayout">
        <pc:chgData name="Mgid Glal" userId="b700f9d74181b452" providerId="Windows Live" clId="Web-{7CD6B9DD-768C-415E-BB09-70C64AC230F8}" dt="2026-02-02T13:20:15.494" v="63"/>
        <pc:sldMasterMkLst>
          <pc:docMk/>
          <pc:sldMasterMk cId="413803048" sldId="2147483672"/>
        </pc:sldMasterMkLst>
        <pc:sldLayoutChg chg="add del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413803048" sldId="2147483672"/>
            <pc:sldLayoutMk cId="4101642972" sldId="2147483673"/>
          </pc:sldLayoutMkLst>
        </pc:sldLayoutChg>
        <pc:sldLayoutChg chg="add del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413803048" sldId="2147483672"/>
            <pc:sldLayoutMk cId="422400789" sldId="2147483674"/>
          </pc:sldLayoutMkLst>
        </pc:sldLayoutChg>
        <pc:sldLayoutChg chg="add del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413803048" sldId="2147483672"/>
            <pc:sldLayoutMk cId="4113355082" sldId="2147483675"/>
          </pc:sldLayoutMkLst>
        </pc:sldLayoutChg>
        <pc:sldLayoutChg chg="add del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413803048" sldId="2147483672"/>
            <pc:sldLayoutMk cId="656072615" sldId="2147483676"/>
          </pc:sldLayoutMkLst>
        </pc:sldLayoutChg>
        <pc:sldLayoutChg chg="add del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413803048" sldId="2147483672"/>
            <pc:sldLayoutMk cId="1219258697" sldId="2147483677"/>
          </pc:sldLayoutMkLst>
        </pc:sldLayoutChg>
        <pc:sldLayoutChg chg="add del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413803048" sldId="2147483672"/>
            <pc:sldLayoutMk cId="723267142" sldId="2147483678"/>
          </pc:sldLayoutMkLst>
        </pc:sldLayoutChg>
        <pc:sldLayoutChg chg="add del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413803048" sldId="2147483672"/>
            <pc:sldLayoutMk cId="3979518811" sldId="2147483679"/>
          </pc:sldLayoutMkLst>
        </pc:sldLayoutChg>
        <pc:sldLayoutChg chg="add del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413803048" sldId="2147483672"/>
            <pc:sldLayoutMk cId="1198401753" sldId="2147483680"/>
          </pc:sldLayoutMkLst>
        </pc:sldLayoutChg>
        <pc:sldLayoutChg chg="add del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413803048" sldId="2147483672"/>
            <pc:sldLayoutMk cId="1830039052" sldId="2147483681"/>
          </pc:sldLayoutMkLst>
        </pc:sldLayoutChg>
        <pc:sldLayoutChg chg="add del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413803048" sldId="2147483672"/>
            <pc:sldLayoutMk cId="109106673" sldId="2147483682"/>
          </pc:sldLayoutMkLst>
        </pc:sldLayoutChg>
        <pc:sldLayoutChg chg="add del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413803048" sldId="2147483672"/>
            <pc:sldLayoutMk cId="3717021592" sldId="2147483683"/>
          </pc:sldLayoutMkLst>
        </pc:sldLayoutChg>
      </pc:sldMasterChg>
      <pc:sldMasterChg chg="add addSldLayout modSldLayout">
        <pc:chgData name="Mgid Glal" userId="b700f9d74181b452" providerId="Windows Live" clId="Web-{7CD6B9DD-768C-415E-BB09-70C64AC230F8}" dt="2026-02-02T13:20:15.494" v="63"/>
        <pc:sldMasterMkLst>
          <pc:docMk/>
          <pc:sldMasterMk cId="1387332368" sldId="2147483684"/>
        </pc:sldMasterMkLst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3667223665" sldId="2147483685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648266929" sldId="2147483686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2569370823" sldId="2147483687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1128389537" sldId="2147483688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797058510" sldId="2147483689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55699711" sldId="2147483690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3622763450" sldId="2147483691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4150227479" sldId="2147483692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92702798" sldId="2147483693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3628501310" sldId="2147483694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1662162181" sldId="2147483695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4125317782" sldId="2147483696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2815421107" sldId="2147483697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1708857219" sldId="2147483698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2229625070" sldId="2147483699"/>
          </pc:sldLayoutMkLst>
        </pc:sldLayoutChg>
        <pc:sldLayoutChg chg="add mod replId">
          <pc:chgData name="Mgid Glal" userId="b700f9d74181b452" providerId="Windows Live" clId="Web-{7CD6B9DD-768C-415E-BB09-70C64AC230F8}" dt="2026-02-02T13:20:15.494" v="63"/>
          <pc:sldLayoutMkLst>
            <pc:docMk/>
            <pc:sldMasterMk cId="1387332368" sldId="2147483684"/>
            <pc:sldLayoutMk cId="978971505" sldId="214748370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977F-2504-E741-85B4-8F01994E1F25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223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9A02F-357D-AF42-B110-A7740AFDCA1B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266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B9B27-4D02-2940-AED5-BC8F2B3B1507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370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F7878-2C98-7449-BB8F-764A5EA8E558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389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2F403-9584-1749-B6AB-5E1C5F94527C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0585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C0351-EB03-5444-BA93-B7E778374E24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99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ADB90-FF7E-5041-AB9F-1BC0957AB829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763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B8CB6-48D8-4E47-B0D3-B56230F429D0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227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716D3-DCE8-CC45-8106-AE5DFCD073F9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02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F351F-53B1-3B4C-8CD4-15B0457E8E3F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850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1E8F6-4F69-E448-82E4-3FF8C30628E4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2162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0BAD4-EC93-8B4C-97AE-9AB5F3271B19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3177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9050E-E079-6441-81E7-806D30677343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154211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230AF-FFB7-DE42-B481-AAC2589869DA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8857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A7C16-FAF2-2C41-B697-563997C522AD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6250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9D9EA-0687-604F-B97A-763B6765DF9F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8971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9FFFB4-400D-1240-AB24-6F86C96D4DFB}" type="datetimeFigureOut">
              <a:rPr lang="en-US" dirty="0"/>
              <a:t>2/2/2026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332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wav"/><Relationship Id="rId1" Type="http://schemas.microsoft.com/office/2007/relationships/media" Target="../media/media10.wav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wav"/><Relationship Id="rId1" Type="http://schemas.microsoft.com/office/2007/relationships/media" Target="../media/media12.wav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wav"/><Relationship Id="rId1" Type="http://schemas.microsoft.com/office/2007/relationships/media" Target="../media/media13.wav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wav"/><Relationship Id="rId1" Type="http://schemas.microsoft.com/office/2007/relationships/media" Target="../media/media13.wav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eriodic table of elements">
            <a:extLst>
              <a:ext uri="{FF2B5EF4-FFF2-40B4-BE49-F238E27FC236}">
                <a16:creationId xmlns:a16="http://schemas.microsoft.com/office/drawing/2014/main" id="{F8771573-8253-61E7-37CA-BAF3B4F456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00" r="35127" b="9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A4FFF7-BF5F-71C9-19E0-1C3C926D2EFA}"/>
              </a:ext>
            </a:extLst>
          </p:cNvPr>
          <p:cNvSpPr txBox="1"/>
          <p:nvPr/>
        </p:nvSpPr>
        <p:spPr>
          <a:xfrm>
            <a:off x="4586487" y="2743200"/>
            <a:ext cx="3935505" cy="34968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aseline="0"/>
              <a:t>Student Name: mgid glal</a:t>
            </a:r>
            <a:r>
              <a:rPr lang="en-US" sz="1700"/>
              <a:t>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aseline="0"/>
              <a:t>Student Number:2422237</a:t>
            </a:r>
            <a:r>
              <a:rPr lang="en-US" sz="1700"/>
              <a:t>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aseline="0"/>
              <a:t>Lecturer:</a:t>
            </a:r>
            <a:r>
              <a:rPr lang="en-US" sz="1700"/>
              <a:t>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aseline="0"/>
              <a:t>BMHP5023 Introduction to Physiology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848669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of an electromagnetic radiation">
            <a:extLst>
              <a:ext uri="{FF2B5EF4-FFF2-40B4-BE49-F238E27FC236}">
                <a16:creationId xmlns:a16="http://schemas.microsoft.com/office/drawing/2014/main" id="{432BCACC-9FA1-6304-041A-7F5BF4EEC113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rcRect l="20801" r="21256" b="2"/>
          <a:stretch>
            <a:fillRect/>
          </a:stretch>
        </p:blipFill>
        <p:spPr>
          <a:xfrm>
            <a:off x="3212926" y="10"/>
            <a:ext cx="5931074" cy="68579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5971" y="85850"/>
            <a:ext cx="3888455" cy="2080126"/>
          </a:xfrm>
        </p:spPr>
        <p:txBody>
          <a:bodyPr>
            <a:noAutofit/>
          </a:bodyPr>
          <a:lstStyle/>
          <a:p>
            <a:pPr algn="l"/>
            <a:r>
              <a:rPr lang="en-GB" sz="3600" dirty="0">
                <a:solidFill>
                  <a:schemeClr val="tx1"/>
                </a:solidFill>
              </a:rPr>
              <a:t>Hypertension and Fluid Homeostasis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5971" y="2605338"/>
            <a:ext cx="4129087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1700" dirty="0">
                <a:solidFill>
                  <a:schemeClr val="tx1"/>
                </a:solidFill>
              </a:rPr>
              <a:t>Care Plan for Patient</a:t>
            </a:r>
          </a:p>
          <a:p>
            <a:pPr algn="l"/>
            <a:endParaRPr lang="en-GB" sz="1700" dirty="0">
              <a:solidFill>
                <a:schemeClr val="tx1"/>
              </a:solidFill>
              <a:ea typeface="Calibri"/>
              <a:cs typeface="Calibri"/>
            </a:endParaRPr>
          </a:p>
        </p:txBody>
      </p:sp>
      <p:pic>
        <p:nvPicPr>
          <p:cNvPr id="4" name="1">
            <a:hlinkClick r:id="" action="ppaction://media"/>
            <a:extLst>
              <a:ext uri="{FF2B5EF4-FFF2-40B4-BE49-F238E27FC236}">
                <a16:creationId xmlns:a16="http://schemas.microsoft.com/office/drawing/2014/main" id="{24633776-6858-0C74-0D2E-4448F3EF3A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02498" y="5766818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&amp; Case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High blood pressure is a persistent systolic ≥140 mmHg or diastolic ≥90 mmHg and is a leading modifiable risk factor for heart attack, stroke and kidney disease (NHS, 2025; GOV.UK, 2017)</a:t>
            </a:r>
          </a:p>
          <a:p>
            <a:pPr>
              <a:defRPr sz="2000">
                <a:latin typeface="Calibri"/>
              </a:defRPr>
            </a:pPr>
            <a:r>
              <a:t>Affects ~1 in 3 UK adults and is the third biggest disease risk factor after smoking and poor diet (BHF, 2023; GOV.UK, 2017)</a:t>
            </a:r>
          </a:p>
          <a:p>
            <a:pPr>
              <a:defRPr sz="2000">
                <a:latin typeface="Calibri"/>
              </a:defRPr>
            </a:pPr>
            <a:r>
              <a:t>Fictional patient: 56‑year‑old African‑Caribbean male, BMI 32 kg/m², high‑salt diet, little exercise, smoking and alcohol, family history of hypertension</a:t>
            </a:r>
          </a:p>
        </p:txBody>
      </p:sp>
      <p:pic>
        <p:nvPicPr>
          <p:cNvPr id="4" name="2">
            <a:hlinkClick r:id="" action="ppaction://media"/>
            <a:extLst>
              <a:ext uri="{FF2B5EF4-FFF2-40B4-BE49-F238E27FC236}">
                <a16:creationId xmlns:a16="http://schemas.microsoft.com/office/drawing/2014/main" id="{739FE44B-7AE0-7462-388E-9CE18F5644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31252" y="5910592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Cardiovascular Anatomy &amp; Homeostasis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The heart pumps blood through arteries, arterioles and capillaries to deliver oxygen and nutrients</a:t>
            </a:r>
          </a:p>
          <a:p>
            <a:pPr>
              <a:defRPr sz="2000">
                <a:latin typeface="Calibri"/>
              </a:defRPr>
            </a:pPr>
            <a:r>
              <a:t>Blood pressure is the force of blood against artery walls and is regulated by autonomic nerves and baroreceptors via negative feedback (Cleveland Clinic, 2025)</a:t>
            </a:r>
          </a:p>
          <a:p>
            <a:pPr>
              <a:defRPr sz="2000">
                <a:latin typeface="Calibri"/>
              </a:defRPr>
            </a:pPr>
            <a:r>
              <a:t>Negative feedback counters deviations: if pressure falls, heart rate and vasoconstriction increase; if pressure rises, dilation and reduced heart rate restore balance (Cleveland Clinic, 2025)</a:t>
            </a:r>
          </a:p>
        </p:txBody>
      </p:sp>
      <p:pic>
        <p:nvPicPr>
          <p:cNvPr id="4" name="3">
            <a:hlinkClick r:id="" action="ppaction://media"/>
            <a:extLst>
              <a:ext uri="{FF2B5EF4-FFF2-40B4-BE49-F238E27FC236}">
                <a16:creationId xmlns:a16="http://schemas.microsoft.com/office/drawing/2014/main" id="{604E8E05-8A7B-0988-9095-438971DA47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02498" y="5694932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Kidneys &amp; Renin–Angiotensin–Aldosterone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Kidneys filter blood, remove waste, maintain fluid and electrolyte balance and regulate blood pressure (Kidney Federation, 2025)</a:t>
            </a:r>
          </a:p>
          <a:p>
            <a:pPr>
              <a:defRPr sz="2000">
                <a:latin typeface="Calibri"/>
              </a:defRPr>
            </a:pPr>
            <a:r>
              <a:t>When blood pressure or sodium levels fall, juxtaglomerular cells release renin; renin converts angiotensinogen to angiotensin I, then to angiotensin II via ACE</a:t>
            </a:r>
          </a:p>
          <a:p>
            <a:pPr>
              <a:defRPr sz="2000">
                <a:latin typeface="Calibri"/>
              </a:defRPr>
            </a:pPr>
            <a:r>
              <a:t>Angiotensin II causes vasoconstriction and triggers aldosterone and antidiuretic hormone to increase sodium and water reabsorption, raising blood pressure (Cleveland Clinic RAAS, 2025)</a:t>
            </a:r>
          </a:p>
        </p:txBody>
      </p:sp>
      <p:pic>
        <p:nvPicPr>
          <p:cNvPr id="4" name="4">
            <a:hlinkClick r:id="" action="ppaction://media"/>
            <a:extLst>
              <a:ext uri="{FF2B5EF4-FFF2-40B4-BE49-F238E27FC236}">
                <a16:creationId xmlns:a16="http://schemas.microsoft.com/office/drawing/2014/main" id="{88624CF2-9722-49ED-0D83-9360144967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29969" y="5723686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Pathophysiology of Hypertension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Essential hypertension arises from genetic predisposition and environmental factors such as high salt intake, physical inactivity and chronic stress</a:t>
            </a:r>
          </a:p>
          <a:p>
            <a:pPr>
              <a:defRPr sz="2000">
                <a:latin typeface="Calibri"/>
              </a:defRPr>
            </a:pPr>
            <a:r>
              <a:t>Overactivation of the renin–angiotensin–aldosterone system and sympathetic nervous system causes persistent vasoconstriction and volume expansion (Cleveland Clinic RAAS, 2025)</a:t>
            </a:r>
          </a:p>
          <a:p>
            <a:pPr>
              <a:defRPr sz="2000">
                <a:latin typeface="Calibri"/>
              </a:defRPr>
            </a:pPr>
            <a:r>
              <a:t>Uncontrolled hypertension damages blood vessels and target organs – heart, brain, kidneys – leading to heart failure, coronary artery disease, stroke and chronic kidney disease (GOV.UK, 2017)</a:t>
            </a:r>
          </a:p>
        </p:txBody>
      </p:sp>
      <p:pic>
        <p:nvPicPr>
          <p:cNvPr id="4" name="5">
            <a:hlinkClick r:id="" action="ppaction://media"/>
            <a:extLst>
              <a:ext uri="{FF2B5EF4-FFF2-40B4-BE49-F238E27FC236}">
                <a16:creationId xmlns:a16="http://schemas.microsoft.com/office/drawing/2014/main" id="{819FF94F-3F88-E466-DBBD-8E2A442096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15592" y="5910592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Risk Factors &amp; Demographics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Non‑modifiable: Age &gt; 40 years, African‑Caribbean or South Asian ethnicity, family history of hypertension</a:t>
            </a:r>
          </a:p>
          <a:p>
            <a:pPr>
              <a:defRPr sz="2000">
                <a:latin typeface="Calibri"/>
              </a:defRPr>
            </a:pPr>
            <a:r>
              <a:t>Lifestyle: High‑salt or high‑fat diet, lack of exercise, overweight or central obesity, smoking and excessive alcohol (BHF, 2023; NHS, 2025)</a:t>
            </a:r>
          </a:p>
          <a:p>
            <a:pPr>
              <a:defRPr sz="2000">
                <a:latin typeface="Calibri"/>
              </a:defRPr>
            </a:pPr>
            <a:r>
              <a:t>Other causes: Kidney disease, diabetes, obstructive sleep apnoea, certain medicines and recreational drugs (NHS, 2025)</a:t>
            </a:r>
          </a:p>
        </p:txBody>
      </p:sp>
      <p:pic>
        <p:nvPicPr>
          <p:cNvPr id="4" name="6">
            <a:hlinkClick r:id="" action="ppaction://media"/>
            <a:extLst>
              <a:ext uri="{FF2B5EF4-FFF2-40B4-BE49-F238E27FC236}">
                <a16:creationId xmlns:a16="http://schemas.microsoft.com/office/drawing/2014/main" id="{F66AA7A5-6EEC-59FA-9F82-510FC401A8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75026" y="5666177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Assessment &amp; Diagnosis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Use validated devices to measure blood pressure in both arms; palpate the pulse for irregularity and repeat readings to confirm (NICE, 2023)</a:t>
            </a:r>
          </a:p>
          <a:p>
            <a:pPr>
              <a:defRPr sz="2000">
                <a:latin typeface="Calibri"/>
              </a:defRPr>
            </a:pPr>
            <a:r>
              <a:t>Diagnose hypertension if clinic BP ≥140/90 mmHg and home or ambulatory average ≥135/85 mmHg (GOV.UK, 2017)</a:t>
            </a:r>
          </a:p>
          <a:p>
            <a:pPr>
              <a:defRPr sz="2000">
                <a:latin typeface="Calibri"/>
              </a:defRPr>
            </a:pPr>
            <a:r>
              <a:t>Confirm with ambulatory or home monitoring; assess cardiovascular risk and target organ damage; check kidney function, cholesterol and blood glucose</a:t>
            </a:r>
          </a:p>
        </p:txBody>
      </p:sp>
      <p:pic>
        <p:nvPicPr>
          <p:cNvPr id="5" name="7">
            <a:hlinkClick r:id="" action="ppaction://media"/>
            <a:extLst>
              <a:ext uri="{FF2B5EF4-FFF2-40B4-BE49-F238E27FC236}">
                <a16:creationId xmlns:a16="http://schemas.microsoft.com/office/drawing/2014/main" id="{57BDF04A-E1AF-8F5B-79EF-4EA463BC6A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29969" y="5910592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Lifestyle: Diet &amp; Weight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Encourage a diet rich in vegetables, fruit, whole grains, pulses and unsaturated fats; limit saturated fat and avoid foods high in salt (NICE, 2023)</a:t>
            </a:r>
          </a:p>
          <a:p>
            <a:pPr>
              <a:defRPr sz="2000">
                <a:latin typeface="Calibri"/>
              </a:defRPr>
            </a:pPr>
            <a:r>
              <a:t>Reduce salt intake to &lt;6 g/day; avoid salt substitutes containing potassium chloride in older adults or those on ACE inhibitors (NICE, 2023)</a:t>
            </a:r>
          </a:p>
          <a:p>
            <a:pPr>
              <a:defRPr sz="2000">
                <a:latin typeface="Calibri"/>
              </a:defRPr>
            </a:pPr>
            <a:r>
              <a:t>Achieve a healthy weight: central obesity increases hypertension risk; weight loss lowers blood pressure (BHF, 2023)</a:t>
            </a:r>
          </a:p>
        </p:txBody>
      </p:sp>
      <p:pic>
        <p:nvPicPr>
          <p:cNvPr id="5" name="8">
            <a:hlinkClick r:id="" action="ppaction://media"/>
            <a:extLst>
              <a:ext uri="{FF2B5EF4-FFF2-40B4-BE49-F238E27FC236}">
                <a16:creationId xmlns:a16="http://schemas.microsoft.com/office/drawing/2014/main" id="{EA5F341B-268D-873B-015D-5091605215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30611" y="5910592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Lifestyle: Physical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Adults should aim for at least 150 minutes of moderate‑intensity activity or 75 minutes of vigorous activity per week, plus muscle‑strengthening exercises on two days (NHS, 2024)</a:t>
            </a:r>
          </a:p>
          <a:p>
            <a:pPr>
              <a:defRPr sz="2000">
                <a:latin typeface="Calibri"/>
              </a:defRPr>
            </a:pPr>
            <a:r>
              <a:t>Brisk walking, cycling, swimming and dancing are examples of moderate activity; vigorous activity makes you breathe hard and fast (NHS, 2024)</a:t>
            </a:r>
          </a:p>
          <a:p>
            <a:pPr>
              <a:defRPr sz="2000">
                <a:latin typeface="Calibri"/>
              </a:defRPr>
            </a:pPr>
            <a:r>
              <a:t>Break up long periods of sitting; incorporate activity into daily routines (NHS, 2024)</a:t>
            </a:r>
          </a:p>
        </p:txBody>
      </p:sp>
      <p:pic>
        <p:nvPicPr>
          <p:cNvPr id="5" name="9">
            <a:hlinkClick r:id="" action="ppaction://media"/>
            <a:extLst>
              <a:ext uri="{FF2B5EF4-FFF2-40B4-BE49-F238E27FC236}">
                <a16:creationId xmlns:a16="http://schemas.microsoft.com/office/drawing/2014/main" id="{20ECFDD0-E161-85A4-86D4-0F6BC889C2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44988" y="5752441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Lifestyle: Smoking, Alcohol &amp; Stress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Support smoking cessation; smoking damages vascular endothelium and increases cardiovascular risk (NICE, 2023)</a:t>
            </a:r>
          </a:p>
          <a:p>
            <a:pPr>
              <a:defRPr sz="2000">
                <a:latin typeface="Calibri"/>
              </a:defRPr>
            </a:pPr>
            <a:r>
              <a:t>Encourage limiting alcohol to within UK guidelines and reducing caffeine; both can raise blood pressure (NICE, 2023)</a:t>
            </a:r>
          </a:p>
          <a:p>
            <a:pPr>
              <a:defRPr sz="2000">
                <a:latin typeface="Calibri"/>
              </a:defRPr>
            </a:pPr>
            <a:r>
              <a:t>Promote stress management techniques such as yoga, meditation and relaxation therapy; avoid recreational drugs (NHS, 2025)</a:t>
            </a:r>
          </a:p>
        </p:txBody>
      </p:sp>
      <p:pic>
        <p:nvPicPr>
          <p:cNvPr id="4" name="10">
            <a:hlinkClick r:id="" action="ppaction://media"/>
            <a:extLst>
              <a:ext uri="{FF2B5EF4-FFF2-40B4-BE49-F238E27FC236}">
                <a16:creationId xmlns:a16="http://schemas.microsoft.com/office/drawing/2014/main" id="{2C080FD5-23E4-2792-B6B5-39B39DC879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30611" y="5551158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Pharmacological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Offer antihypertensive drug treatment alongside lifestyle advice to adults with persistent stage 2 hypertension (clinic BP ≥160/100 mmHg) (NICE, 2023)</a:t>
            </a:r>
          </a:p>
          <a:p>
            <a:pPr>
              <a:defRPr sz="2000">
                <a:latin typeface="Calibri"/>
              </a:defRPr>
            </a:pPr>
            <a:r>
              <a:t>Consider treatment for stage 1 hypertension (clinic BP ≥140/90 mmHg) in adults under 80 with target organ damage, diabetes or ≥10% 10‑year cardiovascular risk (NICE, 2023)</a:t>
            </a:r>
          </a:p>
          <a:p>
            <a:pPr>
              <a:defRPr sz="2000">
                <a:latin typeface="Calibri"/>
              </a:defRPr>
            </a:pPr>
            <a:r>
              <a:t>Common drugs: ACE inhibitors or ARBs (block RAAS), calcium channel blockers, thiazide diuretics, alpha‑blockers and beta‑blockers (NHS, 2025)</a:t>
            </a:r>
          </a:p>
        </p:txBody>
      </p:sp>
      <p:pic>
        <p:nvPicPr>
          <p:cNvPr id="5" name="11">
            <a:hlinkClick r:id="" action="ppaction://media"/>
            <a:extLst>
              <a:ext uri="{FF2B5EF4-FFF2-40B4-BE49-F238E27FC236}">
                <a16:creationId xmlns:a16="http://schemas.microsoft.com/office/drawing/2014/main" id="{E3CEB5A8-E28C-A960-06D2-09122B096B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15592" y="5752441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Care Plan &amp; Monitoring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Educate the patient to self‑monitor blood pressure at home and keep a diary; review readings at every appointment (NICE, 2023; BHF, 2023)</a:t>
            </a:r>
          </a:p>
          <a:p>
            <a:pPr>
              <a:defRPr sz="2000">
                <a:latin typeface="Calibri"/>
              </a:defRPr>
            </a:pPr>
            <a:r>
              <a:t>Schedule regular GP reviews (every 3–6 months) to check BP, assess adherence and adjust medications; perform annual blood tests for kidney function, electrolytes and lipid profile</a:t>
            </a:r>
          </a:p>
          <a:p>
            <a:pPr>
              <a:defRPr sz="2000">
                <a:latin typeface="Calibri"/>
              </a:defRPr>
            </a:pPr>
            <a:r>
              <a:t>Provide dietary advice, physical activity plan and weight‑loss support; refer to smoking cessation services and alcohol counselling if needed</a:t>
            </a:r>
          </a:p>
        </p:txBody>
      </p:sp>
      <p:pic>
        <p:nvPicPr>
          <p:cNvPr id="5" name="12">
            <a:hlinkClick r:id="" action="ppaction://media"/>
            <a:extLst>
              <a:ext uri="{FF2B5EF4-FFF2-40B4-BE49-F238E27FC236}">
                <a16:creationId xmlns:a16="http://schemas.microsoft.com/office/drawing/2014/main" id="{ACF601AB-A87F-E2DD-8016-5814490AD5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44988" y="5666177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&amp; 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Adopt a person‑centred approach; engage the patient in shared decision‑making, respecting their values and preferences (NICE, 2023)</a:t>
            </a:r>
          </a:p>
          <a:p>
            <a:pPr>
              <a:defRPr sz="2000">
                <a:latin typeface="Calibri"/>
              </a:defRPr>
            </a:pPr>
            <a:r>
              <a:t>Use clear, culturally sensitive language and provide written and audiovisual materials; ensure confidentiality and data protection</a:t>
            </a:r>
          </a:p>
          <a:p>
            <a:pPr>
              <a:defRPr sz="2000">
                <a:latin typeface="Calibri"/>
              </a:defRPr>
            </a:pPr>
            <a:r>
              <a:t>Encourage family and community support groups; address social determinants such as housing and finances and signpost to services</a:t>
            </a:r>
          </a:p>
        </p:txBody>
      </p:sp>
      <p:pic>
        <p:nvPicPr>
          <p:cNvPr id="4" name="13">
            <a:hlinkClick r:id="" action="ppaction://media"/>
            <a:extLst>
              <a:ext uri="{FF2B5EF4-FFF2-40B4-BE49-F238E27FC236}">
                <a16:creationId xmlns:a16="http://schemas.microsoft.com/office/drawing/2014/main" id="{83EB25E6-1E2F-EC3D-6303-8FD00C60A8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89403" y="5752441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2000">
                <a:latin typeface="Calibri"/>
              </a:defRPr>
            </a:pPr>
            <a:r>
              <a:t>Hypertension is a common, largely preventable condition linked to cardiovascular and renal disease</a:t>
            </a:r>
          </a:p>
          <a:p>
            <a:pPr>
              <a:defRPr sz="2000">
                <a:latin typeface="Calibri"/>
              </a:defRPr>
            </a:pPr>
            <a:r>
              <a:t>Homeostasis relies on negative feedback and the renin–angiotensin–aldosterone system; chronic activation leads to sustained high blood pressure</a:t>
            </a:r>
          </a:p>
          <a:p>
            <a:pPr>
              <a:defRPr sz="2000">
                <a:latin typeface="Calibri"/>
              </a:defRPr>
            </a:pPr>
            <a:r>
              <a:t>Combining healthy lifestyle behaviours, medication and regular monitoring can control blood pressure and reduce complications; nurses play a key role in educating and empowering patients</a:t>
            </a:r>
          </a:p>
        </p:txBody>
      </p:sp>
      <p:pic>
        <p:nvPicPr>
          <p:cNvPr id="4" name="14">
            <a:hlinkClick r:id="" action="ppaction://media"/>
            <a:extLst>
              <a:ext uri="{FF2B5EF4-FFF2-40B4-BE49-F238E27FC236}">
                <a16:creationId xmlns:a16="http://schemas.microsoft.com/office/drawing/2014/main" id="{B4DA967F-71D9-251E-CAB3-9D01ED601D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59366" y="5752441"/>
            <a:ext cx="730250" cy="73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 List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 sz="1000">
                <a:latin typeface="Calibri"/>
              </a:defRPr>
            </a:pPr>
            <a:r>
              <a:t>British Heart Foundation (2023) 'High blood pressure – causes and symptoms'. Available at: https://www.bhf.org.uk/informationsupport/risk-factors/high-blood-pressure (Accessed: 1 February 2026).</a:t>
            </a:r>
          </a:p>
          <a:p>
            <a:pPr>
              <a:defRPr sz="1000">
                <a:latin typeface="Calibri"/>
              </a:defRPr>
            </a:pPr>
            <a:r>
              <a:t>Cleveland Clinic (2025) 'Homeostasis'. Available at: https://my.clevelandclinic.org/health/articles/homeostasis (Accessed: 1 February 2026).</a:t>
            </a:r>
          </a:p>
          <a:p>
            <a:pPr>
              <a:defRPr sz="1000">
                <a:latin typeface="Calibri"/>
              </a:defRPr>
            </a:pPr>
            <a:r>
              <a:t>Cleveland Clinic (2025) 'Renin–Angiotensin–Aldosterone System (RAAS)'. Available at: https://my.clevelandclinic.org/health/articles/24175-renin-angiotensin-aldosterone-system-raas (Accessed: 1 February 2026).</a:t>
            </a:r>
          </a:p>
          <a:p>
            <a:pPr>
              <a:defRPr sz="1000">
                <a:latin typeface="Calibri"/>
              </a:defRPr>
            </a:pPr>
            <a:r>
              <a:t>GOV.UK (2017) 'Health matters: combating high blood pressure'. Available at: https://www.gov.uk/government/publications/health-matters-combating-high-blood-pressure/health-matters-combating-high-blood-pressure (Accessed: 1 February 2026).</a:t>
            </a:r>
          </a:p>
          <a:p>
            <a:pPr>
              <a:defRPr sz="1000">
                <a:latin typeface="Calibri"/>
              </a:defRPr>
            </a:pPr>
            <a:r>
              <a:t>Kidney Federation (2025) 'Understanding Kidney Basics'. Available at: https://www.kidney.org.uk/kidneys-the-basics (Accessed: 1 February 2026).</a:t>
            </a:r>
          </a:p>
          <a:p>
            <a:pPr>
              <a:defRPr sz="1000">
                <a:latin typeface="Calibri"/>
              </a:defRPr>
            </a:pPr>
            <a:r>
              <a:t>National Health Service (2024) 'Benefits of exercise'. Available at: https://www.nhs.uk/live-well/exercise/exercise-health-benefits/ (Accessed: 1 February 2026).</a:t>
            </a:r>
          </a:p>
          <a:p>
            <a:pPr>
              <a:defRPr sz="1000">
                <a:latin typeface="Calibri"/>
              </a:defRPr>
            </a:pPr>
            <a:r>
              <a:t>NHS Inform (2025) 'High blood pressure (hypertension)'. Available at: https://www.nhsinform.scot/illnesses-and-conditions/cardiovascular-disease/risk-factors-for-cardiovascular-disease/high-blood-pressure-hypertension/ (Accessed: 1 February 2026).</a:t>
            </a:r>
          </a:p>
          <a:p>
            <a:pPr>
              <a:defRPr sz="1000">
                <a:latin typeface="Calibri"/>
              </a:defRPr>
            </a:pPr>
            <a:r>
              <a:t>National Institute for Health and Care Excellence (NICE) (2023) 'Hypertension in adults: diagnosis and management (NG136)'. Available at: https://www.nice.org.uk/guidance/ng136 (Accessed: 1 February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Wisp</vt:lpstr>
      <vt:lpstr>PowerPoint Presentation</vt:lpstr>
      <vt:lpstr>Hypertension and Fluid Homeostasis</vt:lpstr>
      <vt:lpstr>Introduction &amp; Case</vt:lpstr>
      <vt:lpstr>Cardiovascular Anatomy &amp; Homeostasis</vt:lpstr>
      <vt:lpstr>Kidneys &amp; Renin–Angiotensin–Aldosterone System</vt:lpstr>
      <vt:lpstr>Pathophysiology of Hypertension</vt:lpstr>
      <vt:lpstr>Risk Factors &amp; Demographics</vt:lpstr>
      <vt:lpstr>Assessment &amp; Diagnosis</vt:lpstr>
      <vt:lpstr>Lifestyle: Diet &amp; Weight</vt:lpstr>
      <vt:lpstr>Lifestyle: Physical Activity</vt:lpstr>
      <vt:lpstr>Lifestyle: Smoking, Alcohol &amp; Stress</vt:lpstr>
      <vt:lpstr>Pharmacological Management</vt:lpstr>
      <vt:lpstr>Care Plan &amp; Monitoring</vt:lpstr>
      <vt:lpstr>Communication &amp; Ethical Considerations</vt:lpstr>
      <vt:lpstr>Conclusion</vt:lpstr>
      <vt:lpstr>Reference List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131</cp:revision>
  <dcterms:created xsi:type="dcterms:W3CDTF">2013-01-27T09:14:16Z</dcterms:created>
  <dcterms:modified xsi:type="dcterms:W3CDTF">2026-02-02T16:48:02Z</dcterms:modified>
  <cp:category/>
</cp:coreProperties>
</file>