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9144000" cy="5143500" type="screen16x9"/>
  <p:notesSz cx="6858000" cy="9144000"/>
  <p:embeddedFontLst>
    <p:embeddedFont>
      <p:font typeface="Average" panose="020B0604020202020204" charset="0"/>
      <p:regular r:id="rId18"/>
    </p:embeddedFont>
    <p:embeddedFont>
      <p:font typeface="Oswald" panose="00000500000000000000" pitchFamily="2" charset="0"/>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gH/pGpo9omiaPtLkm8t0t9zYVx9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7C466F-EA2E-4E3B-966B-304269DF072F}" v="22" dt="2026-08-15T02:06:28.051"/>
  </p1510:revLst>
</p1510:revInfo>
</file>

<file path=ppt/tableStyles.xml><?xml version="1.0" encoding="utf-8"?>
<a:tblStyleLst xmlns:a="http://schemas.openxmlformats.org/drawingml/2006/main" def="{1E761E09-6BC7-4A1F-87CA-2A1E925E93A7}">
  <a:tblStyle styleId="{1E761E09-6BC7-4A1F-87CA-2A1E925E93A7}" styleName="Table_0">
    <a:wholeTbl>
      <a:tcTxStyle>
        <a:font>
          <a:latin typeface="Arial"/>
          <a:ea typeface="Arial"/>
          <a:cs typeface="Arial"/>
        </a:font>
        <a:srgbClr val="000000"/>
      </a:tcTxStyle>
      <a:tcStyle>
        <a:tcBdr>
          <a:left>
            <a:ln cap="flat" cmpd="sng">
              <a:solidFill>
                <a:srgbClr val="000000"/>
              </a:solidFill>
              <a:prstDash val="solid"/>
              <a:round/>
              <a:headEnd type="none" w="sm" len="sm"/>
              <a:tailEnd type="none" w="sm" len="sm"/>
            </a:ln>
          </a:left>
          <a:right>
            <a:ln cap="flat" cmpd="sng">
              <a:solidFill>
                <a:srgbClr val="000000"/>
              </a:solidFill>
              <a:prstDash val="solid"/>
              <a:round/>
              <a:headEnd type="none" w="sm" len="sm"/>
              <a:tailEnd type="none" w="sm" len="sm"/>
            </a:ln>
          </a:right>
          <a:top>
            <a:ln cap="flat" cmpd="sng">
              <a:solidFill>
                <a:srgbClr val="000000"/>
              </a:solidFill>
              <a:prstDash val="solid"/>
              <a:round/>
              <a:headEnd type="none" w="sm" len="sm"/>
              <a:tailEnd type="none" w="sm" len="sm"/>
            </a:ln>
          </a:top>
          <a:bottom>
            <a:ln cap="flat" cmpd="sng">
              <a:solidFill>
                <a:srgbClr val="000000"/>
              </a:solidFill>
              <a:prstDash val="solid"/>
              <a:round/>
              <a:headEnd type="none" w="sm" len="sm"/>
              <a:tailEnd type="none" w="sm" len="sm"/>
            </a:ln>
          </a:bottom>
          <a:insideH>
            <a:ln cap="flat" cmpd="sng">
              <a:solidFill>
                <a:srgbClr val="000000"/>
              </a:solidFill>
              <a:prstDash val="solid"/>
              <a:round/>
              <a:headEnd type="none" w="sm" len="sm"/>
              <a:tailEnd type="none" w="sm" len="sm"/>
            </a:ln>
          </a:insideH>
          <a:insideV>
            <a:ln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382" autoAdjust="0"/>
  </p:normalViewPr>
  <p:slideViewPr>
    <p:cSldViewPr snapToGrid="0">
      <p:cViewPr varScale="1">
        <p:scale>
          <a:sx n="66" d="100"/>
          <a:sy n="66" d="100"/>
        </p:scale>
        <p:origin x="1280" y="268"/>
      </p:cViewPr>
      <p:guideLst>
        <p:guide orient="horz" pos="1620"/>
        <p:guide pos="288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se Joan Lewis (2437142)" userId="d66dceea-6e7f-4f1c-964f-080fb10b459a" providerId="ADAL" clId="{1FA40985-B570-4D12-AE31-359506C711FF}"/>
    <pc:docChg chg="modSld">
      <pc:chgData name="Irise Joan Lewis (2437142)" userId="d66dceea-6e7f-4f1c-964f-080fb10b459a" providerId="ADAL" clId="{1FA40985-B570-4D12-AE31-359506C711FF}" dt="2026-08-15T00:50:25.386" v="19"/>
      <pc:docMkLst>
        <pc:docMk/>
      </pc:docMkLst>
      <pc:sldChg chg="addSp delSp modSp modTransition modAnim">
        <pc:chgData name="Irise Joan Lewis (2437142)" userId="d66dceea-6e7f-4f1c-964f-080fb10b459a" providerId="ADAL" clId="{1FA40985-B570-4D12-AE31-359506C711FF}" dt="2026-08-15T00:47:25.213" v="18"/>
        <pc:sldMkLst>
          <pc:docMk/>
          <pc:sldMk cId="0" sldId="256"/>
        </pc:sldMkLst>
        <pc:picChg chg="del">
          <ac:chgData name="Irise Joan Lewis (2437142)" userId="d66dceea-6e7f-4f1c-964f-080fb10b459a" providerId="ADAL" clId="{1FA40985-B570-4D12-AE31-359506C711FF}" dt="2026-08-14T13:18:23.805" v="0"/>
          <ac:picMkLst>
            <pc:docMk/>
            <pc:sldMk cId="0" sldId="256"/>
            <ac:picMk id="34" creationId="{20F263FB-CF1A-125F-8B36-0E3143A05359}"/>
          </ac:picMkLst>
        </pc:picChg>
        <pc:picChg chg="del">
          <ac:chgData name="Irise Joan Lewis (2437142)" userId="d66dceea-6e7f-4f1c-964f-080fb10b459a" providerId="ADAL" clId="{1FA40985-B570-4D12-AE31-359506C711FF}" dt="2026-08-14T13:18:28.417" v="1"/>
          <ac:picMkLst>
            <pc:docMk/>
            <pc:sldMk cId="0" sldId="256"/>
            <ac:picMk id="36" creationId="{C031F888-63EB-32F1-7DE5-48757885138B}"/>
          </ac:picMkLst>
        </pc:picChg>
        <pc:picChg chg="add del mod">
          <ac:chgData name="Irise Joan Lewis (2437142)" userId="d66dceea-6e7f-4f1c-964f-080fb10b459a" providerId="ADAL" clId="{1FA40985-B570-4D12-AE31-359506C711FF}" dt="2026-08-14T13:22:06.957" v="2"/>
          <ac:picMkLst>
            <pc:docMk/>
            <pc:sldMk cId="0" sldId="256"/>
            <ac:picMk id="37" creationId="{A16E4C12-C17B-C817-036E-84C13C8BC03F}"/>
          </ac:picMkLst>
        </pc:picChg>
        <pc:picChg chg="del">
          <ac:chgData name="Irise Joan Lewis (2437142)" userId="d66dceea-6e7f-4f1c-964f-080fb10b459a" providerId="ADAL" clId="{1FA40985-B570-4D12-AE31-359506C711FF}" dt="2026-08-14T13:37:15.142" v="3"/>
          <ac:picMkLst>
            <pc:docMk/>
            <pc:sldMk cId="0" sldId="256"/>
            <ac:picMk id="40" creationId="{CCDC528E-B86E-7AF0-6CC7-936EA10A3681}"/>
          </ac:picMkLst>
        </pc:picChg>
        <pc:picChg chg="add del mod">
          <ac:chgData name="Irise Joan Lewis (2437142)" userId="d66dceea-6e7f-4f1c-964f-080fb10b459a" providerId="ADAL" clId="{1FA40985-B570-4D12-AE31-359506C711FF}" dt="2026-08-14T15:03:40.738" v="4"/>
          <ac:picMkLst>
            <pc:docMk/>
            <pc:sldMk cId="0" sldId="256"/>
            <ac:picMk id="41" creationId="{00A836E9-C6E5-5414-D5B8-5FE0F222221E}"/>
          </ac:picMkLst>
        </pc:picChg>
        <pc:picChg chg="add del mod">
          <ac:chgData name="Irise Joan Lewis (2437142)" userId="d66dceea-6e7f-4f1c-964f-080fb10b459a" providerId="ADAL" clId="{1FA40985-B570-4D12-AE31-359506C711FF}" dt="2026-08-14T15:18:41.320" v="6"/>
          <ac:picMkLst>
            <pc:docMk/>
            <pc:sldMk cId="0" sldId="256"/>
            <ac:picMk id="50" creationId="{BB8327F3-3788-49F0-88FF-0F996220DF53}"/>
          </ac:picMkLst>
        </pc:picChg>
        <pc:picChg chg="add del mod">
          <ac:chgData name="Irise Joan Lewis (2437142)" userId="d66dceea-6e7f-4f1c-964f-080fb10b459a" providerId="ADAL" clId="{1FA40985-B570-4D12-AE31-359506C711FF}" dt="2026-08-14T15:23:32.096" v="8"/>
          <ac:picMkLst>
            <pc:docMk/>
            <pc:sldMk cId="0" sldId="256"/>
            <ac:picMk id="56" creationId="{72608C2C-B3D2-095F-DD6C-38CCBE8BAEF3}"/>
          </ac:picMkLst>
        </pc:picChg>
        <pc:picChg chg="add del mod">
          <ac:chgData name="Irise Joan Lewis (2437142)" userId="d66dceea-6e7f-4f1c-964f-080fb10b459a" providerId="ADAL" clId="{1FA40985-B570-4D12-AE31-359506C711FF}" dt="2026-08-14T23:15:51.677" v="13"/>
          <ac:picMkLst>
            <pc:docMk/>
            <pc:sldMk cId="0" sldId="256"/>
            <ac:picMk id="65" creationId="{D65C18A3-6217-3DB3-7E9F-ADF98048841D}"/>
          </ac:picMkLst>
        </pc:picChg>
        <pc:picChg chg="add del mod">
          <ac:chgData name="Irise Joan Lewis (2437142)" userId="d66dceea-6e7f-4f1c-964f-080fb10b459a" providerId="ADAL" clId="{1FA40985-B570-4D12-AE31-359506C711FF}" dt="2026-08-15T00:26:32.733" v="15"/>
          <ac:picMkLst>
            <pc:docMk/>
            <pc:sldMk cId="0" sldId="256"/>
            <ac:picMk id="74" creationId="{77D8F264-6E8F-75F4-E422-E49B032734C3}"/>
          </ac:picMkLst>
        </pc:picChg>
        <pc:picChg chg="add del mod">
          <ac:chgData name="Irise Joan Lewis (2437142)" userId="d66dceea-6e7f-4f1c-964f-080fb10b459a" providerId="ADAL" clId="{1FA40985-B570-4D12-AE31-359506C711FF}" dt="2026-08-15T00:32:45.733" v="17"/>
          <ac:picMkLst>
            <pc:docMk/>
            <pc:sldMk cId="0" sldId="256"/>
            <ac:picMk id="78" creationId="{C2BC4465-F232-3D62-1793-209D8B2D397C}"/>
          </ac:picMkLst>
        </pc:picChg>
        <pc:picChg chg="add mod">
          <ac:chgData name="Irise Joan Lewis (2437142)" userId="d66dceea-6e7f-4f1c-964f-080fb10b459a" providerId="ADAL" clId="{1FA40985-B570-4D12-AE31-359506C711FF}" dt="2026-08-15T00:47:25.213" v="18"/>
          <ac:picMkLst>
            <pc:docMk/>
            <pc:sldMk cId="0" sldId="256"/>
            <ac:picMk id="81" creationId="{8A03F3C2-DB50-A394-BFBF-CDF5FA1B751E}"/>
          </ac:picMkLst>
        </pc:picChg>
      </pc:sldChg>
      <pc:sldChg chg="addSp delSp modSp modTransition modAnim">
        <pc:chgData name="Irise Joan Lewis (2437142)" userId="d66dceea-6e7f-4f1c-964f-080fb10b459a" providerId="ADAL" clId="{1FA40985-B570-4D12-AE31-359506C711FF}" dt="2026-08-15T00:47:25.213" v="18"/>
        <pc:sldMkLst>
          <pc:docMk/>
          <pc:sldMk cId="0" sldId="257"/>
        </pc:sldMkLst>
        <pc:picChg chg="del">
          <ac:chgData name="Irise Joan Lewis (2437142)" userId="d66dceea-6e7f-4f1c-964f-080fb10b459a" providerId="ADAL" clId="{1FA40985-B570-4D12-AE31-359506C711FF}" dt="2026-08-14T13:18:23.805" v="0"/>
          <ac:picMkLst>
            <pc:docMk/>
            <pc:sldMk cId="0" sldId="257"/>
            <ac:picMk id="31" creationId="{6231D40F-8371-A37F-2B4D-2BFA007E97F1}"/>
          </ac:picMkLst>
        </pc:picChg>
        <pc:picChg chg="del">
          <ac:chgData name="Irise Joan Lewis (2437142)" userId="d66dceea-6e7f-4f1c-964f-080fb10b459a" providerId="ADAL" clId="{1FA40985-B570-4D12-AE31-359506C711FF}" dt="2026-08-14T15:22:49.567" v="7"/>
          <ac:picMkLst>
            <pc:docMk/>
            <pc:sldMk cId="0" sldId="257"/>
            <ac:picMk id="33" creationId="{3F5E5383-35AF-D7F3-280A-9D760B6C22B9}"/>
          </ac:picMkLst>
        </pc:picChg>
        <pc:picChg chg="add del mod">
          <ac:chgData name="Irise Joan Lewis (2437142)" userId="d66dceea-6e7f-4f1c-964f-080fb10b459a" providerId="ADAL" clId="{1FA40985-B570-4D12-AE31-359506C711FF}" dt="2026-08-14T15:24:14.395" v="9"/>
          <ac:picMkLst>
            <pc:docMk/>
            <pc:sldMk cId="0" sldId="257"/>
            <ac:picMk id="34" creationId="{D19D96C0-B7A3-B8CD-CA16-B4B1B5819DB3}"/>
          </ac:picMkLst>
        </pc:picChg>
        <pc:picChg chg="add del mod">
          <ac:chgData name="Irise Joan Lewis (2437142)" userId="d66dceea-6e7f-4f1c-964f-080fb10b459a" providerId="ADAL" clId="{1FA40985-B570-4D12-AE31-359506C711FF}" dt="2026-08-14T23:15:51.677" v="13"/>
          <ac:picMkLst>
            <pc:docMk/>
            <pc:sldMk cId="0" sldId="257"/>
            <ac:picMk id="40" creationId="{8770DADB-D97A-F937-CAC2-77BBD135789B}"/>
          </ac:picMkLst>
        </pc:picChg>
        <pc:picChg chg="add del mod">
          <ac:chgData name="Irise Joan Lewis (2437142)" userId="d66dceea-6e7f-4f1c-964f-080fb10b459a" providerId="ADAL" clId="{1FA40985-B570-4D12-AE31-359506C711FF}" dt="2026-08-15T00:26:32.733" v="15"/>
          <ac:picMkLst>
            <pc:docMk/>
            <pc:sldMk cId="0" sldId="257"/>
            <ac:picMk id="48" creationId="{0CF3E463-98D8-36F8-6BFD-68A23D0EBC77}"/>
          </ac:picMkLst>
        </pc:picChg>
        <pc:picChg chg="add del mod">
          <ac:chgData name="Irise Joan Lewis (2437142)" userId="d66dceea-6e7f-4f1c-964f-080fb10b459a" providerId="ADAL" clId="{1FA40985-B570-4D12-AE31-359506C711FF}" dt="2026-08-15T00:32:45.733" v="17"/>
          <ac:picMkLst>
            <pc:docMk/>
            <pc:sldMk cId="0" sldId="257"/>
            <ac:picMk id="52" creationId="{4A208AE0-8EA9-7C34-DE99-A8944E179451}"/>
          </ac:picMkLst>
        </pc:picChg>
        <pc:picChg chg="add mod">
          <ac:chgData name="Irise Joan Lewis (2437142)" userId="d66dceea-6e7f-4f1c-964f-080fb10b459a" providerId="ADAL" clId="{1FA40985-B570-4D12-AE31-359506C711FF}" dt="2026-08-15T00:47:25.213" v="18"/>
          <ac:picMkLst>
            <pc:docMk/>
            <pc:sldMk cId="0" sldId="257"/>
            <ac:picMk id="57" creationId="{3F02D8C2-0299-9C94-5644-1DAA7C631086}"/>
          </ac:picMkLst>
        </pc:picChg>
      </pc:sldChg>
      <pc:sldChg chg="addSp delSp modSp modTransition modAnim">
        <pc:chgData name="Irise Joan Lewis (2437142)" userId="d66dceea-6e7f-4f1c-964f-080fb10b459a" providerId="ADAL" clId="{1FA40985-B570-4D12-AE31-359506C711FF}" dt="2026-08-15T00:47:25.213" v="18"/>
        <pc:sldMkLst>
          <pc:docMk/>
          <pc:sldMk cId="0" sldId="258"/>
        </pc:sldMkLst>
        <pc:picChg chg="del">
          <ac:chgData name="Irise Joan Lewis (2437142)" userId="d66dceea-6e7f-4f1c-964f-080fb10b459a" providerId="ADAL" clId="{1FA40985-B570-4D12-AE31-359506C711FF}" dt="2026-08-14T13:18:23.805" v="0"/>
          <ac:picMkLst>
            <pc:docMk/>
            <pc:sldMk cId="0" sldId="258"/>
            <ac:picMk id="11" creationId="{571772B0-4DD0-EDE9-2332-100738464682}"/>
          </ac:picMkLst>
        </pc:picChg>
        <pc:picChg chg="del">
          <ac:chgData name="Irise Joan Lewis (2437142)" userId="d66dceea-6e7f-4f1c-964f-080fb10b459a" providerId="ADAL" clId="{1FA40985-B570-4D12-AE31-359506C711FF}" dt="2026-08-14T15:22:49.567" v="7"/>
          <ac:picMkLst>
            <pc:docMk/>
            <pc:sldMk cId="0" sldId="258"/>
            <ac:picMk id="12" creationId="{83016BA9-CACC-8C9F-B1BC-5F2478B2CFA0}"/>
          </ac:picMkLst>
        </pc:picChg>
        <pc:picChg chg="add del mod">
          <ac:chgData name="Irise Joan Lewis (2437142)" userId="d66dceea-6e7f-4f1c-964f-080fb10b459a" providerId="ADAL" clId="{1FA40985-B570-4D12-AE31-359506C711FF}" dt="2026-08-14T15:24:24.348" v="10"/>
          <ac:picMkLst>
            <pc:docMk/>
            <pc:sldMk cId="0" sldId="258"/>
            <ac:picMk id="13" creationId="{0D7641A1-71F7-A75B-5FC1-FB2071C451E0}"/>
          </ac:picMkLst>
        </pc:picChg>
        <pc:picChg chg="add del mod">
          <ac:chgData name="Irise Joan Lewis (2437142)" userId="d66dceea-6e7f-4f1c-964f-080fb10b459a" providerId="ADAL" clId="{1FA40985-B570-4D12-AE31-359506C711FF}" dt="2026-08-14T23:15:51.677" v="13"/>
          <ac:picMkLst>
            <pc:docMk/>
            <pc:sldMk cId="0" sldId="258"/>
            <ac:picMk id="15" creationId="{4AC7776D-0CE5-7F61-A439-009DA2A24F98}"/>
          </ac:picMkLst>
        </pc:picChg>
        <pc:picChg chg="add del mod">
          <ac:chgData name="Irise Joan Lewis (2437142)" userId="d66dceea-6e7f-4f1c-964f-080fb10b459a" providerId="ADAL" clId="{1FA40985-B570-4D12-AE31-359506C711FF}" dt="2026-08-15T00:26:32.733" v="15"/>
          <ac:picMkLst>
            <pc:docMk/>
            <pc:sldMk cId="0" sldId="258"/>
            <ac:picMk id="24" creationId="{FA21979D-A9E6-BC0F-E911-3FE156A52300}"/>
          </ac:picMkLst>
        </pc:picChg>
        <pc:picChg chg="add mod">
          <ac:chgData name="Irise Joan Lewis (2437142)" userId="d66dceea-6e7f-4f1c-964f-080fb10b459a" providerId="ADAL" clId="{1FA40985-B570-4D12-AE31-359506C711FF}" dt="2026-08-15T00:47:25.213" v="18"/>
          <ac:picMkLst>
            <pc:docMk/>
            <pc:sldMk cId="0" sldId="258"/>
            <ac:picMk id="28" creationId="{2C4CEE4B-5B08-FAE6-1BB6-2ECC7C57188C}"/>
          </ac:picMkLst>
        </pc:picChg>
      </pc:sldChg>
      <pc:sldChg chg="addSp delSp modSp modTransition modAnim">
        <pc:chgData name="Irise Joan Lewis (2437142)" userId="d66dceea-6e7f-4f1c-964f-080fb10b459a" providerId="ADAL" clId="{1FA40985-B570-4D12-AE31-359506C711FF}" dt="2026-08-15T00:47:25.213" v="18"/>
        <pc:sldMkLst>
          <pc:docMk/>
          <pc:sldMk cId="0" sldId="259"/>
        </pc:sldMkLst>
        <pc:picChg chg="del">
          <ac:chgData name="Irise Joan Lewis (2437142)" userId="d66dceea-6e7f-4f1c-964f-080fb10b459a" providerId="ADAL" clId="{1FA40985-B570-4D12-AE31-359506C711FF}" dt="2026-08-14T13:18:23.805" v="0"/>
          <ac:picMkLst>
            <pc:docMk/>
            <pc:sldMk cId="0" sldId="259"/>
            <ac:picMk id="8" creationId="{C051D8D7-D940-C7B7-A769-610AB0FA35E0}"/>
          </ac:picMkLst>
        </pc:picChg>
        <pc:picChg chg="del">
          <ac:chgData name="Irise Joan Lewis (2437142)" userId="d66dceea-6e7f-4f1c-964f-080fb10b459a" providerId="ADAL" clId="{1FA40985-B570-4D12-AE31-359506C711FF}" dt="2026-08-14T15:22:49.567" v="7"/>
          <ac:picMkLst>
            <pc:docMk/>
            <pc:sldMk cId="0" sldId="259"/>
            <ac:picMk id="9" creationId="{30C8FB8F-B4F5-3AB1-4D37-9E0FCF467B43}"/>
          </ac:picMkLst>
        </pc:picChg>
        <pc:picChg chg="add del mod">
          <ac:chgData name="Irise Joan Lewis (2437142)" userId="d66dceea-6e7f-4f1c-964f-080fb10b459a" providerId="ADAL" clId="{1FA40985-B570-4D12-AE31-359506C711FF}" dt="2026-08-14T15:24:48.149" v="11"/>
          <ac:picMkLst>
            <pc:docMk/>
            <pc:sldMk cId="0" sldId="259"/>
            <ac:picMk id="10" creationId="{4E91627A-7833-0888-CD0F-1D071585AD9D}"/>
          </ac:picMkLst>
        </pc:picChg>
        <pc:picChg chg="add del mod">
          <ac:chgData name="Irise Joan Lewis (2437142)" userId="d66dceea-6e7f-4f1c-964f-080fb10b459a" providerId="ADAL" clId="{1FA40985-B570-4D12-AE31-359506C711FF}" dt="2026-08-14T23:15:51.677" v="13"/>
          <ac:picMkLst>
            <pc:docMk/>
            <pc:sldMk cId="0" sldId="259"/>
            <ac:picMk id="14" creationId="{F938C556-64C6-78D8-98FF-84D8354F8221}"/>
          </ac:picMkLst>
        </pc:picChg>
        <pc:picChg chg="add del mod">
          <ac:chgData name="Irise Joan Lewis (2437142)" userId="d66dceea-6e7f-4f1c-964f-080fb10b459a" providerId="ADAL" clId="{1FA40985-B570-4D12-AE31-359506C711FF}" dt="2026-08-15T00:26:32.733" v="15"/>
          <ac:picMkLst>
            <pc:docMk/>
            <pc:sldMk cId="0" sldId="259"/>
            <ac:picMk id="30" creationId="{F813568C-7AE7-7D78-82FE-6FD3329B48B3}"/>
          </ac:picMkLst>
        </pc:picChg>
        <pc:picChg chg="add mod">
          <ac:chgData name="Irise Joan Lewis (2437142)" userId="d66dceea-6e7f-4f1c-964f-080fb10b459a" providerId="ADAL" clId="{1FA40985-B570-4D12-AE31-359506C711FF}" dt="2026-08-15T00:47:25.213" v="18"/>
          <ac:picMkLst>
            <pc:docMk/>
            <pc:sldMk cId="0" sldId="259"/>
            <ac:picMk id="33" creationId="{842070ED-7960-FB6E-31AB-E9FF2807FAAD}"/>
          </ac:picMkLst>
        </pc:picChg>
      </pc:sldChg>
      <pc:sldChg chg="addSp delSp modSp modTransition modAnim">
        <pc:chgData name="Irise Joan Lewis (2437142)" userId="d66dceea-6e7f-4f1c-964f-080fb10b459a" providerId="ADAL" clId="{1FA40985-B570-4D12-AE31-359506C711FF}" dt="2026-08-15T00:47:25.213" v="18"/>
        <pc:sldMkLst>
          <pc:docMk/>
          <pc:sldMk cId="0" sldId="260"/>
        </pc:sldMkLst>
        <pc:picChg chg="del">
          <ac:chgData name="Irise Joan Lewis (2437142)" userId="d66dceea-6e7f-4f1c-964f-080fb10b459a" providerId="ADAL" clId="{1FA40985-B570-4D12-AE31-359506C711FF}" dt="2026-08-14T13:18:23.805" v="0"/>
          <ac:picMkLst>
            <pc:docMk/>
            <pc:sldMk cId="0" sldId="260"/>
            <ac:picMk id="3" creationId="{12405873-7B0D-16F4-1BD6-F84407E54868}"/>
          </ac:picMkLst>
        </pc:picChg>
        <pc:picChg chg="del">
          <ac:chgData name="Irise Joan Lewis (2437142)" userId="d66dceea-6e7f-4f1c-964f-080fb10b459a" providerId="ADAL" clId="{1FA40985-B570-4D12-AE31-359506C711FF}" dt="2026-08-14T15:38:54.467" v="12"/>
          <ac:picMkLst>
            <pc:docMk/>
            <pc:sldMk cId="0" sldId="260"/>
            <ac:picMk id="4" creationId="{D4C826F1-6D9C-7EBD-8DE0-46E5D8BC795E}"/>
          </ac:picMkLst>
        </pc:picChg>
        <pc:picChg chg="add del mod">
          <ac:chgData name="Irise Joan Lewis (2437142)" userId="d66dceea-6e7f-4f1c-964f-080fb10b459a" providerId="ADAL" clId="{1FA40985-B570-4D12-AE31-359506C711FF}" dt="2026-08-14T23:15:51.677" v="13"/>
          <ac:picMkLst>
            <pc:docMk/>
            <pc:sldMk cId="0" sldId="260"/>
            <ac:picMk id="5" creationId="{E1613F0C-E3E8-756A-6DBA-B95007DC297E}"/>
          </ac:picMkLst>
        </pc:picChg>
        <pc:picChg chg="add del mod">
          <ac:chgData name="Irise Joan Lewis (2437142)" userId="d66dceea-6e7f-4f1c-964f-080fb10b459a" providerId="ADAL" clId="{1FA40985-B570-4D12-AE31-359506C711FF}" dt="2026-08-15T00:26:32.733" v="15"/>
          <ac:picMkLst>
            <pc:docMk/>
            <pc:sldMk cId="0" sldId="260"/>
            <ac:picMk id="19" creationId="{7E2E65BE-A8BC-0813-C7E9-F3C2B40BB106}"/>
          </ac:picMkLst>
        </pc:picChg>
        <pc:picChg chg="add mod">
          <ac:chgData name="Irise Joan Lewis (2437142)" userId="d66dceea-6e7f-4f1c-964f-080fb10b459a" providerId="ADAL" clId="{1FA40985-B570-4D12-AE31-359506C711FF}" dt="2026-08-15T00:47:25.213" v="18"/>
          <ac:picMkLst>
            <pc:docMk/>
            <pc:sldMk cId="0" sldId="260"/>
            <ac:picMk id="22" creationId="{9ABBAA05-7FC4-F7E4-E3E4-1B19EBD1B06B}"/>
          </ac:picMkLst>
        </pc:picChg>
      </pc:sldChg>
      <pc:sldChg chg="addSp delSp modSp modTransition modAnim">
        <pc:chgData name="Irise Joan Lewis (2437142)" userId="d66dceea-6e7f-4f1c-964f-080fb10b459a" providerId="ADAL" clId="{1FA40985-B570-4D12-AE31-359506C711FF}" dt="2026-08-15T00:47:25.213" v="18"/>
        <pc:sldMkLst>
          <pc:docMk/>
          <pc:sldMk cId="0" sldId="261"/>
        </pc:sldMkLst>
        <pc:picChg chg="del">
          <ac:chgData name="Irise Joan Lewis (2437142)" userId="d66dceea-6e7f-4f1c-964f-080fb10b459a" providerId="ADAL" clId="{1FA40985-B570-4D12-AE31-359506C711FF}" dt="2026-08-14T13:18:23.805" v="0"/>
          <ac:picMkLst>
            <pc:docMk/>
            <pc:sldMk cId="0" sldId="261"/>
            <ac:picMk id="3" creationId="{C674B53A-4200-D603-E2FE-D86155DAF2E1}"/>
          </ac:picMkLst>
        </pc:picChg>
        <pc:picChg chg="del">
          <ac:chgData name="Irise Joan Lewis (2437142)" userId="d66dceea-6e7f-4f1c-964f-080fb10b459a" providerId="ADAL" clId="{1FA40985-B570-4D12-AE31-359506C711FF}" dt="2026-08-14T15:38:54.467" v="12"/>
          <ac:picMkLst>
            <pc:docMk/>
            <pc:sldMk cId="0" sldId="261"/>
            <ac:picMk id="4" creationId="{1F85C226-2545-2597-7ECD-546FAE43A5D8}"/>
          </ac:picMkLst>
        </pc:picChg>
        <pc:picChg chg="add del mod">
          <ac:chgData name="Irise Joan Lewis (2437142)" userId="d66dceea-6e7f-4f1c-964f-080fb10b459a" providerId="ADAL" clId="{1FA40985-B570-4D12-AE31-359506C711FF}" dt="2026-08-14T23:15:51.677" v="13"/>
          <ac:picMkLst>
            <pc:docMk/>
            <pc:sldMk cId="0" sldId="261"/>
            <ac:picMk id="5" creationId="{2E92114B-A81F-E6FA-B2D7-6F7E9A8701BC}"/>
          </ac:picMkLst>
        </pc:picChg>
        <pc:picChg chg="add del mod">
          <ac:chgData name="Irise Joan Lewis (2437142)" userId="d66dceea-6e7f-4f1c-964f-080fb10b459a" providerId="ADAL" clId="{1FA40985-B570-4D12-AE31-359506C711FF}" dt="2026-08-15T00:26:32.733" v="15"/>
          <ac:picMkLst>
            <pc:docMk/>
            <pc:sldMk cId="0" sldId="261"/>
            <ac:picMk id="18" creationId="{83736614-A977-88F4-71C6-CDB7811D1802}"/>
          </ac:picMkLst>
        </pc:picChg>
        <pc:picChg chg="add mod">
          <ac:chgData name="Irise Joan Lewis (2437142)" userId="d66dceea-6e7f-4f1c-964f-080fb10b459a" providerId="ADAL" clId="{1FA40985-B570-4D12-AE31-359506C711FF}" dt="2026-08-15T00:47:25.213" v="18"/>
          <ac:picMkLst>
            <pc:docMk/>
            <pc:sldMk cId="0" sldId="261"/>
            <ac:picMk id="20" creationId="{56729FA5-CE81-967A-EF5A-6ACCE42D1843}"/>
          </ac:picMkLst>
        </pc:picChg>
      </pc:sldChg>
      <pc:sldChg chg="addSp delSp modSp modTransition modAnim">
        <pc:chgData name="Irise Joan Lewis (2437142)" userId="d66dceea-6e7f-4f1c-964f-080fb10b459a" providerId="ADAL" clId="{1FA40985-B570-4D12-AE31-359506C711FF}" dt="2026-08-15T00:47:25.213" v="18"/>
        <pc:sldMkLst>
          <pc:docMk/>
          <pc:sldMk cId="0" sldId="262"/>
        </pc:sldMkLst>
        <pc:picChg chg="del">
          <ac:chgData name="Irise Joan Lewis (2437142)" userId="d66dceea-6e7f-4f1c-964f-080fb10b459a" providerId="ADAL" clId="{1FA40985-B570-4D12-AE31-359506C711FF}" dt="2026-08-14T13:18:23.805" v="0"/>
          <ac:picMkLst>
            <pc:docMk/>
            <pc:sldMk cId="0" sldId="262"/>
            <ac:picMk id="3" creationId="{B325057F-181B-8028-956D-240FD430D54D}"/>
          </ac:picMkLst>
        </pc:picChg>
        <pc:picChg chg="del">
          <ac:chgData name="Irise Joan Lewis (2437142)" userId="d66dceea-6e7f-4f1c-964f-080fb10b459a" providerId="ADAL" clId="{1FA40985-B570-4D12-AE31-359506C711FF}" dt="2026-08-14T15:38:54.467" v="12"/>
          <ac:picMkLst>
            <pc:docMk/>
            <pc:sldMk cId="0" sldId="262"/>
            <ac:picMk id="4" creationId="{D3AE32EF-EC39-76BD-8A5A-5CFBDC933802}"/>
          </ac:picMkLst>
        </pc:picChg>
        <pc:picChg chg="add del mod">
          <ac:chgData name="Irise Joan Lewis (2437142)" userId="d66dceea-6e7f-4f1c-964f-080fb10b459a" providerId="ADAL" clId="{1FA40985-B570-4D12-AE31-359506C711FF}" dt="2026-08-14T23:15:51.677" v="13"/>
          <ac:picMkLst>
            <pc:docMk/>
            <pc:sldMk cId="0" sldId="262"/>
            <ac:picMk id="5" creationId="{E5413E76-BDEA-484C-254D-72CC9667EA93}"/>
          </ac:picMkLst>
        </pc:picChg>
        <pc:picChg chg="add del mod">
          <ac:chgData name="Irise Joan Lewis (2437142)" userId="d66dceea-6e7f-4f1c-964f-080fb10b459a" providerId="ADAL" clId="{1FA40985-B570-4D12-AE31-359506C711FF}" dt="2026-08-15T00:26:32.733" v="15"/>
          <ac:picMkLst>
            <pc:docMk/>
            <pc:sldMk cId="0" sldId="262"/>
            <ac:picMk id="21" creationId="{11FA22B2-02A9-2829-DE36-DF772907DF1D}"/>
          </ac:picMkLst>
        </pc:picChg>
        <pc:picChg chg="add mod">
          <ac:chgData name="Irise Joan Lewis (2437142)" userId="d66dceea-6e7f-4f1c-964f-080fb10b459a" providerId="ADAL" clId="{1FA40985-B570-4D12-AE31-359506C711FF}" dt="2026-08-15T00:47:25.213" v="18"/>
          <ac:picMkLst>
            <pc:docMk/>
            <pc:sldMk cId="0" sldId="262"/>
            <ac:picMk id="23" creationId="{1F346CA4-00E1-47B4-869E-954E479744C8}"/>
          </ac:picMkLst>
        </pc:picChg>
      </pc:sldChg>
      <pc:sldChg chg="addSp delSp modSp modTransition modAnim">
        <pc:chgData name="Irise Joan Lewis (2437142)" userId="d66dceea-6e7f-4f1c-964f-080fb10b459a" providerId="ADAL" clId="{1FA40985-B570-4D12-AE31-359506C711FF}" dt="2026-08-15T00:47:25.213" v="18"/>
        <pc:sldMkLst>
          <pc:docMk/>
          <pc:sldMk cId="0" sldId="263"/>
        </pc:sldMkLst>
        <pc:picChg chg="del">
          <ac:chgData name="Irise Joan Lewis (2437142)" userId="d66dceea-6e7f-4f1c-964f-080fb10b459a" providerId="ADAL" clId="{1FA40985-B570-4D12-AE31-359506C711FF}" dt="2026-08-14T13:18:23.805" v="0"/>
          <ac:picMkLst>
            <pc:docMk/>
            <pc:sldMk cId="0" sldId="263"/>
            <ac:picMk id="3" creationId="{21612721-D1E3-7880-3BD5-E10551C16AAF}"/>
          </ac:picMkLst>
        </pc:picChg>
        <pc:picChg chg="del">
          <ac:chgData name="Irise Joan Lewis (2437142)" userId="d66dceea-6e7f-4f1c-964f-080fb10b459a" providerId="ADAL" clId="{1FA40985-B570-4D12-AE31-359506C711FF}" dt="2026-08-14T15:38:54.467" v="12"/>
          <ac:picMkLst>
            <pc:docMk/>
            <pc:sldMk cId="0" sldId="263"/>
            <ac:picMk id="4" creationId="{13784762-9FF4-BBE2-87E4-039222EBE087}"/>
          </ac:picMkLst>
        </pc:picChg>
        <pc:picChg chg="add del mod">
          <ac:chgData name="Irise Joan Lewis (2437142)" userId="d66dceea-6e7f-4f1c-964f-080fb10b459a" providerId="ADAL" clId="{1FA40985-B570-4D12-AE31-359506C711FF}" dt="2026-08-14T23:15:51.677" v="13"/>
          <ac:picMkLst>
            <pc:docMk/>
            <pc:sldMk cId="0" sldId="263"/>
            <ac:picMk id="5" creationId="{20188366-F925-1E3B-6B10-1208BDAE8F4D}"/>
          </ac:picMkLst>
        </pc:picChg>
        <pc:picChg chg="add del mod">
          <ac:chgData name="Irise Joan Lewis (2437142)" userId="d66dceea-6e7f-4f1c-964f-080fb10b459a" providerId="ADAL" clId="{1FA40985-B570-4D12-AE31-359506C711FF}" dt="2026-08-15T00:26:32.733" v="15"/>
          <ac:picMkLst>
            <pc:docMk/>
            <pc:sldMk cId="0" sldId="263"/>
            <ac:picMk id="19" creationId="{FAB9F205-7A94-39E5-7C7A-3FC01982B385}"/>
          </ac:picMkLst>
        </pc:picChg>
        <pc:picChg chg="add mod">
          <ac:chgData name="Irise Joan Lewis (2437142)" userId="d66dceea-6e7f-4f1c-964f-080fb10b459a" providerId="ADAL" clId="{1FA40985-B570-4D12-AE31-359506C711FF}" dt="2026-08-15T00:47:25.213" v="18"/>
          <ac:picMkLst>
            <pc:docMk/>
            <pc:sldMk cId="0" sldId="263"/>
            <ac:picMk id="21" creationId="{DB3B81F8-59C8-6F37-5390-AC1E479C5600}"/>
          </ac:picMkLst>
        </pc:picChg>
      </pc:sldChg>
      <pc:sldChg chg="addSp delSp modSp modTransition modAnim">
        <pc:chgData name="Irise Joan Lewis (2437142)" userId="d66dceea-6e7f-4f1c-964f-080fb10b459a" providerId="ADAL" clId="{1FA40985-B570-4D12-AE31-359506C711FF}" dt="2026-08-15T00:47:25.213" v="18"/>
        <pc:sldMkLst>
          <pc:docMk/>
          <pc:sldMk cId="0" sldId="264"/>
        </pc:sldMkLst>
        <pc:picChg chg="del">
          <ac:chgData name="Irise Joan Lewis (2437142)" userId="d66dceea-6e7f-4f1c-964f-080fb10b459a" providerId="ADAL" clId="{1FA40985-B570-4D12-AE31-359506C711FF}" dt="2026-08-14T13:18:23.805" v="0"/>
          <ac:picMkLst>
            <pc:docMk/>
            <pc:sldMk cId="0" sldId="264"/>
            <ac:picMk id="3" creationId="{ECAF2C78-EC39-D865-2729-0ED05846AB11}"/>
          </ac:picMkLst>
        </pc:picChg>
        <pc:picChg chg="del">
          <ac:chgData name="Irise Joan Lewis (2437142)" userId="d66dceea-6e7f-4f1c-964f-080fb10b459a" providerId="ADAL" clId="{1FA40985-B570-4D12-AE31-359506C711FF}" dt="2026-08-14T15:38:54.467" v="12"/>
          <ac:picMkLst>
            <pc:docMk/>
            <pc:sldMk cId="0" sldId="264"/>
            <ac:picMk id="4" creationId="{234A41DF-1153-C783-B3CC-DE1687665009}"/>
          </ac:picMkLst>
        </pc:picChg>
        <pc:picChg chg="add del mod">
          <ac:chgData name="Irise Joan Lewis (2437142)" userId="d66dceea-6e7f-4f1c-964f-080fb10b459a" providerId="ADAL" clId="{1FA40985-B570-4D12-AE31-359506C711FF}" dt="2026-08-14T23:15:51.677" v="13"/>
          <ac:picMkLst>
            <pc:docMk/>
            <pc:sldMk cId="0" sldId="264"/>
            <ac:picMk id="5" creationId="{2C030262-04E8-F106-EFEE-84AB59E30984}"/>
          </ac:picMkLst>
        </pc:picChg>
        <pc:picChg chg="add del mod">
          <ac:chgData name="Irise Joan Lewis (2437142)" userId="d66dceea-6e7f-4f1c-964f-080fb10b459a" providerId="ADAL" clId="{1FA40985-B570-4D12-AE31-359506C711FF}" dt="2026-08-15T00:26:32.733" v="15"/>
          <ac:picMkLst>
            <pc:docMk/>
            <pc:sldMk cId="0" sldId="264"/>
            <ac:picMk id="16" creationId="{DE6FF22A-0E24-2004-0FEA-124C8CADE42D}"/>
          </ac:picMkLst>
        </pc:picChg>
        <pc:picChg chg="add mod">
          <ac:chgData name="Irise Joan Lewis (2437142)" userId="d66dceea-6e7f-4f1c-964f-080fb10b459a" providerId="ADAL" clId="{1FA40985-B570-4D12-AE31-359506C711FF}" dt="2026-08-15T00:47:25.213" v="18"/>
          <ac:picMkLst>
            <pc:docMk/>
            <pc:sldMk cId="0" sldId="264"/>
            <ac:picMk id="18" creationId="{2AD00C27-E0B9-14CE-F31B-FE94C0A37748}"/>
          </ac:picMkLst>
        </pc:picChg>
      </pc:sldChg>
      <pc:sldChg chg="addSp delSp modSp modTransition modAnim">
        <pc:chgData name="Irise Joan Lewis (2437142)" userId="d66dceea-6e7f-4f1c-964f-080fb10b459a" providerId="ADAL" clId="{1FA40985-B570-4D12-AE31-359506C711FF}" dt="2026-08-15T00:47:25.213" v="18"/>
        <pc:sldMkLst>
          <pc:docMk/>
          <pc:sldMk cId="0" sldId="265"/>
        </pc:sldMkLst>
        <pc:picChg chg="del">
          <ac:chgData name="Irise Joan Lewis (2437142)" userId="d66dceea-6e7f-4f1c-964f-080fb10b459a" providerId="ADAL" clId="{1FA40985-B570-4D12-AE31-359506C711FF}" dt="2026-08-14T13:18:23.805" v="0"/>
          <ac:picMkLst>
            <pc:docMk/>
            <pc:sldMk cId="0" sldId="265"/>
            <ac:picMk id="3" creationId="{C072563F-3335-46E9-D74B-1191304027F1}"/>
          </ac:picMkLst>
        </pc:picChg>
        <pc:picChg chg="del">
          <ac:chgData name="Irise Joan Lewis (2437142)" userId="d66dceea-6e7f-4f1c-964f-080fb10b459a" providerId="ADAL" clId="{1FA40985-B570-4D12-AE31-359506C711FF}" dt="2026-08-14T15:38:54.467" v="12"/>
          <ac:picMkLst>
            <pc:docMk/>
            <pc:sldMk cId="0" sldId="265"/>
            <ac:picMk id="4" creationId="{26932ED3-5671-2FD8-D385-16095B2052CB}"/>
          </ac:picMkLst>
        </pc:picChg>
        <pc:picChg chg="add del mod">
          <ac:chgData name="Irise Joan Lewis (2437142)" userId="d66dceea-6e7f-4f1c-964f-080fb10b459a" providerId="ADAL" clId="{1FA40985-B570-4D12-AE31-359506C711FF}" dt="2026-08-14T23:15:51.677" v="13"/>
          <ac:picMkLst>
            <pc:docMk/>
            <pc:sldMk cId="0" sldId="265"/>
            <ac:picMk id="5" creationId="{D1D6DF39-1072-161A-B98E-31CE06142A2C}"/>
          </ac:picMkLst>
        </pc:picChg>
        <pc:picChg chg="add del mod">
          <ac:chgData name="Irise Joan Lewis (2437142)" userId="d66dceea-6e7f-4f1c-964f-080fb10b459a" providerId="ADAL" clId="{1FA40985-B570-4D12-AE31-359506C711FF}" dt="2026-08-15T00:26:32.733" v="15"/>
          <ac:picMkLst>
            <pc:docMk/>
            <pc:sldMk cId="0" sldId="265"/>
            <ac:picMk id="13" creationId="{142CCD3C-8975-8A87-5D32-CAED7D0B82DD}"/>
          </ac:picMkLst>
        </pc:picChg>
        <pc:picChg chg="add mod">
          <ac:chgData name="Irise Joan Lewis (2437142)" userId="d66dceea-6e7f-4f1c-964f-080fb10b459a" providerId="ADAL" clId="{1FA40985-B570-4D12-AE31-359506C711FF}" dt="2026-08-15T00:47:25.213" v="18"/>
          <ac:picMkLst>
            <pc:docMk/>
            <pc:sldMk cId="0" sldId="265"/>
            <ac:picMk id="16" creationId="{BFE60D49-FC9A-993A-FE33-5F313F156E05}"/>
          </ac:picMkLst>
        </pc:picChg>
      </pc:sldChg>
      <pc:sldChg chg="addSp delSp modSp modTransition modAnim">
        <pc:chgData name="Irise Joan Lewis (2437142)" userId="d66dceea-6e7f-4f1c-964f-080fb10b459a" providerId="ADAL" clId="{1FA40985-B570-4D12-AE31-359506C711FF}" dt="2026-08-15T00:47:25.213" v="18"/>
        <pc:sldMkLst>
          <pc:docMk/>
          <pc:sldMk cId="0" sldId="266"/>
        </pc:sldMkLst>
        <pc:picChg chg="del">
          <ac:chgData name="Irise Joan Lewis (2437142)" userId="d66dceea-6e7f-4f1c-964f-080fb10b459a" providerId="ADAL" clId="{1FA40985-B570-4D12-AE31-359506C711FF}" dt="2026-08-14T13:18:23.805" v="0"/>
          <ac:picMkLst>
            <pc:docMk/>
            <pc:sldMk cId="0" sldId="266"/>
            <ac:picMk id="3" creationId="{3D468B36-EFB8-1260-3EEA-03F652AB179B}"/>
          </ac:picMkLst>
        </pc:picChg>
        <pc:picChg chg="del">
          <ac:chgData name="Irise Joan Lewis (2437142)" userId="d66dceea-6e7f-4f1c-964f-080fb10b459a" providerId="ADAL" clId="{1FA40985-B570-4D12-AE31-359506C711FF}" dt="2026-08-14T15:38:54.467" v="12"/>
          <ac:picMkLst>
            <pc:docMk/>
            <pc:sldMk cId="0" sldId="266"/>
            <ac:picMk id="4" creationId="{750545EB-6B73-8B51-D913-78B4CEF62639}"/>
          </ac:picMkLst>
        </pc:picChg>
        <pc:picChg chg="add del mod">
          <ac:chgData name="Irise Joan Lewis (2437142)" userId="d66dceea-6e7f-4f1c-964f-080fb10b459a" providerId="ADAL" clId="{1FA40985-B570-4D12-AE31-359506C711FF}" dt="2026-08-14T23:15:51.677" v="13"/>
          <ac:picMkLst>
            <pc:docMk/>
            <pc:sldMk cId="0" sldId="266"/>
            <ac:picMk id="5" creationId="{2A0DA625-9FCC-3980-6C9F-945C2D737FE8}"/>
          </ac:picMkLst>
        </pc:picChg>
        <pc:picChg chg="add del mod">
          <ac:chgData name="Irise Joan Lewis (2437142)" userId="d66dceea-6e7f-4f1c-964f-080fb10b459a" providerId="ADAL" clId="{1FA40985-B570-4D12-AE31-359506C711FF}" dt="2026-08-15T00:26:32.733" v="15"/>
          <ac:picMkLst>
            <pc:docMk/>
            <pc:sldMk cId="0" sldId="266"/>
            <ac:picMk id="12" creationId="{A48BF030-D7E9-3CA7-4FC0-7808C711818C}"/>
          </ac:picMkLst>
        </pc:picChg>
        <pc:picChg chg="add mod">
          <ac:chgData name="Irise Joan Lewis (2437142)" userId="d66dceea-6e7f-4f1c-964f-080fb10b459a" providerId="ADAL" clId="{1FA40985-B570-4D12-AE31-359506C711FF}" dt="2026-08-15T00:47:25.213" v="18"/>
          <ac:picMkLst>
            <pc:docMk/>
            <pc:sldMk cId="0" sldId="266"/>
            <ac:picMk id="15" creationId="{4BE09396-5980-5826-F857-F074084B2CE8}"/>
          </ac:picMkLst>
        </pc:picChg>
      </pc:sldChg>
      <pc:sldChg chg="addSp delSp modSp modTransition modAnim">
        <pc:chgData name="Irise Joan Lewis (2437142)" userId="d66dceea-6e7f-4f1c-964f-080fb10b459a" providerId="ADAL" clId="{1FA40985-B570-4D12-AE31-359506C711FF}" dt="2026-08-15T00:50:25.386" v="19"/>
        <pc:sldMkLst>
          <pc:docMk/>
          <pc:sldMk cId="0" sldId="267"/>
        </pc:sldMkLst>
        <pc:picChg chg="del">
          <ac:chgData name="Irise Joan Lewis (2437142)" userId="d66dceea-6e7f-4f1c-964f-080fb10b459a" providerId="ADAL" clId="{1FA40985-B570-4D12-AE31-359506C711FF}" dt="2026-08-14T13:18:23.805" v="0"/>
          <ac:picMkLst>
            <pc:docMk/>
            <pc:sldMk cId="0" sldId="267"/>
            <ac:picMk id="3" creationId="{D6501EA1-2547-2F35-0808-E2930C75AC9C}"/>
          </ac:picMkLst>
        </pc:picChg>
        <pc:picChg chg="del">
          <ac:chgData name="Irise Joan Lewis (2437142)" userId="d66dceea-6e7f-4f1c-964f-080fb10b459a" providerId="ADAL" clId="{1FA40985-B570-4D12-AE31-359506C711FF}" dt="2026-08-14T15:38:54.467" v="12"/>
          <ac:picMkLst>
            <pc:docMk/>
            <pc:sldMk cId="0" sldId="267"/>
            <ac:picMk id="6" creationId="{037B11B2-6356-92CD-E424-E31005FB2679}"/>
          </ac:picMkLst>
        </pc:picChg>
        <pc:picChg chg="add del mod">
          <ac:chgData name="Irise Joan Lewis (2437142)" userId="d66dceea-6e7f-4f1c-964f-080fb10b459a" providerId="ADAL" clId="{1FA40985-B570-4D12-AE31-359506C711FF}" dt="2026-08-14T23:15:51.677" v="13"/>
          <ac:picMkLst>
            <pc:docMk/>
            <pc:sldMk cId="0" sldId="267"/>
            <ac:picMk id="7" creationId="{D6C91374-E556-0850-F075-79ACE03157C6}"/>
          </ac:picMkLst>
        </pc:picChg>
        <pc:picChg chg="add del mod">
          <ac:chgData name="Irise Joan Lewis (2437142)" userId="d66dceea-6e7f-4f1c-964f-080fb10b459a" providerId="ADAL" clId="{1FA40985-B570-4D12-AE31-359506C711FF}" dt="2026-08-15T00:26:32.733" v="15"/>
          <ac:picMkLst>
            <pc:docMk/>
            <pc:sldMk cId="0" sldId="267"/>
            <ac:picMk id="14" creationId="{8E98487B-BF41-58D4-29B8-9AFD45D9D573}"/>
          </ac:picMkLst>
        </pc:picChg>
        <pc:picChg chg="add mod">
          <ac:chgData name="Irise Joan Lewis (2437142)" userId="d66dceea-6e7f-4f1c-964f-080fb10b459a" providerId="ADAL" clId="{1FA40985-B570-4D12-AE31-359506C711FF}" dt="2026-08-15T00:50:25.386" v="19"/>
          <ac:picMkLst>
            <pc:docMk/>
            <pc:sldMk cId="0" sldId="267"/>
            <ac:picMk id="20" creationId="{91765CC8-53F3-1E93-8AD9-72F1D247CB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363693360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9fba433ee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g29fba433ee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dirty="0">
                <a:solidFill>
                  <a:schemeClr val="dk1"/>
                </a:solidFill>
                <a:latin typeface="Times New Roman"/>
                <a:ea typeface="Times New Roman"/>
                <a:cs typeface="Times New Roman"/>
                <a:sym typeface="Times New Roman"/>
              </a:rPr>
              <a:t>Stroke is a significant cardiovascular and public health problem in the UK. About 100,000 people in the UK suffer a stroke every year, around 2,500 per day or one stroke every 5 minutes, says NHS England. Around 38,000 people also die due to stroke every year. In the UK, around 1.3 million people are affected by the results of stroke, according to the Stroke Association. Ischaemic stroke (the most common stroke) is caused by a blood clot in the cerebral blood supply. It is especially important to have early recognition. To use the NHS FAST approach: Face weakness, Arm weakness, Speech problems and Time to call 999. This is also likely to lead to a rise in the economic and healthcare costs. The Stroke Association estimated that by 2035 the number of new strokes per year could be 51% higher, from about 100,000 to 151,000, with the number of survivors reaching 2.1 million compared to 1.3 million today. This presentation thus crafts an evidence-based, person-centred care plan for stroke survivor Daniel Harris, a fictionalised 68-year-old.</a:t>
            </a:r>
            <a:r>
              <a:rPr lang="en" sz="1200" dirty="0">
                <a:solidFill>
                  <a:schemeClr val="dk1"/>
                </a:solidFill>
                <a:latin typeface="Times New Roman"/>
                <a:ea typeface="Times New Roman"/>
                <a:cs typeface="Times New Roman"/>
                <a:sym typeface="Times New Roman"/>
              </a:rPr>
              <a:t>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Daniel Harris is a fictionalised 68-year-old bus driver who is living with his wife. Recently, he has suffered a stroke in the left hemisphere of his brain. The simulated test detects right-sided weakness and weak expressive language. His blood pressure is 148/88 millimetres of mercury, his pulse rate is 76 beats per minute, and his oxygen saturation is 97%, while his blood glucose level is 6.8 millimoles per litre. The blood pressure reading is specific as hypertension is a key modifiable cardiovascular risk factor. NICE suggests measuring cardiovascular risk, undertaking blood pressure management, as well as considering lifestyle changes and appropriate treatment. Therefore, his blood pressure should be treated as a part of a system, rather than as a stand-alone figure. Also be sure to include mobility, balance, communication, activities of daily living, cognition, mood, swallowing and fatigue in your functional assessment of Daniel. NICE recommends stroke rehabilitation with physiotherapy, occupational therapy and speech and language therapy for those who need it. The care plan will thus include clinical monitoring, rehabilitation and social support. The wife of Daniel (or other family member) can be of great help, but whatever is best for Daniel should be put first.</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9fba433ee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g29fba433ee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The cerebrum continually needs oxygen and glucose delivered via its blood supply, the cerebral circulation. An ischaemic stroke occurs when an artery is blocked, which results in a decreased supply of blood to the brain and leads to brain cell damage. The left-hemisphere stroke is a physiological basis for the right-sided weakness and expressive aphasia, since motor control is lateralized, and the dominant hemisphere typically facilitates language. A rapid assessment is needed because the effectiveness of treatment depends upon time. Thrombolytic drugs (alteplase/tenecteplase) are recommended by NICE for use within 4.5 hours of onset of symptoms, where intracranial haemorrhage has been excluded. Thrombectomy should be considered for eligible patients with established proximal anterior-circulation occlusion, and should be performed as early as possible and within 6 hours. Selected patients with potentially salvageable brain tissue can be considered for thrombectomy between six and 24 hours after they were last known to be well. This is why it's significant to the FAST message. NHS advice is that a 999 call should be made for suspected stroke. For Daniel, as with many other cases of such injury, prompt recognition and early specialist assessment are essential to minimising neurological injury.</a:t>
            </a:r>
            <a:endParaRPr b="1">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9fba433e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g29fba433eea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01625" algn="just" rtl="0">
              <a:lnSpc>
                <a:spcPct val="150000"/>
              </a:lnSpc>
              <a:spcBef>
                <a:spcPts val="1200"/>
              </a:spcBef>
              <a:spcAft>
                <a:spcPts val="1200"/>
              </a:spcAft>
              <a:buClr>
                <a:srgbClr val="222222"/>
              </a:buClr>
              <a:buSzPts val="1150"/>
              <a:buFont typeface="Times New Roman"/>
              <a:buChar char="●"/>
            </a:pPr>
            <a:r>
              <a:rPr lang="en" sz="1150">
                <a:solidFill>
                  <a:schemeClr val="dk1"/>
                </a:solidFill>
                <a:latin typeface="Times New Roman"/>
                <a:ea typeface="Times New Roman"/>
                <a:cs typeface="Times New Roman"/>
                <a:sym typeface="Times New Roman"/>
              </a:rPr>
              <a:t>As part of his care plan, physical rehabilitation is a major component as his mobility and independence are impaired by the weakness of his right side. The NICE stroke rehabilitation guideline (2023) suggests needs-based rehabilitation which should be provided for at least three hours a day, for at least five days a week, and should include multidisciplinary therapies, such as physiotherapy, occupational therapy and speech and language therapy. The three-hour recommendation does not apply to people who need to endure 3 hours straight. Therapy should be tailored to the person's ability, needs, medical condition, level of fatigue and aims, says NICE. NICE reviewed evidence that more intensive physiotherapy led to better quality of life and activities of daily living; the optimum intensity of physiotherapy was found to be around 1-2 hours daily for at least 5 days a week in the evidence reviewed. The focus of Daniel's physiotherapy will be on transfers, balance, lower limb strength and walking. Safe walking distance of 10-15 metres with a mobility aid and less than full support, in a specified rehab period, may be considered a measurable goal. Attendance should not be used as a measure of progress; a better way is to use mobility assessment and functional independence.</a:t>
            </a:r>
            <a:r>
              <a:rPr lang="en" sz="1200">
                <a:solidFill>
                  <a:schemeClr val="dk1"/>
                </a:solidFill>
                <a:latin typeface="Times New Roman"/>
                <a:ea typeface="Times New Roman"/>
                <a:cs typeface="Times New Roman"/>
                <a:sym typeface="Times New Roman"/>
              </a:rPr>
              <a:t> </a:t>
            </a:r>
            <a:endParaRPr sz="1150">
              <a:solidFill>
                <a:srgbClr val="222222"/>
              </a:solidFill>
              <a:highlight>
                <a:srgbClr val="FFFFFF"/>
              </a:highlight>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6852e0f4d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g26852e0f4dc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Daniel's expressive aphasia severely limits his ability to be independent and participate socially. With this in mind, his care plan should incorporate both speech and language therapy and a practical approach to communication. Combined therapy sessions, as appropriate, are recommended for people with communication or cognitive difficulties, and special arrangements must be put in place for them, as recommended by NICE. Healthcare professionals should talk directly to Daniel, use short, simple sentences, give Daniel more time to respond and not complete his sentences without him doing so. Use written words, pictures or communication aids to supplement verbal communication. The activities of daily living should be included in the occupational therapy. The professionals should determine which parts of washing, dressing, eating and household activities Daniel can do on his own instead of doing for him. This helps to promote independence and self-esteem. Daniel could have a measurable target to communicate at least three of his/her essential needs independently through speaking, writing or a communication aid, for example, when he/she is in pain, hungry, and needs help. Progress to be monitored regularly. The care plan should also take into account the broader implications of communication problems. The results of a survey by the Stroke Association revealed that 73 per cent of stroke survivors said that they spent less or no time socialising after stroke and 74 per cent said they were tired. Thus, Communications Rehabilitation might help with function and social wellbeing.</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f98ee202db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f98ee202db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Secondary prevention is crucial as Daniel has already had a stroke. His blood pressure is 148/88 millimetres of mercury, which means it needs to be constantly monitored and managed. Blood pressure is a NICE-recommended cardiovascular risk factor; lifestyle adjustments and antihypertensive treatment are recommended if clinically appropriate. Daniel's lifestyle plan should contain a healthy diet, limiting sodium intake, amount of physical activity and no smoking. Any activity pursuant to the physical activity must first be modified to suit his mobility and rehabilitation status. If dysphagia is identified, his swallowing assessment should also be taken into account when giving dietary advice. Monitoring adherence to medication should be done at all suitable review sessions. Prescribed medications may be antiplatelet, anticoagulation, antihypertensive, and lipid-lowering medications, depending on the cause of the stroke. Medication should never be taken without Daniel's medical evaluation. The obvious goal would be to ensure 100% compliance with medication as prescribed every time period, and to not cover up any missed doses, but rather discuss them. Regular evaluations of blood pressure, lipid profile and other cardiovascular risk factors should be performed. This is significant as the Stroke Association sees prevention as a key priority and the number of strokes could increase from 100,000 to 151,000 each year by 2035.</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f98ee202db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f98ee202db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In stroke rehabilitation, there are more than just movements to treat. Fall risk assessment for Daniel, as his right-sided weakness may impact on his balance and transfers. Occupational therapy can determine environmental hazards and make recommendations for environmental modification such as better lighting, removing hazards and using appropriate bathroom equipment. NICE's stroke rehabilitation guideline makes use of suggestions regarding fatigue, vision, swallowing, movement, shoulder pain, spasticity and psychological and communication needs. It is important to note that post-stroke fatigue is especially significant as it may decrease involvement in rehabilitation care. NICE suggests rehabilitation should reflect the continued medical status (such as fatigue) and psychological status (such as mood and motivation). Daniel should be routinely monitored for mood, motivation and fatigue. His wife should be asked about the changes in her as well, with Daniel's permission. A safety goal that can be achieved practically is to have zero preventable falls during the care period. Appropriate supervision, mobility equipment, environmental assessment and patient education are required. The plan should also evaluate swallowing, if clinically appropriate, as dysphagia may present a nutrition or aspiration risk. People who need modified food and fluid should have suitable swallowing assessment and monitoring, NICE recommends.</a:t>
            </a:r>
            <a:r>
              <a:rPr lang="en"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f98ee202db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f98ee202db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Daniel's care needs a multi-professional team as no one person can meet all his needs. There is a recommendation for specialist stroke services and multidisciplinary rehabilitation from NICE. This team may consist of stroke doctors, nurses, physiotherapists, occupational therapists and speech and language therapists, and other members of the team will depend on individual needs. The care plan should contain SMART goals. Daniel could aim to be able to walk a distance of 10-15 metres without being unsteady with an agreed assist for mobility. He could communicate 3 essential needs independently. Consistently taking prescribed medications may be a target for medication management. The target may be for independence by completing select position tasks with less assistance.  Describe and measure outcomes. These can be walking distance, level of assistance, communication ability, blood pressure readings, adherence to medications and functional independence. NICE also suggests ongoing rehabilitation following hospital discharge as long as it is providing benefits for the person to meet treatment objectives. The family/carer who participates should be suitably trained and their support needs reviewed, including at 6-month and annual reviews. This provides continuity of care from hospital, to the community and home.</a:t>
            </a:r>
            <a:r>
              <a:rPr lang="en"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f98ee202db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f98ee202db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150">
                <a:solidFill>
                  <a:schemeClr val="dk1"/>
                </a:solidFill>
                <a:latin typeface="Times New Roman"/>
                <a:ea typeface="Times New Roman"/>
                <a:cs typeface="Times New Roman"/>
                <a:sym typeface="Times New Roman"/>
              </a:rPr>
              <a:t>To conclude, stroke is a significant health problem in the UK with an estimated 100 000 strokes occurring annually and approximately 1.3 million stroke survivors. These projections of about 151,000 new strokes each year will highlight the need for prevention, effective treatment and rehabilitation in the long term by 2035. The care plan for Daniel is a combination of clinical considerations in the acute phase and person-centred rehabilitation in the long-term. The next important point is that the diagnosis can be made quickly: thrombolytic treatment can be given within 4.5 hours of stroke onset (for patients eligible for it),, and thrombectomy can be offered within 6 hours of stroke onset, and in a number of patients, even up to 24 hours. The NICE guideline for the acute phase has been followed by a needs-based multidisciplinary rehabilitation programme for at least three hours per day, at least five days weekly, as appropriate for the individual and their needs. Daniel's success should be assessed by having greater mobility, communication, independence in daily living, ability to take medications as prescribed, cardiovascular risk management and psychological health. Care should be a dynamic plan and should be revised to reflect his changing condition. Finally, by providing multidisciplinary care, that is person-centred care, Daniel will be able to recover as much as he can, gain independence and minimise his chances of a further stroke.</a:t>
            </a:r>
            <a:r>
              <a:rPr lang="en"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f98ee202db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f98ee202db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20e74b2839b_3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g3f98ee202db_0_4"/>
          <p:cNvGrpSpPr/>
          <p:nvPr/>
        </p:nvGrpSpPr>
        <p:grpSpPr>
          <a:xfrm>
            <a:off x="4350279" y="2855377"/>
            <a:ext cx="443589" cy="105632"/>
            <a:chOff x="4137525" y="2915950"/>
            <a:chExt cx="869100" cy="207000"/>
          </a:xfrm>
        </p:grpSpPr>
        <p:sp>
          <p:nvSpPr>
            <p:cNvPr id="11" name="Google Shape;11;g3f98ee202db_0_4"/>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g3f98ee202db_0_4"/>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g3f98ee202db_0_4"/>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g3f98ee202db_0_4"/>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5" name="Google Shape;15;g3f98ee202db_0_4"/>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Google Shape;16;g3f98ee202db_0_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3f98ee202db_0_12"/>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g3f98ee202db_0_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g3f98ee202db_0_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g3f98ee202db_0_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g3f98ee202db_0_1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g3f98ee202db_0_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g3f98ee202db_0_19"/>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g3f98ee202db_0_19"/>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g3f98ee202db_0_1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g3f98ee202db_0_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g3f98ee202db_0_2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g3f98ee202db_0_2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g3f98ee202db_0_2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g3f98ee202db_0_2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g3f98ee202db_0_31"/>
          <p:cNvSpPr txBox="1">
            <a:spLocks noGrp="1"/>
          </p:cNvSpPr>
          <p:nvPr>
            <p:ph type="title"/>
          </p:nvPr>
        </p:nvSpPr>
        <p:spPr>
          <a:xfrm>
            <a:off x="490250" y="526350"/>
            <a:ext cx="62271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8" name="Google Shape;38;g3f98ee202db_0_3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g3f98ee202db_0_34"/>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g3f98ee202db_0_34"/>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2" name="Google Shape;42;g3f98ee202db_0_34"/>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Google Shape;43;g3f98ee202db_0_34"/>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Google Shape;44;g3f98ee202db_0_34"/>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5" name="Google Shape;45;g3f98ee202db_0_3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g3f98ee202db_0_41"/>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Google Shape;48;g3f98ee202db_0_4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g3f98ee202db_0_44"/>
          <p:cNvSpPr txBox="1">
            <a:spLocks noGrp="1"/>
          </p:cNvSpPr>
          <p:nvPr>
            <p:ph type="title" hasCustomPrompt="1"/>
          </p:nvPr>
        </p:nvSpPr>
        <p:spPr>
          <a:xfrm>
            <a:off x="311700" y="1255275"/>
            <a:ext cx="8520600" cy="18906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g3f98ee202db_0_44"/>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g3f98ee202db_0_4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g3f98ee202db_0_4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Google Shape;6;g3f98ee202db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a:endParaRPr/>
          </a:p>
        </p:txBody>
      </p:sp>
      <p:sp>
        <p:nvSpPr>
          <p:cNvPr id="7" name="Google Shape;7;g3f98ee202db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marL="914400" lvl="1"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marL="1371600" lvl="2"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marL="1828800" lvl="3"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marL="2286000" lvl="4"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marL="2743200" lvl="5"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marL="3200400" lvl="6"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marL="3657600" lvl="7"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marL="4114800" lvl="8" indent="-3175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a:endParaRPr/>
          </a:p>
        </p:txBody>
      </p:sp>
      <p:sp>
        <p:nvSpPr>
          <p:cNvPr id="8" name="Google Shape;8;g3f98ee202db_0_0"/>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35451521/?utm_source=chatgpt.com" TargetMode="Externa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hyperlink" Target="https://pubmed.ncbi.nlm.nih.gov/35893327/?utm_source=chatgpt.com" TargetMode="External"/><Relationship Id="rId12" Type="http://schemas.openxmlformats.org/officeDocument/2006/relationships/hyperlink" Target="https://pubmed.ncbi.nlm.nih.gov/35378466/?utm_source=chatgpt.com"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pubmed.ncbi.nlm.nih.gov/35162730/" TargetMode="External"/><Relationship Id="rId11" Type="http://schemas.openxmlformats.org/officeDocument/2006/relationships/hyperlink" Target="https://pubmed.ncbi.nlm.nih.gov/35370909/?utm_source=chatgpt.com" TargetMode="External"/><Relationship Id="rId5" Type="http://schemas.openxmlformats.org/officeDocument/2006/relationships/hyperlink" Target="https://pubmed.ncbi.nlm.nih.gov/35162730/?utm_source=chatgpt.com" TargetMode="External"/><Relationship Id="rId10" Type="http://schemas.openxmlformats.org/officeDocument/2006/relationships/hyperlink" Target="https://pubmed.ncbi.nlm.nih.gov/35249330/?utm_source=chatgpt.com" TargetMode="External"/><Relationship Id="rId4" Type="http://schemas.openxmlformats.org/officeDocument/2006/relationships/notesSlide" Target="../notesSlides/notesSlide11.xml"/><Relationship Id="rId9" Type="http://schemas.openxmlformats.org/officeDocument/2006/relationships/hyperlink" Target="https://pubmed.ncbi.nlm.nih.gov/35109684/?utm_source=chatgpt.com"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58"/>
        <p:cNvGrpSpPr/>
        <p:nvPr/>
      </p:nvGrpSpPr>
      <p:grpSpPr>
        <a:xfrm>
          <a:off x="0" y="0"/>
          <a:ext cx="0" cy="0"/>
          <a:chOff x="0" y="0"/>
          <a:chExt cx="0" cy="0"/>
        </a:xfrm>
      </p:grpSpPr>
      <p:sp>
        <p:nvSpPr>
          <p:cNvPr id="59" name="Google Shape;59;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sp>
        <p:nvSpPr>
          <p:cNvPr id="60" name="Google Shape;60;p1"/>
          <p:cNvSpPr txBox="1"/>
          <p:nvPr/>
        </p:nvSpPr>
        <p:spPr>
          <a:xfrm>
            <a:off x="1193005" y="1604772"/>
            <a:ext cx="7125085" cy="2920327"/>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1200"/>
              </a:spcBef>
              <a:spcAft>
                <a:spcPts val="0"/>
              </a:spcAft>
              <a:buNone/>
            </a:pPr>
            <a:r>
              <a:rPr lang="en" sz="1600" b="1" dirty="0">
                <a:latin typeface="Times New Roman"/>
                <a:ea typeface="Times New Roman"/>
                <a:cs typeface="Times New Roman"/>
                <a:sym typeface="Times New Roman"/>
              </a:rPr>
              <a:t>Programme: BSc Health and Social Care</a:t>
            </a:r>
            <a:endParaRPr sz="16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1600" b="1" dirty="0">
                <a:latin typeface="Times New Roman"/>
                <a:ea typeface="Times New Roman"/>
                <a:cs typeface="Times New Roman"/>
                <a:sym typeface="Times New Roman"/>
              </a:rPr>
              <a:t>Module: Introduction to Physiology</a:t>
            </a:r>
            <a:endParaRPr sz="16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1600" b="1" dirty="0">
                <a:latin typeface="Times New Roman"/>
                <a:ea typeface="Times New Roman"/>
                <a:cs typeface="Times New Roman"/>
                <a:sym typeface="Times New Roman"/>
              </a:rPr>
              <a:t>Module code: BMHP5023</a:t>
            </a:r>
            <a:endParaRPr sz="16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endParaRPr sz="1600" b="1" dirty="0">
              <a:latin typeface="Times New Roman"/>
              <a:ea typeface="Times New Roman"/>
              <a:cs typeface="Times New Roman"/>
              <a:sym typeface="Times New Roman"/>
            </a:endParaRPr>
          </a:p>
          <a:p>
            <a:pPr lvl="0" algn="ctr">
              <a:lnSpc>
                <a:spcPct val="150000"/>
              </a:lnSpc>
              <a:spcBef>
                <a:spcPts val="1200"/>
              </a:spcBef>
            </a:pPr>
            <a:r>
              <a:rPr lang="en" b="1" i="1" dirty="0">
                <a:latin typeface="Times New Roman"/>
                <a:ea typeface="Times New Roman"/>
                <a:cs typeface="Times New Roman"/>
                <a:sym typeface="Times New Roman"/>
              </a:rPr>
              <a:t>Student Name: </a:t>
            </a:r>
            <a:r>
              <a:rPr lang="en-IN" b="1" i="1" dirty="0">
                <a:latin typeface="Times New Roman"/>
                <a:ea typeface="Times New Roman"/>
                <a:cs typeface="Times New Roman"/>
                <a:sym typeface="Times New Roman"/>
              </a:rPr>
              <a:t>Irise Lewis</a:t>
            </a:r>
            <a:endParaRPr b="1" i="1" dirty="0">
              <a:latin typeface="Times New Roman"/>
              <a:ea typeface="Times New Roman"/>
              <a:cs typeface="Times New Roman"/>
              <a:sym typeface="Times New Roman"/>
            </a:endParaRPr>
          </a:p>
          <a:p>
            <a:pPr lvl="0" algn="ctr">
              <a:lnSpc>
                <a:spcPct val="150000"/>
              </a:lnSpc>
              <a:spcBef>
                <a:spcPts val="1200"/>
              </a:spcBef>
            </a:pPr>
            <a:r>
              <a:rPr lang="en" b="1" i="1" dirty="0">
                <a:latin typeface="Times New Roman"/>
                <a:ea typeface="Times New Roman"/>
                <a:cs typeface="Times New Roman"/>
                <a:sym typeface="Times New Roman"/>
              </a:rPr>
              <a:t>Student ID: 2437142</a:t>
            </a:r>
          </a:p>
          <a:p>
            <a:pPr lvl="0" algn="ctr">
              <a:lnSpc>
                <a:spcPct val="150000"/>
              </a:lnSpc>
              <a:spcBef>
                <a:spcPts val="1200"/>
              </a:spcBef>
            </a:pPr>
            <a:r>
              <a:rPr lang="en-IN" b="1" i="1" dirty="0">
                <a:latin typeface="Times New Roman"/>
                <a:ea typeface="Times New Roman"/>
                <a:cs typeface="Times New Roman"/>
                <a:sym typeface="Times New Roman"/>
              </a:rPr>
              <a:t>Lecturer name: Dr Soban Sadiq</a:t>
            </a:r>
            <a:endParaRPr b="1" i="1" dirty="0">
              <a:latin typeface="Times New Roman"/>
              <a:ea typeface="Times New Roman"/>
              <a:cs typeface="Times New Roman"/>
              <a:sym typeface="Times New Roman"/>
            </a:endParaRPr>
          </a:p>
          <a:p>
            <a:pPr marL="0" marR="0" lvl="0" indent="0" algn="ctr" rtl="0">
              <a:lnSpc>
                <a:spcPct val="150000"/>
              </a:lnSpc>
              <a:spcBef>
                <a:spcPts val="1200"/>
              </a:spcBef>
              <a:spcAft>
                <a:spcPts val="1200"/>
              </a:spcAft>
              <a:buClr>
                <a:srgbClr val="000000"/>
              </a:buClr>
              <a:buSzPts val="1700"/>
              <a:buFont typeface="Arial"/>
              <a:buNone/>
            </a:pPr>
            <a:endParaRPr sz="1900" b="1" dirty="0">
              <a:latin typeface="Times New Roman"/>
              <a:ea typeface="Times New Roman"/>
              <a:cs typeface="Times New Roman"/>
              <a:sym typeface="Times New Roman"/>
            </a:endParaRPr>
          </a:p>
        </p:txBody>
      </p:sp>
      <p:pic>
        <p:nvPicPr>
          <p:cNvPr id="61" name="Google Shape;61;p1"/>
          <p:cNvPicPr preferRelativeResize="0"/>
          <p:nvPr/>
        </p:nvPicPr>
        <p:blipFill>
          <a:blip r:embed="rId5">
            <a:alphaModFix/>
          </a:blip>
          <a:stretch>
            <a:fillRect/>
          </a:stretch>
        </p:blipFill>
        <p:spPr>
          <a:xfrm>
            <a:off x="3144385" y="84434"/>
            <a:ext cx="2632750" cy="1161725"/>
          </a:xfrm>
          <a:prstGeom prst="rect">
            <a:avLst/>
          </a:prstGeom>
          <a:noFill/>
          <a:ln>
            <a:noFill/>
          </a:ln>
        </p:spPr>
      </p:pic>
      <p:pic>
        <p:nvPicPr>
          <p:cNvPr id="81" name="Audio 80">
            <a:hlinkClick r:id="" action="ppaction://media"/>
            <a:extLst>
              <a:ext uri="{FF2B5EF4-FFF2-40B4-BE49-F238E27FC236}">
                <a16:creationId xmlns:a16="http://schemas.microsoft.com/office/drawing/2014/main" id="{8A03F3C2-DB50-A394-BFBF-CDF5FA1B751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415"/>
    </mc:Choice>
    <mc:Fallback>
      <p:transition spd="slow" advTm="42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5"/>
        <p:cNvGrpSpPr/>
        <p:nvPr/>
      </p:nvGrpSpPr>
      <p:grpSpPr>
        <a:xfrm>
          <a:off x="0" y="0"/>
          <a:ext cx="0" cy="0"/>
          <a:chOff x="0" y="0"/>
          <a:chExt cx="0" cy="0"/>
        </a:xfrm>
      </p:grpSpPr>
      <p:sp>
        <p:nvSpPr>
          <p:cNvPr id="66" name="Google Shape;66;g29fba433eea_0_0"/>
          <p:cNvSpPr txBox="1">
            <a:spLocks noGrp="1"/>
          </p:cNvSpPr>
          <p:nvPr>
            <p:ph type="title"/>
          </p:nvPr>
        </p:nvSpPr>
        <p:spPr>
          <a:xfrm>
            <a:off x="311700" y="409999"/>
            <a:ext cx="8520600" cy="702627"/>
          </a:xfrm>
          <a:prstGeom prst="rect">
            <a:avLst/>
          </a:prstGeom>
          <a:solidFill>
            <a:srgbClr val="FFF2CC"/>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100" b="1">
                <a:solidFill>
                  <a:srgbClr val="000000"/>
                </a:solidFill>
                <a:latin typeface="Times New Roman"/>
                <a:ea typeface="Times New Roman"/>
                <a:cs typeface="Times New Roman"/>
                <a:sym typeface="Times New Roman"/>
              </a:rPr>
              <a:t>Introduction: Stroke as a UK Health Issue</a:t>
            </a:r>
            <a:endParaRPr sz="2100">
              <a:solidFill>
                <a:srgbClr val="000000"/>
              </a:solidFill>
            </a:endParaRPr>
          </a:p>
        </p:txBody>
      </p:sp>
      <p:sp>
        <p:nvSpPr>
          <p:cNvPr id="67" name="Google Shape;67;g29fba433eea_0_0"/>
          <p:cNvSpPr txBox="1">
            <a:spLocks noGrp="1"/>
          </p:cNvSpPr>
          <p:nvPr>
            <p:ph type="body" idx="1"/>
          </p:nvPr>
        </p:nvSpPr>
        <p:spPr>
          <a:xfrm>
            <a:off x="311700" y="1152475"/>
            <a:ext cx="4788000" cy="3416400"/>
          </a:xfrm>
          <a:prstGeom prst="rect">
            <a:avLst/>
          </a:prstGeom>
          <a:noFill/>
          <a:ln>
            <a:noFill/>
          </a:ln>
        </p:spPr>
        <p:txBody>
          <a:bodyPr spcFirstLastPara="1" wrap="square" lIns="91425" tIns="91425" rIns="91425" bIns="91425" anchor="t" anchorCtr="0">
            <a:noAutofit/>
          </a:bodyPr>
          <a:lstStyle/>
          <a:p>
            <a:pPr marL="457200" lvl="0" indent="-327025" algn="just" rtl="0">
              <a:lnSpc>
                <a:spcPct val="150000"/>
              </a:lnSpc>
              <a:spcBef>
                <a:spcPts val="120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~100,000 strokes occur annually in the UK – approximately 1 stroke every 5 minutes.</a:t>
            </a:r>
            <a:endParaRPr sz="15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550">
                <a:solidFill>
                  <a:schemeClr val="dk1"/>
                </a:solidFill>
                <a:latin typeface="Times New Roman"/>
                <a:ea typeface="Times New Roman"/>
                <a:cs typeface="Times New Roman"/>
                <a:sym typeface="Times New Roman"/>
              </a:rPr>
              <a:t>In the UK, 1.3 million people are living with stroke, and approximately 38,000 people die each year as a result of stroke (</a:t>
            </a:r>
            <a:r>
              <a:rPr lang="en" sz="1600">
                <a:solidFill>
                  <a:schemeClr val="dk1"/>
                </a:solidFill>
                <a:latin typeface="Times New Roman"/>
                <a:ea typeface="Times New Roman"/>
                <a:cs typeface="Times New Roman"/>
                <a:sym typeface="Times New Roman"/>
              </a:rPr>
              <a:t>Church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2022)</a:t>
            </a:r>
            <a:r>
              <a:rPr lang="en" sz="1550">
                <a:solidFill>
                  <a:schemeClr val="dk1"/>
                </a:solidFill>
                <a:latin typeface="Times New Roman"/>
                <a:ea typeface="Times New Roman"/>
                <a:cs typeface="Times New Roman"/>
                <a:sym typeface="Times New Roman"/>
              </a:rPr>
              <a:t>.</a:t>
            </a:r>
            <a:endParaRPr sz="1550">
              <a:solidFill>
                <a:schemeClr val="dk1"/>
              </a:solidFill>
              <a:latin typeface="Times New Roman"/>
              <a:ea typeface="Times New Roman"/>
              <a:cs typeface="Times New Roman"/>
              <a:sym typeface="Times New Roman"/>
            </a:endParaRPr>
          </a:p>
          <a:p>
            <a:pPr marL="457200" lvl="0" indent="-327025" algn="just" rtl="0">
              <a:lnSpc>
                <a:spcPct val="150000"/>
              </a:lnSpc>
              <a:spcBef>
                <a:spcPts val="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Ischaemic stroke is the more common type, making up some 80–85% of strokes and needs to be assessed and treated quickly.</a:t>
            </a:r>
            <a:endParaRPr sz="1550">
              <a:solidFill>
                <a:schemeClr val="dk1"/>
              </a:solidFill>
              <a:highlight>
                <a:srgbClr val="FFFFFF"/>
              </a:highlight>
              <a:latin typeface="Times New Roman"/>
              <a:ea typeface="Times New Roman"/>
              <a:cs typeface="Times New Roman"/>
              <a:sym typeface="Times New Roman"/>
            </a:endParaRPr>
          </a:p>
        </p:txBody>
      </p:sp>
      <p:pic>
        <p:nvPicPr>
          <p:cNvPr id="68" name="Google Shape;68;g29fba433eea_0_0"/>
          <p:cNvPicPr preferRelativeResize="0"/>
          <p:nvPr/>
        </p:nvPicPr>
        <p:blipFill>
          <a:blip r:embed="rId5">
            <a:alphaModFix/>
          </a:blip>
          <a:stretch>
            <a:fillRect/>
          </a:stretch>
        </p:blipFill>
        <p:spPr>
          <a:xfrm>
            <a:off x="5276200" y="1672026"/>
            <a:ext cx="3739500" cy="1799459"/>
          </a:xfrm>
          <a:prstGeom prst="rect">
            <a:avLst/>
          </a:prstGeom>
          <a:noFill/>
          <a:ln>
            <a:noFill/>
          </a:ln>
        </p:spPr>
      </p:pic>
      <p:pic>
        <p:nvPicPr>
          <p:cNvPr id="57" name="Audio 56">
            <a:hlinkClick r:id="" action="ppaction://media"/>
            <a:extLst>
              <a:ext uri="{FF2B5EF4-FFF2-40B4-BE49-F238E27FC236}">
                <a16:creationId xmlns:a16="http://schemas.microsoft.com/office/drawing/2014/main" id="{3F02D8C2-0299-9C94-5644-1DAA7C6310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181"/>
    </mc:Choice>
    <mc:Fallback>
      <p:transition spd="slow" advTm="70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2"/>
        <p:cNvGrpSpPr/>
        <p:nvPr/>
      </p:nvGrpSpPr>
      <p:grpSpPr>
        <a:xfrm>
          <a:off x="0" y="0"/>
          <a:ext cx="0" cy="0"/>
          <a:chOff x="0" y="0"/>
          <a:chExt cx="0" cy="0"/>
        </a:xfrm>
      </p:grpSpPr>
      <p:sp>
        <p:nvSpPr>
          <p:cNvPr id="73" name="Google Shape;73;p7"/>
          <p:cNvSpPr txBox="1">
            <a:spLocks noGrp="1"/>
          </p:cNvSpPr>
          <p:nvPr>
            <p:ph type="title"/>
          </p:nvPr>
        </p:nvSpPr>
        <p:spPr>
          <a:xfrm>
            <a:off x="311700" y="121874"/>
            <a:ext cx="8520600" cy="1073879"/>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2400" b="1">
                <a:solidFill>
                  <a:srgbClr val="000000"/>
                </a:solidFill>
                <a:latin typeface="Times New Roman"/>
                <a:ea typeface="Times New Roman"/>
                <a:cs typeface="Times New Roman"/>
                <a:sym typeface="Times New Roman"/>
              </a:rPr>
              <a:t>Patient Profile and Assessment</a:t>
            </a:r>
            <a:endParaRPr sz="2400" b="1">
              <a:solidFill>
                <a:srgbClr val="000000"/>
              </a:solidFill>
              <a:latin typeface="Times New Roman"/>
              <a:ea typeface="Times New Roman"/>
              <a:cs typeface="Times New Roman"/>
              <a:sym typeface="Times New Roman"/>
            </a:endParaRPr>
          </a:p>
        </p:txBody>
      </p:sp>
      <p:sp>
        <p:nvSpPr>
          <p:cNvPr id="74" name="Google Shape;74;p7"/>
          <p:cNvSpPr txBox="1">
            <a:spLocks noGrp="1"/>
          </p:cNvSpPr>
          <p:nvPr>
            <p:ph type="body" idx="1"/>
          </p:nvPr>
        </p:nvSpPr>
        <p:spPr>
          <a:xfrm>
            <a:off x="0" y="1152475"/>
            <a:ext cx="4652100" cy="3416400"/>
          </a:xfrm>
          <a:prstGeom prst="rect">
            <a:avLst/>
          </a:prstGeom>
          <a:noFill/>
          <a:ln>
            <a:noFill/>
          </a:ln>
        </p:spPr>
        <p:txBody>
          <a:bodyPr spcFirstLastPara="1" wrap="square" lIns="91425" tIns="91425" rIns="91425" bIns="91425" anchor="t" anchorCtr="0">
            <a:noAutofit/>
          </a:bodyPr>
          <a:lstStyle/>
          <a:p>
            <a:pPr marL="457200" lvl="0" indent="-327025" algn="just" rtl="0">
              <a:lnSpc>
                <a:spcPct val="150000"/>
              </a:lnSpc>
              <a:spcBef>
                <a:spcPts val="120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Daniel Harris, 68: Retired bus driver, married with his wife, has a left-sided ischaemic stroke.</a:t>
            </a:r>
            <a:endParaRPr sz="15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550">
                <a:solidFill>
                  <a:schemeClr val="dk1"/>
                </a:solidFill>
                <a:latin typeface="Times New Roman"/>
                <a:ea typeface="Times New Roman"/>
                <a:cs typeface="Times New Roman"/>
                <a:sym typeface="Times New Roman"/>
              </a:rPr>
              <a:t>Clinical findings: BP 148/88 mmHg, pulse 76 bpm, SpO₂ 97%, glucose 6.8 mmol/L (</a:t>
            </a:r>
            <a:r>
              <a:rPr lang="en" sz="1600">
                <a:solidFill>
                  <a:schemeClr val="dk1"/>
                </a:solidFill>
                <a:latin typeface="Times New Roman"/>
                <a:ea typeface="Times New Roman"/>
                <a:cs typeface="Times New Roman"/>
                <a:sym typeface="Times New Roman"/>
              </a:rPr>
              <a:t>O’Donoghue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2022)</a:t>
            </a:r>
            <a:r>
              <a:rPr lang="en" sz="1550">
                <a:solidFill>
                  <a:schemeClr val="dk1"/>
                </a:solidFill>
                <a:latin typeface="Times New Roman"/>
                <a:ea typeface="Times New Roman"/>
                <a:cs typeface="Times New Roman"/>
                <a:sym typeface="Times New Roman"/>
              </a:rPr>
              <a:t>.</a:t>
            </a:r>
            <a:endParaRPr sz="1550">
              <a:solidFill>
                <a:schemeClr val="dk1"/>
              </a:solidFill>
              <a:latin typeface="Times New Roman"/>
              <a:ea typeface="Times New Roman"/>
              <a:cs typeface="Times New Roman"/>
              <a:sym typeface="Times New Roman"/>
            </a:endParaRPr>
          </a:p>
          <a:p>
            <a:pPr marL="457200" lvl="0" indent="-327025" algn="just" rtl="0">
              <a:lnSpc>
                <a:spcPct val="150000"/>
              </a:lnSpc>
              <a:spcBef>
                <a:spcPts val="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Functional issues: Right-sided weakness, mild expressive aphasia, decreased independence and increased falls risk.</a:t>
            </a:r>
            <a:endParaRPr sz="1900">
              <a:solidFill>
                <a:schemeClr val="dk1"/>
              </a:solidFill>
              <a:latin typeface="Times New Roman"/>
              <a:ea typeface="Times New Roman"/>
              <a:cs typeface="Times New Roman"/>
              <a:sym typeface="Times New Roman"/>
            </a:endParaRPr>
          </a:p>
        </p:txBody>
      </p:sp>
      <p:pic>
        <p:nvPicPr>
          <p:cNvPr id="75" name="Google Shape;75;p7"/>
          <p:cNvPicPr preferRelativeResize="0"/>
          <p:nvPr/>
        </p:nvPicPr>
        <p:blipFill>
          <a:blip r:embed="rId5">
            <a:alphaModFix/>
          </a:blip>
          <a:stretch>
            <a:fillRect/>
          </a:stretch>
        </p:blipFill>
        <p:spPr>
          <a:xfrm>
            <a:off x="4804500" y="1348153"/>
            <a:ext cx="3966434" cy="3642948"/>
          </a:xfrm>
          <a:prstGeom prst="rect">
            <a:avLst/>
          </a:prstGeom>
          <a:noFill/>
          <a:ln>
            <a:noFill/>
          </a:ln>
        </p:spPr>
      </p:pic>
      <p:pic>
        <p:nvPicPr>
          <p:cNvPr id="28" name="Audio 27">
            <a:hlinkClick r:id="" action="ppaction://media"/>
            <a:extLst>
              <a:ext uri="{FF2B5EF4-FFF2-40B4-BE49-F238E27FC236}">
                <a16:creationId xmlns:a16="http://schemas.microsoft.com/office/drawing/2014/main" id="{2C4CEE4B-5B08-FAE6-1BB6-2ECC7C5718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906"/>
    </mc:Choice>
    <mc:Fallback>
      <p:transition spd="slow" advTm="72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9"/>
        <p:cNvGrpSpPr/>
        <p:nvPr/>
      </p:nvGrpSpPr>
      <p:grpSpPr>
        <a:xfrm>
          <a:off x="0" y="0"/>
          <a:ext cx="0" cy="0"/>
          <a:chOff x="0" y="0"/>
          <a:chExt cx="0" cy="0"/>
        </a:xfrm>
      </p:grpSpPr>
      <p:sp>
        <p:nvSpPr>
          <p:cNvPr id="80" name="Google Shape;80;g29fba433eea_0_5"/>
          <p:cNvSpPr txBox="1">
            <a:spLocks noGrp="1"/>
          </p:cNvSpPr>
          <p:nvPr>
            <p:ph type="title"/>
          </p:nvPr>
        </p:nvSpPr>
        <p:spPr>
          <a:xfrm>
            <a:off x="311700" y="179043"/>
            <a:ext cx="8520600" cy="838757"/>
          </a:xfrm>
          <a:prstGeom prst="rect">
            <a:avLst/>
          </a:prstGeom>
          <a:solidFill>
            <a:srgbClr val="EAD1DC"/>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300" b="1">
                <a:solidFill>
                  <a:srgbClr val="222222"/>
                </a:solidFill>
                <a:latin typeface="Times New Roman"/>
                <a:ea typeface="Times New Roman"/>
                <a:cs typeface="Times New Roman"/>
                <a:sym typeface="Times New Roman"/>
              </a:rPr>
              <a:t>Anatomy, Physiology and Acute Management</a:t>
            </a:r>
            <a:endParaRPr sz="2300" b="1">
              <a:solidFill>
                <a:srgbClr val="222222"/>
              </a:solidFill>
              <a:latin typeface="Times New Roman"/>
              <a:ea typeface="Times New Roman"/>
              <a:cs typeface="Times New Roman"/>
              <a:sym typeface="Times New Roman"/>
            </a:endParaRPr>
          </a:p>
        </p:txBody>
      </p:sp>
      <p:sp>
        <p:nvSpPr>
          <p:cNvPr id="81" name="Google Shape;81;g29fba433eea_0_5"/>
          <p:cNvSpPr txBox="1">
            <a:spLocks noGrp="1"/>
          </p:cNvSpPr>
          <p:nvPr>
            <p:ph type="body" idx="1"/>
          </p:nvPr>
        </p:nvSpPr>
        <p:spPr>
          <a:xfrm>
            <a:off x="311700" y="1152475"/>
            <a:ext cx="4974000" cy="3416400"/>
          </a:xfrm>
          <a:prstGeom prst="rect">
            <a:avLst/>
          </a:prstGeom>
          <a:noFill/>
          <a:ln>
            <a:noFill/>
          </a:ln>
        </p:spPr>
        <p:txBody>
          <a:bodyPr spcFirstLastPara="1" wrap="square" lIns="91425" tIns="91425" rIns="91425" bIns="91425" anchor="t" anchorCtr="0">
            <a:normAutofit/>
          </a:bodyPr>
          <a:lstStyle/>
          <a:p>
            <a:pPr marL="457200" lvl="0" indent="-333375" algn="just" rtl="0">
              <a:lnSpc>
                <a:spcPct val="150000"/>
              </a:lnSpc>
              <a:spcBef>
                <a:spcPts val="120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Right-sided weakness and language impairment = Left cerebral hemisphere damage.</a:t>
            </a:r>
            <a:endParaRPr sz="16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650">
                <a:solidFill>
                  <a:schemeClr val="dk1"/>
                </a:solidFill>
                <a:latin typeface="Times New Roman"/>
                <a:ea typeface="Times New Roman"/>
                <a:cs typeface="Times New Roman"/>
                <a:sym typeface="Times New Roman"/>
              </a:rPr>
              <a:t>A CT / CTA scan will detect bleeding and may show signs of blockage in the large blood vessels (</a:t>
            </a:r>
            <a:r>
              <a:rPr lang="en" sz="1700">
                <a:solidFill>
                  <a:schemeClr val="dk1"/>
                </a:solidFill>
                <a:latin typeface="Times New Roman"/>
                <a:ea typeface="Times New Roman"/>
                <a:cs typeface="Times New Roman"/>
                <a:sym typeface="Times New Roman"/>
              </a:rPr>
              <a:t>Huang </a:t>
            </a:r>
            <a:r>
              <a:rPr lang="en" sz="1700" i="1">
                <a:solidFill>
                  <a:schemeClr val="dk1"/>
                </a:solidFill>
                <a:latin typeface="Times New Roman"/>
                <a:ea typeface="Times New Roman"/>
                <a:cs typeface="Times New Roman"/>
                <a:sym typeface="Times New Roman"/>
              </a:rPr>
              <a:t>et al</a:t>
            </a:r>
            <a:r>
              <a:rPr lang="en" sz="1700">
                <a:solidFill>
                  <a:schemeClr val="dk1"/>
                </a:solidFill>
                <a:latin typeface="Times New Roman"/>
                <a:ea typeface="Times New Roman"/>
                <a:cs typeface="Times New Roman"/>
                <a:sym typeface="Times New Roman"/>
              </a:rPr>
              <a:t>. 2022)</a:t>
            </a:r>
            <a:r>
              <a:rPr lang="en" sz="1650">
                <a:solidFill>
                  <a:schemeClr val="dk1"/>
                </a:solidFill>
                <a:latin typeface="Times New Roman"/>
                <a:ea typeface="Times New Roman"/>
                <a:cs typeface="Times New Roman"/>
                <a:sym typeface="Times New Roman"/>
              </a:rPr>
              <a:t>.</a:t>
            </a:r>
            <a:endParaRPr sz="1650">
              <a:solidFill>
                <a:schemeClr val="dk1"/>
              </a:solidFill>
              <a:latin typeface="Times New Roman"/>
              <a:ea typeface="Times New Roman"/>
              <a:cs typeface="Times New Roman"/>
              <a:sym typeface="Times New Roman"/>
            </a:endParaRPr>
          </a:p>
          <a:p>
            <a:pPr marL="457200" lvl="0" indent="-333375" algn="just" rtl="0">
              <a:lnSpc>
                <a:spcPct val="150000"/>
              </a:lnSpc>
              <a:spcBef>
                <a:spcPts val="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Thrombolysis ≤4.5 hours, thrombectomy ≤6 hours (selected patients with thrombectomy are eligible up to 24 hours).</a:t>
            </a:r>
            <a:endParaRPr sz="1650">
              <a:solidFill>
                <a:schemeClr val="dk1"/>
              </a:solidFill>
              <a:highlight>
                <a:srgbClr val="FFFFFF"/>
              </a:highlight>
              <a:latin typeface="Times New Roman"/>
              <a:ea typeface="Times New Roman"/>
              <a:cs typeface="Times New Roman"/>
              <a:sym typeface="Times New Roman"/>
            </a:endParaRPr>
          </a:p>
        </p:txBody>
      </p:sp>
      <p:pic>
        <p:nvPicPr>
          <p:cNvPr id="82" name="Google Shape;82;g29fba433eea_0_5"/>
          <p:cNvPicPr preferRelativeResize="0"/>
          <p:nvPr/>
        </p:nvPicPr>
        <p:blipFill>
          <a:blip r:embed="rId5">
            <a:alphaModFix/>
          </a:blip>
          <a:stretch>
            <a:fillRect/>
          </a:stretch>
        </p:blipFill>
        <p:spPr>
          <a:xfrm>
            <a:off x="5438100" y="1459300"/>
            <a:ext cx="3553500" cy="2369000"/>
          </a:xfrm>
          <a:prstGeom prst="rect">
            <a:avLst/>
          </a:prstGeom>
          <a:noFill/>
          <a:ln>
            <a:noFill/>
          </a:ln>
        </p:spPr>
      </p:pic>
      <p:pic>
        <p:nvPicPr>
          <p:cNvPr id="33" name="Audio 32">
            <a:hlinkClick r:id="" action="ppaction://media"/>
            <a:extLst>
              <a:ext uri="{FF2B5EF4-FFF2-40B4-BE49-F238E27FC236}">
                <a16:creationId xmlns:a16="http://schemas.microsoft.com/office/drawing/2014/main" id="{842070ED-7960-FB6E-31AB-E9FF2807FAA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657"/>
    </mc:Choice>
    <mc:Fallback>
      <p:transition spd="slow" advTm="60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6"/>
        <p:cNvGrpSpPr/>
        <p:nvPr/>
      </p:nvGrpSpPr>
      <p:grpSpPr>
        <a:xfrm>
          <a:off x="0" y="0"/>
          <a:ext cx="0" cy="0"/>
          <a:chOff x="0" y="0"/>
          <a:chExt cx="0" cy="0"/>
        </a:xfrm>
      </p:grpSpPr>
      <p:sp>
        <p:nvSpPr>
          <p:cNvPr id="87" name="Google Shape;87;g29fba433eea_0_15"/>
          <p:cNvSpPr txBox="1">
            <a:spLocks noGrp="1"/>
          </p:cNvSpPr>
          <p:nvPr>
            <p:ph type="title"/>
          </p:nvPr>
        </p:nvSpPr>
        <p:spPr>
          <a:xfrm>
            <a:off x="311700" y="172649"/>
            <a:ext cx="8520600" cy="845151"/>
          </a:xfrm>
          <a:prstGeom prst="rect">
            <a:avLst/>
          </a:prstGeom>
          <a:solidFill>
            <a:srgbClr val="D9EAD3"/>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200" b="1">
                <a:solidFill>
                  <a:srgbClr val="222222"/>
                </a:solidFill>
                <a:latin typeface="Times New Roman"/>
                <a:ea typeface="Times New Roman"/>
                <a:cs typeface="Times New Roman"/>
                <a:sym typeface="Times New Roman"/>
              </a:rPr>
              <a:t>Care Plan: Physical Rehabilitation</a:t>
            </a:r>
            <a:endParaRPr sz="2200">
              <a:solidFill>
                <a:srgbClr val="222222"/>
              </a:solidFill>
            </a:endParaRPr>
          </a:p>
        </p:txBody>
      </p:sp>
      <p:sp>
        <p:nvSpPr>
          <p:cNvPr id="88" name="Google Shape;88;g29fba433eea_0_15"/>
          <p:cNvSpPr txBox="1"/>
          <p:nvPr/>
        </p:nvSpPr>
        <p:spPr>
          <a:xfrm>
            <a:off x="617225" y="1371650"/>
            <a:ext cx="4267200" cy="3105300"/>
          </a:xfrm>
          <a:prstGeom prst="rect">
            <a:avLst/>
          </a:prstGeom>
          <a:noFill/>
          <a:ln>
            <a:noFill/>
          </a:ln>
        </p:spPr>
        <p:txBody>
          <a:bodyPr spcFirstLastPara="1" wrap="square" lIns="91425" tIns="91425" rIns="91425" bIns="91425" anchor="t" anchorCtr="0">
            <a:spAutoFit/>
          </a:bodyPr>
          <a:lstStyle/>
          <a:p>
            <a:pPr marL="457200" lvl="0" indent="-333375" algn="just" rtl="0">
              <a:lnSpc>
                <a:spcPct val="150000"/>
              </a:lnSpc>
              <a:spcBef>
                <a:spcPts val="120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Minimum target: Needs-based multi-disciplinary rehabilitation with a minimum of 3 hours/week (5 days/week).</a:t>
            </a:r>
            <a:endParaRPr sz="1650">
              <a:solidFill>
                <a:schemeClr val="dk1"/>
              </a:solidFill>
              <a:latin typeface="Times New Roman"/>
              <a:ea typeface="Times New Roman"/>
              <a:cs typeface="Times New Roman"/>
              <a:sym typeface="Times New Roman"/>
            </a:endParaRPr>
          </a:p>
          <a:p>
            <a:pPr marL="457200" lvl="0" indent="-333375" algn="just" rtl="0">
              <a:lnSpc>
                <a:spcPct val="150000"/>
              </a:lnSpc>
              <a:spcBef>
                <a:spcPts val="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Strength, balance, gait and safe transfers – physiotherapy.</a:t>
            </a:r>
            <a:endParaRPr sz="1650">
              <a:solidFill>
                <a:schemeClr val="dk1"/>
              </a:solidFill>
              <a:latin typeface="Times New Roman"/>
              <a:ea typeface="Times New Roman"/>
              <a:cs typeface="Times New Roman"/>
              <a:sym typeface="Times New Roman"/>
            </a:endParaRPr>
          </a:p>
          <a:p>
            <a:pPr marL="457200" lvl="0" indent="-333375" algn="just" rtl="0">
              <a:lnSpc>
                <a:spcPct val="150000"/>
              </a:lnSpc>
              <a:spcBef>
                <a:spcPts val="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SMART goal: Able to make progress from assisted mobility to 10 – 15 metres independently/safely as assessed.</a:t>
            </a:r>
            <a:endParaRPr sz="1900">
              <a:solidFill>
                <a:schemeClr val="dk1"/>
              </a:solidFill>
            </a:endParaRPr>
          </a:p>
        </p:txBody>
      </p:sp>
      <p:pic>
        <p:nvPicPr>
          <p:cNvPr id="89" name="Google Shape;89;g29fba433eea_0_15"/>
          <p:cNvPicPr preferRelativeResize="0"/>
          <p:nvPr/>
        </p:nvPicPr>
        <p:blipFill>
          <a:blip r:embed="rId5">
            <a:alphaModFix/>
          </a:blip>
          <a:stretch>
            <a:fillRect/>
          </a:stretch>
        </p:blipFill>
        <p:spPr>
          <a:xfrm>
            <a:off x="5012725" y="1579750"/>
            <a:ext cx="3954775" cy="2232275"/>
          </a:xfrm>
          <a:prstGeom prst="rect">
            <a:avLst/>
          </a:prstGeom>
          <a:noFill/>
          <a:ln>
            <a:noFill/>
          </a:ln>
        </p:spPr>
      </p:pic>
      <p:pic>
        <p:nvPicPr>
          <p:cNvPr id="22" name="Audio 21">
            <a:hlinkClick r:id="" action="ppaction://media"/>
            <a:extLst>
              <a:ext uri="{FF2B5EF4-FFF2-40B4-BE49-F238E27FC236}">
                <a16:creationId xmlns:a16="http://schemas.microsoft.com/office/drawing/2014/main" id="{9ABBAA05-7FC4-F7E4-E3E4-1B19EBD1B0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535"/>
    </mc:Choice>
    <mc:Fallback>
      <p:transition spd="slow" advTm="100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3"/>
        <p:cNvGrpSpPr/>
        <p:nvPr/>
      </p:nvGrpSpPr>
      <p:grpSpPr>
        <a:xfrm>
          <a:off x="0" y="0"/>
          <a:ext cx="0" cy="0"/>
          <a:chOff x="0" y="0"/>
          <a:chExt cx="0" cy="0"/>
        </a:xfrm>
      </p:grpSpPr>
      <p:sp>
        <p:nvSpPr>
          <p:cNvPr id="94" name="Google Shape;94;g26852e0f4dc_1_0"/>
          <p:cNvSpPr txBox="1">
            <a:spLocks noGrp="1"/>
          </p:cNvSpPr>
          <p:nvPr>
            <p:ph type="title"/>
          </p:nvPr>
        </p:nvSpPr>
        <p:spPr>
          <a:xfrm>
            <a:off x="311700" y="76733"/>
            <a:ext cx="8520600" cy="941067"/>
          </a:xfrm>
          <a:prstGeom prst="rect">
            <a:avLst/>
          </a:prstGeom>
          <a:solidFill>
            <a:srgbClr val="B4A7D6"/>
          </a:solid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Clr>
                <a:schemeClr val="dk1"/>
              </a:buClr>
              <a:buSzPts val="1100"/>
              <a:buFont typeface="Arial"/>
              <a:buNone/>
            </a:pPr>
            <a:r>
              <a:rPr lang="en" sz="2600" b="1">
                <a:solidFill>
                  <a:srgbClr val="000000"/>
                </a:solidFill>
                <a:latin typeface="Times New Roman"/>
                <a:ea typeface="Times New Roman"/>
                <a:cs typeface="Times New Roman"/>
                <a:sym typeface="Times New Roman"/>
              </a:rPr>
              <a:t>Care Plan: Communication and Daily Living</a:t>
            </a:r>
            <a:endParaRPr sz="2600">
              <a:solidFill>
                <a:srgbClr val="000000"/>
              </a:solidFill>
            </a:endParaRPr>
          </a:p>
        </p:txBody>
      </p:sp>
      <p:sp>
        <p:nvSpPr>
          <p:cNvPr id="95" name="Google Shape;95;g26852e0f4dc_1_0"/>
          <p:cNvSpPr txBox="1"/>
          <p:nvPr/>
        </p:nvSpPr>
        <p:spPr>
          <a:xfrm>
            <a:off x="311700" y="1343450"/>
            <a:ext cx="4260300" cy="3309300"/>
          </a:xfrm>
          <a:prstGeom prst="rect">
            <a:avLst/>
          </a:prstGeom>
          <a:noFill/>
          <a:ln>
            <a:noFill/>
          </a:ln>
        </p:spPr>
        <p:txBody>
          <a:bodyPr spcFirstLastPara="1" wrap="square" lIns="91425" tIns="91425" rIns="91425" bIns="91425" anchor="t" anchorCtr="0">
            <a:spAutoFit/>
          </a:bodyPr>
          <a:lstStyle/>
          <a:p>
            <a:pPr marL="457200" lvl="0" indent="-327025" algn="just" rtl="0">
              <a:lnSpc>
                <a:spcPct val="150000"/>
              </a:lnSpc>
              <a:spcBef>
                <a:spcPts val="120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Speech and language therapy/assist expressive aphasia and functional communication.</a:t>
            </a:r>
            <a:endParaRPr sz="15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550">
                <a:solidFill>
                  <a:schemeClr val="dk1"/>
                </a:solidFill>
                <a:latin typeface="Times New Roman"/>
                <a:ea typeface="Times New Roman"/>
                <a:cs typeface="Times New Roman"/>
                <a:sym typeface="Times New Roman"/>
              </a:rPr>
              <a:t>Occupational therapy: dressing, washing, home cooking and use of the home (</a:t>
            </a:r>
            <a:r>
              <a:rPr lang="en" sz="1600">
                <a:solidFill>
                  <a:schemeClr val="dk1"/>
                </a:solidFill>
                <a:latin typeface="Times New Roman"/>
                <a:ea typeface="Times New Roman"/>
                <a:cs typeface="Times New Roman"/>
                <a:sym typeface="Times New Roman"/>
              </a:rPr>
              <a:t>Jee </a:t>
            </a:r>
            <a:r>
              <a:rPr lang="en" sz="1600" i="1">
                <a:solidFill>
                  <a:schemeClr val="dk1"/>
                </a:solidFill>
                <a:latin typeface="Times New Roman"/>
                <a:ea typeface="Times New Roman"/>
                <a:cs typeface="Times New Roman"/>
                <a:sym typeface="Times New Roman"/>
              </a:rPr>
              <a:t>et al</a:t>
            </a:r>
            <a:r>
              <a:rPr lang="en" sz="1600">
                <a:solidFill>
                  <a:schemeClr val="dk1"/>
                </a:solidFill>
                <a:latin typeface="Times New Roman"/>
                <a:ea typeface="Times New Roman"/>
                <a:cs typeface="Times New Roman"/>
                <a:sym typeface="Times New Roman"/>
              </a:rPr>
              <a:t>. 2022)</a:t>
            </a:r>
            <a:r>
              <a:rPr lang="en" sz="1550">
                <a:solidFill>
                  <a:schemeClr val="dk1"/>
                </a:solidFill>
                <a:latin typeface="Times New Roman"/>
                <a:ea typeface="Times New Roman"/>
                <a:cs typeface="Times New Roman"/>
                <a:sym typeface="Times New Roman"/>
              </a:rPr>
              <a:t>.</a:t>
            </a:r>
            <a:endParaRPr sz="1550">
              <a:solidFill>
                <a:schemeClr val="dk1"/>
              </a:solidFill>
              <a:latin typeface="Times New Roman"/>
              <a:ea typeface="Times New Roman"/>
              <a:cs typeface="Times New Roman"/>
              <a:sym typeface="Times New Roman"/>
            </a:endParaRPr>
          </a:p>
          <a:p>
            <a:pPr marL="457200" lvl="0" indent="-327025" algn="just" rtl="0">
              <a:lnSpc>
                <a:spcPct val="150000"/>
              </a:lnSpc>
              <a:spcBef>
                <a:spcPts val="0"/>
              </a:spcBef>
              <a:spcAft>
                <a:spcPts val="0"/>
              </a:spcAft>
              <a:buClr>
                <a:schemeClr val="dk1"/>
              </a:buClr>
              <a:buSzPts val="1550"/>
              <a:buFont typeface="Times New Roman"/>
              <a:buChar char="●"/>
            </a:pPr>
            <a:r>
              <a:rPr lang="en" sz="1550">
                <a:solidFill>
                  <a:schemeClr val="dk1"/>
                </a:solidFill>
                <a:latin typeface="Times New Roman"/>
                <a:ea typeface="Times New Roman"/>
                <a:cs typeface="Times New Roman"/>
                <a:sym typeface="Times New Roman"/>
              </a:rPr>
              <a:t>Communication target: Daniel can communicate independently at least 3 of his essential needs with speech, written or visual examples.</a:t>
            </a:r>
            <a:endParaRPr sz="1550">
              <a:solidFill>
                <a:schemeClr val="dk1"/>
              </a:solidFill>
              <a:highlight>
                <a:srgbClr val="FFFFFF"/>
              </a:highlight>
              <a:latin typeface="Times New Roman"/>
              <a:ea typeface="Times New Roman"/>
              <a:cs typeface="Times New Roman"/>
              <a:sym typeface="Times New Roman"/>
            </a:endParaRPr>
          </a:p>
        </p:txBody>
      </p:sp>
      <p:pic>
        <p:nvPicPr>
          <p:cNvPr id="96" name="Google Shape;96;g26852e0f4dc_1_0"/>
          <p:cNvPicPr preferRelativeResize="0"/>
          <p:nvPr/>
        </p:nvPicPr>
        <p:blipFill>
          <a:blip r:embed="rId5">
            <a:alphaModFix/>
          </a:blip>
          <a:stretch>
            <a:fillRect/>
          </a:stretch>
        </p:blipFill>
        <p:spPr>
          <a:xfrm>
            <a:off x="4736450" y="1343450"/>
            <a:ext cx="4267200" cy="2844800"/>
          </a:xfrm>
          <a:prstGeom prst="rect">
            <a:avLst/>
          </a:prstGeom>
          <a:noFill/>
          <a:ln>
            <a:noFill/>
          </a:ln>
        </p:spPr>
      </p:pic>
      <p:pic>
        <p:nvPicPr>
          <p:cNvPr id="20" name="Audio 19">
            <a:hlinkClick r:id="" action="ppaction://media"/>
            <a:extLst>
              <a:ext uri="{FF2B5EF4-FFF2-40B4-BE49-F238E27FC236}">
                <a16:creationId xmlns:a16="http://schemas.microsoft.com/office/drawing/2014/main" id="{56729FA5-CE81-967A-EF5A-6ACCE42D18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953"/>
    </mc:Choice>
    <mc:Fallback>
      <p:transition spd="slow" advTm="100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3f98ee202db_0_56"/>
          <p:cNvSpPr txBox="1">
            <a:spLocks noGrp="1"/>
          </p:cNvSpPr>
          <p:nvPr>
            <p:ph type="title"/>
          </p:nvPr>
        </p:nvSpPr>
        <p:spPr>
          <a:xfrm>
            <a:off x="311700" y="0"/>
            <a:ext cx="8520600" cy="1017725"/>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400"/>
              </a:spcAft>
              <a:buNone/>
            </a:pPr>
            <a:r>
              <a:rPr lang="en" b="1" dirty="0">
                <a:solidFill>
                  <a:srgbClr val="000000"/>
                </a:solidFill>
                <a:highlight>
                  <a:srgbClr val="FFF2CC"/>
                </a:highlight>
                <a:latin typeface="Times New Roman"/>
                <a:ea typeface="Times New Roman"/>
                <a:cs typeface="Times New Roman"/>
                <a:sym typeface="Times New Roman"/>
              </a:rPr>
              <a:t>Cardiovascular Risk Reduction</a:t>
            </a:r>
            <a:endParaRPr dirty="0">
              <a:highlight>
                <a:srgbClr val="FFF2CC"/>
              </a:highlight>
            </a:endParaRPr>
          </a:p>
        </p:txBody>
      </p:sp>
      <p:sp>
        <p:nvSpPr>
          <p:cNvPr id="102" name="Google Shape;102;g3f98ee202db_0_56"/>
          <p:cNvSpPr txBox="1">
            <a:spLocks noGrp="1"/>
          </p:cNvSpPr>
          <p:nvPr>
            <p:ph type="body" idx="1"/>
          </p:nvPr>
        </p:nvSpPr>
        <p:spPr>
          <a:xfrm>
            <a:off x="311700" y="1152475"/>
            <a:ext cx="5207700" cy="3416400"/>
          </a:xfrm>
          <a:prstGeom prst="rect">
            <a:avLst/>
          </a:prstGeom>
        </p:spPr>
        <p:txBody>
          <a:bodyPr spcFirstLastPara="1" wrap="square" lIns="91425" tIns="91425" rIns="91425" bIns="91425" anchor="t" anchorCtr="0">
            <a:normAutofit/>
          </a:bodyPr>
          <a:lstStyle/>
          <a:p>
            <a:pPr marL="457200" lvl="0" indent="-339725" algn="just" rtl="0">
              <a:lnSpc>
                <a:spcPct val="150000"/>
              </a:lnSpc>
              <a:spcBef>
                <a:spcPts val="1200"/>
              </a:spcBef>
              <a:spcAft>
                <a:spcPts val="0"/>
              </a:spcAft>
              <a:buClr>
                <a:schemeClr val="dk1"/>
              </a:buClr>
              <a:buSzPts val="1750"/>
              <a:buFont typeface="Times New Roman"/>
              <a:buChar char="●"/>
            </a:pPr>
            <a:r>
              <a:rPr lang="en" sz="1750">
                <a:solidFill>
                  <a:schemeClr val="dk1"/>
                </a:solidFill>
                <a:latin typeface="Times New Roman"/>
                <a:ea typeface="Times New Roman"/>
                <a:cs typeface="Times New Roman"/>
                <a:sym typeface="Times New Roman"/>
              </a:rPr>
              <a:t>BP: Fictional reading but now 148/88 mmHg: monitor and manage as per clinical assessment.</a:t>
            </a:r>
            <a:endParaRPr sz="1750">
              <a:solidFill>
                <a:schemeClr val="dk1"/>
              </a:solidFill>
              <a:latin typeface="Times New Roman"/>
              <a:ea typeface="Times New Roman"/>
              <a:cs typeface="Times New Roman"/>
              <a:sym typeface="Times New Roman"/>
            </a:endParaRPr>
          </a:p>
          <a:p>
            <a:pPr marL="457200" lvl="0" indent="-339725" algn="just" rtl="0">
              <a:lnSpc>
                <a:spcPct val="150000"/>
              </a:lnSpc>
              <a:spcBef>
                <a:spcPts val="0"/>
              </a:spcBef>
              <a:spcAft>
                <a:spcPts val="0"/>
              </a:spcAft>
              <a:buClr>
                <a:schemeClr val="dk1"/>
              </a:buClr>
              <a:buSzPts val="1750"/>
              <a:buFont typeface="Times New Roman"/>
              <a:buChar char="●"/>
            </a:pPr>
            <a:r>
              <a:rPr lang="en" sz="1750">
                <a:solidFill>
                  <a:schemeClr val="dk1"/>
                </a:solidFill>
                <a:latin typeface="Times New Roman"/>
                <a:ea typeface="Times New Roman"/>
                <a:cs typeface="Times New Roman"/>
                <a:sym typeface="Times New Roman"/>
              </a:rPr>
              <a:t>Lifestyle: Less salt/saturated fat, more exercise and avoiding smoking.</a:t>
            </a:r>
            <a:endParaRPr sz="17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750">
                <a:solidFill>
                  <a:schemeClr val="dk1"/>
                </a:solidFill>
                <a:latin typeface="Times New Roman"/>
                <a:ea typeface="Times New Roman"/>
                <a:cs typeface="Times New Roman"/>
                <a:sym typeface="Times New Roman"/>
              </a:rPr>
              <a:t>Medication adherence: Antiplatelet/anticoagulant, antihypertensive and lipid-lowering therapy as clinically prescribed (</a:t>
            </a:r>
            <a:r>
              <a:rPr lang="en">
                <a:solidFill>
                  <a:schemeClr val="dk1"/>
                </a:solidFill>
                <a:latin typeface="Times New Roman"/>
                <a:ea typeface="Times New Roman"/>
                <a:cs typeface="Times New Roman"/>
                <a:sym typeface="Times New Roman"/>
              </a:rPr>
              <a:t>Chiaramonte </a:t>
            </a:r>
            <a:r>
              <a:rPr lang="en" i="1">
                <a:solidFill>
                  <a:schemeClr val="dk1"/>
                </a:solidFill>
                <a:latin typeface="Times New Roman"/>
                <a:ea typeface="Times New Roman"/>
                <a:cs typeface="Times New Roman"/>
                <a:sym typeface="Times New Roman"/>
              </a:rPr>
              <a:t>et al.</a:t>
            </a:r>
            <a:r>
              <a:rPr lang="en">
                <a:solidFill>
                  <a:schemeClr val="dk1"/>
                </a:solidFill>
                <a:latin typeface="Times New Roman"/>
                <a:ea typeface="Times New Roman"/>
                <a:cs typeface="Times New Roman"/>
                <a:sym typeface="Times New Roman"/>
              </a:rPr>
              <a:t> 2022)</a:t>
            </a:r>
            <a:r>
              <a:rPr lang="en" sz="1750">
                <a:solidFill>
                  <a:schemeClr val="dk1"/>
                </a:solidFill>
                <a:latin typeface="Times New Roman"/>
                <a:ea typeface="Times New Roman"/>
                <a:cs typeface="Times New Roman"/>
                <a:sym typeface="Times New Roman"/>
              </a:rPr>
              <a:t>.</a:t>
            </a:r>
            <a:endParaRPr sz="2400">
              <a:solidFill>
                <a:schemeClr val="dk1"/>
              </a:solidFill>
            </a:endParaRPr>
          </a:p>
        </p:txBody>
      </p:sp>
      <p:pic>
        <p:nvPicPr>
          <p:cNvPr id="103" name="Google Shape;103;g3f98ee202db_0_56"/>
          <p:cNvPicPr preferRelativeResize="0"/>
          <p:nvPr/>
        </p:nvPicPr>
        <p:blipFill>
          <a:blip r:embed="rId5">
            <a:alphaModFix/>
          </a:blip>
          <a:stretch>
            <a:fillRect/>
          </a:stretch>
        </p:blipFill>
        <p:spPr>
          <a:xfrm>
            <a:off x="5671800" y="1170125"/>
            <a:ext cx="3319800" cy="2489850"/>
          </a:xfrm>
          <a:prstGeom prst="rect">
            <a:avLst/>
          </a:prstGeom>
          <a:noFill/>
          <a:ln>
            <a:noFill/>
          </a:ln>
        </p:spPr>
      </p:pic>
      <p:pic>
        <p:nvPicPr>
          <p:cNvPr id="23" name="Audio 22">
            <a:hlinkClick r:id="" action="ppaction://media"/>
            <a:extLst>
              <a:ext uri="{FF2B5EF4-FFF2-40B4-BE49-F238E27FC236}">
                <a16:creationId xmlns:a16="http://schemas.microsoft.com/office/drawing/2014/main" id="{1F346CA4-00E1-47B4-869E-954E479744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475"/>
    </mc:Choice>
    <mc:Fallback>
      <p:transition spd="slow" advTm="100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3f98ee202db_0_51"/>
          <p:cNvSpPr txBox="1">
            <a:spLocks noGrp="1"/>
          </p:cNvSpPr>
          <p:nvPr>
            <p:ph type="title"/>
          </p:nvPr>
        </p:nvSpPr>
        <p:spPr>
          <a:xfrm>
            <a:off x="311700" y="185438"/>
            <a:ext cx="8520600" cy="832287"/>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800"/>
              </a:spcBef>
              <a:spcAft>
                <a:spcPts val="400"/>
              </a:spcAft>
              <a:buNone/>
            </a:pPr>
            <a:r>
              <a:rPr lang="en" sz="2400" b="1" dirty="0">
                <a:solidFill>
                  <a:srgbClr val="000000"/>
                </a:solidFill>
                <a:highlight>
                  <a:srgbClr val="CFE2F3"/>
                </a:highlight>
                <a:latin typeface="Times New Roman"/>
                <a:ea typeface="Times New Roman"/>
                <a:cs typeface="Times New Roman"/>
                <a:sym typeface="Times New Roman"/>
              </a:rPr>
              <a:t>Risk Management, Safety and Psychological Wellbeing</a:t>
            </a:r>
            <a:endParaRPr sz="2400" dirty="0">
              <a:highlight>
                <a:srgbClr val="CFE2F3"/>
              </a:highlight>
            </a:endParaRPr>
          </a:p>
        </p:txBody>
      </p:sp>
      <p:sp>
        <p:nvSpPr>
          <p:cNvPr id="109" name="Google Shape;109;g3f98ee202db_0_51"/>
          <p:cNvSpPr txBox="1">
            <a:spLocks noGrp="1"/>
          </p:cNvSpPr>
          <p:nvPr>
            <p:ph type="body" idx="1"/>
          </p:nvPr>
        </p:nvSpPr>
        <p:spPr>
          <a:xfrm>
            <a:off x="311700" y="1152475"/>
            <a:ext cx="4761900" cy="3416400"/>
          </a:xfrm>
          <a:prstGeom prst="rect">
            <a:avLst/>
          </a:prstGeom>
        </p:spPr>
        <p:txBody>
          <a:bodyPr spcFirstLastPara="1" wrap="square" lIns="91425" tIns="91425" rIns="91425" bIns="91425" anchor="t" anchorCtr="0">
            <a:normAutofit lnSpcReduction="10000"/>
          </a:bodyPr>
          <a:lstStyle/>
          <a:p>
            <a:pPr marL="457200" lvl="0" indent="-339725" algn="just" rtl="0">
              <a:lnSpc>
                <a:spcPct val="150000"/>
              </a:lnSpc>
              <a:spcBef>
                <a:spcPts val="1200"/>
              </a:spcBef>
              <a:spcAft>
                <a:spcPts val="0"/>
              </a:spcAft>
              <a:buClr>
                <a:schemeClr val="dk1"/>
              </a:buClr>
              <a:buSzPts val="1750"/>
              <a:buFont typeface="Times New Roman"/>
              <a:buChar char="●"/>
            </a:pPr>
            <a:r>
              <a:rPr lang="en" sz="1750">
                <a:solidFill>
                  <a:schemeClr val="dk1"/>
                </a:solidFill>
                <a:latin typeface="Times New Roman"/>
                <a:ea typeface="Times New Roman"/>
                <a:cs typeface="Times New Roman"/>
                <a:sym typeface="Times New Roman"/>
              </a:rPr>
              <a:t>Falls: Perform balance and mobility assessment, environment and walking aids.</a:t>
            </a:r>
            <a:endParaRPr sz="1750">
              <a:solidFill>
                <a:schemeClr val="dk1"/>
              </a:solidFill>
              <a:latin typeface="Times New Roman"/>
              <a:ea typeface="Times New Roman"/>
              <a:cs typeface="Times New Roman"/>
              <a:sym typeface="Times New Roman"/>
            </a:endParaRPr>
          </a:p>
          <a:p>
            <a:pPr marL="457200" lvl="0" indent="-301625" algn="just" rtl="0">
              <a:lnSpc>
                <a:spcPct val="150000"/>
              </a:lnSpc>
              <a:spcBef>
                <a:spcPts val="0"/>
              </a:spcBef>
              <a:spcAft>
                <a:spcPts val="0"/>
              </a:spcAft>
              <a:buClr>
                <a:schemeClr val="dk1"/>
              </a:buClr>
              <a:buSzPts val="1150"/>
              <a:buFont typeface="Times New Roman"/>
              <a:buChar char="●"/>
            </a:pPr>
            <a:r>
              <a:rPr lang="en" sz="1750">
                <a:solidFill>
                  <a:schemeClr val="dk1"/>
                </a:solidFill>
                <a:latin typeface="Times New Roman"/>
                <a:ea typeface="Times New Roman"/>
                <a:cs typeface="Times New Roman"/>
                <a:sym typeface="Times New Roman"/>
              </a:rPr>
              <a:t>Post-stroke issues: watch for fatigue, mood, cognition, swallowing and shoulder pain (</a:t>
            </a:r>
            <a:r>
              <a:rPr lang="en">
                <a:solidFill>
                  <a:schemeClr val="dk1"/>
                </a:solidFill>
                <a:latin typeface="Times New Roman"/>
                <a:ea typeface="Times New Roman"/>
                <a:cs typeface="Times New Roman"/>
                <a:sym typeface="Times New Roman"/>
              </a:rPr>
              <a:t>Mugisha </a:t>
            </a:r>
            <a:r>
              <a:rPr lang="en" i="1">
                <a:solidFill>
                  <a:schemeClr val="dk1"/>
                </a:solidFill>
                <a:latin typeface="Times New Roman"/>
                <a:ea typeface="Times New Roman"/>
                <a:cs typeface="Times New Roman"/>
                <a:sym typeface="Times New Roman"/>
              </a:rPr>
              <a:t>et al</a:t>
            </a:r>
            <a:r>
              <a:rPr lang="en">
                <a:solidFill>
                  <a:schemeClr val="dk1"/>
                </a:solidFill>
                <a:latin typeface="Times New Roman"/>
                <a:ea typeface="Times New Roman"/>
                <a:cs typeface="Times New Roman"/>
                <a:sym typeface="Times New Roman"/>
              </a:rPr>
              <a:t>. 2022)</a:t>
            </a:r>
            <a:r>
              <a:rPr lang="en" sz="1750">
                <a:solidFill>
                  <a:schemeClr val="dk1"/>
                </a:solidFill>
                <a:latin typeface="Times New Roman"/>
                <a:ea typeface="Times New Roman"/>
                <a:cs typeface="Times New Roman"/>
                <a:sym typeface="Times New Roman"/>
              </a:rPr>
              <a:t>.</a:t>
            </a:r>
            <a:endParaRPr sz="1750">
              <a:solidFill>
                <a:schemeClr val="dk1"/>
              </a:solidFill>
              <a:latin typeface="Times New Roman"/>
              <a:ea typeface="Times New Roman"/>
              <a:cs typeface="Times New Roman"/>
              <a:sym typeface="Times New Roman"/>
            </a:endParaRPr>
          </a:p>
          <a:p>
            <a:pPr marL="457200" lvl="0" indent="-339725" algn="just" rtl="0">
              <a:lnSpc>
                <a:spcPct val="150000"/>
              </a:lnSpc>
              <a:spcBef>
                <a:spcPts val="0"/>
              </a:spcBef>
              <a:spcAft>
                <a:spcPts val="0"/>
              </a:spcAft>
              <a:buClr>
                <a:schemeClr val="dk1"/>
              </a:buClr>
              <a:buSzPts val="1750"/>
              <a:buFont typeface="Times New Roman"/>
              <a:buChar char="●"/>
            </a:pPr>
            <a:r>
              <a:rPr lang="en" sz="1750">
                <a:solidFill>
                  <a:schemeClr val="dk1"/>
                </a:solidFill>
                <a:latin typeface="Times New Roman"/>
                <a:ea typeface="Times New Roman"/>
                <a:cs typeface="Times New Roman"/>
                <a:sym typeface="Times New Roman"/>
              </a:rPr>
              <a:t>Safety target: No preventable falls, documented review of psychological wellbeing.</a:t>
            </a:r>
            <a:endParaRPr sz="2400">
              <a:solidFill>
                <a:schemeClr val="dk1"/>
              </a:solidFill>
            </a:endParaRPr>
          </a:p>
        </p:txBody>
      </p:sp>
      <p:pic>
        <p:nvPicPr>
          <p:cNvPr id="110" name="Google Shape;110;g3f98ee202db_0_51"/>
          <p:cNvPicPr preferRelativeResize="0"/>
          <p:nvPr/>
        </p:nvPicPr>
        <p:blipFill>
          <a:blip r:embed="rId5">
            <a:alphaModFix/>
          </a:blip>
          <a:stretch>
            <a:fillRect/>
          </a:stretch>
        </p:blipFill>
        <p:spPr>
          <a:xfrm>
            <a:off x="5226000" y="1170125"/>
            <a:ext cx="3712219" cy="3820975"/>
          </a:xfrm>
          <a:prstGeom prst="rect">
            <a:avLst/>
          </a:prstGeom>
          <a:noFill/>
          <a:ln>
            <a:noFill/>
          </a:ln>
        </p:spPr>
      </p:pic>
      <p:pic>
        <p:nvPicPr>
          <p:cNvPr id="21" name="Audio 20">
            <a:hlinkClick r:id="" action="ppaction://media"/>
            <a:extLst>
              <a:ext uri="{FF2B5EF4-FFF2-40B4-BE49-F238E27FC236}">
                <a16:creationId xmlns:a16="http://schemas.microsoft.com/office/drawing/2014/main" id="{DB3B81F8-59C8-6F37-5390-AC1E479C56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1882"/>
    </mc:Choice>
    <mc:Fallback>
      <p:transition spd="slow" advTm="111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g3f98ee202db_0_61"/>
          <p:cNvSpPr txBox="1">
            <a:spLocks noGrp="1"/>
          </p:cNvSpPr>
          <p:nvPr>
            <p:ph type="title"/>
          </p:nvPr>
        </p:nvSpPr>
        <p:spPr>
          <a:xfrm>
            <a:off x="311700" y="-51155"/>
            <a:ext cx="8520600" cy="1068880"/>
          </a:xfrm>
          <a:prstGeom prst="rect">
            <a:avLst/>
          </a:prstGeom>
        </p:spPr>
        <p:txBody>
          <a:bodyPr spcFirstLastPara="1" wrap="square" lIns="91425" tIns="91425" rIns="91425" bIns="91425" anchor="t" anchorCtr="0">
            <a:normAutofit/>
          </a:bodyPr>
          <a:lstStyle/>
          <a:p>
            <a:pPr marL="0" lvl="0" indent="0" algn="just" rtl="0">
              <a:lnSpc>
                <a:spcPct val="150000"/>
              </a:lnSpc>
              <a:spcBef>
                <a:spcPts val="1800"/>
              </a:spcBef>
              <a:spcAft>
                <a:spcPts val="400"/>
              </a:spcAft>
              <a:buNone/>
            </a:pPr>
            <a:r>
              <a:rPr lang="en" sz="2400" b="1" dirty="0">
                <a:solidFill>
                  <a:srgbClr val="000000"/>
                </a:solidFill>
                <a:highlight>
                  <a:srgbClr val="9FC5E8"/>
                </a:highlight>
                <a:latin typeface="Times New Roman"/>
                <a:ea typeface="Times New Roman"/>
                <a:cs typeface="Times New Roman"/>
                <a:sym typeface="Times New Roman"/>
              </a:rPr>
              <a:t>Multidisciplinary Care and SMART Outcomes</a:t>
            </a:r>
            <a:endParaRPr sz="2400" dirty="0">
              <a:highlight>
                <a:srgbClr val="9FC5E8"/>
              </a:highlight>
            </a:endParaRPr>
          </a:p>
        </p:txBody>
      </p:sp>
      <p:sp>
        <p:nvSpPr>
          <p:cNvPr id="116" name="Google Shape;116;g3f98ee202db_0_61"/>
          <p:cNvSpPr txBox="1">
            <a:spLocks noGrp="1"/>
          </p:cNvSpPr>
          <p:nvPr>
            <p:ph type="body" idx="1"/>
          </p:nvPr>
        </p:nvSpPr>
        <p:spPr>
          <a:xfrm>
            <a:off x="311700" y="1152475"/>
            <a:ext cx="4051200" cy="3416400"/>
          </a:xfrm>
          <a:prstGeom prst="rect">
            <a:avLst/>
          </a:prstGeom>
        </p:spPr>
        <p:txBody>
          <a:bodyPr spcFirstLastPara="1" wrap="square" lIns="91425" tIns="91425" rIns="91425" bIns="91425" anchor="t" anchorCtr="0">
            <a:normAutofit fontScale="85000" lnSpcReduction="20000"/>
          </a:bodyPr>
          <a:lstStyle/>
          <a:p>
            <a:pPr marL="457200" lvl="0" indent="-296148" algn="just" rtl="0">
              <a:lnSpc>
                <a:spcPct val="150000"/>
              </a:lnSpc>
              <a:spcBef>
                <a:spcPts val="1200"/>
              </a:spcBef>
              <a:spcAft>
                <a:spcPts val="0"/>
              </a:spcAft>
              <a:buClr>
                <a:schemeClr val="dk1"/>
              </a:buClr>
              <a:buSzPct val="65714"/>
              <a:buFont typeface="Times New Roman"/>
              <a:buChar char="●"/>
            </a:pPr>
            <a:r>
              <a:rPr lang="en" sz="1750">
                <a:solidFill>
                  <a:schemeClr val="dk1"/>
                </a:solidFill>
                <a:latin typeface="Times New Roman"/>
                <a:ea typeface="Times New Roman"/>
                <a:cs typeface="Times New Roman"/>
                <a:sym typeface="Times New Roman"/>
              </a:rPr>
              <a:t>Medication, rehabilitation and medicines (MDT) team: The stroke physician, GP, nurse, physiotherapist, OT, SLT, dietitian/psychology as needed (</a:t>
            </a:r>
            <a:r>
              <a:rPr lang="en">
                <a:solidFill>
                  <a:schemeClr val="dk1"/>
                </a:solidFill>
                <a:latin typeface="Times New Roman"/>
                <a:ea typeface="Times New Roman"/>
                <a:cs typeface="Times New Roman"/>
                <a:sym typeface="Times New Roman"/>
              </a:rPr>
              <a:t>Choo </a:t>
            </a:r>
            <a:r>
              <a:rPr lang="en" i="1">
                <a:solidFill>
                  <a:schemeClr val="dk1"/>
                </a:solidFill>
                <a:latin typeface="Times New Roman"/>
                <a:ea typeface="Times New Roman"/>
                <a:cs typeface="Times New Roman"/>
                <a:sym typeface="Times New Roman"/>
              </a:rPr>
              <a:t>et al.</a:t>
            </a:r>
            <a:r>
              <a:rPr lang="en">
                <a:solidFill>
                  <a:schemeClr val="dk1"/>
                </a:solidFill>
                <a:latin typeface="Times New Roman"/>
                <a:ea typeface="Times New Roman"/>
                <a:cs typeface="Times New Roman"/>
                <a:sym typeface="Times New Roman"/>
              </a:rPr>
              <a:t> 2022)</a:t>
            </a:r>
            <a:r>
              <a:rPr lang="en" sz="1750">
                <a:solidFill>
                  <a:schemeClr val="dk1"/>
                </a:solidFill>
                <a:latin typeface="Times New Roman"/>
                <a:ea typeface="Times New Roman"/>
                <a:cs typeface="Times New Roman"/>
                <a:sym typeface="Times New Roman"/>
              </a:rPr>
              <a:t>.</a:t>
            </a:r>
            <a:endParaRPr sz="1750">
              <a:solidFill>
                <a:schemeClr val="dk1"/>
              </a:solidFill>
              <a:latin typeface="Times New Roman"/>
              <a:ea typeface="Times New Roman"/>
              <a:cs typeface="Times New Roman"/>
              <a:sym typeface="Times New Roman"/>
            </a:endParaRPr>
          </a:p>
          <a:p>
            <a:pPr marL="457200" lvl="0" indent="-331391" algn="just" rtl="0">
              <a:lnSpc>
                <a:spcPct val="150000"/>
              </a:lnSpc>
              <a:spcBef>
                <a:spcPts val="0"/>
              </a:spcBef>
              <a:spcAft>
                <a:spcPts val="0"/>
              </a:spcAft>
              <a:buClr>
                <a:schemeClr val="dk1"/>
              </a:buClr>
              <a:buSzPct val="100000"/>
              <a:buFont typeface="Times New Roman"/>
              <a:buChar char="●"/>
            </a:pPr>
            <a:r>
              <a:rPr lang="en" sz="1750">
                <a:solidFill>
                  <a:schemeClr val="dk1"/>
                </a:solidFill>
                <a:latin typeface="Times New Roman"/>
                <a:ea typeface="Times New Roman"/>
                <a:cs typeface="Times New Roman"/>
                <a:sym typeface="Times New Roman"/>
              </a:rPr>
              <a:t>SMART goals for mobility, communication and medication adherence and independent living.</a:t>
            </a:r>
            <a:endParaRPr sz="1750">
              <a:solidFill>
                <a:schemeClr val="dk1"/>
              </a:solidFill>
              <a:latin typeface="Times New Roman"/>
              <a:ea typeface="Times New Roman"/>
              <a:cs typeface="Times New Roman"/>
              <a:sym typeface="Times New Roman"/>
            </a:endParaRPr>
          </a:p>
          <a:p>
            <a:pPr marL="457200" lvl="0" indent="-331391" algn="just" rtl="0">
              <a:lnSpc>
                <a:spcPct val="150000"/>
              </a:lnSpc>
              <a:spcBef>
                <a:spcPts val="0"/>
              </a:spcBef>
              <a:spcAft>
                <a:spcPts val="0"/>
              </a:spcAft>
              <a:buClr>
                <a:schemeClr val="dk1"/>
              </a:buClr>
              <a:buSzPct val="100000"/>
              <a:buFont typeface="Times New Roman"/>
              <a:buChar char="●"/>
            </a:pPr>
            <a:r>
              <a:rPr lang="en" sz="1750">
                <a:solidFill>
                  <a:schemeClr val="dk1"/>
                </a:solidFill>
                <a:latin typeface="Times New Roman"/>
                <a:ea typeface="Times New Roman"/>
                <a:cs typeface="Times New Roman"/>
                <a:sym typeface="Times New Roman"/>
              </a:rPr>
              <a:t>Review: reassess progress at discharge, 6 months and annually.</a:t>
            </a:r>
            <a:endParaRPr sz="2400">
              <a:solidFill>
                <a:schemeClr val="dk1"/>
              </a:solidFill>
            </a:endParaRPr>
          </a:p>
        </p:txBody>
      </p:sp>
      <p:graphicFrame>
        <p:nvGraphicFramePr>
          <p:cNvPr id="117" name="Google Shape;117;g3f98ee202db_0_61"/>
          <p:cNvGraphicFramePr/>
          <p:nvPr/>
        </p:nvGraphicFramePr>
        <p:xfrm>
          <a:off x="4572000" y="1017725"/>
          <a:ext cx="4312675" cy="3094985"/>
        </p:xfrm>
        <a:graphic>
          <a:graphicData uri="http://schemas.openxmlformats.org/drawingml/2006/table">
            <a:tbl>
              <a:tblPr>
                <a:noFill/>
                <a:tableStyleId>{1E761E09-6BC7-4A1F-87CA-2A1E925E93A7}</a:tableStyleId>
              </a:tblPr>
              <a:tblGrid>
                <a:gridCol w="1113425">
                  <a:extLst>
                    <a:ext uri="{9D8B030D-6E8A-4147-A177-3AD203B41FA5}">
                      <a16:colId xmlns:a16="http://schemas.microsoft.com/office/drawing/2014/main" val="20000"/>
                    </a:ext>
                  </a:extLst>
                </a:gridCol>
                <a:gridCol w="3199250">
                  <a:extLst>
                    <a:ext uri="{9D8B030D-6E8A-4147-A177-3AD203B41FA5}">
                      <a16:colId xmlns:a16="http://schemas.microsoft.com/office/drawing/2014/main" val="20001"/>
                    </a:ext>
                  </a:extLst>
                </a:gridCol>
              </a:tblGrid>
              <a:tr h="234625">
                <a:tc>
                  <a:txBody>
                    <a:bodyPr/>
                    <a:lstStyle/>
                    <a:p>
                      <a:pPr marL="0" marR="0" lvl="0" indent="0" algn="ctr" rtl="0">
                        <a:lnSpc>
                          <a:spcPct val="115000"/>
                        </a:lnSpc>
                        <a:spcBef>
                          <a:spcPts val="0"/>
                        </a:spcBef>
                        <a:spcAft>
                          <a:spcPts val="0"/>
                        </a:spcAft>
                        <a:buNone/>
                      </a:pPr>
                      <a:r>
                        <a:rPr lang="en" sz="1000" b="1">
                          <a:solidFill>
                            <a:schemeClr val="dk1"/>
                          </a:solidFill>
                          <a:latin typeface="Times New Roman"/>
                          <a:ea typeface="Times New Roman"/>
                          <a:cs typeface="Times New Roman"/>
                          <a:sym typeface="Times New Roman"/>
                        </a:rPr>
                        <a:t>SMART Element</a:t>
                      </a:r>
                      <a:endParaRPr sz="1000" b="1">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ctr" rtl="0">
                        <a:lnSpc>
                          <a:spcPct val="115000"/>
                        </a:lnSpc>
                        <a:spcBef>
                          <a:spcPts val="0"/>
                        </a:spcBef>
                        <a:spcAft>
                          <a:spcPts val="0"/>
                        </a:spcAft>
                        <a:buNone/>
                      </a:pPr>
                      <a:r>
                        <a:rPr lang="en" sz="1000" b="1">
                          <a:solidFill>
                            <a:schemeClr val="dk1"/>
                          </a:solidFill>
                          <a:latin typeface="Times New Roman"/>
                          <a:ea typeface="Times New Roman"/>
                          <a:cs typeface="Times New Roman"/>
                          <a:sym typeface="Times New Roman"/>
                        </a:rPr>
                        <a:t>Goal for Daniel</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00025">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Specific</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Daniel will improve mobility, communication and independence in daily activities following his stroke.</a:t>
                      </a:r>
                      <a:endParaRPr sz="1000">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200025">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Measurable</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He will walk 10–15 metres safely with an agreed mobility aid and communicate three essential needs independently.</a:t>
                      </a:r>
                      <a:endParaRPr sz="1000">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200025">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Achievable</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Goals will be supported through physiotherapy, occupational therapy and speech-and-language therapy, adjusted to his ability.</a:t>
                      </a:r>
                      <a:endParaRPr sz="1000">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200025">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Relevant</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Improving mobility and communication will increase Daniel's independence, safety, confidence and quality of life.</a:t>
                      </a:r>
                      <a:endParaRPr sz="1000">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200025">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Time-bound</a:t>
                      </a:r>
                      <a:endParaRPr sz="1000">
                        <a:solidFill>
                          <a:schemeClr val="dk1"/>
                        </a:solidFill>
                        <a:latin typeface="Times New Roman"/>
                        <a:ea typeface="Times New Roman"/>
                        <a:cs typeface="Times New Roman"/>
                        <a:sym typeface="Times New Roman"/>
                      </a:endParaRPr>
                    </a:p>
                  </a:txBody>
                  <a:tcPr marL="25400" marR="2540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000">
                          <a:solidFill>
                            <a:schemeClr val="dk1"/>
                          </a:solidFill>
                          <a:latin typeface="Times New Roman"/>
                          <a:ea typeface="Times New Roman"/>
                          <a:cs typeface="Times New Roman"/>
                          <a:sym typeface="Times New Roman"/>
                        </a:rPr>
                        <a:t>Daniel will work towards these outcomes within 6 weeks, with progress reviewed weekly and the care plan adjusted when necessary.</a:t>
                      </a:r>
                      <a:endParaRPr sz="1000">
                        <a:solidFill>
                          <a:schemeClr val="dk1"/>
                        </a:solidFill>
                        <a:latin typeface="Times New Roman"/>
                        <a:ea typeface="Times New Roman"/>
                        <a:cs typeface="Times New Roman"/>
                        <a:sym typeface="Times New Roman"/>
                      </a:endParaRPr>
                    </a:p>
                  </a:txBody>
                  <a:tcPr marL="0" marR="0" marT="25400" marB="25400" anchor="b">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pic>
        <p:nvPicPr>
          <p:cNvPr id="18" name="Audio 17">
            <a:hlinkClick r:id="" action="ppaction://media"/>
            <a:extLst>
              <a:ext uri="{FF2B5EF4-FFF2-40B4-BE49-F238E27FC236}">
                <a16:creationId xmlns:a16="http://schemas.microsoft.com/office/drawing/2014/main" id="{2AD00C27-E0B9-14CE-F31B-FE94C0A377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375"/>
    </mc:Choice>
    <mc:Fallback>
      <p:transition spd="slow" advTm="98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g3f98ee202db_0_6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800"/>
              </a:spcBef>
              <a:spcAft>
                <a:spcPts val="400"/>
              </a:spcAft>
              <a:buNone/>
            </a:pPr>
            <a:r>
              <a:rPr lang="en" sz="2400" b="1">
                <a:solidFill>
                  <a:srgbClr val="000000"/>
                </a:solidFill>
                <a:highlight>
                  <a:srgbClr val="FFFF00"/>
                </a:highlight>
                <a:latin typeface="Times New Roman"/>
                <a:ea typeface="Times New Roman"/>
                <a:cs typeface="Times New Roman"/>
                <a:sym typeface="Times New Roman"/>
              </a:rPr>
              <a:t>Conclusion and Key Evidence</a:t>
            </a:r>
            <a:endParaRPr sz="2400">
              <a:highlight>
                <a:srgbClr val="FFFF00"/>
              </a:highlight>
            </a:endParaRPr>
          </a:p>
        </p:txBody>
      </p:sp>
      <p:sp>
        <p:nvSpPr>
          <p:cNvPr id="123" name="Google Shape;123;g3f98ee202db_0_66"/>
          <p:cNvSpPr txBox="1">
            <a:spLocks noGrp="1"/>
          </p:cNvSpPr>
          <p:nvPr>
            <p:ph type="body" idx="1"/>
          </p:nvPr>
        </p:nvSpPr>
        <p:spPr>
          <a:xfrm>
            <a:off x="311700" y="1152475"/>
            <a:ext cx="5183400" cy="3416400"/>
          </a:xfrm>
          <a:prstGeom prst="rect">
            <a:avLst/>
          </a:prstGeom>
        </p:spPr>
        <p:txBody>
          <a:bodyPr spcFirstLastPara="1" wrap="square" lIns="91425" tIns="91425" rIns="91425" bIns="91425" anchor="t" anchorCtr="0">
            <a:normAutofit/>
          </a:bodyPr>
          <a:lstStyle/>
          <a:p>
            <a:pPr marL="457200" lvl="0" indent="-333375" algn="just" rtl="0">
              <a:lnSpc>
                <a:spcPct val="150000"/>
              </a:lnSpc>
              <a:spcBef>
                <a:spcPts val="120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Scale: ~100,000 UK strokes/year; 1.3m survivors; projected 151,000 annual strokes by 2035.</a:t>
            </a:r>
            <a:endParaRPr sz="1650">
              <a:solidFill>
                <a:schemeClr val="dk1"/>
              </a:solidFill>
              <a:latin typeface="Times New Roman"/>
              <a:ea typeface="Times New Roman"/>
              <a:cs typeface="Times New Roman"/>
              <a:sym typeface="Times New Roman"/>
            </a:endParaRPr>
          </a:p>
          <a:p>
            <a:pPr marL="457200" lvl="0" indent="-333375" algn="just" rtl="0">
              <a:lnSpc>
                <a:spcPct val="150000"/>
              </a:lnSpc>
              <a:spcBef>
                <a:spcPts val="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Care: quick treatment + at least 5 days and 3 hours per day of rehabilitation (if appropriate).</a:t>
            </a:r>
            <a:endParaRPr sz="1650">
              <a:solidFill>
                <a:schemeClr val="dk1"/>
              </a:solidFill>
              <a:latin typeface="Times New Roman"/>
              <a:ea typeface="Times New Roman"/>
              <a:cs typeface="Times New Roman"/>
              <a:sym typeface="Times New Roman"/>
            </a:endParaRPr>
          </a:p>
          <a:p>
            <a:pPr marL="457200" lvl="0" indent="-333375" algn="just" rtl="0">
              <a:lnSpc>
                <a:spcPct val="150000"/>
              </a:lnSpc>
              <a:spcBef>
                <a:spcPts val="0"/>
              </a:spcBef>
              <a:spcAft>
                <a:spcPts val="0"/>
              </a:spcAft>
              <a:buClr>
                <a:schemeClr val="dk1"/>
              </a:buClr>
              <a:buSzPts val="1650"/>
              <a:buFont typeface="Times New Roman"/>
              <a:buChar char="●"/>
            </a:pPr>
            <a:r>
              <a:rPr lang="en" sz="1650">
                <a:solidFill>
                  <a:schemeClr val="dk1"/>
                </a:solidFill>
                <a:latin typeface="Times New Roman"/>
                <a:ea typeface="Times New Roman"/>
                <a:cs typeface="Times New Roman"/>
                <a:sym typeface="Times New Roman"/>
              </a:rPr>
              <a:t>Learning outcomes: increased independence, better communication and mobility, reduction of risk of cardiovascular disease recurrence.</a:t>
            </a:r>
            <a:endParaRPr sz="2300">
              <a:solidFill>
                <a:schemeClr val="dk1"/>
              </a:solidFill>
            </a:endParaRPr>
          </a:p>
        </p:txBody>
      </p:sp>
      <p:pic>
        <p:nvPicPr>
          <p:cNvPr id="124" name="Google Shape;124;g3f98ee202db_0_66"/>
          <p:cNvPicPr preferRelativeResize="0"/>
          <p:nvPr/>
        </p:nvPicPr>
        <p:blipFill>
          <a:blip r:embed="rId5">
            <a:alphaModFix/>
          </a:blip>
          <a:stretch>
            <a:fillRect/>
          </a:stretch>
        </p:blipFill>
        <p:spPr>
          <a:xfrm>
            <a:off x="5647500" y="1170125"/>
            <a:ext cx="3344100" cy="2229400"/>
          </a:xfrm>
          <a:prstGeom prst="rect">
            <a:avLst/>
          </a:prstGeom>
          <a:noFill/>
          <a:ln>
            <a:noFill/>
          </a:ln>
        </p:spPr>
      </p:pic>
      <p:pic>
        <p:nvPicPr>
          <p:cNvPr id="16" name="Audio 15">
            <a:hlinkClick r:id="" action="ppaction://media"/>
            <a:extLst>
              <a:ext uri="{FF2B5EF4-FFF2-40B4-BE49-F238E27FC236}">
                <a16:creationId xmlns:a16="http://schemas.microsoft.com/office/drawing/2014/main" id="{BFE60D49-FC9A-993A-FE33-5F313F156E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798"/>
    </mc:Choice>
    <mc:Fallback>
      <p:transition spd="slow" advTm="80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g3f98ee202db_0_7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400"/>
              </a:spcBef>
              <a:spcAft>
                <a:spcPts val="400"/>
              </a:spcAft>
              <a:buNone/>
            </a:pPr>
            <a:r>
              <a:rPr lang="en" sz="2400" b="1">
                <a:solidFill>
                  <a:srgbClr val="000000"/>
                </a:solidFill>
                <a:highlight>
                  <a:srgbClr val="6D9EEB"/>
                </a:highlight>
                <a:latin typeface="Times New Roman"/>
                <a:ea typeface="Times New Roman"/>
                <a:cs typeface="Times New Roman"/>
                <a:sym typeface="Times New Roman"/>
              </a:rPr>
              <a:t>References</a:t>
            </a:r>
            <a:endParaRPr sz="2400">
              <a:highlight>
                <a:srgbClr val="6D9EEB"/>
              </a:highlight>
            </a:endParaRPr>
          </a:p>
        </p:txBody>
      </p:sp>
      <p:sp>
        <p:nvSpPr>
          <p:cNvPr id="130" name="Google Shape;130;g3f98ee202db_0_7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Church, G., Ali, A., Smith, C.L., Broom, D. and Sage, K. (2022) ‘Examining clinical practice guidelines for exercise and physical activity as part of rehabilitation for people with stroke: A systematic review’, </a:t>
            </a:r>
            <a:r>
              <a:rPr lang="en" sz="770" i="1">
                <a:solidFill>
                  <a:schemeClr val="dk1"/>
                </a:solidFill>
                <a:latin typeface="Times New Roman"/>
                <a:ea typeface="Times New Roman"/>
                <a:cs typeface="Times New Roman"/>
                <a:sym typeface="Times New Roman"/>
              </a:rPr>
              <a:t>International Journal of Environmental Research and Public Health</a:t>
            </a:r>
            <a:r>
              <a:rPr lang="en" sz="770">
                <a:solidFill>
                  <a:schemeClr val="dk1"/>
                </a:solidFill>
                <a:latin typeface="Times New Roman"/>
                <a:ea typeface="Times New Roman"/>
                <a:cs typeface="Times New Roman"/>
                <a:sym typeface="Times New Roman"/>
              </a:rPr>
              <a:t>, 19(3), p.1707. Available at:</a:t>
            </a:r>
            <a:r>
              <a:rPr lang="en" sz="77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https://pubmed.ncbi.nlm.nih.gov/35162730/</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Chiaramonte, R., Bonfiglio, M., Leonforte, P., Coltraro, G.L., Guerrera, C.S. and Vecchio, M. (2022) ‘Proprioceptive and dual-task training: The key of stroke rehabilitation, a systematic review’, </a:t>
            </a:r>
            <a:r>
              <a:rPr lang="en" sz="770" i="1">
                <a:solidFill>
                  <a:schemeClr val="dk1"/>
                </a:solidFill>
                <a:latin typeface="Times New Roman"/>
                <a:ea typeface="Times New Roman"/>
                <a:cs typeface="Times New Roman"/>
                <a:sym typeface="Times New Roman"/>
              </a:rPr>
              <a:t>Journal of Functional Morphology and Kinesiology</a:t>
            </a:r>
            <a:r>
              <a:rPr lang="en" sz="770">
                <a:solidFill>
                  <a:schemeClr val="dk1"/>
                </a:solidFill>
                <a:latin typeface="Times New Roman"/>
                <a:ea typeface="Times New Roman"/>
                <a:cs typeface="Times New Roman"/>
                <a:sym typeface="Times New Roman"/>
              </a:rPr>
              <a:t>, 7(3), p.53. Available at:</a:t>
            </a:r>
            <a:r>
              <a:rPr lang="en" sz="77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https://pubmed.ncbi.nlm.nih.gov/35893327/</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Choo, W.T., Jiang, Y., Chan, K.G.F., Ramachandran, H.J., Teo, J.Y.C., Seah, C.W.A. and Wang, W. (2022) ‘Effectiveness of caregiver-mediated exercise interventions on activities of daily living, anxiety and depression post-stroke rehabilitation: A systematic review and meta-analysis’, </a:t>
            </a:r>
            <a:r>
              <a:rPr lang="en" sz="770" i="1">
                <a:solidFill>
                  <a:schemeClr val="dk1"/>
                </a:solidFill>
                <a:latin typeface="Times New Roman"/>
                <a:ea typeface="Times New Roman"/>
                <a:cs typeface="Times New Roman"/>
                <a:sym typeface="Times New Roman"/>
              </a:rPr>
              <a:t>Journal of Advanced Nursing</a:t>
            </a:r>
            <a:r>
              <a:rPr lang="en" sz="770">
                <a:solidFill>
                  <a:schemeClr val="dk1"/>
                </a:solidFill>
                <a:latin typeface="Times New Roman"/>
                <a:ea typeface="Times New Roman"/>
                <a:cs typeface="Times New Roman"/>
                <a:sym typeface="Times New Roman"/>
              </a:rPr>
              <a:t>, 78(7), pp.1870–1882. Available at:</a:t>
            </a:r>
            <a:r>
              <a:rPr lang="en" sz="77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https://pubmed.ncbi.nlm.nih.gov/35451521/</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O’Donoghue, M., Leahy, S., Boland, P., Galvin, R., McManus, J. and Hayes, S. (2022) ‘Rehabilitation of cognitive deficits poststroke: Systematic review and meta-analysis of randomized controlled trials’, </a:t>
            </a:r>
            <a:r>
              <a:rPr lang="en" sz="770" i="1">
                <a:solidFill>
                  <a:schemeClr val="dk1"/>
                </a:solidFill>
                <a:latin typeface="Times New Roman"/>
                <a:ea typeface="Times New Roman"/>
                <a:cs typeface="Times New Roman"/>
                <a:sym typeface="Times New Roman"/>
              </a:rPr>
              <a:t>Stroke</a:t>
            </a:r>
            <a:r>
              <a:rPr lang="en" sz="770">
                <a:solidFill>
                  <a:schemeClr val="dk1"/>
                </a:solidFill>
                <a:latin typeface="Times New Roman"/>
                <a:ea typeface="Times New Roman"/>
                <a:cs typeface="Times New Roman"/>
                <a:sym typeface="Times New Roman"/>
              </a:rPr>
              <a:t>, 53(5), pp.1700–1710. Available at:</a:t>
            </a:r>
            <a:r>
              <a:rPr lang="en" sz="77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https://pubmed.ncbi.nlm.nih.gov/35109684/</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Huang, J., Ji, J.R., Liang, C., Zhang, Y.Z., Sun, H.C., Yan, Y.H. and Xing, X.B. (2022) ‘Effects of physical therapy-based rehabilitation on recovery of upper limb motor function after stroke in adults: A systematic review and meta-analysis of randomized controlled trials’, </a:t>
            </a:r>
            <a:r>
              <a:rPr lang="en" sz="770" i="1">
                <a:solidFill>
                  <a:schemeClr val="dk1"/>
                </a:solidFill>
                <a:latin typeface="Times New Roman"/>
                <a:ea typeface="Times New Roman"/>
                <a:cs typeface="Times New Roman"/>
                <a:sym typeface="Times New Roman"/>
              </a:rPr>
              <a:t>Annals of Palliative Medicine</a:t>
            </a:r>
            <a:r>
              <a:rPr lang="en" sz="770">
                <a:solidFill>
                  <a:schemeClr val="dk1"/>
                </a:solidFill>
                <a:latin typeface="Times New Roman"/>
                <a:ea typeface="Times New Roman"/>
                <a:cs typeface="Times New Roman"/>
                <a:sym typeface="Times New Roman"/>
              </a:rPr>
              <a:t>, 11(2), pp.521–531. Available at:</a:t>
            </a:r>
            <a:r>
              <a:rPr lang="en" sz="77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https://pubmed.ncbi.nlm.nih.gov/35249330/</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Jee, S., Jeong, M., Paik, N.J., Kim, W.S., Shin, Y.I., Ko, S.H., Kwon, I.S., Choi, B.M., Jung, Y., Chang, W. and Sohn, M.K. (2022) ‘Early supported discharge and transitional care management after stroke: A systematic review and meta-analysis’, </a:t>
            </a:r>
            <a:r>
              <a:rPr lang="en" sz="770" i="1">
                <a:solidFill>
                  <a:schemeClr val="dk1"/>
                </a:solidFill>
                <a:latin typeface="Times New Roman"/>
                <a:ea typeface="Times New Roman"/>
                <a:cs typeface="Times New Roman"/>
                <a:sym typeface="Times New Roman"/>
              </a:rPr>
              <a:t>Frontiers in Neurology</a:t>
            </a:r>
            <a:r>
              <a:rPr lang="en" sz="770">
                <a:solidFill>
                  <a:schemeClr val="dk1"/>
                </a:solidFill>
                <a:latin typeface="Times New Roman"/>
                <a:ea typeface="Times New Roman"/>
                <a:cs typeface="Times New Roman"/>
                <a:sym typeface="Times New Roman"/>
              </a:rPr>
              <a:t>, 13, p.755316. Available at:</a:t>
            </a:r>
            <a:r>
              <a:rPr lang="en" sz="77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https://pubmed.ncbi.nlm.nih.gov/35370909/</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r>
              <a:rPr lang="en" sz="770">
                <a:solidFill>
                  <a:schemeClr val="dk1"/>
                </a:solidFill>
                <a:latin typeface="Times New Roman"/>
                <a:ea typeface="Times New Roman"/>
                <a:cs typeface="Times New Roman"/>
                <a:sym typeface="Times New Roman"/>
              </a:rPr>
              <a:t>Mugisha, S., Job, M., Zoppi, M., Testa, M. and Molfino, R. (2022) ‘Computer-mediated therapies for stroke rehabilitation: A systematic review and meta-analysis’, </a:t>
            </a:r>
            <a:r>
              <a:rPr lang="en" sz="770" i="1">
                <a:solidFill>
                  <a:schemeClr val="dk1"/>
                </a:solidFill>
                <a:latin typeface="Times New Roman"/>
                <a:ea typeface="Times New Roman"/>
                <a:cs typeface="Times New Roman"/>
                <a:sym typeface="Times New Roman"/>
              </a:rPr>
              <a:t>Journal of Stroke and Cerebrovascular Diseases</a:t>
            </a:r>
            <a:r>
              <a:rPr lang="en" sz="770">
                <a:solidFill>
                  <a:schemeClr val="dk1"/>
                </a:solidFill>
                <a:latin typeface="Times New Roman"/>
                <a:ea typeface="Times New Roman"/>
                <a:cs typeface="Times New Roman"/>
                <a:sym typeface="Times New Roman"/>
              </a:rPr>
              <a:t>, 31(6), p.106454. Available at:</a:t>
            </a:r>
            <a:r>
              <a:rPr lang="en" sz="77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770" u="sng">
                <a:solidFill>
                  <a:schemeClr val="dk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https://pubmed.ncbi.nlm.nih.gov/35378466/</a:t>
            </a:r>
            <a:endParaRPr sz="770" u="sng">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SzPts val="523"/>
              <a:buNone/>
            </a:pPr>
            <a:endParaRPr sz="770" u="sng">
              <a:solidFill>
                <a:schemeClr val="dk1"/>
              </a:solidFill>
              <a:latin typeface="Times New Roman"/>
              <a:ea typeface="Times New Roman"/>
              <a:cs typeface="Times New Roman"/>
              <a:sym typeface="Times New Roman"/>
            </a:endParaRPr>
          </a:p>
          <a:p>
            <a:pPr marL="0" lvl="0" indent="0" algn="l" rtl="0">
              <a:lnSpc>
                <a:spcPct val="105000"/>
              </a:lnSpc>
              <a:spcBef>
                <a:spcPts val="1200"/>
              </a:spcBef>
              <a:spcAft>
                <a:spcPts val="1200"/>
              </a:spcAft>
              <a:buSzPts val="523"/>
              <a:buNone/>
            </a:pPr>
            <a:endParaRPr sz="1055">
              <a:solidFill>
                <a:schemeClr val="dk1"/>
              </a:solidFill>
            </a:endParaRPr>
          </a:p>
        </p:txBody>
      </p:sp>
      <p:pic>
        <p:nvPicPr>
          <p:cNvPr id="15" name="Audio 14">
            <a:hlinkClick r:id="" action="ppaction://media"/>
            <a:extLst>
              <a:ext uri="{FF2B5EF4-FFF2-40B4-BE49-F238E27FC236}">
                <a16:creationId xmlns:a16="http://schemas.microsoft.com/office/drawing/2014/main" id="{4BE09396-5980-5826-F857-F074084B2CE8}"/>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194"/>
    </mc:Choice>
    <mc:Fallback>
      <p:transition spd="slow" advTm="20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4"/>
        <p:cNvGrpSpPr/>
        <p:nvPr/>
      </p:nvGrpSpPr>
      <p:grpSpPr>
        <a:xfrm>
          <a:off x="0" y="0"/>
          <a:ext cx="0" cy="0"/>
          <a:chOff x="0" y="0"/>
          <a:chExt cx="0" cy="0"/>
        </a:xfrm>
      </p:grpSpPr>
      <p:sp>
        <p:nvSpPr>
          <p:cNvPr id="135" name="Google Shape;135;g20e74b2839b_3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03703"/>
              <a:buNone/>
            </a:pPr>
            <a:endParaRPr/>
          </a:p>
        </p:txBody>
      </p:sp>
      <p:sp>
        <p:nvSpPr>
          <p:cNvPr id="136" name="Google Shape;136;g20e74b2839b_3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37" name="Google Shape;137;g20e74b2839b_3_3"/>
          <p:cNvPicPr preferRelativeResize="0"/>
          <p:nvPr/>
        </p:nvPicPr>
        <p:blipFill rotWithShape="1">
          <a:blip r:embed="rId5">
            <a:alphaModFix/>
          </a:blip>
          <a:srcRect/>
          <a:stretch/>
        </p:blipFill>
        <p:spPr>
          <a:xfrm>
            <a:off x="83976" y="50400"/>
            <a:ext cx="8957401" cy="5032250"/>
          </a:xfrm>
          <a:prstGeom prst="rect">
            <a:avLst/>
          </a:prstGeom>
          <a:noFill/>
          <a:ln>
            <a:noFill/>
          </a:ln>
        </p:spPr>
      </p:pic>
      <p:pic>
        <p:nvPicPr>
          <p:cNvPr id="20" name="Audio 19">
            <a:hlinkClick r:id="" action="ppaction://media"/>
            <a:extLst>
              <a:ext uri="{FF2B5EF4-FFF2-40B4-BE49-F238E27FC236}">
                <a16:creationId xmlns:a16="http://schemas.microsoft.com/office/drawing/2014/main" id="{91765CC8-53F3-1E93-8AD9-72F1D247CB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42"/>
    </mc:Choice>
    <mc:Fallback>
      <p:transition spd="slow" advTm="8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8" ma:contentTypeDescription="Create a new document." ma:contentTypeScope="" ma:versionID="d12a30fd8adb017d99fa128865e07178">
  <xsd:schema xmlns:xsd="http://www.w3.org/2001/XMLSchema" xmlns:xs="http://www.w3.org/2001/XMLSchema" xmlns:p="http://schemas.microsoft.com/office/2006/metadata/properties" xmlns:ns3="f799553d-1ac0-48da-9ae3-fe400ced9c3b" targetNamespace="http://schemas.microsoft.com/office/2006/metadata/properties" ma:root="true" ma:fieldsID="0e4e96368a2622dae546367134a25ea5"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EA2665-EAD3-47B3-BFDE-68FD04124907}">
  <ds:schemaRefs>
    <ds:schemaRef ds:uri="http://schemas.microsoft.com/sharepoint/v3/contenttype/forms"/>
  </ds:schemaRefs>
</ds:datastoreItem>
</file>

<file path=customXml/itemProps2.xml><?xml version="1.0" encoding="utf-8"?>
<ds:datastoreItem xmlns:ds="http://schemas.openxmlformats.org/officeDocument/2006/customXml" ds:itemID="{68C4E237-169B-4C54-BD8E-378F0655FA2C}">
  <ds:schemaRefs>
    <ds:schemaRef ds:uri="http://schemas.microsoft.com/office/2006/metadata/properties"/>
    <ds:schemaRef ds:uri="http://schemas.microsoft.com/office/2006/documentManagement/types"/>
    <ds:schemaRef ds:uri="http://www.w3.org/XML/1998/namespace"/>
    <ds:schemaRef ds:uri="http://schemas.microsoft.com/office/infopath/2007/PartnerControls"/>
    <ds:schemaRef ds:uri="http://purl.org/dc/elements/1.1/"/>
    <ds:schemaRef ds:uri="http://purl.org/dc/dcmitype/"/>
    <ds:schemaRef ds:uri="http://schemas.openxmlformats.org/package/2006/metadata/core-properties"/>
    <ds:schemaRef ds:uri="f799553d-1ac0-48da-9ae3-fe400ced9c3b"/>
    <ds:schemaRef ds:uri="http://purl.org/dc/terms/"/>
  </ds:schemaRefs>
</ds:datastoreItem>
</file>

<file path=customXml/itemProps3.xml><?xml version="1.0" encoding="utf-8"?>
<ds:datastoreItem xmlns:ds="http://schemas.openxmlformats.org/officeDocument/2006/customXml" ds:itemID="{DC647A66-395F-472E-B3E2-FCB396F10B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8093</TotalTime>
  <Words>3378</Words>
  <Application>Microsoft Office PowerPoint</Application>
  <PresentationFormat>On-screen Show (16:9)</PresentationFormat>
  <Paragraphs>72</Paragraphs>
  <Slides>12</Slides>
  <Notes>12</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Oswald</vt:lpstr>
      <vt:lpstr>Average</vt:lpstr>
      <vt:lpstr>Times New Roman</vt:lpstr>
      <vt:lpstr>Slate</vt:lpstr>
      <vt:lpstr> </vt:lpstr>
      <vt:lpstr>Introduction: Stroke as a UK Health Issue</vt:lpstr>
      <vt:lpstr>Patient Profile and Assessment</vt:lpstr>
      <vt:lpstr>Anatomy, Physiology and Acute Management</vt:lpstr>
      <vt:lpstr>Care Plan: Physical Rehabilitation</vt:lpstr>
      <vt:lpstr>Care Plan: Communication and Daily Living</vt:lpstr>
      <vt:lpstr>Cardiovascular Risk Reduction</vt:lpstr>
      <vt:lpstr>Risk Management, Safety and Psychological Wellbeing</vt:lpstr>
      <vt:lpstr>Multidisciplinary Care and SMART Outcomes</vt:lpstr>
      <vt:lpstr>Conclusion and Key Evidence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Irise Joan Lewis (2437142)</cp:lastModifiedBy>
  <cp:revision>4</cp:revision>
  <dcterms:modified xsi:type="dcterms:W3CDTF">2026-08-15T02:06:28Z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