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Lst>
  <p:notesMasterIdLst>
    <p:notesMasterId r:id="rId57"/>
  </p:notesMasterIdLst>
  <p:sldIdLst>
    <p:sldId id="261" r:id="rId5"/>
    <p:sldId id="311" r:id="rId6"/>
    <p:sldId id="263" r:id="rId7"/>
    <p:sldId id="310" r:id="rId8"/>
    <p:sldId id="265" r:id="rId9"/>
    <p:sldId id="257" r:id="rId10"/>
    <p:sldId id="258" r:id="rId11"/>
    <p:sldId id="259" r:id="rId12"/>
    <p:sldId id="285" r:id="rId13"/>
    <p:sldId id="286" r:id="rId14"/>
    <p:sldId id="287" r:id="rId15"/>
    <p:sldId id="289" r:id="rId16"/>
    <p:sldId id="290" r:id="rId17"/>
    <p:sldId id="294" r:id="rId18"/>
    <p:sldId id="295" r:id="rId19"/>
    <p:sldId id="312" r:id="rId20"/>
    <p:sldId id="296" r:id="rId21"/>
    <p:sldId id="297" r:id="rId22"/>
    <p:sldId id="298" r:id="rId23"/>
    <p:sldId id="299" r:id="rId24"/>
    <p:sldId id="300" r:id="rId25"/>
    <p:sldId id="321" r:id="rId26"/>
    <p:sldId id="291" r:id="rId27"/>
    <p:sldId id="302" r:id="rId28"/>
    <p:sldId id="279" r:id="rId29"/>
    <p:sldId id="303" r:id="rId30"/>
    <p:sldId id="304" r:id="rId31"/>
    <p:sldId id="305" r:id="rId32"/>
    <p:sldId id="306" r:id="rId33"/>
    <p:sldId id="307" r:id="rId34"/>
    <p:sldId id="322" r:id="rId35"/>
    <p:sldId id="292" r:id="rId36"/>
    <p:sldId id="308" r:id="rId37"/>
    <p:sldId id="313" r:id="rId38"/>
    <p:sldId id="314" r:id="rId39"/>
    <p:sldId id="284" r:id="rId40"/>
    <p:sldId id="315" r:id="rId41"/>
    <p:sldId id="323" r:id="rId42"/>
    <p:sldId id="293" r:id="rId43"/>
    <p:sldId id="316" r:id="rId44"/>
    <p:sldId id="317" r:id="rId45"/>
    <p:sldId id="318" r:id="rId46"/>
    <p:sldId id="281" r:id="rId47"/>
    <p:sldId id="319" r:id="rId48"/>
    <p:sldId id="320" r:id="rId49"/>
    <p:sldId id="324" r:id="rId50"/>
    <p:sldId id="325" r:id="rId51"/>
    <p:sldId id="326" r:id="rId52"/>
    <p:sldId id="327" r:id="rId53"/>
    <p:sldId id="328" r:id="rId54"/>
    <p:sldId id="329" r:id="rId55"/>
    <p:sldId id="301" r:id="rId5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2A1D13-42C7-48BF-958A-431689B78283}" v="262" dt="2023-02-09T10:50:25.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0740" autoAdjust="0"/>
  </p:normalViewPr>
  <p:slideViewPr>
    <p:cSldViewPr snapToGrid="0">
      <p:cViewPr varScale="1">
        <p:scale>
          <a:sx n="80" d="100"/>
          <a:sy n="80" d="100"/>
        </p:scale>
        <p:origin x="2550" y="96"/>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e815814b-f5ab-4367-85bb-abbbaf16d579" providerId="ADAL" clId="{772A1D13-42C7-48BF-958A-431689B78283}"/>
    <pc:docChg chg="undo custSel addSld delSld modSld sldOrd">
      <pc:chgData name="Laura James" userId="e815814b-f5ab-4367-85bb-abbbaf16d579" providerId="ADAL" clId="{772A1D13-42C7-48BF-958A-431689B78283}" dt="2023-02-09T10:53:56.076" v="8080" actId="5793"/>
      <pc:docMkLst>
        <pc:docMk/>
      </pc:docMkLst>
      <pc:sldChg chg="modSp mod">
        <pc:chgData name="Laura James" userId="e815814b-f5ab-4367-85bb-abbbaf16d579" providerId="ADAL" clId="{772A1D13-42C7-48BF-958A-431689B78283}" dt="2023-02-09T09:22:59.867" v="975" actId="20577"/>
        <pc:sldMkLst>
          <pc:docMk/>
          <pc:sldMk cId="1780150803" sldId="261"/>
        </pc:sldMkLst>
        <pc:spChg chg="mod">
          <ac:chgData name="Laura James" userId="e815814b-f5ab-4367-85bb-abbbaf16d579" providerId="ADAL" clId="{772A1D13-42C7-48BF-958A-431689B78283}" dt="2023-02-09T09:22:59.867" v="975" actId="20577"/>
          <ac:spMkLst>
            <pc:docMk/>
            <pc:sldMk cId="1780150803" sldId="261"/>
            <ac:spMk id="2" creationId="{00000000-0000-0000-0000-000000000000}"/>
          </ac:spMkLst>
        </pc:spChg>
      </pc:sldChg>
      <pc:sldChg chg="ord">
        <pc:chgData name="Laura James" userId="e815814b-f5ab-4367-85bb-abbbaf16d579" providerId="ADAL" clId="{772A1D13-42C7-48BF-958A-431689B78283}" dt="2023-02-09T09:22:32.691" v="948"/>
        <pc:sldMkLst>
          <pc:docMk/>
          <pc:sldMk cId="1595509454" sldId="265"/>
        </pc:sldMkLst>
      </pc:sldChg>
      <pc:sldChg chg="modSp del mod">
        <pc:chgData name="Laura James" userId="e815814b-f5ab-4367-85bb-abbbaf16d579" providerId="ADAL" clId="{772A1D13-42C7-48BF-958A-431689B78283}" dt="2023-02-06T12:47:36.369" v="389" actId="2696"/>
        <pc:sldMkLst>
          <pc:docMk/>
          <pc:sldMk cId="2019611360" sldId="272"/>
        </pc:sldMkLst>
        <pc:spChg chg="mod">
          <ac:chgData name="Laura James" userId="e815814b-f5ab-4367-85bb-abbbaf16d579" providerId="ADAL" clId="{772A1D13-42C7-48BF-958A-431689B78283}" dt="2023-02-06T12:35:29.385" v="0" actId="20577"/>
          <ac:spMkLst>
            <pc:docMk/>
            <pc:sldMk cId="2019611360" sldId="272"/>
            <ac:spMk id="2" creationId="{EC41698E-BF21-43AB-9FE0-84BEF921B85D}"/>
          </ac:spMkLst>
        </pc:spChg>
      </pc:sldChg>
      <pc:sldChg chg="del">
        <pc:chgData name="Laura James" userId="e815814b-f5ab-4367-85bb-abbbaf16d579" providerId="ADAL" clId="{772A1D13-42C7-48BF-958A-431689B78283}" dt="2023-02-06T12:47:18.358" v="388" actId="2696"/>
        <pc:sldMkLst>
          <pc:docMk/>
          <pc:sldMk cId="2398702054" sldId="273"/>
        </pc:sldMkLst>
      </pc:sldChg>
      <pc:sldChg chg="del">
        <pc:chgData name="Laura James" userId="e815814b-f5ab-4367-85bb-abbbaf16d579" providerId="ADAL" clId="{772A1D13-42C7-48BF-958A-431689B78283}" dt="2023-02-06T12:50:00.653" v="458" actId="2696"/>
        <pc:sldMkLst>
          <pc:docMk/>
          <pc:sldMk cId="2470779522" sldId="274"/>
        </pc:sldMkLst>
      </pc:sldChg>
      <pc:sldChg chg="del">
        <pc:chgData name="Laura James" userId="e815814b-f5ab-4367-85bb-abbbaf16d579" providerId="ADAL" clId="{772A1D13-42C7-48BF-958A-431689B78283}" dt="2023-02-09T10:15:08.296" v="4376" actId="2696"/>
        <pc:sldMkLst>
          <pc:docMk/>
          <pc:sldMk cId="3421462511" sldId="275"/>
        </pc:sldMkLst>
      </pc:sldChg>
      <pc:sldChg chg="del">
        <pc:chgData name="Laura James" userId="e815814b-f5ab-4367-85bb-abbbaf16d579" providerId="ADAL" clId="{772A1D13-42C7-48BF-958A-431689B78283}" dt="2023-02-06T12:56:48.423" v="481" actId="2696"/>
        <pc:sldMkLst>
          <pc:docMk/>
          <pc:sldMk cId="3403607339" sldId="280"/>
        </pc:sldMkLst>
      </pc:sldChg>
      <pc:sldChg chg="addSp modSp mod ord modAnim modNotesTx">
        <pc:chgData name="Laura James" userId="e815814b-f5ab-4367-85bb-abbbaf16d579" providerId="ADAL" clId="{772A1D13-42C7-48BF-958A-431689B78283}" dt="2023-02-09T10:30:12.191" v="6045"/>
        <pc:sldMkLst>
          <pc:docMk/>
          <pc:sldMk cId="1786276742" sldId="281"/>
        </pc:sldMkLst>
        <pc:picChg chg="mod">
          <ac:chgData name="Laura James" userId="e815814b-f5ab-4367-85bb-abbbaf16d579" providerId="ADAL" clId="{772A1D13-42C7-48BF-958A-431689B78283}" dt="2023-02-09T10:28:59.281" v="6038" actId="1076"/>
          <ac:picMkLst>
            <pc:docMk/>
            <pc:sldMk cId="1786276742" sldId="281"/>
            <ac:picMk id="4" creationId="{00000000-0000-0000-0000-000000000000}"/>
          </ac:picMkLst>
        </pc:picChg>
        <pc:inkChg chg="add">
          <ac:chgData name="Laura James" userId="e815814b-f5ab-4367-85bb-abbbaf16d579" providerId="ADAL" clId="{772A1D13-42C7-48BF-958A-431689B78283}" dt="2023-02-09T10:29:17.040" v="6039" actId="9405"/>
          <ac:inkMkLst>
            <pc:docMk/>
            <pc:sldMk cId="1786276742" sldId="281"/>
            <ac:inkMk id="5" creationId="{85A08BCF-251A-1A32-A2FD-7506034AFE3A}"/>
          </ac:inkMkLst>
        </pc:inkChg>
        <pc:inkChg chg="add">
          <ac:chgData name="Laura James" userId="e815814b-f5ab-4367-85bb-abbbaf16d579" providerId="ADAL" clId="{772A1D13-42C7-48BF-958A-431689B78283}" dt="2023-02-09T10:29:23.130" v="6040" actId="9405"/>
          <ac:inkMkLst>
            <pc:docMk/>
            <pc:sldMk cId="1786276742" sldId="281"/>
            <ac:inkMk id="6" creationId="{AF10615F-FAB1-2D21-F44B-2E7827C49E2F}"/>
          </ac:inkMkLst>
        </pc:inkChg>
      </pc:sldChg>
      <pc:sldChg chg="del">
        <pc:chgData name="Laura James" userId="e815814b-f5ab-4367-85bb-abbbaf16d579" providerId="ADAL" clId="{772A1D13-42C7-48BF-958A-431689B78283}" dt="2023-02-09T10:39:29.030" v="7459" actId="2696"/>
        <pc:sldMkLst>
          <pc:docMk/>
          <pc:sldMk cId="566132700" sldId="283"/>
        </pc:sldMkLst>
      </pc:sldChg>
      <pc:sldChg chg="addSp delSp modSp mod setBg">
        <pc:chgData name="Laura James" userId="e815814b-f5ab-4367-85bb-abbbaf16d579" providerId="ADAL" clId="{772A1D13-42C7-48BF-958A-431689B78283}" dt="2023-02-09T10:12:20.483" v="4236" actId="26606"/>
        <pc:sldMkLst>
          <pc:docMk/>
          <pc:sldMk cId="4072906422" sldId="284"/>
        </pc:sldMkLst>
        <pc:spChg chg="mod">
          <ac:chgData name="Laura James" userId="e815814b-f5ab-4367-85bb-abbbaf16d579" providerId="ADAL" clId="{772A1D13-42C7-48BF-958A-431689B78283}" dt="2023-02-09T10:12:20.483" v="4236" actId="26606"/>
          <ac:spMkLst>
            <pc:docMk/>
            <pc:sldMk cId="4072906422" sldId="284"/>
            <ac:spMk id="2" creationId="{932F4083-EF38-40C3-A31A-CA5CF400E656}"/>
          </ac:spMkLst>
        </pc:spChg>
        <pc:spChg chg="mod ord">
          <ac:chgData name="Laura James" userId="e815814b-f5ab-4367-85bb-abbbaf16d579" providerId="ADAL" clId="{772A1D13-42C7-48BF-958A-431689B78283}" dt="2023-02-09T10:12:20.483" v="4236" actId="26606"/>
          <ac:spMkLst>
            <pc:docMk/>
            <pc:sldMk cId="4072906422" sldId="284"/>
            <ac:spMk id="3" creationId="{1BEB9838-E718-4C60-BF44-5B134D5D2519}"/>
          </ac:spMkLst>
        </pc:spChg>
        <pc:spChg chg="add mod">
          <ac:chgData name="Laura James" userId="e815814b-f5ab-4367-85bb-abbbaf16d579" providerId="ADAL" clId="{772A1D13-42C7-48BF-958A-431689B78283}" dt="2023-02-09T10:12:20.483" v="4236" actId="26606"/>
          <ac:spMkLst>
            <pc:docMk/>
            <pc:sldMk cId="4072906422" sldId="284"/>
            <ac:spMk id="4" creationId="{C2333A1A-7FC1-6016-F55E-4327967379FA}"/>
          </ac:spMkLst>
        </pc:spChg>
        <pc:spChg chg="add">
          <ac:chgData name="Laura James" userId="e815814b-f5ab-4367-85bb-abbbaf16d579" providerId="ADAL" clId="{772A1D13-42C7-48BF-958A-431689B78283}" dt="2023-02-09T10:12:20.483" v="4236" actId="26606"/>
          <ac:spMkLst>
            <pc:docMk/>
            <pc:sldMk cId="4072906422" sldId="284"/>
            <ac:spMk id="9" creationId="{09588DA8-065E-4F6F-8EFD-43104AB2E0CF}"/>
          </ac:spMkLst>
        </pc:spChg>
        <pc:spChg chg="add">
          <ac:chgData name="Laura James" userId="e815814b-f5ab-4367-85bb-abbbaf16d579" providerId="ADAL" clId="{772A1D13-42C7-48BF-958A-431689B78283}" dt="2023-02-09T10:12:20.483" v="4236" actId="26606"/>
          <ac:spMkLst>
            <pc:docMk/>
            <pc:sldMk cId="4072906422" sldId="284"/>
            <ac:spMk id="11" creationId="{C4285719-470E-454C-AF62-8323075F1F5B}"/>
          </ac:spMkLst>
        </pc:spChg>
        <pc:spChg chg="add">
          <ac:chgData name="Laura James" userId="e815814b-f5ab-4367-85bb-abbbaf16d579" providerId="ADAL" clId="{772A1D13-42C7-48BF-958A-431689B78283}" dt="2023-02-09T10:12:20.483" v="4236" actId="26606"/>
          <ac:spMkLst>
            <pc:docMk/>
            <pc:sldMk cId="4072906422" sldId="284"/>
            <ac:spMk id="13" creationId="{CD9FE4EF-C4D8-49A0-B2FF-81D8DB7D8A24}"/>
          </ac:spMkLst>
        </pc:spChg>
        <pc:spChg chg="add">
          <ac:chgData name="Laura James" userId="e815814b-f5ab-4367-85bb-abbbaf16d579" providerId="ADAL" clId="{772A1D13-42C7-48BF-958A-431689B78283}" dt="2023-02-09T10:12:20.483" v="4236" actId="26606"/>
          <ac:spMkLst>
            <pc:docMk/>
            <pc:sldMk cId="4072906422" sldId="284"/>
            <ac:spMk id="15" creationId="{4300840D-0A0B-4512-BACA-B439D5B9C57C}"/>
          </ac:spMkLst>
        </pc:spChg>
        <pc:spChg chg="add">
          <ac:chgData name="Laura James" userId="e815814b-f5ab-4367-85bb-abbbaf16d579" providerId="ADAL" clId="{772A1D13-42C7-48BF-958A-431689B78283}" dt="2023-02-09T10:12:20.483" v="4236" actId="26606"/>
          <ac:spMkLst>
            <pc:docMk/>
            <pc:sldMk cId="4072906422" sldId="284"/>
            <ac:spMk id="17" creationId="{D2B78728-A580-49A7-84F9-6EF6F583ADE0}"/>
          </ac:spMkLst>
        </pc:spChg>
        <pc:spChg chg="add">
          <ac:chgData name="Laura James" userId="e815814b-f5ab-4367-85bb-abbbaf16d579" providerId="ADAL" clId="{772A1D13-42C7-48BF-958A-431689B78283}" dt="2023-02-09T10:12:20.483" v="4236" actId="26606"/>
          <ac:spMkLst>
            <pc:docMk/>
            <pc:sldMk cId="4072906422" sldId="284"/>
            <ac:spMk id="19" creationId="{38FAA1A1-D861-433F-88FA-1E9D6FD31D11}"/>
          </ac:spMkLst>
        </pc:spChg>
        <pc:spChg chg="add">
          <ac:chgData name="Laura James" userId="e815814b-f5ab-4367-85bb-abbbaf16d579" providerId="ADAL" clId="{772A1D13-42C7-48BF-958A-431689B78283}" dt="2023-02-09T10:12:20.483" v="4236" actId="26606"/>
          <ac:spMkLst>
            <pc:docMk/>
            <pc:sldMk cId="4072906422" sldId="284"/>
            <ac:spMk id="21" creationId="{8D71EDA1-87BF-4D5D-AB79-F346FD19278A}"/>
          </ac:spMkLst>
        </pc:spChg>
        <pc:picChg chg="del">
          <ac:chgData name="Laura James" userId="e815814b-f5ab-4367-85bb-abbbaf16d579" providerId="ADAL" clId="{772A1D13-42C7-48BF-958A-431689B78283}" dt="2023-02-09T10:06:28.302" v="3428" actId="478"/>
          <ac:picMkLst>
            <pc:docMk/>
            <pc:sldMk cId="4072906422" sldId="284"/>
            <ac:picMk id="5" creationId="{863DE43C-7158-4D90-A707-8A2CB59D29FF}"/>
          </ac:picMkLst>
        </pc:picChg>
      </pc:sldChg>
      <pc:sldChg chg="del">
        <pc:chgData name="Laura James" userId="e815814b-f5ab-4367-85bb-abbbaf16d579" providerId="ADAL" clId="{772A1D13-42C7-48BF-958A-431689B78283}" dt="2023-02-09T09:21:39.443" v="939" actId="2696"/>
        <pc:sldMkLst>
          <pc:docMk/>
          <pc:sldMk cId="2914608856" sldId="288"/>
        </pc:sldMkLst>
      </pc:sldChg>
      <pc:sldChg chg="modSp mod">
        <pc:chgData name="Laura James" userId="e815814b-f5ab-4367-85bb-abbbaf16d579" providerId="ADAL" clId="{772A1D13-42C7-48BF-958A-431689B78283}" dt="2023-02-06T13:16:13.356" v="928" actId="313"/>
        <pc:sldMkLst>
          <pc:docMk/>
          <pc:sldMk cId="3175629644" sldId="292"/>
        </pc:sldMkLst>
        <pc:spChg chg="mod">
          <ac:chgData name="Laura James" userId="e815814b-f5ab-4367-85bb-abbbaf16d579" providerId="ADAL" clId="{772A1D13-42C7-48BF-958A-431689B78283}" dt="2023-02-06T13:16:13.356" v="928" actId="313"/>
          <ac:spMkLst>
            <pc:docMk/>
            <pc:sldMk cId="3175629644" sldId="292"/>
            <ac:spMk id="2" creationId="{180C19D7-DD2B-67A5-E6C7-FBFE02EF98EC}"/>
          </ac:spMkLst>
        </pc:spChg>
      </pc:sldChg>
      <pc:sldChg chg="addSp modSp new mod setBg setClrOvrMap modNotesTx">
        <pc:chgData name="Laura James" userId="e815814b-f5ab-4367-85bb-abbbaf16d579" providerId="ADAL" clId="{772A1D13-42C7-48BF-958A-431689B78283}" dt="2023-02-06T12:40:10.659" v="75" actId="20577"/>
        <pc:sldMkLst>
          <pc:docMk/>
          <pc:sldMk cId="3812017090" sldId="294"/>
        </pc:sldMkLst>
        <pc:spChg chg="mod">
          <ac:chgData name="Laura James" userId="e815814b-f5ab-4367-85bb-abbbaf16d579" providerId="ADAL" clId="{772A1D13-42C7-48BF-958A-431689B78283}" dt="2023-02-06T12:38:38.774" v="50" actId="26606"/>
          <ac:spMkLst>
            <pc:docMk/>
            <pc:sldMk cId="3812017090" sldId="294"/>
            <ac:spMk id="2" creationId="{8DB7F6B8-3891-2FC7-4750-A244E95114AC}"/>
          </ac:spMkLst>
        </pc:spChg>
        <pc:spChg chg="add mod">
          <ac:chgData name="Laura James" userId="e815814b-f5ab-4367-85bb-abbbaf16d579" providerId="ADAL" clId="{772A1D13-42C7-48BF-958A-431689B78283}" dt="2023-02-06T12:40:10.659" v="75" actId="20577"/>
          <ac:spMkLst>
            <pc:docMk/>
            <pc:sldMk cId="3812017090" sldId="294"/>
            <ac:spMk id="4" creationId="{D8A489E2-B09E-CC33-2BD3-54E48821C37D}"/>
          </ac:spMkLst>
        </pc:spChg>
        <pc:spChg chg="add">
          <ac:chgData name="Laura James" userId="e815814b-f5ab-4367-85bb-abbbaf16d579" providerId="ADAL" clId="{772A1D13-42C7-48BF-958A-431689B78283}" dt="2023-02-06T12:38:38.774" v="50" actId="26606"/>
          <ac:spMkLst>
            <pc:docMk/>
            <pc:sldMk cId="3812017090" sldId="294"/>
            <ac:spMk id="10" creationId="{7C432AFE-B3D2-4BFF-BF8F-96C27AFF1AC7}"/>
          </ac:spMkLst>
        </pc:spChg>
        <pc:spChg chg="add">
          <ac:chgData name="Laura James" userId="e815814b-f5ab-4367-85bb-abbbaf16d579" providerId="ADAL" clId="{772A1D13-42C7-48BF-958A-431689B78283}" dt="2023-02-06T12:38:38.774" v="50" actId="26606"/>
          <ac:spMkLst>
            <pc:docMk/>
            <pc:sldMk cId="3812017090" sldId="294"/>
            <ac:spMk id="12" creationId="{AF2F604E-43BE-4DC3-B983-E071523364F8}"/>
          </ac:spMkLst>
        </pc:spChg>
        <pc:spChg chg="add">
          <ac:chgData name="Laura James" userId="e815814b-f5ab-4367-85bb-abbbaf16d579" providerId="ADAL" clId="{772A1D13-42C7-48BF-958A-431689B78283}" dt="2023-02-06T12:38:38.774" v="50" actId="26606"/>
          <ac:spMkLst>
            <pc:docMk/>
            <pc:sldMk cId="3812017090" sldId="294"/>
            <ac:spMk id="14" creationId="{08C9B587-E65E-4B52-B37C-ABEBB6E87928}"/>
          </ac:spMkLst>
        </pc:spChg>
        <pc:picChg chg="add">
          <ac:chgData name="Laura James" userId="e815814b-f5ab-4367-85bb-abbbaf16d579" providerId="ADAL" clId="{772A1D13-42C7-48BF-958A-431689B78283}" dt="2023-02-06T12:38:38.774" v="50" actId="26606"/>
          <ac:picMkLst>
            <pc:docMk/>
            <pc:sldMk cId="3812017090" sldId="294"/>
            <ac:picMk id="6" creationId="{8A411211-328B-BBE4-FD7E-712629BEAE82}"/>
          </ac:picMkLst>
        </pc:picChg>
      </pc:sldChg>
      <pc:sldChg chg="addSp modSp new mod setBg setClrOvrMap">
        <pc:chgData name="Laura James" userId="e815814b-f5ab-4367-85bb-abbbaf16d579" providerId="ADAL" clId="{772A1D13-42C7-48BF-958A-431689B78283}" dt="2023-02-06T12:43:08.207" v="347" actId="255"/>
        <pc:sldMkLst>
          <pc:docMk/>
          <pc:sldMk cId="79871202" sldId="295"/>
        </pc:sldMkLst>
        <pc:spChg chg="mod">
          <ac:chgData name="Laura James" userId="e815814b-f5ab-4367-85bb-abbbaf16d579" providerId="ADAL" clId="{772A1D13-42C7-48BF-958A-431689B78283}" dt="2023-02-06T12:43:03.061" v="346" actId="26606"/>
          <ac:spMkLst>
            <pc:docMk/>
            <pc:sldMk cId="79871202" sldId="295"/>
            <ac:spMk id="2" creationId="{FC3645B6-9F47-CA77-4601-A763192FD345}"/>
          </ac:spMkLst>
        </pc:spChg>
        <pc:spChg chg="add mod">
          <ac:chgData name="Laura James" userId="e815814b-f5ab-4367-85bb-abbbaf16d579" providerId="ADAL" clId="{772A1D13-42C7-48BF-958A-431689B78283}" dt="2023-02-06T12:43:08.207" v="347" actId="255"/>
          <ac:spMkLst>
            <pc:docMk/>
            <pc:sldMk cId="79871202" sldId="295"/>
            <ac:spMk id="3" creationId="{73C5D732-E4D3-3619-DD85-3ED93BB186A8}"/>
          </ac:spMkLst>
        </pc:spChg>
        <pc:spChg chg="add">
          <ac:chgData name="Laura James" userId="e815814b-f5ab-4367-85bb-abbbaf16d579" providerId="ADAL" clId="{772A1D13-42C7-48BF-958A-431689B78283}" dt="2023-02-06T12:43:03.061" v="346" actId="26606"/>
          <ac:spMkLst>
            <pc:docMk/>
            <pc:sldMk cId="79871202" sldId="295"/>
            <ac:spMk id="9" creationId="{16EA23B6-4B44-4D76-87BA-D81CE35EDB73}"/>
          </ac:spMkLst>
        </pc:spChg>
        <pc:spChg chg="add">
          <ac:chgData name="Laura James" userId="e815814b-f5ab-4367-85bb-abbbaf16d579" providerId="ADAL" clId="{772A1D13-42C7-48BF-958A-431689B78283}" dt="2023-02-06T12:43:03.061" v="346" actId="26606"/>
          <ac:spMkLst>
            <pc:docMk/>
            <pc:sldMk cId="79871202" sldId="295"/>
            <ac:spMk id="11" creationId="{2EEEAE0B-25B7-437B-B834-B70A935419CA}"/>
          </ac:spMkLst>
        </pc:spChg>
        <pc:picChg chg="add">
          <ac:chgData name="Laura James" userId="e815814b-f5ab-4367-85bb-abbbaf16d579" providerId="ADAL" clId="{772A1D13-42C7-48BF-958A-431689B78283}" dt="2023-02-06T12:43:03.061" v="346" actId="26606"/>
          <ac:picMkLst>
            <pc:docMk/>
            <pc:sldMk cId="79871202" sldId="295"/>
            <ac:picMk id="5" creationId="{D1F91CCF-6638-3E68-46C5-D2EF3D3F67B4}"/>
          </ac:picMkLst>
        </pc:picChg>
      </pc:sldChg>
      <pc:sldChg chg="addSp modSp new mod setBg setClrOvrMap modNotesTx">
        <pc:chgData name="Laura James" userId="e815814b-f5ab-4367-85bb-abbbaf16d579" providerId="ADAL" clId="{772A1D13-42C7-48BF-958A-431689B78283}" dt="2023-02-06T12:44:14.693" v="361" actId="1076"/>
        <pc:sldMkLst>
          <pc:docMk/>
          <pc:sldMk cId="969110137" sldId="296"/>
        </pc:sldMkLst>
        <pc:spChg chg="mod">
          <ac:chgData name="Laura James" userId="e815814b-f5ab-4367-85bb-abbbaf16d579" providerId="ADAL" clId="{772A1D13-42C7-48BF-958A-431689B78283}" dt="2023-02-06T12:44:14.693" v="361" actId="1076"/>
          <ac:spMkLst>
            <pc:docMk/>
            <pc:sldMk cId="969110137" sldId="296"/>
            <ac:spMk id="2" creationId="{72FF37C8-81CE-5B91-1330-64B47D8B3517}"/>
          </ac:spMkLst>
        </pc:spChg>
        <pc:spChg chg="add">
          <ac:chgData name="Laura James" userId="e815814b-f5ab-4367-85bb-abbbaf16d579" providerId="ADAL" clId="{772A1D13-42C7-48BF-958A-431689B78283}" dt="2023-02-06T12:43:47.810" v="353" actId="26606"/>
          <ac:spMkLst>
            <pc:docMk/>
            <pc:sldMk cId="969110137" sldId="296"/>
            <ac:spMk id="8" creationId="{9225B0D8-E56E-4ACC-A464-81F4062765CC}"/>
          </ac:spMkLst>
        </pc:spChg>
        <pc:spChg chg="add">
          <ac:chgData name="Laura James" userId="e815814b-f5ab-4367-85bb-abbbaf16d579" providerId="ADAL" clId="{772A1D13-42C7-48BF-958A-431689B78283}" dt="2023-02-06T12:43:47.810" v="353" actId="26606"/>
          <ac:spMkLst>
            <pc:docMk/>
            <pc:sldMk cId="969110137" sldId="296"/>
            <ac:spMk id="10" creationId="{8F5D1B28-3976-4367-807C-CAD629CDD838}"/>
          </ac:spMkLst>
        </pc:spChg>
        <pc:picChg chg="add">
          <ac:chgData name="Laura James" userId="e815814b-f5ab-4367-85bb-abbbaf16d579" providerId="ADAL" clId="{772A1D13-42C7-48BF-958A-431689B78283}" dt="2023-02-06T12:43:47.810" v="353" actId="26606"/>
          <ac:picMkLst>
            <pc:docMk/>
            <pc:sldMk cId="969110137" sldId="296"/>
            <ac:picMk id="4" creationId="{F62CCD49-E967-AA6F-08C8-E38D5CB6BFDA}"/>
          </ac:picMkLst>
        </pc:picChg>
      </pc:sldChg>
      <pc:sldChg chg="addSp modSp new mod setBg setClrOvrMap">
        <pc:chgData name="Laura James" userId="e815814b-f5ab-4367-85bb-abbbaf16d579" providerId="ADAL" clId="{772A1D13-42C7-48BF-958A-431689B78283}" dt="2023-02-09T09:43:33.764" v="1441" actId="20577"/>
        <pc:sldMkLst>
          <pc:docMk/>
          <pc:sldMk cId="2595283053" sldId="297"/>
        </pc:sldMkLst>
        <pc:spChg chg="mod">
          <ac:chgData name="Laura James" userId="e815814b-f5ab-4367-85bb-abbbaf16d579" providerId="ADAL" clId="{772A1D13-42C7-48BF-958A-431689B78283}" dt="2023-02-06T12:44:44.920" v="365" actId="26606"/>
          <ac:spMkLst>
            <pc:docMk/>
            <pc:sldMk cId="2595283053" sldId="297"/>
            <ac:spMk id="2" creationId="{8E6E9011-0654-E1BF-2963-1CBEBE58719E}"/>
          </ac:spMkLst>
        </pc:spChg>
        <pc:spChg chg="add mod">
          <ac:chgData name="Laura James" userId="e815814b-f5ab-4367-85bb-abbbaf16d579" providerId="ADAL" clId="{772A1D13-42C7-48BF-958A-431689B78283}" dt="2023-02-09T09:43:33.764" v="1441" actId="20577"/>
          <ac:spMkLst>
            <pc:docMk/>
            <pc:sldMk cId="2595283053" sldId="297"/>
            <ac:spMk id="4" creationId="{9DA9572F-531A-F91C-AE2A-FF1AE1338EEE}"/>
          </ac:spMkLst>
        </pc:spChg>
        <pc:spChg chg="add">
          <ac:chgData name="Laura James" userId="e815814b-f5ab-4367-85bb-abbbaf16d579" providerId="ADAL" clId="{772A1D13-42C7-48BF-958A-431689B78283}" dt="2023-02-06T12:44:44.920" v="365" actId="26606"/>
          <ac:spMkLst>
            <pc:docMk/>
            <pc:sldMk cId="2595283053" sldId="297"/>
            <ac:spMk id="11" creationId="{CF62D2A7-8207-488C-9F46-316BA81A16C8}"/>
          </ac:spMkLst>
        </pc:spChg>
        <pc:spChg chg="add">
          <ac:chgData name="Laura James" userId="e815814b-f5ab-4367-85bb-abbbaf16d579" providerId="ADAL" clId="{772A1D13-42C7-48BF-958A-431689B78283}" dt="2023-02-06T12:44:44.920" v="365" actId="26606"/>
          <ac:spMkLst>
            <pc:docMk/>
            <pc:sldMk cId="2595283053" sldId="297"/>
            <ac:spMk id="13" creationId="{52AC6D7F-F068-4E11-BB06-F601D89BB980}"/>
          </ac:spMkLst>
        </pc:spChg>
        <pc:picChg chg="add">
          <ac:chgData name="Laura James" userId="e815814b-f5ab-4367-85bb-abbbaf16d579" providerId="ADAL" clId="{772A1D13-42C7-48BF-958A-431689B78283}" dt="2023-02-06T12:44:44.920" v="365" actId="26606"/>
          <ac:picMkLst>
            <pc:docMk/>
            <pc:sldMk cId="2595283053" sldId="297"/>
            <ac:picMk id="8" creationId="{81EFA34A-FF58-76E1-223B-E1C9BD3771A3}"/>
          </ac:picMkLst>
        </pc:picChg>
      </pc:sldChg>
      <pc:sldChg chg="addSp modSp new mod setBg setClrOvrMap">
        <pc:chgData name="Laura James" userId="e815814b-f5ab-4367-85bb-abbbaf16d579" providerId="ADAL" clId="{772A1D13-42C7-48BF-958A-431689B78283}" dt="2023-02-06T12:45:50.590" v="374" actId="1076"/>
        <pc:sldMkLst>
          <pc:docMk/>
          <pc:sldMk cId="658793727" sldId="298"/>
        </pc:sldMkLst>
        <pc:spChg chg="mod">
          <ac:chgData name="Laura James" userId="e815814b-f5ab-4367-85bb-abbbaf16d579" providerId="ADAL" clId="{772A1D13-42C7-48BF-958A-431689B78283}" dt="2023-02-06T12:45:37.222" v="372" actId="26606"/>
          <ac:spMkLst>
            <pc:docMk/>
            <pc:sldMk cId="658793727" sldId="298"/>
            <ac:spMk id="2" creationId="{DC056493-7E89-577B-C2D2-52320EF6496C}"/>
          </ac:spMkLst>
        </pc:spChg>
        <pc:spChg chg="add mod">
          <ac:chgData name="Laura James" userId="e815814b-f5ab-4367-85bb-abbbaf16d579" providerId="ADAL" clId="{772A1D13-42C7-48BF-958A-431689B78283}" dt="2023-02-06T12:45:50.590" v="374" actId="1076"/>
          <ac:spMkLst>
            <pc:docMk/>
            <pc:sldMk cId="658793727" sldId="298"/>
            <ac:spMk id="4" creationId="{18F16C85-A5E0-9FF1-8CAB-F80BEABDC648}"/>
          </ac:spMkLst>
        </pc:spChg>
        <pc:spChg chg="add">
          <ac:chgData name="Laura James" userId="e815814b-f5ab-4367-85bb-abbbaf16d579" providerId="ADAL" clId="{772A1D13-42C7-48BF-958A-431689B78283}" dt="2023-02-06T12:45:37.222" v="372" actId="26606"/>
          <ac:spMkLst>
            <pc:docMk/>
            <pc:sldMk cId="658793727" sldId="298"/>
            <ac:spMk id="10" creationId="{4F74D28C-3268-4E35-8EE1-D92CB4A85A7D}"/>
          </ac:spMkLst>
        </pc:spChg>
        <pc:picChg chg="add">
          <ac:chgData name="Laura James" userId="e815814b-f5ab-4367-85bb-abbbaf16d579" providerId="ADAL" clId="{772A1D13-42C7-48BF-958A-431689B78283}" dt="2023-02-06T12:45:37.222" v="372" actId="26606"/>
          <ac:picMkLst>
            <pc:docMk/>
            <pc:sldMk cId="658793727" sldId="298"/>
            <ac:picMk id="6" creationId="{33018981-E18F-F542-39ED-9A40F8026D97}"/>
          </ac:picMkLst>
        </pc:picChg>
      </pc:sldChg>
      <pc:sldChg chg="addSp delSp modSp new mod setBg setClrOvrMap">
        <pc:chgData name="Laura James" userId="e815814b-f5ab-4367-85bb-abbbaf16d579" providerId="ADAL" clId="{772A1D13-42C7-48BF-958A-431689B78283}" dt="2023-02-06T12:46:59.417" v="387" actId="1076"/>
        <pc:sldMkLst>
          <pc:docMk/>
          <pc:sldMk cId="3034103766" sldId="299"/>
        </pc:sldMkLst>
        <pc:spChg chg="mod">
          <ac:chgData name="Laura James" userId="e815814b-f5ab-4367-85bb-abbbaf16d579" providerId="ADAL" clId="{772A1D13-42C7-48BF-958A-431689B78283}" dt="2023-02-06T12:46:59.417" v="387" actId="1076"/>
          <ac:spMkLst>
            <pc:docMk/>
            <pc:sldMk cId="3034103766" sldId="299"/>
            <ac:spMk id="2" creationId="{E498CDA3-33D1-D9E7-7301-752CD71F574C}"/>
          </ac:spMkLst>
        </pc:spChg>
        <pc:spChg chg="add del">
          <ac:chgData name="Laura James" userId="e815814b-f5ab-4367-85bb-abbbaf16d579" providerId="ADAL" clId="{772A1D13-42C7-48BF-958A-431689B78283}" dt="2023-02-06T12:46:40.967" v="381" actId="26606"/>
          <ac:spMkLst>
            <pc:docMk/>
            <pc:sldMk cId="3034103766" sldId="299"/>
            <ac:spMk id="8" creationId="{03884F1C-A5B9-48B2-AA60-375D30024482}"/>
          </ac:spMkLst>
        </pc:spChg>
        <pc:spChg chg="add del">
          <ac:chgData name="Laura James" userId="e815814b-f5ab-4367-85bb-abbbaf16d579" providerId="ADAL" clId="{772A1D13-42C7-48BF-958A-431689B78283}" dt="2023-02-06T12:46:40.967" v="381" actId="26606"/>
          <ac:spMkLst>
            <pc:docMk/>
            <pc:sldMk cId="3034103766" sldId="299"/>
            <ac:spMk id="10" creationId="{C13E836A-4E04-41AB-9EA2-2BE45FD5B20F}"/>
          </ac:spMkLst>
        </pc:spChg>
        <pc:spChg chg="add">
          <ac:chgData name="Laura James" userId="e815814b-f5ab-4367-85bb-abbbaf16d579" providerId="ADAL" clId="{772A1D13-42C7-48BF-958A-431689B78283}" dt="2023-02-06T12:46:40.967" v="381" actId="26606"/>
          <ac:spMkLst>
            <pc:docMk/>
            <pc:sldMk cId="3034103766" sldId="299"/>
            <ac:spMk id="15" creationId="{0671A8AE-40A1-4631-A6B8-581AFF065482}"/>
          </ac:spMkLst>
        </pc:spChg>
        <pc:spChg chg="add">
          <ac:chgData name="Laura James" userId="e815814b-f5ab-4367-85bb-abbbaf16d579" providerId="ADAL" clId="{772A1D13-42C7-48BF-958A-431689B78283}" dt="2023-02-06T12:46:40.967" v="381" actId="26606"/>
          <ac:spMkLst>
            <pc:docMk/>
            <pc:sldMk cId="3034103766" sldId="299"/>
            <ac:spMk id="17" creationId="{AB58EF07-17C2-48CF-ABB0-EEF1F17CB8F0}"/>
          </ac:spMkLst>
        </pc:spChg>
        <pc:spChg chg="add">
          <ac:chgData name="Laura James" userId="e815814b-f5ab-4367-85bb-abbbaf16d579" providerId="ADAL" clId="{772A1D13-42C7-48BF-958A-431689B78283}" dt="2023-02-06T12:46:40.967" v="381" actId="26606"/>
          <ac:spMkLst>
            <pc:docMk/>
            <pc:sldMk cId="3034103766" sldId="299"/>
            <ac:spMk id="19" creationId="{AF2F604E-43BE-4DC3-B983-E071523364F8}"/>
          </ac:spMkLst>
        </pc:spChg>
        <pc:spChg chg="add">
          <ac:chgData name="Laura James" userId="e815814b-f5ab-4367-85bb-abbbaf16d579" providerId="ADAL" clId="{772A1D13-42C7-48BF-958A-431689B78283}" dt="2023-02-06T12:46:40.967" v="381" actId="26606"/>
          <ac:spMkLst>
            <pc:docMk/>
            <pc:sldMk cId="3034103766" sldId="299"/>
            <ac:spMk id="21" creationId="{08C9B587-E65E-4B52-B37C-ABEBB6E87928}"/>
          </ac:spMkLst>
        </pc:spChg>
        <pc:picChg chg="add mod">
          <ac:chgData name="Laura James" userId="e815814b-f5ab-4367-85bb-abbbaf16d579" providerId="ADAL" clId="{772A1D13-42C7-48BF-958A-431689B78283}" dt="2023-02-06T12:46:40.967" v="381" actId="26606"/>
          <ac:picMkLst>
            <pc:docMk/>
            <pc:sldMk cId="3034103766" sldId="299"/>
            <ac:picMk id="4" creationId="{C735A6D4-BEC0-4FD6-D03E-8E77601D9447}"/>
          </ac:picMkLst>
        </pc:picChg>
      </pc:sldChg>
      <pc:sldChg chg="addSp modSp new mod setBg">
        <pc:chgData name="Laura James" userId="e815814b-f5ab-4367-85bb-abbbaf16d579" providerId="ADAL" clId="{772A1D13-42C7-48BF-958A-431689B78283}" dt="2023-02-06T12:49:05.014" v="453" actId="1076"/>
        <pc:sldMkLst>
          <pc:docMk/>
          <pc:sldMk cId="2810636984" sldId="300"/>
        </pc:sldMkLst>
        <pc:spChg chg="mod">
          <ac:chgData name="Laura James" userId="e815814b-f5ab-4367-85bb-abbbaf16d579" providerId="ADAL" clId="{772A1D13-42C7-48BF-958A-431689B78283}" dt="2023-02-06T12:48:53.772" v="449" actId="1076"/>
          <ac:spMkLst>
            <pc:docMk/>
            <pc:sldMk cId="2810636984" sldId="300"/>
            <ac:spMk id="2" creationId="{67DECF6A-570C-D59E-8E6A-0E5537C2B5C8}"/>
          </ac:spMkLst>
        </pc:spChg>
        <pc:spChg chg="add mod">
          <ac:chgData name="Laura James" userId="e815814b-f5ab-4367-85bb-abbbaf16d579" providerId="ADAL" clId="{772A1D13-42C7-48BF-958A-431689B78283}" dt="2023-02-06T12:49:05.014" v="453" actId="1076"/>
          <ac:spMkLst>
            <pc:docMk/>
            <pc:sldMk cId="2810636984" sldId="300"/>
            <ac:spMk id="4" creationId="{A687F2A3-134D-A052-48B0-EEC9DADD1467}"/>
          </ac:spMkLst>
        </pc:spChg>
        <pc:spChg chg="add">
          <ac:chgData name="Laura James" userId="e815814b-f5ab-4367-85bb-abbbaf16d579" providerId="ADAL" clId="{772A1D13-42C7-48BF-958A-431689B78283}" dt="2023-02-06T12:48:36.214" v="446" actId="26606"/>
          <ac:spMkLst>
            <pc:docMk/>
            <pc:sldMk cId="2810636984" sldId="300"/>
            <ac:spMk id="10" creationId="{04812C46-200A-4DEB-A05E-3ED6C68C2387}"/>
          </ac:spMkLst>
        </pc:spChg>
        <pc:picChg chg="add">
          <ac:chgData name="Laura James" userId="e815814b-f5ab-4367-85bb-abbbaf16d579" providerId="ADAL" clId="{772A1D13-42C7-48BF-958A-431689B78283}" dt="2023-02-06T12:48:36.214" v="446" actId="26606"/>
          <ac:picMkLst>
            <pc:docMk/>
            <pc:sldMk cId="2810636984" sldId="300"/>
            <ac:picMk id="6" creationId="{ABB90842-585F-E726-4321-B1E806EF76E1}"/>
          </ac:picMkLst>
        </pc:picChg>
      </pc:sldChg>
      <pc:sldChg chg="addSp modSp new mod ord modNotesTx">
        <pc:chgData name="Laura James" userId="e815814b-f5ab-4367-85bb-abbbaf16d579" providerId="ADAL" clId="{772A1D13-42C7-48BF-958A-431689B78283}" dt="2023-02-09T10:15:19.883" v="4378"/>
        <pc:sldMkLst>
          <pc:docMk/>
          <pc:sldMk cId="3561099390" sldId="301"/>
        </pc:sldMkLst>
        <pc:picChg chg="add mod">
          <ac:chgData name="Laura James" userId="e815814b-f5ab-4367-85bb-abbbaf16d579" providerId="ADAL" clId="{772A1D13-42C7-48BF-958A-431689B78283}" dt="2023-02-06T12:49:54.224" v="457" actId="1076"/>
          <ac:picMkLst>
            <pc:docMk/>
            <pc:sldMk cId="3561099390" sldId="301"/>
            <ac:picMk id="2" creationId="{08DC6EE8-F527-7DC7-503C-D9B9555E7656}"/>
          </ac:picMkLst>
        </pc:picChg>
        <pc:picChg chg="add mod">
          <ac:chgData name="Laura James" userId="e815814b-f5ab-4367-85bb-abbbaf16d579" providerId="ADAL" clId="{772A1D13-42C7-48BF-958A-431689B78283}" dt="2023-02-06T12:54:12.153" v="480" actId="1076"/>
          <ac:picMkLst>
            <pc:docMk/>
            <pc:sldMk cId="3561099390" sldId="301"/>
            <ac:picMk id="3" creationId="{C1602DA3-C52A-01E9-EC84-28F5FDDE5702}"/>
          </ac:picMkLst>
        </pc:picChg>
        <pc:picChg chg="add mod">
          <ac:chgData name="Laura James" userId="e815814b-f5ab-4367-85bb-abbbaf16d579" providerId="ADAL" clId="{772A1D13-42C7-48BF-958A-431689B78283}" dt="2023-02-06T12:52:14.559" v="462" actId="1076"/>
          <ac:picMkLst>
            <pc:docMk/>
            <pc:sldMk cId="3561099390" sldId="301"/>
            <ac:picMk id="1026" creationId="{F9B56365-F120-8E3A-9809-FD3E2792C83F}"/>
          </ac:picMkLst>
        </pc:picChg>
        <pc:picChg chg="add mod">
          <ac:chgData name="Laura James" userId="e815814b-f5ab-4367-85bb-abbbaf16d579" providerId="ADAL" clId="{772A1D13-42C7-48BF-958A-431689B78283}" dt="2023-02-06T12:54:08.905" v="479" actId="1076"/>
          <ac:picMkLst>
            <pc:docMk/>
            <pc:sldMk cId="3561099390" sldId="301"/>
            <ac:picMk id="1028" creationId="{8CE8B05D-B2A7-5DED-59F6-2CF66E0157F9}"/>
          </ac:picMkLst>
        </pc:picChg>
        <pc:picChg chg="add">
          <ac:chgData name="Laura James" userId="e815814b-f5ab-4367-85bb-abbbaf16d579" providerId="ADAL" clId="{772A1D13-42C7-48BF-958A-431689B78283}" dt="2023-02-06T12:57:48.030" v="482"/>
          <ac:picMkLst>
            <pc:docMk/>
            <pc:sldMk cId="3561099390" sldId="301"/>
            <ac:picMk id="1030" creationId="{49E81646-66F5-8B67-BA40-16B714FD8548}"/>
          </ac:picMkLst>
        </pc:picChg>
      </pc:sldChg>
      <pc:sldChg chg="addSp delSp modSp new mod ord setBg setClrOvrMap">
        <pc:chgData name="Laura James" userId="e815814b-f5ab-4367-85bb-abbbaf16d579" providerId="ADAL" clId="{772A1D13-42C7-48BF-958A-431689B78283}" dt="2023-02-09T09:48:01.595" v="1679" actId="26606"/>
        <pc:sldMkLst>
          <pc:docMk/>
          <pc:sldMk cId="520602320" sldId="302"/>
        </pc:sldMkLst>
        <pc:spChg chg="mod">
          <ac:chgData name="Laura James" userId="e815814b-f5ab-4367-85bb-abbbaf16d579" providerId="ADAL" clId="{772A1D13-42C7-48BF-958A-431689B78283}" dt="2023-02-09T09:48:01.595" v="1679" actId="26606"/>
          <ac:spMkLst>
            <pc:docMk/>
            <pc:sldMk cId="520602320" sldId="302"/>
            <ac:spMk id="2" creationId="{27ADA04A-4BCC-D04A-9EF0-1162CA462DF7}"/>
          </ac:spMkLst>
        </pc:spChg>
        <pc:spChg chg="add del">
          <ac:chgData name="Laura James" userId="e815814b-f5ab-4367-85bb-abbbaf16d579" providerId="ADAL" clId="{772A1D13-42C7-48BF-958A-431689B78283}" dt="2023-02-09T09:48:01.595" v="1679" actId="26606"/>
          <ac:spMkLst>
            <pc:docMk/>
            <pc:sldMk cId="520602320" sldId="302"/>
            <ac:spMk id="8" creationId="{71B2258F-86CA-4D4D-8270-BC05FCDEBFB3}"/>
          </ac:spMkLst>
        </pc:spChg>
        <pc:spChg chg="add">
          <ac:chgData name="Laura James" userId="e815814b-f5ab-4367-85bb-abbbaf16d579" providerId="ADAL" clId="{772A1D13-42C7-48BF-958A-431689B78283}" dt="2023-02-09T09:48:01.595" v="1679" actId="26606"/>
          <ac:spMkLst>
            <pc:docMk/>
            <pc:sldMk cId="520602320" sldId="302"/>
            <ac:spMk id="13" creationId="{657F69E0-C4B0-4BEC-A689-4F8D877F05D4}"/>
          </ac:spMkLst>
        </pc:spChg>
        <pc:spChg chg="add">
          <ac:chgData name="Laura James" userId="e815814b-f5ab-4367-85bb-abbbaf16d579" providerId="ADAL" clId="{772A1D13-42C7-48BF-958A-431689B78283}" dt="2023-02-09T09:48:01.595" v="1679" actId="26606"/>
          <ac:spMkLst>
            <pc:docMk/>
            <pc:sldMk cId="520602320" sldId="302"/>
            <ac:spMk id="15" creationId="{9F6380B4-6A1C-481E-8408-B4E6C75B9B81}"/>
          </ac:spMkLst>
        </pc:spChg>
        <pc:picChg chg="add mod">
          <ac:chgData name="Laura James" userId="e815814b-f5ab-4367-85bb-abbbaf16d579" providerId="ADAL" clId="{772A1D13-42C7-48BF-958A-431689B78283}" dt="2023-02-09T09:48:01.595" v="1679" actId="26606"/>
          <ac:picMkLst>
            <pc:docMk/>
            <pc:sldMk cId="520602320" sldId="302"/>
            <ac:picMk id="4" creationId="{6E344D00-797E-E68C-7F09-3695D3CCBD78}"/>
          </ac:picMkLst>
        </pc:picChg>
      </pc:sldChg>
      <pc:sldChg chg="addSp modSp new mod setBg setClrOvrMap">
        <pc:chgData name="Laura James" userId="e815814b-f5ab-4367-85bb-abbbaf16d579" providerId="ADAL" clId="{772A1D13-42C7-48BF-958A-431689B78283}" dt="2023-02-06T13:03:39.866" v="598" actId="20577"/>
        <pc:sldMkLst>
          <pc:docMk/>
          <pc:sldMk cId="1759425455" sldId="303"/>
        </pc:sldMkLst>
        <pc:spChg chg="mod">
          <ac:chgData name="Laura James" userId="e815814b-f5ab-4367-85bb-abbbaf16d579" providerId="ADAL" clId="{772A1D13-42C7-48BF-958A-431689B78283}" dt="2023-02-06T13:03:39.866" v="598" actId="20577"/>
          <ac:spMkLst>
            <pc:docMk/>
            <pc:sldMk cId="1759425455" sldId="303"/>
            <ac:spMk id="2" creationId="{09D016F8-EC7D-09B9-649A-BB29AD1205B0}"/>
          </ac:spMkLst>
        </pc:spChg>
        <pc:spChg chg="add">
          <ac:chgData name="Laura James" userId="e815814b-f5ab-4367-85bb-abbbaf16d579" providerId="ADAL" clId="{772A1D13-42C7-48BF-958A-431689B78283}" dt="2023-02-06T13:03:36.373" v="595" actId="26606"/>
          <ac:spMkLst>
            <pc:docMk/>
            <pc:sldMk cId="1759425455" sldId="303"/>
            <ac:spMk id="8" creationId="{71B2258F-86CA-4D4D-8270-BC05FCDEBFB3}"/>
          </ac:spMkLst>
        </pc:spChg>
        <pc:picChg chg="add">
          <ac:chgData name="Laura James" userId="e815814b-f5ab-4367-85bb-abbbaf16d579" providerId="ADAL" clId="{772A1D13-42C7-48BF-958A-431689B78283}" dt="2023-02-06T13:03:36.373" v="595" actId="26606"/>
          <ac:picMkLst>
            <pc:docMk/>
            <pc:sldMk cId="1759425455" sldId="303"/>
            <ac:picMk id="4" creationId="{C2AAFACA-245C-559B-296C-BF717CD6FA27}"/>
          </ac:picMkLst>
        </pc:picChg>
      </pc:sldChg>
      <pc:sldChg chg="addSp modSp new mod setBg">
        <pc:chgData name="Laura James" userId="e815814b-f5ab-4367-85bb-abbbaf16d579" providerId="ADAL" clId="{772A1D13-42C7-48BF-958A-431689B78283}" dt="2023-02-06T13:07:02.605" v="605" actId="5793"/>
        <pc:sldMkLst>
          <pc:docMk/>
          <pc:sldMk cId="1543170371" sldId="304"/>
        </pc:sldMkLst>
        <pc:spChg chg="mod">
          <ac:chgData name="Laura James" userId="e815814b-f5ab-4367-85bb-abbbaf16d579" providerId="ADAL" clId="{772A1D13-42C7-48BF-958A-431689B78283}" dt="2023-02-06T13:06:51.337" v="602" actId="26606"/>
          <ac:spMkLst>
            <pc:docMk/>
            <pc:sldMk cId="1543170371" sldId="304"/>
            <ac:spMk id="2" creationId="{0257A04C-677E-F423-4436-209DF05218FD}"/>
          </ac:spMkLst>
        </pc:spChg>
        <pc:spChg chg="add mod">
          <ac:chgData name="Laura James" userId="e815814b-f5ab-4367-85bb-abbbaf16d579" providerId="ADAL" clId="{772A1D13-42C7-48BF-958A-431689B78283}" dt="2023-02-06T13:07:02.605" v="605" actId="5793"/>
          <ac:spMkLst>
            <pc:docMk/>
            <pc:sldMk cId="1543170371" sldId="304"/>
            <ac:spMk id="4" creationId="{C705AF6B-BAA4-8ED6-581A-53191E66BE68}"/>
          </ac:spMkLst>
        </pc:spChg>
        <pc:spChg chg="add">
          <ac:chgData name="Laura James" userId="e815814b-f5ab-4367-85bb-abbbaf16d579" providerId="ADAL" clId="{772A1D13-42C7-48BF-958A-431689B78283}" dt="2023-02-06T13:06:51.337" v="602" actId="26606"/>
          <ac:spMkLst>
            <pc:docMk/>
            <pc:sldMk cId="1543170371" sldId="304"/>
            <ac:spMk id="10" creationId="{04812C46-200A-4DEB-A05E-3ED6C68C2387}"/>
          </ac:spMkLst>
        </pc:spChg>
        <pc:picChg chg="add">
          <ac:chgData name="Laura James" userId="e815814b-f5ab-4367-85bb-abbbaf16d579" providerId="ADAL" clId="{772A1D13-42C7-48BF-958A-431689B78283}" dt="2023-02-06T13:06:51.337" v="602" actId="26606"/>
          <ac:picMkLst>
            <pc:docMk/>
            <pc:sldMk cId="1543170371" sldId="304"/>
            <ac:picMk id="6" creationId="{DA84AA79-BD79-674F-EA6D-54B132C25798}"/>
          </ac:picMkLst>
        </pc:picChg>
      </pc:sldChg>
      <pc:sldChg chg="addSp modSp new mod setBg">
        <pc:chgData name="Laura James" userId="e815814b-f5ab-4367-85bb-abbbaf16d579" providerId="ADAL" clId="{772A1D13-42C7-48BF-958A-431689B78283}" dt="2023-02-06T13:07:53.419" v="619" actId="5793"/>
        <pc:sldMkLst>
          <pc:docMk/>
          <pc:sldMk cId="1657688357" sldId="305"/>
        </pc:sldMkLst>
        <pc:spChg chg="mod">
          <ac:chgData name="Laura James" userId="e815814b-f5ab-4367-85bb-abbbaf16d579" providerId="ADAL" clId="{772A1D13-42C7-48BF-958A-431689B78283}" dt="2023-02-06T13:07:49.657" v="617" actId="1076"/>
          <ac:spMkLst>
            <pc:docMk/>
            <pc:sldMk cId="1657688357" sldId="305"/>
            <ac:spMk id="2" creationId="{E355E9B0-A0EE-28DD-CA71-EEFD9CA16A9A}"/>
          </ac:spMkLst>
        </pc:spChg>
        <pc:spChg chg="add mod">
          <ac:chgData name="Laura James" userId="e815814b-f5ab-4367-85bb-abbbaf16d579" providerId="ADAL" clId="{772A1D13-42C7-48BF-958A-431689B78283}" dt="2023-02-06T13:07:53.419" v="619" actId="5793"/>
          <ac:spMkLst>
            <pc:docMk/>
            <pc:sldMk cId="1657688357" sldId="305"/>
            <ac:spMk id="4" creationId="{34177C88-9DA1-CB7F-E032-4A261C069B79}"/>
          </ac:spMkLst>
        </pc:spChg>
        <pc:spChg chg="add">
          <ac:chgData name="Laura James" userId="e815814b-f5ab-4367-85bb-abbbaf16d579" providerId="ADAL" clId="{772A1D13-42C7-48BF-958A-431689B78283}" dt="2023-02-06T13:07:36.038" v="614" actId="26606"/>
          <ac:spMkLst>
            <pc:docMk/>
            <pc:sldMk cId="1657688357" sldId="305"/>
            <ac:spMk id="10" creationId="{04812C46-200A-4DEB-A05E-3ED6C68C2387}"/>
          </ac:spMkLst>
        </pc:spChg>
        <pc:picChg chg="add">
          <ac:chgData name="Laura James" userId="e815814b-f5ab-4367-85bb-abbbaf16d579" providerId="ADAL" clId="{772A1D13-42C7-48BF-958A-431689B78283}" dt="2023-02-06T13:07:36.038" v="614" actId="26606"/>
          <ac:picMkLst>
            <pc:docMk/>
            <pc:sldMk cId="1657688357" sldId="305"/>
            <ac:picMk id="6" creationId="{80A10ED7-B18D-8A68-0F09-7AC5BDC1F7BC}"/>
          </ac:picMkLst>
        </pc:picChg>
      </pc:sldChg>
      <pc:sldChg chg="addSp modSp new mod setBg setClrOvrMap">
        <pc:chgData name="Laura James" userId="e815814b-f5ab-4367-85bb-abbbaf16d579" providerId="ADAL" clId="{772A1D13-42C7-48BF-958A-431689B78283}" dt="2023-02-06T13:08:47.119" v="628" actId="1076"/>
        <pc:sldMkLst>
          <pc:docMk/>
          <pc:sldMk cId="2225163761" sldId="306"/>
        </pc:sldMkLst>
        <pc:spChg chg="mod">
          <ac:chgData name="Laura James" userId="e815814b-f5ab-4367-85bb-abbbaf16d579" providerId="ADAL" clId="{772A1D13-42C7-48BF-958A-431689B78283}" dt="2023-02-06T13:08:47.119" v="628" actId="1076"/>
          <ac:spMkLst>
            <pc:docMk/>
            <pc:sldMk cId="2225163761" sldId="306"/>
            <ac:spMk id="2" creationId="{C9BDEAB0-E153-5916-A584-D468F8A5F08C}"/>
          </ac:spMkLst>
        </pc:spChg>
        <pc:spChg chg="add">
          <ac:chgData name="Laura James" userId="e815814b-f5ab-4367-85bb-abbbaf16d579" providerId="ADAL" clId="{772A1D13-42C7-48BF-958A-431689B78283}" dt="2023-02-06T13:08:39.852" v="624" actId="26606"/>
          <ac:spMkLst>
            <pc:docMk/>
            <pc:sldMk cId="2225163761" sldId="306"/>
            <ac:spMk id="8" creationId="{71B2258F-86CA-4D4D-8270-BC05FCDEBFB3}"/>
          </ac:spMkLst>
        </pc:spChg>
        <pc:picChg chg="add">
          <ac:chgData name="Laura James" userId="e815814b-f5ab-4367-85bb-abbbaf16d579" providerId="ADAL" clId="{772A1D13-42C7-48BF-958A-431689B78283}" dt="2023-02-06T13:08:39.852" v="624" actId="26606"/>
          <ac:picMkLst>
            <pc:docMk/>
            <pc:sldMk cId="2225163761" sldId="306"/>
            <ac:picMk id="4" creationId="{A66EA65A-6501-C1E0-4E6B-0D6CB85D01E0}"/>
          </ac:picMkLst>
        </pc:picChg>
      </pc:sldChg>
      <pc:sldChg chg="addSp modSp new mod setBg">
        <pc:chgData name="Laura James" userId="e815814b-f5ab-4367-85bb-abbbaf16d579" providerId="ADAL" clId="{772A1D13-42C7-48BF-958A-431689B78283}" dt="2023-02-06T13:13:25.467" v="918" actId="20577"/>
        <pc:sldMkLst>
          <pc:docMk/>
          <pc:sldMk cId="2002242449" sldId="307"/>
        </pc:sldMkLst>
        <pc:spChg chg="mod">
          <ac:chgData name="Laura James" userId="e815814b-f5ab-4367-85bb-abbbaf16d579" providerId="ADAL" clId="{772A1D13-42C7-48BF-958A-431689B78283}" dt="2023-02-06T13:13:25.467" v="918" actId="20577"/>
          <ac:spMkLst>
            <pc:docMk/>
            <pc:sldMk cId="2002242449" sldId="307"/>
            <ac:spMk id="2" creationId="{599145E7-5856-44F1-4566-9261C4E1E5B6}"/>
          </ac:spMkLst>
        </pc:spChg>
        <pc:spChg chg="add mod">
          <ac:chgData name="Laura James" userId="e815814b-f5ab-4367-85bb-abbbaf16d579" providerId="ADAL" clId="{772A1D13-42C7-48BF-958A-431689B78283}" dt="2023-02-06T13:13:20.440" v="917" actId="26606"/>
          <ac:spMkLst>
            <pc:docMk/>
            <pc:sldMk cId="2002242449" sldId="307"/>
            <ac:spMk id="3" creationId="{CFFE0650-3E5B-1240-9527-5FB0A34AEDD8}"/>
          </ac:spMkLst>
        </pc:spChg>
        <pc:spChg chg="add">
          <ac:chgData name="Laura James" userId="e815814b-f5ab-4367-85bb-abbbaf16d579" providerId="ADAL" clId="{772A1D13-42C7-48BF-958A-431689B78283}" dt="2023-02-06T13:13:20.440" v="917" actId="26606"/>
          <ac:spMkLst>
            <pc:docMk/>
            <pc:sldMk cId="2002242449" sldId="307"/>
            <ac:spMk id="10" creationId="{59A309A7-1751-4ABE-A3C1-EEC40366AD89}"/>
          </ac:spMkLst>
        </pc:spChg>
        <pc:spChg chg="add">
          <ac:chgData name="Laura James" userId="e815814b-f5ab-4367-85bb-abbbaf16d579" providerId="ADAL" clId="{772A1D13-42C7-48BF-958A-431689B78283}" dt="2023-02-06T13:13:20.440" v="917" actId="26606"/>
          <ac:spMkLst>
            <pc:docMk/>
            <pc:sldMk cId="2002242449" sldId="307"/>
            <ac:spMk id="12" creationId="{967D8EB6-EAE1-4F9C-B398-83321E287204}"/>
          </ac:spMkLst>
        </pc:spChg>
        <pc:picChg chg="add">
          <ac:chgData name="Laura James" userId="e815814b-f5ab-4367-85bb-abbbaf16d579" providerId="ADAL" clId="{772A1D13-42C7-48BF-958A-431689B78283}" dt="2023-02-06T13:13:20.440" v="917" actId="26606"/>
          <ac:picMkLst>
            <pc:docMk/>
            <pc:sldMk cId="2002242449" sldId="307"/>
            <ac:picMk id="7" creationId="{5E4121D6-010E-7C8B-8A0A-DC6054E1BB15}"/>
          </ac:picMkLst>
        </pc:picChg>
      </pc:sldChg>
      <pc:sldChg chg="addSp delSp modSp new del mod modMedia setBg">
        <pc:chgData name="Laura James" userId="e815814b-f5ab-4367-85bb-abbbaf16d579" providerId="ADAL" clId="{772A1D13-42C7-48BF-958A-431689B78283}" dt="2023-02-06T13:11:12.658" v="716" actId="47"/>
        <pc:sldMkLst>
          <pc:docMk/>
          <pc:sldMk cId="2901842533" sldId="307"/>
        </pc:sldMkLst>
        <pc:spChg chg="del mod">
          <ac:chgData name="Laura James" userId="e815814b-f5ab-4367-85bb-abbbaf16d579" providerId="ADAL" clId="{772A1D13-42C7-48BF-958A-431689B78283}" dt="2023-02-06T13:10:51.730" v="675" actId="478"/>
          <ac:spMkLst>
            <pc:docMk/>
            <pc:sldMk cId="2901842533" sldId="307"/>
            <ac:spMk id="2" creationId="{437F50FB-FC57-733A-4D03-19161B308971}"/>
          </ac:spMkLst>
        </pc:spChg>
        <pc:spChg chg="add mod">
          <ac:chgData name="Laura James" userId="e815814b-f5ab-4367-85bb-abbbaf16d579" providerId="ADAL" clId="{772A1D13-42C7-48BF-958A-431689B78283}" dt="2023-02-06T13:11:01.718" v="715" actId="20577"/>
          <ac:spMkLst>
            <pc:docMk/>
            <pc:sldMk cId="2901842533" sldId="307"/>
            <ac:spMk id="5" creationId="{2A146233-6A03-092E-5942-45657E9B376C}"/>
          </ac:spMkLst>
        </pc:spChg>
        <pc:spChg chg="add">
          <ac:chgData name="Laura James" userId="e815814b-f5ab-4367-85bb-abbbaf16d579" providerId="ADAL" clId="{772A1D13-42C7-48BF-958A-431689B78283}" dt="2023-02-06T13:10:31.405" v="670" actId="26606"/>
          <ac:spMkLst>
            <pc:docMk/>
            <pc:sldMk cId="2901842533" sldId="307"/>
            <ac:spMk id="8" creationId="{C1DD1A8A-57D5-4A81-AD04-532B043C5611}"/>
          </ac:spMkLst>
        </pc:spChg>
        <pc:spChg chg="add">
          <ac:chgData name="Laura James" userId="e815814b-f5ab-4367-85bb-abbbaf16d579" providerId="ADAL" clId="{772A1D13-42C7-48BF-958A-431689B78283}" dt="2023-02-06T13:10:31.405" v="670" actId="26606"/>
          <ac:spMkLst>
            <pc:docMk/>
            <pc:sldMk cId="2901842533" sldId="307"/>
            <ac:spMk id="10" creationId="{007891EC-4501-44ED-A8C8-B11B6DB767AB}"/>
          </ac:spMkLst>
        </pc:spChg>
        <pc:picChg chg="add mod">
          <ac:chgData name="Laura James" userId="e815814b-f5ab-4367-85bb-abbbaf16d579" providerId="ADAL" clId="{772A1D13-42C7-48BF-958A-431689B78283}" dt="2023-02-06T13:10:33.788" v="673"/>
          <ac:picMkLst>
            <pc:docMk/>
            <pc:sldMk cId="2901842533" sldId="307"/>
            <ac:picMk id="4" creationId="{15705241-3BCD-4BB4-869B-23E4BB675959}"/>
          </ac:picMkLst>
        </pc:picChg>
      </pc:sldChg>
      <pc:sldChg chg="addSp delSp modSp new mod setBg chgLayout">
        <pc:chgData name="Laura James" userId="e815814b-f5ab-4367-85bb-abbbaf16d579" providerId="ADAL" clId="{772A1D13-42C7-48BF-958A-431689B78283}" dt="2023-02-06T13:16:33.696" v="934" actId="5793"/>
        <pc:sldMkLst>
          <pc:docMk/>
          <pc:sldMk cId="727442894" sldId="308"/>
        </pc:sldMkLst>
        <pc:spChg chg="del">
          <ac:chgData name="Laura James" userId="e815814b-f5ab-4367-85bb-abbbaf16d579" providerId="ADAL" clId="{772A1D13-42C7-48BF-958A-431689B78283}" dt="2023-02-06T13:16:05.202" v="927" actId="478"/>
          <ac:spMkLst>
            <pc:docMk/>
            <pc:sldMk cId="727442894" sldId="308"/>
            <ac:spMk id="2" creationId="{09672796-0AA2-C4BD-9078-0AB467343936}"/>
          </ac:spMkLst>
        </pc:spChg>
        <pc:spChg chg="add mod ord">
          <ac:chgData name="Laura James" userId="e815814b-f5ab-4367-85bb-abbbaf16d579" providerId="ADAL" clId="{772A1D13-42C7-48BF-958A-431689B78283}" dt="2023-02-06T13:16:33.696" v="934" actId="5793"/>
          <ac:spMkLst>
            <pc:docMk/>
            <pc:sldMk cId="727442894" sldId="308"/>
            <ac:spMk id="4" creationId="{C5F9BBC7-7A54-1B39-87E3-061BDBFC116E}"/>
          </ac:spMkLst>
        </pc:spChg>
        <pc:spChg chg="add mod ord">
          <ac:chgData name="Laura James" userId="e815814b-f5ab-4367-85bb-abbbaf16d579" providerId="ADAL" clId="{772A1D13-42C7-48BF-958A-431689B78283}" dt="2023-02-06T13:16:31.209" v="933" actId="26606"/>
          <ac:spMkLst>
            <pc:docMk/>
            <pc:sldMk cId="727442894" sldId="308"/>
            <ac:spMk id="5" creationId="{9CFF4EFA-7E9F-86E3-B04C-29C4FF5D8F89}"/>
          </ac:spMkLst>
        </pc:spChg>
        <pc:spChg chg="add">
          <ac:chgData name="Laura James" userId="e815814b-f5ab-4367-85bb-abbbaf16d579" providerId="ADAL" clId="{772A1D13-42C7-48BF-958A-431689B78283}" dt="2023-02-06T13:16:31.209" v="933" actId="26606"/>
          <ac:spMkLst>
            <pc:docMk/>
            <pc:sldMk cId="727442894" sldId="308"/>
            <ac:spMk id="11" creationId="{B4147794-66B7-4CDE-BC75-BBDC48B2FCEB}"/>
          </ac:spMkLst>
        </pc:spChg>
        <pc:spChg chg="add">
          <ac:chgData name="Laura James" userId="e815814b-f5ab-4367-85bb-abbbaf16d579" providerId="ADAL" clId="{772A1D13-42C7-48BF-958A-431689B78283}" dt="2023-02-06T13:16:31.209" v="933" actId="26606"/>
          <ac:spMkLst>
            <pc:docMk/>
            <pc:sldMk cId="727442894" sldId="308"/>
            <ac:spMk id="13" creationId="{41202E79-1236-4DF8-9921-F47A0B079C13}"/>
          </ac:spMkLst>
        </pc:spChg>
        <pc:picChg chg="add">
          <ac:chgData name="Laura James" userId="e815814b-f5ab-4367-85bb-abbbaf16d579" providerId="ADAL" clId="{772A1D13-42C7-48BF-958A-431689B78283}" dt="2023-02-06T13:16:31.209" v="933" actId="26606"/>
          <ac:picMkLst>
            <pc:docMk/>
            <pc:sldMk cId="727442894" sldId="308"/>
            <ac:picMk id="7" creationId="{AFFFC371-A7EA-D070-D38A-DF146862C1A8}"/>
          </ac:picMkLst>
        </pc:picChg>
      </pc:sldChg>
      <pc:sldChg chg="addSp modSp new del mod setBg">
        <pc:chgData name="Laura James" userId="e815814b-f5ab-4367-85bb-abbbaf16d579" providerId="ADAL" clId="{772A1D13-42C7-48BF-958A-431689B78283}" dt="2023-02-09T10:12:39.485" v="4237" actId="2696"/>
        <pc:sldMkLst>
          <pc:docMk/>
          <pc:sldMk cId="4269104667" sldId="309"/>
        </pc:sldMkLst>
        <pc:spChg chg="mod">
          <ac:chgData name="Laura James" userId="e815814b-f5ab-4367-85bb-abbbaf16d579" providerId="ADAL" clId="{772A1D13-42C7-48BF-958A-431689B78283}" dt="2023-02-06T13:17:28.483" v="938" actId="26606"/>
          <ac:spMkLst>
            <pc:docMk/>
            <pc:sldMk cId="4269104667" sldId="309"/>
            <ac:spMk id="2" creationId="{3A692DED-61E8-411E-5C64-8CB559CC5B1F}"/>
          </ac:spMkLst>
        </pc:spChg>
        <pc:spChg chg="add mod">
          <ac:chgData name="Laura James" userId="e815814b-f5ab-4367-85bb-abbbaf16d579" providerId="ADAL" clId="{772A1D13-42C7-48BF-958A-431689B78283}" dt="2023-02-06T13:17:28.483" v="938" actId="26606"/>
          <ac:spMkLst>
            <pc:docMk/>
            <pc:sldMk cId="4269104667" sldId="309"/>
            <ac:spMk id="4" creationId="{0403A380-E0BF-B6BA-6719-212853227D3A}"/>
          </ac:spMkLst>
        </pc:spChg>
        <pc:spChg chg="add">
          <ac:chgData name="Laura James" userId="e815814b-f5ab-4367-85bb-abbbaf16d579" providerId="ADAL" clId="{772A1D13-42C7-48BF-958A-431689B78283}" dt="2023-02-06T13:17:28.483" v="938" actId="26606"/>
          <ac:spMkLst>
            <pc:docMk/>
            <pc:sldMk cId="4269104667" sldId="309"/>
            <ac:spMk id="10" creationId="{B4147794-66B7-4CDE-BC75-BBDC48B2FCEB}"/>
          </ac:spMkLst>
        </pc:spChg>
        <pc:spChg chg="add">
          <ac:chgData name="Laura James" userId="e815814b-f5ab-4367-85bb-abbbaf16d579" providerId="ADAL" clId="{772A1D13-42C7-48BF-958A-431689B78283}" dt="2023-02-06T13:17:28.483" v="938" actId="26606"/>
          <ac:spMkLst>
            <pc:docMk/>
            <pc:sldMk cId="4269104667" sldId="309"/>
            <ac:spMk id="12" creationId="{41202E79-1236-4DF8-9921-F47A0B079C13}"/>
          </ac:spMkLst>
        </pc:spChg>
        <pc:picChg chg="add">
          <ac:chgData name="Laura James" userId="e815814b-f5ab-4367-85bb-abbbaf16d579" providerId="ADAL" clId="{772A1D13-42C7-48BF-958A-431689B78283}" dt="2023-02-06T13:17:28.483" v="938" actId="26606"/>
          <ac:picMkLst>
            <pc:docMk/>
            <pc:sldMk cId="4269104667" sldId="309"/>
            <ac:picMk id="6" creationId="{17439893-4623-B6D7-0C08-F5EB896974CA}"/>
          </ac:picMkLst>
        </pc:picChg>
      </pc:sldChg>
      <pc:sldChg chg="addSp modSp new add mod modNotes">
        <pc:chgData name="Laura James" userId="e815814b-f5ab-4367-85bb-abbbaf16d579" providerId="ADAL" clId="{772A1D13-42C7-48BF-958A-431689B78283}" dt="2023-02-09T09:22:29.259" v="946" actId="20577"/>
        <pc:sldMkLst>
          <pc:docMk/>
          <pc:sldMk cId="3846603640" sldId="310"/>
        </pc:sldMkLst>
        <pc:picChg chg="add mod replST">
          <ac:chgData name="Laura James" userId="e815814b-f5ab-4367-85bb-abbbaf16d579" providerId="ADAL" clId="{772A1D13-42C7-48BF-958A-431689B78283}" dt="2023-02-09T09:22:29.090" v="944"/>
          <ac:picMkLst>
            <pc:docMk/>
            <pc:sldMk cId="3846603640" sldId="310"/>
            <ac:picMk id="3" creationId="{C778E3EA-1630-684C-5AB7-5539D827CCB7}"/>
          </ac:picMkLst>
        </pc:picChg>
      </pc:sldChg>
      <pc:sldChg chg="addSp modSp new mod setBg">
        <pc:chgData name="Laura James" userId="e815814b-f5ab-4367-85bb-abbbaf16d579" providerId="ADAL" clId="{772A1D13-42C7-48BF-958A-431689B78283}" dt="2023-02-09T10:53:56.076" v="8080" actId="5793"/>
        <pc:sldMkLst>
          <pc:docMk/>
          <pc:sldMk cId="4212263385" sldId="311"/>
        </pc:sldMkLst>
        <pc:spChg chg="mod">
          <ac:chgData name="Laura James" userId="e815814b-f5ab-4367-85bb-abbbaf16d579" providerId="ADAL" clId="{772A1D13-42C7-48BF-958A-431689B78283}" dt="2023-02-09T09:38:07.253" v="1410" actId="26606"/>
          <ac:spMkLst>
            <pc:docMk/>
            <pc:sldMk cId="4212263385" sldId="311"/>
            <ac:spMk id="2" creationId="{10C24866-4D83-9A67-8A5A-9011CCDC89C7}"/>
          </ac:spMkLst>
        </pc:spChg>
        <pc:spChg chg="add mod">
          <ac:chgData name="Laura James" userId="e815814b-f5ab-4367-85bb-abbbaf16d579" providerId="ADAL" clId="{772A1D13-42C7-48BF-958A-431689B78283}" dt="2023-02-09T10:53:56.076" v="8080" actId="5793"/>
          <ac:spMkLst>
            <pc:docMk/>
            <pc:sldMk cId="4212263385" sldId="311"/>
            <ac:spMk id="3" creationId="{F9C4A1FB-9D8E-0364-0367-F01900D63E69}"/>
          </ac:spMkLst>
        </pc:spChg>
        <pc:picChg chg="add">
          <ac:chgData name="Laura James" userId="e815814b-f5ab-4367-85bb-abbbaf16d579" providerId="ADAL" clId="{772A1D13-42C7-48BF-958A-431689B78283}" dt="2023-02-09T09:38:07.253" v="1410" actId="26606"/>
          <ac:picMkLst>
            <pc:docMk/>
            <pc:sldMk cId="4212263385" sldId="311"/>
            <ac:picMk id="5" creationId="{4EE78FF7-DE57-6167-6D7A-3D7D8F2D88A8}"/>
          </ac:picMkLst>
        </pc:picChg>
        <pc:cxnChg chg="add">
          <ac:chgData name="Laura James" userId="e815814b-f5ab-4367-85bb-abbbaf16d579" providerId="ADAL" clId="{772A1D13-42C7-48BF-958A-431689B78283}" dt="2023-02-09T09:38:07.253" v="1410" actId="26606"/>
          <ac:cxnSpMkLst>
            <pc:docMk/>
            <pc:sldMk cId="4212263385" sldId="311"/>
            <ac:cxnSpMk id="9" creationId="{A7F400EE-A8A5-48AF-B4D6-291B52C6F0B0}"/>
          </ac:cxnSpMkLst>
        </pc:cxnChg>
      </pc:sldChg>
      <pc:sldChg chg="addSp delSp modSp new mod setBg">
        <pc:chgData name="Laura James" userId="e815814b-f5ab-4367-85bb-abbbaf16d579" providerId="ADAL" clId="{772A1D13-42C7-48BF-958A-431689B78283}" dt="2023-02-09T09:47:24.155" v="1678" actId="26606"/>
        <pc:sldMkLst>
          <pc:docMk/>
          <pc:sldMk cId="862306188" sldId="312"/>
        </pc:sldMkLst>
        <pc:spChg chg="add">
          <ac:chgData name="Laura James" userId="e815814b-f5ab-4367-85bb-abbbaf16d579" providerId="ADAL" clId="{772A1D13-42C7-48BF-958A-431689B78283}" dt="2023-02-09T09:47:24.155" v="1678" actId="26606"/>
          <ac:spMkLst>
            <pc:docMk/>
            <pc:sldMk cId="862306188" sldId="312"/>
            <ac:spMk id="8" creationId="{F3060C83-F051-4F0E-ABAD-AA0DFC48B218}"/>
          </ac:spMkLst>
        </pc:spChg>
        <pc:spChg chg="add">
          <ac:chgData name="Laura James" userId="e815814b-f5ab-4367-85bb-abbbaf16d579" providerId="ADAL" clId="{772A1D13-42C7-48BF-958A-431689B78283}" dt="2023-02-09T09:47:24.155" v="1678" actId="26606"/>
          <ac:spMkLst>
            <pc:docMk/>
            <pc:sldMk cId="862306188" sldId="312"/>
            <ac:spMk id="10" creationId="{83C98ABE-055B-441F-B07E-44F97F083C39}"/>
          </ac:spMkLst>
        </pc:spChg>
        <pc:spChg chg="add">
          <ac:chgData name="Laura James" userId="e815814b-f5ab-4367-85bb-abbbaf16d579" providerId="ADAL" clId="{772A1D13-42C7-48BF-958A-431689B78283}" dt="2023-02-09T09:47:24.155" v="1678" actId="26606"/>
          <ac:spMkLst>
            <pc:docMk/>
            <pc:sldMk cId="862306188" sldId="312"/>
            <ac:spMk id="12" creationId="{29FDB030-9B49-4CED-8CCD-4D99382388AC}"/>
          </ac:spMkLst>
        </pc:spChg>
        <pc:spChg chg="add">
          <ac:chgData name="Laura James" userId="e815814b-f5ab-4367-85bb-abbbaf16d579" providerId="ADAL" clId="{772A1D13-42C7-48BF-958A-431689B78283}" dt="2023-02-09T09:47:24.155" v="1678" actId="26606"/>
          <ac:spMkLst>
            <pc:docMk/>
            <pc:sldMk cId="862306188" sldId="312"/>
            <ac:spMk id="14" creationId="{3783CA14-24A1-485C-8B30-D6A5D87987AD}"/>
          </ac:spMkLst>
        </pc:spChg>
        <pc:spChg chg="add">
          <ac:chgData name="Laura James" userId="e815814b-f5ab-4367-85bb-abbbaf16d579" providerId="ADAL" clId="{772A1D13-42C7-48BF-958A-431689B78283}" dt="2023-02-09T09:47:24.155" v="1678" actId="26606"/>
          <ac:spMkLst>
            <pc:docMk/>
            <pc:sldMk cId="862306188" sldId="312"/>
            <ac:spMk id="16" creationId="{9A97C86A-04D6-40F7-AE84-31AB43E6A846}"/>
          </ac:spMkLst>
        </pc:spChg>
        <pc:spChg chg="add">
          <ac:chgData name="Laura James" userId="e815814b-f5ab-4367-85bb-abbbaf16d579" providerId="ADAL" clId="{772A1D13-42C7-48BF-958A-431689B78283}" dt="2023-02-09T09:47:24.155" v="1678" actId="26606"/>
          <ac:spMkLst>
            <pc:docMk/>
            <pc:sldMk cId="862306188" sldId="312"/>
            <ac:spMk id="18" creationId="{FF9F2414-84E8-453E-B1F3-389FDE8192D9}"/>
          </ac:spMkLst>
        </pc:spChg>
        <pc:spChg chg="add">
          <ac:chgData name="Laura James" userId="e815814b-f5ab-4367-85bb-abbbaf16d579" providerId="ADAL" clId="{772A1D13-42C7-48BF-958A-431689B78283}" dt="2023-02-09T09:47:24.155" v="1678" actId="26606"/>
          <ac:spMkLst>
            <pc:docMk/>
            <pc:sldMk cId="862306188" sldId="312"/>
            <ac:spMk id="20" creationId="{3ECA69A1-7536-43AC-85EF-C7106179F5ED}"/>
          </ac:spMkLst>
        </pc:spChg>
        <pc:graphicFrameChg chg="add del mod modGraphic">
          <ac:chgData name="Laura James" userId="e815814b-f5ab-4367-85bb-abbbaf16d579" providerId="ADAL" clId="{772A1D13-42C7-48BF-958A-431689B78283}" dt="2023-02-09T09:47:00.434" v="1674" actId="478"/>
          <ac:graphicFrameMkLst>
            <pc:docMk/>
            <pc:sldMk cId="862306188" sldId="312"/>
            <ac:graphicFrameMk id="2" creationId="{9E64BDC5-0B2F-BF46-C6E5-2B996F2F8FD7}"/>
          </ac:graphicFrameMkLst>
        </pc:graphicFrameChg>
        <pc:graphicFrameChg chg="add mod modGraphic">
          <ac:chgData name="Laura James" userId="e815814b-f5ab-4367-85bb-abbbaf16d579" providerId="ADAL" clId="{772A1D13-42C7-48BF-958A-431689B78283}" dt="2023-02-09T09:47:13.074" v="1677" actId="1076"/>
          <ac:graphicFrameMkLst>
            <pc:docMk/>
            <pc:sldMk cId="862306188" sldId="312"/>
            <ac:graphicFrameMk id="3" creationId="{0F8069CD-8A30-BCCE-A210-5138FF48071E}"/>
          </ac:graphicFrameMkLst>
        </pc:graphicFrameChg>
      </pc:sldChg>
      <pc:sldChg chg="addSp modSp new mod">
        <pc:chgData name="Laura James" userId="e815814b-f5ab-4367-85bb-abbbaf16d579" providerId="ADAL" clId="{772A1D13-42C7-48BF-958A-431689B78283}" dt="2023-02-09T10:40:20.874" v="7467" actId="114"/>
        <pc:sldMkLst>
          <pc:docMk/>
          <pc:sldMk cId="1611292047" sldId="313"/>
        </pc:sldMkLst>
        <pc:spChg chg="mod">
          <ac:chgData name="Laura James" userId="e815814b-f5ab-4367-85bb-abbbaf16d579" providerId="ADAL" clId="{772A1D13-42C7-48BF-958A-431689B78283}" dt="2023-02-09T09:58:47.730" v="2787" actId="1076"/>
          <ac:spMkLst>
            <pc:docMk/>
            <pc:sldMk cId="1611292047" sldId="313"/>
            <ac:spMk id="2" creationId="{EC74C190-EEAB-0C5A-D32D-236539CF4AB1}"/>
          </ac:spMkLst>
        </pc:spChg>
        <pc:spChg chg="add mod">
          <ac:chgData name="Laura James" userId="e815814b-f5ab-4367-85bb-abbbaf16d579" providerId="ADAL" clId="{772A1D13-42C7-48BF-958A-431689B78283}" dt="2023-02-09T10:40:20.874" v="7467" actId="114"/>
          <ac:spMkLst>
            <pc:docMk/>
            <pc:sldMk cId="1611292047" sldId="313"/>
            <ac:spMk id="3" creationId="{D52F6C8F-5684-9EBF-2D0D-C894F314EB4D}"/>
          </ac:spMkLst>
        </pc:spChg>
      </pc:sldChg>
      <pc:sldChg chg="addSp modSp new mod">
        <pc:chgData name="Laura James" userId="e815814b-f5ab-4367-85bb-abbbaf16d579" providerId="ADAL" clId="{772A1D13-42C7-48BF-958A-431689B78283}" dt="2023-02-09T10:40:37.022" v="7470" actId="255"/>
        <pc:sldMkLst>
          <pc:docMk/>
          <pc:sldMk cId="2263158970" sldId="314"/>
        </pc:sldMkLst>
        <pc:spChg chg="mod">
          <ac:chgData name="Laura James" userId="e815814b-f5ab-4367-85bb-abbbaf16d579" providerId="ADAL" clId="{772A1D13-42C7-48BF-958A-431689B78283}" dt="2023-02-09T10:00:09.698" v="2877" actId="20577"/>
          <ac:spMkLst>
            <pc:docMk/>
            <pc:sldMk cId="2263158970" sldId="314"/>
            <ac:spMk id="2" creationId="{2C22A27B-DF12-8221-F29B-261ABF7A323D}"/>
          </ac:spMkLst>
        </pc:spChg>
        <pc:spChg chg="add mod">
          <ac:chgData name="Laura James" userId="e815814b-f5ab-4367-85bb-abbbaf16d579" providerId="ADAL" clId="{772A1D13-42C7-48BF-958A-431689B78283}" dt="2023-02-09T10:40:37.022" v="7470" actId="255"/>
          <ac:spMkLst>
            <pc:docMk/>
            <pc:sldMk cId="2263158970" sldId="314"/>
            <ac:spMk id="3" creationId="{123201DB-1480-0A20-8EC3-A4C99338E15F}"/>
          </ac:spMkLst>
        </pc:spChg>
      </pc:sldChg>
      <pc:sldChg chg="addSp modSp new mod setBg modNotesTx">
        <pc:chgData name="Laura James" userId="e815814b-f5ab-4367-85bb-abbbaf16d579" providerId="ADAL" clId="{772A1D13-42C7-48BF-958A-431689B78283}" dt="2023-02-09T10:14:44.527" v="4375" actId="20577"/>
        <pc:sldMkLst>
          <pc:docMk/>
          <pc:sldMk cId="2798709310" sldId="315"/>
        </pc:sldMkLst>
        <pc:spChg chg="mod">
          <ac:chgData name="Laura James" userId="e815814b-f5ab-4367-85bb-abbbaf16d579" providerId="ADAL" clId="{772A1D13-42C7-48BF-958A-431689B78283}" dt="2023-02-09T10:13:39.659" v="4279" actId="26606"/>
          <ac:spMkLst>
            <pc:docMk/>
            <pc:sldMk cId="2798709310" sldId="315"/>
            <ac:spMk id="2" creationId="{B7304192-FF37-C864-A581-BA92EB4A0B1D}"/>
          </ac:spMkLst>
        </pc:spChg>
        <pc:spChg chg="add">
          <ac:chgData name="Laura James" userId="e815814b-f5ab-4367-85bb-abbbaf16d579" providerId="ADAL" clId="{772A1D13-42C7-48BF-958A-431689B78283}" dt="2023-02-09T10:13:39.659" v="4279" actId="26606"/>
          <ac:spMkLst>
            <pc:docMk/>
            <pc:sldMk cId="2798709310" sldId="315"/>
            <ac:spMk id="9" creationId="{1707FC24-6981-43D9-B525-C7832BA22463}"/>
          </ac:spMkLst>
        </pc:spChg>
        <pc:picChg chg="add mod">
          <ac:chgData name="Laura James" userId="e815814b-f5ab-4367-85bb-abbbaf16d579" providerId="ADAL" clId="{772A1D13-42C7-48BF-958A-431689B78283}" dt="2023-02-09T10:13:52.842" v="4282" actId="1076"/>
          <ac:picMkLst>
            <pc:docMk/>
            <pc:sldMk cId="2798709310" sldId="315"/>
            <ac:picMk id="4" creationId="{2EF76259-6DFC-05F1-E4CB-17B8B01F4682}"/>
          </ac:picMkLst>
        </pc:picChg>
      </pc:sldChg>
      <pc:sldChg chg="addSp modSp new mod">
        <pc:chgData name="Laura James" userId="e815814b-f5ab-4367-85bb-abbbaf16d579" providerId="ADAL" clId="{772A1D13-42C7-48BF-958A-431689B78283}" dt="2023-02-09T10:21:03.801" v="5079" actId="20577"/>
        <pc:sldMkLst>
          <pc:docMk/>
          <pc:sldMk cId="2448117103" sldId="316"/>
        </pc:sldMkLst>
        <pc:spChg chg="mod">
          <ac:chgData name="Laura James" userId="e815814b-f5ab-4367-85bb-abbbaf16d579" providerId="ADAL" clId="{772A1D13-42C7-48BF-958A-431689B78283}" dt="2023-02-09T10:16:21.237" v="4399" actId="20577"/>
          <ac:spMkLst>
            <pc:docMk/>
            <pc:sldMk cId="2448117103" sldId="316"/>
            <ac:spMk id="2" creationId="{FFBF8AFB-4B9C-ECBB-78B7-79894A4C5146}"/>
          </ac:spMkLst>
        </pc:spChg>
        <pc:spChg chg="add mod">
          <ac:chgData name="Laura James" userId="e815814b-f5ab-4367-85bb-abbbaf16d579" providerId="ADAL" clId="{772A1D13-42C7-48BF-958A-431689B78283}" dt="2023-02-09T10:21:03.801" v="5079" actId="20577"/>
          <ac:spMkLst>
            <pc:docMk/>
            <pc:sldMk cId="2448117103" sldId="316"/>
            <ac:spMk id="3" creationId="{481BEE46-7636-BE57-A21D-AB4717051477}"/>
          </ac:spMkLst>
        </pc:spChg>
      </pc:sldChg>
      <pc:sldChg chg="addSp modSp new mod setBg">
        <pc:chgData name="Laura James" userId="e815814b-f5ab-4367-85bb-abbbaf16d579" providerId="ADAL" clId="{772A1D13-42C7-48BF-958A-431689B78283}" dt="2023-02-09T10:23:17.976" v="5317" actId="113"/>
        <pc:sldMkLst>
          <pc:docMk/>
          <pc:sldMk cId="2582446107" sldId="317"/>
        </pc:sldMkLst>
        <pc:spChg chg="add mod">
          <ac:chgData name="Laura James" userId="e815814b-f5ab-4367-85bb-abbbaf16d579" providerId="ADAL" clId="{772A1D13-42C7-48BF-958A-431689B78283}" dt="2023-02-09T10:23:17.976" v="5317" actId="113"/>
          <ac:spMkLst>
            <pc:docMk/>
            <pc:sldMk cId="2582446107" sldId="317"/>
            <ac:spMk id="3" creationId="{B62A1B8C-0852-26F1-EC32-D495FAE4B0E8}"/>
          </ac:spMkLst>
        </pc:spChg>
        <pc:spChg chg="add">
          <ac:chgData name="Laura James" userId="e815814b-f5ab-4367-85bb-abbbaf16d579" providerId="ADAL" clId="{772A1D13-42C7-48BF-958A-431689B78283}" dt="2023-02-09T10:21:36.366" v="5089" actId="26606"/>
          <ac:spMkLst>
            <pc:docMk/>
            <pc:sldMk cId="2582446107" sldId="317"/>
            <ac:spMk id="10" creationId="{AFA67CD3-AB4E-4A7A-BEB8-53C445D8C44E}"/>
          </ac:spMkLst>
        </pc:spChg>
        <pc:spChg chg="add">
          <ac:chgData name="Laura James" userId="e815814b-f5ab-4367-85bb-abbbaf16d579" providerId="ADAL" clId="{772A1D13-42C7-48BF-958A-431689B78283}" dt="2023-02-09T10:21:36.366" v="5089" actId="26606"/>
          <ac:spMkLst>
            <pc:docMk/>
            <pc:sldMk cId="2582446107" sldId="317"/>
            <ac:spMk id="14" creationId="{339C8D78-A644-462F-B674-F440635E5353}"/>
          </ac:spMkLst>
        </pc:spChg>
        <pc:picChg chg="add">
          <ac:chgData name="Laura James" userId="e815814b-f5ab-4367-85bb-abbbaf16d579" providerId="ADAL" clId="{772A1D13-42C7-48BF-958A-431689B78283}" dt="2023-02-09T10:21:36.366" v="5089" actId="26606"/>
          <ac:picMkLst>
            <pc:docMk/>
            <pc:sldMk cId="2582446107" sldId="317"/>
            <ac:picMk id="7" creationId="{84A2C28E-192A-066E-87F7-5DA6D5CB8237}"/>
          </ac:picMkLst>
        </pc:picChg>
        <pc:picChg chg="add">
          <ac:chgData name="Laura James" userId="e815814b-f5ab-4367-85bb-abbbaf16d579" providerId="ADAL" clId="{772A1D13-42C7-48BF-958A-431689B78283}" dt="2023-02-09T10:21:36.366" v="5089" actId="26606"/>
          <ac:picMkLst>
            <pc:docMk/>
            <pc:sldMk cId="2582446107" sldId="317"/>
            <ac:picMk id="12" creationId="{07CF545F-9C2E-4446-97CD-AD92990C2B68}"/>
          </ac:picMkLst>
        </pc:picChg>
      </pc:sldChg>
      <pc:sldChg chg="addSp delSp modSp new mod">
        <pc:chgData name="Laura James" userId="e815814b-f5ab-4367-85bb-abbbaf16d579" providerId="ADAL" clId="{772A1D13-42C7-48BF-958A-431689B78283}" dt="2023-02-09T10:29:46.938" v="6042" actId="9405"/>
        <pc:sldMkLst>
          <pc:docMk/>
          <pc:sldMk cId="2762302244" sldId="318"/>
        </pc:sldMkLst>
        <pc:spChg chg="mod">
          <ac:chgData name="Laura James" userId="e815814b-f5ab-4367-85bb-abbbaf16d579" providerId="ADAL" clId="{772A1D13-42C7-48BF-958A-431689B78283}" dt="2023-02-09T10:23:31.933" v="5355" actId="20577"/>
          <ac:spMkLst>
            <pc:docMk/>
            <pc:sldMk cId="2762302244" sldId="318"/>
            <ac:spMk id="2" creationId="{F1A07E64-CC8E-FDA0-E7ED-2DA6EB742151}"/>
          </ac:spMkLst>
        </pc:spChg>
        <pc:spChg chg="add mod">
          <ac:chgData name="Laura James" userId="e815814b-f5ab-4367-85bb-abbbaf16d579" providerId="ADAL" clId="{772A1D13-42C7-48BF-958A-431689B78283}" dt="2023-02-09T10:27:16.462" v="5952" actId="114"/>
          <ac:spMkLst>
            <pc:docMk/>
            <pc:sldMk cId="2762302244" sldId="318"/>
            <ac:spMk id="3" creationId="{9871F83D-8439-FA72-94D2-F4E27BAA6D7D}"/>
          </ac:spMkLst>
        </pc:spChg>
        <pc:inkChg chg="add del">
          <ac:chgData name="Laura James" userId="e815814b-f5ab-4367-85bb-abbbaf16d579" providerId="ADAL" clId="{772A1D13-42C7-48BF-958A-431689B78283}" dt="2023-02-09T10:29:46.938" v="6042" actId="9405"/>
          <ac:inkMkLst>
            <pc:docMk/>
            <pc:sldMk cId="2762302244" sldId="318"/>
            <ac:inkMk id="7" creationId="{AA0535B7-8352-2CBD-5562-D328A3719679}"/>
          </ac:inkMkLst>
        </pc:inkChg>
        <pc:cxnChg chg="add">
          <ac:chgData name="Laura James" userId="e815814b-f5ab-4367-85bb-abbbaf16d579" providerId="ADAL" clId="{772A1D13-42C7-48BF-958A-431689B78283}" dt="2023-02-09T10:25:08.110" v="5586" actId="11529"/>
          <ac:cxnSpMkLst>
            <pc:docMk/>
            <pc:sldMk cId="2762302244" sldId="318"/>
            <ac:cxnSpMk id="5" creationId="{EF88FDF8-969A-560A-D698-25C47E8E61F2}"/>
          </ac:cxnSpMkLst>
        </pc:cxnChg>
        <pc:cxnChg chg="add mod">
          <ac:chgData name="Laura James" userId="e815814b-f5ab-4367-85bb-abbbaf16d579" providerId="ADAL" clId="{772A1D13-42C7-48BF-958A-431689B78283}" dt="2023-02-09T10:26:15.141" v="5801" actId="1076"/>
          <ac:cxnSpMkLst>
            <pc:docMk/>
            <pc:sldMk cId="2762302244" sldId="318"/>
            <ac:cxnSpMk id="6" creationId="{0EFF6FB0-C2FC-447F-C243-51585BD6FD52}"/>
          </ac:cxnSpMkLst>
        </pc:cxnChg>
      </pc:sldChg>
      <pc:sldChg chg="addSp modSp new mod setBg">
        <pc:chgData name="Laura James" userId="e815814b-f5ab-4367-85bb-abbbaf16d579" providerId="ADAL" clId="{772A1D13-42C7-48BF-958A-431689B78283}" dt="2023-02-09T10:41:04.279" v="7471" actId="26606"/>
        <pc:sldMkLst>
          <pc:docMk/>
          <pc:sldMk cId="2838636845" sldId="319"/>
        </pc:sldMkLst>
        <pc:spChg chg="mod">
          <ac:chgData name="Laura James" userId="e815814b-f5ab-4367-85bb-abbbaf16d579" providerId="ADAL" clId="{772A1D13-42C7-48BF-958A-431689B78283}" dt="2023-02-09T10:41:04.279" v="7471" actId="26606"/>
          <ac:spMkLst>
            <pc:docMk/>
            <pc:sldMk cId="2838636845" sldId="319"/>
            <ac:spMk id="2" creationId="{F3A88630-7AA2-0BD4-446D-026D9FFD9355}"/>
          </ac:spMkLst>
        </pc:spChg>
        <pc:spChg chg="add mod">
          <ac:chgData name="Laura James" userId="e815814b-f5ab-4367-85bb-abbbaf16d579" providerId="ADAL" clId="{772A1D13-42C7-48BF-958A-431689B78283}" dt="2023-02-09T10:41:04.279" v="7471" actId="26606"/>
          <ac:spMkLst>
            <pc:docMk/>
            <pc:sldMk cId="2838636845" sldId="319"/>
            <ac:spMk id="3" creationId="{6D8A2687-D88D-297C-87F2-C68E8D6581EE}"/>
          </ac:spMkLst>
        </pc:spChg>
        <pc:picChg chg="add">
          <ac:chgData name="Laura James" userId="e815814b-f5ab-4367-85bb-abbbaf16d579" providerId="ADAL" clId="{772A1D13-42C7-48BF-958A-431689B78283}" dt="2023-02-09T10:41:04.279" v="7471" actId="26606"/>
          <ac:picMkLst>
            <pc:docMk/>
            <pc:sldMk cId="2838636845" sldId="319"/>
            <ac:picMk id="5" creationId="{1257CE47-E8CB-0DD1-B3A5-3A13B33F5E4B}"/>
          </ac:picMkLst>
        </pc:picChg>
        <pc:cxnChg chg="add">
          <ac:chgData name="Laura James" userId="e815814b-f5ab-4367-85bb-abbbaf16d579" providerId="ADAL" clId="{772A1D13-42C7-48BF-958A-431689B78283}" dt="2023-02-09T10:41:04.279" v="7471" actId="26606"/>
          <ac:cxnSpMkLst>
            <pc:docMk/>
            <pc:sldMk cId="2838636845" sldId="319"/>
            <ac:cxnSpMk id="9" creationId="{A7F400EE-A8A5-48AF-B4D6-291B52C6F0B0}"/>
          </ac:cxnSpMkLst>
        </pc:cxnChg>
      </pc:sldChg>
      <pc:sldChg chg="addSp modSp new mod modNotesTx">
        <pc:chgData name="Laura James" userId="e815814b-f5ab-4367-85bb-abbbaf16d579" providerId="ADAL" clId="{772A1D13-42C7-48BF-958A-431689B78283}" dt="2023-02-09T10:39:14.210" v="7458" actId="20577"/>
        <pc:sldMkLst>
          <pc:docMk/>
          <pc:sldMk cId="2871046355" sldId="320"/>
        </pc:sldMkLst>
        <pc:spChg chg="add mod">
          <ac:chgData name="Laura James" userId="e815814b-f5ab-4367-85bb-abbbaf16d579" providerId="ADAL" clId="{772A1D13-42C7-48BF-958A-431689B78283}" dt="2023-02-09T10:38:22.723" v="7356" actId="255"/>
          <ac:spMkLst>
            <pc:docMk/>
            <pc:sldMk cId="2871046355" sldId="320"/>
            <ac:spMk id="3" creationId="{0B96C861-2351-0653-B8D8-59EA94E7F276}"/>
          </ac:spMkLst>
        </pc:spChg>
      </pc:sldChg>
      <pc:sldChg chg="addSp delSp modSp new mod setBg">
        <pc:chgData name="Laura James" userId="e815814b-f5ab-4367-85bb-abbbaf16d579" providerId="ADAL" clId="{772A1D13-42C7-48BF-958A-431689B78283}" dt="2023-02-09T10:42:27.109" v="7564" actId="26606"/>
        <pc:sldMkLst>
          <pc:docMk/>
          <pc:sldMk cId="4048820454" sldId="321"/>
        </pc:sldMkLst>
        <pc:spChg chg="add del mod">
          <ac:chgData name="Laura James" userId="e815814b-f5ab-4367-85bb-abbbaf16d579" providerId="ADAL" clId="{772A1D13-42C7-48BF-958A-431689B78283}" dt="2023-02-09T10:42:27.109" v="7564" actId="26606"/>
          <ac:spMkLst>
            <pc:docMk/>
            <pc:sldMk cId="4048820454" sldId="321"/>
            <ac:spMk id="2" creationId="{A3A03FF6-E0FC-EFC6-3BFA-B2EB245BC8FB}"/>
          </ac:spMkLst>
        </pc:spChg>
        <pc:spChg chg="del">
          <ac:chgData name="Laura James" userId="e815814b-f5ab-4367-85bb-abbbaf16d579" providerId="ADAL" clId="{772A1D13-42C7-48BF-958A-431689B78283}" dt="2023-02-09T10:42:18.658" v="7563" actId="478"/>
          <ac:spMkLst>
            <pc:docMk/>
            <pc:sldMk cId="4048820454" sldId="321"/>
            <ac:spMk id="3" creationId="{9DAF530F-5690-3CBF-354B-D2D71BDB5FB8}"/>
          </ac:spMkLst>
        </pc:spChg>
        <pc:spChg chg="add del mod">
          <ac:chgData name="Laura James" userId="e815814b-f5ab-4367-85bb-abbbaf16d579" providerId="ADAL" clId="{772A1D13-42C7-48BF-958A-431689B78283}" dt="2023-02-09T10:42:16.592" v="7562" actId="478"/>
          <ac:spMkLst>
            <pc:docMk/>
            <pc:sldMk cId="4048820454" sldId="321"/>
            <ac:spMk id="5" creationId="{C48ECDA2-045B-1C97-A79C-58FDF3235E8C}"/>
          </ac:spMkLst>
        </pc:spChg>
        <pc:spChg chg="add">
          <ac:chgData name="Laura James" userId="e815814b-f5ab-4367-85bb-abbbaf16d579" providerId="ADAL" clId="{772A1D13-42C7-48BF-958A-431689B78283}" dt="2023-02-09T10:42:27.109" v="7564" actId="26606"/>
          <ac:spMkLst>
            <pc:docMk/>
            <pc:sldMk cId="4048820454" sldId="321"/>
            <ac:spMk id="7" creationId="{5FB946D7-1CA4-446E-8795-007CACFDEB88}"/>
          </ac:spMkLst>
        </pc:spChg>
        <pc:spChg chg="add">
          <ac:chgData name="Laura James" userId="e815814b-f5ab-4367-85bb-abbbaf16d579" providerId="ADAL" clId="{772A1D13-42C7-48BF-958A-431689B78283}" dt="2023-02-09T10:42:27.109" v="7564" actId="26606"/>
          <ac:spMkLst>
            <pc:docMk/>
            <pc:sldMk cId="4048820454" sldId="321"/>
            <ac:spMk id="9" creationId="{192416F2-BC84-4D7C-80C6-6296C10C3819}"/>
          </ac:spMkLst>
        </pc:spChg>
        <pc:cxnChg chg="add">
          <ac:chgData name="Laura James" userId="e815814b-f5ab-4367-85bb-abbbaf16d579" providerId="ADAL" clId="{772A1D13-42C7-48BF-958A-431689B78283}" dt="2023-02-09T10:42:27.109" v="7564" actId="26606"/>
          <ac:cxnSpMkLst>
            <pc:docMk/>
            <pc:sldMk cId="4048820454" sldId="321"/>
            <ac:cxnSpMk id="11" creationId="{2330623A-AB89-4E04-AC9A-2BAFBF85AE3A}"/>
          </ac:cxnSpMkLst>
        </pc:cxnChg>
      </pc:sldChg>
      <pc:sldChg chg="modSp add mod ord">
        <pc:chgData name="Laura James" userId="e815814b-f5ab-4367-85bb-abbbaf16d579" providerId="ADAL" clId="{772A1D13-42C7-48BF-958A-431689B78283}" dt="2023-02-09T10:42:58.768" v="7586" actId="20577"/>
        <pc:sldMkLst>
          <pc:docMk/>
          <pc:sldMk cId="379410064" sldId="322"/>
        </pc:sldMkLst>
        <pc:spChg chg="mod">
          <ac:chgData name="Laura James" userId="e815814b-f5ab-4367-85bb-abbbaf16d579" providerId="ADAL" clId="{772A1D13-42C7-48BF-958A-431689B78283}" dt="2023-02-09T10:42:58.768" v="7586" actId="20577"/>
          <ac:spMkLst>
            <pc:docMk/>
            <pc:sldMk cId="379410064" sldId="322"/>
            <ac:spMk id="2" creationId="{A3A03FF6-E0FC-EFC6-3BFA-B2EB245BC8FB}"/>
          </ac:spMkLst>
        </pc:spChg>
      </pc:sldChg>
      <pc:sldChg chg="modSp add mod ord">
        <pc:chgData name="Laura James" userId="e815814b-f5ab-4367-85bb-abbbaf16d579" providerId="ADAL" clId="{772A1D13-42C7-48BF-958A-431689B78283}" dt="2023-02-09T10:43:16.460" v="7597" actId="20577"/>
        <pc:sldMkLst>
          <pc:docMk/>
          <pc:sldMk cId="1760995207" sldId="323"/>
        </pc:sldMkLst>
        <pc:spChg chg="mod">
          <ac:chgData name="Laura James" userId="e815814b-f5ab-4367-85bb-abbbaf16d579" providerId="ADAL" clId="{772A1D13-42C7-48BF-958A-431689B78283}" dt="2023-02-09T10:43:16.460" v="7597" actId="20577"/>
          <ac:spMkLst>
            <pc:docMk/>
            <pc:sldMk cId="1760995207" sldId="323"/>
            <ac:spMk id="2" creationId="{A3A03FF6-E0FC-EFC6-3BFA-B2EB245BC8FB}"/>
          </ac:spMkLst>
        </pc:spChg>
      </pc:sldChg>
      <pc:sldChg chg="modSp add mod ord">
        <pc:chgData name="Laura James" userId="e815814b-f5ab-4367-85bb-abbbaf16d579" providerId="ADAL" clId="{772A1D13-42C7-48BF-958A-431689B78283}" dt="2023-02-09T10:43:32.562" v="7607" actId="20577"/>
        <pc:sldMkLst>
          <pc:docMk/>
          <pc:sldMk cId="4190123631" sldId="324"/>
        </pc:sldMkLst>
        <pc:spChg chg="mod">
          <ac:chgData name="Laura James" userId="e815814b-f5ab-4367-85bb-abbbaf16d579" providerId="ADAL" clId="{772A1D13-42C7-48BF-958A-431689B78283}" dt="2023-02-09T10:43:32.562" v="7607" actId="20577"/>
          <ac:spMkLst>
            <pc:docMk/>
            <pc:sldMk cId="4190123631" sldId="324"/>
            <ac:spMk id="2" creationId="{A3A03FF6-E0FC-EFC6-3BFA-B2EB245BC8FB}"/>
          </ac:spMkLst>
        </pc:spChg>
      </pc:sldChg>
      <pc:sldChg chg="addSp delSp modSp new mod setBg setClrOvrMap">
        <pc:chgData name="Laura James" userId="e815814b-f5ab-4367-85bb-abbbaf16d579" providerId="ADAL" clId="{772A1D13-42C7-48BF-958A-431689B78283}" dt="2023-02-09T10:44:20.086" v="7625" actId="26606"/>
        <pc:sldMkLst>
          <pc:docMk/>
          <pc:sldMk cId="2519477093" sldId="325"/>
        </pc:sldMkLst>
        <pc:spChg chg="mod">
          <ac:chgData name="Laura James" userId="e815814b-f5ab-4367-85bb-abbbaf16d579" providerId="ADAL" clId="{772A1D13-42C7-48BF-958A-431689B78283}" dt="2023-02-09T10:44:20.086" v="7625" actId="26606"/>
          <ac:spMkLst>
            <pc:docMk/>
            <pc:sldMk cId="2519477093" sldId="325"/>
            <ac:spMk id="2" creationId="{207F5D23-C43E-E8D8-7F19-BD54287E45A4}"/>
          </ac:spMkLst>
        </pc:spChg>
        <pc:spChg chg="del">
          <ac:chgData name="Laura James" userId="e815814b-f5ab-4367-85bb-abbbaf16d579" providerId="ADAL" clId="{772A1D13-42C7-48BF-958A-431689B78283}" dt="2023-02-09T10:44:03.399" v="7622" actId="478"/>
          <ac:spMkLst>
            <pc:docMk/>
            <pc:sldMk cId="2519477093" sldId="325"/>
            <ac:spMk id="3" creationId="{490F3930-3F2C-EF4D-64C6-8262895CB5F5}"/>
          </ac:spMkLst>
        </pc:spChg>
        <pc:spChg chg="add">
          <ac:chgData name="Laura James" userId="e815814b-f5ab-4367-85bb-abbbaf16d579" providerId="ADAL" clId="{772A1D13-42C7-48BF-958A-431689B78283}" dt="2023-02-09T10:44:20.086" v="7625" actId="26606"/>
          <ac:spMkLst>
            <pc:docMk/>
            <pc:sldMk cId="2519477093" sldId="325"/>
            <ac:spMk id="8" creationId="{71B2258F-86CA-4D4D-8270-BC05FCDEBFB3}"/>
          </ac:spMkLst>
        </pc:spChg>
        <pc:spChg chg="add del">
          <ac:chgData name="Laura James" userId="e815814b-f5ab-4367-85bb-abbbaf16d579" providerId="ADAL" clId="{772A1D13-42C7-48BF-958A-431689B78283}" dt="2023-02-09T10:44:20.076" v="7624" actId="26606"/>
          <ac:spMkLst>
            <pc:docMk/>
            <pc:sldMk cId="2519477093" sldId="325"/>
            <ac:spMk id="11" creationId="{7F57BEA8-497D-4AA8-8A18-BDCD696B25FE}"/>
          </ac:spMkLst>
        </pc:spChg>
        <pc:picChg chg="add">
          <ac:chgData name="Laura James" userId="e815814b-f5ab-4367-85bb-abbbaf16d579" providerId="ADAL" clId="{772A1D13-42C7-48BF-958A-431689B78283}" dt="2023-02-09T10:44:20.086" v="7625" actId="26606"/>
          <ac:picMkLst>
            <pc:docMk/>
            <pc:sldMk cId="2519477093" sldId="325"/>
            <ac:picMk id="4" creationId="{E406C6A9-918D-1212-A48A-0EC5266AD34C}"/>
          </ac:picMkLst>
        </pc:picChg>
        <pc:picChg chg="add del">
          <ac:chgData name="Laura James" userId="e815814b-f5ab-4367-85bb-abbbaf16d579" providerId="ADAL" clId="{772A1D13-42C7-48BF-958A-431689B78283}" dt="2023-02-09T10:44:20.076" v="7624" actId="26606"/>
          <ac:picMkLst>
            <pc:docMk/>
            <pc:sldMk cId="2519477093" sldId="325"/>
            <ac:picMk id="6" creationId="{F23C2AC6-EF9D-D533-01AB-8CDC7BE73219}"/>
          </ac:picMkLst>
        </pc:picChg>
        <pc:cxnChg chg="add del">
          <ac:chgData name="Laura James" userId="e815814b-f5ab-4367-85bb-abbbaf16d579" providerId="ADAL" clId="{772A1D13-42C7-48BF-958A-431689B78283}" dt="2023-02-09T10:44:20.076" v="7624" actId="26606"/>
          <ac:cxnSpMkLst>
            <pc:docMk/>
            <pc:sldMk cId="2519477093" sldId="325"/>
            <ac:cxnSpMk id="9" creationId="{D2E961F1-4A28-4A5F-BBD4-6E400E5E6C75}"/>
          </ac:cxnSpMkLst>
        </pc:cxnChg>
        <pc:cxnChg chg="add del">
          <ac:chgData name="Laura James" userId="e815814b-f5ab-4367-85bb-abbbaf16d579" providerId="ADAL" clId="{772A1D13-42C7-48BF-958A-431689B78283}" dt="2023-02-09T10:44:20.076" v="7624" actId="26606"/>
          <ac:cxnSpMkLst>
            <pc:docMk/>
            <pc:sldMk cId="2519477093" sldId="325"/>
            <ac:cxnSpMk id="13" creationId="{A82415D3-DDE5-4D63-8CB3-23A5EC581B27}"/>
          </ac:cxnSpMkLst>
        </pc:cxnChg>
        <pc:cxnChg chg="add del">
          <ac:chgData name="Laura James" userId="e815814b-f5ab-4367-85bb-abbbaf16d579" providerId="ADAL" clId="{772A1D13-42C7-48BF-958A-431689B78283}" dt="2023-02-09T10:44:20.076" v="7624" actId="26606"/>
          <ac:cxnSpMkLst>
            <pc:docMk/>
            <pc:sldMk cId="2519477093" sldId="325"/>
            <ac:cxnSpMk id="15" creationId="{AD7193FB-6AE6-4B3B-8F89-56B55DD63B4D}"/>
          </ac:cxnSpMkLst>
        </pc:cxnChg>
      </pc:sldChg>
      <pc:sldChg chg="addSp modSp new mod modMedia setBg">
        <pc:chgData name="Laura James" userId="e815814b-f5ab-4367-85bb-abbbaf16d579" providerId="ADAL" clId="{772A1D13-42C7-48BF-958A-431689B78283}" dt="2023-02-09T10:46:51.454" v="7657"/>
        <pc:sldMkLst>
          <pc:docMk/>
          <pc:sldMk cId="2408744949" sldId="326"/>
        </pc:sldMkLst>
        <pc:spChg chg="mod">
          <ac:chgData name="Laura James" userId="e815814b-f5ab-4367-85bb-abbbaf16d579" providerId="ADAL" clId="{772A1D13-42C7-48BF-958A-431689B78283}" dt="2023-02-09T10:46:49.790" v="7655" actId="26606"/>
          <ac:spMkLst>
            <pc:docMk/>
            <pc:sldMk cId="2408744949" sldId="326"/>
            <ac:spMk id="2" creationId="{8DEC09A1-BEE5-ED54-7FB1-3E6C987C681D}"/>
          </ac:spMkLst>
        </pc:spChg>
        <pc:spChg chg="add">
          <ac:chgData name="Laura James" userId="e815814b-f5ab-4367-85bb-abbbaf16d579" providerId="ADAL" clId="{772A1D13-42C7-48BF-958A-431689B78283}" dt="2023-02-09T10:46:49.790" v="7655" actId="26606"/>
          <ac:spMkLst>
            <pc:docMk/>
            <pc:sldMk cId="2408744949" sldId="326"/>
            <ac:spMk id="8" creationId="{C1DD1A8A-57D5-4A81-AD04-532B043C5611}"/>
          </ac:spMkLst>
        </pc:spChg>
        <pc:spChg chg="add">
          <ac:chgData name="Laura James" userId="e815814b-f5ab-4367-85bb-abbbaf16d579" providerId="ADAL" clId="{772A1D13-42C7-48BF-958A-431689B78283}" dt="2023-02-09T10:46:49.790" v="7655" actId="26606"/>
          <ac:spMkLst>
            <pc:docMk/>
            <pc:sldMk cId="2408744949" sldId="326"/>
            <ac:spMk id="10" creationId="{007891EC-4501-44ED-A8C8-B11B6DB767AB}"/>
          </ac:spMkLst>
        </pc:spChg>
        <pc:picChg chg="add mod">
          <ac:chgData name="Laura James" userId="e815814b-f5ab-4367-85bb-abbbaf16d579" providerId="ADAL" clId="{772A1D13-42C7-48BF-958A-431689B78283}" dt="2023-02-09T10:46:51.454" v="7657"/>
          <ac:picMkLst>
            <pc:docMk/>
            <pc:sldMk cId="2408744949" sldId="326"/>
            <ac:picMk id="4" creationId="{7AF94E80-57CD-71A1-B385-7E2F2854CFF5}"/>
          </ac:picMkLst>
        </pc:picChg>
      </pc:sldChg>
      <pc:sldChg chg="addSp modSp new mod">
        <pc:chgData name="Laura James" userId="e815814b-f5ab-4367-85bb-abbbaf16d579" providerId="ADAL" clId="{772A1D13-42C7-48BF-958A-431689B78283}" dt="2023-02-09T10:49:02.223" v="7949" actId="115"/>
        <pc:sldMkLst>
          <pc:docMk/>
          <pc:sldMk cId="1289677834" sldId="327"/>
        </pc:sldMkLst>
        <pc:spChg chg="mod">
          <ac:chgData name="Laura James" userId="e815814b-f5ab-4367-85bb-abbbaf16d579" providerId="ADAL" clId="{772A1D13-42C7-48BF-958A-431689B78283}" dt="2023-02-09T10:49:02.223" v="7949" actId="115"/>
          <ac:spMkLst>
            <pc:docMk/>
            <pc:sldMk cId="1289677834" sldId="327"/>
            <ac:spMk id="2" creationId="{31320FF3-7948-CF1E-3536-24A2D2DEA1A6}"/>
          </ac:spMkLst>
        </pc:spChg>
        <pc:spChg chg="add mod">
          <ac:chgData name="Laura James" userId="e815814b-f5ab-4367-85bb-abbbaf16d579" providerId="ADAL" clId="{772A1D13-42C7-48BF-958A-431689B78283}" dt="2023-02-09T10:48:56.657" v="7948" actId="2711"/>
          <ac:spMkLst>
            <pc:docMk/>
            <pc:sldMk cId="1289677834" sldId="327"/>
            <ac:spMk id="3" creationId="{71A6D0C0-A05A-2F00-0352-8856EE091382}"/>
          </ac:spMkLst>
        </pc:spChg>
      </pc:sldChg>
      <pc:sldChg chg="addSp delSp modSp new mod setBg">
        <pc:chgData name="Laura James" userId="e815814b-f5ab-4367-85bb-abbbaf16d579" providerId="ADAL" clId="{772A1D13-42C7-48BF-958A-431689B78283}" dt="2023-02-09T10:49:46.052" v="7959" actId="26606"/>
        <pc:sldMkLst>
          <pc:docMk/>
          <pc:sldMk cId="2281109252" sldId="328"/>
        </pc:sldMkLst>
        <pc:spChg chg="add del">
          <ac:chgData name="Laura James" userId="e815814b-f5ab-4367-85bb-abbbaf16d579" providerId="ADAL" clId="{772A1D13-42C7-48BF-958A-431689B78283}" dt="2023-02-09T10:49:28.924" v="7953" actId="26606"/>
          <ac:spMkLst>
            <pc:docMk/>
            <pc:sldMk cId="2281109252" sldId="328"/>
            <ac:spMk id="2055" creationId="{57845966-6EFC-468A-9CC7-BAB4B95854E7}"/>
          </ac:spMkLst>
        </pc:spChg>
        <pc:spChg chg="add del">
          <ac:chgData name="Laura James" userId="e815814b-f5ab-4367-85bb-abbbaf16d579" providerId="ADAL" clId="{772A1D13-42C7-48BF-958A-431689B78283}" dt="2023-02-09T10:49:28.924" v="7953" actId="26606"/>
          <ac:spMkLst>
            <pc:docMk/>
            <pc:sldMk cId="2281109252" sldId="328"/>
            <ac:spMk id="2059" creationId="{ADAD1991-FFD1-4E94-ABAB-7560D33008E4}"/>
          </ac:spMkLst>
        </pc:spChg>
        <pc:spChg chg="add del">
          <ac:chgData name="Laura James" userId="e815814b-f5ab-4367-85bb-abbbaf16d579" providerId="ADAL" clId="{772A1D13-42C7-48BF-958A-431689B78283}" dt="2023-02-09T10:49:46.052" v="7959" actId="26606"/>
          <ac:spMkLst>
            <pc:docMk/>
            <pc:sldMk cId="2281109252" sldId="328"/>
            <ac:spMk id="2063" creationId="{57845966-6EFC-468A-9CC7-BAB4B95854E7}"/>
          </ac:spMkLst>
        </pc:spChg>
        <pc:spChg chg="add del">
          <ac:chgData name="Laura James" userId="e815814b-f5ab-4367-85bb-abbbaf16d579" providerId="ADAL" clId="{772A1D13-42C7-48BF-958A-431689B78283}" dt="2023-02-09T10:49:46.052" v="7959" actId="26606"/>
          <ac:spMkLst>
            <pc:docMk/>
            <pc:sldMk cId="2281109252" sldId="328"/>
            <ac:spMk id="2065" creationId="{ADAD1991-FFD1-4E94-ABAB-7560D33008E4}"/>
          </ac:spMkLst>
        </pc:spChg>
        <pc:spChg chg="add">
          <ac:chgData name="Laura James" userId="e815814b-f5ab-4367-85bb-abbbaf16d579" providerId="ADAL" clId="{772A1D13-42C7-48BF-958A-431689B78283}" dt="2023-02-09T10:49:46.052" v="7959" actId="26606"/>
          <ac:spMkLst>
            <pc:docMk/>
            <pc:sldMk cId="2281109252" sldId="328"/>
            <ac:spMk id="2070" creationId="{57845966-6EFC-468A-9CC7-BAB4B95854E7}"/>
          </ac:spMkLst>
        </pc:spChg>
        <pc:spChg chg="add">
          <ac:chgData name="Laura James" userId="e815814b-f5ab-4367-85bb-abbbaf16d579" providerId="ADAL" clId="{772A1D13-42C7-48BF-958A-431689B78283}" dt="2023-02-09T10:49:46.052" v="7959" actId="26606"/>
          <ac:spMkLst>
            <pc:docMk/>
            <pc:sldMk cId="2281109252" sldId="328"/>
            <ac:spMk id="2074" creationId="{ADAD1991-FFD1-4E94-ABAB-7560D33008E4}"/>
          </ac:spMkLst>
        </pc:spChg>
        <pc:picChg chg="add del mod">
          <ac:chgData name="Laura James" userId="e815814b-f5ab-4367-85bb-abbbaf16d579" providerId="ADAL" clId="{772A1D13-42C7-48BF-958A-431689B78283}" dt="2023-02-09T10:49:42.511" v="7957" actId="478"/>
          <ac:picMkLst>
            <pc:docMk/>
            <pc:sldMk cId="2281109252" sldId="328"/>
            <ac:picMk id="2050" creationId="{258192ED-E136-CFA9-FE2E-A01B048A58EC}"/>
          </ac:picMkLst>
        </pc:picChg>
        <pc:picChg chg="add mod">
          <ac:chgData name="Laura James" userId="e815814b-f5ab-4367-85bb-abbbaf16d579" providerId="ADAL" clId="{772A1D13-42C7-48BF-958A-431689B78283}" dt="2023-02-09T10:49:46.052" v="7959" actId="26606"/>
          <ac:picMkLst>
            <pc:docMk/>
            <pc:sldMk cId="2281109252" sldId="328"/>
            <ac:picMk id="2052" creationId="{BEE6A94D-D470-40AF-9CCC-2C878EF06EE0}"/>
          </ac:picMkLst>
        </pc:picChg>
        <pc:picChg chg="add del">
          <ac:chgData name="Laura James" userId="e815814b-f5ab-4367-85bb-abbbaf16d579" providerId="ADAL" clId="{772A1D13-42C7-48BF-958A-431689B78283}" dt="2023-02-09T10:49:28.924" v="7953" actId="26606"/>
          <ac:picMkLst>
            <pc:docMk/>
            <pc:sldMk cId="2281109252" sldId="328"/>
            <ac:picMk id="2057" creationId="{75554383-98AF-4A47-BB65-705FAAA4BE6A}"/>
          </ac:picMkLst>
        </pc:picChg>
        <pc:picChg chg="add del">
          <ac:chgData name="Laura James" userId="e815814b-f5ab-4367-85bb-abbbaf16d579" providerId="ADAL" clId="{772A1D13-42C7-48BF-958A-431689B78283}" dt="2023-02-09T10:49:46.052" v="7959" actId="26606"/>
          <ac:picMkLst>
            <pc:docMk/>
            <pc:sldMk cId="2281109252" sldId="328"/>
            <ac:picMk id="2064" creationId="{75554383-98AF-4A47-BB65-705FAAA4BE6A}"/>
          </ac:picMkLst>
        </pc:picChg>
        <pc:picChg chg="add">
          <ac:chgData name="Laura James" userId="e815814b-f5ab-4367-85bb-abbbaf16d579" providerId="ADAL" clId="{772A1D13-42C7-48BF-958A-431689B78283}" dt="2023-02-09T10:49:46.052" v="7959" actId="26606"/>
          <ac:picMkLst>
            <pc:docMk/>
            <pc:sldMk cId="2281109252" sldId="328"/>
            <ac:picMk id="2072" creationId="{75554383-98AF-4A47-BB65-705FAAA4BE6A}"/>
          </ac:picMkLst>
        </pc:picChg>
        <pc:cxnChg chg="add del">
          <ac:chgData name="Laura James" userId="e815814b-f5ab-4367-85bb-abbbaf16d579" providerId="ADAL" clId="{772A1D13-42C7-48BF-958A-431689B78283}" dt="2023-02-09T10:49:30.293" v="7955" actId="26606"/>
          <ac:cxnSpMkLst>
            <pc:docMk/>
            <pc:sldMk cId="2281109252" sldId="328"/>
            <ac:cxnSpMk id="2061" creationId="{22F6364A-B358-4BEE-B158-0734D2C938D4}"/>
          </ac:cxnSpMkLst>
        </pc:cxnChg>
      </pc:sldChg>
      <pc:sldChg chg="addSp modSp new mod setBg">
        <pc:chgData name="Laura James" userId="e815814b-f5ab-4367-85bb-abbbaf16d579" providerId="ADAL" clId="{772A1D13-42C7-48BF-958A-431689B78283}" dt="2023-02-09T10:51:51.609" v="8077" actId="255"/>
        <pc:sldMkLst>
          <pc:docMk/>
          <pc:sldMk cId="1852980413" sldId="329"/>
        </pc:sldMkLst>
        <pc:spChg chg="mod">
          <ac:chgData name="Laura James" userId="e815814b-f5ab-4367-85bb-abbbaf16d579" providerId="ADAL" clId="{772A1D13-42C7-48BF-958A-431689B78283}" dt="2023-02-09T10:51:37.992" v="8072" actId="26606"/>
          <ac:spMkLst>
            <pc:docMk/>
            <pc:sldMk cId="1852980413" sldId="329"/>
            <ac:spMk id="2" creationId="{498D75AE-53DC-C4B5-2BC9-281C52F493F6}"/>
          </ac:spMkLst>
        </pc:spChg>
        <pc:spChg chg="add mod">
          <ac:chgData name="Laura James" userId="e815814b-f5ab-4367-85bb-abbbaf16d579" providerId="ADAL" clId="{772A1D13-42C7-48BF-958A-431689B78283}" dt="2023-02-09T10:51:51.609" v="8077" actId="255"/>
          <ac:spMkLst>
            <pc:docMk/>
            <pc:sldMk cId="1852980413" sldId="329"/>
            <ac:spMk id="3" creationId="{47F1E3A9-B0EA-A454-1344-DECE1A409CD9}"/>
          </ac:spMkLst>
        </pc:spChg>
        <pc:spChg chg="add">
          <ac:chgData name="Laura James" userId="e815814b-f5ab-4367-85bb-abbbaf16d579" providerId="ADAL" clId="{772A1D13-42C7-48BF-958A-431689B78283}" dt="2023-02-09T10:51:37.992" v="8072" actId="26606"/>
          <ac:spMkLst>
            <pc:docMk/>
            <pc:sldMk cId="1852980413" sldId="329"/>
            <ac:spMk id="8" creationId="{327D73B4-9F5C-4A64-A179-51B9500CB8B5}"/>
          </ac:spMkLst>
        </pc:spChg>
        <pc:spChg chg="add">
          <ac:chgData name="Laura James" userId="e815814b-f5ab-4367-85bb-abbbaf16d579" providerId="ADAL" clId="{772A1D13-42C7-48BF-958A-431689B78283}" dt="2023-02-09T10:51:37.992" v="8072" actId="26606"/>
          <ac:spMkLst>
            <pc:docMk/>
            <pc:sldMk cId="1852980413" sldId="329"/>
            <ac:spMk id="10" creationId="{C1F06963-6374-4B48-844F-071A9BAAAE02}"/>
          </ac:spMkLst>
        </pc:spChg>
        <pc:spChg chg="add">
          <ac:chgData name="Laura James" userId="e815814b-f5ab-4367-85bb-abbbaf16d579" providerId="ADAL" clId="{772A1D13-42C7-48BF-958A-431689B78283}" dt="2023-02-09T10:51:37.992" v="8072" actId="26606"/>
          <ac:spMkLst>
            <pc:docMk/>
            <pc:sldMk cId="1852980413" sldId="329"/>
            <ac:spMk id="12" creationId="{6CB927A4-E432-4310-9CD5-E89FF5063179}"/>
          </ac:spMkLst>
        </pc:spChg>
        <pc:spChg chg="add">
          <ac:chgData name="Laura James" userId="e815814b-f5ab-4367-85bb-abbbaf16d579" providerId="ADAL" clId="{772A1D13-42C7-48BF-958A-431689B78283}" dt="2023-02-09T10:51:37.992" v="8072" actId="26606"/>
          <ac:spMkLst>
            <pc:docMk/>
            <pc:sldMk cId="1852980413" sldId="329"/>
            <ac:spMk id="14" creationId="{1453BF6C-B012-48B7-B4E8-6D7AC7C27D02}"/>
          </ac:spMkLst>
        </pc:spChg>
        <pc:spChg chg="add">
          <ac:chgData name="Laura James" userId="e815814b-f5ab-4367-85bb-abbbaf16d579" providerId="ADAL" clId="{772A1D13-42C7-48BF-958A-431689B78283}" dt="2023-02-09T10:51:37.992" v="8072" actId="26606"/>
          <ac:spMkLst>
            <pc:docMk/>
            <pc:sldMk cId="1852980413" sldId="329"/>
            <ac:spMk id="16" creationId="{E3020543-B24B-4EC4-8FFC-8DD88EEA91A8}"/>
          </ac:spMkLst>
        </pc:spChg>
        <pc:cxnChg chg="add">
          <ac:chgData name="Laura James" userId="e815814b-f5ab-4367-85bb-abbbaf16d579" providerId="ADAL" clId="{772A1D13-42C7-48BF-958A-431689B78283}" dt="2023-02-09T10:51:37.992" v="8072" actId="26606"/>
          <ac:cxnSpMkLst>
            <pc:docMk/>
            <pc:sldMk cId="1852980413" sldId="329"/>
            <ac:cxnSpMk id="18" creationId="{C49DA8F6-BCC1-4447-B54C-57856834B94B}"/>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537F92-DFDF-419F-95F0-E18F1075AA08}" type="doc">
      <dgm:prSet loTypeId="urn:microsoft.com/office/officeart/2005/8/layout/lProcess2" loCatId="list" qsTypeId="urn:microsoft.com/office/officeart/2005/8/quickstyle/simple1" qsCatId="simple" csTypeId="urn:microsoft.com/office/officeart/2005/8/colors/accent0_3" csCatId="mainScheme" phldr="1"/>
      <dgm:spPr/>
      <dgm:t>
        <a:bodyPr/>
        <a:lstStyle/>
        <a:p>
          <a:endParaRPr lang="en-GB"/>
        </a:p>
      </dgm:t>
    </dgm:pt>
    <dgm:pt modelId="{A99E771D-A5C2-433D-B669-997C71FAD57D}">
      <dgm:prSet phldrT="[Text]"/>
      <dgm:spPr/>
      <dgm:t>
        <a:bodyPr/>
        <a:lstStyle/>
        <a:p>
          <a:r>
            <a:rPr lang="en-GB" dirty="0"/>
            <a:t>Self Awareness</a:t>
          </a:r>
        </a:p>
      </dgm:t>
    </dgm:pt>
    <dgm:pt modelId="{9E1AB8A3-D3AA-46B7-90DD-BFFA43D30124}" type="parTrans" cxnId="{65F7397F-C369-4953-9DC3-409D46F34AC5}">
      <dgm:prSet/>
      <dgm:spPr/>
      <dgm:t>
        <a:bodyPr/>
        <a:lstStyle/>
        <a:p>
          <a:endParaRPr lang="en-GB"/>
        </a:p>
      </dgm:t>
    </dgm:pt>
    <dgm:pt modelId="{8A5273AB-7575-4918-BA6F-64432BC02590}" type="sibTrans" cxnId="{65F7397F-C369-4953-9DC3-409D46F34AC5}">
      <dgm:prSet/>
      <dgm:spPr/>
      <dgm:t>
        <a:bodyPr/>
        <a:lstStyle/>
        <a:p>
          <a:endParaRPr lang="en-GB"/>
        </a:p>
      </dgm:t>
    </dgm:pt>
    <dgm:pt modelId="{6082BCE2-D57C-40AD-AF4C-8452E789E90B}">
      <dgm:prSet phldrT="[Text]"/>
      <dgm:spPr/>
      <dgm:t>
        <a:bodyPr/>
        <a:lstStyle/>
        <a:p>
          <a:r>
            <a:rPr lang="en-GB" dirty="0"/>
            <a:t>Relationships</a:t>
          </a:r>
        </a:p>
        <a:p>
          <a:r>
            <a:rPr lang="en-GB" dirty="0"/>
            <a:t>Strengths</a:t>
          </a:r>
        </a:p>
        <a:p>
          <a:r>
            <a:rPr lang="en-GB" dirty="0"/>
            <a:t>Weaknesses</a:t>
          </a:r>
        </a:p>
        <a:p>
          <a:r>
            <a:rPr lang="en-GB" dirty="0"/>
            <a:t>Empathy</a:t>
          </a:r>
        </a:p>
        <a:p>
          <a:r>
            <a:rPr lang="en-GB" dirty="0"/>
            <a:t>Influence</a:t>
          </a:r>
        </a:p>
        <a:p>
          <a:r>
            <a:rPr lang="en-GB" dirty="0"/>
            <a:t>Impact</a:t>
          </a:r>
        </a:p>
      </dgm:t>
    </dgm:pt>
    <dgm:pt modelId="{816F7118-0790-4EBA-8E94-69802793770C}" type="parTrans" cxnId="{C15D1169-A520-455E-B089-BABBA38F1221}">
      <dgm:prSet/>
      <dgm:spPr/>
      <dgm:t>
        <a:bodyPr/>
        <a:lstStyle/>
        <a:p>
          <a:endParaRPr lang="en-GB"/>
        </a:p>
      </dgm:t>
    </dgm:pt>
    <dgm:pt modelId="{A5E09AA4-B5E1-442B-AE75-24CCE13E4B58}" type="sibTrans" cxnId="{C15D1169-A520-455E-B089-BABBA38F1221}">
      <dgm:prSet/>
      <dgm:spPr/>
      <dgm:t>
        <a:bodyPr/>
        <a:lstStyle/>
        <a:p>
          <a:endParaRPr lang="en-GB"/>
        </a:p>
      </dgm:t>
    </dgm:pt>
    <dgm:pt modelId="{9BB13C64-A49F-44BD-942F-FCF2B876F9D4}">
      <dgm:prSet phldrT="[Text]"/>
      <dgm:spPr/>
      <dgm:t>
        <a:bodyPr/>
        <a:lstStyle/>
        <a:p>
          <a:r>
            <a:rPr lang="en-GB" dirty="0"/>
            <a:t>Appreciates the impact of moods, behaviours, thoughts and language on followers</a:t>
          </a:r>
        </a:p>
      </dgm:t>
    </dgm:pt>
    <dgm:pt modelId="{245E0093-3C47-4B13-8D05-98C1C65F015B}" type="parTrans" cxnId="{6E4CBC13-6607-4268-B22B-118B6CE47E7B}">
      <dgm:prSet/>
      <dgm:spPr/>
      <dgm:t>
        <a:bodyPr/>
        <a:lstStyle/>
        <a:p>
          <a:endParaRPr lang="en-GB"/>
        </a:p>
      </dgm:t>
    </dgm:pt>
    <dgm:pt modelId="{1C4415C1-6C8A-440C-892D-2A3EB98D0786}" type="sibTrans" cxnId="{6E4CBC13-6607-4268-B22B-118B6CE47E7B}">
      <dgm:prSet/>
      <dgm:spPr/>
      <dgm:t>
        <a:bodyPr/>
        <a:lstStyle/>
        <a:p>
          <a:endParaRPr lang="en-GB"/>
        </a:p>
      </dgm:t>
    </dgm:pt>
    <dgm:pt modelId="{FA3B49A3-2BD0-462E-B81E-929D1B30BEF5}">
      <dgm:prSet phldrT="[Text]"/>
      <dgm:spPr/>
      <dgm:t>
        <a:bodyPr/>
        <a:lstStyle/>
        <a:p>
          <a:r>
            <a:rPr lang="en-GB" dirty="0"/>
            <a:t>Ethics</a:t>
          </a:r>
        </a:p>
      </dgm:t>
    </dgm:pt>
    <dgm:pt modelId="{B213275D-891C-4590-A2DF-DB7053059D0B}" type="parTrans" cxnId="{E16AD4AD-2BC5-4219-AB7E-1F167FB9F743}">
      <dgm:prSet/>
      <dgm:spPr/>
      <dgm:t>
        <a:bodyPr/>
        <a:lstStyle/>
        <a:p>
          <a:endParaRPr lang="en-GB"/>
        </a:p>
      </dgm:t>
    </dgm:pt>
    <dgm:pt modelId="{CA055513-4260-4246-BC65-7B300380082A}" type="sibTrans" cxnId="{E16AD4AD-2BC5-4219-AB7E-1F167FB9F743}">
      <dgm:prSet/>
      <dgm:spPr/>
      <dgm:t>
        <a:bodyPr/>
        <a:lstStyle/>
        <a:p>
          <a:endParaRPr lang="en-GB"/>
        </a:p>
      </dgm:t>
    </dgm:pt>
    <dgm:pt modelId="{60986EA4-4463-4E11-8FBB-526982CCC42B}">
      <dgm:prSet phldrT="[Text]"/>
      <dgm:spPr/>
      <dgm:t>
        <a:bodyPr/>
        <a:lstStyle/>
        <a:p>
          <a:r>
            <a:rPr lang="en-GB" dirty="0"/>
            <a:t>Integrity</a:t>
          </a:r>
        </a:p>
        <a:p>
          <a:r>
            <a:rPr lang="en-GB" dirty="0"/>
            <a:t>Honour</a:t>
          </a:r>
        </a:p>
        <a:p>
          <a:r>
            <a:rPr lang="en-GB" dirty="0"/>
            <a:t>Courage</a:t>
          </a:r>
        </a:p>
        <a:p>
          <a:r>
            <a:rPr lang="en-GB" dirty="0"/>
            <a:t>Honesty</a:t>
          </a:r>
        </a:p>
        <a:p>
          <a:r>
            <a:rPr lang="en-GB" dirty="0"/>
            <a:t>Transparency</a:t>
          </a:r>
        </a:p>
        <a:p>
          <a:r>
            <a:rPr lang="en-GB" dirty="0"/>
            <a:t>Fairness</a:t>
          </a:r>
        </a:p>
      </dgm:t>
    </dgm:pt>
    <dgm:pt modelId="{360A9BDA-7FAF-41D3-9068-42728B20884A}" type="parTrans" cxnId="{5A2944C8-2B0B-4291-BBD7-57B29FFD15F9}">
      <dgm:prSet/>
      <dgm:spPr/>
      <dgm:t>
        <a:bodyPr/>
        <a:lstStyle/>
        <a:p>
          <a:endParaRPr lang="en-GB"/>
        </a:p>
      </dgm:t>
    </dgm:pt>
    <dgm:pt modelId="{9E99A6CA-8D8E-4625-A558-F3A197D26D74}" type="sibTrans" cxnId="{5A2944C8-2B0B-4291-BBD7-57B29FFD15F9}">
      <dgm:prSet/>
      <dgm:spPr/>
      <dgm:t>
        <a:bodyPr/>
        <a:lstStyle/>
        <a:p>
          <a:endParaRPr lang="en-GB"/>
        </a:p>
      </dgm:t>
    </dgm:pt>
    <dgm:pt modelId="{0A3CBC45-532A-4CAF-9616-4F32BFDEA16A}">
      <dgm:prSet phldrT="[Text]"/>
      <dgm:spPr/>
      <dgm:t>
        <a:bodyPr/>
        <a:lstStyle/>
        <a:p>
          <a:r>
            <a:rPr lang="en-GB" dirty="0"/>
            <a:t>Has the courage to speak up for what they believe in</a:t>
          </a:r>
        </a:p>
      </dgm:t>
    </dgm:pt>
    <dgm:pt modelId="{0B41C796-45B4-4EA3-9026-6FB5AE61AC12}" type="parTrans" cxnId="{E53BCA76-47B8-41DA-8703-919922EED3CD}">
      <dgm:prSet/>
      <dgm:spPr/>
      <dgm:t>
        <a:bodyPr/>
        <a:lstStyle/>
        <a:p>
          <a:endParaRPr lang="en-GB"/>
        </a:p>
      </dgm:t>
    </dgm:pt>
    <dgm:pt modelId="{4E02527E-06AD-434E-8F77-B49173B8748E}" type="sibTrans" cxnId="{E53BCA76-47B8-41DA-8703-919922EED3CD}">
      <dgm:prSet/>
      <dgm:spPr/>
      <dgm:t>
        <a:bodyPr/>
        <a:lstStyle/>
        <a:p>
          <a:endParaRPr lang="en-GB"/>
        </a:p>
      </dgm:t>
    </dgm:pt>
    <dgm:pt modelId="{659690D5-2FDB-49A0-A330-5561AF605C2C}">
      <dgm:prSet phldrT="[Text]"/>
      <dgm:spPr/>
      <dgm:t>
        <a:bodyPr/>
        <a:lstStyle/>
        <a:p>
          <a:r>
            <a:rPr lang="en-GB" dirty="0"/>
            <a:t>Self Regulation</a:t>
          </a:r>
        </a:p>
      </dgm:t>
    </dgm:pt>
    <dgm:pt modelId="{DDC37BFE-9872-494E-81EE-F9C96F25E7ED}" type="parTrans" cxnId="{B36A4D33-17DF-4BB4-9FA5-A559DD495FD2}">
      <dgm:prSet/>
      <dgm:spPr/>
      <dgm:t>
        <a:bodyPr/>
        <a:lstStyle/>
        <a:p>
          <a:endParaRPr lang="en-GB"/>
        </a:p>
      </dgm:t>
    </dgm:pt>
    <dgm:pt modelId="{E39DE44A-E549-42E4-8B69-D137C8A7E9C2}" type="sibTrans" cxnId="{B36A4D33-17DF-4BB4-9FA5-A559DD495FD2}">
      <dgm:prSet/>
      <dgm:spPr/>
      <dgm:t>
        <a:bodyPr/>
        <a:lstStyle/>
        <a:p>
          <a:endParaRPr lang="en-GB"/>
        </a:p>
      </dgm:t>
    </dgm:pt>
    <dgm:pt modelId="{9FDC3B31-1D1B-4EDF-97FF-BADBACFB37C4}">
      <dgm:prSet phldrT="[Text]"/>
      <dgm:spPr/>
      <dgm:t>
        <a:bodyPr/>
        <a:lstStyle/>
        <a:p>
          <a:r>
            <a:rPr lang="en-GB" dirty="0"/>
            <a:t>Discipline</a:t>
          </a:r>
        </a:p>
        <a:p>
          <a:r>
            <a:rPr lang="en-GB" dirty="0"/>
            <a:t>Energy</a:t>
          </a:r>
        </a:p>
        <a:p>
          <a:r>
            <a:rPr lang="en-GB" dirty="0"/>
            <a:t>Flexibility</a:t>
          </a:r>
        </a:p>
        <a:p>
          <a:r>
            <a:rPr lang="en-GB" dirty="0"/>
            <a:t>Emotional control</a:t>
          </a:r>
        </a:p>
        <a:p>
          <a:r>
            <a:rPr lang="en-GB" dirty="0"/>
            <a:t>Patience</a:t>
          </a:r>
        </a:p>
        <a:p>
          <a:r>
            <a:rPr lang="en-GB" dirty="0"/>
            <a:t>Resilience</a:t>
          </a:r>
        </a:p>
      </dgm:t>
    </dgm:pt>
    <dgm:pt modelId="{B36FC786-BE27-4857-950C-892F61A1CE0C}" type="parTrans" cxnId="{493464D0-0785-4465-966E-6265B4146DEB}">
      <dgm:prSet/>
      <dgm:spPr/>
      <dgm:t>
        <a:bodyPr/>
        <a:lstStyle/>
        <a:p>
          <a:endParaRPr lang="en-GB"/>
        </a:p>
      </dgm:t>
    </dgm:pt>
    <dgm:pt modelId="{66AAE2F5-1F73-49BA-AD21-23D4236A7863}" type="sibTrans" cxnId="{493464D0-0785-4465-966E-6265B4146DEB}">
      <dgm:prSet/>
      <dgm:spPr/>
      <dgm:t>
        <a:bodyPr/>
        <a:lstStyle/>
        <a:p>
          <a:endParaRPr lang="en-GB"/>
        </a:p>
      </dgm:t>
    </dgm:pt>
    <dgm:pt modelId="{E861ED20-673D-4FB4-84CA-2E7A42AE2988}">
      <dgm:prSet phldrT="[Text]"/>
      <dgm:spPr/>
      <dgm:t>
        <a:bodyPr/>
        <a:lstStyle/>
        <a:p>
          <a:r>
            <a:rPr lang="en-GB" dirty="0"/>
            <a:t>Actively and deliberately is in control of their thoughts and emotions</a:t>
          </a:r>
        </a:p>
      </dgm:t>
    </dgm:pt>
    <dgm:pt modelId="{79DE65EC-7BE8-4D0E-BA4C-DB416957648A}" type="parTrans" cxnId="{807A47D6-3397-417E-B8D6-222EA0E7A8B3}">
      <dgm:prSet/>
      <dgm:spPr/>
      <dgm:t>
        <a:bodyPr/>
        <a:lstStyle/>
        <a:p>
          <a:endParaRPr lang="en-GB"/>
        </a:p>
      </dgm:t>
    </dgm:pt>
    <dgm:pt modelId="{3F56CC1A-D985-4DBB-9C51-D23068DE187C}" type="sibTrans" cxnId="{807A47D6-3397-417E-B8D6-222EA0E7A8B3}">
      <dgm:prSet/>
      <dgm:spPr/>
      <dgm:t>
        <a:bodyPr/>
        <a:lstStyle/>
        <a:p>
          <a:endParaRPr lang="en-GB"/>
        </a:p>
      </dgm:t>
    </dgm:pt>
    <dgm:pt modelId="{B89686B5-A3B0-4973-8864-53BD170232D4}" type="pres">
      <dgm:prSet presAssocID="{A4537F92-DFDF-419F-95F0-E18F1075AA08}" presName="theList" presStyleCnt="0">
        <dgm:presLayoutVars>
          <dgm:dir/>
          <dgm:animLvl val="lvl"/>
          <dgm:resizeHandles val="exact"/>
        </dgm:presLayoutVars>
      </dgm:prSet>
      <dgm:spPr/>
    </dgm:pt>
    <dgm:pt modelId="{F7CF8F4C-7569-4436-A382-5C0AB97EFEE3}" type="pres">
      <dgm:prSet presAssocID="{A99E771D-A5C2-433D-B669-997C71FAD57D}" presName="compNode" presStyleCnt="0"/>
      <dgm:spPr/>
    </dgm:pt>
    <dgm:pt modelId="{0874A439-2E5C-4373-950C-0E39926678A8}" type="pres">
      <dgm:prSet presAssocID="{A99E771D-A5C2-433D-B669-997C71FAD57D}" presName="aNode" presStyleLbl="bgShp" presStyleIdx="0" presStyleCnt="3"/>
      <dgm:spPr/>
    </dgm:pt>
    <dgm:pt modelId="{F000042E-9888-4881-B869-93D183227F5D}" type="pres">
      <dgm:prSet presAssocID="{A99E771D-A5C2-433D-B669-997C71FAD57D}" presName="textNode" presStyleLbl="bgShp" presStyleIdx="0" presStyleCnt="3"/>
      <dgm:spPr/>
    </dgm:pt>
    <dgm:pt modelId="{A50545FA-3ACC-4B1B-B992-5AC9BB84F6DB}" type="pres">
      <dgm:prSet presAssocID="{A99E771D-A5C2-433D-B669-997C71FAD57D}" presName="compChildNode" presStyleCnt="0"/>
      <dgm:spPr/>
    </dgm:pt>
    <dgm:pt modelId="{7A30A467-8EFC-4DE3-A8C7-ECEACF04BCC0}" type="pres">
      <dgm:prSet presAssocID="{A99E771D-A5C2-433D-B669-997C71FAD57D}" presName="theInnerList" presStyleCnt="0"/>
      <dgm:spPr/>
    </dgm:pt>
    <dgm:pt modelId="{2E7897B4-A448-4269-A26B-8AA5B154AED4}" type="pres">
      <dgm:prSet presAssocID="{6082BCE2-D57C-40AD-AF4C-8452E789E90B}" presName="childNode" presStyleLbl="node1" presStyleIdx="0" presStyleCnt="6">
        <dgm:presLayoutVars>
          <dgm:bulletEnabled val="1"/>
        </dgm:presLayoutVars>
      </dgm:prSet>
      <dgm:spPr/>
    </dgm:pt>
    <dgm:pt modelId="{1A9AA7A7-9533-48F3-9036-553B165AE6B7}" type="pres">
      <dgm:prSet presAssocID="{6082BCE2-D57C-40AD-AF4C-8452E789E90B}" presName="aSpace2" presStyleCnt="0"/>
      <dgm:spPr/>
    </dgm:pt>
    <dgm:pt modelId="{3E455D81-259B-4119-8699-ACDBCED62133}" type="pres">
      <dgm:prSet presAssocID="{9BB13C64-A49F-44BD-942F-FCF2B876F9D4}" presName="childNode" presStyleLbl="node1" presStyleIdx="1" presStyleCnt="6">
        <dgm:presLayoutVars>
          <dgm:bulletEnabled val="1"/>
        </dgm:presLayoutVars>
      </dgm:prSet>
      <dgm:spPr/>
    </dgm:pt>
    <dgm:pt modelId="{DCA46055-F4A6-4B77-B5AA-FF4432413BA9}" type="pres">
      <dgm:prSet presAssocID="{A99E771D-A5C2-433D-B669-997C71FAD57D}" presName="aSpace" presStyleCnt="0"/>
      <dgm:spPr/>
    </dgm:pt>
    <dgm:pt modelId="{DFD38104-C7B4-4C8E-8DEB-02B30B7B7477}" type="pres">
      <dgm:prSet presAssocID="{FA3B49A3-2BD0-462E-B81E-929D1B30BEF5}" presName="compNode" presStyleCnt="0"/>
      <dgm:spPr/>
    </dgm:pt>
    <dgm:pt modelId="{DCCEC61B-7604-4135-A791-251A01DA7153}" type="pres">
      <dgm:prSet presAssocID="{FA3B49A3-2BD0-462E-B81E-929D1B30BEF5}" presName="aNode" presStyleLbl="bgShp" presStyleIdx="1" presStyleCnt="3"/>
      <dgm:spPr/>
    </dgm:pt>
    <dgm:pt modelId="{7D3F138B-F886-4D95-BA51-828CD3D734CE}" type="pres">
      <dgm:prSet presAssocID="{FA3B49A3-2BD0-462E-B81E-929D1B30BEF5}" presName="textNode" presStyleLbl="bgShp" presStyleIdx="1" presStyleCnt="3"/>
      <dgm:spPr/>
    </dgm:pt>
    <dgm:pt modelId="{844F02F2-D5CA-47CF-9F00-CDDCF255AC5A}" type="pres">
      <dgm:prSet presAssocID="{FA3B49A3-2BD0-462E-B81E-929D1B30BEF5}" presName="compChildNode" presStyleCnt="0"/>
      <dgm:spPr/>
    </dgm:pt>
    <dgm:pt modelId="{7C2B67E7-FC6B-4C0D-8A28-2CD243F780CE}" type="pres">
      <dgm:prSet presAssocID="{FA3B49A3-2BD0-462E-B81E-929D1B30BEF5}" presName="theInnerList" presStyleCnt="0"/>
      <dgm:spPr/>
    </dgm:pt>
    <dgm:pt modelId="{B14FF25C-FBF6-4ED0-B1E0-2A4182A968EE}" type="pres">
      <dgm:prSet presAssocID="{60986EA4-4463-4E11-8FBB-526982CCC42B}" presName="childNode" presStyleLbl="node1" presStyleIdx="2" presStyleCnt="6">
        <dgm:presLayoutVars>
          <dgm:bulletEnabled val="1"/>
        </dgm:presLayoutVars>
      </dgm:prSet>
      <dgm:spPr/>
    </dgm:pt>
    <dgm:pt modelId="{F5AAFF5D-28E4-48F5-B621-88E87B58AA5B}" type="pres">
      <dgm:prSet presAssocID="{60986EA4-4463-4E11-8FBB-526982CCC42B}" presName="aSpace2" presStyleCnt="0"/>
      <dgm:spPr/>
    </dgm:pt>
    <dgm:pt modelId="{3F6E0941-0624-4099-80DC-3E602C104F77}" type="pres">
      <dgm:prSet presAssocID="{0A3CBC45-532A-4CAF-9616-4F32BFDEA16A}" presName="childNode" presStyleLbl="node1" presStyleIdx="3" presStyleCnt="6">
        <dgm:presLayoutVars>
          <dgm:bulletEnabled val="1"/>
        </dgm:presLayoutVars>
      </dgm:prSet>
      <dgm:spPr/>
    </dgm:pt>
    <dgm:pt modelId="{CF0F3A25-56FF-4D31-80D0-3BCA32A7C3A0}" type="pres">
      <dgm:prSet presAssocID="{FA3B49A3-2BD0-462E-B81E-929D1B30BEF5}" presName="aSpace" presStyleCnt="0"/>
      <dgm:spPr/>
    </dgm:pt>
    <dgm:pt modelId="{8D780DD2-5823-424C-A3C9-A02A676AE40A}" type="pres">
      <dgm:prSet presAssocID="{659690D5-2FDB-49A0-A330-5561AF605C2C}" presName="compNode" presStyleCnt="0"/>
      <dgm:spPr/>
    </dgm:pt>
    <dgm:pt modelId="{AA6CDF97-3AD4-45DB-A3AF-24A80F61AFE9}" type="pres">
      <dgm:prSet presAssocID="{659690D5-2FDB-49A0-A330-5561AF605C2C}" presName="aNode" presStyleLbl="bgShp" presStyleIdx="2" presStyleCnt="3"/>
      <dgm:spPr/>
    </dgm:pt>
    <dgm:pt modelId="{F6FC7510-995B-4412-B1ED-857C8F35ED7F}" type="pres">
      <dgm:prSet presAssocID="{659690D5-2FDB-49A0-A330-5561AF605C2C}" presName="textNode" presStyleLbl="bgShp" presStyleIdx="2" presStyleCnt="3"/>
      <dgm:spPr/>
    </dgm:pt>
    <dgm:pt modelId="{EA55D99D-B538-4026-B4D2-FAC8A95315A3}" type="pres">
      <dgm:prSet presAssocID="{659690D5-2FDB-49A0-A330-5561AF605C2C}" presName="compChildNode" presStyleCnt="0"/>
      <dgm:spPr/>
    </dgm:pt>
    <dgm:pt modelId="{87A4E105-9745-46D4-B7A1-BA1CAC0A394F}" type="pres">
      <dgm:prSet presAssocID="{659690D5-2FDB-49A0-A330-5561AF605C2C}" presName="theInnerList" presStyleCnt="0"/>
      <dgm:spPr/>
    </dgm:pt>
    <dgm:pt modelId="{096CDD2A-2BA2-428E-AC88-2683E952F425}" type="pres">
      <dgm:prSet presAssocID="{9FDC3B31-1D1B-4EDF-97FF-BADBACFB37C4}" presName="childNode" presStyleLbl="node1" presStyleIdx="4" presStyleCnt="6">
        <dgm:presLayoutVars>
          <dgm:bulletEnabled val="1"/>
        </dgm:presLayoutVars>
      </dgm:prSet>
      <dgm:spPr/>
    </dgm:pt>
    <dgm:pt modelId="{F8735B43-33D2-4DCD-890C-B7947A6B94AD}" type="pres">
      <dgm:prSet presAssocID="{9FDC3B31-1D1B-4EDF-97FF-BADBACFB37C4}" presName="aSpace2" presStyleCnt="0"/>
      <dgm:spPr/>
    </dgm:pt>
    <dgm:pt modelId="{162F7F32-EAA0-4310-9BE9-918132AE51EB}" type="pres">
      <dgm:prSet presAssocID="{E861ED20-673D-4FB4-84CA-2E7A42AE2988}" presName="childNode" presStyleLbl="node1" presStyleIdx="5" presStyleCnt="6">
        <dgm:presLayoutVars>
          <dgm:bulletEnabled val="1"/>
        </dgm:presLayoutVars>
      </dgm:prSet>
      <dgm:spPr/>
    </dgm:pt>
  </dgm:ptLst>
  <dgm:cxnLst>
    <dgm:cxn modelId="{6DCE3005-8084-4F09-86AD-39B8419EF416}" type="presOf" srcId="{E861ED20-673D-4FB4-84CA-2E7A42AE2988}" destId="{162F7F32-EAA0-4310-9BE9-918132AE51EB}" srcOrd="0" destOrd="0" presId="urn:microsoft.com/office/officeart/2005/8/layout/lProcess2"/>
    <dgm:cxn modelId="{6E4CBC13-6607-4268-B22B-118B6CE47E7B}" srcId="{A99E771D-A5C2-433D-B669-997C71FAD57D}" destId="{9BB13C64-A49F-44BD-942F-FCF2B876F9D4}" srcOrd="1" destOrd="0" parTransId="{245E0093-3C47-4B13-8D05-98C1C65F015B}" sibTransId="{1C4415C1-6C8A-440C-892D-2A3EB98D0786}"/>
    <dgm:cxn modelId="{D99EC51A-1B0C-450D-8EBB-92F01544BC94}" type="presOf" srcId="{9FDC3B31-1D1B-4EDF-97FF-BADBACFB37C4}" destId="{096CDD2A-2BA2-428E-AC88-2683E952F425}" srcOrd="0" destOrd="0" presId="urn:microsoft.com/office/officeart/2005/8/layout/lProcess2"/>
    <dgm:cxn modelId="{C210F71D-D0DE-4F74-8123-E85C9613907F}" type="presOf" srcId="{FA3B49A3-2BD0-462E-B81E-929D1B30BEF5}" destId="{DCCEC61B-7604-4135-A791-251A01DA7153}" srcOrd="0" destOrd="0" presId="urn:microsoft.com/office/officeart/2005/8/layout/lProcess2"/>
    <dgm:cxn modelId="{17330727-B03D-4F51-9F52-670E7B92B44D}" type="presOf" srcId="{6082BCE2-D57C-40AD-AF4C-8452E789E90B}" destId="{2E7897B4-A448-4269-A26B-8AA5B154AED4}" srcOrd="0" destOrd="0" presId="urn:microsoft.com/office/officeart/2005/8/layout/lProcess2"/>
    <dgm:cxn modelId="{32AFA42F-A8AF-4C5E-A3BC-743210812D4A}" type="presOf" srcId="{0A3CBC45-532A-4CAF-9616-4F32BFDEA16A}" destId="{3F6E0941-0624-4099-80DC-3E602C104F77}" srcOrd="0" destOrd="0" presId="urn:microsoft.com/office/officeart/2005/8/layout/lProcess2"/>
    <dgm:cxn modelId="{B36A4D33-17DF-4BB4-9FA5-A559DD495FD2}" srcId="{A4537F92-DFDF-419F-95F0-E18F1075AA08}" destId="{659690D5-2FDB-49A0-A330-5561AF605C2C}" srcOrd="2" destOrd="0" parTransId="{DDC37BFE-9872-494E-81EE-F9C96F25E7ED}" sibTransId="{E39DE44A-E549-42E4-8B69-D137C8A7E9C2}"/>
    <dgm:cxn modelId="{8966E040-96A6-4AF8-A213-67B366E31C96}" type="presOf" srcId="{FA3B49A3-2BD0-462E-B81E-929D1B30BEF5}" destId="{7D3F138B-F886-4D95-BA51-828CD3D734CE}" srcOrd="1" destOrd="0" presId="urn:microsoft.com/office/officeart/2005/8/layout/lProcess2"/>
    <dgm:cxn modelId="{C15D1169-A520-455E-B089-BABBA38F1221}" srcId="{A99E771D-A5C2-433D-B669-997C71FAD57D}" destId="{6082BCE2-D57C-40AD-AF4C-8452E789E90B}" srcOrd="0" destOrd="0" parTransId="{816F7118-0790-4EBA-8E94-69802793770C}" sibTransId="{A5E09AA4-B5E1-442B-AE75-24CCE13E4B58}"/>
    <dgm:cxn modelId="{D0C5FA49-4419-4BB6-A8F7-3C98DD48319C}" type="presOf" srcId="{A99E771D-A5C2-433D-B669-997C71FAD57D}" destId="{0874A439-2E5C-4373-950C-0E39926678A8}" srcOrd="0" destOrd="0" presId="urn:microsoft.com/office/officeart/2005/8/layout/lProcess2"/>
    <dgm:cxn modelId="{15CF2F4B-4FAA-4580-A19C-84BCD2881B77}" type="presOf" srcId="{A4537F92-DFDF-419F-95F0-E18F1075AA08}" destId="{B89686B5-A3B0-4973-8864-53BD170232D4}" srcOrd="0" destOrd="0" presId="urn:microsoft.com/office/officeart/2005/8/layout/lProcess2"/>
    <dgm:cxn modelId="{E53BCA76-47B8-41DA-8703-919922EED3CD}" srcId="{FA3B49A3-2BD0-462E-B81E-929D1B30BEF5}" destId="{0A3CBC45-532A-4CAF-9616-4F32BFDEA16A}" srcOrd="1" destOrd="0" parTransId="{0B41C796-45B4-4EA3-9026-6FB5AE61AC12}" sibTransId="{4E02527E-06AD-434E-8F77-B49173B8748E}"/>
    <dgm:cxn modelId="{65F7397F-C369-4953-9DC3-409D46F34AC5}" srcId="{A4537F92-DFDF-419F-95F0-E18F1075AA08}" destId="{A99E771D-A5C2-433D-B669-997C71FAD57D}" srcOrd="0" destOrd="0" parTransId="{9E1AB8A3-D3AA-46B7-90DD-BFFA43D30124}" sibTransId="{8A5273AB-7575-4918-BA6F-64432BC02590}"/>
    <dgm:cxn modelId="{35E88E88-6EE6-4C7F-8E79-87F7C1E7ABC0}" type="presOf" srcId="{A99E771D-A5C2-433D-B669-997C71FAD57D}" destId="{F000042E-9888-4881-B869-93D183227F5D}" srcOrd="1" destOrd="0" presId="urn:microsoft.com/office/officeart/2005/8/layout/lProcess2"/>
    <dgm:cxn modelId="{50FBCC95-94F3-413A-B4FA-1215736E332E}" type="presOf" srcId="{60986EA4-4463-4E11-8FBB-526982CCC42B}" destId="{B14FF25C-FBF6-4ED0-B1E0-2A4182A968EE}" srcOrd="0" destOrd="0" presId="urn:microsoft.com/office/officeart/2005/8/layout/lProcess2"/>
    <dgm:cxn modelId="{2BE54EA4-C801-4CF6-8838-6E1781E1484F}" type="presOf" srcId="{9BB13C64-A49F-44BD-942F-FCF2B876F9D4}" destId="{3E455D81-259B-4119-8699-ACDBCED62133}" srcOrd="0" destOrd="0" presId="urn:microsoft.com/office/officeart/2005/8/layout/lProcess2"/>
    <dgm:cxn modelId="{E16AD4AD-2BC5-4219-AB7E-1F167FB9F743}" srcId="{A4537F92-DFDF-419F-95F0-E18F1075AA08}" destId="{FA3B49A3-2BD0-462E-B81E-929D1B30BEF5}" srcOrd="1" destOrd="0" parTransId="{B213275D-891C-4590-A2DF-DB7053059D0B}" sibTransId="{CA055513-4260-4246-BC65-7B300380082A}"/>
    <dgm:cxn modelId="{604ED4B9-0888-4867-ABAD-E399F490B1B8}" type="presOf" srcId="{659690D5-2FDB-49A0-A330-5561AF605C2C}" destId="{F6FC7510-995B-4412-B1ED-857C8F35ED7F}" srcOrd="1" destOrd="0" presId="urn:microsoft.com/office/officeart/2005/8/layout/lProcess2"/>
    <dgm:cxn modelId="{5A2944C8-2B0B-4291-BBD7-57B29FFD15F9}" srcId="{FA3B49A3-2BD0-462E-B81E-929D1B30BEF5}" destId="{60986EA4-4463-4E11-8FBB-526982CCC42B}" srcOrd="0" destOrd="0" parTransId="{360A9BDA-7FAF-41D3-9068-42728B20884A}" sibTransId="{9E99A6CA-8D8E-4625-A558-F3A197D26D74}"/>
    <dgm:cxn modelId="{493464D0-0785-4465-966E-6265B4146DEB}" srcId="{659690D5-2FDB-49A0-A330-5561AF605C2C}" destId="{9FDC3B31-1D1B-4EDF-97FF-BADBACFB37C4}" srcOrd="0" destOrd="0" parTransId="{B36FC786-BE27-4857-950C-892F61A1CE0C}" sibTransId="{66AAE2F5-1F73-49BA-AD21-23D4236A7863}"/>
    <dgm:cxn modelId="{807A47D6-3397-417E-B8D6-222EA0E7A8B3}" srcId="{659690D5-2FDB-49A0-A330-5561AF605C2C}" destId="{E861ED20-673D-4FB4-84CA-2E7A42AE2988}" srcOrd="1" destOrd="0" parTransId="{79DE65EC-7BE8-4D0E-BA4C-DB416957648A}" sibTransId="{3F56CC1A-D985-4DBB-9C51-D23068DE187C}"/>
    <dgm:cxn modelId="{477BF8EB-BE03-409D-A6B4-DE54FDF967F2}" type="presOf" srcId="{659690D5-2FDB-49A0-A330-5561AF605C2C}" destId="{AA6CDF97-3AD4-45DB-A3AF-24A80F61AFE9}" srcOrd="0" destOrd="0" presId="urn:microsoft.com/office/officeart/2005/8/layout/lProcess2"/>
    <dgm:cxn modelId="{99AD63AC-816A-41E7-B6CC-ACE62F8EE141}" type="presParOf" srcId="{B89686B5-A3B0-4973-8864-53BD170232D4}" destId="{F7CF8F4C-7569-4436-A382-5C0AB97EFEE3}" srcOrd="0" destOrd="0" presId="urn:microsoft.com/office/officeart/2005/8/layout/lProcess2"/>
    <dgm:cxn modelId="{C1AEC9E3-E682-4269-9A79-92278F5A6794}" type="presParOf" srcId="{F7CF8F4C-7569-4436-A382-5C0AB97EFEE3}" destId="{0874A439-2E5C-4373-950C-0E39926678A8}" srcOrd="0" destOrd="0" presId="urn:microsoft.com/office/officeart/2005/8/layout/lProcess2"/>
    <dgm:cxn modelId="{8D8F23C9-576A-44AF-9314-FB027CEEF916}" type="presParOf" srcId="{F7CF8F4C-7569-4436-A382-5C0AB97EFEE3}" destId="{F000042E-9888-4881-B869-93D183227F5D}" srcOrd="1" destOrd="0" presId="urn:microsoft.com/office/officeart/2005/8/layout/lProcess2"/>
    <dgm:cxn modelId="{5756F4CA-8322-444C-BFB2-7313C17D942F}" type="presParOf" srcId="{F7CF8F4C-7569-4436-A382-5C0AB97EFEE3}" destId="{A50545FA-3ACC-4B1B-B992-5AC9BB84F6DB}" srcOrd="2" destOrd="0" presId="urn:microsoft.com/office/officeart/2005/8/layout/lProcess2"/>
    <dgm:cxn modelId="{2EBDACB9-F272-4CA0-9F69-E890AC4EFDFA}" type="presParOf" srcId="{A50545FA-3ACC-4B1B-B992-5AC9BB84F6DB}" destId="{7A30A467-8EFC-4DE3-A8C7-ECEACF04BCC0}" srcOrd="0" destOrd="0" presId="urn:microsoft.com/office/officeart/2005/8/layout/lProcess2"/>
    <dgm:cxn modelId="{B06F5C45-D34D-4AA3-9F40-6C30224AF5BC}" type="presParOf" srcId="{7A30A467-8EFC-4DE3-A8C7-ECEACF04BCC0}" destId="{2E7897B4-A448-4269-A26B-8AA5B154AED4}" srcOrd="0" destOrd="0" presId="urn:microsoft.com/office/officeart/2005/8/layout/lProcess2"/>
    <dgm:cxn modelId="{90B10805-8FBC-4FB3-9811-DE71E4471B2C}" type="presParOf" srcId="{7A30A467-8EFC-4DE3-A8C7-ECEACF04BCC0}" destId="{1A9AA7A7-9533-48F3-9036-553B165AE6B7}" srcOrd="1" destOrd="0" presId="urn:microsoft.com/office/officeart/2005/8/layout/lProcess2"/>
    <dgm:cxn modelId="{88F2C18F-C560-4387-8988-CFD6DFB29AF6}" type="presParOf" srcId="{7A30A467-8EFC-4DE3-A8C7-ECEACF04BCC0}" destId="{3E455D81-259B-4119-8699-ACDBCED62133}" srcOrd="2" destOrd="0" presId="urn:microsoft.com/office/officeart/2005/8/layout/lProcess2"/>
    <dgm:cxn modelId="{037CEB09-0FCA-4A88-833F-B7F1FE252B7A}" type="presParOf" srcId="{B89686B5-A3B0-4973-8864-53BD170232D4}" destId="{DCA46055-F4A6-4B77-B5AA-FF4432413BA9}" srcOrd="1" destOrd="0" presId="urn:microsoft.com/office/officeart/2005/8/layout/lProcess2"/>
    <dgm:cxn modelId="{CA2EAE9D-4C93-47E4-9C84-515DE56C5201}" type="presParOf" srcId="{B89686B5-A3B0-4973-8864-53BD170232D4}" destId="{DFD38104-C7B4-4C8E-8DEB-02B30B7B7477}" srcOrd="2" destOrd="0" presId="urn:microsoft.com/office/officeart/2005/8/layout/lProcess2"/>
    <dgm:cxn modelId="{B03EF28E-3F17-49D4-B1D9-648CB9BD94E7}" type="presParOf" srcId="{DFD38104-C7B4-4C8E-8DEB-02B30B7B7477}" destId="{DCCEC61B-7604-4135-A791-251A01DA7153}" srcOrd="0" destOrd="0" presId="urn:microsoft.com/office/officeart/2005/8/layout/lProcess2"/>
    <dgm:cxn modelId="{EF92E8CE-1A76-4004-9113-0DB048447432}" type="presParOf" srcId="{DFD38104-C7B4-4C8E-8DEB-02B30B7B7477}" destId="{7D3F138B-F886-4D95-BA51-828CD3D734CE}" srcOrd="1" destOrd="0" presId="urn:microsoft.com/office/officeart/2005/8/layout/lProcess2"/>
    <dgm:cxn modelId="{9031C35A-A83E-4982-9B8A-ED036F8F8006}" type="presParOf" srcId="{DFD38104-C7B4-4C8E-8DEB-02B30B7B7477}" destId="{844F02F2-D5CA-47CF-9F00-CDDCF255AC5A}" srcOrd="2" destOrd="0" presId="urn:microsoft.com/office/officeart/2005/8/layout/lProcess2"/>
    <dgm:cxn modelId="{C52D200E-036B-4452-B43F-365AB2A06F24}" type="presParOf" srcId="{844F02F2-D5CA-47CF-9F00-CDDCF255AC5A}" destId="{7C2B67E7-FC6B-4C0D-8A28-2CD243F780CE}" srcOrd="0" destOrd="0" presId="urn:microsoft.com/office/officeart/2005/8/layout/lProcess2"/>
    <dgm:cxn modelId="{675730E4-84B6-408E-A321-0113E4885E2B}" type="presParOf" srcId="{7C2B67E7-FC6B-4C0D-8A28-2CD243F780CE}" destId="{B14FF25C-FBF6-4ED0-B1E0-2A4182A968EE}" srcOrd="0" destOrd="0" presId="urn:microsoft.com/office/officeart/2005/8/layout/lProcess2"/>
    <dgm:cxn modelId="{53197468-6B59-4EDD-BDB4-7FA18A0871BF}" type="presParOf" srcId="{7C2B67E7-FC6B-4C0D-8A28-2CD243F780CE}" destId="{F5AAFF5D-28E4-48F5-B621-88E87B58AA5B}" srcOrd="1" destOrd="0" presId="urn:microsoft.com/office/officeart/2005/8/layout/lProcess2"/>
    <dgm:cxn modelId="{4A411A96-D44F-4776-A5C3-A1D363453B0C}" type="presParOf" srcId="{7C2B67E7-FC6B-4C0D-8A28-2CD243F780CE}" destId="{3F6E0941-0624-4099-80DC-3E602C104F77}" srcOrd="2" destOrd="0" presId="urn:microsoft.com/office/officeart/2005/8/layout/lProcess2"/>
    <dgm:cxn modelId="{AFDEEF93-C99A-4A6A-A72E-F59762827FFA}" type="presParOf" srcId="{B89686B5-A3B0-4973-8864-53BD170232D4}" destId="{CF0F3A25-56FF-4D31-80D0-3BCA32A7C3A0}" srcOrd="3" destOrd="0" presId="urn:microsoft.com/office/officeart/2005/8/layout/lProcess2"/>
    <dgm:cxn modelId="{D916BE3A-DD4A-408C-BFE2-D0961782BA7B}" type="presParOf" srcId="{B89686B5-A3B0-4973-8864-53BD170232D4}" destId="{8D780DD2-5823-424C-A3C9-A02A676AE40A}" srcOrd="4" destOrd="0" presId="urn:microsoft.com/office/officeart/2005/8/layout/lProcess2"/>
    <dgm:cxn modelId="{0D255BAE-ED39-4C0F-92FD-35115FB30B94}" type="presParOf" srcId="{8D780DD2-5823-424C-A3C9-A02A676AE40A}" destId="{AA6CDF97-3AD4-45DB-A3AF-24A80F61AFE9}" srcOrd="0" destOrd="0" presId="urn:microsoft.com/office/officeart/2005/8/layout/lProcess2"/>
    <dgm:cxn modelId="{5CD6AFA7-942C-4D52-927E-ADD6C34ED066}" type="presParOf" srcId="{8D780DD2-5823-424C-A3C9-A02A676AE40A}" destId="{F6FC7510-995B-4412-B1ED-857C8F35ED7F}" srcOrd="1" destOrd="0" presId="urn:microsoft.com/office/officeart/2005/8/layout/lProcess2"/>
    <dgm:cxn modelId="{9BA15E3A-BE6D-4C93-B3EC-997D96B996F2}" type="presParOf" srcId="{8D780DD2-5823-424C-A3C9-A02A676AE40A}" destId="{EA55D99D-B538-4026-B4D2-FAC8A95315A3}" srcOrd="2" destOrd="0" presId="urn:microsoft.com/office/officeart/2005/8/layout/lProcess2"/>
    <dgm:cxn modelId="{592669FC-11BF-4C9C-9AA0-FB56FD3F2396}" type="presParOf" srcId="{EA55D99D-B538-4026-B4D2-FAC8A95315A3}" destId="{87A4E105-9745-46D4-B7A1-BA1CAC0A394F}" srcOrd="0" destOrd="0" presId="urn:microsoft.com/office/officeart/2005/8/layout/lProcess2"/>
    <dgm:cxn modelId="{C5B818E5-F0A3-4CFE-B75E-58E990B6D8F1}" type="presParOf" srcId="{87A4E105-9745-46D4-B7A1-BA1CAC0A394F}" destId="{096CDD2A-2BA2-428E-AC88-2683E952F425}" srcOrd="0" destOrd="0" presId="urn:microsoft.com/office/officeart/2005/8/layout/lProcess2"/>
    <dgm:cxn modelId="{F4D3C1D0-2181-4542-9CD3-0398B1FE04DD}" type="presParOf" srcId="{87A4E105-9745-46D4-B7A1-BA1CAC0A394F}" destId="{F8735B43-33D2-4DCD-890C-B7947A6B94AD}" srcOrd="1" destOrd="0" presId="urn:microsoft.com/office/officeart/2005/8/layout/lProcess2"/>
    <dgm:cxn modelId="{7C9832AA-0695-40FC-ABA4-FFF61D59277F}" type="presParOf" srcId="{87A4E105-9745-46D4-B7A1-BA1CAC0A394F}" destId="{162F7F32-EAA0-4310-9BE9-918132AE51EB}"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537F92-DFDF-419F-95F0-E18F1075AA08}" type="doc">
      <dgm:prSet loTypeId="urn:microsoft.com/office/officeart/2005/8/layout/lProcess2" loCatId="list" qsTypeId="urn:microsoft.com/office/officeart/2005/8/quickstyle/simple1" qsCatId="simple" csTypeId="urn:microsoft.com/office/officeart/2005/8/colors/accent0_3" csCatId="mainScheme" phldr="1"/>
      <dgm:spPr/>
      <dgm:t>
        <a:bodyPr/>
        <a:lstStyle/>
        <a:p>
          <a:endParaRPr lang="en-GB"/>
        </a:p>
      </dgm:t>
    </dgm:pt>
    <dgm:pt modelId="{A99E771D-A5C2-433D-B669-997C71FAD57D}">
      <dgm:prSet phldrT="[Text]"/>
      <dgm:spPr/>
      <dgm:t>
        <a:bodyPr/>
        <a:lstStyle/>
        <a:p>
          <a:r>
            <a:rPr lang="en-GB" dirty="0"/>
            <a:t>Self Awareness</a:t>
          </a:r>
        </a:p>
      </dgm:t>
    </dgm:pt>
    <dgm:pt modelId="{9E1AB8A3-D3AA-46B7-90DD-BFFA43D30124}" type="parTrans" cxnId="{65F7397F-C369-4953-9DC3-409D46F34AC5}">
      <dgm:prSet/>
      <dgm:spPr/>
      <dgm:t>
        <a:bodyPr/>
        <a:lstStyle/>
        <a:p>
          <a:endParaRPr lang="en-GB"/>
        </a:p>
      </dgm:t>
    </dgm:pt>
    <dgm:pt modelId="{8A5273AB-7575-4918-BA6F-64432BC02590}" type="sibTrans" cxnId="{65F7397F-C369-4953-9DC3-409D46F34AC5}">
      <dgm:prSet/>
      <dgm:spPr/>
      <dgm:t>
        <a:bodyPr/>
        <a:lstStyle/>
        <a:p>
          <a:endParaRPr lang="en-GB"/>
        </a:p>
      </dgm:t>
    </dgm:pt>
    <dgm:pt modelId="{6082BCE2-D57C-40AD-AF4C-8452E789E90B}">
      <dgm:prSet phldrT="[Text]"/>
      <dgm:spPr/>
      <dgm:t>
        <a:bodyPr/>
        <a:lstStyle/>
        <a:p>
          <a:r>
            <a:rPr lang="en-GB" dirty="0"/>
            <a:t>Relationships</a:t>
          </a:r>
        </a:p>
        <a:p>
          <a:r>
            <a:rPr lang="en-GB" dirty="0"/>
            <a:t>Strengths</a:t>
          </a:r>
        </a:p>
        <a:p>
          <a:r>
            <a:rPr lang="en-GB" dirty="0"/>
            <a:t>Weaknesses</a:t>
          </a:r>
        </a:p>
        <a:p>
          <a:r>
            <a:rPr lang="en-GB" dirty="0"/>
            <a:t>Empathy</a:t>
          </a:r>
        </a:p>
        <a:p>
          <a:r>
            <a:rPr lang="en-GB" dirty="0"/>
            <a:t>Influence</a:t>
          </a:r>
        </a:p>
        <a:p>
          <a:r>
            <a:rPr lang="en-GB" dirty="0"/>
            <a:t>Impact</a:t>
          </a:r>
        </a:p>
      </dgm:t>
    </dgm:pt>
    <dgm:pt modelId="{816F7118-0790-4EBA-8E94-69802793770C}" type="parTrans" cxnId="{C15D1169-A520-455E-B089-BABBA38F1221}">
      <dgm:prSet/>
      <dgm:spPr/>
      <dgm:t>
        <a:bodyPr/>
        <a:lstStyle/>
        <a:p>
          <a:endParaRPr lang="en-GB"/>
        </a:p>
      </dgm:t>
    </dgm:pt>
    <dgm:pt modelId="{A5E09AA4-B5E1-442B-AE75-24CCE13E4B58}" type="sibTrans" cxnId="{C15D1169-A520-455E-B089-BABBA38F1221}">
      <dgm:prSet/>
      <dgm:spPr/>
      <dgm:t>
        <a:bodyPr/>
        <a:lstStyle/>
        <a:p>
          <a:endParaRPr lang="en-GB"/>
        </a:p>
      </dgm:t>
    </dgm:pt>
    <dgm:pt modelId="{9BB13C64-A49F-44BD-942F-FCF2B876F9D4}">
      <dgm:prSet phldrT="[Text]"/>
      <dgm:spPr/>
      <dgm:t>
        <a:bodyPr/>
        <a:lstStyle/>
        <a:p>
          <a:r>
            <a:rPr lang="en-GB" dirty="0"/>
            <a:t>Appreciates the impact of moods, behaviours, thoughts and language on followers</a:t>
          </a:r>
        </a:p>
      </dgm:t>
    </dgm:pt>
    <dgm:pt modelId="{245E0093-3C47-4B13-8D05-98C1C65F015B}" type="parTrans" cxnId="{6E4CBC13-6607-4268-B22B-118B6CE47E7B}">
      <dgm:prSet/>
      <dgm:spPr/>
      <dgm:t>
        <a:bodyPr/>
        <a:lstStyle/>
        <a:p>
          <a:endParaRPr lang="en-GB"/>
        </a:p>
      </dgm:t>
    </dgm:pt>
    <dgm:pt modelId="{1C4415C1-6C8A-440C-892D-2A3EB98D0786}" type="sibTrans" cxnId="{6E4CBC13-6607-4268-B22B-118B6CE47E7B}">
      <dgm:prSet/>
      <dgm:spPr/>
      <dgm:t>
        <a:bodyPr/>
        <a:lstStyle/>
        <a:p>
          <a:endParaRPr lang="en-GB"/>
        </a:p>
      </dgm:t>
    </dgm:pt>
    <dgm:pt modelId="{FA3B49A3-2BD0-462E-B81E-929D1B30BEF5}">
      <dgm:prSet phldrT="[Text]"/>
      <dgm:spPr/>
      <dgm:t>
        <a:bodyPr/>
        <a:lstStyle/>
        <a:p>
          <a:r>
            <a:rPr lang="en-GB" dirty="0"/>
            <a:t>Ethics</a:t>
          </a:r>
        </a:p>
      </dgm:t>
    </dgm:pt>
    <dgm:pt modelId="{B213275D-891C-4590-A2DF-DB7053059D0B}" type="parTrans" cxnId="{E16AD4AD-2BC5-4219-AB7E-1F167FB9F743}">
      <dgm:prSet/>
      <dgm:spPr/>
      <dgm:t>
        <a:bodyPr/>
        <a:lstStyle/>
        <a:p>
          <a:endParaRPr lang="en-GB"/>
        </a:p>
      </dgm:t>
    </dgm:pt>
    <dgm:pt modelId="{CA055513-4260-4246-BC65-7B300380082A}" type="sibTrans" cxnId="{E16AD4AD-2BC5-4219-AB7E-1F167FB9F743}">
      <dgm:prSet/>
      <dgm:spPr/>
      <dgm:t>
        <a:bodyPr/>
        <a:lstStyle/>
        <a:p>
          <a:endParaRPr lang="en-GB"/>
        </a:p>
      </dgm:t>
    </dgm:pt>
    <dgm:pt modelId="{60986EA4-4463-4E11-8FBB-526982CCC42B}">
      <dgm:prSet phldrT="[Text]"/>
      <dgm:spPr/>
      <dgm:t>
        <a:bodyPr/>
        <a:lstStyle/>
        <a:p>
          <a:r>
            <a:rPr lang="en-GB" dirty="0"/>
            <a:t>Integrity</a:t>
          </a:r>
        </a:p>
        <a:p>
          <a:r>
            <a:rPr lang="en-GB" dirty="0"/>
            <a:t>Honour</a:t>
          </a:r>
        </a:p>
        <a:p>
          <a:r>
            <a:rPr lang="en-GB" dirty="0"/>
            <a:t>Courage</a:t>
          </a:r>
        </a:p>
        <a:p>
          <a:r>
            <a:rPr lang="en-GB" dirty="0"/>
            <a:t>Honesty</a:t>
          </a:r>
        </a:p>
        <a:p>
          <a:r>
            <a:rPr lang="en-GB" dirty="0"/>
            <a:t>Transparency</a:t>
          </a:r>
        </a:p>
        <a:p>
          <a:r>
            <a:rPr lang="en-GB" dirty="0"/>
            <a:t>Fairness</a:t>
          </a:r>
        </a:p>
      </dgm:t>
    </dgm:pt>
    <dgm:pt modelId="{360A9BDA-7FAF-41D3-9068-42728B20884A}" type="parTrans" cxnId="{5A2944C8-2B0B-4291-BBD7-57B29FFD15F9}">
      <dgm:prSet/>
      <dgm:spPr/>
      <dgm:t>
        <a:bodyPr/>
        <a:lstStyle/>
        <a:p>
          <a:endParaRPr lang="en-GB"/>
        </a:p>
      </dgm:t>
    </dgm:pt>
    <dgm:pt modelId="{9E99A6CA-8D8E-4625-A558-F3A197D26D74}" type="sibTrans" cxnId="{5A2944C8-2B0B-4291-BBD7-57B29FFD15F9}">
      <dgm:prSet/>
      <dgm:spPr/>
      <dgm:t>
        <a:bodyPr/>
        <a:lstStyle/>
        <a:p>
          <a:endParaRPr lang="en-GB"/>
        </a:p>
      </dgm:t>
    </dgm:pt>
    <dgm:pt modelId="{0A3CBC45-532A-4CAF-9616-4F32BFDEA16A}">
      <dgm:prSet phldrT="[Text]"/>
      <dgm:spPr/>
      <dgm:t>
        <a:bodyPr/>
        <a:lstStyle/>
        <a:p>
          <a:r>
            <a:rPr lang="en-GB" dirty="0"/>
            <a:t>Has the courage to speak up for what they believe in</a:t>
          </a:r>
        </a:p>
      </dgm:t>
    </dgm:pt>
    <dgm:pt modelId="{0B41C796-45B4-4EA3-9026-6FB5AE61AC12}" type="parTrans" cxnId="{E53BCA76-47B8-41DA-8703-919922EED3CD}">
      <dgm:prSet/>
      <dgm:spPr/>
      <dgm:t>
        <a:bodyPr/>
        <a:lstStyle/>
        <a:p>
          <a:endParaRPr lang="en-GB"/>
        </a:p>
      </dgm:t>
    </dgm:pt>
    <dgm:pt modelId="{4E02527E-06AD-434E-8F77-B49173B8748E}" type="sibTrans" cxnId="{E53BCA76-47B8-41DA-8703-919922EED3CD}">
      <dgm:prSet/>
      <dgm:spPr/>
      <dgm:t>
        <a:bodyPr/>
        <a:lstStyle/>
        <a:p>
          <a:endParaRPr lang="en-GB"/>
        </a:p>
      </dgm:t>
    </dgm:pt>
    <dgm:pt modelId="{659690D5-2FDB-49A0-A330-5561AF605C2C}">
      <dgm:prSet phldrT="[Text]"/>
      <dgm:spPr/>
      <dgm:t>
        <a:bodyPr/>
        <a:lstStyle/>
        <a:p>
          <a:r>
            <a:rPr lang="en-GB" dirty="0"/>
            <a:t>Self Regulation</a:t>
          </a:r>
        </a:p>
      </dgm:t>
    </dgm:pt>
    <dgm:pt modelId="{DDC37BFE-9872-494E-81EE-F9C96F25E7ED}" type="parTrans" cxnId="{B36A4D33-17DF-4BB4-9FA5-A559DD495FD2}">
      <dgm:prSet/>
      <dgm:spPr/>
      <dgm:t>
        <a:bodyPr/>
        <a:lstStyle/>
        <a:p>
          <a:endParaRPr lang="en-GB"/>
        </a:p>
      </dgm:t>
    </dgm:pt>
    <dgm:pt modelId="{E39DE44A-E549-42E4-8B69-D137C8A7E9C2}" type="sibTrans" cxnId="{B36A4D33-17DF-4BB4-9FA5-A559DD495FD2}">
      <dgm:prSet/>
      <dgm:spPr/>
      <dgm:t>
        <a:bodyPr/>
        <a:lstStyle/>
        <a:p>
          <a:endParaRPr lang="en-GB"/>
        </a:p>
      </dgm:t>
    </dgm:pt>
    <dgm:pt modelId="{9FDC3B31-1D1B-4EDF-97FF-BADBACFB37C4}">
      <dgm:prSet phldrT="[Text]"/>
      <dgm:spPr/>
      <dgm:t>
        <a:bodyPr/>
        <a:lstStyle/>
        <a:p>
          <a:r>
            <a:rPr lang="en-GB" dirty="0"/>
            <a:t>Discipline</a:t>
          </a:r>
        </a:p>
        <a:p>
          <a:r>
            <a:rPr lang="en-GB" dirty="0"/>
            <a:t>Energy</a:t>
          </a:r>
        </a:p>
        <a:p>
          <a:r>
            <a:rPr lang="en-GB" dirty="0"/>
            <a:t>Flexibility</a:t>
          </a:r>
        </a:p>
        <a:p>
          <a:r>
            <a:rPr lang="en-GB" dirty="0"/>
            <a:t>Emotional control</a:t>
          </a:r>
        </a:p>
        <a:p>
          <a:r>
            <a:rPr lang="en-GB" dirty="0"/>
            <a:t>Patience</a:t>
          </a:r>
        </a:p>
        <a:p>
          <a:r>
            <a:rPr lang="en-GB" dirty="0"/>
            <a:t>Resilience</a:t>
          </a:r>
        </a:p>
      </dgm:t>
    </dgm:pt>
    <dgm:pt modelId="{B36FC786-BE27-4857-950C-892F61A1CE0C}" type="parTrans" cxnId="{493464D0-0785-4465-966E-6265B4146DEB}">
      <dgm:prSet/>
      <dgm:spPr/>
      <dgm:t>
        <a:bodyPr/>
        <a:lstStyle/>
        <a:p>
          <a:endParaRPr lang="en-GB"/>
        </a:p>
      </dgm:t>
    </dgm:pt>
    <dgm:pt modelId="{66AAE2F5-1F73-49BA-AD21-23D4236A7863}" type="sibTrans" cxnId="{493464D0-0785-4465-966E-6265B4146DEB}">
      <dgm:prSet/>
      <dgm:spPr/>
      <dgm:t>
        <a:bodyPr/>
        <a:lstStyle/>
        <a:p>
          <a:endParaRPr lang="en-GB"/>
        </a:p>
      </dgm:t>
    </dgm:pt>
    <dgm:pt modelId="{E861ED20-673D-4FB4-84CA-2E7A42AE2988}">
      <dgm:prSet phldrT="[Text]"/>
      <dgm:spPr/>
      <dgm:t>
        <a:bodyPr/>
        <a:lstStyle/>
        <a:p>
          <a:r>
            <a:rPr lang="en-GB" dirty="0"/>
            <a:t>Actively and deliberately is in control of their thoughts and emotions</a:t>
          </a:r>
        </a:p>
      </dgm:t>
    </dgm:pt>
    <dgm:pt modelId="{79DE65EC-7BE8-4D0E-BA4C-DB416957648A}" type="parTrans" cxnId="{807A47D6-3397-417E-B8D6-222EA0E7A8B3}">
      <dgm:prSet/>
      <dgm:spPr/>
      <dgm:t>
        <a:bodyPr/>
        <a:lstStyle/>
        <a:p>
          <a:endParaRPr lang="en-GB"/>
        </a:p>
      </dgm:t>
    </dgm:pt>
    <dgm:pt modelId="{3F56CC1A-D985-4DBB-9C51-D23068DE187C}" type="sibTrans" cxnId="{807A47D6-3397-417E-B8D6-222EA0E7A8B3}">
      <dgm:prSet/>
      <dgm:spPr/>
      <dgm:t>
        <a:bodyPr/>
        <a:lstStyle/>
        <a:p>
          <a:endParaRPr lang="en-GB"/>
        </a:p>
      </dgm:t>
    </dgm:pt>
    <dgm:pt modelId="{B89686B5-A3B0-4973-8864-53BD170232D4}" type="pres">
      <dgm:prSet presAssocID="{A4537F92-DFDF-419F-95F0-E18F1075AA08}" presName="theList" presStyleCnt="0">
        <dgm:presLayoutVars>
          <dgm:dir/>
          <dgm:animLvl val="lvl"/>
          <dgm:resizeHandles val="exact"/>
        </dgm:presLayoutVars>
      </dgm:prSet>
      <dgm:spPr/>
    </dgm:pt>
    <dgm:pt modelId="{F7CF8F4C-7569-4436-A382-5C0AB97EFEE3}" type="pres">
      <dgm:prSet presAssocID="{A99E771D-A5C2-433D-B669-997C71FAD57D}" presName="compNode" presStyleCnt="0"/>
      <dgm:spPr/>
    </dgm:pt>
    <dgm:pt modelId="{0874A439-2E5C-4373-950C-0E39926678A8}" type="pres">
      <dgm:prSet presAssocID="{A99E771D-A5C2-433D-B669-997C71FAD57D}" presName="aNode" presStyleLbl="bgShp" presStyleIdx="0" presStyleCnt="3"/>
      <dgm:spPr/>
    </dgm:pt>
    <dgm:pt modelId="{F000042E-9888-4881-B869-93D183227F5D}" type="pres">
      <dgm:prSet presAssocID="{A99E771D-A5C2-433D-B669-997C71FAD57D}" presName="textNode" presStyleLbl="bgShp" presStyleIdx="0" presStyleCnt="3"/>
      <dgm:spPr/>
    </dgm:pt>
    <dgm:pt modelId="{A50545FA-3ACC-4B1B-B992-5AC9BB84F6DB}" type="pres">
      <dgm:prSet presAssocID="{A99E771D-A5C2-433D-B669-997C71FAD57D}" presName="compChildNode" presStyleCnt="0"/>
      <dgm:spPr/>
    </dgm:pt>
    <dgm:pt modelId="{7A30A467-8EFC-4DE3-A8C7-ECEACF04BCC0}" type="pres">
      <dgm:prSet presAssocID="{A99E771D-A5C2-433D-B669-997C71FAD57D}" presName="theInnerList" presStyleCnt="0"/>
      <dgm:spPr/>
    </dgm:pt>
    <dgm:pt modelId="{2E7897B4-A448-4269-A26B-8AA5B154AED4}" type="pres">
      <dgm:prSet presAssocID="{6082BCE2-D57C-40AD-AF4C-8452E789E90B}" presName="childNode" presStyleLbl="node1" presStyleIdx="0" presStyleCnt="6">
        <dgm:presLayoutVars>
          <dgm:bulletEnabled val="1"/>
        </dgm:presLayoutVars>
      </dgm:prSet>
      <dgm:spPr/>
    </dgm:pt>
    <dgm:pt modelId="{1A9AA7A7-9533-48F3-9036-553B165AE6B7}" type="pres">
      <dgm:prSet presAssocID="{6082BCE2-D57C-40AD-AF4C-8452E789E90B}" presName="aSpace2" presStyleCnt="0"/>
      <dgm:spPr/>
    </dgm:pt>
    <dgm:pt modelId="{3E455D81-259B-4119-8699-ACDBCED62133}" type="pres">
      <dgm:prSet presAssocID="{9BB13C64-A49F-44BD-942F-FCF2B876F9D4}" presName="childNode" presStyleLbl="node1" presStyleIdx="1" presStyleCnt="6">
        <dgm:presLayoutVars>
          <dgm:bulletEnabled val="1"/>
        </dgm:presLayoutVars>
      </dgm:prSet>
      <dgm:spPr/>
    </dgm:pt>
    <dgm:pt modelId="{DCA46055-F4A6-4B77-B5AA-FF4432413BA9}" type="pres">
      <dgm:prSet presAssocID="{A99E771D-A5C2-433D-B669-997C71FAD57D}" presName="aSpace" presStyleCnt="0"/>
      <dgm:spPr/>
    </dgm:pt>
    <dgm:pt modelId="{DFD38104-C7B4-4C8E-8DEB-02B30B7B7477}" type="pres">
      <dgm:prSet presAssocID="{FA3B49A3-2BD0-462E-B81E-929D1B30BEF5}" presName="compNode" presStyleCnt="0"/>
      <dgm:spPr/>
    </dgm:pt>
    <dgm:pt modelId="{DCCEC61B-7604-4135-A791-251A01DA7153}" type="pres">
      <dgm:prSet presAssocID="{FA3B49A3-2BD0-462E-B81E-929D1B30BEF5}" presName="aNode" presStyleLbl="bgShp" presStyleIdx="1" presStyleCnt="3"/>
      <dgm:spPr/>
    </dgm:pt>
    <dgm:pt modelId="{7D3F138B-F886-4D95-BA51-828CD3D734CE}" type="pres">
      <dgm:prSet presAssocID="{FA3B49A3-2BD0-462E-B81E-929D1B30BEF5}" presName="textNode" presStyleLbl="bgShp" presStyleIdx="1" presStyleCnt="3"/>
      <dgm:spPr/>
    </dgm:pt>
    <dgm:pt modelId="{844F02F2-D5CA-47CF-9F00-CDDCF255AC5A}" type="pres">
      <dgm:prSet presAssocID="{FA3B49A3-2BD0-462E-B81E-929D1B30BEF5}" presName="compChildNode" presStyleCnt="0"/>
      <dgm:spPr/>
    </dgm:pt>
    <dgm:pt modelId="{7C2B67E7-FC6B-4C0D-8A28-2CD243F780CE}" type="pres">
      <dgm:prSet presAssocID="{FA3B49A3-2BD0-462E-B81E-929D1B30BEF5}" presName="theInnerList" presStyleCnt="0"/>
      <dgm:spPr/>
    </dgm:pt>
    <dgm:pt modelId="{B14FF25C-FBF6-4ED0-B1E0-2A4182A968EE}" type="pres">
      <dgm:prSet presAssocID="{60986EA4-4463-4E11-8FBB-526982CCC42B}" presName="childNode" presStyleLbl="node1" presStyleIdx="2" presStyleCnt="6">
        <dgm:presLayoutVars>
          <dgm:bulletEnabled val="1"/>
        </dgm:presLayoutVars>
      </dgm:prSet>
      <dgm:spPr/>
    </dgm:pt>
    <dgm:pt modelId="{F5AAFF5D-28E4-48F5-B621-88E87B58AA5B}" type="pres">
      <dgm:prSet presAssocID="{60986EA4-4463-4E11-8FBB-526982CCC42B}" presName="aSpace2" presStyleCnt="0"/>
      <dgm:spPr/>
    </dgm:pt>
    <dgm:pt modelId="{3F6E0941-0624-4099-80DC-3E602C104F77}" type="pres">
      <dgm:prSet presAssocID="{0A3CBC45-532A-4CAF-9616-4F32BFDEA16A}" presName="childNode" presStyleLbl="node1" presStyleIdx="3" presStyleCnt="6">
        <dgm:presLayoutVars>
          <dgm:bulletEnabled val="1"/>
        </dgm:presLayoutVars>
      </dgm:prSet>
      <dgm:spPr/>
    </dgm:pt>
    <dgm:pt modelId="{CF0F3A25-56FF-4D31-80D0-3BCA32A7C3A0}" type="pres">
      <dgm:prSet presAssocID="{FA3B49A3-2BD0-462E-B81E-929D1B30BEF5}" presName="aSpace" presStyleCnt="0"/>
      <dgm:spPr/>
    </dgm:pt>
    <dgm:pt modelId="{8D780DD2-5823-424C-A3C9-A02A676AE40A}" type="pres">
      <dgm:prSet presAssocID="{659690D5-2FDB-49A0-A330-5561AF605C2C}" presName="compNode" presStyleCnt="0"/>
      <dgm:spPr/>
    </dgm:pt>
    <dgm:pt modelId="{AA6CDF97-3AD4-45DB-A3AF-24A80F61AFE9}" type="pres">
      <dgm:prSet presAssocID="{659690D5-2FDB-49A0-A330-5561AF605C2C}" presName="aNode" presStyleLbl="bgShp" presStyleIdx="2" presStyleCnt="3"/>
      <dgm:spPr/>
    </dgm:pt>
    <dgm:pt modelId="{F6FC7510-995B-4412-B1ED-857C8F35ED7F}" type="pres">
      <dgm:prSet presAssocID="{659690D5-2FDB-49A0-A330-5561AF605C2C}" presName="textNode" presStyleLbl="bgShp" presStyleIdx="2" presStyleCnt="3"/>
      <dgm:spPr/>
    </dgm:pt>
    <dgm:pt modelId="{EA55D99D-B538-4026-B4D2-FAC8A95315A3}" type="pres">
      <dgm:prSet presAssocID="{659690D5-2FDB-49A0-A330-5561AF605C2C}" presName="compChildNode" presStyleCnt="0"/>
      <dgm:spPr/>
    </dgm:pt>
    <dgm:pt modelId="{87A4E105-9745-46D4-B7A1-BA1CAC0A394F}" type="pres">
      <dgm:prSet presAssocID="{659690D5-2FDB-49A0-A330-5561AF605C2C}" presName="theInnerList" presStyleCnt="0"/>
      <dgm:spPr/>
    </dgm:pt>
    <dgm:pt modelId="{096CDD2A-2BA2-428E-AC88-2683E952F425}" type="pres">
      <dgm:prSet presAssocID="{9FDC3B31-1D1B-4EDF-97FF-BADBACFB37C4}" presName="childNode" presStyleLbl="node1" presStyleIdx="4" presStyleCnt="6">
        <dgm:presLayoutVars>
          <dgm:bulletEnabled val="1"/>
        </dgm:presLayoutVars>
      </dgm:prSet>
      <dgm:spPr/>
    </dgm:pt>
    <dgm:pt modelId="{F8735B43-33D2-4DCD-890C-B7947A6B94AD}" type="pres">
      <dgm:prSet presAssocID="{9FDC3B31-1D1B-4EDF-97FF-BADBACFB37C4}" presName="aSpace2" presStyleCnt="0"/>
      <dgm:spPr/>
    </dgm:pt>
    <dgm:pt modelId="{162F7F32-EAA0-4310-9BE9-918132AE51EB}" type="pres">
      <dgm:prSet presAssocID="{E861ED20-673D-4FB4-84CA-2E7A42AE2988}" presName="childNode" presStyleLbl="node1" presStyleIdx="5" presStyleCnt="6">
        <dgm:presLayoutVars>
          <dgm:bulletEnabled val="1"/>
        </dgm:presLayoutVars>
      </dgm:prSet>
      <dgm:spPr/>
    </dgm:pt>
  </dgm:ptLst>
  <dgm:cxnLst>
    <dgm:cxn modelId="{F10F0D04-85E8-4171-9E24-EDEE9367DE8C}" type="presOf" srcId="{659690D5-2FDB-49A0-A330-5561AF605C2C}" destId="{AA6CDF97-3AD4-45DB-A3AF-24A80F61AFE9}" srcOrd="0" destOrd="0" presId="urn:microsoft.com/office/officeart/2005/8/layout/lProcess2"/>
    <dgm:cxn modelId="{0D97460E-AB88-4A1E-A717-D860BF27E5E1}" type="presOf" srcId="{659690D5-2FDB-49A0-A330-5561AF605C2C}" destId="{F6FC7510-995B-4412-B1ED-857C8F35ED7F}" srcOrd="1" destOrd="0" presId="urn:microsoft.com/office/officeart/2005/8/layout/lProcess2"/>
    <dgm:cxn modelId="{6E4CBC13-6607-4268-B22B-118B6CE47E7B}" srcId="{A99E771D-A5C2-433D-B669-997C71FAD57D}" destId="{9BB13C64-A49F-44BD-942F-FCF2B876F9D4}" srcOrd="1" destOrd="0" parTransId="{245E0093-3C47-4B13-8D05-98C1C65F015B}" sibTransId="{1C4415C1-6C8A-440C-892D-2A3EB98D0786}"/>
    <dgm:cxn modelId="{FBD0A016-F557-482F-82C4-1DE9FC4D81C7}" type="presOf" srcId="{A99E771D-A5C2-433D-B669-997C71FAD57D}" destId="{F000042E-9888-4881-B869-93D183227F5D}" srcOrd="1" destOrd="0" presId="urn:microsoft.com/office/officeart/2005/8/layout/lProcess2"/>
    <dgm:cxn modelId="{6C128229-35D5-475C-98B4-24CC706C2B09}" type="presOf" srcId="{A4537F92-DFDF-419F-95F0-E18F1075AA08}" destId="{B89686B5-A3B0-4973-8864-53BD170232D4}" srcOrd="0" destOrd="0" presId="urn:microsoft.com/office/officeart/2005/8/layout/lProcess2"/>
    <dgm:cxn modelId="{CD63432F-FA16-4C8A-85F2-399A879B3A95}" type="presOf" srcId="{9FDC3B31-1D1B-4EDF-97FF-BADBACFB37C4}" destId="{096CDD2A-2BA2-428E-AC88-2683E952F425}" srcOrd="0" destOrd="0" presId="urn:microsoft.com/office/officeart/2005/8/layout/lProcess2"/>
    <dgm:cxn modelId="{31CCC130-FDEF-483D-A8F3-9489A11F3826}" type="presOf" srcId="{6082BCE2-D57C-40AD-AF4C-8452E789E90B}" destId="{2E7897B4-A448-4269-A26B-8AA5B154AED4}" srcOrd="0" destOrd="0" presId="urn:microsoft.com/office/officeart/2005/8/layout/lProcess2"/>
    <dgm:cxn modelId="{B36A4D33-17DF-4BB4-9FA5-A559DD495FD2}" srcId="{A4537F92-DFDF-419F-95F0-E18F1075AA08}" destId="{659690D5-2FDB-49A0-A330-5561AF605C2C}" srcOrd="2" destOrd="0" parTransId="{DDC37BFE-9872-494E-81EE-F9C96F25E7ED}" sibTransId="{E39DE44A-E549-42E4-8B69-D137C8A7E9C2}"/>
    <dgm:cxn modelId="{E390A966-2A1F-40C8-B39A-4245F6EA737C}" type="presOf" srcId="{60986EA4-4463-4E11-8FBB-526982CCC42B}" destId="{B14FF25C-FBF6-4ED0-B1E0-2A4182A968EE}" srcOrd="0" destOrd="0" presId="urn:microsoft.com/office/officeart/2005/8/layout/lProcess2"/>
    <dgm:cxn modelId="{C15D1169-A520-455E-B089-BABBA38F1221}" srcId="{A99E771D-A5C2-433D-B669-997C71FAD57D}" destId="{6082BCE2-D57C-40AD-AF4C-8452E789E90B}" srcOrd="0" destOrd="0" parTransId="{816F7118-0790-4EBA-8E94-69802793770C}" sibTransId="{A5E09AA4-B5E1-442B-AE75-24CCE13E4B58}"/>
    <dgm:cxn modelId="{5B738949-BA28-430B-BDD9-278B1C38A6A7}" type="presOf" srcId="{E861ED20-673D-4FB4-84CA-2E7A42AE2988}" destId="{162F7F32-EAA0-4310-9BE9-918132AE51EB}" srcOrd="0" destOrd="0" presId="urn:microsoft.com/office/officeart/2005/8/layout/lProcess2"/>
    <dgm:cxn modelId="{B6819D73-9102-486E-B4EC-B2693D645010}" type="presOf" srcId="{FA3B49A3-2BD0-462E-B81E-929D1B30BEF5}" destId="{7D3F138B-F886-4D95-BA51-828CD3D734CE}" srcOrd="1" destOrd="0" presId="urn:microsoft.com/office/officeart/2005/8/layout/lProcess2"/>
    <dgm:cxn modelId="{E53BCA76-47B8-41DA-8703-919922EED3CD}" srcId="{FA3B49A3-2BD0-462E-B81E-929D1B30BEF5}" destId="{0A3CBC45-532A-4CAF-9616-4F32BFDEA16A}" srcOrd="1" destOrd="0" parTransId="{0B41C796-45B4-4EA3-9026-6FB5AE61AC12}" sibTransId="{4E02527E-06AD-434E-8F77-B49173B8748E}"/>
    <dgm:cxn modelId="{65F7397F-C369-4953-9DC3-409D46F34AC5}" srcId="{A4537F92-DFDF-419F-95F0-E18F1075AA08}" destId="{A99E771D-A5C2-433D-B669-997C71FAD57D}" srcOrd="0" destOrd="0" parTransId="{9E1AB8A3-D3AA-46B7-90DD-BFFA43D30124}" sibTransId="{8A5273AB-7575-4918-BA6F-64432BC02590}"/>
    <dgm:cxn modelId="{1D95179B-DFFF-4E16-A976-A16947ADDBBD}" type="presOf" srcId="{9BB13C64-A49F-44BD-942F-FCF2B876F9D4}" destId="{3E455D81-259B-4119-8699-ACDBCED62133}" srcOrd="0" destOrd="0" presId="urn:microsoft.com/office/officeart/2005/8/layout/lProcess2"/>
    <dgm:cxn modelId="{8780B7A8-C479-467D-9D71-F94353188C2C}" type="presOf" srcId="{0A3CBC45-532A-4CAF-9616-4F32BFDEA16A}" destId="{3F6E0941-0624-4099-80DC-3E602C104F77}" srcOrd="0" destOrd="0" presId="urn:microsoft.com/office/officeart/2005/8/layout/lProcess2"/>
    <dgm:cxn modelId="{E867F0AC-4A08-4D29-A083-A47364F44479}" type="presOf" srcId="{FA3B49A3-2BD0-462E-B81E-929D1B30BEF5}" destId="{DCCEC61B-7604-4135-A791-251A01DA7153}" srcOrd="0" destOrd="0" presId="urn:microsoft.com/office/officeart/2005/8/layout/lProcess2"/>
    <dgm:cxn modelId="{E16AD4AD-2BC5-4219-AB7E-1F167FB9F743}" srcId="{A4537F92-DFDF-419F-95F0-E18F1075AA08}" destId="{FA3B49A3-2BD0-462E-B81E-929D1B30BEF5}" srcOrd="1" destOrd="0" parTransId="{B213275D-891C-4590-A2DF-DB7053059D0B}" sibTransId="{CA055513-4260-4246-BC65-7B300380082A}"/>
    <dgm:cxn modelId="{6F0BC5B5-6E7D-474C-9E86-17F9429BD378}" type="presOf" srcId="{A99E771D-A5C2-433D-B669-997C71FAD57D}" destId="{0874A439-2E5C-4373-950C-0E39926678A8}" srcOrd="0" destOrd="0" presId="urn:microsoft.com/office/officeart/2005/8/layout/lProcess2"/>
    <dgm:cxn modelId="{5A2944C8-2B0B-4291-BBD7-57B29FFD15F9}" srcId="{FA3B49A3-2BD0-462E-B81E-929D1B30BEF5}" destId="{60986EA4-4463-4E11-8FBB-526982CCC42B}" srcOrd="0" destOrd="0" parTransId="{360A9BDA-7FAF-41D3-9068-42728B20884A}" sibTransId="{9E99A6CA-8D8E-4625-A558-F3A197D26D74}"/>
    <dgm:cxn modelId="{493464D0-0785-4465-966E-6265B4146DEB}" srcId="{659690D5-2FDB-49A0-A330-5561AF605C2C}" destId="{9FDC3B31-1D1B-4EDF-97FF-BADBACFB37C4}" srcOrd="0" destOrd="0" parTransId="{B36FC786-BE27-4857-950C-892F61A1CE0C}" sibTransId="{66AAE2F5-1F73-49BA-AD21-23D4236A7863}"/>
    <dgm:cxn modelId="{807A47D6-3397-417E-B8D6-222EA0E7A8B3}" srcId="{659690D5-2FDB-49A0-A330-5561AF605C2C}" destId="{E861ED20-673D-4FB4-84CA-2E7A42AE2988}" srcOrd="1" destOrd="0" parTransId="{79DE65EC-7BE8-4D0E-BA4C-DB416957648A}" sibTransId="{3F56CC1A-D985-4DBB-9C51-D23068DE187C}"/>
    <dgm:cxn modelId="{8451FD1A-8290-4136-A3E6-2BCCE652264F}" type="presParOf" srcId="{B89686B5-A3B0-4973-8864-53BD170232D4}" destId="{F7CF8F4C-7569-4436-A382-5C0AB97EFEE3}" srcOrd="0" destOrd="0" presId="urn:microsoft.com/office/officeart/2005/8/layout/lProcess2"/>
    <dgm:cxn modelId="{9E3FCE20-2CF4-41B7-80B8-EDF33B84DD60}" type="presParOf" srcId="{F7CF8F4C-7569-4436-A382-5C0AB97EFEE3}" destId="{0874A439-2E5C-4373-950C-0E39926678A8}" srcOrd="0" destOrd="0" presId="urn:microsoft.com/office/officeart/2005/8/layout/lProcess2"/>
    <dgm:cxn modelId="{1654F25F-A307-4F52-9735-2F28940BF1CA}" type="presParOf" srcId="{F7CF8F4C-7569-4436-A382-5C0AB97EFEE3}" destId="{F000042E-9888-4881-B869-93D183227F5D}" srcOrd="1" destOrd="0" presId="urn:microsoft.com/office/officeart/2005/8/layout/lProcess2"/>
    <dgm:cxn modelId="{4BF881D4-5116-483A-B299-72FF0BD7CFE3}" type="presParOf" srcId="{F7CF8F4C-7569-4436-A382-5C0AB97EFEE3}" destId="{A50545FA-3ACC-4B1B-B992-5AC9BB84F6DB}" srcOrd="2" destOrd="0" presId="urn:microsoft.com/office/officeart/2005/8/layout/lProcess2"/>
    <dgm:cxn modelId="{CD0B6F6F-7004-441F-B4FA-6ED1ECC71556}" type="presParOf" srcId="{A50545FA-3ACC-4B1B-B992-5AC9BB84F6DB}" destId="{7A30A467-8EFC-4DE3-A8C7-ECEACF04BCC0}" srcOrd="0" destOrd="0" presId="urn:microsoft.com/office/officeart/2005/8/layout/lProcess2"/>
    <dgm:cxn modelId="{4AC4F989-EE40-488D-8FA3-96EBAA5D28F3}" type="presParOf" srcId="{7A30A467-8EFC-4DE3-A8C7-ECEACF04BCC0}" destId="{2E7897B4-A448-4269-A26B-8AA5B154AED4}" srcOrd="0" destOrd="0" presId="urn:microsoft.com/office/officeart/2005/8/layout/lProcess2"/>
    <dgm:cxn modelId="{A944A57D-FFC6-4F30-8BE0-97C128F8DA47}" type="presParOf" srcId="{7A30A467-8EFC-4DE3-A8C7-ECEACF04BCC0}" destId="{1A9AA7A7-9533-48F3-9036-553B165AE6B7}" srcOrd="1" destOrd="0" presId="urn:microsoft.com/office/officeart/2005/8/layout/lProcess2"/>
    <dgm:cxn modelId="{7EB18A56-C28B-4377-B6E9-CB8E3C8E634C}" type="presParOf" srcId="{7A30A467-8EFC-4DE3-A8C7-ECEACF04BCC0}" destId="{3E455D81-259B-4119-8699-ACDBCED62133}" srcOrd="2" destOrd="0" presId="urn:microsoft.com/office/officeart/2005/8/layout/lProcess2"/>
    <dgm:cxn modelId="{563E57DC-801D-452B-A98A-29321B2B85AF}" type="presParOf" srcId="{B89686B5-A3B0-4973-8864-53BD170232D4}" destId="{DCA46055-F4A6-4B77-B5AA-FF4432413BA9}" srcOrd="1" destOrd="0" presId="urn:microsoft.com/office/officeart/2005/8/layout/lProcess2"/>
    <dgm:cxn modelId="{32CBCC4A-FF38-4C25-97AE-70B944C3FDAC}" type="presParOf" srcId="{B89686B5-A3B0-4973-8864-53BD170232D4}" destId="{DFD38104-C7B4-4C8E-8DEB-02B30B7B7477}" srcOrd="2" destOrd="0" presId="urn:microsoft.com/office/officeart/2005/8/layout/lProcess2"/>
    <dgm:cxn modelId="{C18C9BC2-0F12-4C91-A677-D8599E252B20}" type="presParOf" srcId="{DFD38104-C7B4-4C8E-8DEB-02B30B7B7477}" destId="{DCCEC61B-7604-4135-A791-251A01DA7153}" srcOrd="0" destOrd="0" presId="urn:microsoft.com/office/officeart/2005/8/layout/lProcess2"/>
    <dgm:cxn modelId="{5400CF92-0E22-4ED7-94D2-91C212B2CF46}" type="presParOf" srcId="{DFD38104-C7B4-4C8E-8DEB-02B30B7B7477}" destId="{7D3F138B-F886-4D95-BA51-828CD3D734CE}" srcOrd="1" destOrd="0" presId="urn:microsoft.com/office/officeart/2005/8/layout/lProcess2"/>
    <dgm:cxn modelId="{061DD7EE-AFF1-4C9D-AAAF-727C9D56346A}" type="presParOf" srcId="{DFD38104-C7B4-4C8E-8DEB-02B30B7B7477}" destId="{844F02F2-D5CA-47CF-9F00-CDDCF255AC5A}" srcOrd="2" destOrd="0" presId="urn:microsoft.com/office/officeart/2005/8/layout/lProcess2"/>
    <dgm:cxn modelId="{01CEFE7D-3F01-4D3F-8055-97A601B41E5D}" type="presParOf" srcId="{844F02F2-D5CA-47CF-9F00-CDDCF255AC5A}" destId="{7C2B67E7-FC6B-4C0D-8A28-2CD243F780CE}" srcOrd="0" destOrd="0" presId="urn:microsoft.com/office/officeart/2005/8/layout/lProcess2"/>
    <dgm:cxn modelId="{61081E41-42E7-4189-B585-DC1587C22305}" type="presParOf" srcId="{7C2B67E7-FC6B-4C0D-8A28-2CD243F780CE}" destId="{B14FF25C-FBF6-4ED0-B1E0-2A4182A968EE}" srcOrd="0" destOrd="0" presId="urn:microsoft.com/office/officeart/2005/8/layout/lProcess2"/>
    <dgm:cxn modelId="{0D0C7AD2-A064-4703-96F7-8BF9B5AC5F58}" type="presParOf" srcId="{7C2B67E7-FC6B-4C0D-8A28-2CD243F780CE}" destId="{F5AAFF5D-28E4-48F5-B621-88E87B58AA5B}" srcOrd="1" destOrd="0" presId="urn:microsoft.com/office/officeart/2005/8/layout/lProcess2"/>
    <dgm:cxn modelId="{BAD1009E-23B3-42AA-9CB7-8E0998153549}" type="presParOf" srcId="{7C2B67E7-FC6B-4C0D-8A28-2CD243F780CE}" destId="{3F6E0941-0624-4099-80DC-3E602C104F77}" srcOrd="2" destOrd="0" presId="urn:microsoft.com/office/officeart/2005/8/layout/lProcess2"/>
    <dgm:cxn modelId="{CD28629C-AD38-4DDF-AEB7-4B843A096AD6}" type="presParOf" srcId="{B89686B5-A3B0-4973-8864-53BD170232D4}" destId="{CF0F3A25-56FF-4D31-80D0-3BCA32A7C3A0}" srcOrd="3" destOrd="0" presId="urn:microsoft.com/office/officeart/2005/8/layout/lProcess2"/>
    <dgm:cxn modelId="{CD0AC50B-C8C7-48B0-A4F9-2CBB95FBE13B}" type="presParOf" srcId="{B89686B5-A3B0-4973-8864-53BD170232D4}" destId="{8D780DD2-5823-424C-A3C9-A02A676AE40A}" srcOrd="4" destOrd="0" presId="urn:microsoft.com/office/officeart/2005/8/layout/lProcess2"/>
    <dgm:cxn modelId="{576ADCE2-62D4-4309-B5ED-097220EFAF88}" type="presParOf" srcId="{8D780DD2-5823-424C-A3C9-A02A676AE40A}" destId="{AA6CDF97-3AD4-45DB-A3AF-24A80F61AFE9}" srcOrd="0" destOrd="0" presId="urn:microsoft.com/office/officeart/2005/8/layout/lProcess2"/>
    <dgm:cxn modelId="{6A6F8B5B-88C4-445D-B8AB-9A6EC5CB38B1}" type="presParOf" srcId="{8D780DD2-5823-424C-A3C9-A02A676AE40A}" destId="{F6FC7510-995B-4412-B1ED-857C8F35ED7F}" srcOrd="1" destOrd="0" presId="urn:microsoft.com/office/officeart/2005/8/layout/lProcess2"/>
    <dgm:cxn modelId="{1DCDC296-6AC9-4163-829C-6DC3F6570AEB}" type="presParOf" srcId="{8D780DD2-5823-424C-A3C9-A02A676AE40A}" destId="{EA55D99D-B538-4026-B4D2-FAC8A95315A3}" srcOrd="2" destOrd="0" presId="urn:microsoft.com/office/officeart/2005/8/layout/lProcess2"/>
    <dgm:cxn modelId="{8FAF0C72-213D-45B1-B4EB-AF7A54ECEA8A}" type="presParOf" srcId="{EA55D99D-B538-4026-B4D2-FAC8A95315A3}" destId="{87A4E105-9745-46D4-B7A1-BA1CAC0A394F}" srcOrd="0" destOrd="0" presId="urn:microsoft.com/office/officeart/2005/8/layout/lProcess2"/>
    <dgm:cxn modelId="{E09E93BB-23CD-4BAA-B9E4-2B884E78D0A0}" type="presParOf" srcId="{87A4E105-9745-46D4-B7A1-BA1CAC0A394F}" destId="{096CDD2A-2BA2-428E-AC88-2683E952F425}" srcOrd="0" destOrd="0" presId="urn:microsoft.com/office/officeart/2005/8/layout/lProcess2"/>
    <dgm:cxn modelId="{97B5137A-927C-4031-A9D2-AB41778106E6}" type="presParOf" srcId="{87A4E105-9745-46D4-B7A1-BA1CAC0A394F}" destId="{F8735B43-33D2-4DCD-890C-B7947A6B94AD}" srcOrd="1" destOrd="0" presId="urn:microsoft.com/office/officeart/2005/8/layout/lProcess2"/>
    <dgm:cxn modelId="{0AFBCA46-3C2B-40E8-A68F-C9F6D60C5D99}" type="presParOf" srcId="{87A4E105-9745-46D4-B7A1-BA1CAC0A394F}" destId="{162F7F32-EAA0-4310-9BE9-918132AE51EB}"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941DFC-5F35-4964-9D64-BD56425D84E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D7E0C6BF-BF04-4F21-9F38-57D2EEB1D0AA}">
      <dgm:prSet phldrT="[Text]"/>
      <dgm:spPr/>
      <dgm:t>
        <a:bodyPr/>
        <a:lstStyle/>
        <a:p>
          <a:r>
            <a:rPr lang="en-GB" dirty="0"/>
            <a:t>Transformational Leadership</a:t>
          </a:r>
        </a:p>
      </dgm:t>
    </dgm:pt>
    <dgm:pt modelId="{F2091271-D19A-47E2-B450-3DACAE06B3FA}" type="parTrans" cxnId="{7FF3A475-9119-4A26-BC10-34ED42CCB6A7}">
      <dgm:prSet/>
      <dgm:spPr/>
      <dgm:t>
        <a:bodyPr/>
        <a:lstStyle/>
        <a:p>
          <a:endParaRPr lang="en-GB"/>
        </a:p>
      </dgm:t>
    </dgm:pt>
    <dgm:pt modelId="{F69CDBBA-33A2-4DD0-904E-3F5DDFAAD909}" type="sibTrans" cxnId="{7FF3A475-9119-4A26-BC10-34ED42CCB6A7}">
      <dgm:prSet/>
      <dgm:spPr/>
      <dgm:t>
        <a:bodyPr/>
        <a:lstStyle/>
        <a:p>
          <a:endParaRPr lang="en-GB"/>
        </a:p>
      </dgm:t>
    </dgm:pt>
    <dgm:pt modelId="{B45E9AD1-94A0-4874-811F-AC55B818B0D4}">
      <dgm:prSet phldrT="[Text]"/>
      <dgm:spPr/>
      <dgm:t>
        <a:bodyPr/>
        <a:lstStyle/>
        <a:p>
          <a:r>
            <a:rPr lang="en-GB" dirty="0"/>
            <a:t>Idealised Influence</a:t>
          </a:r>
        </a:p>
      </dgm:t>
    </dgm:pt>
    <dgm:pt modelId="{26E4ABF9-769A-4489-8BE7-3044F547B1E0}" type="parTrans" cxnId="{3D8731F9-8B5A-4934-8DA1-CEBF2865D6EA}">
      <dgm:prSet/>
      <dgm:spPr/>
      <dgm:t>
        <a:bodyPr/>
        <a:lstStyle/>
        <a:p>
          <a:endParaRPr lang="en-GB"/>
        </a:p>
      </dgm:t>
    </dgm:pt>
    <dgm:pt modelId="{197D2622-2463-4000-9EF5-CA4D7F59537C}" type="sibTrans" cxnId="{3D8731F9-8B5A-4934-8DA1-CEBF2865D6EA}">
      <dgm:prSet/>
      <dgm:spPr/>
      <dgm:t>
        <a:bodyPr/>
        <a:lstStyle/>
        <a:p>
          <a:endParaRPr lang="en-GB"/>
        </a:p>
      </dgm:t>
    </dgm:pt>
    <dgm:pt modelId="{D9462541-4B96-49E0-A70E-C330CD8F04AF}">
      <dgm:prSet phldrT="[Text]"/>
      <dgm:spPr/>
      <dgm:t>
        <a:bodyPr/>
        <a:lstStyle/>
        <a:p>
          <a:r>
            <a:rPr lang="en-GB" dirty="0"/>
            <a:t>Intellectual Stimulation</a:t>
          </a:r>
        </a:p>
      </dgm:t>
    </dgm:pt>
    <dgm:pt modelId="{E8593CEB-1AB5-42C0-978E-03AFE4150097}" type="parTrans" cxnId="{E9F6E0B1-A1BC-4A89-9678-8343B3506147}">
      <dgm:prSet/>
      <dgm:spPr/>
      <dgm:t>
        <a:bodyPr/>
        <a:lstStyle/>
        <a:p>
          <a:endParaRPr lang="en-GB"/>
        </a:p>
      </dgm:t>
    </dgm:pt>
    <dgm:pt modelId="{02105E8B-819B-48F0-986B-75A06D832BAD}" type="sibTrans" cxnId="{E9F6E0B1-A1BC-4A89-9678-8343B3506147}">
      <dgm:prSet/>
      <dgm:spPr/>
      <dgm:t>
        <a:bodyPr/>
        <a:lstStyle/>
        <a:p>
          <a:endParaRPr lang="en-GB"/>
        </a:p>
      </dgm:t>
    </dgm:pt>
    <dgm:pt modelId="{7E5A1567-F498-43DF-9E10-02F96165AC73}">
      <dgm:prSet phldrT="[Text]"/>
      <dgm:spPr/>
      <dgm:t>
        <a:bodyPr/>
        <a:lstStyle/>
        <a:p>
          <a:r>
            <a:rPr lang="en-GB" dirty="0"/>
            <a:t>Inspirational Motivation</a:t>
          </a:r>
        </a:p>
      </dgm:t>
    </dgm:pt>
    <dgm:pt modelId="{69D1404F-9C03-4EE1-8333-7532101E0737}" type="parTrans" cxnId="{23889544-7729-4514-AB3A-035A23760290}">
      <dgm:prSet/>
      <dgm:spPr/>
      <dgm:t>
        <a:bodyPr/>
        <a:lstStyle/>
        <a:p>
          <a:endParaRPr lang="en-GB"/>
        </a:p>
      </dgm:t>
    </dgm:pt>
    <dgm:pt modelId="{5B766545-F414-402A-8BA8-923A242CECE3}" type="sibTrans" cxnId="{23889544-7729-4514-AB3A-035A23760290}">
      <dgm:prSet/>
      <dgm:spPr/>
      <dgm:t>
        <a:bodyPr/>
        <a:lstStyle/>
        <a:p>
          <a:endParaRPr lang="en-GB"/>
        </a:p>
      </dgm:t>
    </dgm:pt>
    <dgm:pt modelId="{481929F3-CD78-47C1-8F31-E68558457E3E}">
      <dgm:prSet phldrT="[Text]"/>
      <dgm:spPr/>
      <dgm:t>
        <a:bodyPr/>
        <a:lstStyle/>
        <a:p>
          <a:r>
            <a:rPr lang="en-GB" dirty="0"/>
            <a:t>Individual Consideration</a:t>
          </a:r>
        </a:p>
      </dgm:t>
    </dgm:pt>
    <dgm:pt modelId="{A8ED5C06-16D8-46A8-9904-8A46F5889B6D}" type="parTrans" cxnId="{D53986A4-4FF0-4063-B95B-6E949AC51D76}">
      <dgm:prSet/>
      <dgm:spPr/>
      <dgm:t>
        <a:bodyPr/>
        <a:lstStyle/>
        <a:p>
          <a:endParaRPr lang="en-GB"/>
        </a:p>
      </dgm:t>
    </dgm:pt>
    <dgm:pt modelId="{D183EADE-0D9B-4BEE-8D7D-180E498F0A99}" type="sibTrans" cxnId="{D53986A4-4FF0-4063-B95B-6E949AC51D76}">
      <dgm:prSet/>
      <dgm:spPr/>
      <dgm:t>
        <a:bodyPr/>
        <a:lstStyle/>
        <a:p>
          <a:endParaRPr lang="en-GB"/>
        </a:p>
      </dgm:t>
    </dgm:pt>
    <dgm:pt modelId="{4262B2E8-0C3C-4B54-A311-BCFF3F55E785}" type="pres">
      <dgm:prSet presAssocID="{2F941DFC-5F35-4964-9D64-BD56425D84EC}" presName="diagram" presStyleCnt="0">
        <dgm:presLayoutVars>
          <dgm:chMax val="1"/>
          <dgm:dir/>
          <dgm:animLvl val="ctr"/>
          <dgm:resizeHandles val="exact"/>
        </dgm:presLayoutVars>
      </dgm:prSet>
      <dgm:spPr/>
    </dgm:pt>
    <dgm:pt modelId="{045E68F1-C4F8-40F7-BA4B-286F0A6B9119}" type="pres">
      <dgm:prSet presAssocID="{2F941DFC-5F35-4964-9D64-BD56425D84EC}" presName="matrix" presStyleCnt="0"/>
      <dgm:spPr/>
    </dgm:pt>
    <dgm:pt modelId="{137A87CD-2D90-4202-A0A5-287B4CCE76B4}" type="pres">
      <dgm:prSet presAssocID="{2F941DFC-5F35-4964-9D64-BD56425D84EC}" presName="tile1" presStyleLbl="node1" presStyleIdx="0" presStyleCnt="4"/>
      <dgm:spPr/>
    </dgm:pt>
    <dgm:pt modelId="{AD8DB755-E8AE-43E7-A1B2-63341DAB1022}" type="pres">
      <dgm:prSet presAssocID="{2F941DFC-5F35-4964-9D64-BD56425D84EC}" presName="tile1text" presStyleLbl="node1" presStyleIdx="0" presStyleCnt="4">
        <dgm:presLayoutVars>
          <dgm:chMax val="0"/>
          <dgm:chPref val="0"/>
          <dgm:bulletEnabled val="1"/>
        </dgm:presLayoutVars>
      </dgm:prSet>
      <dgm:spPr/>
    </dgm:pt>
    <dgm:pt modelId="{A929C3E5-64B1-4394-8390-945BB26460D0}" type="pres">
      <dgm:prSet presAssocID="{2F941DFC-5F35-4964-9D64-BD56425D84EC}" presName="tile2" presStyleLbl="node1" presStyleIdx="1" presStyleCnt="4"/>
      <dgm:spPr/>
    </dgm:pt>
    <dgm:pt modelId="{BFB8C91F-95C7-42F1-B560-B18BA9F91E98}" type="pres">
      <dgm:prSet presAssocID="{2F941DFC-5F35-4964-9D64-BD56425D84EC}" presName="tile2text" presStyleLbl="node1" presStyleIdx="1" presStyleCnt="4">
        <dgm:presLayoutVars>
          <dgm:chMax val="0"/>
          <dgm:chPref val="0"/>
          <dgm:bulletEnabled val="1"/>
        </dgm:presLayoutVars>
      </dgm:prSet>
      <dgm:spPr/>
    </dgm:pt>
    <dgm:pt modelId="{D0AE77A3-F4C8-49E6-9E08-53E214C61FB6}" type="pres">
      <dgm:prSet presAssocID="{2F941DFC-5F35-4964-9D64-BD56425D84EC}" presName="tile3" presStyleLbl="node1" presStyleIdx="2" presStyleCnt="4"/>
      <dgm:spPr/>
    </dgm:pt>
    <dgm:pt modelId="{349BDB77-1FB3-4CAB-993C-B8C09A0D2859}" type="pres">
      <dgm:prSet presAssocID="{2F941DFC-5F35-4964-9D64-BD56425D84EC}" presName="tile3text" presStyleLbl="node1" presStyleIdx="2" presStyleCnt="4">
        <dgm:presLayoutVars>
          <dgm:chMax val="0"/>
          <dgm:chPref val="0"/>
          <dgm:bulletEnabled val="1"/>
        </dgm:presLayoutVars>
      </dgm:prSet>
      <dgm:spPr/>
    </dgm:pt>
    <dgm:pt modelId="{2E3B2FB9-9A44-42E0-A6F2-B68D8B9C7ECC}" type="pres">
      <dgm:prSet presAssocID="{2F941DFC-5F35-4964-9D64-BD56425D84EC}" presName="tile4" presStyleLbl="node1" presStyleIdx="3" presStyleCnt="4"/>
      <dgm:spPr/>
    </dgm:pt>
    <dgm:pt modelId="{BBBA1E9C-221A-451E-B379-9C18A3E8D548}" type="pres">
      <dgm:prSet presAssocID="{2F941DFC-5F35-4964-9D64-BD56425D84EC}" presName="tile4text" presStyleLbl="node1" presStyleIdx="3" presStyleCnt="4">
        <dgm:presLayoutVars>
          <dgm:chMax val="0"/>
          <dgm:chPref val="0"/>
          <dgm:bulletEnabled val="1"/>
        </dgm:presLayoutVars>
      </dgm:prSet>
      <dgm:spPr/>
    </dgm:pt>
    <dgm:pt modelId="{49F38CCF-6A0D-4F19-A348-6FADC106E9FB}" type="pres">
      <dgm:prSet presAssocID="{2F941DFC-5F35-4964-9D64-BD56425D84EC}" presName="centerTile" presStyleLbl="fgShp" presStyleIdx="0" presStyleCnt="1">
        <dgm:presLayoutVars>
          <dgm:chMax val="0"/>
          <dgm:chPref val="0"/>
        </dgm:presLayoutVars>
      </dgm:prSet>
      <dgm:spPr/>
    </dgm:pt>
  </dgm:ptLst>
  <dgm:cxnLst>
    <dgm:cxn modelId="{8FE32D0C-1788-430D-8151-4A407806C130}" type="presOf" srcId="{2F941DFC-5F35-4964-9D64-BD56425D84EC}" destId="{4262B2E8-0C3C-4B54-A311-BCFF3F55E785}" srcOrd="0" destOrd="0" presId="urn:microsoft.com/office/officeart/2005/8/layout/matrix1"/>
    <dgm:cxn modelId="{82634C28-C257-43F9-A2AD-C487322ABC9B}" type="presOf" srcId="{7E5A1567-F498-43DF-9E10-02F96165AC73}" destId="{D0AE77A3-F4C8-49E6-9E08-53E214C61FB6}" srcOrd="0" destOrd="0" presId="urn:microsoft.com/office/officeart/2005/8/layout/matrix1"/>
    <dgm:cxn modelId="{83C9932D-2168-4848-B252-93FC24C7E4F7}" type="presOf" srcId="{D9462541-4B96-49E0-A70E-C330CD8F04AF}" destId="{A929C3E5-64B1-4394-8390-945BB26460D0}" srcOrd="0" destOrd="0" presId="urn:microsoft.com/office/officeart/2005/8/layout/matrix1"/>
    <dgm:cxn modelId="{34A9112E-DB85-4B94-915E-2ADFF1638FD1}" type="presOf" srcId="{481929F3-CD78-47C1-8F31-E68558457E3E}" destId="{BBBA1E9C-221A-451E-B379-9C18A3E8D548}" srcOrd="1" destOrd="0" presId="urn:microsoft.com/office/officeart/2005/8/layout/matrix1"/>
    <dgm:cxn modelId="{CA8E1F40-D94A-47BB-93EA-B8C109EB678C}" type="presOf" srcId="{7E5A1567-F498-43DF-9E10-02F96165AC73}" destId="{349BDB77-1FB3-4CAB-993C-B8C09A0D2859}" srcOrd="1" destOrd="0" presId="urn:microsoft.com/office/officeart/2005/8/layout/matrix1"/>
    <dgm:cxn modelId="{23889544-7729-4514-AB3A-035A23760290}" srcId="{D7E0C6BF-BF04-4F21-9F38-57D2EEB1D0AA}" destId="{7E5A1567-F498-43DF-9E10-02F96165AC73}" srcOrd="2" destOrd="0" parTransId="{69D1404F-9C03-4EE1-8333-7532101E0737}" sibTransId="{5B766545-F414-402A-8BA8-923A242CECE3}"/>
    <dgm:cxn modelId="{7FF3A475-9119-4A26-BC10-34ED42CCB6A7}" srcId="{2F941DFC-5F35-4964-9D64-BD56425D84EC}" destId="{D7E0C6BF-BF04-4F21-9F38-57D2EEB1D0AA}" srcOrd="0" destOrd="0" parTransId="{F2091271-D19A-47E2-B450-3DACAE06B3FA}" sibTransId="{F69CDBBA-33A2-4DD0-904E-3F5DDFAAD909}"/>
    <dgm:cxn modelId="{9BB40099-4B7C-408C-A0D6-BB2745576B4A}" type="presOf" srcId="{481929F3-CD78-47C1-8F31-E68558457E3E}" destId="{2E3B2FB9-9A44-42E0-A6F2-B68D8B9C7ECC}" srcOrd="0" destOrd="0" presId="urn:microsoft.com/office/officeart/2005/8/layout/matrix1"/>
    <dgm:cxn modelId="{D53986A4-4FF0-4063-B95B-6E949AC51D76}" srcId="{D7E0C6BF-BF04-4F21-9F38-57D2EEB1D0AA}" destId="{481929F3-CD78-47C1-8F31-E68558457E3E}" srcOrd="3" destOrd="0" parTransId="{A8ED5C06-16D8-46A8-9904-8A46F5889B6D}" sibTransId="{D183EADE-0D9B-4BEE-8D7D-180E498F0A99}"/>
    <dgm:cxn modelId="{E9F6E0B1-A1BC-4A89-9678-8343B3506147}" srcId="{D7E0C6BF-BF04-4F21-9F38-57D2EEB1D0AA}" destId="{D9462541-4B96-49E0-A70E-C330CD8F04AF}" srcOrd="1" destOrd="0" parTransId="{E8593CEB-1AB5-42C0-978E-03AFE4150097}" sibTransId="{02105E8B-819B-48F0-986B-75A06D832BAD}"/>
    <dgm:cxn modelId="{0E4CBDDB-CFFA-4B18-AEC6-A16E0536A93E}" type="presOf" srcId="{B45E9AD1-94A0-4874-811F-AC55B818B0D4}" destId="{137A87CD-2D90-4202-A0A5-287B4CCE76B4}" srcOrd="0" destOrd="0" presId="urn:microsoft.com/office/officeart/2005/8/layout/matrix1"/>
    <dgm:cxn modelId="{5B967AED-132D-4FA2-AE15-6A8D695D78C7}" type="presOf" srcId="{D7E0C6BF-BF04-4F21-9F38-57D2EEB1D0AA}" destId="{49F38CCF-6A0D-4F19-A348-6FADC106E9FB}" srcOrd="0" destOrd="0" presId="urn:microsoft.com/office/officeart/2005/8/layout/matrix1"/>
    <dgm:cxn modelId="{4CE872F0-38D3-42D6-8926-3C7DE8ED9988}" type="presOf" srcId="{D9462541-4B96-49E0-A70E-C330CD8F04AF}" destId="{BFB8C91F-95C7-42F1-B560-B18BA9F91E98}" srcOrd="1" destOrd="0" presId="urn:microsoft.com/office/officeart/2005/8/layout/matrix1"/>
    <dgm:cxn modelId="{3D8731F9-8B5A-4934-8DA1-CEBF2865D6EA}" srcId="{D7E0C6BF-BF04-4F21-9F38-57D2EEB1D0AA}" destId="{B45E9AD1-94A0-4874-811F-AC55B818B0D4}" srcOrd="0" destOrd="0" parTransId="{26E4ABF9-769A-4489-8BE7-3044F547B1E0}" sibTransId="{197D2622-2463-4000-9EF5-CA4D7F59537C}"/>
    <dgm:cxn modelId="{2D0F66FD-5AD9-4B3C-82BF-EF2E641813A3}" type="presOf" srcId="{B45E9AD1-94A0-4874-811F-AC55B818B0D4}" destId="{AD8DB755-E8AE-43E7-A1B2-63341DAB1022}" srcOrd="1" destOrd="0" presId="urn:microsoft.com/office/officeart/2005/8/layout/matrix1"/>
    <dgm:cxn modelId="{31DB7505-2B01-4843-B20F-6391F5C57A34}" type="presParOf" srcId="{4262B2E8-0C3C-4B54-A311-BCFF3F55E785}" destId="{045E68F1-C4F8-40F7-BA4B-286F0A6B9119}" srcOrd="0" destOrd="0" presId="urn:microsoft.com/office/officeart/2005/8/layout/matrix1"/>
    <dgm:cxn modelId="{996F39D3-EC27-448C-82A3-0AF66B964ED6}" type="presParOf" srcId="{045E68F1-C4F8-40F7-BA4B-286F0A6B9119}" destId="{137A87CD-2D90-4202-A0A5-287B4CCE76B4}" srcOrd="0" destOrd="0" presId="urn:microsoft.com/office/officeart/2005/8/layout/matrix1"/>
    <dgm:cxn modelId="{3B44DB46-0194-4D57-8BA7-A20510D05004}" type="presParOf" srcId="{045E68F1-C4F8-40F7-BA4B-286F0A6B9119}" destId="{AD8DB755-E8AE-43E7-A1B2-63341DAB1022}" srcOrd="1" destOrd="0" presId="urn:microsoft.com/office/officeart/2005/8/layout/matrix1"/>
    <dgm:cxn modelId="{4F86A2C2-5E42-4583-B9D6-41168AE6995D}" type="presParOf" srcId="{045E68F1-C4F8-40F7-BA4B-286F0A6B9119}" destId="{A929C3E5-64B1-4394-8390-945BB26460D0}" srcOrd="2" destOrd="0" presId="urn:microsoft.com/office/officeart/2005/8/layout/matrix1"/>
    <dgm:cxn modelId="{D4D47996-CA1A-4587-A2E4-5E70DCF8D0FB}" type="presParOf" srcId="{045E68F1-C4F8-40F7-BA4B-286F0A6B9119}" destId="{BFB8C91F-95C7-42F1-B560-B18BA9F91E98}" srcOrd="3" destOrd="0" presId="urn:microsoft.com/office/officeart/2005/8/layout/matrix1"/>
    <dgm:cxn modelId="{27F2F166-0D89-4AA6-99D6-171B0D891EF5}" type="presParOf" srcId="{045E68F1-C4F8-40F7-BA4B-286F0A6B9119}" destId="{D0AE77A3-F4C8-49E6-9E08-53E214C61FB6}" srcOrd="4" destOrd="0" presId="urn:microsoft.com/office/officeart/2005/8/layout/matrix1"/>
    <dgm:cxn modelId="{57AEE4FA-31C6-4E1C-AB17-75FA34245C17}" type="presParOf" srcId="{045E68F1-C4F8-40F7-BA4B-286F0A6B9119}" destId="{349BDB77-1FB3-4CAB-993C-B8C09A0D2859}" srcOrd="5" destOrd="0" presId="urn:microsoft.com/office/officeart/2005/8/layout/matrix1"/>
    <dgm:cxn modelId="{BDBDD953-4760-407F-BC62-945B35D18A76}" type="presParOf" srcId="{045E68F1-C4F8-40F7-BA4B-286F0A6B9119}" destId="{2E3B2FB9-9A44-42E0-A6F2-B68D8B9C7ECC}" srcOrd="6" destOrd="0" presId="urn:microsoft.com/office/officeart/2005/8/layout/matrix1"/>
    <dgm:cxn modelId="{EE9C2846-1480-441C-90BC-20DCEE2ACC67}" type="presParOf" srcId="{045E68F1-C4F8-40F7-BA4B-286F0A6B9119}" destId="{BBBA1E9C-221A-451E-B379-9C18A3E8D548}" srcOrd="7" destOrd="0" presId="urn:microsoft.com/office/officeart/2005/8/layout/matrix1"/>
    <dgm:cxn modelId="{6C6F5BC9-4441-4FFF-87F2-B2E8FE9D517A}" type="presParOf" srcId="{4262B2E8-0C3C-4B54-A311-BCFF3F55E785}" destId="{49F38CCF-6A0D-4F19-A348-6FADC106E9FB}"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74A439-2E5C-4373-950C-0E39926678A8}">
      <dsp:nvSpPr>
        <dsp:cNvPr id="0" name=""/>
        <dsp:cNvSpPr/>
      </dsp:nvSpPr>
      <dsp:spPr>
        <a:xfrm>
          <a:off x="1004"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Self Awareness</a:t>
          </a:r>
        </a:p>
      </dsp:txBody>
      <dsp:txXfrm>
        <a:off x="1004" y="0"/>
        <a:ext cx="2611933" cy="1463040"/>
      </dsp:txXfrm>
    </dsp:sp>
    <dsp:sp modelId="{2E7897B4-A448-4269-A26B-8AA5B154AED4}">
      <dsp:nvSpPr>
        <dsp:cNvPr id="0" name=""/>
        <dsp:cNvSpPr/>
      </dsp:nvSpPr>
      <dsp:spPr>
        <a:xfrm>
          <a:off x="262197"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Relationships</a:t>
          </a:r>
        </a:p>
        <a:p>
          <a:pPr marL="0" lvl="0" indent="0" algn="ctr" defTabSz="533400">
            <a:lnSpc>
              <a:spcPct val="90000"/>
            </a:lnSpc>
            <a:spcBef>
              <a:spcPct val="0"/>
            </a:spcBef>
            <a:spcAft>
              <a:spcPct val="35000"/>
            </a:spcAft>
            <a:buNone/>
          </a:pPr>
          <a:r>
            <a:rPr lang="en-GB" sz="1200" kern="1200" dirty="0"/>
            <a:t>Strengths</a:t>
          </a:r>
        </a:p>
        <a:p>
          <a:pPr marL="0" lvl="0" indent="0" algn="ctr" defTabSz="533400">
            <a:lnSpc>
              <a:spcPct val="90000"/>
            </a:lnSpc>
            <a:spcBef>
              <a:spcPct val="0"/>
            </a:spcBef>
            <a:spcAft>
              <a:spcPct val="35000"/>
            </a:spcAft>
            <a:buNone/>
          </a:pPr>
          <a:r>
            <a:rPr lang="en-GB" sz="1200" kern="1200" dirty="0"/>
            <a:t>Weaknesses</a:t>
          </a:r>
        </a:p>
        <a:p>
          <a:pPr marL="0" lvl="0" indent="0" algn="ctr" defTabSz="533400">
            <a:lnSpc>
              <a:spcPct val="90000"/>
            </a:lnSpc>
            <a:spcBef>
              <a:spcPct val="0"/>
            </a:spcBef>
            <a:spcAft>
              <a:spcPct val="35000"/>
            </a:spcAft>
            <a:buNone/>
          </a:pPr>
          <a:r>
            <a:rPr lang="en-GB" sz="1200" kern="1200" dirty="0"/>
            <a:t>Empathy</a:t>
          </a:r>
        </a:p>
        <a:p>
          <a:pPr marL="0" lvl="0" indent="0" algn="ctr" defTabSz="533400">
            <a:lnSpc>
              <a:spcPct val="90000"/>
            </a:lnSpc>
            <a:spcBef>
              <a:spcPct val="0"/>
            </a:spcBef>
            <a:spcAft>
              <a:spcPct val="35000"/>
            </a:spcAft>
            <a:buNone/>
          </a:pPr>
          <a:r>
            <a:rPr lang="en-GB" sz="1200" kern="1200" dirty="0"/>
            <a:t>Influence</a:t>
          </a:r>
        </a:p>
        <a:p>
          <a:pPr marL="0" lvl="0" indent="0" algn="ctr" defTabSz="533400">
            <a:lnSpc>
              <a:spcPct val="90000"/>
            </a:lnSpc>
            <a:spcBef>
              <a:spcPct val="0"/>
            </a:spcBef>
            <a:spcAft>
              <a:spcPct val="35000"/>
            </a:spcAft>
            <a:buNone/>
          </a:pPr>
          <a:r>
            <a:rPr lang="en-GB" sz="1200" kern="1200" dirty="0"/>
            <a:t>Impact</a:t>
          </a:r>
        </a:p>
      </dsp:txBody>
      <dsp:txXfrm>
        <a:off x="305264" y="1507535"/>
        <a:ext cx="2003412" cy="1384287"/>
      </dsp:txXfrm>
    </dsp:sp>
    <dsp:sp modelId="{3E455D81-259B-4119-8699-ACDBCED62133}">
      <dsp:nvSpPr>
        <dsp:cNvPr id="0" name=""/>
        <dsp:cNvSpPr/>
      </dsp:nvSpPr>
      <dsp:spPr>
        <a:xfrm>
          <a:off x="262197"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Appreciates the impact of moods, behaviours, thoughts and language on followers</a:t>
          </a:r>
        </a:p>
      </dsp:txBody>
      <dsp:txXfrm>
        <a:off x="305264" y="3204176"/>
        <a:ext cx="2003412" cy="1384287"/>
      </dsp:txXfrm>
    </dsp:sp>
    <dsp:sp modelId="{DCCEC61B-7604-4135-A791-251A01DA7153}">
      <dsp:nvSpPr>
        <dsp:cNvPr id="0" name=""/>
        <dsp:cNvSpPr/>
      </dsp:nvSpPr>
      <dsp:spPr>
        <a:xfrm>
          <a:off x="2808833"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Ethics</a:t>
          </a:r>
        </a:p>
      </dsp:txBody>
      <dsp:txXfrm>
        <a:off x="2808833" y="0"/>
        <a:ext cx="2611933" cy="1463040"/>
      </dsp:txXfrm>
    </dsp:sp>
    <dsp:sp modelId="{B14FF25C-FBF6-4ED0-B1E0-2A4182A968EE}">
      <dsp:nvSpPr>
        <dsp:cNvPr id="0" name=""/>
        <dsp:cNvSpPr/>
      </dsp:nvSpPr>
      <dsp:spPr>
        <a:xfrm>
          <a:off x="3070026"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Integrity</a:t>
          </a:r>
        </a:p>
        <a:p>
          <a:pPr marL="0" lvl="0" indent="0" algn="ctr" defTabSz="533400">
            <a:lnSpc>
              <a:spcPct val="90000"/>
            </a:lnSpc>
            <a:spcBef>
              <a:spcPct val="0"/>
            </a:spcBef>
            <a:spcAft>
              <a:spcPct val="35000"/>
            </a:spcAft>
            <a:buNone/>
          </a:pPr>
          <a:r>
            <a:rPr lang="en-GB" sz="1200" kern="1200" dirty="0"/>
            <a:t>Honour</a:t>
          </a:r>
        </a:p>
        <a:p>
          <a:pPr marL="0" lvl="0" indent="0" algn="ctr" defTabSz="533400">
            <a:lnSpc>
              <a:spcPct val="90000"/>
            </a:lnSpc>
            <a:spcBef>
              <a:spcPct val="0"/>
            </a:spcBef>
            <a:spcAft>
              <a:spcPct val="35000"/>
            </a:spcAft>
            <a:buNone/>
          </a:pPr>
          <a:r>
            <a:rPr lang="en-GB" sz="1200" kern="1200" dirty="0"/>
            <a:t>Courage</a:t>
          </a:r>
        </a:p>
        <a:p>
          <a:pPr marL="0" lvl="0" indent="0" algn="ctr" defTabSz="533400">
            <a:lnSpc>
              <a:spcPct val="90000"/>
            </a:lnSpc>
            <a:spcBef>
              <a:spcPct val="0"/>
            </a:spcBef>
            <a:spcAft>
              <a:spcPct val="35000"/>
            </a:spcAft>
            <a:buNone/>
          </a:pPr>
          <a:r>
            <a:rPr lang="en-GB" sz="1200" kern="1200" dirty="0"/>
            <a:t>Honesty</a:t>
          </a:r>
        </a:p>
        <a:p>
          <a:pPr marL="0" lvl="0" indent="0" algn="ctr" defTabSz="533400">
            <a:lnSpc>
              <a:spcPct val="90000"/>
            </a:lnSpc>
            <a:spcBef>
              <a:spcPct val="0"/>
            </a:spcBef>
            <a:spcAft>
              <a:spcPct val="35000"/>
            </a:spcAft>
            <a:buNone/>
          </a:pPr>
          <a:r>
            <a:rPr lang="en-GB" sz="1200" kern="1200" dirty="0"/>
            <a:t>Transparency</a:t>
          </a:r>
        </a:p>
        <a:p>
          <a:pPr marL="0" lvl="0" indent="0" algn="ctr" defTabSz="533400">
            <a:lnSpc>
              <a:spcPct val="90000"/>
            </a:lnSpc>
            <a:spcBef>
              <a:spcPct val="0"/>
            </a:spcBef>
            <a:spcAft>
              <a:spcPct val="35000"/>
            </a:spcAft>
            <a:buNone/>
          </a:pPr>
          <a:r>
            <a:rPr lang="en-GB" sz="1200" kern="1200" dirty="0"/>
            <a:t>Fairness</a:t>
          </a:r>
        </a:p>
      </dsp:txBody>
      <dsp:txXfrm>
        <a:off x="3113093" y="1507535"/>
        <a:ext cx="2003412" cy="1384287"/>
      </dsp:txXfrm>
    </dsp:sp>
    <dsp:sp modelId="{3F6E0941-0624-4099-80DC-3E602C104F77}">
      <dsp:nvSpPr>
        <dsp:cNvPr id="0" name=""/>
        <dsp:cNvSpPr/>
      </dsp:nvSpPr>
      <dsp:spPr>
        <a:xfrm>
          <a:off x="3070026"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Has the courage to speak up for what they believe in</a:t>
          </a:r>
        </a:p>
      </dsp:txBody>
      <dsp:txXfrm>
        <a:off x="3113093" y="3204176"/>
        <a:ext cx="2003412" cy="1384287"/>
      </dsp:txXfrm>
    </dsp:sp>
    <dsp:sp modelId="{AA6CDF97-3AD4-45DB-A3AF-24A80F61AFE9}">
      <dsp:nvSpPr>
        <dsp:cNvPr id="0" name=""/>
        <dsp:cNvSpPr/>
      </dsp:nvSpPr>
      <dsp:spPr>
        <a:xfrm>
          <a:off x="5616661"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Self Regulation</a:t>
          </a:r>
        </a:p>
      </dsp:txBody>
      <dsp:txXfrm>
        <a:off x="5616661" y="0"/>
        <a:ext cx="2611933" cy="1463040"/>
      </dsp:txXfrm>
    </dsp:sp>
    <dsp:sp modelId="{096CDD2A-2BA2-428E-AC88-2683E952F425}">
      <dsp:nvSpPr>
        <dsp:cNvPr id="0" name=""/>
        <dsp:cNvSpPr/>
      </dsp:nvSpPr>
      <dsp:spPr>
        <a:xfrm>
          <a:off x="5877855"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Discipline</a:t>
          </a:r>
        </a:p>
        <a:p>
          <a:pPr marL="0" lvl="0" indent="0" algn="ctr" defTabSz="533400">
            <a:lnSpc>
              <a:spcPct val="90000"/>
            </a:lnSpc>
            <a:spcBef>
              <a:spcPct val="0"/>
            </a:spcBef>
            <a:spcAft>
              <a:spcPct val="35000"/>
            </a:spcAft>
            <a:buNone/>
          </a:pPr>
          <a:r>
            <a:rPr lang="en-GB" sz="1200" kern="1200" dirty="0"/>
            <a:t>Energy</a:t>
          </a:r>
        </a:p>
        <a:p>
          <a:pPr marL="0" lvl="0" indent="0" algn="ctr" defTabSz="533400">
            <a:lnSpc>
              <a:spcPct val="90000"/>
            </a:lnSpc>
            <a:spcBef>
              <a:spcPct val="0"/>
            </a:spcBef>
            <a:spcAft>
              <a:spcPct val="35000"/>
            </a:spcAft>
            <a:buNone/>
          </a:pPr>
          <a:r>
            <a:rPr lang="en-GB" sz="1200" kern="1200" dirty="0"/>
            <a:t>Flexibility</a:t>
          </a:r>
        </a:p>
        <a:p>
          <a:pPr marL="0" lvl="0" indent="0" algn="ctr" defTabSz="533400">
            <a:lnSpc>
              <a:spcPct val="90000"/>
            </a:lnSpc>
            <a:spcBef>
              <a:spcPct val="0"/>
            </a:spcBef>
            <a:spcAft>
              <a:spcPct val="35000"/>
            </a:spcAft>
            <a:buNone/>
          </a:pPr>
          <a:r>
            <a:rPr lang="en-GB" sz="1200" kern="1200" dirty="0"/>
            <a:t>Emotional control</a:t>
          </a:r>
        </a:p>
        <a:p>
          <a:pPr marL="0" lvl="0" indent="0" algn="ctr" defTabSz="533400">
            <a:lnSpc>
              <a:spcPct val="90000"/>
            </a:lnSpc>
            <a:spcBef>
              <a:spcPct val="0"/>
            </a:spcBef>
            <a:spcAft>
              <a:spcPct val="35000"/>
            </a:spcAft>
            <a:buNone/>
          </a:pPr>
          <a:r>
            <a:rPr lang="en-GB" sz="1200" kern="1200" dirty="0"/>
            <a:t>Patience</a:t>
          </a:r>
        </a:p>
        <a:p>
          <a:pPr marL="0" lvl="0" indent="0" algn="ctr" defTabSz="533400">
            <a:lnSpc>
              <a:spcPct val="90000"/>
            </a:lnSpc>
            <a:spcBef>
              <a:spcPct val="0"/>
            </a:spcBef>
            <a:spcAft>
              <a:spcPct val="35000"/>
            </a:spcAft>
            <a:buNone/>
          </a:pPr>
          <a:r>
            <a:rPr lang="en-GB" sz="1200" kern="1200" dirty="0"/>
            <a:t>Resilience</a:t>
          </a:r>
        </a:p>
      </dsp:txBody>
      <dsp:txXfrm>
        <a:off x="5920922" y="1507535"/>
        <a:ext cx="2003412" cy="1384287"/>
      </dsp:txXfrm>
    </dsp:sp>
    <dsp:sp modelId="{162F7F32-EAA0-4310-9BE9-918132AE51EB}">
      <dsp:nvSpPr>
        <dsp:cNvPr id="0" name=""/>
        <dsp:cNvSpPr/>
      </dsp:nvSpPr>
      <dsp:spPr>
        <a:xfrm>
          <a:off x="5877855"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Actively and deliberately is in control of their thoughts and emotions</a:t>
          </a:r>
        </a:p>
      </dsp:txBody>
      <dsp:txXfrm>
        <a:off x="5920922" y="3204176"/>
        <a:ext cx="2003412" cy="1384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74A439-2E5C-4373-950C-0E39926678A8}">
      <dsp:nvSpPr>
        <dsp:cNvPr id="0" name=""/>
        <dsp:cNvSpPr/>
      </dsp:nvSpPr>
      <dsp:spPr>
        <a:xfrm>
          <a:off x="1004"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Self Awareness</a:t>
          </a:r>
        </a:p>
      </dsp:txBody>
      <dsp:txXfrm>
        <a:off x="1004" y="0"/>
        <a:ext cx="2611933" cy="1463040"/>
      </dsp:txXfrm>
    </dsp:sp>
    <dsp:sp modelId="{2E7897B4-A448-4269-A26B-8AA5B154AED4}">
      <dsp:nvSpPr>
        <dsp:cNvPr id="0" name=""/>
        <dsp:cNvSpPr/>
      </dsp:nvSpPr>
      <dsp:spPr>
        <a:xfrm>
          <a:off x="262197"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Relationships</a:t>
          </a:r>
        </a:p>
        <a:p>
          <a:pPr marL="0" lvl="0" indent="0" algn="ctr" defTabSz="533400">
            <a:lnSpc>
              <a:spcPct val="90000"/>
            </a:lnSpc>
            <a:spcBef>
              <a:spcPct val="0"/>
            </a:spcBef>
            <a:spcAft>
              <a:spcPct val="35000"/>
            </a:spcAft>
            <a:buNone/>
          </a:pPr>
          <a:r>
            <a:rPr lang="en-GB" sz="1200" kern="1200" dirty="0"/>
            <a:t>Strengths</a:t>
          </a:r>
        </a:p>
        <a:p>
          <a:pPr marL="0" lvl="0" indent="0" algn="ctr" defTabSz="533400">
            <a:lnSpc>
              <a:spcPct val="90000"/>
            </a:lnSpc>
            <a:spcBef>
              <a:spcPct val="0"/>
            </a:spcBef>
            <a:spcAft>
              <a:spcPct val="35000"/>
            </a:spcAft>
            <a:buNone/>
          </a:pPr>
          <a:r>
            <a:rPr lang="en-GB" sz="1200" kern="1200" dirty="0"/>
            <a:t>Weaknesses</a:t>
          </a:r>
        </a:p>
        <a:p>
          <a:pPr marL="0" lvl="0" indent="0" algn="ctr" defTabSz="533400">
            <a:lnSpc>
              <a:spcPct val="90000"/>
            </a:lnSpc>
            <a:spcBef>
              <a:spcPct val="0"/>
            </a:spcBef>
            <a:spcAft>
              <a:spcPct val="35000"/>
            </a:spcAft>
            <a:buNone/>
          </a:pPr>
          <a:r>
            <a:rPr lang="en-GB" sz="1200" kern="1200" dirty="0"/>
            <a:t>Empathy</a:t>
          </a:r>
        </a:p>
        <a:p>
          <a:pPr marL="0" lvl="0" indent="0" algn="ctr" defTabSz="533400">
            <a:lnSpc>
              <a:spcPct val="90000"/>
            </a:lnSpc>
            <a:spcBef>
              <a:spcPct val="0"/>
            </a:spcBef>
            <a:spcAft>
              <a:spcPct val="35000"/>
            </a:spcAft>
            <a:buNone/>
          </a:pPr>
          <a:r>
            <a:rPr lang="en-GB" sz="1200" kern="1200" dirty="0"/>
            <a:t>Influence</a:t>
          </a:r>
        </a:p>
        <a:p>
          <a:pPr marL="0" lvl="0" indent="0" algn="ctr" defTabSz="533400">
            <a:lnSpc>
              <a:spcPct val="90000"/>
            </a:lnSpc>
            <a:spcBef>
              <a:spcPct val="0"/>
            </a:spcBef>
            <a:spcAft>
              <a:spcPct val="35000"/>
            </a:spcAft>
            <a:buNone/>
          </a:pPr>
          <a:r>
            <a:rPr lang="en-GB" sz="1200" kern="1200" dirty="0"/>
            <a:t>Impact</a:t>
          </a:r>
        </a:p>
      </dsp:txBody>
      <dsp:txXfrm>
        <a:off x="305264" y="1507535"/>
        <a:ext cx="2003412" cy="1384287"/>
      </dsp:txXfrm>
    </dsp:sp>
    <dsp:sp modelId="{3E455D81-259B-4119-8699-ACDBCED62133}">
      <dsp:nvSpPr>
        <dsp:cNvPr id="0" name=""/>
        <dsp:cNvSpPr/>
      </dsp:nvSpPr>
      <dsp:spPr>
        <a:xfrm>
          <a:off x="262197"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Appreciates the impact of moods, behaviours, thoughts and language on followers</a:t>
          </a:r>
        </a:p>
      </dsp:txBody>
      <dsp:txXfrm>
        <a:off x="305264" y="3204176"/>
        <a:ext cx="2003412" cy="1384287"/>
      </dsp:txXfrm>
    </dsp:sp>
    <dsp:sp modelId="{DCCEC61B-7604-4135-A791-251A01DA7153}">
      <dsp:nvSpPr>
        <dsp:cNvPr id="0" name=""/>
        <dsp:cNvSpPr/>
      </dsp:nvSpPr>
      <dsp:spPr>
        <a:xfrm>
          <a:off x="2808833"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Ethics</a:t>
          </a:r>
        </a:p>
      </dsp:txBody>
      <dsp:txXfrm>
        <a:off x="2808833" y="0"/>
        <a:ext cx="2611933" cy="1463040"/>
      </dsp:txXfrm>
    </dsp:sp>
    <dsp:sp modelId="{B14FF25C-FBF6-4ED0-B1E0-2A4182A968EE}">
      <dsp:nvSpPr>
        <dsp:cNvPr id="0" name=""/>
        <dsp:cNvSpPr/>
      </dsp:nvSpPr>
      <dsp:spPr>
        <a:xfrm>
          <a:off x="3070026"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Integrity</a:t>
          </a:r>
        </a:p>
        <a:p>
          <a:pPr marL="0" lvl="0" indent="0" algn="ctr" defTabSz="533400">
            <a:lnSpc>
              <a:spcPct val="90000"/>
            </a:lnSpc>
            <a:spcBef>
              <a:spcPct val="0"/>
            </a:spcBef>
            <a:spcAft>
              <a:spcPct val="35000"/>
            </a:spcAft>
            <a:buNone/>
          </a:pPr>
          <a:r>
            <a:rPr lang="en-GB" sz="1200" kern="1200" dirty="0"/>
            <a:t>Honour</a:t>
          </a:r>
        </a:p>
        <a:p>
          <a:pPr marL="0" lvl="0" indent="0" algn="ctr" defTabSz="533400">
            <a:lnSpc>
              <a:spcPct val="90000"/>
            </a:lnSpc>
            <a:spcBef>
              <a:spcPct val="0"/>
            </a:spcBef>
            <a:spcAft>
              <a:spcPct val="35000"/>
            </a:spcAft>
            <a:buNone/>
          </a:pPr>
          <a:r>
            <a:rPr lang="en-GB" sz="1200" kern="1200" dirty="0"/>
            <a:t>Courage</a:t>
          </a:r>
        </a:p>
        <a:p>
          <a:pPr marL="0" lvl="0" indent="0" algn="ctr" defTabSz="533400">
            <a:lnSpc>
              <a:spcPct val="90000"/>
            </a:lnSpc>
            <a:spcBef>
              <a:spcPct val="0"/>
            </a:spcBef>
            <a:spcAft>
              <a:spcPct val="35000"/>
            </a:spcAft>
            <a:buNone/>
          </a:pPr>
          <a:r>
            <a:rPr lang="en-GB" sz="1200" kern="1200" dirty="0"/>
            <a:t>Honesty</a:t>
          </a:r>
        </a:p>
        <a:p>
          <a:pPr marL="0" lvl="0" indent="0" algn="ctr" defTabSz="533400">
            <a:lnSpc>
              <a:spcPct val="90000"/>
            </a:lnSpc>
            <a:spcBef>
              <a:spcPct val="0"/>
            </a:spcBef>
            <a:spcAft>
              <a:spcPct val="35000"/>
            </a:spcAft>
            <a:buNone/>
          </a:pPr>
          <a:r>
            <a:rPr lang="en-GB" sz="1200" kern="1200" dirty="0"/>
            <a:t>Transparency</a:t>
          </a:r>
        </a:p>
        <a:p>
          <a:pPr marL="0" lvl="0" indent="0" algn="ctr" defTabSz="533400">
            <a:lnSpc>
              <a:spcPct val="90000"/>
            </a:lnSpc>
            <a:spcBef>
              <a:spcPct val="0"/>
            </a:spcBef>
            <a:spcAft>
              <a:spcPct val="35000"/>
            </a:spcAft>
            <a:buNone/>
          </a:pPr>
          <a:r>
            <a:rPr lang="en-GB" sz="1200" kern="1200" dirty="0"/>
            <a:t>Fairness</a:t>
          </a:r>
        </a:p>
      </dsp:txBody>
      <dsp:txXfrm>
        <a:off x="3113093" y="1507535"/>
        <a:ext cx="2003412" cy="1384287"/>
      </dsp:txXfrm>
    </dsp:sp>
    <dsp:sp modelId="{3F6E0941-0624-4099-80DC-3E602C104F77}">
      <dsp:nvSpPr>
        <dsp:cNvPr id="0" name=""/>
        <dsp:cNvSpPr/>
      </dsp:nvSpPr>
      <dsp:spPr>
        <a:xfrm>
          <a:off x="3070026"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Has the courage to speak up for what they believe in</a:t>
          </a:r>
        </a:p>
      </dsp:txBody>
      <dsp:txXfrm>
        <a:off x="3113093" y="3204176"/>
        <a:ext cx="2003412" cy="1384287"/>
      </dsp:txXfrm>
    </dsp:sp>
    <dsp:sp modelId="{AA6CDF97-3AD4-45DB-A3AF-24A80F61AFE9}">
      <dsp:nvSpPr>
        <dsp:cNvPr id="0" name=""/>
        <dsp:cNvSpPr/>
      </dsp:nvSpPr>
      <dsp:spPr>
        <a:xfrm>
          <a:off x="5616661" y="0"/>
          <a:ext cx="2611933" cy="4876800"/>
        </a:xfrm>
        <a:prstGeom prst="roundRect">
          <a:avLst>
            <a:gd name="adj" fmla="val 10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Self Regulation</a:t>
          </a:r>
        </a:p>
      </dsp:txBody>
      <dsp:txXfrm>
        <a:off x="5616661" y="0"/>
        <a:ext cx="2611933" cy="1463040"/>
      </dsp:txXfrm>
    </dsp:sp>
    <dsp:sp modelId="{096CDD2A-2BA2-428E-AC88-2683E952F425}">
      <dsp:nvSpPr>
        <dsp:cNvPr id="0" name=""/>
        <dsp:cNvSpPr/>
      </dsp:nvSpPr>
      <dsp:spPr>
        <a:xfrm>
          <a:off x="5877855" y="1464468"/>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Discipline</a:t>
          </a:r>
        </a:p>
        <a:p>
          <a:pPr marL="0" lvl="0" indent="0" algn="ctr" defTabSz="533400">
            <a:lnSpc>
              <a:spcPct val="90000"/>
            </a:lnSpc>
            <a:spcBef>
              <a:spcPct val="0"/>
            </a:spcBef>
            <a:spcAft>
              <a:spcPct val="35000"/>
            </a:spcAft>
            <a:buNone/>
          </a:pPr>
          <a:r>
            <a:rPr lang="en-GB" sz="1200" kern="1200" dirty="0"/>
            <a:t>Energy</a:t>
          </a:r>
        </a:p>
        <a:p>
          <a:pPr marL="0" lvl="0" indent="0" algn="ctr" defTabSz="533400">
            <a:lnSpc>
              <a:spcPct val="90000"/>
            </a:lnSpc>
            <a:spcBef>
              <a:spcPct val="0"/>
            </a:spcBef>
            <a:spcAft>
              <a:spcPct val="35000"/>
            </a:spcAft>
            <a:buNone/>
          </a:pPr>
          <a:r>
            <a:rPr lang="en-GB" sz="1200" kern="1200" dirty="0"/>
            <a:t>Flexibility</a:t>
          </a:r>
        </a:p>
        <a:p>
          <a:pPr marL="0" lvl="0" indent="0" algn="ctr" defTabSz="533400">
            <a:lnSpc>
              <a:spcPct val="90000"/>
            </a:lnSpc>
            <a:spcBef>
              <a:spcPct val="0"/>
            </a:spcBef>
            <a:spcAft>
              <a:spcPct val="35000"/>
            </a:spcAft>
            <a:buNone/>
          </a:pPr>
          <a:r>
            <a:rPr lang="en-GB" sz="1200" kern="1200" dirty="0"/>
            <a:t>Emotional control</a:t>
          </a:r>
        </a:p>
        <a:p>
          <a:pPr marL="0" lvl="0" indent="0" algn="ctr" defTabSz="533400">
            <a:lnSpc>
              <a:spcPct val="90000"/>
            </a:lnSpc>
            <a:spcBef>
              <a:spcPct val="0"/>
            </a:spcBef>
            <a:spcAft>
              <a:spcPct val="35000"/>
            </a:spcAft>
            <a:buNone/>
          </a:pPr>
          <a:r>
            <a:rPr lang="en-GB" sz="1200" kern="1200" dirty="0"/>
            <a:t>Patience</a:t>
          </a:r>
        </a:p>
        <a:p>
          <a:pPr marL="0" lvl="0" indent="0" algn="ctr" defTabSz="533400">
            <a:lnSpc>
              <a:spcPct val="90000"/>
            </a:lnSpc>
            <a:spcBef>
              <a:spcPct val="0"/>
            </a:spcBef>
            <a:spcAft>
              <a:spcPct val="35000"/>
            </a:spcAft>
            <a:buNone/>
          </a:pPr>
          <a:r>
            <a:rPr lang="en-GB" sz="1200" kern="1200" dirty="0"/>
            <a:t>Resilience</a:t>
          </a:r>
        </a:p>
      </dsp:txBody>
      <dsp:txXfrm>
        <a:off x="5920922" y="1507535"/>
        <a:ext cx="2003412" cy="1384287"/>
      </dsp:txXfrm>
    </dsp:sp>
    <dsp:sp modelId="{162F7F32-EAA0-4310-9BE9-918132AE51EB}">
      <dsp:nvSpPr>
        <dsp:cNvPr id="0" name=""/>
        <dsp:cNvSpPr/>
      </dsp:nvSpPr>
      <dsp:spPr>
        <a:xfrm>
          <a:off x="5877855" y="3161109"/>
          <a:ext cx="2089546" cy="1470421"/>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kern="1200" dirty="0"/>
            <a:t>Actively and deliberately is in control of their thoughts and emotions</a:t>
          </a:r>
        </a:p>
      </dsp:txBody>
      <dsp:txXfrm>
        <a:off x="5920922" y="3204176"/>
        <a:ext cx="2003412" cy="13842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7A87CD-2D90-4202-A0A5-287B4CCE76B4}">
      <dsp:nvSpPr>
        <dsp:cNvPr id="0" name=""/>
        <dsp:cNvSpPr/>
      </dsp:nvSpPr>
      <dsp:spPr>
        <a:xfrm rot="16200000">
          <a:off x="479592" y="-479592"/>
          <a:ext cx="2483852" cy="3443037"/>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Idealised Influence</a:t>
          </a:r>
        </a:p>
      </dsp:txBody>
      <dsp:txXfrm rot="5400000">
        <a:off x="-1" y="1"/>
        <a:ext cx="3443037" cy="1862889"/>
      </dsp:txXfrm>
    </dsp:sp>
    <dsp:sp modelId="{A929C3E5-64B1-4394-8390-945BB26460D0}">
      <dsp:nvSpPr>
        <dsp:cNvPr id="0" name=""/>
        <dsp:cNvSpPr/>
      </dsp:nvSpPr>
      <dsp:spPr>
        <a:xfrm>
          <a:off x="3443037" y="0"/>
          <a:ext cx="3443037" cy="248385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Intellectual Stimulation</a:t>
          </a:r>
        </a:p>
      </dsp:txBody>
      <dsp:txXfrm>
        <a:off x="3443037" y="0"/>
        <a:ext cx="3443037" cy="1862889"/>
      </dsp:txXfrm>
    </dsp:sp>
    <dsp:sp modelId="{D0AE77A3-F4C8-49E6-9E08-53E214C61FB6}">
      <dsp:nvSpPr>
        <dsp:cNvPr id="0" name=""/>
        <dsp:cNvSpPr/>
      </dsp:nvSpPr>
      <dsp:spPr>
        <a:xfrm rot="10800000">
          <a:off x="0" y="2483852"/>
          <a:ext cx="3443037" cy="2483852"/>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Inspirational Motivation</a:t>
          </a:r>
        </a:p>
      </dsp:txBody>
      <dsp:txXfrm rot="10800000">
        <a:off x="0" y="3104815"/>
        <a:ext cx="3443037" cy="1862889"/>
      </dsp:txXfrm>
    </dsp:sp>
    <dsp:sp modelId="{2E3B2FB9-9A44-42E0-A6F2-B68D8B9C7ECC}">
      <dsp:nvSpPr>
        <dsp:cNvPr id="0" name=""/>
        <dsp:cNvSpPr/>
      </dsp:nvSpPr>
      <dsp:spPr>
        <a:xfrm rot="5400000">
          <a:off x="3922629" y="2004260"/>
          <a:ext cx="2483852" cy="3443037"/>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Individual Consideration</a:t>
          </a:r>
        </a:p>
      </dsp:txBody>
      <dsp:txXfrm rot="-5400000">
        <a:off x="3443036" y="3104815"/>
        <a:ext cx="3443037" cy="1862889"/>
      </dsp:txXfrm>
    </dsp:sp>
    <dsp:sp modelId="{49F38CCF-6A0D-4F19-A348-6FADC106E9FB}">
      <dsp:nvSpPr>
        <dsp:cNvPr id="0" name=""/>
        <dsp:cNvSpPr/>
      </dsp:nvSpPr>
      <dsp:spPr>
        <a:xfrm>
          <a:off x="2410125" y="1862889"/>
          <a:ext cx="2065822" cy="1241926"/>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Transformational Leadership</a:t>
          </a:r>
        </a:p>
      </dsp:txBody>
      <dsp:txXfrm>
        <a:off x="2470751" y="1923515"/>
        <a:ext cx="1944570" cy="1120674"/>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2-09T10:29:17.03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71 0,'2'153,"-5"165,-3-275,-22 82,18-89,1 0,3 0,-5 54,11 489,2-253,1-260,13 73,2 59,-16-176,0-1,10 39,-7-36,5 46,-7 41,8 84,-6-158,45 449,-35-297,4 84,-18 1224,-3-715,2-8,-2-743,-1 1,-10 44,6-42,-4 61,10-66,3 241,-1-266,-1-1,1 0,0 0,0 1,0-1,0 0,0 0,1 0,-1 0,1 0,0-1,0 1,0 0,0-1,0 0,0 1,1-1,-1 0,1 0,0 0,0 0,0-1,0 1,0-1,0 0,0 0,0 0,0 0,5 0,10 2,0-1,0-1,0-1,24-3,-12 1,1114-5,-648 10,-447-3,455 20,-391-11,131-7,25 1,-142 13,13 1,42 0,53 1,-105-19,22-1,153 17,481 7,-523-24,405 2,-663 0,-1 0,1 0,-1 0,1 0,-1-1,1 0,-1 0,1 0,-1 0,0-1,0 0,0 0,0 0,0 0,0-1,5-3,-6 2,0 0,-1 0,1 0,-1-1,0 1,0-1,0 1,0-1,-1 0,0 0,0 0,0 0,-1 0,0-9,-2-266,-2 92,5-6064,-3 6219,-1 0,-9-39,5 36,-3-56,11 10,-3-35,2 114,-1-1,0 0,0 1,0 0,0-1,0 1,-1 0,0-1,0 1,0 0,0 0,0 1,0-1,-1 0,1 1,-1-1,0 1,0 0,0 0,0 0,0 0,0 1,-1-1,1 1,-6-2,-10-2,0 0,0 1,-32-1,26 2,-125-7,-179 9,136 4,-344-3,506 2,-1 1,-43 10,41-6,-61 4,48-10,16-1,0 1,-54 10,4 1,0-4,-1-3,-114-8,51 0,-1680 3,1546-17,-19 0,-450 18,707-3,-78-14,78 8,-75-3,18 12,69-1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2-09T10:29:23.129"/>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46DCAF-22E1-4589-BA98-F35C7B274324}" type="datetimeFigureOut">
              <a:rPr lang="en-GB" smtClean="0"/>
              <a:t>06/02/2023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BFC846-AF69-4EB5-84AC-429EE790DDBC}" type="slidenum">
              <a:rPr lang="en-GB" smtClean="0"/>
              <a:t>‹#›</a:t>
            </a:fld>
            <a:endParaRPr lang="en-GB"/>
          </a:p>
        </p:txBody>
      </p:sp>
    </p:spTree>
    <p:extLst>
      <p:ext uri="{BB962C8B-B14F-4D97-AF65-F5344CB8AC3E}">
        <p14:creationId xmlns:p14="http://schemas.microsoft.com/office/powerpoint/2010/main" val="16686609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cio.com/article/403234/authentic-leadership-building-an-organization-that-thrives.html"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Do not modify the notes in this section to avoid tampering with the Poll Everywhere activity.
More info at polleverywhere.com/support
Is Trump an Authentic Leader
https://www.polleverywhere.com/multiple_choice_polls/Mc53AyKbHEKYa2PC6183s?state=opened&amp;flow=Default&amp;onscreen=persist</a:t>
            </a:r>
          </a:p>
        </p:txBody>
      </p:sp>
      <p:sp>
        <p:nvSpPr>
          <p:cNvPr id="4" name="Slide Number Placeholder 3"/>
          <p:cNvSpPr>
            <a:spLocks noGrp="1"/>
          </p:cNvSpPr>
          <p:nvPr>
            <p:ph type="sldNum" sz="quarter" idx="5"/>
          </p:nvPr>
        </p:nvSpPr>
        <p:spPr/>
        <p:txBody>
          <a:bodyPr/>
          <a:lstStyle/>
          <a:p>
            <a:fld id="{C0BFC846-AF69-4EB5-84AC-429EE790DDBC}" type="slidenum">
              <a:rPr lang="en-GB" smtClean="0"/>
              <a:t>4</a:t>
            </a:fld>
            <a:endParaRPr lang="en-GB"/>
          </a:p>
        </p:txBody>
      </p:sp>
      <p:sp>
        <p:nvSpPr>
          <p:cNvPr id="5" name="TextBox 4">
            <a:extLst>
              <a:ext uri="{FF2B5EF4-FFF2-40B4-BE49-F238E27FC236}">
                <a16:creationId xmlns:a16="http://schemas.microsoft.com/office/drawing/2014/main" id="{CDC024BC-FBD1-73F3-8B8A-2556D6487443}"/>
              </a:ext>
            </a:extLst>
          </p:cNvPr>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15865759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r>
              <a:rPr lang="en-GB">
                <a:solidFill>
                  <a:prstClr val="black"/>
                </a:solidFill>
              </a:rPr>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51169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r>
              <a:rPr lang="en-GB">
                <a:solidFill>
                  <a:prstClr val="black"/>
                </a:solidFill>
              </a:rPr>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2527883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Appreciates the impact of moods, behaviours, thoughts and language on followers.
https://www.polleverywhere.com/multiple_choice_polls/CT94ecAztXsGxVyQJCzu6</a:t>
            </a:r>
          </a:p>
        </p:txBody>
      </p:sp>
      <p:sp>
        <p:nvSpPr>
          <p:cNvPr id="4" name="Slide Number Placeholder 3"/>
          <p:cNvSpPr>
            <a:spLocks noGrp="1"/>
          </p:cNvSpPr>
          <p:nvPr>
            <p:ph type="sldNum" sz="quarter" idx="10"/>
          </p:nvPr>
        </p:nvSpPr>
        <p:spPr/>
        <p:txBody>
          <a:bodyPr/>
          <a:lstStyle/>
          <a:p>
            <a:fld id="{C0BFC846-AF69-4EB5-84AC-429EE790DDBC}" type="slidenum">
              <a:rPr lang="en-GB" smtClean="0"/>
              <a:t>9</a:t>
            </a:fld>
            <a:endParaRPr lang="en-GB"/>
          </a:p>
        </p:txBody>
      </p:sp>
      <p:sp>
        <p:nvSpPr>
          <p:cNvPr id="5" name="TextBox 4"/>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1160322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Has the courage to speak up for what they believe in
https://www.polleverywhere.com/multiple_choice_polls/f8yorbQhZN7Jwf7h0LSBY</a:t>
            </a:r>
          </a:p>
        </p:txBody>
      </p:sp>
      <p:sp>
        <p:nvSpPr>
          <p:cNvPr id="4" name="Slide Number Placeholder 3"/>
          <p:cNvSpPr>
            <a:spLocks noGrp="1"/>
          </p:cNvSpPr>
          <p:nvPr>
            <p:ph type="sldNum" sz="quarter" idx="10"/>
          </p:nvPr>
        </p:nvSpPr>
        <p:spPr/>
        <p:txBody>
          <a:bodyPr/>
          <a:lstStyle/>
          <a:p>
            <a:fld id="{C0BFC846-AF69-4EB5-84AC-429EE790DDBC}" type="slidenum">
              <a:rPr lang="en-GB" smtClean="0"/>
              <a:t>10</a:t>
            </a:fld>
            <a:endParaRPr lang="en-GB"/>
          </a:p>
        </p:txBody>
      </p:sp>
      <p:sp>
        <p:nvSpPr>
          <p:cNvPr id="5" name="TextBox 4"/>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2275263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Actively and deliberately is in control of their thoughts and emotions
https://www.polleverywhere.com/multiple_choice_polls/dTNQmFpFHB7HKPzmz9vZA</a:t>
            </a:r>
          </a:p>
        </p:txBody>
      </p:sp>
      <p:sp>
        <p:nvSpPr>
          <p:cNvPr id="4" name="Slide Number Placeholder 3"/>
          <p:cNvSpPr>
            <a:spLocks noGrp="1"/>
          </p:cNvSpPr>
          <p:nvPr>
            <p:ph type="sldNum" sz="quarter" idx="10"/>
          </p:nvPr>
        </p:nvSpPr>
        <p:spPr/>
        <p:txBody>
          <a:bodyPr/>
          <a:lstStyle/>
          <a:p>
            <a:fld id="{C0BFC846-AF69-4EB5-84AC-429EE790DDBC}" type="slidenum">
              <a:rPr lang="en-GB" smtClean="0"/>
              <a:t>11</a:t>
            </a:fld>
            <a:endParaRPr lang="en-GB"/>
          </a:p>
        </p:txBody>
      </p:sp>
      <p:sp>
        <p:nvSpPr>
          <p:cNvPr id="5" name="TextBox 4"/>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1918146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Trump is an authentic leader
https://www.polleverywhere.com/multiple_choice_polls/msac0Meub9e4bU0Y7XSrU?flow=Default&amp;onscreen=persist</a:t>
            </a:r>
          </a:p>
        </p:txBody>
      </p:sp>
      <p:sp>
        <p:nvSpPr>
          <p:cNvPr id="4" name="Slide Number Placeholder 3"/>
          <p:cNvSpPr>
            <a:spLocks noGrp="1"/>
          </p:cNvSpPr>
          <p:nvPr>
            <p:ph type="sldNum" sz="quarter" idx="10"/>
          </p:nvPr>
        </p:nvSpPr>
        <p:spPr/>
        <p:txBody>
          <a:bodyPr/>
          <a:lstStyle/>
          <a:p>
            <a:fld id="{C0BFC846-AF69-4EB5-84AC-429EE790DDBC}" type="slidenum">
              <a:rPr lang="en-GB" smtClean="0"/>
              <a:t>12</a:t>
            </a:fld>
            <a:endParaRPr lang="en-GB"/>
          </a:p>
        </p:txBody>
      </p:sp>
      <p:sp>
        <p:nvSpPr>
          <p:cNvPr id="5" name="TextBox 4"/>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1301390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effectLst/>
                <a:latin typeface="var(--heading--font-family)"/>
              </a:rPr>
              <a:t>Transformational leadership theory</a:t>
            </a:r>
          </a:p>
          <a:p>
            <a:pPr algn="l"/>
            <a:r>
              <a:rPr lang="en-GB" b="0" i="0" dirty="0">
                <a:solidFill>
                  <a:srgbClr val="322A2A"/>
                </a:solidFill>
                <a:effectLst/>
                <a:latin typeface="myriad-pro"/>
              </a:rPr>
              <a:t>The concept of transformational leadership started with James V. Downton in 1973 and was expanded by James Burns in 1978. In 1985, researcher Bernard M. Bass further expanded the concept to include ways for measuring the success of transformational leadership. This model encourages leaders to demonstrate authentic, strong leadership with the idea that employees will be inspired to follow suit.</a:t>
            </a:r>
          </a:p>
          <a:p>
            <a:pPr algn="l"/>
            <a:r>
              <a:rPr lang="en-GB" b="0" i="0" dirty="0">
                <a:solidFill>
                  <a:srgbClr val="322A2A"/>
                </a:solidFill>
                <a:effectLst/>
                <a:latin typeface="myriad-pro"/>
              </a:rPr>
              <a:t>While Bass’ transformational leadership theory dates to the ’70s, it’s still an effective leadership model practiced today — this style of </a:t>
            </a:r>
            <a:r>
              <a:rPr lang="en-GB" b="0" i="0" u="sng" dirty="0">
                <a:solidFill>
                  <a:srgbClr val="322A2A"/>
                </a:solidFill>
                <a:effectLst/>
                <a:latin typeface="myriad-pro"/>
                <a:hlinkClick r:id="rId3"/>
              </a:rPr>
              <a:t>authentic leadership</a:t>
            </a:r>
            <a:r>
              <a:rPr lang="en-GB" b="0" i="0" dirty="0">
                <a:solidFill>
                  <a:srgbClr val="322A2A"/>
                </a:solidFill>
                <a:effectLst/>
                <a:latin typeface="myriad-pro"/>
              </a:rPr>
              <a:t> never changes, just the environments it’s used in. It’s applicable across every industry, but it’s especially vital to the fast-paced tech industry where innovation and agility can make or break a company.</a:t>
            </a:r>
          </a:p>
          <a:p>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14</a:t>
            </a:fld>
            <a:endParaRPr lang="en-GB"/>
          </a:p>
        </p:txBody>
      </p:sp>
    </p:spTree>
    <p:extLst>
      <p:ext uri="{BB962C8B-B14F-4D97-AF65-F5344CB8AC3E}">
        <p14:creationId xmlns:p14="http://schemas.microsoft.com/office/powerpoint/2010/main" val="4257122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15</a:t>
            </a:fld>
            <a:endParaRPr lang="en-GB"/>
          </a:p>
        </p:txBody>
      </p:sp>
    </p:spTree>
    <p:extLst>
      <p:ext uri="{BB962C8B-B14F-4D97-AF65-F5344CB8AC3E}">
        <p14:creationId xmlns:p14="http://schemas.microsoft.com/office/powerpoint/2010/main" val="29191861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322A2A"/>
                </a:solidFill>
                <a:effectLst/>
                <a:latin typeface="myriad-pro"/>
              </a:rPr>
              <a:t>Idealized influence</a:t>
            </a:r>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17</a:t>
            </a:fld>
            <a:endParaRPr lang="en-GB"/>
          </a:p>
        </p:txBody>
      </p:sp>
    </p:spTree>
    <p:extLst>
      <p:ext uri="{BB962C8B-B14F-4D97-AF65-F5344CB8AC3E}">
        <p14:creationId xmlns:p14="http://schemas.microsoft.com/office/powerpoint/2010/main" val="866073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idea is similar</a:t>
            </a:r>
          </a:p>
          <a:p>
            <a:r>
              <a:rPr lang="en-GB" dirty="0"/>
              <a:t>Further Reading: Chapter 10 Northouse</a:t>
            </a:r>
          </a:p>
        </p:txBody>
      </p:sp>
      <p:sp>
        <p:nvSpPr>
          <p:cNvPr id="4" name="Slide Number Placeholder 3"/>
          <p:cNvSpPr>
            <a:spLocks noGrp="1"/>
          </p:cNvSpPr>
          <p:nvPr>
            <p:ph type="sldNum" sz="quarter" idx="5"/>
          </p:nvPr>
        </p:nvSpPr>
        <p:spPr/>
        <p:txBody>
          <a:bodyPr/>
          <a:lstStyle/>
          <a:p>
            <a:fld id="{C0BFC846-AF69-4EB5-84AC-429EE790DDBC}" type="slidenum">
              <a:rPr lang="en-GB" smtClean="0"/>
              <a:t>37</a:t>
            </a:fld>
            <a:endParaRPr lang="en-GB"/>
          </a:p>
        </p:txBody>
      </p:sp>
    </p:spTree>
    <p:extLst>
      <p:ext uri="{BB962C8B-B14F-4D97-AF65-F5344CB8AC3E}">
        <p14:creationId xmlns:p14="http://schemas.microsoft.com/office/powerpoint/2010/main" val="1911607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gives an overview of how adaptive leadership works.</a:t>
            </a:r>
          </a:p>
          <a:p>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43</a:t>
            </a:fld>
            <a:endParaRPr lang="en-GB"/>
          </a:p>
        </p:txBody>
      </p:sp>
    </p:spTree>
    <p:extLst>
      <p:ext uri="{BB962C8B-B14F-4D97-AF65-F5344CB8AC3E}">
        <p14:creationId xmlns:p14="http://schemas.microsoft.com/office/powerpoint/2010/main" val="26244749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these 6 characteristics are me then adaptive work happens. </a:t>
            </a:r>
          </a:p>
          <a:p>
            <a:endParaRPr lang="en-GB" dirty="0"/>
          </a:p>
          <a:p>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45</a:t>
            </a:fld>
            <a:endParaRPr lang="en-GB"/>
          </a:p>
        </p:txBody>
      </p:sp>
    </p:spTree>
    <p:extLst>
      <p:ext uri="{BB962C8B-B14F-4D97-AF65-F5344CB8AC3E}">
        <p14:creationId xmlns:p14="http://schemas.microsoft.com/office/powerpoint/2010/main" val="888362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322A2A"/>
                </a:solidFill>
                <a:effectLst/>
                <a:latin typeface="myriad-pro"/>
              </a:rPr>
              <a:t>Steve Jobs and Tim Cook, Apple: </a:t>
            </a:r>
            <a:r>
              <a:rPr lang="en-GB" b="0" i="0" dirty="0">
                <a:solidFill>
                  <a:srgbClr val="322A2A"/>
                </a:solidFill>
                <a:effectLst/>
                <a:latin typeface="myriad-pro"/>
              </a:rPr>
              <a:t>HBR points to Apple as an example of “dual transformation”: Jobs innovated on original Microsoft products while also building a software ecosystem. Cook has extended on Jobs’ vision, maintaining a focus on innovation, software, and brand loyalty.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322A2A"/>
                </a:solidFill>
                <a:effectLst/>
                <a:latin typeface="myriad-pro"/>
              </a:rPr>
              <a:t>Jeff Bezos, Amazon: </a:t>
            </a:r>
            <a:r>
              <a:rPr lang="en-GB" b="0" i="0" dirty="0">
                <a:solidFill>
                  <a:srgbClr val="322A2A"/>
                </a:solidFill>
                <a:effectLst/>
                <a:latin typeface="myriad-pro"/>
              </a:rPr>
              <a:t>Harvard Business Review attribute’s Bezos’ “insider, outsider” status as part of what makes him a great transformational leader. As someone who jumped from the finance world, he brought a fresh perspective to e-commerce through years of experience in a different industry.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322A2A"/>
                </a:solidFill>
                <a:effectLst/>
                <a:latin typeface="myriad-pro"/>
              </a:rPr>
              <a:t>Reed Hastings, Netflix: </a:t>
            </a:r>
            <a:r>
              <a:rPr lang="en-GB" b="0" i="0" dirty="0">
                <a:solidFill>
                  <a:srgbClr val="322A2A"/>
                </a:solidFill>
                <a:effectLst/>
                <a:latin typeface="myriad-pro"/>
              </a:rPr>
              <a:t>Hastings tied for first alongside Bezos, and for similar reasons. Hailing from the software industry, he wasn’t rooted in pre-established process and procedure in the television industry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322A2A"/>
                </a:solidFill>
                <a:effectLst/>
                <a:latin typeface="myriad-pro"/>
              </a:rPr>
              <a:t>Indra Nooyi, </a:t>
            </a:r>
            <a:r>
              <a:rPr lang="en-GB" b="1" i="0" dirty="0" err="1">
                <a:solidFill>
                  <a:srgbClr val="322A2A"/>
                </a:solidFill>
                <a:effectLst/>
                <a:latin typeface="myriad-pro"/>
              </a:rPr>
              <a:t>PespisCo</a:t>
            </a:r>
            <a:r>
              <a:rPr lang="en-GB" b="1" i="0" dirty="0">
                <a:solidFill>
                  <a:srgbClr val="322A2A"/>
                </a:solidFill>
                <a:effectLst/>
                <a:latin typeface="myriad-pro"/>
              </a:rPr>
              <a:t>: </a:t>
            </a:r>
            <a:r>
              <a:rPr lang="en-GB" b="0" i="0" dirty="0">
                <a:solidFill>
                  <a:srgbClr val="322A2A"/>
                </a:solidFill>
                <a:effectLst/>
                <a:latin typeface="myriad-pro"/>
              </a:rPr>
              <a:t>Authentic and Transformational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322A2A"/>
                </a:solidFill>
                <a:effectLst/>
                <a:latin typeface="myriad-pro"/>
              </a:rPr>
              <a:t>Martin Luther King: </a:t>
            </a:r>
            <a:r>
              <a:rPr lang="en-GB" b="0" i="0" dirty="0">
                <a:solidFill>
                  <a:srgbClr val="322A2A"/>
                </a:solidFill>
                <a:effectLst/>
                <a:latin typeface="myriad-pro"/>
              </a:rPr>
              <a:t>Authentic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dirty="0">
              <a:solidFill>
                <a:srgbClr val="322A2A"/>
              </a:solidFill>
              <a:effectLst/>
              <a:latin typeface="myriad-pro"/>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322A2A"/>
              </a:solidFill>
              <a:effectLst/>
              <a:latin typeface="myriad-pro"/>
            </a:endParaRPr>
          </a:p>
          <a:p>
            <a:endParaRPr lang="en-GB" dirty="0"/>
          </a:p>
        </p:txBody>
      </p:sp>
      <p:sp>
        <p:nvSpPr>
          <p:cNvPr id="4" name="Slide Number Placeholder 3"/>
          <p:cNvSpPr>
            <a:spLocks noGrp="1"/>
          </p:cNvSpPr>
          <p:nvPr>
            <p:ph type="sldNum" sz="quarter" idx="5"/>
          </p:nvPr>
        </p:nvSpPr>
        <p:spPr/>
        <p:txBody>
          <a:bodyPr/>
          <a:lstStyle/>
          <a:p>
            <a:fld id="{C0BFC846-AF69-4EB5-84AC-429EE790DDBC}" type="slidenum">
              <a:rPr lang="en-GB" smtClean="0"/>
              <a:t>52</a:t>
            </a:fld>
            <a:endParaRPr lang="en-GB"/>
          </a:p>
        </p:txBody>
      </p:sp>
    </p:spTree>
    <p:extLst>
      <p:ext uri="{BB962C8B-B14F-4D97-AF65-F5344CB8AC3E}">
        <p14:creationId xmlns:p14="http://schemas.microsoft.com/office/powerpoint/2010/main" val="4147942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03544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55420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02485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07033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44461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7780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80575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7293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74745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9835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13737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2/6/2023</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463905443"/>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theduran.com/donald-trumps-popularity-rises-first-week-president/"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huffingtonpost.com/zac-thompson/is-donald-trump-a-narciss_b_14153726.html" TargetMode="External"/><Relationship Id="rId1" Type="http://schemas.openxmlformats.org/officeDocument/2006/relationships/slideLayout" Target="../slideLayouts/slideLayout8.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hyperlink" Target="https://www.cio.com/article/305881/cio-change-agents-lessons-from-the-front-lines-of-it-transformations.htm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sv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33.png"/><Relationship Id="rId4" Type="http://schemas.openxmlformats.org/officeDocument/2006/relationships/customXml" Target="../ink/ink1.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8" Type="http://schemas.openxmlformats.org/officeDocument/2006/relationships/hyperlink" Target="https://www.peoplemattersglobal.com/news/c-suite/indra-nooyi-quits-after-leading-pepsico-for-12-years-18935" TargetMode="External"/><Relationship Id="rId3" Type="http://schemas.openxmlformats.org/officeDocument/2006/relationships/image" Target="../media/image40.jpeg"/><Relationship Id="rId7"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hyperlink" Target="https://ceriomarketing.com/2016/02/13/discurso-de-steve-jobs-en-la-universidad-de-stanford-en-2005/" TargetMode="External"/><Relationship Id="rId9"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904014" y="1361246"/>
            <a:ext cx="3613718" cy="2671936"/>
          </a:xfrm>
        </p:spPr>
        <p:txBody>
          <a:bodyPr>
            <a:normAutofit/>
          </a:bodyPr>
          <a:lstStyle/>
          <a:p>
            <a:pPr algn="r"/>
            <a:r>
              <a:rPr lang="en-GB" sz="4400" dirty="0">
                <a:solidFill>
                  <a:schemeClr val="bg1"/>
                </a:solidFill>
              </a:rPr>
              <a:t>Leadership Models</a:t>
            </a:r>
          </a:p>
        </p:txBody>
      </p:sp>
      <p:sp>
        <p:nvSpPr>
          <p:cNvPr id="3" name="Subtitle 2"/>
          <p:cNvSpPr>
            <a:spLocks noGrp="1"/>
          </p:cNvSpPr>
          <p:nvPr>
            <p:ph type="subTitle" idx="1"/>
          </p:nvPr>
        </p:nvSpPr>
        <p:spPr>
          <a:xfrm>
            <a:off x="4901832" y="4414180"/>
            <a:ext cx="3615899" cy="884538"/>
          </a:xfrm>
        </p:spPr>
        <p:txBody>
          <a:bodyPr>
            <a:normAutofit/>
          </a:bodyPr>
          <a:lstStyle/>
          <a:p>
            <a:pPr algn="r"/>
            <a:r>
              <a:rPr lang="en-GB">
                <a:solidFill>
                  <a:schemeClr val="bg1"/>
                </a:solidFill>
              </a:rPr>
              <a:t>BMBM6012: Leading and Developing People</a:t>
            </a:r>
          </a:p>
        </p:txBody>
      </p:sp>
      <p:pic>
        <p:nvPicPr>
          <p:cNvPr id="5" name="Picture 4" descr="One orange paper boat leading a group of white paper boats">
            <a:extLst>
              <a:ext uri="{FF2B5EF4-FFF2-40B4-BE49-F238E27FC236}">
                <a16:creationId xmlns:a16="http://schemas.microsoft.com/office/drawing/2014/main" id="{10E36A7E-43AE-4D70-8C61-DB9CE9FF9819}"/>
              </a:ext>
            </a:extLst>
          </p:cNvPr>
          <p:cNvPicPr>
            <a:picLocks noChangeAspect="1"/>
          </p:cNvPicPr>
          <p:nvPr/>
        </p:nvPicPr>
        <p:blipFill rotWithShape="1">
          <a:blip r:embed="rId2"/>
          <a:srcRect l="8990" r="35061" b="-2"/>
          <a:stretch/>
        </p:blipFill>
        <p:spPr>
          <a:xfrm>
            <a:off x="620316" y="1498600"/>
            <a:ext cx="3945731"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17" name="Freeform: Shape 16">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0316" y="4795537"/>
            <a:ext cx="3945731"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0316" y="4795537"/>
            <a:ext cx="3945731"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780150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24866-4D83-9A67-8A5A-9011CCDC89C7}"/>
              </a:ext>
            </a:extLst>
          </p:cNvPr>
          <p:cNvSpPr>
            <a:spLocks noGrp="1"/>
          </p:cNvSpPr>
          <p:nvPr>
            <p:ph type="title"/>
          </p:nvPr>
        </p:nvSpPr>
        <p:spPr>
          <a:xfrm>
            <a:off x="3724072" y="629268"/>
            <a:ext cx="4939868" cy="1286160"/>
          </a:xfrm>
        </p:spPr>
        <p:txBody>
          <a:bodyPr vert="horz" lIns="91440" tIns="45720" rIns="91440" bIns="45720" rtlCol="0" anchor="b">
            <a:normAutofit/>
          </a:bodyPr>
          <a:lstStyle/>
          <a:p>
            <a:r>
              <a:rPr lang="en-US" sz="4100"/>
              <a:t>Objectives of today’s session:</a:t>
            </a:r>
          </a:p>
        </p:txBody>
      </p:sp>
      <p:sp>
        <p:nvSpPr>
          <p:cNvPr id="3" name="TextBox 2">
            <a:extLst>
              <a:ext uri="{FF2B5EF4-FFF2-40B4-BE49-F238E27FC236}">
                <a16:creationId xmlns:a16="http://schemas.microsoft.com/office/drawing/2014/main" id="{F9C4A1FB-9D8E-0364-0367-F01900D63E69}"/>
              </a:ext>
            </a:extLst>
          </p:cNvPr>
          <p:cNvSpPr txBox="1"/>
          <p:nvPr/>
        </p:nvSpPr>
        <p:spPr>
          <a:xfrm>
            <a:off x="3724073" y="2438400"/>
            <a:ext cx="4939867" cy="3785419"/>
          </a:xfrm>
          <a:prstGeom prst="rect">
            <a:avLst/>
          </a:prstGeom>
        </p:spPr>
        <p:txBody>
          <a:bodyPr vert="horz" lIns="91440" tIns="45720" rIns="91440" bIns="45720" rtlCol="0">
            <a:normAutofit/>
          </a:bodyPr>
          <a:lstStyle/>
          <a:p>
            <a:pPr marL="342900" indent="-228600" defTabSz="914400">
              <a:lnSpc>
                <a:spcPct val="90000"/>
              </a:lnSpc>
              <a:spcAft>
                <a:spcPts val="600"/>
              </a:spcAft>
              <a:buFont typeface="Arial" panose="020B0604020202020204" pitchFamily="34" charset="0"/>
              <a:buChar char="•"/>
            </a:pPr>
            <a:r>
              <a:rPr lang="en-US" sz="1700" dirty="0"/>
              <a:t>Further develop your knowledge and understanding of a variety of Leadership Models, including;</a:t>
            </a:r>
          </a:p>
          <a:p>
            <a:pPr marL="285750" indent="-228600" defTabSz="914400">
              <a:lnSpc>
                <a:spcPct val="90000"/>
              </a:lnSpc>
              <a:spcAft>
                <a:spcPts val="600"/>
              </a:spcAft>
              <a:buFont typeface="Arial" panose="020B0604020202020204" pitchFamily="34" charset="0"/>
              <a:buChar char="•"/>
            </a:pPr>
            <a:r>
              <a:rPr lang="en-US" sz="1700" dirty="0"/>
              <a:t>Transformational Leadership</a:t>
            </a:r>
          </a:p>
          <a:p>
            <a:pPr marL="285750" indent="-228600" defTabSz="914400">
              <a:lnSpc>
                <a:spcPct val="90000"/>
              </a:lnSpc>
              <a:spcAft>
                <a:spcPts val="600"/>
              </a:spcAft>
              <a:buFont typeface="Arial" panose="020B0604020202020204" pitchFamily="34" charset="0"/>
              <a:buChar char="•"/>
            </a:pPr>
            <a:r>
              <a:rPr lang="en-US" sz="1700" dirty="0"/>
              <a:t>Authentic Leadership</a:t>
            </a:r>
          </a:p>
          <a:p>
            <a:pPr marL="285750" indent="-228600" defTabSz="914400">
              <a:lnSpc>
                <a:spcPct val="90000"/>
              </a:lnSpc>
              <a:spcAft>
                <a:spcPts val="600"/>
              </a:spcAft>
              <a:buFont typeface="Arial" panose="020B0604020202020204" pitchFamily="34" charset="0"/>
              <a:buChar char="•"/>
            </a:pPr>
            <a:r>
              <a:rPr lang="en-US" sz="1700" dirty="0"/>
              <a:t>Servant Leadership</a:t>
            </a:r>
          </a:p>
          <a:p>
            <a:pPr marL="285750" indent="-228600" defTabSz="914400">
              <a:lnSpc>
                <a:spcPct val="90000"/>
              </a:lnSpc>
              <a:spcAft>
                <a:spcPts val="600"/>
              </a:spcAft>
              <a:buFont typeface="Arial" panose="020B0604020202020204" pitchFamily="34" charset="0"/>
              <a:buChar char="•"/>
            </a:pPr>
            <a:r>
              <a:rPr lang="en-US" sz="1700" dirty="0"/>
              <a:t>Adaptive Leadership</a:t>
            </a:r>
          </a:p>
          <a:p>
            <a:pPr marL="285750" indent="-228600" defTabSz="914400">
              <a:lnSpc>
                <a:spcPct val="90000"/>
              </a:lnSpc>
              <a:spcAft>
                <a:spcPts val="600"/>
              </a:spcAft>
              <a:buFont typeface="Arial" panose="020B0604020202020204" pitchFamily="34" charset="0"/>
              <a:buChar char="•"/>
            </a:pPr>
            <a:endParaRPr lang="en-US" sz="1700" dirty="0"/>
          </a:p>
          <a:p>
            <a:pPr indent="-228600" defTabSz="914400">
              <a:lnSpc>
                <a:spcPct val="90000"/>
              </a:lnSpc>
              <a:spcAft>
                <a:spcPts val="600"/>
              </a:spcAft>
              <a:buFont typeface="Arial" panose="020B0604020202020204" pitchFamily="34" charset="0"/>
              <a:buChar char="•"/>
            </a:pPr>
            <a:r>
              <a:rPr lang="en-US" sz="1700" dirty="0"/>
              <a:t>2. Critically </a:t>
            </a:r>
            <a:r>
              <a:rPr lang="en-US" sz="1700" dirty="0" err="1"/>
              <a:t>analyse</a:t>
            </a:r>
            <a:r>
              <a:rPr lang="en-US" sz="1700" dirty="0"/>
              <a:t> Situational V’s Transformational Leadership</a:t>
            </a:r>
          </a:p>
          <a:p>
            <a:pPr defTabSz="914400">
              <a:lnSpc>
                <a:spcPct val="90000"/>
              </a:lnSpc>
              <a:spcAft>
                <a:spcPts val="600"/>
              </a:spcAft>
            </a:pPr>
            <a:endParaRPr lang="en-US" sz="1700" dirty="0"/>
          </a:p>
        </p:txBody>
      </p:sp>
      <p:pic>
        <p:nvPicPr>
          <p:cNvPr id="5" name="Picture 4">
            <a:extLst>
              <a:ext uri="{FF2B5EF4-FFF2-40B4-BE49-F238E27FC236}">
                <a16:creationId xmlns:a16="http://schemas.microsoft.com/office/drawing/2014/main" id="{4EE78FF7-DE57-6167-6D7A-3D7D8F2D88A8}"/>
              </a:ext>
            </a:extLst>
          </p:cNvPr>
          <p:cNvPicPr>
            <a:picLocks noChangeAspect="1"/>
          </p:cNvPicPr>
          <p:nvPr/>
        </p:nvPicPr>
        <p:blipFill rotWithShape="1">
          <a:blip r:embed="rId2"/>
          <a:srcRect l="44932" r="26045"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6FC4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2263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49" y="1174819"/>
            <a:ext cx="3620096" cy="2858363"/>
          </a:xfrm>
        </p:spPr>
        <p:txBody>
          <a:bodyPr vert="horz" lIns="91440" tIns="45720" rIns="91440" bIns="45720" rtlCol="0" anchor="b">
            <a:normAutofit/>
          </a:bodyPr>
          <a:lstStyle/>
          <a:p>
            <a:r>
              <a:rPr lang="en-US" sz="4900" dirty="0">
                <a:solidFill>
                  <a:schemeClr val="bg1"/>
                </a:solidFill>
              </a:rPr>
              <a:t>Is Donald Trump an Authentic Leader?</a:t>
            </a:r>
          </a:p>
        </p:txBody>
      </p:sp>
      <p:pic>
        <p:nvPicPr>
          <p:cNvPr id="4" name="Picture 4">
            <a:extLst>
              <a:ext uri="{FF2B5EF4-FFF2-40B4-BE49-F238E27FC236}">
                <a16:creationId xmlns:a16="http://schemas.microsoft.com/office/drawing/2014/main" id="{60E4F8C3-9377-4A13-ABFF-37FF47933AB3}"/>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l="29676" r="23178" b="2"/>
          <a:stretch/>
        </p:blipFill>
        <p:spPr>
          <a:xfrm>
            <a:off x="4572000" y="841375"/>
            <a:ext cx="3945731"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7" name="Freeform: Shape 10">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4138312"/>
            <a:ext cx="3945731"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12">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4138312"/>
            <a:ext cx="3945731"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37172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78E3EA-1630-684C-5AB7-5539D827CCB7}"/>
              </a:ext>
            </a:extLst>
          </p:cNvPr>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254000" y="254000"/>
            <a:ext cx="8636000" cy="6350000"/>
          </a:xfrm>
          <a:prstGeom prst="rect">
            <a:avLst/>
          </a:prstGeom>
        </p:spPr>
      </p:pic>
    </p:spTree>
    <p:extLst>
      <p:ext uri="{BB962C8B-B14F-4D97-AF65-F5344CB8AC3E}">
        <p14:creationId xmlns:p14="http://schemas.microsoft.com/office/powerpoint/2010/main" val="3846603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43840"/>
            <a:ext cx="7406640" cy="1356360"/>
          </a:xfrm>
        </p:spPr>
        <p:txBody>
          <a:bodyPr>
            <a:normAutofit/>
          </a:bodyPr>
          <a:lstStyle/>
          <a:p>
            <a:r>
              <a:rPr lang="en-GB" sz="2800" dirty="0">
                <a:solidFill>
                  <a:srgbClr val="FFFFFF"/>
                </a:solidFill>
              </a:rPr>
              <a:t>Beddoes-Jones: 3 Pillars of an Authentic Leader?</a:t>
            </a:r>
            <a:endParaRPr lang="en-GB" sz="1800" dirty="0">
              <a:solidFill>
                <a:srgbClr val="FFFFFF"/>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97631821"/>
              </p:ext>
            </p:extLst>
          </p:nvPr>
        </p:nvGraphicFramePr>
        <p:xfrm>
          <a:off x="457200" y="1600200"/>
          <a:ext cx="8229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5509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318587" y="594803"/>
            <a:ext cx="8691301" cy="1323439"/>
          </a:xfrm>
        </p:spPr>
        <p:txBody>
          <a:bodyPr vert="horz" lIns="91440" tIns="45720" rIns="91440" bIns="45720" rtlCol="0" anchor="t">
            <a:normAutofit/>
          </a:bodyPr>
          <a:lstStyle/>
          <a:p>
            <a:r>
              <a:rPr lang="en-US" sz="2700">
                <a:solidFill>
                  <a:schemeClr val="bg1"/>
                </a:solidFill>
              </a:rPr>
              <a:t>AN ALALYSIS OF THE LEADERSHIP STYLE OF DONALD J TRUMP</a:t>
            </a:r>
          </a:p>
        </p:txBody>
      </p:sp>
      <p:pic>
        <p:nvPicPr>
          <p:cNvPr id="7" name="Picture 6"/>
          <p:cNvPicPr>
            <a:picLocks noChangeAspect="1"/>
          </p:cNvPicPr>
          <p:nvPr/>
        </p:nvPicPr>
        <p:blipFill rotWithShape="1">
          <a:blip r:embed="rId2"/>
          <a:srcRect l="5425" r="9750"/>
          <a:stretch/>
        </p:blipFill>
        <p:spPr>
          <a:xfrm>
            <a:off x="620316" y="1498600"/>
            <a:ext cx="3945731" cy="467677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4" name="Group 13">
            <a:extLst>
              <a:ext uri="{FF2B5EF4-FFF2-40B4-BE49-F238E27FC236}">
                <a16:creationId xmlns:a16="http://schemas.microsoft.com/office/drawing/2014/main" id="{0EAC7AFE-68C0-41EB-A1C7-108E60D7C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316" y="4795537"/>
            <a:ext cx="3945731" cy="1410656"/>
            <a:chOff x="827088" y="4795537"/>
            <a:chExt cx="5260975" cy="1410656"/>
          </a:xfrm>
        </p:grpSpPr>
        <p:sp>
          <p:nvSpPr>
            <p:cNvPr id="15" name="Freeform: Shape 14">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6" name="Content Placeholder 5">
            <a:extLst>
              <a:ext uri="{FF2B5EF4-FFF2-40B4-BE49-F238E27FC236}">
                <a16:creationId xmlns:a16="http://schemas.microsoft.com/office/drawing/2014/main" id="{1C3F4391-948B-46EC-9F73-1933DEC6A9C7}"/>
              </a:ext>
            </a:extLst>
          </p:cNvPr>
          <p:cNvSpPr>
            <a:spLocks noGrp="1"/>
          </p:cNvSpPr>
          <p:nvPr>
            <p:ph idx="1"/>
          </p:nvPr>
        </p:nvSpPr>
        <p:spPr>
          <a:xfrm>
            <a:off x="4717697" y="1916955"/>
            <a:ext cx="4292192" cy="4718268"/>
          </a:xfrm>
        </p:spPr>
        <p:txBody>
          <a:bodyPr vert="horz" lIns="91440" tIns="45720" rIns="91440" bIns="45720" rtlCol="0" anchor="t">
            <a:normAutofit fontScale="85000" lnSpcReduction="20000"/>
          </a:bodyPr>
          <a:lstStyle/>
          <a:p>
            <a:r>
              <a:rPr lang="en-GB" sz="2100" dirty="0">
                <a:solidFill>
                  <a:srgbClr val="FFFFFF"/>
                </a:solidFill>
                <a:ea typeface="+mn-lt"/>
                <a:cs typeface="+mn-lt"/>
              </a:rPr>
              <a:t>Calculated risk taker - Discipline</a:t>
            </a:r>
            <a:endParaRPr lang="en-US" sz="2100" dirty="0">
              <a:solidFill>
                <a:srgbClr val="FFFFFF"/>
              </a:solidFill>
              <a:ea typeface="+mn-lt"/>
              <a:cs typeface="+mn-lt"/>
            </a:endParaRPr>
          </a:p>
          <a:p>
            <a:pPr marL="0" indent="0">
              <a:buNone/>
            </a:pPr>
            <a:r>
              <a:rPr lang="en-GB" sz="2100" i="1" dirty="0">
                <a:solidFill>
                  <a:srgbClr val="FFFFFF"/>
                </a:solidFill>
                <a:ea typeface="+mn-lt"/>
                <a:cs typeface="+mn-lt"/>
              </a:rPr>
              <a:t>“Sometimes your best investments are the ones you don't make.”</a:t>
            </a:r>
            <a:endParaRPr lang="en-US" sz="2100" dirty="0">
              <a:solidFill>
                <a:srgbClr val="FFFFFF"/>
              </a:solidFill>
              <a:ea typeface="+mn-lt"/>
              <a:cs typeface="+mn-lt"/>
            </a:endParaRPr>
          </a:p>
          <a:p>
            <a:r>
              <a:rPr lang="en-GB" sz="2100" dirty="0">
                <a:solidFill>
                  <a:srgbClr val="FFFFFF"/>
                </a:solidFill>
                <a:ea typeface="+mn-lt"/>
                <a:cs typeface="+mn-lt"/>
              </a:rPr>
              <a:t>Ambition/BIG Goals  - Courage</a:t>
            </a:r>
            <a:endParaRPr lang="en-US" sz="2100" dirty="0">
              <a:solidFill>
                <a:srgbClr val="FFFFFF"/>
              </a:solidFill>
              <a:ea typeface="+mn-lt"/>
              <a:cs typeface="+mn-lt"/>
            </a:endParaRPr>
          </a:p>
          <a:p>
            <a:pPr marL="0" indent="0">
              <a:buNone/>
            </a:pPr>
            <a:r>
              <a:rPr lang="en-GB" sz="2100" i="1" dirty="0">
                <a:solidFill>
                  <a:srgbClr val="FFFFFF"/>
                </a:solidFill>
                <a:ea typeface="+mn-lt"/>
                <a:cs typeface="+mn-lt"/>
              </a:rPr>
              <a:t> “You have to think anyway, so why not think big?”</a:t>
            </a:r>
            <a:endParaRPr lang="en-US" sz="2100" dirty="0">
              <a:solidFill>
                <a:srgbClr val="FFFFFF"/>
              </a:solidFill>
              <a:ea typeface="+mn-lt"/>
              <a:cs typeface="+mn-lt"/>
            </a:endParaRPr>
          </a:p>
          <a:p>
            <a:r>
              <a:rPr lang="en-GB" sz="2100" dirty="0">
                <a:solidFill>
                  <a:srgbClr val="FFFFFF"/>
                </a:solidFill>
                <a:ea typeface="+mn-lt"/>
                <a:cs typeface="+mn-lt"/>
              </a:rPr>
              <a:t>Passionate - Energy</a:t>
            </a:r>
            <a:endParaRPr lang="en-US" sz="2100" dirty="0">
              <a:solidFill>
                <a:srgbClr val="FFFFFF"/>
              </a:solidFill>
              <a:ea typeface="+mn-lt"/>
              <a:cs typeface="+mn-lt"/>
            </a:endParaRPr>
          </a:p>
          <a:p>
            <a:pPr marL="0" indent="0">
              <a:buNone/>
            </a:pPr>
            <a:r>
              <a:rPr lang="en-GB" sz="2100" i="1" dirty="0">
                <a:solidFill>
                  <a:srgbClr val="FFFFFF"/>
                </a:solidFill>
                <a:ea typeface="+mn-lt"/>
                <a:cs typeface="+mn-lt"/>
              </a:rPr>
              <a:t>“If you're interested in 'balancing' work and pleasure, stop trying to balance them. Instead, make your work more pleasurable.”</a:t>
            </a:r>
            <a:endParaRPr lang="en-US" sz="2100" dirty="0">
              <a:solidFill>
                <a:srgbClr val="FFFFFF"/>
              </a:solidFill>
              <a:ea typeface="+mn-lt"/>
              <a:cs typeface="+mn-lt"/>
            </a:endParaRPr>
          </a:p>
          <a:p>
            <a:r>
              <a:rPr lang="en-GB" sz="2100" i="1" dirty="0">
                <a:solidFill>
                  <a:srgbClr val="FFFFFF"/>
                </a:solidFill>
                <a:ea typeface="+mn-lt"/>
                <a:cs typeface="+mn-lt"/>
              </a:rPr>
              <a:t>Charismatic - influence</a:t>
            </a:r>
            <a:endParaRPr lang="en-US" sz="2100" dirty="0">
              <a:solidFill>
                <a:srgbClr val="FFFFFF"/>
              </a:solidFill>
              <a:ea typeface="+mn-lt"/>
              <a:cs typeface="+mn-lt"/>
            </a:endParaRPr>
          </a:p>
          <a:p>
            <a:pPr marL="0" indent="0">
              <a:buNone/>
            </a:pPr>
            <a:r>
              <a:rPr lang="en-GB" sz="2100" i="1" dirty="0">
                <a:solidFill>
                  <a:srgbClr val="FFFFFF"/>
                </a:solidFill>
                <a:ea typeface="+mn-lt"/>
                <a:cs typeface="+mn-lt"/>
              </a:rPr>
              <a:t>“I AM YOUR VOICE. I have joined the political arena so that the powerful can no longer beat up on people that cannot defend themselves. Nobody knows the system better than me, which is why I alone can fix it.”</a:t>
            </a:r>
            <a:endParaRPr lang="en-US" dirty="0">
              <a:solidFill>
                <a:srgbClr val="FFFFFF"/>
              </a:solidFill>
              <a:cs typeface="Calibri" panose="020F0502020204030204"/>
            </a:endParaRPr>
          </a:p>
        </p:txBody>
      </p:sp>
      <p:sp>
        <p:nvSpPr>
          <p:cNvPr id="13" name="Content Placeholder 4">
            <a:extLst>
              <a:ext uri="{FF2B5EF4-FFF2-40B4-BE49-F238E27FC236}">
                <a16:creationId xmlns:a16="http://schemas.microsoft.com/office/drawing/2014/main" id="{C1879443-BC67-48F6-A43A-8C9AB24E1039}"/>
              </a:ext>
            </a:extLst>
          </p:cNvPr>
          <p:cNvSpPr>
            <a:spLocks noGrp="1"/>
          </p:cNvSpPr>
          <p:nvPr/>
        </p:nvSpPr>
        <p:spPr>
          <a:xfrm>
            <a:off x="9143146" y="1462271"/>
            <a:ext cx="4149638" cy="534270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endParaRPr lang="en-GB" sz="2400" dirty="0">
              <a:cs typeface="Calibri"/>
            </a:endParaRPr>
          </a:p>
        </p:txBody>
      </p:sp>
      <p:sp>
        <p:nvSpPr>
          <p:cNvPr id="17" name="TextBox 2">
            <a:extLst>
              <a:ext uri="{FF2B5EF4-FFF2-40B4-BE49-F238E27FC236}">
                <a16:creationId xmlns:a16="http://schemas.microsoft.com/office/drawing/2014/main" id="{D838AC26-5657-49F3-B5A4-B3CE48CB6A1A}"/>
              </a:ext>
            </a:extLst>
          </p:cNvPr>
          <p:cNvSpPr txBox="1"/>
          <p:nvPr/>
        </p:nvSpPr>
        <p:spPr>
          <a:xfrm>
            <a:off x="4201629" y="1237524"/>
            <a:ext cx="3008313" cy="52322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800" b="1" dirty="0">
                <a:solidFill>
                  <a:srgbClr val="FFFFFF"/>
                </a:solidFill>
              </a:rPr>
              <a:t>STRENGTHS</a:t>
            </a:r>
          </a:p>
        </p:txBody>
      </p:sp>
    </p:spTree>
    <p:extLst>
      <p:ext uri="{BB962C8B-B14F-4D97-AF65-F5344CB8AC3E}">
        <p14:creationId xmlns:p14="http://schemas.microsoft.com/office/powerpoint/2010/main" val="4000415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378919" y="335466"/>
            <a:ext cx="8211049" cy="1323439"/>
          </a:xfrm>
        </p:spPr>
        <p:txBody>
          <a:bodyPr vert="horz" lIns="91440" tIns="45720" rIns="91440" bIns="45720" rtlCol="0" anchor="t">
            <a:normAutofit/>
          </a:bodyPr>
          <a:lstStyle/>
          <a:p>
            <a:r>
              <a:rPr lang="en-US" sz="2400" dirty="0">
                <a:solidFill>
                  <a:schemeClr val="bg1"/>
                </a:solidFill>
              </a:rPr>
              <a:t>AN ALALYSIS OF THE LEADERSHIP STYLE OF DONALD J TRUMP</a:t>
            </a:r>
          </a:p>
        </p:txBody>
      </p:sp>
      <p:sp>
        <p:nvSpPr>
          <p:cNvPr id="20" name="Content Placeholder 19">
            <a:extLst>
              <a:ext uri="{FF2B5EF4-FFF2-40B4-BE49-F238E27FC236}">
                <a16:creationId xmlns:a16="http://schemas.microsoft.com/office/drawing/2014/main" id="{849C19F3-D1AE-4406-B5E3-6A2D6915FF16}"/>
              </a:ext>
            </a:extLst>
          </p:cNvPr>
          <p:cNvSpPr>
            <a:spLocks noGrp="1"/>
          </p:cNvSpPr>
          <p:nvPr>
            <p:ph idx="1"/>
          </p:nvPr>
        </p:nvSpPr>
        <p:spPr>
          <a:xfrm>
            <a:off x="215634" y="1628804"/>
            <a:ext cx="4359426" cy="5119472"/>
          </a:xfrm>
        </p:spPr>
        <p:txBody>
          <a:bodyPr vert="horz" lIns="91440" tIns="45720" rIns="91440" bIns="45720" rtlCol="0" anchor="t">
            <a:normAutofit fontScale="70000" lnSpcReduction="20000"/>
          </a:bodyPr>
          <a:lstStyle/>
          <a:p>
            <a:pPr>
              <a:lnSpc>
                <a:spcPct val="100000"/>
              </a:lnSpc>
              <a:spcBef>
                <a:spcPts val="0"/>
              </a:spcBef>
            </a:pPr>
            <a:r>
              <a:rPr lang="en-GB" sz="2100" dirty="0">
                <a:solidFill>
                  <a:srgbClr val="FFFFFF"/>
                </a:solidFill>
                <a:ea typeface="+mn-lt"/>
                <a:cs typeface="+mn-lt"/>
              </a:rPr>
              <a:t>Aggressive – Emotional Control</a:t>
            </a:r>
            <a:endParaRPr lang="en-US" sz="2100" dirty="0">
              <a:solidFill>
                <a:srgbClr val="FFFFFF"/>
              </a:solidFill>
              <a:ea typeface="+mn-lt"/>
              <a:cs typeface="+mn-lt"/>
            </a:endParaRPr>
          </a:p>
          <a:p>
            <a:pPr marL="0" indent="0">
              <a:lnSpc>
                <a:spcPct val="100000"/>
              </a:lnSpc>
              <a:spcBef>
                <a:spcPts val="0"/>
              </a:spcBef>
              <a:buNone/>
            </a:pPr>
            <a:r>
              <a:rPr lang="en-GB" sz="2100" i="1" dirty="0">
                <a:solidFill>
                  <a:srgbClr val="FFFFFF"/>
                </a:solidFill>
                <a:ea typeface="+mn-lt"/>
                <a:cs typeface="+mn-lt"/>
              </a:rPr>
              <a:t>“When somebody challenges you, fight back. Be brutal, be tough.”</a:t>
            </a:r>
            <a:endParaRPr lang="en-US" sz="2100" dirty="0">
              <a:solidFill>
                <a:srgbClr val="FFFFFF"/>
              </a:solidFill>
              <a:ea typeface="+mn-lt"/>
              <a:cs typeface="+mn-lt"/>
            </a:endParaRPr>
          </a:p>
          <a:p>
            <a:pPr marL="0" indent="0">
              <a:lnSpc>
                <a:spcPct val="100000"/>
              </a:lnSpc>
              <a:spcBef>
                <a:spcPts val="0"/>
              </a:spcBef>
              <a:buNone/>
            </a:pPr>
            <a:endParaRPr lang="en-US" sz="2100">
              <a:solidFill>
                <a:srgbClr val="FFFFFF"/>
              </a:solidFill>
              <a:ea typeface="+mn-lt"/>
              <a:cs typeface="+mn-lt"/>
            </a:endParaRPr>
          </a:p>
          <a:p>
            <a:pPr>
              <a:lnSpc>
                <a:spcPct val="100000"/>
              </a:lnSpc>
              <a:spcBef>
                <a:spcPts val="0"/>
              </a:spcBef>
            </a:pPr>
            <a:r>
              <a:rPr lang="en-GB" sz="2100" dirty="0">
                <a:solidFill>
                  <a:srgbClr val="FFFFFF"/>
                </a:solidFill>
                <a:ea typeface="+mn-lt"/>
                <a:cs typeface="+mn-lt"/>
              </a:rPr>
              <a:t>Narcissistic - Empathy</a:t>
            </a:r>
          </a:p>
          <a:p>
            <a:pPr marL="0" indent="0">
              <a:lnSpc>
                <a:spcPct val="100000"/>
              </a:lnSpc>
              <a:spcBef>
                <a:spcPts val="0"/>
              </a:spcBef>
              <a:buNone/>
            </a:pPr>
            <a:r>
              <a:rPr lang="en-GB" sz="2100" i="1" dirty="0">
                <a:solidFill>
                  <a:srgbClr val="FFFFFF"/>
                </a:solidFill>
                <a:ea typeface="+mn-lt"/>
                <a:cs typeface="+mn-lt"/>
                <a:hlinkClick r:id="rId2">
                  <a:extLst>
                    <a:ext uri="{A12FA001-AC4F-418D-AE19-62706E023703}">
                      <ahyp:hlinkClr xmlns:ahyp="http://schemas.microsoft.com/office/drawing/2018/hyperlinkcolor" val="tx"/>
                    </a:ext>
                  </a:extLst>
                </a:hlinkClick>
              </a:rPr>
              <a:t> http://www.huffingtonpost.com/zac-thompson/is-donald-trump-a-narciss_b_14153726.html</a:t>
            </a:r>
            <a:endParaRPr lang="en-GB" sz="2100">
              <a:solidFill>
                <a:srgbClr val="FFFFFF"/>
              </a:solidFill>
              <a:ea typeface="+mn-lt"/>
              <a:cs typeface="+mn-lt"/>
            </a:endParaRPr>
          </a:p>
          <a:p>
            <a:pPr marL="0" indent="0">
              <a:lnSpc>
                <a:spcPct val="100000"/>
              </a:lnSpc>
              <a:spcBef>
                <a:spcPts val="0"/>
              </a:spcBef>
              <a:buNone/>
            </a:pPr>
            <a:endParaRPr lang="en-GB" sz="2100" i="1" dirty="0">
              <a:solidFill>
                <a:srgbClr val="FFFFFF"/>
              </a:solidFill>
              <a:ea typeface="+mn-lt"/>
              <a:cs typeface="+mn-lt"/>
            </a:endParaRPr>
          </a:p>
          <a:p>
            <a:pPr>
              <a:lnSpc>
                <a:spcPct val="100000"/>
              </a:lnSpc>
              <a:spcBef>
                <a:spcPts val="0"/>
              </a:spcBef>
            </a:pPr>
            <a:r>
              <a:rPr lang="en-GB" sz="2100" dirty="0">
                <a:solidFill>
                  <a:srgbClr val="FFFFFF"/>
                </a:solidFill>
                <a:ea typeface="+mn-lt"/>
                <a:cs typeface="+mn-lt"/>
              </a:rPr>
              <a:t>Listening - Relationships</a:t>
            </a:r>
            <a:endParaRPr lang="en-US" sz="2100" dirty="0">
              <a:solidFill>
                <a:srgbClr val="FFFFFF"/>
              </a:solidFill>
              <a:ea typeface="+mn-lt"/>
              <a:cs typeface="+mn-lt"/>
            </a:endParaRPr>
          </a:p>
          <a:p>
            <a:pPr marL="0" indent="0">
              <a:lnSpc>
                <a:spcPct val="100000"/>
              </a:lnSpc>
              <a:spcBef>
                <a:spcPts val="0"/>
              </a:spcBef>
              <a:buNone/>
            </a:pPr>
            <a:r>
              <a:rPr lang="en-GB" sz="2100" dirty="0">
                <a:solidFill>
                  <a:srgbClr val="FFFFFF"/>
                </a:solidFill>
                <a:ea typeface="+mn-lt"/>
                <a:cs typeface="+mn-lt"/>
              </a:rPr>
              <a:t>The inability to listen to another person’s point of view can signal underlying anger or a fear of being ignored.</a:t>
            </a:r>
            <a:endParaRPr lang="en-US" sz="2100" dirty="0">
              <a:solidFill>
                <a:srgbClr val="FFFFFF"/>
              </a:solidFill>
              <a:ea typeface="+mn-lt"/>
              <a:cs typeface="+mn-lt"/>
            </a:endParaRPr>
          </a:p>
          <a:p>
            <a:pPr marL="0" indent="0">
              <a:lnSpc>
                <a:spcPct val="100000"/>
              </a:lnSpc>
              <a:spcBef>
                <a:spcPts val="0"/>
              </a:spcBef>
              <a:buNone/>
            </a:pPr>
            <a:endParaRPr lang="en-GB" sz="2100" dirty="0">
              <a:solidFill>
                <a:srgbClr val="FFFFFF"/>
              </a:solidFill>
              <a:ea typeface="+mn-lt"/>
              <a:cs typeface="+mn-lt"/>
            </a:endParaRPr>
          </a:p>
          <a:p>
            <a:pPr>
              <a:lnSpc>
                <a:spcPct val="100000"/>
              </a:lnSpc>
              <a:spcBef>
                <a:spcPts val="0"/>
              </a:spcBef>
            </a:pPr>
            <a:r>
              <a:rPr lang="en-GB" sz="2100" dirty="0">
                <a:solidFill>
                  <a:srgbClr val="FFFFFF"/>
                </a:solidFill>
                <a:ea typeface="+mn-lt"/>
                <a:cs typeface="+mn-lt"/>
              </a:rPr>
              <a:t>Empathy</a:t>
            </a:r>
            <a:endParaRPr lang="en-US" sz="2100" dirty="0">
              <a:solidFill>
                <a:srgbClr val="FFFFFF"/>
              </a:solidFill>
              <a:ea typeface="+mn-lt"/>
              <a:cs typeface="+mn-lt"/>
            </a:endParaRPr>
          </a:p>
          <a:p>
            <a:pPr marL="0" indent="0">
              <a:lnSpc>
                <a:spcPct val="100000"/>
              </a:lnSpc>
              <a:spcBef>
                <a:spcPts val="0"/>
              </a:spcBef>
              <a:buNone/>
            </a:pPr>
            <a:r>
              <a:rPr lang="en-GB" sz="2100" dirty="0">
                <a:solidFill>
                  <a:srgbClr val="FFFFFF"/>
                </a:solidFill>
                <a:ea typeface="+mn-lt"/>
                <a:cs typeface="+mn-lt"/>
              </a:rPr>
              <a:t>Trump shows no empathy in discussions on ways to create a path to citizenship for immigrants. Similarly, The Donald’s rhetoric about the shortcomings of women as contributors to business or politics has been labelled a "war on women."</a:t>
            </a:r>
            <a:endParaRPr lang="en-US" sz="2100" dirty="0">
              <a:solidFill>
                <a:srgbClr val="FFFFFF"/>
              </a:solidFill>
              <a:ea typeface="+mn-lt"/>
              <a:cs typeface="+mn-lt"/>
            </a:endParaRPr>
          </a:p>
          <a:p>
            <a:pPr marL="0" indent="0">
              <a:lnSpc>
                <a:spcPct val="100000"/>
              </a:lnSpc>
              <a:spcBef>
                <a:spcPts val="0"/>
              </a:spcBef>
              <a:buNone/>
            </a:pPr>
            <a:endParaRPr lang="en-GB" sz="2100" dirty="0">
              <a:solidFill>
                <a:srgbClr val="FFFFFF"/>
              </a:solidFill>
              <a:ea typeface="+mn-lt"/>
              <a:cs typeface="+mn-lt"/>
            </a:endParaRPr>
          </a:p>
          <a:p>
            <a:pPr>
              <a:lnSpc>
                <a:spcPct val="100000"/>
              </a:lnSpc>
              <a:spcBef>
                <a:spcPts val="0"/>
              </a:spcBef>
            </a:pPr>
            <a:r>
              <a:rPr lang="en-GB" sz="2100" dirty="0">
                <a:solidFill>
                  <a:srgbClr val="FFFFFF"/>
                </a:solidFill>
                <a:ea typeface="+mn-lt"/>
                <a:cs typeface="+mn-lt"/>
              </a:rPr>
              <a:t>Exaggeration  - Honesty</a:t>
            </a:r>
            <a:endParaRPr lang="en-US" sz="2100" dirty="0">
              <a:solidFill>
                <a:srgbClr val="FFFFFF"/>
              </a:solidFill>
              <a:ea typeface="+mn-lt"/>
              <a:cs typeface="+mn-lt"/>
            </a:endParaRPr>
          </a:p>
          <a:p>
            <a:pPr marL="0" indent="0">
              <a:lnSpc>
                <a:spcPct val="100000"/>
              </a:lnSpc>
              <a:spcBef>
                <a:spcPts val="0"/>
              </a:spcBef>
              <a:buNone/>
            </a:pPr>
            <a:r>
              <a:rPr lang="en-GB" sz="2100" i="1" dirty="0">
                <a:solidFill>
                  <a:srgbClr val="FFFFFF"/>
                </a:solidFill>
                <a:ea typeface="+mn-lt"/>
                <a:cs typeface="+mn-lt"/>
              </a:rPr>
              <a:t>“I play to people's fantasies. People may not always think big themselves, but they can still get very excited by those who do. That's why a little hyperbole never hurts.”</a:t>
            </a:r>
            <a:br>
              <a:rPr lang="en-GB" sz="2100" i="1" dirty="0">
                <a:solidFill>
                  <a:srgbClr val="FFFFFF"/>
                </a:solidFill>
                <a:ea typeface="+mn-lt"/>
                <a:cs typeface="+mn-lt"/>
              </a:rPr>
            </a:br>
            <a:endParaRPr lang="en-GB" sz="2100">
              <a:solidFill>
                <a:srgbClr val="FFFFFF"/>
              </a:solidFill>
              <a:ea typeface="+mn-lt"/>
              <a:cs typeface="+mn-lt"/>
            </a:endParaRPr>
          </a:p>
          <a:p>
            <a:endParaRPr lang="en-US" sz="2100" dirty="0">
              <a:solidFill>
                <a:srgbClr val="FFFFFF"/>
              </a:solidFill>
              <a:cs typeface="Calibri"/>
            </a:endParaRPr>
          </a:p>
        </p:txBody>
      </p:sp>
      <p:pic>
        <p:nvPicPr>
          <p:cNvPr id="7" name="Content Placeholder 6"/>
          <p:cNvPicPr>
            <a:picLocks noChangeAspect="1"/>
          </p:cNvPicPr>
          <p:nvPr/>
        </p:nvPicPr>
        <p:blipFill rotWithShape="1">
          <a:blip r:embed="rId3">
            <a:extLst>
              <a:ext uri="{28A0092B-C50C-407E-A947-70E740481C1C}">
                <a14:useLocalDpi xmlns:a14="http://schemas.microsoft.com/office/drawing/2010/main" val="0"/>
              </a:ext>
            </a:extLst>
          </a:blip>
          <a:srcRect l="31507" r="4864" b="-2"/>
          <a:stretch/>
        </p:blipFill>
        <p:spPr>
          <a:xfrm>
            <a:off x="4572000" y="802955"/>
            <a:ext cx="3945731"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25" name="Group 24">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72000" y="4138312"/>
            <a:ext cx="3945731" cy="1410656"/>
            <a:chOff x="6096000" y="4138312"/>
            <a:chExt cx="5260975" cy="1410656"/>
          </a:xfrm>
        </p:grpSpPr>
        <p:sp>
          <p:nvSpPr>
            <p:cNvPr id="26" name="Freeform: Shape 25">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1" name="Content Placeholder 4">
            <a:extLst>
              <a:ext uri="{FF2B5EF4-FFF2-40B4-BE49-F238E27FC236}">
                <a16:creationId xmlns:a16="http://schemas.microsoft.com/office/drawing/2014/main" id="{97E1603F-A8FF-4A9B-BD2B-44F15E31A6DA}"/>
              </a:ext>
            </a:extLst>
          </p:cNvPr>
          <p:cNvSpPr>
            <a:spLocks noGrp="1"/>
          </p:cNvSpPr>
          <p:nvPr/>
        </p:nvSpPr>
        <p:spPr>
          <a:xfrm>
            <a:off x="9369580" y="1117258"/>
            <a:ext cx="5111750" cy="5388198"/>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sz="2800" dirty="0">
              <a:cs typeface="Calibri"/>
            </a:endParaRPr>
          </a:p>
        </p:txBody>
      </p:sp>
      <p:sp>
        <p:nvSpPr>
          <p:cNvPr id="22" name="TextBox 2">
            <a:extLst>
              <a:ext uri="{FF2B5EF4-FFF2-40B4-BE49-F238E27FC236}">
                <a16:creationId xmlns:a16="http://schemas.microsoft.com/office/drawing/2014/main" id="{956513BD-81E7-4978-8418-7FA31A48DF24}"/>
              </a:ext>
            </a:extLst>
          </p:cNvPr>
          <p:cNvSpPr txBox="1"/>
          <p:nvPr/>
        </p:nvSpPr>
        <p:spPr>
          <a:xfrm>
            <a:off x="-80808" y="995848"/>
            <a:ext cx="3008313" cy="52322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800" b="1" dirty="0">
                <a:solidFill>
                  <a:srgbClr val="FFFFFF"/>
                </a:solidFill>
              </a:rPr>
              <a:t>WEAKNESSES</a:t>
            </a:r>
          </a:p>
        </p:txBody>
      </p:sp>
    </p:spTree>
    <p:extLst>
      <p:ext uri="{BB962C8B-B14F-4D97-AF65-F5344CB8AC3E}">
        <p14:creationId xmlns:p14="http://schemas.microsoft.com/office/powerpoint/2010/main" val="1162265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199" y="243840"/>
            <a:ext cx="8288383" cy="1356360"/>
          </a:xfrm>
        </p:spPr>
        <p:txBody>
          <a:bodyPr>
            <a:normAutofit/>
          </a:bodyPr>
          <a:lstStyle/>
          <a:p>
            <a:r>
              <a:rPr lang="en-GB" dirty="0">
                <a:solidFill>
                  <a:srgbClr val="FFFFFF"/>
                </a:solidFill>
              </a:rPr>
              <a:t>Based on the 3 Pillars is Trump an Authentic Leader?</a:t>
            </a:r>
            <a:endParaRPr lang="en-GB" sz="2700" dirty="0">
              <a:solidFill>
                <a:srgbClr val="FFFFFF"/>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18210044"/>
              </p:ext>
            </p:extLst>
          </p:nvPr>
        </p:nvGraphicFramePr>
        <p:xfrm>
          <a:off x="457200" y="1600200"/>
          <a:ext cx="8229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1566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254000" y="254000"/>
            <a:ext cx="8636000" cy="6350000"/>
          </a:xfrm>
          <a:prstGeom prst="rect">
            <a:avLst/>
          </a:prstGeom>
        </p:spPr>
      </p:pic>
    </p:spTree>
    <p:extLst>
      <p:ext uri="{BB962C8B-B14F-4D97-AF65-F5344CB8AC3E}">
        <p14:creationId xmlns:p14="http://schemas.microsoft.com/office/powerpoint/2010/main" val="3165099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254000" y="254000"/>
            <a:ext cx="8636000" cy="6350000"/>
          </a:xfrm>
          <a:prstGeom prst="rect">
            <a:avLst/>
          </a:prstGeom>
        </p:spPr>
      </p:pic>
    </p:spTree>
    <p:extLst>
      <p:ext uri="{BB962C8B-B14F-4D97-AF65-F5344CB8AC3E}">
        <p14:creationId xmlns:p14="http://schemas.microsoft.com/office/powerpoint/2010/main" val="1764130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254000" y="254000"/>
            <a:ext cx="8636000" cy="6350000"/>
          </a:xfrm>
          <a:prstGeom prst="rect">
            <a:avLst/>
          </a:prstGeom>
        </p:spPr>
      </p:pic>
    </p:spTree>
    <p:extLst>
      <p:ext uri="{BB962C8B-B14F-4D97-AF65-F5344CB8AC3E}">
        <p14:creationId xmlns:p14="http://schemas.microsoft.com/office/powerpoint/2010/main" val="798428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254000" y="254000"/>
            <a:ext cx="8636000" cy="6350000"/>
          </a:xfrm>
          <a:prstGeom prst="rect">
            <a:avLst/>
          </a:prstGeom>
        </p:spPr>
      </p:pic>
    </p:spTree>
    <p:extLst>
      <p:ext uri="{BB962C8B-B14F-4D97-AF65-F5344CB8AC3E}">
        <p14:creationId xmlns:p14="http://schemas.microsoft.com/office/powerpoint/2010/main" val="3818887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43AB3714-F65F-FAEC-8ADB-3C589FBCE5D8}"/>
              </a:ext>
            </a:extLst>
          </p:cNvPr>
          <p:cNvPicPr>
            <a:picLocks noChangeAspect="1"/>
          </p:cNvPicPr>
          <p:nvPr/>
        </p:nvPicPr>
        <p:blipFill rotWithShape="1">
          <a:blip r:embed="rId2"/>
          <a:srcRect l="30879" t="9091" r="11595"/>
          <a:stretch/>
        </p:blipFill>
        <p:spPr>
          <a:xfrm>
            <a:off x="2642616" y="10"/>
            <a:ext cx="6501384" cy="6857990"/>
          </a:xfrm>
          <a:prstGeom prst="rect">
            <a:avLst/>
          </a:prstGeom>
        </p:spPr>
      </p:pic>
      <p:sp>
        <p:nvSpPr>
          <p:cNvPr id="18" name="Rectangle 17">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004404"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0C19D7-DD2B-67A5-E6C7-FBFE02EF98EC}"/>
              </a:ext>
            </a:extLst>
          </p:cNvPr>
          <p:cNvSpPr>
            <a:spLocks noGrp="1"/>
          </p:cNvSpPr>
          <p:nvPr>
            <p:ph type="title"/>
          </p:nvPr>
        </p:nvSpPr>
        <p:spPr>
          <a:xfrm>
            <a:off x="358485" y="1122363"/>
            <a:ext cx="3017520" cy="3204134"/>
          </a:xfrm>
        </p:spPr>
        <p:txBody>
          <a:bodyPr vert="horz" lIns="91440" tIns="45720" rIns="91440" bIns="45720" rtlCol="0" anchor="b">
            <a:normAutofit/>
          </a:bodyPr>
          <a:lstStyle/>
          <a:p>
            <a:r>
              <a:rPr lang="en-US" sz="2900"/>
              <a:t>Transformational Leadership</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8303354"/>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Empty office area">
            <a:extLst>
              <a:ext uri="{FF2B5EF4-FFF2-40B4-BE49-F238E27FC236}">
                <a16:creationId xmlns:a16="http://schemas.microsoft.com/office/drawing/2014/main" id="{8A411211-328B-BBE4-FD7E-712629BEAE82}"/>
              </a:ext>
            </a:extLst>
          </p:cNvPr>
          <p:cNvPicPr>
            <a:picLocks noChangeAspect="1"/>
          </p:cNvPicPr>
          <p:nvPr/>
        </p:nvPicPr>
        <p:blipFill rotWithShape="1">
          <a:blip r:embed="rId3">
            <a:alphaModFix amt="40000"/>
          </a:blip>
          <a:srcRect l="11000" r="-1" b="-1"/>
          <a:stretch/>
        </p:blipFill>
        <p:spPr>
          <a:xfrm>
            <a:off x="20" y="10"/>
            <a:ext cx="9143979" cy="6857990"/>
          </a:xfrm>
          <a:prstGeom prst="rect">
            <a:avLst/>
          </a:prstGeom>
        </p:spPr>
      </p:pic>
      <p:sp>
        <p:nvSpPr>
          <p:cNvPr id="2" name="Title 1">
            <a:extLst>
              <a:ext uri="{FF2B5EF4-FFF2-40B4-BE49-F238E27FC236}">
                <a16:creationId xmlns:a16="http://schemas.microsoft.com/office/drawing/2014/main" id="{8DB7F6B8-3891-2FC7-4750-A244E95114AC}"/>
              </a:ext>
            </a:extLst>
          </p:cNvPr>
          <p:cNvSpPr>
            <a:spLocks noGrp="1"/>
          </p:cNvSpPr>
          <p:nvPr>
            <p:ph type="title"/>
          </p:nvPr>
        </p:nvSpPr>
        <p:spPr>
          <a:xfrm>
            <a:off x="630936" y="941832"/>
            <a:ext cx="7879842" cy="2057400"/>
          </a:xfrm>
        </p:spPr>
        <p:txBody>
          <a:bodyPr vert="horz" lIns="91440" tIns="45720" rIns="91440" bIns="45720" rtlCol="0" anchor="b">
            <a:normAutofit/>
          </a:bodyPr>
          <a:lstStyle/>
          <a:p>
            <a:r>
              <a:rPr lang="en-US" dirty="0"/>
              <a:t>What is Transformational Leadership?</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21817"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3241202"/>
            <a:ext cx="7879842"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8A489E2-B09E-CC33-2BD3-54E48821C37D}"/>
              </a:ext>
            </a:extLst>
          </p:cNvPr>
          <p:cNvSpPr txBox="1"/>
          <p:nvPr/>
        </p:nvSpPr>
        <p:spPr>
          <a:xfrm>
            <a:off x="630936" y="3342761"/>
            <a:ext cx="7879842" cy="2670048"/>
          </a:xfrm>
          <a:prstGeom prst="rect">
            <a:avLst/>
          </a:prstGeom>
        </p:spPr>
        <p:txBody>
          <a:bodyPr vert="horz" lIns="91440" tIns="45720" rIns="91440" bIns="45720" rtlCol="0">
            <a:noAutofit/>
          </a:bodyPr>
          <a:lstStyle/>
          <a:p>
            <a:pPr defTabSz="914400">
              <a:lnSpc>
                <a:spcPct val="90000"/>
              </a:lnSpc>
              <a:spcAft>
                <a:spcPts val="600"/>
              </a:spcAft>
            </a:pPr>
            <a:r>
              <a:rPr lang="en-US" sz="1600" b="0" i="0" dirty="0">
                <a:effectLst/>
              </a:rPr>
              <a:t>The transformational leadership approach encourages, inspires, and motivates employees to innovate and create the change necessary to shape the future success of the company. This is accomplished by setting an example at the executive level through authenticity, a strong sense of corporate culture, employee ownership, and independence in the workplace. Transformational leaders are </a:t>
            </a:r>
            <a:r>
              <a:rPr lang="en-US" sz="1600" b="0" i="0" dirty="0">
                <a:effectLst/>
                <a:hlinkClick r:id="rId4">
                  <a:extLst>
                    <a:ext uri="{A12FA001-AC4F-418D-AE19-62706E023703}">
                      <ahyp:hlinkClr xmlns:ahyp="http://schemas.microsoft.com/office/drawing/2018/hyperlinkcolor" val="tx"/>
                    </a:ext>
                  </a:extLst>
                </a:hlinkClick>
              </a:rPr>
              <a:t>change agents</a:t>
            </a:r>
            <a:r>
              <a:rPr lang="en-US" sz="1600" b="0" i="0" dirty="0">
                <a:effectLst/>
              </a:rPr>
              <a:t> in the business, who can identify innovative and shifting trends in technology, and then help the organization embrace that change.</a:t>
            </a:r>
          </a:p>
          <a:p>
            <a:pPr indent="-228600" defTabSz="914400">
              <a:lnSpc>
                <a:spcPct val="90000"/>
              </a:lnSpc>
              <a:spcAft>
                <a:spcPts val="600"/>
              </a:spcAft>
              <a:buFont typeface="Arial" panose="020B0604020202020204" pitchFamily="34" charset="0"/>
              <a:buChar char="•"/>
            </a:pPr>
            <a:endParaRPr lang="en-US" sz="1600" dirty="0"/>
          </a:p>
          <a:p>
            <a:pPr defTabSz="914400">
              <a:lnSpc>
                <a:spcPct val="90000"/>
              </a:lnSpc>
              <a:spcAft>
                <a:spcPts val="600"/>
              </a:spcAft>
            </a:pPr>
            <a:endParaRPr lang="en-US" sz="1600" b="0" i="0" dirty="0">
              <a:effectLst/>
            </a:endParaRPr>
          </a:p>
          <a:p>
            <a:pPr defTabSz="914400">
              <a:lnSpc>
                <a:spcPct val="90000"/>
              </a:lnSpc>
              <a:spcAft>
                <a:spcPts val="600"/>
              </a:spcAft>
            </a:pPr>
            <a:r>
              <a:rPr lang="en-US" sz="1600" b="0" i="0" dirty="0">
                <a:effectLst/>
              </a:rPr>
              <a:t>Transformational leaders inspire and motivate their workforce without micromanaging — they trust trained employees to take authority over decisions in their assigned jobs. It’s a management style that’s designed to give employees more room to be creative, look to the future, and find new solutions to old problems. Employees on the leadership track will also be prepared to become transformational leaders themselves through mentorship and training. (White, 2022)</a:t>
            </a:r>
          </a:p>
        </p:txBody>
      </p:sp>
    </p:spTree>
    <p:extLst>
      <p:ext uri="{BB962C8B-B14F-4D97-AF65-F5344CB8AC3E}">
        <p14:creationId xmlns:p14="http://schemas.microsoft.com/office/powerpoint/2010/main" val="3812017090"/>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digital balance scale using circles">
            <a:extLst>
              <a:ext uri="{FF2B5EF4-FFF2-40B4-BE49-F238E27FC236}">
                <a16:creationId xmlns:a16="http://schemas.microsoft.com/office/drawing/2014/main" id="{D1F91CCF-6638-3E68-46C5-D2EF3D3F67B4}"/>
              </a:ext>
            </a:extLst>
          </p:cNvPr>
          <p:cNvPicPr>
            <a:picLocks noChangeAspect="1"/>
          </p:cNvPicPr>
          <p:nvPr/>
        </p:nvPicPr>
        <p:blipFill rotWithShape="1">
          <a:blip r:embed="rId3"/>
          <a:srcRect l="26884" r="24266" b="1"/>
          <a:stretch/>
        </p:blipFill>
        <p:spPr>
          <a:xfrm>
            <a:off x="3606573" y="10"/>
            <a:ext cx="5537427" cy="6857990"/>
          </a:xfrm>
          <a:prstGeom prst="rect">
            <a:avLst/>
          </a:prstGeom>
        </p:spPr>
      </p:pic>
      <p:sp>
        <p:nvSpPr>
          <p:cNvPr id="9" name="Freeform: Shape 8">
            <a:extLst>
              <a:ext uri="{FF2B5EF4-FFF2-40B4-BE49-F238E27FC236}">
                <a16:creationId xmlns:a16="http://schemas.microsoft.com/office/drawing/2014/main" id="{16EA23B6-4B44-4D76-87BA-D81CE35ED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6672589"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2EEEAE0B-25B7-437B-B834-B70A93541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6072186"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C3645B6-9F47-CA77-4601-A763192FD345}"/>
              </a:ext>
            </a:extLst>
          </p:cNvPr>
          <p:cNvSpPr>
            <a:spLocks noGrp="1"/>
          </p:cNvSpPr>
          <p:nvPr>
            <p:ph type="title"/>
          </p:nvPr>
        </p:nvSpPr>
        <p:spPr>
          <a:xfrm>
            <a:off x="603504" y="365125"/>
            <a:ext cx="4634775" cy="1325563"/>
          </a:xfrm>
        </p:spPr>
        <p:txBody>
          <a:bodyPr vert="horz" lIns="91440" tIns="45720" rIns="91440" bIns="45720" rtlCol="0" anchor="ctr">
            <a:normAutofit/>
          </a:bodyPr>
          <a:lstStyle/>
          <a:p>
            <a:r>
              <a:rPr lang="en-US"/>
              <a:t>Transformational Leadership Model</a:t>
            </a:r>
          </a:p>
        </p:txBody>
      </p:sp>
      <p:sp>
        <p:nvSpPr>
          <p:cNvPr id="3" name="TextBox 2">
            <a:extLst>
              <a:ext uri="{FF2B5EF4-FFF2-40B4-BE49-F238E27FC236}">
                <a16:creationId xmlns:a16="http://schemas.microsoft.com/office/drawing/2014/main" id="{73C5D732-E4D3-3619-DD85-3ED93BB186A8}"/>
              </a:ext>
            </a:extLst>
          </p:cNvPr>
          <p:cNvSpPr txBox="1"/>
          <p:nvPr/>
        </p:nvSpPr>
        <p:spPr>
          <a:xfrm>
            <a:off x="603504" y="2022601"/>
            <a:ext cx="3491702" cy="4154361"/>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200" dirty="0"/>
              <a:t>Four main elements define the transformational leadership model which were developed by Bass n 1985 to help define what transformational leadership looks like and how to be successful as this type of leader.</a:t>
            </a:r>
          </a:p>
          <a:p>
            <a:pPr indent="-228600" defTabSz="914400">
              <a:lnSpc>
                <a:spcPct val="90000"/>
              </a:lnSpc>
              <a:spcAft>
                <a:spcPts val="600"/>
              </a:spcAft>
              <a:buFont typeface="Arial" panose="020B0604020202020204" pitchFamily="34" charset="0"/>
              <a:buChar char="•"/>
            </a:pPr>
            <a:endParaRPr lang="en-US" sz="1700" dirty="0"/>
          </a:p>
        </p:txBody>
      </p:sp>
    </p:spTree>
    <p:extLst>
      <p:ext uri="{BB962C8B-B14F-4D97-AF65-F5344CB8AC3E}">
        <p14:creationId xmlns:p14="http://schemas.microsoft.com/office/powerpoint/2010/main" val="79871202"/>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Diagram 2">
            <a:extLst>
              <a:ext uri="{FF2B5EF4-FFF2-40B4-BE49-F238E27FC236}">
                <a16:creationId xmlns:a16="http://schemas.microsoft.com/office/drawing/2014/main" id="{0F8069CD-8A30-BCCE-A210-5138FF48071E}"/>
              </a:ext>
            </a:extLst>
          </p:cNvPr>
          <p:cNvGraphicFramePr/>
          <p:nvPr>
            <p:extLst>
              <p:ext uri="{D42A27DB-BD31-4B8C-83A1-F6EECF244321}">
                <p14:modId xmlns:p14="http://schemas.microsoft.com/office/powerpoint/2010/main" val="3879641551"/>
              </p:ext>
            </p:extLst>
          </p:nvPr>
        </p:nvGraphicFramePr>
        <p:xfrm>
          <a:off x="1215190" y="794084"/>
          <a:ext cx="6886074" cy="49677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2306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2CCD49-E967-AA6F-08C8-E38D5CB6BFDA}"/>
              </a:ext>
            </a:extLst>
          </p:cNvPr>
          <p:cNvPicPr>
            <a:picLocks noChangeAspect="1"/>
          </p:cNvPicPr>
          <p:nvPr/>
        </p:nvPicPr>
        <p:blipFill rotWithShape="1">
          <a:blip r:embed="rId3"/>
          <a:srcRect l="8636" r="37540" b="-2"/>
          <a:stretch/>
        </p:blipFill>
        <p:spPr>
          <a:xfrm>
            <a:off x="3614166" y="1"/>
            <a:ext cx="5529834" cy="6857999"/>
          </a:xfrm>
          <a:prstGeom prst="rect">
            <a:avLst/>
          </a:prstGeom>
        </p:spPr>
      </p:pic>
      <p:sp>
        <p:nvSpPr>
          <p:cNvPr id="8" name="Freeform 8">
            <a:extLst>
              <a:ext uri="{FF2B5EF4-FFF2-40B4-BE49-F238E27FC236}">
                <a16:creationId xmlns:a16="http://schemas.microsoft.com/office/drawing/2014/main" id="{9225B0D8-E56E-4ACC-A464-81F406276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 y="-478"/>
            <a:ext cx="7101525"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1">
            <a:extLst>
              <a:ext uri="{FF2B5EF4-FFF2-40B4-BE49-F238E27FC236}">
                <a16:creationId xmlns:a16="http://schemas.microsoft.com/office/drawing/2014/main" id="{8F5D1B28-3976-4367-807C-CAD629CDD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 y="-478"/>
            <a:ext cx="6058539"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FF37C8-81CE-5B91-1330-64B47D8B3517}"/>
              </a:ext>
            </a:extLst>
          </p:cNvPr>
          <p:cNvSpPr>
            <a:spLocks noGrp="1"/>
          </p:cNvSpPr>
          <p:nvPr>
            <p:ph type="title"/>
          </p:nvPr>
        </p:nvSpPr>
        <p:spPr>
          <a:xfrm>
            <a:off x="459125" y="723398"/>
            <a:ext cx="4389601" cy="3247024"/>
          </a:xfrm>
        </p:spPr>
        <p:txBody>
          <a:bodyPr vert="horz" lIns="91440" tIns="45720" rIns="91440" bIns="45720" rtlCol="0" anchor="t">
            <a:noAutofit/>
          </a:bodyPr>
          <a:lstStyle/>
          <a:p>
            <a:r>
              <a:rPr lang="en-US" sz="2200" b="1" i="0" dirty="0">
                <a:effectLst/>
              </a:rPr>
              <a:t>Idealized influence</a:t>
            </a:r>
            <a:br>
              <a:rPr lang="en-US" sz="2200" b="1" i="0" dirty="0">
                <a:effectLst/>
              </a:rPr>
            </a:br>
            <a:br>
              <a:rPr lang="en-US" sz="2200" b="1" i="0" dirty="0">
                <a:effectLst/>
              </a:rPr>
            </a:br>
            <a:r>
              <a:rPr lang="en-US" sz="2200" b="0" i="0" dirty="0">
                <a:effectLst/>
              </a:rPr>
              <a:t>The most important thing you can do as a transformational leader is to lead by example. Employees will look to you as a role model for behavior in all areas of the workplace. If you lead with authenticity, employees will pick up on that behavior and feel inspired to maintain that high standard for performance. It’s not about manipulating employees into working hard, it’s about leading by example and positively influencing others through a commitment to trust, transparency, and respect.</a:t>
            </a:r>
            <a:endParaRPr lang="en-US" sz="2200" dirty="0"/>
          </a:p>
        </p:txBody>
      </p:sp>
    </p:spTree>
    <p:extLst>
      <p:ext uri="{BB962C8B-B14F-4D97-AF65-F5344CB8AC3E}">
        <p14:creationId xmlns:p14="http://schemas.microsoft.com/office/powerpoint/2010/main" val="96911013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E9011-0654-E1BF-2963-1CBEBE58719E}"/>
              </a:ext>
            </a:extLst>
          </p:cNvPr>
          <p:cNvSpPr>
            <a:spLocks noGrp="1"/>
          </p:cNvSpPr>
          <p:nvPr>
            <p:ph type="title"/>
          </p:nvPr>
        </p:nvSpPr>
        <p:spPr>
          <a:xfrm>
            <a:off x="571500" y="803325"/>
            <a:ext cx="3985902" cy="1325563"/>
          </a:xfrm>
        </p:spPr>
        <p:txBody>
          <a:bodyPr vert="horz" lIns="91440" tIns="45720" rIns="91440" bIns="45720" rtlCol="0" anchor="ctr">
            <a:normAutofit/>
          </a:bodyPr>
          <a:lstStyle/>
          <a:p>
            <a:r>
              <a:rPr lang="en-US" b="1" i="0" kern="1200">
                <a:solidFill>
                  <a:schemeClr val="tx1"/>
                </a:solidFill>
                <a:effectLst/>
                <a:latin typeface="+mj-lt"/>
                <a:ea typeface="+mj-ea"/>
                <a:cs typeface="+mj-cs"/>
              </a:rPr>
              <a:t>Intellectual stimulation</a:t>
            </a:r>
            <a:endParaRPr lang="en-US" kern="1200">
              <a:solidFill>
                <a:schemeClr val="tx1"/>
              </a:solidFill>
              <a:latin typeface="+mj-lt"/>
              <a:ea typeface="+mj-ea"/>
              <a:cs typeface="+mj-cs"/>
            </a:endParaRPr>
          </a:p>
        </p:txBody>
      </p:sp>
      <p:sp>
        <p:nvSpPr>
          <p:cNvPr id="4" name="TextBox 3">
            <a:extLst>
              <a:ext uri="{FF2B5EF4-FFF2-40B4-BE49-F238E27FC236}">
                <a16:creationId xmlns:a16="http://schemas.microsoft.com/office/drawing/2014/main" id="{9DA9572F-531A-F91C-AE2A-FF1AE1338EEE}"/>
              </a:ext>
            </a:extLst>
          </p:cNvPr>
          <p:cNvSpPr txBox="1"/>
          <p:nvPr/>
        </p:nvSpPr>
        <p:spPr>
          <a:xfrm>
            <a:off x="383365" y="2128888"/>
            <a:ext cx="4830679" cy="3375920"/>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pPr>
            <a:r>
              <a:rPr lang="en-US" sz="2200" b="0" i="0" dirty="0">
                <a:effectLst/>
              </a:rPr>
              <a:t>To help create change, transformation leaders challenge long-standing beliefs in the company and push the status quo by encouraging innovation, creativity, critical thinking, and problem-solving. Transformative leaders help employees feel comfortable exploring new ideas and opportunities that can inject innovation into the organization. They want to establish an environment that welcomes growth and gets everyone excited about digital transformation and other important initiatives in the organization</a:t>
            </a:r>
            <a:endParaRPr lang="en-US" sz="22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52AC6D7F-F068-4E11-BB06-F601D89BB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605" y="-2"/>
            <a:ext cx="4081395"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7" descr="Light Bulb and Gear">
            <a:extLst>
              <a:ext uri="{FF2B5EF4-FFF2-40B4-BE49-F238E27FC236}">
                <a16:creationId xmlns:a16="http://schemas.microsoft.com/office/drawing/2014/main" id="{81EFA34A-FF58-76E1-223B-E1C9BD3771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13042" y="1117601"/>
            <a:ext cx="2847593" cy="2847593"/>
          </a:xfrm>
          <a:prstGeom prst="rect">
            <a:avLst/>
          </a:prstGeom>
        </p:spPr>
      </p:pic>
    </p:spTree>
    <p:extLst>
      <p:ext uri="{BB962C8B-B14F-4D97-AF65-F5344CB8AC3E}">
        <p14:creationId xmlns:p14="http://schemas.microsoft.com/office/powerpoint/2010/main" val="2595283053"/>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56493-7E89-577B-C2D2-52320EF6496C}"/>
              </a:ext>
            </a:extLst>
          </p:cNvPr>
          <p:cNvSpPr>
            <a:spLocks noGrp="1"/>
          </p:cNvSpPr>
          <p:nvPr>
            <p:ph type="title"/>
          </p:nvPr>
        </p:nvSpPr>
        <p:spPr>
          <a:xfrm>
            <a:off x="4975600" y="1396289"/>
            <a:ext cx="3754752" cy="1325563"/>
          </a:xfrm>
        </p:spPr>
        <p:txBody>
          <a:bodyPr vert="horz" lIns="91440" tIns="45720" rIns="91440" bIns="45720" rtlCol="0" anchor="ctr">
            <a:normAutofit/>
          </a:bodyPr>
          <a:lstStyle/>
          <a:p>
            <a:r>
              <a:rPr lang="en-US" b="1" i="0">
                <a:effectLst/>
              </a:rPr>
              <a:t>Inspirational motivation</a:t>
            </a:r>
            <a:endParaRPr lang="en-US"/>
          </a:p>
        </p:txBody>
      </p:sp>
      <p:sp>
        <p:nvSpPr>
          <p:cNvPr id="10" name="Freeform: Shape 9">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One in a crowd">
            <a:extLst>
              <a:ext uri="{FF2B5EF4-FFF2-40B4-BE49-F238E27FC236}">
                <a16:creationId xmlns:a16="http://schemas.microsoft.com/office/drawing/2014/main" id="{33018981-E18F-F542-39ED-9A40F8026D97}"/>
              </a:ext>
            </a:extLst>
          </p:cNvPr>
          <p:cNvPicPr>
            <a:picLocks noChangeAspect="1"/>
          </p:cNvPicPr>
          <p:nvPr/>
        </p:nvPicPr>
        <p:blipFill rotWithShape="1">
          <a:blip r:embed="rId2"/>
          <a:srcRect l="29390" r="21200"/>
          <a:stretch/>
        </p:blipFill>
        <p:spPr>
          <a:xfrm>
            <a:off x="20" y="10"/>
            <a:ext cx="4518095"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4" name="TextBox 3">
            <a:extLst>
              <a:ext uri="{FF2B5EF4-FFF2-40B4-BE49-F238E27FC236}">
                <a16:creationId xmlns:a16="http://schemas.microsoft.com/office/drawing/2014/main" id="{18F16C85-A5E0-9FF1-8CAB-F80BEABDC648}"/>
              </a:ext>
            </a:extLst>
          </p:cNvPr>
          <p:cNvSpPr txBox="1"/>
          <p:nvPr/>
        </p:nvSpPr>
        <p:spPr>
          <a:xfrm>
            <a:off x="4975600" y="2721852"/>
            <a:ext cx="3753055" cy="3181684"/>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pPr>
            <a:r>
              <a:rPr lang="en-US" sz="2200" b="0" i="0" dirty="0">
                <a:effectLst/>
              </a:rPr>
              <a:t>As a transformational leader, you will need to encourage your team to feel attached and committed to the vision of the organization. You want to ensure employees feel as committed to these goals as you do as a leader by giving employees a strong sense purpose, rather than attempting to motivate them through fear.</a:t>
            </a:r>
            <a:endParaRPr lang="en-US" sz="2200" dirty="0"/>
          </a:p>
        </p:txBody>
      </p:sp>
    </p:spTree>
    <p:extLst>
      <p:ext uri="{BB962C8B-B14F-4D97-AF65-F5344CB8AC3E}">
        <p14:creationId xmlns:p14="http://schemas.microsoft.com/office/powerpoint/2010/main" val="658793727"/>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735A6D4-BEC0-4FD6-D03E-8E77601D9447}"/>
              </a:ext>
            </a:extLst>
          </p:cNvPr>
          <p:cNvPicPr>
            <a:picLocks noChangeAspect="1"/>
          </p:cNvPicPr>
          <p:nvPr/>
        </p:nvPicPr>
        <p:blipFill rotWithShape="1">
          <a:blip r:embed="rId2"/>
          <a:srcRect l="26481" t="6483" r="22765" b="1"/>
          <a:stretch/>
        </p:blipFill>
        <p:spPr>
          <a:xfrm>
            <a:off x="2642616" y="10"/>
            <a:ext cx="6501384" cy="6857990"/>
          </a:xfrm>
          <a:prstGeom prst="rect">
            <a:avLst/>
          </a:prstGeom>
        </p:spPr>
      </p:pic>
      <p:sp>
        <p:nvSpPr>
          <p:cNvPr id="17" name="Rectangle 1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004404"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98CDA3-33D1-D9E7-7301-752CD71F574C}"/>
              </a:ext>
            </a:extLst>
          </p:cNvPr>
          <p:cNvSpPr>
            <a:spLocks noGrp="1"/>
          </p:cNvSpPr>
          <p:nvPr>
            <p:ph type="title"/>
          </p:nvPr>
        </p:nvSpPr>
        <p:spPr>
          <a:xfrm>
            <a:off x="360771" y="755622"/>
            <a:ext cx="4357894" cy="5326563"/>
          </a:xfrm>
        </p:spPr>
        <p:txBody>
          <a:bodyPr vert="horz" lIns="91440" tIns="45720" rIns="91440" bIns="45720" rtlCol="0" anchor="b">
            <a:noAutofit/>
          </a:bodyPr>
          <a:lstStyle/>
          <a:p>
            <a:r>
              <a:rPr lang="en-US" sz="2200" b="1" i="0" dirty="0">
                <a:effectLst/>
              </a:rPr>
              <a:t>Individual consideration</a:t>
            </a:r>
            <a:br>
              <a:rPr lang="en-US" sz="2200" b="1" i="0" dirty="0">
                <a:effectLst/>
              </a:rPr>
            </a:br>
            <a:br>
              <a:rPr lang="en-US" sz="2200" b="1" i="0" dirty="0">
                <a:effectLst/>
              </a:rPr>
            </a:br>
            <a:r>
              <a:rPr lang="en-US" sz="2200" b="0" i="0" dirty="0">
                <a:effectLst/>
              </a:rPr>
              <a:t>Employees need to feel a sense of independence and ownership in the overall business goals. As a transformational leader, it’s important to understand every employee is a unique person within the company and will have specific needs, mentorship styles, and their own contributions to the company. These leaders will tailor their coaching and mentorship styles to the employee and help them reach goals both inside and outside of the organization.</a:t>
            </a:r>
            <a:endParaRPr lang="en-US" sz="2200" dirty="0"/>
          </a:p>
        </p:txBody>
      </p:sp>
      <p:sp>
        <p:nvSpPr>
          <p:cNvPr id="19" name="Rectangle 1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103766"/>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DECF6A-570C-D59E-8E6A-0E5537C2B5C8}"/>
              </a:ext>
            </a:extLst>
          </p:cNvPr>
          <p:cNvSpPr>
            <a:spLocks noGrp="1"/>
          </p:cNvSpPr>
          <p:nvPr>
            <p:ph type="title"/>
          </p:nvPr>
        </p:nvSpPr>
        <p:spPr>
          <a:xfrm>
            <a:off x="5169089" y="106196"/>
            <a:ext cx="3442120" cy="1578308"/>
          </a:xfrm>
        </p:spPr>
        <p:txBody>
          <a:bodyPr vert="horz" lIns="91440" tIns="45720" rIns="91440" bIns="45720" rtlCol="0" anchor="ctr">
            <a:normAutofit/>
          </a:bodyPr>
          <a:lstStyle/>
          <a:p>
            <a:r>
              <a:rPr lang="en-US" sz="2700" dirty="0"/>
              <a:t>Characteristics of Transformational Leadership</a:t>
            </a:r>
            <a:br>
              <a:rPr lang="en-US" sz="2700" dirty="0"/>
            </a:br>
            <a:endParaRPr lang="en-US" sz="2700" dirty="0"/>
          </a:p>
        </p:txBody>
      </p:sp>
      <p:pic>
        <p:nvPicPr>
          <p:cNvPr id="6" name="Picture 5" descr="Colourful carved figures of humans">
            <a:extLst>
              <a:ext uri="{FF2B5EF4-FFF2-40B4-BE49-F238E27FC236}">
                <a16:creationId xmlns:a16="http://schemas.microsoft.com/office/drawing/2014/main" id="{ABB90842-585F-E726-4321-B1E806EF76E1}"/>
              </a:ext>
            </a:extLst>
          </p:cNvPr>
          <p:cNvPicPr>
            <a:picLocks noChangeAspect="1"/>
          </p:cNvPicPr>
          <p:nvPr/>
        </p:nvPicPr>
        <p:blipFill rotWithShape="1">
          <a:blip r:embed="rId2"/>
          <a:srcRect l="23496" r="23264" b="-1"/>
          <a:stretch/>
        </p:blipFill>
        <p:spPr>
          <a:xfrm>
            <a:off x="20" y="10"/>
            <a:ext cx="5124486"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4" name="TextBox 3">
            <a:extLst>
              <a:ext uri="{FF2B5EF4-FFF2-40B4-BE49-F238E27FC236}">
                <a16:creationId xmlns:a16="http://schemas.microsoft.com/office/drawing/2014/main" id="{A687F2A3-134D-A052-48B0-EEC9DADD1467}"/>
              </a:ext>
            </a:extLst>
          </p:cNvPr>
          <p:cNvSpPr txBox="1"/>
          <p:nvPr/>
        </p:nvSpPr>
        <p:spPr>
          <a:xfrm>
            <a:off x="4858987" y="1306687"/>
            <a:ext cx="4305017" cy="3332489"/>
          </a:xfrm>
          <a:prstGeom prst="rect">
            <a:avLst/>
          </a:prstGeom>
        </p:spPr>
        <p:txBody>
          <a:bodyPr vert="horz" lIns="91440" tIns="45720" rIns="91440" bIns="45720" rtlCol="0">
            <a:noAutofit/>
          </a:bodyPr>
          <a:lstStyle/>
          <a:p>
            <a:pPr indent="-228600" defTabSz="914400">
              <a:lnSpc>
                <a:spcPct val="90000"/>
              </a:lnSpc>
              <a:spcAft>
                <a:spcPts val="600"/>
              </a:spcAft>
              <a:buFont typeface="Arial" panose="020B0604020202020204" pitchFamily="34" charset="0"/>
              <a:buChar char="•"/>
            </a:pPr>
            <a:r>
              <a:rPr lang="en-US" sz="2000" b="0" i="0" dirty="0">
                <a:effectLst/>
              </a:rPr>
              <a:t>Encouraging the motivation and positive development of followers</a:t>
            </a:r>
          </a:p>
          <a:p>
            <a:pPr indent="-228600" defTabSz="914400">
              <a:lnSpc>
                <a:spcPct val="90000"/>
              </a:lnSpc>
              <a:spcAft>
                <a:spcPts val="600"/>
              </a:spcAft>
              <a:buFont typeface="Arial" panose="020B0604020202020204" pitchFamily="34" charset="0"/>
              <a:buChar char="•"/>
            </a:pPr>
            <a:r>
              <a:rPr lang="en-US" sz="2000" b="0" i="0" dirty="0">
                <a:effectLst/>
              </a:rPr>
              <a:t>Exemplifying moral standards within the organization and encouraging the same of others</a:t>
            </a:r>
          </a:p>
          <a:p>
            <a:pPr indent="-228600" defTabSz="914400">
              <a:lnSpc>
                <a:spcPct val="90000"/>
              </a:lnSpc>
              <a:spcAft>
                <a:spcPts val="600"/>
              </a:spcAft>
              <a:buFont typeface="Arial" panose="020B0604020202020204" pitchFamily="34" charset="0"/>
              <a:buChar char="•"/>
            </a:pPr>
            <a:r>
              <a:rPr lang="en-US" sz="2000" b="0" i="0" dirty="0">
                <a:effectLst/>
              </a:rPr>
              <a:t>Fostering an ethical work environment with clear values, priorities, and standards</a:t>
            </a:r>
          </a:p>
          <a:p>
            <a:pPr indent="-228600" defTabSz="914400">
              <a:lnSpc>
                <a:spcPct val="90000"/>
              </a:lnSpc>
              <a:spcAft>
                <a:spcPts val="600"/>
              </a:spcAft>
              <a:buFont typeface="Arial" panose="020B0604020202020204" pitchFamily="34" charset="0"/>
              <a:buChar char="•"/>
            </a:pPr>
            <a:r>
              <a:rPr lang="en-US" sz="2000" b="0" i="0" dirty="0">
                <a:effectLst/>
              </a:rPr>
              <a:t>Building company culture by encouraging employees to move from an attitude of self-interest to a mindset where they are working for the common good</a:t>
            </a:r>
          </a:p>
          <a:p>
            <a:pPr indent="-228600" defTabSz="914400">
              <a:lnSpc>
                <a:spcPct val="90000"/>
              </a:lnSpc>
              <a:spcAft>
                <a:spcPts val="600"/>
              </a:spcAft>
              <a:buFont typeface="Arial" panose="020B0604020202020204" pitchFamily="34" charset="0"/>
              <a:buChar char="•"/>
            </a:pPr>
            <a:r>
              <a:rPr lang="en-US" sz="2000" b="0" i="0" dirty="0">
                <a:effectLst/>
              </a:rPr>
              <a:t>Holding an emphasis on authenticity, cooperation, and open communication</a:t>
            </a:r>
          </a:p>
          <a:p>
            <a:pPr indent="-228600" defTabSz="914400">
              <a:lnSpc>
                <a:spcPct val="90000"/>
              </a:lnSpc>
              <a:spcAft>
                <a:spcPts val="600"/>
              </a:spcAft>
              <a:buFont typeface="Arial" panose="020B0604020202020204" pitchFamily="34" charset="0"/>
              <a:buChar char="•"/>
            </a:pPr>
            <a:r>
              <a:rPr lang="en-US" sz="2000" b="0" i="0" dirty="0">
                <a:effectLst/>
              </a:rPr>
              <a:t>Providing coaching and mentoring but allowing employees to make decisions and take ownership of tasks</a:t>
            </a:r>
          </a:p>
        </p:txBody>
      </p:sp>
    </p:spTree>
    <p:extLst>
      <p:ext uri="{BB962C8B-B14F-4D97-AF65-F5344CB8AC3E}">
        <p14:creationId xmlns:p14="http://schemas.microsoft.com/office/powerpoint/2010/main" val="2810636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A03FF6-E0FC-EFC6-3BFA-B2EB245BC8FB}"/>
              </a:ext>
            </a:extLst>
          </p:cNvPr>
          <p:cNvSpPr>
            <a:spLocks noGrp="1"/>
          </p:cNvSpPr>
          <p:nvPr>
            <p:ph type="title"/>
          </p:nvPr>
        </p:nvSpPr>
        <p:spPr>
          <a:xfrm>
            <a:off x="1152822" y="1428750"/>
            <a:ext cx="6838356" cy="2105026"/>
          </a:xfrm>
        </p:spPr>
        <p:txBody>
          <a:bodyPr vert="horz" lIns="91440" tIns="45720" rIns="91440" bIns="45720" rtlCol="0" anchor="b">
            <a:normAutofit/>
          </a:bodyPr>
          <a:lstStyle/>
          <a:p>
            <a:pPr algn="ctr"/>
            <a:r>
              <a:rPr lang="en-US" sz="3800" kern="1200">
                <a:solidFill>
                  <a:schemeClr val="tx1"/>
                </a:solidFill>
                <a:latin typeface="+mj-lt"/>
                <a:ea typeface="+mj-ea"/>
                <a:cs typeface="+mj-cs"/>
              </a:rPr>
              <a:t>Activity: What are the advantages and disadvantages of Transformational Leadership?</a:t>
            </a:r>
          </a:p>
        </p:txBody>
      </p:sp>
      <p:cxnSp>
        <p:nvCxnSpPr>
          <p:cNvPr id="11" name="Straight Connector 10">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8820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43AB3714-F65F-FAEC-8ADB-3C589FBCE5D8}"/>
              </a:ext>
            </a:extLst>
          </p:cNvPr>
          <p:cNvPicPr>
            <a:picLocks noChangeAspect="1"/>
          </p:cNvPicPr>
          <p:nvPr/>
        </p:nvPicPr>
        <p:blipFill rotWithShape="1">
          <a:blip r:embed="rId2"/>
          <a:srcRect l="30879" t="9091" r="11595"/>
          <a:stretch/>
        </p:blipFill>
        <p:spPr>
          <a:xfrm>
            <a:off x="2642616" y="10"/>
            <a:ext cx="6501384" cy="6857990"/>
          </a:xfrm>
          <a:prstGeom prst="rect">
            <a:avLst/>
          </a:prstGeom>
        </p:spPr>
      </p:pic>
      <p:sp>
        <p:nvSpPr>
          <p:cNvPr id="18" name="Rectangle 17">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004404"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0C19D7-DD2B-67A5-E6C7-FBFE02EF98EC}"/>
              </a:ext>
            </a:extLst>
          </p:cNvPr>
          <p:cNvSpPr>
            <a:spLocks noGrp="1"/>
          </p:cNvSpPr>
          <p:nvPr>
            <p:ph type="title"/>
          </p:nvPr>
        </p:nvSpPr>
        <p:spPr>
          <a:xfrm>
            <a:off x="358485" y="1122363"/>
            <a:ext cx="3017520" cy="3204134"/>
          </a:xfrm>
        </p:spPr>
        <p:txBody>
          <a:bodyPr vert="horz" lIns="91440" tIns="45720" rIns="91440" bIns="45720" rtlCol="0" anchor="b">
            <a:normAutofit/>
          </a:bodyPr>
          <a:lstStyle/>
          <a:p>
            <a:r>
              <a:rPr lang="en-US" sz="2900" dirty="0"/>
              <a:t>Authentic Leadership</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074044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image of chess pawns">
            <a:extLst>
              <a:ext uri="{FF2B5EF4-FFF2-40B4-BE49-F238E27FC236}">
                <a16:creationId xmlns:a16="http://schemas.microsoft.com/office/drawing/2014/main" id="{6E344D00-797E-E68C-7F09-3695D3CCBD78}"/>
              </a:ext>
            </a:extLst>
          </p:cNvPr>
          <p:cNvPicPr>
            <a:picLocks noChangeAspect="1"/>
          </p:cNvPicPr>
          <p:nvPr/>
        </p:nvPicPr>
        <p:blipFill rotWithShape="1">
          <a:blip r:embed="rId2">
            <a:alphaModFix amt="50000"/>
          </a:blip>
          <a:srcRect l="12345" r="11"/>
          <a:stretch/>
        </p:blipFill>
        <p:spPr>
          <a:xfrm>
            <a:off x="20" y="1"/>
            <a:ext cx="9143980" cy="6857999"/>
          </a:xfrm>
          <a:prstGeom prst="rect">
            <a:avLst/>
          </a:prstGeom>
        </p:spPr>
      </p:pic>
      <p:sp>
        <p:nvSpPr>
          <p:cNvPr id="2" name="Title 1">
            <a:extLst>
              <a:ext uri="{FF2B5EF4-FFF2-40B4-BE49-F238E27FC236}">
                <a16:creationId xmlns:a16="http://schemas.microsoft.com/office/drawing/2014/main" id="{27ADA04A-4BCC-D04A-9EF0-1162CA462DF7}"/>
              </a:ext>
            </a:extLst>
          </p:cNvPr>
          <p:cNvSpPr>
            <a:spLocks noGrp="1"/>
          </p:cNvSpPr>
          <p:nvPr>
            <p:ph type="title"/>
          </p:nvPr>
        </p:nvSpPr>
        <p:spPr>
          <a:xfrm>
            <a:off x="1143000" y="1122363"/>
            <a:ext cx="6858000" cy="3063240"/>
          </a:xfrm>
        </p:spPr>
        <p:txBody>
          <a:bodyPr vert="horz" lIns="91440" tIns="45720" rIns="91440" bIns="45720" rtlCol="0" anchor="b">
            <a:normAutofit/>
          </a:bodyPr>
          <a:lstStyle/>
          <a:p>
            <a:pPr algn="ctr"/>
            <a:r>
              <a:rPr lang="en-US" sz="4000" b="0" i="0">
                <a:solidFill>
                  <a:srgbClr val="FFFFFF"/>
                </a:solidFill>
                <a:effectLst/>
              </a:rPr>
              <a:t>Bill George has defined 5 dimensions that help shape Authentic Leadership. These are Purpose, Values, Heart, Relationships, Self-Discipline.</a:t>
            </a:r>
            <a:endParaRPr lang="en-US" sz="4000">
              <a:solidFill>
                <a:srgbClr val="FFFFFF"/>
              </a:solidFill>
            </a:endParaRPr>
          </a:p>
        </p:txBody>
      </p:sp>
      <p:sp>
        <p:nvSpPr>
          <p:cNvPr id="15"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80654" y="4368623"/>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 name="connsiteX0" fmla="*/ 0 w 3182692"/>
              <a:gd name="connsiteY0" fmla="*/ 0 h 18288"/>
              <a:gd name="connsiteX1" fmla="*/ 572885 w 3182692"/>
              <a:gd name="connsiteY1" fmla="*/ 0 h 18288"/>
              <a:gd name="connsiteX2" fmla="*/ 1113942 w 3182692"/>
              <a:gd name="connsiteY2" fmla="*/ 0 h 18288"/>
              <a:gd name="connsiteX3" fmla="*/ 1686827 w 3182692"/>
              <a:gd name="connsiteY3" fmla="*/ 0 h 18288"/>
              <a:gd name="connsiteX4" fmla="*/ 2323365 w 3182692"/>
              <a:gd name="connsiteY4" fmla="*/ 0 h 18288"/>
              <a:gd name="connsiteX5" fmla="*/ 3182692 w 3182692"/>
              <a:gd name="connsiteY5" fmla="*/ 0 h 18288"/>
              <a:gd name="connsiteX6" fmla="*/ 3182692 w 3182692"/>
              <a:gd name="connsiteY6" fmla="*/ 18288 h 18288"/>
              <a:gd name="connsiteX7" fmla="*/ 2546154 w 3182692"/>
              <a:gd name="connsiteY7" fmla="*/ 18288 h 18288"/>
              <a:gd name="connsiteX8" fmla="*/ 1845961 w 3182692"/>
              <a:gd name="connsiteY8" fmla="*/ 18288 h 18288"/>
              <a:gd name="connsiteX9" fmla="*/ 1304904 w 3182692"/>
              <a:gd name="connsiteY9" fmla="*/ 18288 h 18288"/>
              <a:gd name="connsiteX10" fmla="*/ 604711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25870" y="33585"/>
                  <a:pt x="418138" y="17639"/>
                  <a:pt x="636538" y="0"/>
                </a:cubicBezTo>
                <a:cubicBezTo>
                  <a:pt x="865372" y="-3887"/>
                  <a:pt x="1010746" y="-18166"/>
                  <a:pt x="1273077" y="0"/>
                </a:cubicBezTo>
                <a:cubicBezTo>
                  <a:pt x="1527846" y="-24408"/>
                  <a:pt x="1703704" y="-36055"/>
                  <a:pt x="1909615" y="0"/>
                </a:cubicBezTo>
                <a:cubicBezTo>
                  <a:pt x="2119487" y="1667"/>
                  <a:pt x="2200543" y="-19343"/>
                  <a:pt x="2482500" y="0"/>
                </a:cubicBezTo>
                <a:cubicBezTo>
                  <a:pt x="2736775" y="57438"/>
                  <a:pt x="2997998" y="-48885"/>
                  <a:pt x="3182692" y="0"/>
                </a:cubicBezTo>
                <a:cubicBezTo>
                  <a:pt x="3182658" y="4844"/>
                  <a:pt x="3182282" y="11009"/>
                  <a:pt x="3182692" y="18288"/>
                </a:cubicBezTo>
                <a:cubicBezTo>
                  <a:pt x="2944477" y="15825"/>
                  <a:pt x="2868931" y="12370"/>
                  <a:pt x="2609807" y="18288"/>
                </a:cubicBezTo>
                <a:cubicBezTo>
                  <a:pt x="2341556" y="6193"/>
                  <a:pt x="2324113" y="22706"/>
                  <a:pt x="2068750" y="18288"/>
                </a:cubicBezTo>
                <a:cubicBezTo>
                  <a:pt x="1817163" y="7852"/>
                  <a:pt x="1716254" y="25979"/>
                  <a:pt x="1432211" y="18288"/>
                </a:cubicBezTo>
                <a:cubicBezTo>
                  <a:pt x="1164747" y="-28137"/>
                  <a:pt x="993140" y="27575"/>
                  <a:pt x="859327" y="18288"/>
                </a:cubicBezTo>
                <a:cubicBezTo>
                  <a:pt x="750703" y="-24974"/>
                  <a:pt x="236193" y="38731"/>
                  <a:pt x="0" y="18288"/>
                </a:cubicBezTo>
                <a:cubicBezTo>
                  <a:pt x="-649" y="11698"/>
                  <a:pt x="663" y="5413"/>
                  <a:pt x="0" y="0"/>
                </a:cubicBezTo>
                <a:close/>
              </a:path>
              <a:path w="3182692" h="18288" stroke="0" extrusionOk="0">
                <a:moveTo>
                  <a:pt x="0" y="0"/>
                </a:moveTo>
                <a:cubicBezTo>
                  <a:pt x="224421" y="-39331"/>
                  <a:pt x="418777" y="11439"/>
                  <a:pt x="572885" y="0"/>
                </a:cubicBezTo>
                <a:cubicBezTo>
                  <a:pt x="750333" y="-6388"/>
                  <a:pt x="940592" y="15806"/>
                  <a:pt x="1113942" y="0"/>
                </a:cubicBezTo>
                <a:cubicBezTo>
                  <a:pt x="1322785" y="-1777"/>
                  <a:pt x="1505363" y="28230"/>
                  <a:pt x="1686827" y="0"/>
                </a:cubicBezTo>
                <a:cubicBezTo>
                  <a:pt x="1853304" y="1595"/>
                  <a:pt x="2194652" y="-1232"/>
                  <a:pt x="2323365" y="0"/>
                </a:cubicBezTo>
                <a:cubicBezTo>
                  <a:pt x="2488732" y="36406"/>
                  <a:pt x="2902093" y="-40336"/>
                  <a:pt x="3182692" y="0"/>
                </a:cubicBezTo>
                <a:cubicBezTo>
                  <a:pt x="3182167" y="5049"/>
                  <a:pt x="3182885" y="12044"/>
                  <a:pt x="3182692" y="18288"/>
                </a:cubicBezTo>
                <a:cubicBezTo>
                  <a:pt x="3012563" y="-37820"/>
                  <a:pt x="2765409" y="35618"/>
                  <a:pt x="2546154" y="18288"/>
                </a:cubicBezTo>
                <a:cubicBezTo>
                  <a:pt x="2333381" y="13914"/>
                  <a:pt x="2154438" y="9838"/>
                  <a:pt x="1845961" y="18288"/>
                </a:cubicBezTo>
                <a:cubicBezTo>
                  <a:pt x="1531509" y="33812"/>
                  <a:pt x="1456631" y="-6606"/>
                  <a:pt x="1304904" y="18288"/>
                </a:cubicBezTo>
                <a:cubicBezTo>
                  <a:pt x="1168344" y="36351"/>
                  <a:pt x="928499" y="15047"/>
                  <a:pt x="604711" y="18288"/>
                </a:cubicBezTo>
                <a:cubicBezTo>
                  <a:pt x="285438" y="38007"/>
                  <a:pt x="116029" y="-22204"/>
                  <a:pt x="0" y="18288"/>
                </a:cubicBezTo>
                <a:cubicBezTo>
                  <a:pt x="-39" y="12511"/>
                  <a:pt x="-381" y="8039"/>
                  <a:pt x="0" y="0"/>
                </a:cubicBezTo>
                <a:close/>
              </a:path>
              <a:path w="3182692" h="18288" fill="none" stroke="0" extrusionOk="0">
                <a:moveTo>
                  <a:pt x="0" y="0"/>
                </a:moveTo>
                <a:cubicBezTo>
                  <a:pt x="245832" y="29445"/>
                  <a:pt x="388924" y="-28919"/>
                  <a:pt x="636538" y="0"/>
                </a:cubicBezTo>
                <a:cubicBezTo>
                  <a:pt x="854919" y="4634"/>
                  <a:pt x="991654" y="8864"/>
                  <a:pt x="1273077" y="0"/>
                </a:cubicBezTo>
                <a:cubicBezTo>
                  <a:pt x="1566644" y="-14667"/>
                  <a:pt x="1666526" y="3717"/>
                  <a:pt x="1909615" y="0"/>
                </a:cubicBezTo>
                <a:cubicBezTo>
                  <a:pt x="2138795" y="27220"/>
                  <a:pt x="2225506" y="-13892"/>
                  <a:pt x="2482500" y="0"/>
                </a:cubicBezTo>
                <a:cubicBezTo>
                  <a:pt x="2775583" y="32183"/>
                  <a:pt x="3003218" y="-43687"/>
                  <a:pt x="3182692" y="0"/>
                </a:cubicBezTo>
                <a:cubicBezTo>
                  <a:pt x="3183006" y="4158"/>
                  <a:pt x="3181713" y="12539"/>
                  <a:pt x="3182692" y="18288"/>
                </a:cubicBezTo>
                <a:cubicBezTo>
                  <a:pt x="2959845" y="25574"/>
                  <a:pt x="2868929" y="24980"/>
                  <a:pt x="2609807" y="18288"/>
                </a:cubicBezTo>
                <a:cubicBezTo>
                  <a:pt x="2341405" y="5992"/>
                  <a:pt x="2328488" y="20436"/>
                  <a:pt x="2068750" y="18288"/>
                </a:cubicBezTo>
                <a:cubicBezTo>
                  <a:pt x="1816113" y="2395"/>
                  <a:pt x="1699345" y="36855"/>
                  <a:pt x="1432211" y="18288"/>
                </a:cubicBezTo>
                <a:cubicBezTo>
                  <a:pt x="1148381" y="-28184"/>
                  <a:pt x="987622" y="2403"/>
                  <a:pt x="859327" y="18288"/>
                </a:cubicBezTo>
                <a:cubicBezTo>
                  <a:pt x="743387" y="37422"/>
                  <a:pt x="194182" y="18789"/>
                  <a:pt x="0" y="18288"/>
                </a:cubicBezTo>
                <a:cubicBezTo>
                  <a:pt x="20" y="11469"/>
                  <a:pt x="-29" y="5154"/>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0602320"/>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F4083-EF38-40C3-A31A-CA5CF400E656}"/>
              </a:ext>
            </a:extLst>
          </p:cNvPr>
          <p:cNvSpPr>
            <a:spLocks noGrp="1"/>
          </p:cNvSpPr>
          <p:nvPr>
            <p:ph type="title"/>
          </p:nvPr>
        </p:nvSpPr>
        <p:spPr>
          <a:xfrm>
            <a:off x="657465" y="624462"/>
            <a:ext cx="7886700" cy="1325563"/>
          </a:xfrm>
        </p:spPr>
        <p:txBody>
          <a:bodyPr/>
          <a:lstStyle/>
          <a:p>
            <a:r>
              <a:rPr lang="en-US" dirty="0">
                <a:solidFill>
                  <a:srgbClr val="FFFFFF"/>
                </a:solidFill>
                <a:ea typeface="+mj-lt"/>
                <a:cs typeface="+mj-lt"/>
              </a:rPr>
              <a:t> Authentic Leadership- Bill George</a:t>
            </a:r>
            <a:endParaRPr lang="en-GB" dirty="0">
              <a:solidFill>
                <a:srgbClr val="FFFFFF"/>
              </a:solidFill>
              <a:cs typeface="Calibri Light"/>
            </a:endParaRPr>
          </a:p>
        </p:txBody>
      </p:sp>
      <p:pic>
        <p:nvPicPr>
          <p:cNvPr id="6" name="Picture 6">
            <a:extLst>
              <a:ext uri="{FF2B5EF4-FFF2-40B4-BE49-F238E27FC236}">
                <a16:creationId xmlns:a16="http://schemas.microsoft.com/office/drawing/2014/main" id="{45AD7A95-2384-4E96-BE95-F4B1235801B9}"/>
              </a:ext>
            </a:extLst>
          </p:cNvPr>
          <p:cNvPicPr>
            <a:picLocks noGrp="1" noChangeAspect="1"/>
          </p:cNvPicPr>
          <p:nvPr>
            <p:ph idx="1"/>
          </p:nvPr>
        </p:nvPicPr>
        <p:blipFill>
          <a:blip r:embed="rId2"/>
          <a:stretch>
            <a:fillRect/>
          </a:stretch>
        </p:blipFill>
        <p:spPr>
          <a:xfrm>
            <a:off x="1824078" y="1875458"/>
            <a:ext cx="5169273" cy="4539823"/>
          </a:xfrm>
        </p:spPr>
      </p:pic>
      <p:sp>
        <p:nvSpPr>
          <p:cNvPr id="3" name="TextBox 2">
            <a:extLst>
              <a:ext uri="{FF2B5EF4-FFF2-40B4-BE49-F238E27FC236}">
                <a16:creationId xmlns:a16="http://schemas.microsoft.com/office/drawing/2014/main" id="{CE0E92A7-5C3E-43A7-AAFA-A629227C024C}"/>
              </a:ext>
            </a:extLst>
          </p:cNvPr>
          <p:cNvSpPr txBox="1"/>
          <p:nvPr/>
        </p:nvSpPr>
        <p:spPr>
          <a:xfrm>
            <a:off x="3555787" y="6485323"/>
            <a:ext cx="43568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FFFF"/>
                </a:solidFill>
              </a:rPr>
              <a:t>(Northouse, 2016 – See Chapter 9)</a:t>
            </a:r>
            <a:endParaRPr lang="en-US" dirty="0">
              <a:solidFill>
                <a:srgbClr val="FFFFFF"/>
              </a:solidFill>
            </a:endParaRPr>
          </a:p>
        </p:txBody>
      </p:sp>
    </p:spTree>
    <p:extLst>
      <p:ext uri="{BB962C8B-B14F-4D97-AF65-F5344CB8AC3E}">
        <p14:creationId xmlns:p14="http://schemas.microsoft.com/office/powerpoint/2010/main" val="479157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yellow figures and a red figure on the other side">
            <a:extLst>
              <a:ext uri="{FF2B5EF4-FFF2-40B4-BE49-F238E27FC236}">
                <a16:creationId xmlns:a16="http://schemas.microsoft.com/office/drawing/2014/main" id="{C2AAFACA-245C-559B-296C-BF717CD6FA27}"/>
              </a:ext>
            </a:extLst>
          </p:cNvPr>
          <p:cNvPicPr>
            <a:picLocks noChangeAspect="1"/>
          </p:cNvPicPr>
          <p:nvPr/>
        </p:nvPicPr>
        <p:blipFill rotWithShape="1">
          <a:blip r:embed="rId2">
            <a:alphaModFix amt="50000"/>
          </a:blip>
          <a:srcRect l="11000" r="-2" b="-2"/>
          <a:stretch/>
        </p:blipFill>
        <p:spPr>
          <a:xfrm>
            <a:off x="20" y="1"/>
            <a:ext cx="9143980" cy="6857999"/>
          </a:xfrm>
          <a:prstGeom prst="rect">
            <a:avLst/>
          </a:prstGeom>
        </p:spPr>
      </p:pic>
      <p:sp>
        <p:nvSpPr>
          <p:cNvPr id="2" name="Title 1">
            <a:extLst>
              <a:ext uri="{FF2B5EF4-FFF2-40B4-BE49-F238E27FC236}">
                <a16:creationId xmlns:a16="http://schemas.microsoft.com/office/drawing/2014/main" id="{09D016F8-EC7D-09B9-649A-BB29AD1205B0}"/>
              </a:ext>
            </a:extLst>
          </p:cNvPr>
          <p:cNvSpPr>
            <a:spLocks noGrp="1"/>
          </p:cNvSpPr>
          <p:nvPr>
            <p:ph type="title"/>
          </p:nvPr>
        </p:nvSpPr>
        <p:spPr>
          <a:xfrm>
            <a:off x="1143000" y="1122362"/>
            <a:ext cx="6858000" cy="2900518"/>
          </a:xfrm>
        </p:spPr>
        <p:txBody>
          <a:bodyPr vert="horz" lIns="91440" tIns="45720" rIns="91440" bIns="45720" rtlCol="0" anchor="b">
            <a:normAutofit fontScale="90000"/>
          </a:bodyPr>
          <a:lstStyle/>
          <a:p>
            <a:pPr algn="ctr"/>
            <a:r>
              <a:rPr lang="en-US" sz="3300" b="1" i="0" dirty="0">
                <a:solidFill>
                  <a:srgbClr val="FFFFFF"/>
                </a:solidFill>
                <a:effectLst/>
              </a:rPr>
              <a:t>Purpose</a:t>
            </a:r>
            <a:br>
              <a:rPr lang="en-US" sz="3300" b="1" i="0" dirty="0">
                <a:solidFill>
                  <a:srgbClr val="FFFFFF"/>
                </a:solidFill>
                <a:effectLst/>
              </a:rPr>
            </a:br>
            <a:br>
              <a:rPr lang="en-US" sz="3300" b="1" i="0" dirty="0">
                <a:solidFill>
                  <a:srgbClr val="FFFFFF"/>
                </a:solidFill>
                <a:effectLst/>
              </a:rPr>
            </a:br>
            <a:r>
              <a:rPr lang="en-US" sz="3300" b="0" i="0" dirty="0">
                <a:solidFill>
                  <a:srgbClr val="FFFFFF"/>
                </a:solidFill>
                <a:effectLst/>
              </a:rPr>
              <a:t>The first step to being an Authentic Leader is to know yourself, to have an awareness of yourself, your strengths, and weaknesses. Only in this way can you learn more about your personal needs and thus your purpose. </a:t>
            </a:r>
            <a:endParaRPr lang="en-US" sz="3300" dirty="0">
              <a:solidFill>
                <a:srgbClr val="FFFFFF"/>
              </a:solidFill>
            </a:endParaRPr>
          </a:p>
        </p:txBody>
      </p:sp>
    </p:spTree>
    <p:extLst>
      <p:ext uri="{BB962C8B-B14F-4D97-AF65-F5344CB8AC3E}">
        <p14:creationId xmlns:p14="http://schemas.microsoft.com/office/powerpoint/2010/main" val="1759425455"/>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57A04C-677E-F423-4436-209DF05218FD}"/>
              </a:ext>
            </a:extLst>
          </p:cNvPr>
          <p:cNvSpPr>
            <a:spLocks noGrp="1"/>
          </p:cNvSpPr>
          <p:nvPr>
            <p:ph type="title"/>
          </p:nvPr>
        </p:nvSpPr>
        <p:spPr>
          <a:xfrm>
            <a:off x="5169089" y="891540"/>
            <a:ext cx="3442120" cy="1578308"/>
          </a:xfrm>
        </p:spPr>
        <p:txBody>
          <a:bodyPr vert="horz" lIns="91440" tIns="45720" rIns="91440" bIns="45720" rtlCol="0" anchor="ctr">
            <a:normAutofit/>
          </a:bodyPr>
          <a:lstStyle/>
          <a:p>
            <a:r>
              <a:rPr lang="en-US" sz="3500" b="1" i="0">
                <a:effectLst/>
              </a:rPr>
              <a:t>Values:</a:t>
            </a:r>
            <a:endParaRPr lang="en-US" sz="3500"/>
          </a:p>
        </p:txBody>
      </p:sp>
      <p:pic>
        <p:nvPicPr>
          <p:cNvPr id="6" name="Picture 5" descr="Person with idea concept">
            <a:extLst>
              <a:ext uri="{FF2B5EF4-FFF2-40B4-BE49-F238E27FC236}">
                <a16:creationId xmlns:a16="http://schemas.microsoft.com/office/drawing/2014/main" id="{DA84AA79-BD79-674F-EA6D-54B132C25798}"/>
              </a:ext>
            </a:extLst>
          </p:cNvPr>
          <p:cNvPicPr>
            <a:picLocks noChangeAspect="1"/>
          </p:cNvPicPr>
          <p:nvPr/>
        </p:nvPicPr>
        <p:blipFill rotWithShape="1">
          <a:blip r:embed="rId2"/>
          <a:srcRect l="29292" r="20830" b="-1"/>
          <a:stretch/>
        </p:blipFill>
        <p:spPr>
          <a:xfrm>
            <a:off x="20" y="10"/>
            <a:ext cx="5124486"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4" name="TextBox 3">
            <a:extLst>
              <a:ext uri="{FF2B5EF4-FFF2-40B4-BE49-F238E27FC236}">
                <a16:creationId xmlns:a16="http://schemas.microsoft.com/office/drawing/2014/main" id="{C705AF6B-BAA4-8ED6-581A-53191E66BE68}"/>
              </a:ext>
            </a:extLst>
          </p:cNvPr>
          <p:cNvSpPr txBox="1"/>
          <p:nvPr/>
        </p:nvSpPr>
        <p:spPr>
          <a:xfrm>
            <a:off x="5169089" y="2630161"/>
            <a:ext cx="3442118" cy="3332489"/>
          </a:xfrm>
          <a:prstGeom prst="rect">
            <a:avLst/>
          </a:prstGeom>
        </p:spPr>
        <p:txBody>
          <a:bodyPr vert="horz" lIns="91440" tIns="45720" rIns="91440" bIns="45720" rtlCol="0">
            <a:noAutofit/>
          </a:bodyPr>
          <a:lstStyle/>
          <a:p>
            <a:pPr defTabSz="914400">
              <a:lnSpc>
                <a:spcPct val="90000"/>
              </a:lnSpc>
              <a:spcAft>
                <a:spcPts val="600"/>
              </a:spcAft>
            </a:pPr>
            <a:r>
              <a:rPr lang="en-US" sz="2200" b="0" i="0" dirty="0">
                <a:effectLst/>
              </a:rPr>
              <a:t>Every decision that you as an Authentic Leader make and every behavior that you display are predetermined by your values. Therefore, you are authentic when your own values are transparent.</a:t>
            </a:r>
            <a:endParaRPr lang="en-US" sz="2200" dirty="0"/>
          </a:p>
        </p:txBody>
      </p:sp>
    </p:spTree>
    <p:extLst>
      <p:ext uri="{BB962C8B-B14F-4D97-AF65-F5344CB8AC3E}">
        <p14:creationId xmlns:p14="http://schemas.microsoft.com/office/powerpoint/2010/main" val="1543170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55E9B0-A0EE-28DD-CA71-EEFD9CA16A9A}"/>
              </a:ext>
            </a:extLst>
          </p:cNvPr>
          <p:cNvSpPr>
            <a:spLocks noGrp="1"/>
          </p:cNvSpPr>
          <p:nvPr>
            <p:ph type="title"/>
          </p:nvPr>
        </p:nvSpPr>
        <p:spPr>
          <a:xfrm>
            <a:off x="5301436" y="17045"/>
            <a:ext cx="3442120" cy="1578308"/>
          </a:xfrm>
        </p:spPr>
        <p:txBody>
          <a:bodyPr vert="horz" lIns="91440" tIns="45720" rIns="91440" bIns="45720" rtlCol="0" anchor="ctr">
            <a:normAutofit/>
          </a:bodyPr>
          <a:lstStyle/>
          <a:p>
            <a:r>
              <a:rPr lang="en-US" sz="3500" dirty="0"/>
              <a:t>Heart:</a:t>
            </a:r>
          </a:p>
        </p:txBody>
      </p:sp>
      <p:pic>
        <p:nvPicPr>
          <p:cNvPr id="6" name="Picture 5" descr="Hands-on top of each other">
            <a:extLst>
              <a:ext uri="{FF2B5EF4-FFF2-40B4-BE49-F238E27FC236}">
                <a16:creationId xmlns:a16="http://schemas.microsoft.com/office/drawing/2014/main" id="{80A10ED7-B18D-8A68-0F09-7AC5BDC1F7BC}"/>
              </a:ext>
            </a:extLst>
          </p:cNvPr>
          <p:cNvPicPr>
            <a:picLocks noChangeAspect="1"/>
          </p:cNvPicPr>
          <p:nvPr/>
        </p:nvPicPr>
        <p:blipFill rotWithShape="1">
          <a:blip r:embed="rId2"/>
          <a:srcRect l="55004" r="12305" b="1"/>
          <a:stretch/>
        </p:blipFill>
        <p:spPr>
          <a:xfrm>
            <a:off x="20" y="10"/>
            <a:ext cx="5124486" cy="6857990"/>
          </a:xfrm>
          <a:custGeom>
            <a:avLst/>
            <a:gdLst/>
            <a:ahLst/>
            <a:cxnLst/>
            <a:rect l="l" t="t" r="r" b="b"/>
            <a:pathLst>
              <a:path w="6832674" h="6858000">
                <a:moveTo>
                  <a:pt x="0" y="0"/>
                </a:moveTo>
                <a:lnTo>
                  <a:pt x="6832674" y="0"/>
                </a:lnTo>
                <a:lnTo>
                  <a:pt x="6749707" y="183520"/>
                </a:lnTo>
                <a:cubicBezTo>
                  <a:pt x="6327787" y="1181050"/>
                  <a:pt x="6094475" y="2277779"/>
                  <a:pt x="6094475" y="3429000"/>
                </a:cubicBezTo>
                <a:cubicBezTo>
                  <a:pt x="6094475" y="4580222"/>
                  <a:pt x="6327787" y="5676950"/>
                  <a:pt x="6749707" y="6674481"/>
                </a:cubicBezTo>
                <a:lnTo>
                  <a:pt x="6832674" y="6858000"/>
                </a:lnTo>
                <a:lnTo>
                  <a:pt x="0" y="6858000"/>
                </a:lnTo>
                <a:close/>
              </a:path>
            </a:pathLst>
          </a:custGeom>
        </p:spPr>
      </p:pic>
      <p:sp>
        <p:nvSpPr>
          <p:cNvPr id="4" name="TextBox 3">
            <a:extLst>
              <a:ext uri="{FF2B5EF4-FFF2-40B4-BE49-F238E27FC236}">
                <a16:creationId xmlns:a16="http://schemas.microsoft.com/office/drawing/2014/main" id="{34177C88-9DA1-CB7F-E032-4A261C069B79}"/>
              </a:ext>
            </a:extLst>
          </p:cNvPr>
          <p:cNvSpPr txBox="1"/>
          <p:nvPr/>
        </p:nvSpPr>
        <p:spPr>
          <a:xfrm>
            <a:off x="5124506" y="1595353"/>
            <a:ext cx="3442118" cy="3332489"/>
          </a:xfrm>
          <a:prstGeom prst="rect">
            <a:avLst/>
          </a:prstGeom>
        </p:spPr>
        <p:txBody>
          <a:bodyPr vert="horz" lIns="91440" tIns="45720" rIns="91440" bIns="45720" rtlCol="0">
            <a:noAutofit/>
          </a:bodyPr>
          <a:lstStyle/>
          <a:p>
            <a:pPr defTabSz="914400">
              <a:lnSpc>
                <a:spcPct val="90000"/>
              </a:lnSpc>
              <a:spcAft>
                <a:spcPts val="600"/>
              </a:spcAft>
            </a:pPr>
            <a:r>
              <a:rPr lang="en-US" sz="2200" b="0" i="0" dirty="0">
                <a:effectLst/>
              </a:rPr>
              <a:t>As an Authentic Leader, it is important to be empathetic with yourself and with your team members. In doing so, you should find the right balance between the needs of yourself, your team members, and those of the organization. To achieve this, you must have a clear understanding of the kind of </a:t>
            </a:r>
            <a:r>
              <a:rPr lang="en-US" sz="2200" b="1" i="0" dirty="0">
                <a:effectLst/>
              </a:rPr>
              <a:t>relationship</a:t>
            </a:r>
            <a:r>
              <a:rPr lang="en-US" sz="2200" b="0" i="0" dirty="0">
                <a:effectLst/>
              </a:rPr>
              <a:t> you have with yourself, and everyone else.</a:t>
            </a:r>
            <a:endParaRPr lang="en-US" sz="2200" dirty="0"/>
          </a:p>
        </p:txBody>
      </p:sp>
    </p:spTree>
    <p:extLst>
      <p:ext uri="{BB962C8B-B14F-4D97-AF65-F5344CB8AC3E}">
        <p14:creationId xmlns:p14="http://schemas.microsoft.com/office/powerpoint/2010/main" val="1657688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ath through billowing grass">
            <a:extLst>
              <a:ext uri="{FF2B5EF4-FFF2-40B4-BE49-F238E27FC236}">
                <a16:creationId xmlns:a16="http://schemas.microsoft.com/office/drawing/2014/main" id="{A66EA65A-6501-C1E0-4E6B-0D6CB85D01E0}"/>
              </a:ext>
            </a:extLst>
          </p:cNvPr>
          <p:cNvPicPr>
            <a:picLocks noChangeAspect="1"/>
          </p:cNvPicPr>
          <p:nvPr/>
        </p:nvPicPr>
        <p:blipFill rotWithShape="1">
          <a:blip r:embed="rId2">
            <a:alphaModFix amt="50000"/>
          </a:blip>
          <a:srcRect l="8768" r="2231" b="-2"/>
          <a:stretch/>
        </p:blipFill>
        <p:spPr>
          <a:xfrm>
            <a:off x="20" y="1"/>
            <a:ext cx="9143980" cy="6857999"/>
          </a:xfrm>
          <a:prstGeom prst="rect">
            <a:avLst/>
          </a:prstGeom>
        </p:spPr>
      </p:pic>
      <p:sp>
        <p:nvSpPr>
          <p:cNvPr id="2" name="Title 1">
            <a:extLst>
              <a:ext uri="{FF2B5EF4-FFF2-40B4-BE49-F238E27FC236}">
                <a16:creationId xmlns:a16="http://schemas.microsoft.com/office/drawing/2014/main" id="{C9BDEAB0-E153-5916-A584-D468F8A5F08C}"/>
              </a:ext>
            </a:extLst>
          </p:cNvPr>
          <p:cNvSpPr>
            <a:spLocks noGrp="1"/>
          </p:cNvSpPr>
          <p:nvPr>
            <p:ph type="title"/>
          </p:nvPr>
        </p:nvSpPr>
        <p:spPr>
          <a:xfrm>
            <a:off x="1143000" y="1687847"/>
            <a:ext cx="6858000" cy="2900518"/>
          </a:xfrm>
        </p:spPr>
        <p:txBody>
          <a:bodyPr vert="horz" lIns="91440" tIns="45720" rIns="91440" bIns="45720" rtlCol="0" anchor="b">
            <a:normAutofit fontScale="90000"/>
          </a:bodyPr>
          <a:lstStyle/>
          <a:p>
            <a:pPr algn="ctr"/>
            <a:r>
              <a:rPr lang="en-US" sz="3300" b="1" i="0" dirty="0">
                <a:solidFill>
                  <a:srgbClr val="FFFFFF"/>
                </a:solidFill>
                <a:effectLst/>
              </a:rPr>
              <a:t>Self-Discipline:</a:t>
            </a:r>
            <a:br>
              <a:rPr lang="en-US" sz="3300" b="1" i="0" dirty="0">
                <a:solidFill>
                  <a:srgbClr val="FFFFFF"/>
                </a:solidFill>
                <a:effectLst/>
              </a:rPr>
            </a:br>
            <a:br>
              <a:rPr lang="en-US" sz="3300" b="1" i="0" dirty="0">
                <a:solidFill>
                  <a:srgbClr val="FFFFFF"/>
                </a:solidFill>
                <a:effectLst/>
              </a:rPr>
            </a:br>
            <a:r>
              <a:rPr lang="en-US" sz="3300" b="0" i="0" dirty="0">
                <a:solidFill>
                  <a:srgbClr val="FFFFFF"/>
                </a:solidFill>
                <a:effectLst/>
              </a:rPr>
              <a:t> Always practice what you preach. </a:t>
            </a:r>
            <a:r>
              <a:rPr lang="en-US" sz="3300" b="1" i="0" dirty="0">
                <a:solidFill>
                  <a:srgbClr val="FFFFFF"/>
                </a:solidFill>
                <a:effectLst/>
              </a:rPr>
              <a:t>Authentic Leadership can be learned. But the learning path itself can be a painful self-exploration.</a:t>
            </a:r>
            <a:r>
              <a:rPr lang="en-US" sz="3300" b="0" i="0" dirty="0">
                <a:solidFill>
                  <a:srgbClr val="FFFFFF"/>
                </a:solidFill>
                <a:effectLst/>
              </a:rPr>
              <a:t> In order to stay on the path, you’ll need a lot of self-discipline.</a:t>
            </a:r>
            <a:endParaRPr lang="en-US" sz="3300" dirty="0">
              <a:solidFill>
                <a:srgbClr val="FFFFFF"/>
              </a:solidFill>
            </a:endParaRPr>
          </a:p>
        </p:txBody>
      </p:sp>
    </p:spTree>
    <p:extLst>
      <p:ext uri="{BB962C8B-B14F-4D97-AF65-F5344CB8AC3E}">
        <p14:creationId xmlns:p14="http://schemas.microsoft.com/office/powerpoint/2010/main" val="2225163761"/>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145E7-5856-44F1-4566-9261C4E1E5B6}"/>
              </a:ext>
            </a:extLst>
          </p:cNvPr>
          <p:cNvSpPr>
            <a:spLocks noGrp="1"/>
          </p:cNvSpPr>
          <p:nvPr>
            <p:ph type="title"/>
          </p:nvPr>
        </p:nvSpPr>
        <p:spPr>
          <a:xfrm>
            <a:off x="840699" y="687480"/>
            <a:ext cx="5605629" cy="994172"/>
          </a:xfrm>
        </p:spPr>
        <p:txBody>
          <a:bodyPr vert="horz" lIns="91440" tIns="45720" rIns="91440" bIns="45720" rtlCol="0" anchor="ctr">
            <a:normAutofit/>
          </a:bodyPr>
          <a:lstStyle/>
          <a:p>
            <a:r>
              <a:rPr lang="en-US" sz="3000" kern="1200" dirty="0">
                <a:solidFill>
                  <a:schemeClr val="tx1"/>
                </a:solidFill>
                <a:latin typeface="+mj-lt"/>
                <a:ea typeface="+mj-ea"/>
                <a:cs typeface="+mj-cs"/>
              </a:rPr>
              <a:t>Characteristics of an Authentic Leader:</a:t>
            </a:r>
          </a:p>
        </p:txBody>
      </p:sp>
      <p:sp>
        <p:nvSpPr>
          <p:cNvPr id="3" name="TextBox 2">
            <a:extLst>
              <a:ext uri="{FF2B5EF4-FFF2-40B4-BE49-F238E27FC236}">
                <a16:creationId xmlns:a16="http://schemas.microsoft.com/office/drawing/2014/main" id="{CFFE0650-3E5B-1240-9527-5FB0A34AEDD8}"/>
              </a:ext>
            </a:extLst>
          </p:cNvPr>
          <p:cNvSpPr txBox="1"/>
          <p:nvPr/>
        </p:nvSpPr>
        <p:spPr>
          <a:xfrm>
            <a:off x="852321" y="2227943"/>
            <a:ext cx="5033221" cy="3788227"/>
          </a:xfrm>
          <a:prstGeom prst="rect">
            <a:avLst/>
          </a:prstGeom>
        </p:spPr>
        <p:txBody>
          <a:bodyPr vert="horz" lIns="91440" tIns="45720" rIns="91440" bIns="45720" rtlCol="0" anchor="ctr">
            <a:normAutofit/>
          </a:bodyPr>
          <a:lstStyle/>
          <a:p>
            <a:pPr marL="342900" indent="-228600" defTabSz="914400">
              <a:lnSpc>
                <a:spcPct val="90000"/>
              </a:lnSpc>
              <a:spcAft>
                <a:spcPts val="600"/>
              </a:spcAft>
              <a:buFont typeface="Arial" panose="020B0604020202020204" pitchFamily="34" charset="0"/>
              <a:buChar char="•"/>
            </a:pPr>
            <a:r>
              <a:rPr lang="en-US" sz="2100" dirty="0"/>
              <a:t>Sense of purpose</a:t>
            </a:r>
          </a:p>
          <a:p>
            <a:pPr marL="342900" indent="-228600" defTabSz="914400">
              <a:lnSpc>
                <a:spcPct val="90000"/>
              </a:lnSpc>
              <a:spcAft>
                <a:spcPts val="600"/>
              </a:spcAft>
              <a:buFont typeface="Arial" panose="020B0604020202020204" pitchFamily="34" charset="0"/>
              <a:buChar char="•"/>
            </a:pPr>
            <a:r>
              <a:rPr lang="en-US" sz="2100" dirty="0"/>
              <a:t>Self-Discipline</a:t>
            </a:r>
          </a:p>
          <a:p>
            <a:pPr marL="342900" indent="-228600" defTabSz="914400">
              <a:lnSpc>
                <a:spcPct val="90000"/>
              </a:lnSpc>
              <a:spcAft>
                <a:spcPts val="600"/>
              </a:spcAft>
              <a:buFont typeface="Arial" panose="020B0604020202020204" pitchFamily="34" charset="0"/>
              <a:buChar char="•"/>
            </a:pPr>
            <a:r>
              <a:rPr lang="en-US" sz="2100" dirty="0"/>
              <a:t>Compassion and Heart</a:t>
            </a:r>
          </a:p>
          <a:p>
            <a:pPr marL="342900" indent="-228600" defTabSz="914400">
              <a:lnSpc>
                <a:spcPct val="90000"/>
              </a:lnSpc>
              <a:spcAft>
                <a:spcPts val="600"/>
              </a:spcAft>
              <a:buFont typeface="Arial" panose="020B0604020202020204" pitchFamily="34" charset="0"/>
              <a:buChar char="•"/>
            </a:pPr>
            <a:r>
              <a:rPr lang="en-US" sz="2100" dirty="0"/>
              <a:t>Self-Awareness</a:t>
            </a:r>
          </a:p>
          <a:p>
            <a:pPr marL="342900" indent="-228600" defTabSz="914400">
              <a:lnSpc>
                <a:spcPct val="90000"/>
              </a:lnSpc>
              <a:spcAft>
                <a:spcPts val="600"/>
              </a:spcAft>
              <a:buFont typeface="Arial" panose="020B0604020202020204" pitchFamily="34" charset="0"/>
              <a:buChar char="•"/>
            </a:pPr>
            <a:r>
              <a:rPr lang="en-US" sz="2100" dirty="0"/>
              <a:t>People-</a:t>
            </a:r>
            <a:r>
              <a:rPr lang="en-US" sz="2100" dirty="0" err="1"/>
              <a:t>centred</a:t>
            </a:r>
            <a:r>
              <a:rPr lang="en-US" sz="2100" dirty="0"/>
              <a:t> connections</a:t>
            </a:r>
          </a:p>
          <a:p>
            <a:pPr marL="342900" indent="-228600" defTabSz="914400">
              <a:lnSpc>
                <a:spcPct val="90000"/>
              </a:lnSpc>
              <a:spcAft>
                <a:spcPts val="600"/>
              </a:spcAft>
              <a:buFont typeface="Arial" panose="020B0604020202020204" pitchFamily="34" charset="0"/>
              <a:buChar char="•"/>
            </a:pPr>
            <a:r>
              <a:rPr lang="en-US" sz="2100" dirty="0"/>
              <a:t>Focus on Improvement </a:t>
            </a:r>
          </a:p>
          <a:p>
            <a:pPr marL="342900" indent="-228600" defTabSz="914400">
              <a:lnSpc>
                <a:spcPct val="90000"/>
              </a:lnSpc>
              <a:spcAft>
                <a:spcPts val="600"/>
              </a:spcAft>
              <a:buFont typeface="Arial" panose="020B0604020202020204" pitchFamily="34" charset="0"/>
              <a:buChar char="•"/>
            </a:pPr>
            <a:r>
              <a:rPr lang="en-US" sz="2100" dirty="0"/>
              <a:t>Transparency</a:t>
            </a:r>
          </a:p>
          <a:p>
            <a:pPr marL="342900" indent="-228600" defTabSz="914400">
              <a:lnSpc>
                <a:spcPct val="90000"/>
              </a:lnSpc>
              <a:spcAft>
                <a:spcPts val="600"/>
              </a:spcAft>
              <a:buFont typeface="Arial" panose="020B0604020202020204" pitchFamily="34" charset="0"/>
              <a:buChar char="•"/>
            </a:pPr>
            <a:r>
              <a:rPr lang="en-US" sz="2100" dirty="0"/>
              <a:t>Shared Success</a:t>
            </a:r>
          </a:p>
          <a:p>
            <a:pPr marL="342900" indent="-228600" defTabSz="914400">
              <a:lnSpc>
                <a:spcPct val="90000"/>
              </a:lnSpc>
              <a:spcAft>
                <a:spcPts val="600"/>
              </a:spcAft>
              <a:buFont typeface="Arial" panose="020B0604020202020204" pitchFamily="34" charset="0"/>
              <a:buChar char="•"/>
            </a:pPr>
            <a:r>
              <a:rPr lang="en-US" sz="2100" dirty="0"/>
              <a:t>Open to other viewpoints</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Heart Lock">
            <a:extLst>
              <a:ext uri="{FF2B5EF4-FFF2-40B4-BE49-F238E27FC236}">
                <a16:creationId xmlns:a16="http://schemas.microsoft.com/office/drawing/2014/main" id="{5E4121D6-010E-7C8B-8A0A-DC6054E1BB1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20022424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A03FF6-E0FC-EFC6-3BFA-B2EB245BC8FB}"/>
              </a:ext>
            </a:extLst>
          </p:cNvPr>
          <p:cNvSpPr>
            <a:spLocks noGrp="1"/>
          </p:cNvSpPr>
          <p:nvPr>
            <p:ph type="title"/>
          </p:nvPr>
        </p:nvSpPr>
        <p:spPr>
          <a:xfrm>
            <a:off x="1152822" y="1428750"/>
            <a:ext cx="6838356" cy="2105026"/>
          </a:xfrm>
        </p:spPr>
        <p:txBody>
          <a:bodyPr vert="horz" lIns="91440" tIns="45720" rIns="91440" bIns="45720" rtlCol="0" anchor="b">
            <a:normAutofit/>
          </a:bodyPr>
          <a:lstStyle/>
          <a:p>
            <a:pPr algn="ctr"/>
            <a:r>
              <a:rPr lang="en-US" sz="3800" kern="1200" dirty="0">
                <a:solidFill>
                  <a:schemeClr val="tx1"/>
                </a:solidFill>
                <a:latin typeface="+mj-lt"/>
                <a:ea typeface="+mj-ea"/>
                <a:cs typeface="+mj-cs"/>
              </a:rPr>
              <a:t>Activity: What are the advantages and disadvantages of Authentic Leadership?</a:t>
            </a:r>
          </a:p>
        </p:txBody>
      </p:sp>
      <p:cxnSp>
        <p:nvCxnSpPr>
          <p:cNvPr id="11" name="Straight Connector 10">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410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43AB3714-F65F-FAEC-8ADB-3C589FBCE5D8}"/>
              </a:ext>
            </a:extLst>
          </p:cNvPr>
          <p:cNvPicPr>
            <a:picLocks noChangeAspect="1"/>
          </p:cNvPicPr>
          <p:nvPr/>
        </p:nvPicPr>
        <p:blipFill rotWithShape="1">
          <a:blip r:embed="rId2"/>
          <a:srcRect l="30879" t="9091" r="11595"/>
          <a:stretch/>
        </p:blipFill>
        <p:spPr>
          <a:xfrm>
            <a:off x="2642616" y="10"/>
            <a:ext cx="6501384" cy="6857990"/>
          </a:xfrm>
          <a:prstGeom prst="rect">
            <a:avLst/>
          </a:prstGeom>
        </p:spPr>
      </p:pic>
      <p:sp>
        <p:nvSpPr>
          <p:cNvPr id="18" name="Rectangle 17">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004404"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0C19D7-DD2B-67A5-E6C7-FBFE02EF98EC}"/>
              </a:ext>
            </a:extLst>
          </p:cNvPr>
          <p:cNvSpPr>
            <a:spLocks noGrp="1"/>
          </p:cNvSpPr>
          <p:nvPr>
            <p:ph type="title"/>
          </p:nvPr>
        </p:nvSpPr>
        <p:spPr>
          <a:xfrm>
            <a:off x="358485" y="1122363"/>
            <a:ext cx="3017520" cy="3204134"/>
          </a:xfrm>
        </p:spPr>
        <p:txBody>
          <a:bodyPr vert="horz" lIns="91440" tIns="45720" rIns="91440" bIns="45720" rtlCol="0" anchor="b">
            <a:normAutofit/>
          </a:bodyPr>
          <a:lstStyle/>
          <a:p>
            <a:r>
              <a:rPr lang="en-US" sz="2900" dirty="0"/>
              <a:t>Servant Leadership</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5629644"/>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FFFC371-A7EA-D070-D38A-DF146862C1A8}"/>
              </a:ext>
            </a:extLst>
          </p:cNvPr>
          <p:cNvPicPr>
            <a:picLocks noChangeAspect="1"/>
          </p:cNvPicPr>
          <p:nvPr/>
        </p:nvPicPr>
        <p:blipFill rotWithShape="1">
          <a:blip r:embed="rId2">
            <a:duotone>
              <a:prstClr val="black"/>
              <a:schemeClr val="tx2">
                <a:tint val="45000"/>
                <a:satMod val="400000"/>
              </a:schemeClr>
            </a:duotone>
          </a:blip>
          <a:srcRect l="8900" r="14768" b="1"/>
          <a:stretch/>
        </p:blipFill>
        <p:spPr>
          <a:xfrm>
            <a:off x="20" y="10"/>
            <a:ext cx="9143980" cy="6857990"/>
          </a:xfrm>
          <a:prstGeom prst="rect">
            <a:avLst/>
          </a:prstGeom>
        </p:spPr>
      </p:pic>
      <p:sp>
        <p:nvSpPr>
          <p:cNvPr id="11" name="Rectangle 10">
            <a:extLst>
              <a:ext uri="{FF2B5EF4-FFF2-40B4-BE49-F238E27FC236}">
                <a16:creationId xmlns:a16="http://schemas.microsoft.com/office/drawing/2014/main" id="{B4147794-66B7-4CDE-BC75-BBDC48B2F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69610" y="0"/>
            <a:ext cx="5788590"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5" name="Title 4">
            <a:extLst>
              <a:ext uri="{FF2B5EF4-FFF2-40B4-BE49-F238E27FC236}">
                <a16:creationId xmlns:a16="http://schemas.microsoft.com/office/drawing/2014/main" id="{9CFF4EFA-7E9F-86E3-B04C-29C4FF5D8F89}"/>
              </a:ext>
            </a:extLst>
          </p:cNvPr>
          <p:cNvSpPr>
            <a:spLocks noGrp="1"/>
          </p:cNvSpPr>
          <p:nvPr>
            <p:ph type="title"/>
          </p:nvPr>
        </p:nvSpPr>
        <p:spPr>
          <a:xfrm>
            <a:off x="3038166" y="365758"/>
            <a:ext cx="5088195" cy="1828800"/>
          </a:xfrm>
        </p:spPr>
        <p:txBody>
          <a:bodyPr vert="horz" lIns="91440" tIns="45720" rIns="91440" bIns="45720" rtlCol="0" anchor="ctr">
            <a:normAutofit/>
          </a:bodyPr>
          <a:lstStyle/>
          <a:p>
            <a:r>
              <a:rPr lang="en-US" sz="4200" b="1" i="0" dirty="0">
                <a:solidFill>
                  <a:schemeClr val="tx1">
                    <a:lumMod val="85000"/>
                    <a:lumOff val="15000"/>
                  </a:schemeClr>
                </a:solidFill>
                <a:effectLst/>
              </a:rPr>
              <a:t>What is servant leadership?</a:t>
            </a:r>
            <a:br>
              <a:rPr lang="en-US" sz="4200" b="1" i="0" dirty="0">
                <a:solidFill>
                  <a:schemeClr val="tx1">
                    <a:lumMod val="85000"/>
                    <a:lumOff val="15000"/>
                  </a:schemeClr>
                </a:solidFill>
                <a:effectLst/>
              </a:rPr>
            </a:br>
            <a:endParaRPr lang="en-US" sz="4200" dirty="0">
              <a:solidFill>
                <a:schemeClr val="tx1">
                  <a:lumMod val="85000"/>
                  <a:lumOff val="15000"/>
                </a:schemeClr>
              </a:solidFill>
            </a:endParaRPr>
          </a:p>
        </p:txBody>
      </p:sp>
      <p:sp>
        <p:nvSpPr>
          <p:cNvPr id="4" name="TextBox 3">
            <a:extLst>
              <a:ext uri="{FF2B5EF4-FFF2-40B4-BE49-F238E27FC236}">
                <a16:creationId xmlns:a16="http://schemas.microsoft.com/office/drawing/2014/main" id="{C5F9BBC7-7A54-1B39-87E3-061BDBFC116E}"/>
              </a:ext>
            </a:extLst>
          </p:cNvPr>
          <p:cNvSpPr txBox="1"/>
          <p:nvPr/>
        </p:nvSpPr>
        <p:spPr>
          <a:xfrm>
            <a:off x="3038166" y="2324100"/>
            <a:ext cx="5088195" cy="3875087"/>
          </a:xfrm>
          <a:prstGeom prst="rect">
            <a:avLst/>
          </a:prstGeom>
        </p:spPr>
        <p:txBody>
          <a:bodyPr vert="horz" lIns="91440" tIns="45720" rIns="91440" bIns="45720" rtlCol="0">
            <a:normAutofit/>
          </a:bodyPr>
          <a:lstStyle/>
          <a:p>
            <a:pPr defTabSz="914400">
              <a:lnSpc>
                <a:spcPct val="90000"/>
              </a:lnSpc>
              <a:spcAft>
                <a:spcPts val="600"/>
              </a:spcAft>
            </a:pPr>
            <a:r>
              <a:rPr lang="en-US" sz="2100" b="0" i="0" dirty="0">
                <a:effectLst/>
              </a:rPr>
              <a:t>Servant leadership is a management philosophy that highlights the improvement of employees working for your company. The attention given to employee development aids in your company’s growth and contributes to the society your employees live in. The combination of enhancing your company’s culture and caring for your employees demonstrates how your company motivates them to elevate their performance.</a:t>
            </a:r>
          </a:p>
        </p:txBody>
      </p:sp>
      <p:sp>
        <p:nvSpPr>
          <p:cNvPr id="13" name="Rectangle 12">
            <a:extLst>
              <a:ext uri="{FF2B5EF4-FFF2-40B4-BE49-F238E27FC236}">
                <a16:creationId xmlns:a16="http://schemas.microsoft.com/office/drawing/2014/main" id="{41202E79-1236-4DF8-9921-F47A0B079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8200" y="0"/>
            <a:ext cx="685800" cy="6858000"/>
          </a:xfrm>
          <a:prstGeom prst="rect">
            <a:avLst/>
          </a:prstGeom>
          <a:solidFill>
            <a:schemeClr val="tx1">
              <a:lumMod val="85000"/>
              <a:lumOff val="1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27442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4C190-EEAB-0C5A-D32D-236539CF4AB1}"/>
              </a:ext>
            </a:extLst>
          </p:cNvPr>
          <p:cNvSpPr>
            <a:spLocks noGrp="1"/>
          </p:cNvSpPr>
          <p:nvPr>
            <p:ph type="title"/>
          </p:nvPr>
        </p:nvSpPr>
        <p:spPr>
          <a:xfrm>
            <a:off x="580524" y="112463"/>
            <a:ext cx="4388518" cy="705685"/>
          </a:xfrm>
        </p:spPr>
        <p:txBody>
          <a:bodyPr/>
          <a:lstStyle/>
          <a:p>
            <a:r>
              <a:rPr lang="en-GB" dirty="0"/>
              <a:t>Servant leadership</a:t>
            </a:r>
          </a:p>
        </p:txBody>
      </p:sp>
      <p:sp>
        <p:nvSpPr>
          <p:cNvPr id="3" name="TextBox 2">
            <a:extLst>
              <a:ext uri="{FF2B5EF4-FFF2-40B4-BE49-F238E27FC236}">
                <a16:creationId xmlns:a16="http://schemas.microsoft.com/office/drawing/2014/main" id="{D52F6C8F-5684-9EBF-2D0D-C894F314EB4D}"/>
              </a:ext>
            </a:extLst>
          </p:cNvPr>
          <p:cNvSpPr txBox="1"/>
          <p:nvPr/>
        </p:nvSpPr>
        <p:spPr>
          <a:xfrm>
            <a:off x="580524" y="1028952"/>
            <a:ext cx="8310813" cy="5416868"/>
          </a:xfrm>
          <a:prstGeom prst="rect">
            <a:avLst/>
          </a:prstGeom>
          <a:noFill/>
        </p:spPr>
        <p:txBody>
          <a:bodyPr wrap="square" rtlCol="0">
            <a:spAutoFit/>
          </a:bodyPr>
          <a:lstStyle/>
          <a:p>
            <a:r>
              <a:rPr lang="en-GB" dirty="0"/>
              <a:t>Servant Leadership isn’t a complete leadership theory. This is one aspect of leadership that really makes a difference.</a:t>
            </a:r>
          </a:p>
          <a:p>
            <a:r>
              <a:rPr lang="en-GB" dirty="0"/>
              <a:t>Its not in contrast with the other leadership models that we have looked at- in fact, it </a:t>
            </a:r>
            <a:r>
              <a:rPr lang="en-GB" b="1" dirty="0"/>
              <a:t>can often be used in conjunction with them. </a:t>
            </a:r>
          </a:p>
          <a:p>
            <a:endParaRPr lang="en-GB" dirty="0"/>
          </a:p>
          <a:p>
            <a:endParaRPr lang="en-GB" dirty="0"/>
          </a:p>
          <a:p>
            <a:r>
              <a:rPr lang="en-GB" sz="2200" b="1" dirty="0"/>
              <a:t>Servant Leadership is a Paradox of both service and influence.</a:t>
            </a:r>
          </a:p>
          <a:p>
            <a:endParaRPr lang="en-GB" dirty="0"/>
          </a:p>
          <a:p>
            <a:r>
              <a:rPr lang="en-GB" dirty="0"/>
              <a:t>It centres around the idea that the leader will </a:t>
            </a:r>
            <a:r>
              <a:rPr lang="en-GB" b="1" dirty="0"/>
              <a:t>serve</a:t>
            </a:r>
            <a:r>
              <a:rPr lang="en-GB" dirty="0"/>
              <a:t> other people at the same time as </a:t>
            </a:r>
            <a:r>
              <a:rPr lang="en-GB" b="1" dirty="0"/>
              <a:t>influencing</a:t>
            </a:r>
            <a:r>
              <a:rPr lang="en-GB" dirty="0"/>
              <a:t> other people. </a:t>
            </a:r>
          </a:p>
          <a:p>
            <a:endParaRPr lang="en-GB" dirty="0"/>
          </a:p>
          <a:p>
            <a:r>
              <a:rPr lang="en-GB" dirty="0"/>
              <a:t>Most of the scholarship and research that has been done around Servant Leadership has been prescriptive. It aims to understand; </a:t>
            </a:r>
            <a:r>
              <a:rPr lang="en-GB" i="1" dirty="0"/>
              <a:t>What are the characteristics of good leaders that really care about the people they lead?</a:t>
            </a:r>
          </a:p>
          <a:p>
            <a:endParaRPr lang="en-GB" dirty="0"/>
          </a:p>
          <a:p>
            <a:r>
              <a:rPr lang="en-GB" dirty="0"/>
              <a:t>This researched developed during the 21</a:t>
            </a:r>
            <a:r>
              <a:rPr lang="en-GB" baseline="30000" dirty="0"/>
              <a:t>st</a:t>
            </a:r>
            <a:r>
              <a:rPr lang="en-GB" dirty="0"/>
              <a:t> Century to include more of a focus on </a:t>
            </a:r>
            <a:r>
              <a:rPr lang="en-GB" b="1" i="1" dirty="0"/>
              <a:t>what happens when leaders put followers first. </a:t>
            </a:r>
          </a:p>
          <a:p>
            <a:endParaRPr lang="en-GB" dirty="0"/>
          </a:p>
          <a:p>
            <a:endParaRPr lang="en-GB" dirty="0"/>
          </a:p>
        </p:txBody>
      </p:sp>
    </p:spTree>
    <p:extLst>
      <p:ext uri="{BB962C8B-B14F-4D97-AF65-F5344CB8AC3E}">
        <p14:creationId xmlns:p14="http://schemas.microsoft.com/office/powerpoint/2010/main" val="16112920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2A27B-DF12-8221-F29B-261ABF7A323D}"/>
              </a:ext>
            </a:extLst>
          </p:cNvPr>
          <p:cNvSpPr>
            <a:spLocks noGrp="1"/>
          </p:cNvSpPr>
          <p:nvPr>
            <p:ph type="title"/>
          </p:nvPr>
        </p:nvSpPr>
        <p:spPr/>
        <p:txBody>
          <a:bodyPr/>
          <a:lstStyle/>
          <a:p>
            <a:r>
              <a:rPr lang="en-GB" dirty="0"/>
              <a:t>Greenleaf Definition (Northouse, 2016) </a:t>
            </a:r>
          </a:p>
        </p:txBody>
      </p:sp>
      <p:sp>
        <p:nvSpPr>
          <p:cNvPr id="3" name="TextBox 2">
            <a:extLst>
              <a:ext uri="{FF2B5EF4-FFF2-40B4-BE49-F238E27FC236}">
                <a16:creationId xmlns:a16="http://schemas.microsoft.com/office/drawing/2014/main" id="{123201DB-1480-0A20-8EC3-A4C99338E15F}"/>
              </a:ext>
            </a:extLst>
          </p:cNvPr>
          <p:cNvSpPr txBox="1"/>
          <p:nvPr/>
        </p:nvSpPr>
        <p:spPr>
          <a:xfrm>
            <a:off x="733926" y="1804737"/>
            <a:ext cx="7351295" cy="3785652"/>
          </a:xfrm>
          <a:prstGeom prst="rect">
            <a:avLst/>
          </a:prstGeom>
          <a:noFill/>
        </p:spPr>
        <p:txBody>
          <a:bodyPr wrap="square" rtlCol="0">
            <a:spAutoFit/>
          </a:bodyPr>
          <a:lstStyle/>
          <a:p>
            <a:r>
              <a:rPr lang="en-GB" sz="2200" b="1" dirty="0"/>
              <a:t>Greenleaf Definition:</a:t>
            </a:r>
          </a:p>
          <a:p>
            <a:r>
              <a:rPr lang="en-GB" sz="2000" dirty="0"/>
              <a:t>“ Servant leadership begins with the natural feeling that one wants to serve, to serve </a:t>
            </a:r>
            <a:r>
              <a:rPr lang="en-GB" sz="2000" i="1" dirty="0"/>
              <a:t>first. </a:t>
            </a:r>
            <a:r>
              <a:rPr lang="en-GB" sz="2000" dirty="0"/>
              <a:t>Then conscious choice brings one to aspire to leadership.”</a:t>
            </a:r>
          </a:p>
          <a:p>
            <a:endParaRPr lang="en-GB" sz="2000" dirty="0"/>
          </a:p>
          <a:p>
            <a:endParaRPr lang="en-GB" sz="2000" dirty="0"/>
          </a:p>
          <a:p>
            <a:endParaRPr lang="en-GB" sz="2000" dirty="0"/>
          </a:p>
          <a:p>
            <a:endParaRPr lang="en-GB" sz="2000" dirty="0"/>
          </a:p>
          <a:p>
            <a:r>
              <a:rPr lang="en-GB" sz="2000" dirty="0"/>
              <a:t>The best test then is…Do those served grow as persons; do they, </a:t>
            </a:r>
            <a:r>
              <a:rPr lang="en-GB" sz="2000" i="1" dirty="0"/>
              <a:t>while being served, </a:t>
            </a:r>
            <a:r>
              <a:rPr lang="en-GB" sz="2000" dirty="0"/>
              <a:t>become healthier, wiser, freer, more likely themselves to become servant?</a:t>
            </a:r>
          </a:p>
          <a:p>
            <a:endParaRPr lang="en-GB" dirty="0"/>
          </a:p>
        </p:txBody>
      </p:sp>
    </p:spTree>
    <p:extLst>
      <p:ext uri="{BB962C8B-B14F-4D97-AF65-F5344CB8AC3E}">
        <p14:creationId xmlns:p14="http://schemas.microsoft.com/office/powerpoint/2010/main" val="22631589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2F4083-EF38-40C3-A31A-CA5CF400E656}"/>
              </a:ext>
            </a:extLst>
          </p:cNvPr>
          <p:cNvSpPr>
            <a:spLocks noGrp="1"/>
          </p:cNvSpPr>
          <p:nvPr>
            <p:ph type="title"/>
          </p:nvPr>
        </p:nvSpPr>
        <p:spPr>
          <a:xfrm>
            <a:off x="350041" y="586855"/>
            <a:ext cx="2401025" cy="3387497"/>
          </a:xfrm>
        </p:spPr>
        <p:txBody>
          <a:bodyPr vert="horz" lIns="91440" tIns="45720" rIns="91440" bIns="45720" rtlCol="0" anchor="b">
            <a:normAutofit/>
          </a:bodyPr>
          <a:lstStyle/>
          <a:p>
            <a:pPr algn="r"/>
            <a:r>
              <a:rPr lang="en-US" sz="2700" kern="1200">
                <a:solidFill>
                  <a:srgbClr val="FFFFFF"/>
                </a:solidFill>
                <a:latin typeface="+mj-lt"/>
                <a:ea typeface="+mj-ea"/>
                <a:cs typeface="+mj-cs"/>
              </a:rPr>
              <a:t>Spear’s (2002) version of Greenleaf’s Servant- 10 Characteristics of a Servant Leader:</a:t>
            </a:r>
          </a:p>
          <a:p>
            <a:pPr algn="r"/>
            <a:endParaRPr lang="en-US" sz="2700" kern="1200">
              <a:solidFill>
                <a:srgbClr val="FFFFFF"/>
              </a:solidFill>
              <a:latin typeface="+mj-lt"/>
              <a:ea typeface="+mj-ea"/>
              <a:cs typeface="+mj-cs"/>
            </a:endParaRPr>
          </a:p>
        </p:txBody>
      </p:sp>
      <p:sp>
        <p:nvSpPr>
          <p:cNvPr id="4" name="TextBox 3">
            <a:extLst>
              <a:ext uri="{FF2B5EF4-FFF2-40B4-BE49-F238E27FC236}">
                <a16:creationId xmlns:a16="http://schemas.microsoft.com/office/drawing/2014/main" id="{C2333A1A-7FC1-6016-F55E-4327967379FA}"/>
              </a:ext>
            </a:extLst>
          </p:cNvPr>
          <p:cNvSpPr txBox="1"/>
          <p:nvPr/>
        </p:nvSpPr>
        <p:spPr>
          <a:xfrm>
            <a:off x="3607694" y="649480"/>
            <a:ext cx="4916510" cy="5546047"/>
          </a:xfrm>
          <a:prstGeom prst="rect">
            <a:avLst/>
          </a:prstGeom>
        </p:spPr>
        <p:txBody>
          <a:bodyPr vert="horz" lIns="91440" tIns="45720" rIns="91440" bIns="45720" rtlCol="0" anchor="ctr">
            <a:normAutofit/>
          </a:bodyPr>
          <a:lstStyle/>
          <a:p>
            <a:pPr marL="342900" indent="-228600" defTabSz="914400">
              <a:lnSpc>
                <a:spcPct val="90000"/>
              </a:lnSpc>
              <a:spcAft>
                <a:spcPts val="600"/>
              </a:spcAft>
              <a:buFont typeface="Arial" panose="020B0604020202020204" pitchFamily="34" charset="0"/>
              <a:buChar char="•"/>
            </a:pPr>
            <a:r>
              <a:rPr lang="en-US" sz="1700" b="1" dirty="0"/>
              <a:t>Listening</a:t>
            </a:r>
            <a:endParaRPr lang="en-US" sz="1700" b="1" i="1" dirty="0"/>
          </a:p>
          <a:p>
            <a:pPr marL="342900" indent="-228600" defTabSz="914400">
              <a:lnSpc>
                <a:spcPct val="90000"/>
              </a:lnSpc>
              <a:spcAft>
                <a:spcPts val="600"/>
              </a:spcAft>
              <a:buFont typeface="Arial" panose="020B0604020202020204" pitchFamily="34" charset="0"/>
              <a:buChar char="•"/>
            </a:pPr>
            <a:r>
              <a:rPr lang="en-US" sz="1700" b="1" dirty="0"/>
              <a:t>Empathy</a:t>
            </a:r>
          </a:p>
          <a:p>
            <a:pPr marL="342900" indent="-228600" defTabSz="914400">
              <a:lnSpc>
                <a:spcPct val="90000"/>
              </a:lnSpc>
              <a:spcAft>
                <a:spcPts val="600"/>
              </a:spcAft>
              <a:buFont typeface="Arial" panose="020B0604020202020204" pitchFamily="34" charset="0"/>
              <a:buChar char="•"/>
            </a:pPr>
            <a:r>
              <a:rPr lang="en-US" sz="1700" b="1" dirty="0"/>
              <a:t>Healing</a:t>
            </a:r>
            <a:r>
              <a:rPr lang="en-US" sz="1700" dirty="0"/>
              <a:t>- </a:t>
            </a:r>
            <a:r>
              <a:rPr lang="en-US" sz="1700" i="1" dirty="0"/>
              <a:t>looking at where people are suffering and doing what they can to ease that suffering </a:t>
            </a:r>
          </a:p>
          <a:p>
            <a:pPr marL="342900" indent="-228600" defTabSz="914400">
              <a:lnSpc>
                <a:spcPct val="90000"/>
              </a:lnSpc>
              <a:spcAft>
                <a:spcPts val="600"/>
              </a:spcAft>
              <a:buFont typeface="Arial" panose="020B0604020202020204" pitchFamily="34" charset="0"/>
              <a:buChar char="•"/>
            </a:pPr>
            <a:r>
              <a:rPr lang="en-US" sz="1700" b="1" dirty="0"/>
              <a:t>Awareness</a:t>
            </a:r>
          </a:p>
          <a:p>
            <a:pPr marL="342900" indent="-228600" defTabSz="914400">
              <a:lnSpc>
                <a:spcPct val="90000"/>
              </a:lnSpc>
              <a:spcAft>
                <a:spcPts val="600"/>
              </a:spcAft>
              <a:buFont typeface="Arial" panose="020B0604020202020204" pitchFamily="34" charset="0"/>
              <a:buChar char="•"/>
            </a:pPr>
            <a:r>
              <a:rPr lang="en-US" sz="1700" b="1" dirty="0"/>
              <a:t>Gentle Persuasion- </a:t>
            </a:r>
            <a:r>
              <a:rPr lang="en-US" sz="1700" dirty="0"/>
              <a:t>to help people to what is best for them </a:t>
            </a:r>
          </a:p>
          <a:p>
            <a:pPr marL="342900" indent="-228600" defTabSz="914400">
              <a:lnSpc>
                <a:spcPct val="90000"/>
              </a:lnSpc>
              <a:spcAft>
                <a:spcPts val="600"/>
              </a:spcAft>
              <a:buFont typeface="Arial" panose="020B0604020202020204" pitchFamily="34" charset="0"/>
              <a:buChar char="•"/>
            </a:pPr>
            <a:r>
              <a:rPr lang="en-US" sz="1700" b="1" dirty="0"/>
              <a:t>Conceptualization</a:t>
            </a:r>
            <a:r>
              <a:rPr lang="en-US" sz="1700" dirty="0"/>
              <a:t>- </a:t>
            </a:r>
            <a:r>
              <a:rPr lang="en-US" sz="1700" i="1" dirty="0"/>
              <a:t>need to be able to have the big picture of what's going on in the </a:t>
            </a:r>
            <a:r>
              <a:rPr lang="en-US" sz="1700" i="1" dirty="0" err="1"/>
              <a:t>organisation</a:t>
            </a:r>
            <a:r>
              <a:rPr lang="en-US" sz="1700" i="1" dirty="0"/>
              <a:t> AND in peoples lives</a:t>
            </a:r>
          </a:p>
          <a:p>
            <a:pPr marL="342900" indent="-228600" defTabSz="914400">
              <a:lnSpc>
                <a:spcPct val="90000"/>
              </a:lnSpc>
              <a:spcAft>
                <a:spcPts val="600"/>
              </a:spcAft>
              <a:buFont typeface="Arial" panose="020B0604020202020204" pitchFamily="34" charset="0"/>
              <a:buChar char="•"/>
            </a:pPr>
            <a:r>
              <a:rPr lang="en-US" sz="1700" b="1" dirty="0"/>
              <a:t>Foresight</a:t>
            </a:r>
            <a:r>
              <a:rPr lang="en-US" sz="1700" dirty="0"/>
              <a:t>- </a:t>
            </a:r>
            <a:r>
              <a:rPr lang="en-US" sz="1700" i="1" dirty="0"/>
              <a:t>foresight of what might happen and what would be beneficial </a:t>
            </a:r>
          </a:p>
          <a:p>
            <a:pPr marL="342900" indent="-228600" defTabSz="914400">
              <a:lnSpc>
                <a:spcPct val="90000"/>
              </a:lnSpc>
              <a:spcAft>
                <a:spcPts val="600"/>
              </a:spcAft>
              <a:buFont typeface="Arial" panose="020B0604020202020204" pitchFamily="34" charset="0"/>
              <a:buChar char="•"/>
            </a:pPr>
            <a:r>
              <a:rPr lang="en-US" sz="1700" b="1" dirty="0"/>
              <a:t>Stewardship</a:t>
            </a:r>
            <a:r>
              <a:rPr lang="en-US" sz="1700" dirty="0"/>
              <a:t>- </a:t>
            </a:r>
            <a:r>
              <a:rPr lang="en-US" sz="1700" i="1" dirty="0"/>
              <a:t>we have different resources available to us and we need to use all of those resources in the best way to benefit other people</a:t>
            </a:r>
          </a:p>
          <a:p>
            <a:pPr marL="342900" indent="-228600" defTabSz="914400">
              <a:lnSpc>
                <a:spcPct val="90000"/>
              </a:lnSpc>
              <a:spcAft>
                <a:spcPts val="600"/>
              </a:spcAft>
              <a:buFont typeface="Arial" panose="020B0604020202020204" pitchFamily="34" charset="0"/>
              <a:buChar char="•"/>
            </a:pPr>
            <a:r>
              <a:rPr lang="en-US" sz="1700" b="1" dirty="0"/>
              <a:t>Commitment to the Growth of people</a:t>
            </a:r>
          </a:p>
          <a:p>
            <a:pPr marL="342900" indent="-228600" defTabSz="914400">
              <a:lnSpc>
                <a:spcPct val="90000"/>
              </a:lnSpc>
              <a:spcAft>
                <a:spcPts val="600"/>
              </a:spcAft>
              <a:buFont typeface="Arial" panose="020B0604020202020204" pitchFamily="34" charset="0"/>
              <a:buChar char="•"/>
            </a:pPr>
            <a:r>
              <a:rPr lang="en-US" sz="1700" b="1" dirty="0"/>
              <a:t>Building community- </a:t>
            </a:r>
            <a:r>
              <a:rPr lang="en-US" sz="1700" i="1" dirty="0"/>
              <a:t>Bringing people closer together in healthy relationships to work better together</a:t>
            </a:r>
          </a:p>
        </p:txBody>
      </p:sp>
      <p:sp>
        <p:nvSpPr>
          <p:cNvPr id="3" name="TextBox 2">
            <a:extLst>
              <a:ext uri="{FF2B5EF4-FFF2-40B4-BE49-F238E27FC236}">
                <a16:creationId xmlns:a16="http://schemas.microsoft.com/office/drawing/2014/main" id="{1BEB9838-E718-4C60-BF44-5B134D5D2519}"/>
              </a:ext>
            </a:extLst>
          </p:cNvPr>
          <p:cNvSpPr txBox="1"/>
          <p:nvPr/>
        </p:nvSpPr>
        <p:spPr>
          <a:xfrm>
            <a:off x="4237745" y="6302827"/>
            <a:ext cx="43568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dirty="0">
                <a:solidFill>
                  <a:srgbClr val="FFFFFF"/>
                </a:solidFill>
              </a:rPr>
              <a:t>(Northouse, 2016 – See Chapter 10)</a:t>
            </a:r>
            <a:endParaRPr lang="en-US">
              <a:solidFill>
                <a:srgbClr val="FFFFFF"/>
              </a:solidFill>
            </a:endParaRPr>
          </a:p>
        </p:txBody>
      </p:sp>
    </p:spTree>
    <p:extLst>
      <p:ext uri="{BB962C8B-B14F-4D97-AF65-F5344CB8AC3E}">
        <p14:creationId xmlns:p14="http://schemas.microsoft.com/office/powerpoint/2010/main" val="4072906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11449"/>
            <a:ext cx="3249230"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304192-FF37-C864-A581-BA92EB4A0B1D}"/>
              </a:ext>
            </a:extLst>
          </p:cNvPr>
          <p:cNvSpPr>
            <a:spLocks noGrp="1"/>
          </p:cNvSpPr>
          <p:nvPr>
            <p:ph type="title"/>
          </p:nvPr>
        </p:nvSpPr>
        <p:spPr>
          <a:xfrm>
            <a:off x="557212" y="742951"/>
            <a:ext cx="2607469" cy="4962524"/>
          </a:xfrm>
        </p:spPr>
        <p:txBody>
          <a:bodyPr>
            <a:normAutofit/>
          </a:bodyPr>
          <a:lstStyle/>
          <a:p>
            <a:pPr algn="ctr"/>
            <a:r>
              <a:rPr lang="en-GB" sz="3900">
                <a:solidFill>
                  <a:srgbClr val="FFFFFF"/>
                </a:solidFill>
              </a:rPr>
              <a:t>Other versions of Servant Leadsership</a:t>
            </a:r>
          </a:p>
        </p:txBody>
      </p:sp>
      <p:pic>
        <p:nvPicPr>
          <p:cNvPr id="4" name="Picture 3">
            <a:extLst>
              <a:ext uri="{FF2B5EF4-FFF2-40B4-BE49-F238E27FC236}">
                <a16:creationId xmlns:a16="http://schemas.microsoft.com/office/drawing/2014/main" id="{2EF76259-6DFC-05F1-E4CB-17B8B01F4682}"/>
              </a:ext>
            </a:extLst>
          </p:cNvPr>
          <p:cNvPicPr>
            <a:picLocks noChangeAspect="1"/>
          </p:cNvPicPr>
          <p:nvPr/>
        </p:nvPicPr>
        <p:blipFill>
          <a:blip r:embed="rId3"/>
          <a:stretch>
            <a:fillRect/>
          </a:stretch>
        </p:blipFill>
        <p:spPr>
          <a:xfrm>
            <a:off x="3300413" y="979393"/>
            <a:ext cx="5615844" cy="4843664"/>
          </a:xfrm>
          <a:prstGeom prst="rect">
            <a:avLst/>
          </a:prstGeom>
        </p:spPr>
      </p:pic>
    </p:spTree>
    <p:extLst>
      <p:ext uri="{BB962C8B-B14F-4D97-AF65-F5344CB8AC3E}">
        <p14:creationId xmlns:p14="http://schemas.microsoft.com/office/powerpoint/2010/main" val="2798709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A03FF6-E0FC-EFC6-3BFA-B2EB245BC8FB}"/>
              </a:ext>
            </a:extLst>
          </p:cNvPr>
          <p:cNvSpPr>
            <a:spLocks noGrp="1"/>
          </p:cNvSpPr>
          <p:nvPr>
            <p:ph type="title"/>
          </p:nvPr>
        </p:nvSpPr>
        <p:spPr>
          <a:xfrm>
            <a:off x="1152822" y="1428750"/>
            <a:ext cx="6838356" cy="2105026"/>
          </a:xfrm>
        </p:spPr>
        <p:txBody>
          <a:bodyPr vert="horz" lIns="91440" tIns="45720" rIns="91440" bIns="45720" rtlCol="0" anchor="b">
            <a:normAutofit/>
          </a:bodyPr>
          <a:lstStyle/>
          <a:p>
            <a:pPr algn="ctr"/>
            <a:r>
              <a:rPr lang="en-US" sz="3800" kern="1200" dirty="0">
                <a:solidFill>
                  <a:schemeClr val="tx1"/>
                </a:solidFill>
                <a:latin typeface="+mj-lt"/>
                <a:ea typeface="+mj-ea"/>
                <a:cs typeface="+mj-cs"/>
              </a:rPr>
              <a:t>Activity: What are the advantages and disadvantages of </a:t>
            </a:r>
            <a:r>
              <a:rPr lang="en-US" sz="3800" dirty="0"/>
              <a:t>Servant</a:t>
            </a:r>
            <a:r>
              <a:rPr lang="en-US" sz="3800" kern="1200" dirty="0">
                <a:solidFill>
                  <a:schemeClr val="tx1"/>
                </a:solidFill>
                <a:latin typeface="+mj-lt"/>
                <a:ea typeface="+mj-ea"/>
                <a:cs typeface="+mj-cs"/>
              </a:rPr>
              <a:t> Leadership?</a:t>
            </a:r>
          </a:p>
        </p:txBody>
      </p:sp>
      <p:cxnSp>
        <p:nvCxnSpPr>
          <p:cNvPr id="11" name="Straight Connector 10">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09952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yellow figures and a red figure on the other side">
            <a:extLst>
              <a:ext uri="{FF2B5EF4-FFF2-40B4-BE49-F238E27FC236}">
                <a16:creationId xmlns:a16="http://schemas.microsoft.com/office/drawing/2014/main" id="{43AB3714-F65F-FAEC-8ADB-3C589FBCE5D8}"/>
              </a:ext>
            </a:extLst>
          </p:cNvPr>
          <p:cNvPicPr>
            <a:picLocks noChangeAspect="1"/>
          </p:cNvPicPr>
          <p:nvPr/>
        </p:nvPicPr>
        <p:blipFill rotWithShape="1">
          <a:blip r:embed="rId2"/>
          <a:srcRect l="30879" t="9091" r="11595"/>
          <a:stretch/>
        </p:blipFill>
        <p:spPr>
          <a:xfrm>
            <a:off x="2642616" y="10"/>
            <a:ext cx="6501384" cy="6857990"/>
          </a:xfrm>
          <a:prstGeom prst="rect">
            <a:avLst/>
          </a:prstGeom>
        </p:spPr>
      </p:pic>
      <p:sp>
        <p:nvSpPr>
          <p:cNvPr id="18" name="Rectangle 17">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004404"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0C19D7-DD2B-67A5-E6C7-FBFE02EF98EC}"/>
              </a:ext>
            </a:extLst>
          </p:cNvPr>
          <p:cNvSpPr>
            <a:spLocks noGrp="1"/>
          </p:cNvSpPr>
          <p:nvPr>
            <p:ph type="title"/>
          </p:nvPr>
        </p:nvSpPr>
        <p:spPr>
          <a:xfrm>
            <a:off x="358485" y="1122363"/>
            <a:ext cx="3017520" cy="3204134"/>
          </a:xfrm>
        </p:spPr>
        <p:txBody>
          <a:bodyPr vert="horz" lIns="91440" tIns="45720" rIns="91440" bIns="45720" rtlCol="0" anchor="b">
            <a:normAutofit/>
          </a:bodyPr>
          <a:lstStyle/>
          <a:p>
            <a:r>
              <a:rPr lang="en-US" sz="2900" dirty="0"/>
              <a:t>Adaptive Leadership</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5189357"/>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F8AFB-4B9C-ECBB-78B7-79894A4C5146}"/>
              </a:ext>
            </a:extLst>
          </p:cNvPr>
          <p:cNvSpPr>
            <a:spLocks noGrp="1"/>
          </p:cNvSpPr>
          <p:nvPr>
            <p:ph type="title"/>
          </p:nvPr>
        </p:nvSpPr>
        <p:spPr/>
        <p:txBody>
          <a:bodyPr/>
          <a:lstStyle/>
          <a:p>
            <a:r>
              <a:rPr lang="en-GB" dirty="0"/>
              <a:t>Adaptive Leadership </a:t>
            </a:r>
          </a:p>
        </p:txBody>
      </p:sp>
      <p:sp>
        <p:nvSpPr>
          <p:cNvPr id="3" name="TextBox 2">
            <a:extLst>
              <a:ext uri="{FF2B5EF4-FFF2-40B4-BE49-F238E27FC236}">
                <a16:creationId xmlns:a16="http://schemas.microsoft.com/office/drawing/2014/main" id="{481BEE46-7636-BE57-A21D-AB4717051477}"/>
              </a:ext>
            </a:extLst>
          </p:cNvPr>
          <p:cNvSpPr txBox="1"/>
          <p:nvPr/>
        </p:nvSpPr>
        <p:spPr>
          <a:xfrm>
            <a:off x="1329489" y="1528011"/>
            <a:ext cx="6485021" cy="4247317"/>
          </a:xfrm>
          <a:prstGeom prst="rect">
            <a:avLst/>
          </a:prstGeom>
          <a:noFill/>
        </p:spPr>
        <p:txBody>
          <a:bodyPr wrap="square" rtlCol="0">
            <a:spAutoFit/>
          </a:bodyPr>
          <a:lstStyle/>
          <a:p>
            <a:endParaRPr lang="en-GB" dirty="0"/>
          </a:p>
          <a:p>
            <a:r>
              <a:rPr lang="en-GB" b="1" dirty="0"/>
              <a:t>What is Adaptive Leadership?</a:t>
            </a:r>
          </a:p>
          <a:p>
            <a:endParaRPr lang="en-GB" b="1" dirty="0"/>
          </a:p>
          <a:p>
            <a:pPr marL="285750" indent="-285750">
              <a:buFont typeface="Wingdings" panose="05000000000000000000" pitchFamily="2" charset="2"/>
              <a:buChar char="Ø"/>
            </a:pPr>
            <a:r>
              <a:rPr lang="en-GB" dirty="0"/>
              <a:t>Focusses on the </a:t>
            </a:r>
            <a:r>
              <a:rPr lang="en-GB" b="1" dirty="0"/>
              <a:t>adaptations </a:t>
            </a:r>
            <a:r>
              <a:rPr lang="en-GB" dirty="0"/>
              <a:t>workers need to make in response to changing environments </a:t>
            </a:r>
          </a:p>
          <a:p>
            <a:pPr marL="285750" indent="-285750">
              <a:buFont typeface="Wingdings" panose="05000000000000000000" pitchFamily="2" charset="2"/>
              <a:buChar char="Ø"/>
            </a:pPr>
            <a:r>
              <a:rPr lang="en-GB" dirty="0"/>
              <a:t>Stresses the </a:t>
            </a:r>
            <a:r>
              <a:rPr lang="en-GB" b="1" dirty="0"/>
              <a:t>activities of the leader </a:t>
            </a:r>
            <a:r>
              <a:rPr lang="en-GB" dirty="0"/>
              <a:t>that optimise the </a:t>
            </a:r>
            <a:r>
              <a:rPr lang="en-GB" b="1" dirty="0"/>
              <a:t>work of the followers </a:t>
            </a:r>
            <a:r>
              <a:rPr lang="en-GB" dirty="0"/>
              <a:t>in the </a:t>
            </a:r>
            <a:r>
              <a:rPr lang="en-GB" b="1" dirty="0"/>
              <a:t>contexts </a:t>
            </a:r>
            <a:r>
              <a:rPr lang="en-GB" dirty="0"/>
              <a:t>in which they find themselves. </a:t>
            </a:r>
          </a:p>
          <a:p>
            <a:endParaRPr lang="en-GB" dirty="0"/>
          </a:p>
          <a:p>
            <a:r>
              <a:rPr lang="en-GB" dirty="0"/>
              <a:t>The leader helps the workers best do the work in changing environments </a:t>
            </a:r>
          </a:p>
          <a:p>
            <a:endParaRPr lang="en-GB" dirty="0"/>
          </a:p>
          <a:p>
            <a:r>
              <a:rPr lang="en-GB" dirty="0"/>
              <a:t>Definition could be:</a:t>
            </a:r>
          </a:p>
          <a:p>
            <a:r>
              <a:rPr lang="en-GB" dirty="0"/>
              <a:t>“The Practice of mobilising people to tackle tough challenges and thrive.”</a:t>
            </a:r>
          </a:p>
          <a:p>
            <a:endParaRPr lang="en-GB" dirty="0"/>
          </a:p>
        </p:txBody>
      </p:sp>
    </p:spTree>
    <p:extLst>
      <p:ext uri="{BB962C8B-B14F-4D97-AF65-F5344CB8AC3E}">
        <p14:creationId xmlns:p14="http://schemas.microsoft.com/office/powerpoint/2010/main" val="24481171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60045"/>
            <a:ext cx="4694659" cy="573405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10299"/>
          <a:stretch/>
        </p:blipFill>
        <p:spPr>
          <a:xfrm>
            <a:off x="-1" y="857250"/>
            <a:ext cx="9144001" cy="5734050"/>
          </a:xfrm>
          <a:prstGeom prst="rect">
            <a:avLst/>
          </a:prstGeom>
        </p:spPr>
      </p:pic>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5" y="1468363"/>
            <a:ext cx="4180922" cy="4515805"/>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7" name="Graphic 6" descr="Group of People">
            <a:extLst>
              <a:ext uri="{FF2B5EF4-FFF2-40B4-BE49-F238E27FC236}">
                <a16:creationId xmlns:a16="http://schemas.microsoft.com/office/drawing/2014/main" id="{84A2C28E-192A-066E-87F7-5DA6D5CB823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39490" y="2079067"/>
            <a:ext cx="3026740" cy="3026740"/>
          </a:xfrm>
          <a:prstGeom prst="rect">
            <a:avLst/>
          </a:prstGeom>
        </p:spPr>
      </p:pic>
      <p:sp>
        <p:nvSpPr>
          <p:cNvPr id="3" name="TextBox 2">
            <a:extLst>
              <a:ext uri="{FF2B5EF4-FFF2-40B4-BE49-F238E27FC236}">
                <a16:creationId xmlns:a16="http://schemas.microsoft.com/office/drawing/2014/main" id="{B62A1B8C-0852-26F1-EC32-D495FAE4B0E8}"/>
              </a:ext>
            </a:extLst>
          </p:cNvPr>
          <p:cNvSpPr txBox="1"/>
          <p:nvPr/>
        </p:nvSpPr>
        <p:spPr>
          <a:xfrm>
            <a:off x="4571999" y="1965406"/>
            <a:ext cx="4003614" cy="2927188"/>
          </a:xfrm>
          <a:prstGeom prst="rect">
            <a:avLst/>
          </a:prstGeom>
        </p:spPr>
        <p:txBody>
          <a:bodyPr vert="horz" lIns="91440" tIns="45720" rIns="91440" bIns="45720" rtlCol="0" anchor="ctr">
            <a:normAutofit fontScale="25000" lnSpcReduction="20000"/>
          </a:bodyPr>
          <a:lstStyle/>
          <a:p>
            <a:pPr indent="-228600" defTabSz="914400">
              <a:lnSpc>
                <a:spcPct val="90000"/>
              </a:lnSpc>
              <a:spcAft>
                <a:spcPts val="600"/>
              </a:spcAft>
              <a:buFont typeface="Arial" panose="020B0604020202020204" pitchFamily="34" charset="0"/>
              <a:buChar char="•"/>
            </a:pPr>
            <a:r>
              <a:rPr lang="en-US" sz="9600" dirty="0">
                <a:solidFill>
                  <a:srgbClr val="000000"/>
                </a:solidFill>
              </a:rPr>
              <a:t>Adaptive leaders help others do the work by;</a:t>
            </a:r>
          </a:p>
          <a:p>
            <a:pPr indent="-228600" defTabSz="914400">
              <a:lnSpc>
                <a:spcPct val="90000"/>
              </a:lnSpc>
              <a:spcAft>
                <a:spcPts val="600"/>
              </a:spcAft>
              <a:buFont typeface="Arial" panose="020B0604020202020204" pitchFamily="34" charset="0"/>
              <a:buChar char="•"/>
            </a:pPr>
            <a:endParaRPr lang="en-US" sz="9600" dirty="0">
              <a:solidFill>
                <a:srgbClr val="000000"/>
              </a:solidFill>
            </a:endParaRPr>
          </a:p>
          <a:p>
            <a:pPr marL="285750" indent="-228600" defTabSz="914400">
              <a:lnSpc>
                <a:spcPct val="90000"/>
              </a:lnSpc>
              <a:spcAft>
                <a:spcPts val="600"/>
              </a:spcAft>
              <a:buFont typeface="Arial" panose="020B0604020202020204" pitchFamily="34" charset="0"/>
              <a:buChar char="•"/>
            </a:pPr>
            <a:r>
              <a:rPr lang="en-US" sz="9600" b="1" dirty="0" err="1">
                <a:solidFill>
                  <a:srgbClr val="000000"/>
                </a:solidFill>
              </a:rPr>
              <a:t>Mobilising</a:t>
            </a:r>
            <a:r>
              <a:rPr lang="en-US" sz="9600" b="1" dirty="0">
                <a:solidFill>
                  <a:srgbClr val="000000"/>
                </a:solidFill>
              </a:rPr>
              <a:t> them- </a:t>
            </a:r>
            <a:r>
              <a:rPr lang="en-US" sz="9600" dirty="0">
                <a:solidFill>
                  <a:srgbClr val="000000"/>
                </a:solidFill>
              </a:rPr>
              <a:t>setting them in motion </a:t>
            </a:r>
          </a:p>
          <a:p>
            <a:pPr marL="285750" indent="-228600" defTabSz="914400">
              <a:lnSpc>
                <a:spcPct val="90000"/>
              </a:lnSpc>
              <a:spcAft>
                <a:spcPts val="600"/>
              </a:spcAft>
              <a:buFont typeface="Arial" panose="020B0604020202020204" pitchFamily="34" charset="0"/>
              <a:buChar char="•"/>
            </a:pPr>
            <a:r>
              <a:rPr lang="en-US" sz="9600" b="1" dirty="0">
                <a:solidFill>
                  <a:srgbClr val="000000"/>
                </a:solidFill>
              </a:rPr>
              <a:t>Motivating them- </a:t>
            </a:r>
            <a:r>
              <a:rPr lang="en-US" sz="9600" dirty="0">
                <a:solidFill>
                  <a:srgbClr val="000000"/>
                </a:solidFill>
              </a:rPr>
              <a:t>giving them the energy for doing it</a:t>
            </a:r>
          </a:p>
          <a:p>
            <a:pPr marL="285750" indent="-228600" defTabSz="914400">
              <a:lnSpc>
                <a:spcPct val="90000"/>
              </a:lnSpc>
              <a:spcAft>
                <a:spcPts val="600"/>
              </a:spcAft>
              <a:buFont typeface="Arial" panose="020B0604020202020204" pitchFamily="34" charset="0"/>
              <a:buChar char="•"/>
            </a:pPr>
            <a:r>
              <a:rPr lang="en-US" sz="9600" b="1" dirty="0">
                <a:solidFill>
                  <a:srgbClr val="000000"/>
                </a:solidFill>
              </a:rPr>
              <a:t>Organizing them- </a:t>
            </a:r>
            <a:r>
              <a:rPr lang="en-US" sz="9600" dirty="0">
                <a:solidFill>
                  <a:srgbClr val="000000"/>
                </a:solidFill>
              </a:rPr>
              <a:t>giving them the structure for doing it</a:t>
            </a:r>
            <a:endParaRPr lang="en-US" sz="9600" b="1" dirty="0">
              <a:solidFill>
                <a:srgbClr val="000000"/>
              </a:solidFill>
            </a:endParaRPr>
          </a:p>
          <a:p>
            <a:pPr marL="285750" indent="-228600" defTabSz="914400">
              <a:lnSpc>
                <a:spcPct val="90000"/>
              </a:lnSpc>
              <a:spcAft>
                <a:spcPts val="600"/>
              </a:spcAft>
              <a:buFont typeface="Arial" panose="020B0604020202020204" pitchFamily="34" charset="0"/>
              <a:buChar char="•"/>
            </a:pPr>
            <a:r>
              <a:rPr lang="en-US" sz="9600" b="1" dirty="0">
                <a:solidFill>
                  <a:srgbClr val="000000"/>
                </a:solidFill>
              </a:rPr>
              <a:t>Orienting them- </a:t>
            </a:r>
            <a:r>
              <a:rPr lang="en-US" sz="9600" dirty="0">
                <a:solidFill>
                  <a:srgbClr val="000000"/>
                </a:solidFill>
              </a:rPr>
              <a:t>sending them in the right direction</a:t>
            </a:r>
          </a:p>
          <a:p>
            <a:pPr marL="285750" indent="-228600" defTabSz="914400">
              <a:lnSpc>
                <a:spcPct val="90000"/>
              </a:lnSpc>
              <a:spcAft>
                <a:spcPts val="600"/>
              </a:spcAft>
              <a:buFont typeface="Arial" panose="020B0604020202020204" pitchFamily="34" charset="0"/>
              <a:buChar char="•"/>
            </a:pPr>
            <a:r>
              <a:rPr lang="en-US" sz="9600" b="1" dirty="0">
                <a:solidFill>
                  <a:srgbClr val="000000"/>
                </a:solidFill>
              </a:rPr>
              <a:t>Focusing their attention of what’s important- </a:t>
            </a:r>
            <a:r>
              <a:rPr lang="en-US" sz="9600" dirty="0">
                <a:solidFill>
                  <a:srgbClr val="000000"/>
                </a:solidFill>
              </a:rPr>
              <a:t>so that that stay focused on the job</a:t>
            </a:r>
          </a:p>
          <a:p>
            <a:pPr indent="-228600" defTabSz="914400">
              <a:lnSpc>
                <a:spcPct val="90000"/>
              </a:lnSpc>
              <a:spcAft>
                <a:spcPts val="600"/>
              </a:spcAft>
              <a:buFont typeface="Arial" panose="020B0604020202020204" pitchFamily="34" charset="0"/>
              <a:buChar char="•"/>
            </a:pPr>
            <a:endParaRPr lang="en-US" sz="1500" dirty="0">
              <a:solidFill>
                <a:srgbClr val="000000"/>
              </a:solidFill>
            </a:endParaRPr>
          </a:p>
        </p:txBody>
      </p:sp>
    </p:spTree>
    <p:extLst>
      <p:ext uri="{BB962C8B-B14F-4D97-AF65-F5344CB8AC3E}">
        <p14:creationId xmlns:p14="http://schemas.microsoft.com/office/powerpoint/2010/main" val="2582446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07E64-CC8E-FDA0-E7ED-2DA6EB742151}"/>
              </a:ext>
            </a:extLst>
          </p:cNvPr>
          <p:cNvSpPr>
            <a:spLocks noGrp="1"/>
          </p:cNvSpPr>
          <p:nvPr>
            <p:ph type="title"/>
          </p:nvPr>
        </p:nvSpPr>
        <p:spPr/>
        <p:txBody>
          <a:bodyPr/>
          <a:lstStyle/>
          <a:p>
            <a:r>
              <a:rPr lang="en-GB" dirty="0"/>
              <a:t>When is Adaptive Leadership Relevant?</a:t>
            </a:r>
          </a:p>
        </p:txBody>
      </p:sp>
      <p:sp>
        <p:nvSpPr>
          <p:cNvPr id="3" name="TextBox 2">
            <a:extLst>
              <a:ext uri="{FF2B5EF4-FFF2-40B4-BE49-F238E27FC236}">
                <a16:creationId xmlns:a16="http://schemas.microsoft.com/office/drawing/2014/main" id="{9871F83D-8439-FA72-94D2-F4E27BAA6D7D}"/>
              </a:ext>
            </a:extLst>
          </p:cNvPr>
          <p:cNvSpPr txBox="1"/>
          <p:nvPr/>
        </p:nvSpPr>
        <p:spPr>
          <a:xfrm>
            <a:off x="902368" y="1828800"/>
            <a:ext cx="6845969" cy="4247317"/>
          </a:xfrm>
          <a:prstGeom prst="rect">
            <a:avLst/>
          </a:prstGeom>
          <a:noFill/>
        </p:spPr>
        <p:txBody>
          <a:bodyPr wrap="square" rtlCol="0">
            <a:spAutoFit/>
          </a:bodyPr>
          <a:lstStyle/>
          <a:p>
            <a:r>
              <a:rPr lang="en-GB" dirty="0"/>
              <a:t>What type of situational challenges are workers facing?</a:t>
            </a:r>
          </a:p>
          <a:p>
            <a:endParaRPr lang="en-GB" dirty="0"/>
          </a:p>
          <a:p>
            <a:pPr marL="342900" indent="-342900">
              <a:buAutoNum type="arabicPeriod"/>
            </a:pPr>
            <a:r>
              <a:rPr lang="en-GB" b="1" i="1" dirty="0"/>
              <a:t>Technical problem</a:t>
            </a:r>
            <a:r>
              <a:rPr lang="en-GB" dirty="0"/>
              <a:t>:</a:t>
            </a:r>
            <a:r>
              <a:rPr lang="en-GB" i="1" dirty="0"/>
              <a:t> Problems that are clearly defined with known solutions that cab be implemented through existing organizational procedures</a:t>
            </a:r>
          </a:p>
          <a:p>
            <a:r>
              <a:rPr lang="en-GB" dirty="0"/>
              <a:t>				No need for adaptive leadership</a:t>
            </a:r>
          </a:p>
          <a:p>
            <a:endParaRPr lang="en-GB" dirty="0"/>
          </a:p>
          <a:p>
            <a:endParaRPr lang="en-GB" dirty="0"/>
          </a:p>
          <a:p>
            <a:r>
              <a:rPr lang="en-GB" dirty="0"/>
              <a:t>2. </a:t>
            </a:r>
            <a:r>
              <a:rPr lang="en-GB" b="1" i="1" dirty="0"/>
              <a:t>Adaptive challenges</a:t>
            </a:r>
            <a:r>
              <a:rPr lang="en-GB" dirty="0"/>
              <a:t>: </a:t>
            </a:r>
            <a:r>
              <a:rPr lang="en-GB" i="1" dirty="0"/>
              <a:t>Problems that are not clearly defined or easy to identify, and which do not have a clear solution. They require innovation and learning. </a:t>
            </a:r>
          </a:p>
          <a:p>
            <a:r>
              <a:rPr lang="en-GB" dirty="0"/>
              <a:t>				The challenges facing the organisation are not clearly defined, nor are there any solutions. These challenges require adaptive leadership. </a:t>
            </a:r>
          </a:p>
          <a:p>
            <a:endParaRPr lang="en-GB" dirty="0"/>
          </a:p>
        </p:txBody>
      </p:sp>
      <p:cxnSp>
        <p:nvCxnSpPr>
          <p:cNvPr id="5" name="Straight Arrow Connector 4">
            <a:extLst>
              <a:ext uri="{FF2B5EF4-FFF2-40B4-BE49-F238E27FC236}">
                <a16:creationId xmlns:a16="http://schemas.microsoft.com/office/drawing/2014/main" id="{EF88FDF8-969A-560A-D698-25C47E8E61F2}"/>
              </a:ext>
            </a:extLst>
          </p:cNvPr>
          <p:cNvCxnSpPr/>
          <p:nvPr/>
        </p:nvCxnSpPr>
        <p:spPr>
          <a:xfrm>
            <a:off x="1395663" y="3429000"/>
            <a:ext cx="131144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0EFF6FB0-C2FC-447F-C243-51585BD6FD52}"/>
              </a:ext>
            </a:extLst>
          </p:cNvPr>
          <p:cNvCxnSpPr/>
          <p:nvPr/>
        </p:nvCxnSpPr>
        <p:spPr>
          <a:xfrm>
            <a:off x="1395663" y="5085347"/>
            <a:ext cx="131144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3022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Adaptive Leadership </a:t>
            </a:r>
          </a:p>
        </p:txBody>
      </p:sp>
      <p:pic>
        <p:nvPicPr>
          <p:cNvPr id="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35941" y="1787471"/>
            <a:ext cx="7288686" cy="4351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22551FE8-0AF9-4DB0-A1B3-B02A1D125F7F}"/>
              </a:ext>
            </a:extLst>
          </p:cNvPr>
          <p:cNvSpPr txBox="1"/>
          <p:nvPr/>
        </p:nvSpPr>
        <p:spPr>
          <a:xfrm>
            <a:off x="4900493" y="6235592"/>
            <a:ext cx="43568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FFFF"/>
                </a:solidFill>
              </a:rPr>
              <a:t>(Northouse, 2016 – See Chapter 11)</a:t>
            </a:r>
            <a:endParaRPr lang="en-US" dirty="0">
              <a:solidFill>
                <a:srgbClr val="FFFFFF"/>
              </a:solidFill>
            </a:endParaRPr>
          </a:p>
        </p:txBody>
      </p:sp>
      <mc:AlternateContent xmlns:mc="http://schemas.openxmlformats.org/markup-compatibility/2006">
        <mc:Choice xmlns:p14="http://schemas.microsoft.com/office/powerpoint/2010/main" Requires="p14">
          <p:contentPart p14:bwMode="auto" r:id="rId4">
            <p14:nvContentPartPr>
              <p14:cNvPr id="5" name="Ink 4">
                <a:extLst>
                  <a:ext uri="{FF2B5EF4-FFF2-40B4-BE49-F238E27FC236}">
                    <a16:creationId xmlns:a16="http://schemas.microsoft.com/office/drawing/2014/main" id="{85A08BCF-251A-1A32-A2FD-7506034AFE3A}"/>
                  </a:ext>
                </a:extLst>
              </p14:cNvPr>
              <p14:cNvContentPartPr/>
              <p14:nvPr/>
            </p14:nvContentPartPr>
            <p14:xfrm>
              <a:off x="3535579" y="3296255"/>
              <a:ext cx="2253240" cy="2684160"/>
            </p14:xfrm>
          </p:contentPart>
        </mc:Choice>
        <mc:Fallback>
          <p:pic>
            <p:nvPicPr>
              <p:cNvPr id="5" name="Ink 4">
                <a:extLst>
                  <a:ext uri="{FF2B5EF4-FFF2-40B4-BE49-F238E27FC236}">
                    <a16:creationId xmlns:a16="http://schemas.microsoft.com/office/drawing/2014/main" id="{85A08BCF-251A-1A32-A2FD-7506034AFE3A}"/>
                  </a:ext>
                </a:extLst>
              </p:cNvPr>
              <p:cNvPicPr/>
              <p:nvPr/>
            </p:nvPicPr>
            <p:blipFill>
              <a:blip r:embed="rId5"/>
              <a:stretch>
                <a:fillRect/>
              </a:stretch>
            </p:blipFill>
            <p:spPr>
              <a:xfrm>
                <a:off x="3481579" y="3188255"/>
                <a:ext cx="2360880" cy="28998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6" name="Ink 5">
                <a:extLst>
                  <a:ext uri="{FF2B5EF4-FFF2-40B4-BE49-F238E27FC236}">
                    <a16:creationId xmlns:a16="http://schemas.microsoft.com/office/drawing/2014/main" id="{AF10615F-FAB1-2D21-F44B-2E7827C49E2F}"/>
                  </a:ext>
                </a:extLst>
              </p14:cNvPr>
              <p14:cNvContentPartPr/>
              <p14:nvPr/>
            </p14:nvContentPartPr>
            <p14:xfrm>
              <a:off x="4018339" y="3296255"/>
              <a:ext cx="360" cy="360"/>
            </p14:xfrm>
          </p:contentPart>
        </mc:Choice>
        <mc:Fallback>
          <p:pic>
            <p:nvPicPr>
              <p:cNvPr id="6" name="Ink 5">
                <a:extLst>
                  <a:ext uri="{FF2B5EF4-FFF2-40B4-BE49-F238E27FC236}">
                    <a16:creationId xmlns:a16="http://schemas.microsoft.com/office/drawing/2014/main" id="{AF10615F-FAB1-2D21-F44B-2E7827C49E2F}"/>
                  </a:ext>
                </a:extLst>
              </p:cNvPr>
              <p:cNvPicPr/>
              <p:nvPr/>
            </p:nvPicPr>
            <p:blipFill>
              <a:blip r:embed="rId7"/>
              <a:stretch>
                <a:fillRect/>
              </a:stretch>
            </p:blipFill>
            <p:spPr>
              <a:xfrm>
                <a:off x="3964339" y="3188255"/>
                <a:ext cx="108000" cy="216000"/>
              </a:xfrm>
              <a:prstGeom prst="rect">
                <a:avLst/>
              </a:prstGeom>
            </p:spPr>
          </p:pic>
        </mc:Fallback>
      </mc:AlternateContent>
    </p:spTree>
    <p:extLst>
      <p:ext uri="{BB962C8B-B14F-4D97-AF65-F5344CB8AC3E}">
        <p14:creationId xmlns:p14="http://schemas.microsoft.com/office/powerpoint/2010/main" val="178627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88630-7AA2-0BD4-446D-026D9FFD9355}"/>
              </a:ext>
            </a:extLst>
          </p:cNvPr>
          <p:cNvSpPr>
            <a:spLocks noGrp="1"/>
          </p:cNvSpPr>
          <p:nvPr>
            <p:ph type="title"/>
          </p:nvPr>
        </p:nvSpPr>
        <p:spPr>
          <a:xfrm>
            <a:off x="3724072" y="629268"/>
            <a:ext cx="4939868" cy="1286160"/>
          </a:xfrm>
        </p:spPr>
        <p:txBody>
          <a:bodyPr vert="horz" lIns="91440" tIns="45720" rIns="91440" bIns="45720" rtlCol="0" anchor="b">
            <a:normAutofit/>
          </a:bodyPr>
          <a:lstStyle/>
          <a:p>
            <a:r>
              <a:rPr lang="en-US"/>
              <a:t>Leader Behaviours</a:t>
            </a:r>
          </a:p>
        </p:txBody>
      </p:sp>
      <p:sp>
        <p:nvSpPr>
          <p:cNvPr id="3" name="TextBox 2">
            <a:extLst>
              <a:ext uri="{FF2B5EF4-FFF2-40B4-BE49-F238E27FC236}">
                <a16:creationId xmlns:a16="http://schemas.microsoft.com/office/drawing/2014/main" id="{6D8A2687-D88D-297C-87F2-C68E8D6581EE}"/>
              </a:ext>
            </a:extLst>
          </p:cNvPr>
          <p:cNvSpPr txBox="1"/>
          <p:nvPr/>
        </p:nvSpPr>
        <p:spPr>
          <a:xfrm>
            <a:off x="3724073" y="2438400"/>
            <a:ext cx="4939867" cy="3785419"/>
          </a:xfrm>
          <a:prstGeom prst="rect">
            <a:avLst/>
          </a:prstGeom>
        </p:spPr>
        <p:txBody>
          <a:bodyPr vert="horz" lIns="91440" tIns="45720" rIns="91440" bIns="45720" rtlCol="0">
            <a:normAutofit/>
          </a:bodyPr>
          <a:lstStyle/>
          <a:p>
            <a:pPr marL="342900" indent="-228600" defTabSz="914400">
              <a:lnSpc>
                <a:spcPct val="90000"/>
              </a:lnSpc>
              <a:spcAft>
                <a:spcPts val="600"/>
              </a:spcAft>
              <a:buFont typeface="Arial" panose="020B0604020202020204" pitchFamily="34" charset="0"/>
              <a:buChar char="•"/>
            </a:pPr>
            <a:r>
              <a:rPr lang="en-US" sz="1600" b="1"/>
              <a:t>Get on the balcony: </a:t>
            </a:r>
            <a:r>
              <a:rPr lang="en-US" sz="1600"/>
              <a:t>getting a big picture of everything that’s happening- the organisations, the challenges people are facing, the culture etc</a:t>
            </a:r>
          </a:p>
          <a:p>
            <a:pPr marL="342900" indent="-228600" defTabSz="914400">
              <a:lnSpc>
                <a:spcPct val="90000"/>
              </a:lnSpc>
              <a:spcAft>
                <a:spcPts val="600"/>
              </a:spcAft>
              <a:buFont typeface="Arial" panose="020B0604020202020204" pitchFamily="34" charset="0"/>
              <a:buChar char="•"/>
            </a:pPr>
            <a:endParaRPr lang="en-US" sz="1600" b="1"/>
          </a:p>
          <a:p>
            <a:pPr marL="342900" indent="-228600" defTabSz="914400">
              <a:lnSpc>
                <a:spcPct val="90000"/>
              </a:lnSpc>
              <a:spcAft>
                <a:spcPts val="600"/>
              </a:spcAft>
              <a:buFont typeface="Arial" panose="020B0604020202020204" pitchFamily="34" charset="0"/>
              <a:buChar char="•"/>
            </a:pPr>
            <a:r>
              <a:rPr lang="en-US" sz="1600" b="1"/>
              <a:t>Identify Adaptive Challenges: </a:t>
            </a:r>
            <a:r>
              <a:rPr lang="en-US" sz="1600"/>
              <a:t>Distinguish between technical and adaptive challenges.</a:t>
            </a:r>
          </a:p>
          <a:p>
            <a:pPr indent="-228600" defTabSz="914400">
              <a:lnSpc>
                <a:spcPct val="90000"/>
              </a:lnSpc>
              <a:spcAft>
                <a:spcPts val="600"/>
              </a:spcAft>
              <a:buFont typeface="Arial" panose="020B0604020202020204" pitchFamily="34" charset="0"/>
              <a:buChar char="•"/>
            </a:pPr>
            <a:endParaRPr lang="en-US" sz="1600"/>
          </a:p>
          <a:p>
            <a:pPr indent="-228600" defTabSz="914400">
              <a:lnSpc>
                <a:spcPct val="90000"/>
              </a:lnSpc>
              <a:spcAft>
                <a:spcPts val="600"/>
              </a:spcAft>
              <a:buFont typeface="Arial" panose="020B0604020202020204" pitchFamily="34" charset="0"/>
              <a:buChar char="•"/>
            </a:pPr>
            <a:r>
              <a:rPr lang="en-US" sz="1600" u="sng"/>
              <a:t>4 types of adaptive challenges</a:t>
            </a:r>
          </a:p>
          <a:p>
            <a:pPr marL="342900" indent="-228600" defTabSz="914400">
              <a:lnSpc>
                <a:spcPct val="90000"/>
              </a:lnSpc>
              <a:spcAft>
                <a:spcPts val="600"/>
              </a:spcAft>
              <a:buFont typeface="Arial" panose="020B0604020202020204" pitchFamily="34" charset="0"/>
              <a:buChar char="•"/>
            </a:pPr>
            <a:r>
              <a:rPr lang="en-US" sz="1600"/>
              <a:t>A gap between values and behaviour</a:t>
            </a:r>
          </a:p>
          <a:p>
            <a:pPr marL="342900" indent="-228600" defTabSz="914400">
              <a:lnSpc>
                <a:spcPct val="90000"/>
              </a:lnSpc>
              <a:spcAft>
                <a:spcPts val="600"/>
              </a:spcAft>
              <a:buFont typeface="Arial" panose="020B0604020202020204" pitchFamily="34" charset="0"/>
              <a:buChar char="•"/>
            </a:pPr>
            <a:r>
              <a:rPr lang="en-US" sz="1600"/>
              <a:t>Competing commitments/goals (quality vs. cost)</a:t>
            </a:r>
          </a:p>
          <a:p>
            <a:pPr marL="342900" indent="-228600" defTabSz="914400">
              <a:lnSpc>
                <a:spcPct val="90000"/>
              </a:lnSpc>
              <a:spcAft>
                <a:spcPts val="600"/>
              </a:spcAft>
              <a:buFont typeface="Arial" panose="020B0604020202020204" pitchFamily="34" charset="0"/>
              <a:buChar char="•"/>
            </a:pPr>
            <a:r>
              <a:rPr lang="en-US" sz="1600"/>
              <a:t>Elephants in the room (problems people don’t want to address)</a:t>
            </a:r>
          </a:p>
          <a:p>
            <a:pPr marL="342900" indent="-228600" defTabSz="914400">
              <a:lnSpc>
                <a:spcPct val="90000"/>
              </a:lnSpc>
              <a:spcAft>
                <a:spcPts val="600"/>
              </a:spcAft>
              <a:buFont typeface="Arial" panose="020B0604020202020204" pitchFamily="34" charset="0"/>
              <a:buChar char="•"/>
            </a:pPr>
            <a:r>
              <a:rPr lang="en-US" sz="1600"/>
              <a:t>People avoiding work </a:t>
            </a:r>
          </a:p>
          <a:p>
            <a:pPr marL="342900" indent="-228600" defTabSz="914400">
              <a:lnSpc>
                <a:spcPct val="90000"/>
              </a:lnSpc>
              <a:spcAft>
                <a:spcPts val="600"/>
              </a:spcAft>
              <a:buFont typeface="Arial" panose="020B0604020202020204" pitchFamily="34" charset="0"/>
              <a:buChar char="•"/>
            </a:pPr>
            <a:endParaRPr lang="en-US" sz="1600"/>
          </a:p>
          <a:p>
            <a:pPr marL="342900" indent="-228600" defTabSz="914400">
              <a:lnSpc>
                <a:spcPct val="90000"/>
              </a:lnSpc>
              <a:spcAft>
                <a:spcPts val="600"/>
              </a:spcAft>
              <a:buFont typeface="Arial" panose="020B0604020202020204" pitchFamily="34" charset="0"/>
              <a:buChar char="•"/>
            </a:pPr>
            <a:endParaRPr lang="en-US" sz="1600"/>
          </a:p>
        </p:txBody>
      </p:sp>
      <p:pic>
        <p:nvPicPr>
          <p:cNvPr id="5" name="Picture 4" descr="Elephants in safari">
            <a:extLst>
              <a:ext uri="{FF2B5EF4-FFF2-40B4-BE49-F238E27FC236}">
                <a16:creationId xmlns:a16="http://schemas.microsoft.com/office/drawing/2014/main" id="{1257CE47-E8CB-0DD1-B3A5-3A13B33F5E4B}"/>
              </a:ext>
            </a:extLst>
          </p:cNvPr>
          <p:cNvPicPr>
            <a:picLocks noChangeAspect="1"/>
          </p:cNvPicPr>
          <p:nvPr/>
        </p:nvPicPr>
        <p:blipFill rotWithShape="1">
          <a:blip r:embed="rId2"/>
          <a:srcRect l="40000" r="26540"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6AF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86368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96C861-2351-0653-B8D8-59EA94E7F276}"/>
              </a:ext>
            </a:extLst>
          </p:cNvPr>
          <p:cNvSpPr txBox="1"/>
          <p:nvPr/>
        </p:nvSpPr>
        <p:spPr>
          <a:xfrm>
            <a:off x="469231" y="529714"/>
            <a:ext cx="7856621" cy="5878532"/>
          </a:xfrm>
          <a:prstGeom prst="rect">
            <a:avLst/>
          </a:prstGeom>
          <a:noFill/>
        </p:spPr>
        <p:txBody>
          <a:bodyPr wrap="square">
            <a:spAutoFit/>
          </a:bodyPr>
          <a:lstStyle/>
          <a:p>
            <a:r>
              <a:rPr lang="en-GB" dirty="0"/>
              <a:t>3. </a:t>
            </a:r>
            <a:r>
              <a:rPr lang="en-GB" sz="2200" b="1" dirty="0"/>
              <a:t>Regulate Distress</a:t>
            </a:r>
            <a:r>
              <a:rPr lang="en-GB" b="1" dirty="0"/>
              <a:t>: </a:t>
            </a:r>
            <a:r>
              <a:rPr lang="en-GB" dirty="0"/>
              <a:t>Help other people recognise the need for change but not be overwhelmed by it.</a:t>
            </a:r>
          </a:p>
          <a:p>
            <a:r>
              <a:rPr lang="en-GB" dirty="0"/>
              <a:t>The leader must…</a:t>
            </a:r>
          </a:p>
          <a:p>
            <a:endParaRPr lang="en-GB" dirty="0"/>
          </a:p>
          <a:p>
            <a:pPr marL="342900" indent="-342900">
              <a:buAutoNum type="alphaLcPeriod"/>
            </a:pPr>
            <a:r>
              <a:rPr lang="en-GB" dirty="0"/>
              <a:t>Create a holding environment (safe atmosphere to discuss everything)</a:t>
            </a:r>
          </a:p>
          <a:p>
            <a:pPr marL="342900" indent="-342900">
              <a:buAutoNum type="alphaLcPeriod"/>
            </a:pPr>
            <a:r>
              <a:rPr lang="en-GB" dirty="0"/>
              <a:t>Provide direction, protection, orientation, conflict management, productive norms</a:t>
            </a:r>
          </a:p>
          <a:p>
            <a:pPr marL="342900" indent="-342900">
              <a:buAutoNum type="alphaLcPeriod"/>
            </a:pPr>
            <a:r>
              <a:rPr lang="en-GB" dirty="0"/>
              <a:t>Regulate his or her own personal distress and the distress of the workers, keeping it in the productive range</a:t>
            </a:r>
          </a:p>
          <a:p>
            <a:pPr marL="342900" indent="-342900">
              <a:buAutoNum type="alphaLcPeriod"/>
            </a:pPr>
            <a:endParaRPr lang="en-GB" dirty="0"/>
          </a:p>
          <a:p>
            <a:endParaRPr lang="en-GB" dirty="0"/>
          </a:p>
          <a:p>
            <a:r>
              <a:rPr lang="en-GB" b="1" dirty="0"/>
              <a:t>4. </a:t>
            </a:r>
            <a:r>
              <a:rPr lang="en-GB" sz="2200" b="1" dirty="0"/>
              <a:t>Maintain Disciplined Attention: </a:t>
            </a:r>
            <a:r>
              <a:rPr lang="en-GB" dirty="0"/>
              <a:t>Encouraging people to focus on the tough work they need to do. </a:t>
            </a:r>
          </a:p>
          <a:p>
            <a:endParaRPr lang="en-GB" b="1" dirty="0"/>
          </a:p>
          <a:p>
            <a:r>
              <a:rPr lang="en-GB" sz="2200" b="1" dirty="0"/>
              <a:t>5. Give the work back to the people</a:t>
            </a:r>
            <a:r>
              <a:rPr lang="en-GB" b="1" dirty="0"/>
              <a:t>: </a:t>
            </a:r>
            <a:r>
              <a:rPr lang="en-GB" dirty="0"/>
              <a:t>Avoid </a:t>
            </a:r>
            <a:r>
              <a:rPr lang="en-GB" dirty="0" err="1"/>
              <a:t>Mico</a:t>
            </a:r>
            <a:r>
              <a:rPr lang="en-GB" dirty="0"/>
              <a:t>-managing and give people freedom to solve the problems</a:t>
            </a:r>
          </a:p>
          <a:p>
            <a:endParaRPr lang="en-GB" b="1" dirty="0"/>
          </a:p>
          <a:p>
            <a:r>
              <a:rPr lang="en-GB" sz="2200" b="1" dirty="0"/>
              <a:t>6. Protect Leadership voices from Below</a:t>
            </a:r>
            <a:r>
              <a:rPr lang="en-GB" dirty="0"/>
              <a:t>: Consider the ideas of people who may blame you, be at the fringe, marginalised, or even deviant in the group or organisation</a:t>
            </a:r>
          </a:p>
        </p:txBody>
      </p:sp>
    </p:spTree>
    <p:extLst>
      <p:ext uri="{BB962C8B-B14F-4D97-AF65-F5344CB8AC3E}">
        <p14:creationId xmlns:p14="http://schemas.microsoft.com/office/powerpoint/2010/main" val="28710463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A03FF6-E0FC-EFC6-3BFA-B2EB245BC8FB}"/>
              </a:ext>
            </a:extLst>
          </p:cNvPr>
          <p:cNvSpPr>
            <a:spLocks noGrp="1"/>
          </p:cNvSpPr>
          <p:nvPr>
            <p:ph type="title"/>
          </p:nvPr>
        </p:nvSpPr>
        <p:spPr>
          <a:xfrm>
            <a:off x="1152822" y="1428750"/>
            <a:ext cx="6838356" cy="2105026"/>
          </a:xfrm>
        </p:spPr>
        <p:txBody>
          <a:bodyPr vert="horz" lIns="91440" tIns="45720" rIns="91440" bIns="45720" rtlCol="0" anchor="b">
            <a:normAutofit/>
          </a:bodyPr>
          <a:lstStyle/>
          <a:p>
            <a:pPr algn="ctr"/>
            <a:r>
              <a:rPr lang="en-US" sz="3800" kern="1200" dirty="0">
                <a:solidFill>
                  <a:schemeClr val="tx1"/>
                </a:solidFill>
                <a:latin typeface="+mj-lt"/>
                <a:ea typeface="+mj-ea"/>
                <a:cs typeface="+mj-cs"/>
              </a:rPr>
              <a:t>Activity: What are the advantages and disadvantages of Adaptive Leadership?</a:t>
            </a:r>
          </a:p>
        </p:txBody>
      </p:sp>
      <p:cxnSp>
        <p:nvCxnSpPr>
          <p:cNvPr id="11" name="Straight Connector 10">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01236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ot drink on table">
            <a:extLst>
              <a:ext uri="{FF2B5EF4-FFF2-40B4-BE49-F238E27FC236}">
                <a16:creationId xmlns:a16="http://schemas.microsoft.com/office/drawing/2014/main" id="{E406C6A9-918D-1212-A48A-0EC5266AD34C}"/>
              </a:ext>
            </a:extLst>
          </p:cNvPr>
          <p:cNvPicPr>
            <a:picLocks noChangeAspect="1"/>
          </p:cNvPicPr>
          <p:nvPr/>
        </p:nvPicPr>
        <p:blipFill rotWithShape="1">
          <a:blip r:embed="rId2">
            <a:alphaModFix amt="50000"/>
          </a:blip>
          <a:srcRect t="2597"/>
          <a:stretch/>
        </p:blipFill>
        <p:spPr>
          <a:xfrm>
            <a:off x="20" y="1"/>
            <a:ext cx="9143980" cy="6857999"/>
          </a:xfrm>
          <a:prstGeom prst="rect">
            <a:avLst/>
          </a:prstGeom>
        </p:spPr>
      </p:pic>
      <p:sp>
        <p:nvSpPr>
          <p:cNvPr id="2" name="Title 1">
            <a:extLst>
              <a:ext uri="{FF2B5EF4-FFF2-40B4-BE49-F238E27FC236}">
                <a16:creationId xmlns:a16="http://schemas.microsoft.com/office/drawing/2014/main" id="{207F5D23-C43E-E8D8-7F19-BD54287E45A4}"/>
              </a:ext>
            </a:extLst>
          </p:cNvPr>
          <p:cNvSpPr>
            <a:spLocks noGrp="1"/>
          </p:cNvSpPr>
          <p:nvPr>
            <p:ph type="title"/>
          </p:nvPr>
        </p:nvSpPr>
        <p:spPr>
          <a:xfrm>
            <a:off x="1143000" y="1122362"/>
            <a:ext cx="6858000" cy="2900518"/>
          </a:xfrm>
        </p:spPr>
        <p:txBody>
          <a:bodyPr vert="horz" lIns="91440" tIns="45720" rIns="91440" bIns="45720" rtlCol="0" anchor="b">
            <a:normAutofit/>
          </a:bodyPr>
          <a:lstStyle/>
          <a:p>
            <a:pPr algn="ctr"/>
            <a:r>
              <a:rPr lang="en-US">
                <a:solidFill>
                  <a:srgbClr val="FFFFFF"/>
                </a:solidFill>
              </a:rPr>
              <a:t>Take a Break </a:t>
            </a:r>
          </a:p>
        </p:txBody>
      </p:sp>
    </p:spTree>
    <p:extLst>
      <p:ext uri="{BB962C8B-B14F-4D97-AF65-F5344CB8AC3E}">
        <p14:creationId xmlns:p14="http://schemas.microsoft.com/office/powerpoint/2010/main" val="2519477093"/>
      </p:ext>
    </p:extLst>
  </p:cSld>
  <p:clrMapOvr>
    <a:overrideClrMapping bg1="dk1" tx1="lt1" bg2="dk2" tx2="lt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7AF94E80-57CD-71A1-B385-7E2F2854CFF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5615" r="19171" b="-1"/>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EC09A1-BEE5-ED54-7FB1-3E6C987C681D}"/>
              </a:ext>
            </a:extLst>
          </p:cNvPr>
          <p:cNvSpPr>
            <a:spLocks noGrp="1"/>
          </p:cNvSpPr>
          <p:nvPr>
            <p:ph type="title"/>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4500">
                <a:solidFill>
                  <a:srgbClr val="FFFFFF"/>
                </a:solidFill>
              </a:rPr>
              <a:t>Situational Leadership</a:t>
            </a:r>
          </a:p>
        </p:txBody>
      </p:sp>
    </p:spTree>
    <p:extLst>
      <p:ext uri="{BB962C8B-B14F-4D97-AF65-F5344CB8AC3E}">
        <p14:creationId xmlns:p14="http://schemas.microsoft.com/office/powerpoint/2010/main" val="2408744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20FF3-7948-CF1E-3536-24A2D2DEA1A6}"/>
              </a:ext>
            </a:extLst>
          </p:cNvPr>
          <p:cNvSpPr>
            <a:spLocks noGrp="1"/>
          </p:cNvSpPr>
          <p:nvPr>
            <p:ph type="title"/>
          </p:nvPr>
        </p:nvSpPr>
        <p:spPr/>
        <p:txBody>
          <a:bodyPr/>
          <a:lstStyle/>
          <a:p>
            <a:r>
              <a:rPr lang="en-GB" u="sng" dirty="0"/>
              <a:t>Summary </a:t>
            </a:r>
            <a:r>
              <a:rPr lang="en-GB" sz="1200" dirty="0"/>
              <a:t>(</a:t>
            </a:r>
            <a:r>
              <a:rPr lang="en-GB" sz="1200" dirty="0" err="1"/>
              <a:t>Hersy</a:t>
            </a:r>
            <a:r>
              <a:rPr lang="en-GB" sz="1200" dirty="0"/>
              <a:t> &amp; Blanchard, 1969)</a:t>
            </a:r>
          </a:p>
        </p:txBody>
      </p:sp>
      <p:sp>
        <p:nvSpPr>
          <p:cNvPr id="3" name="TextBox 2">
            <a:extLst>
              <a:ext uri="{FF2B5EF4-FFF2-40B4-BE49-F238E27FC236}">
                <a16:creationId xmlns:a16="http://schemas.microsoft.com/office/drawing/2014/main" id="{71A6D0C0-A05A-2F00-0352-8856EE091382}"/>
              </a:ext>
            </a:extLst>
          </p:cNvPr>
          <p:cNvSpPr txBox="1"/>
          <p:nvPr/>
        </p:nvSpPr>
        <p:spPr>
          <a:xfrm>
            <a:off x="1010653" y="1852863"/>
            <a:ext cx="6773779" cy="2585323"/>
          </a:xfrm>
          <a:prstGeom prst="rect">
            <a:avLst/>
          </a:prstGeom>
          <a:noFill/>
        </p:spPr>
        <p:txBody>
          <a:bodyPr wrap="square" rtlCol="0">
            <a:spAutoFit/>
          </a:bodyPr>
          <a:lstStyle/>
          <a:p>
            <a:pPr algn="ctr"/>
            <a:r>
              <a:rPr lang="en-GB" sz="2400" b="1" i="1" dirty="0">
                <a:latin typeface="Bodoni MT Black" panose="02070A03080606020203" pitchFamily="18" charset="0"/>
              </a:rPr>
              <a:t>Leaders should match their style to the competence and commitment of subordinates</a:t>
            </a:r>
          </a:p>
          <a:p>
            <a:pPr algn="ctr"/>
            <a:endParaRPr lang="en-GB" b="1" dirty="0"/>
          </a:p>
          <a:p>
            <a:pPr marL="285750" indent="-285750">
              <a:buFont typeface="Wingdings" panose="05000000000000000000" pitchFamily="2" charset="2"/>
              <a:buChar char="Ø"/>
            </a:pPr>
            <a:r>
              <a:rPr lang="en-GB" dirty="0"/>
              <a:t>It focusses on choosing a leadership style appropriate for the situation</a:t>
            </a:r>
          </a:p>
          <a:p>
            <a:pPr marL="285750" indent="-285750">
              <a:buFont typeface="Wingdings" panose="05000000000000000000" pitchFamily="2" charset="2"/>
              <a:buChar char="Ø"/>
            </a:pPr>
            <a:r>
              <a:rPr lang="en-GB" dirty="0"/>
              <a:t>Used extensively in organisational leadership training and development</a:t>
            </a:r>
          </a:p>
        </p:txBody>
      </p:sp>
    </p:spTree>
    <p:extLst>
      <p:ext uri="{BB962C8B-B14F-4D97-AF65-F5344CB8AC3E}">
        <p14:creationId xmlns:p14="http://schemas.microsoft.com/office/powerpoint/2010/main" val="12896778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0" name="Rectangle 2069">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072" name="Picture 2071">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2074" name="Freeform: Shape 2073">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410" y="-3970"/>
            <a:ext cx="7748362" cy="6874811"/>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2052" name="Picture 4" descr="Situational Leadership Model – SanzuBusinessTraining.com">
            <a:extLst>
              <a:ext uri="{FF2B5EF4-FFF2-40B4-BE49-F238E27FC236}">
                <a16:creationId xmlns:a16="http://schemas.microsoft.com/office/drawing/2014/main" id="{BEE6A94D-D470-40AF-9CCC-2C878EF06EE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80103" y="1172029"/>
            <a:ext cx="5298975" cy="4513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1092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554152"/>
            <a:ext cx="4306641"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8D75AE-53DC-C4B5-2BC9-281C52F493F6}"/>
              </a:ext>
            </a:extLst>
          </p:cNvPr>
          <p:cNvSpPr>
            <a:spLocks noGrp="1"/>
          </p:cNvSpPr>
          <p:nvPr>
            <p:ph type="title"/>
          </p:nvPr>
        </p:nvSpPr>
        <p:spPr>
          <a:xfrm>
            <a:off x="933804" y="1289765"/>
            <a:ext cx="2738325" cy="4270963"/>
          </a:xfrm>
        </p:spPr>
        <p:txBody>
          <a:bodyPr vert="horz" lIns="91440" tIns="45720" rIns="91440" bIns="45720" rtlCol="0" anchor="ctr">
            <a:normAutofit/>
          </a:bodyPr>
          <a:lstStyle/>
          <a:p>
            <a:pPr algn="ctr"/>
            <a:r>
              <a:rPr lang="en-US" sz="4900" kern="1200">
                <a:solidFill>
                  <a:srgbClr val="FFFFFF"/>
                </a:solidFill>
                <a:latin typeface="+mj-lt"/>
                <a:ea typeface="+mj-ea"/>
                <a:cs typeface="+mj-cs"/>
              </a:rPr>
              <a:t>Class Debate!</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374394"/>
            <a:ext cx="128637"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1084507"/>
            <a:ext cx="118159"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TextBox 2">
            <a:extLst>
              <a:ext uri="{FF2B5EF4-FFF2-40B4-BE49-F238E27FC236}">
                <a16:creationId xmlns:a16="http://schemas.microsoft.com/office/drawing/2014/main" id="{47F1E3A9-B0EA-A454-1344-DECE1A409CD9}"/>
              </a:ext>
            </a:extLst>
          </p:cNvPr>
          <p:cNvSpPr txBox="1"/>
          <p:nvPr/>
        </p:nvSpPr>
        <p:spPr>
          <a:xfrm>
            <a:off x="4722924" y="518400"/>
            <a:ext cx="3578706" cy="5837949"/>
          </a:xfrm>
          <a:prstGeom prst="rect">
            <a:avLst/>
          </a:prstGeom>
        </p:spPr>
        <p:txBody>
          <a:bodyPr vert="horz" lIns="91440" tIns="45720" rIns="91440" bIns="45720" rtlCol="0" anchor="ctr">
            <a:normAutofit/>
          </a:bodyPr>
          <a:lstStyle/>
          <a:p>
            <a:pPr algn="ctr" defTabSz="914400">
              <a:lnSpc>
                <a:spcPct val="90000"/>
              </a:lnSpc>
              <a:spcAft>
                <a:spcPts val="600"/>
              </a:spcAft>
            </a:pPr>
            <a:r>
              <a:rPr lang="en-US" sz="2400" b="1" u="sng" dirty="0">
                <a:solidFill>
                  <a:schemeClr val="tx1">
                    <a:alpha val="80000"/>
                  </a:schemeClr>
                </a:solidFill>
              </a:rPr>
              <a:t>Transformational Leadership V’s Situational Leadership</a:t>
            </a:r>
          </a:p>
          <a:p>
            <a:pPr indent="-228600" defTabSz="914400">
              <a:lnSpc>
                <a:spcPct val="90000"/>
              </a:lnSpc>
              <a:spcAft>
                <a:spcPts val="600"/>
              </a:spcAft>
              <a:buFont typeface="Arial" panose="020B0604020202020204" pitchFamily="34" charset="0"/>
              <a:buChar char="•"/>
            </a:pPr>
            <a:endParaRPr lang="en-US" sz="17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5751820"/>
            <a:ext cx="84319"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29804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A picture containing person, person, glasses, indoor&#10;&#10;Description automatically generated">
            <a:extLst>
              <a:ext uri="{FF2B5EF4-FFF2-40B4-BE49-F238E27FC236}">
                <a16:creationId xmlns:a16="http://schemas.microsoft.com/office/drawing/2014/main" id="{08DC6EE8-F527-7DC7-503C-D9B9555E765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1714" r="15215" b="1"/>
          <a:stretch/>
        </p:blipFill>
        <p:spPr>
          <a:xfrm>
            <a:off x="0" y="95417"/>
            <a:ext cx="2430379" cy="2899649"/>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pic>
        <p:nvPicPr>
          <p:cNvPr id="1026" name="Picture 2" descr="Jeff Bezos - IMDb">
            <a:extLst>
              <a:ext uri="{FF2B5EF4-FFF2-40B4-BE49-F238E27FC236}">
                <a16:creationId xmlns:a16="http://schemas.microsoft.com/office/drawing/2014/main" id="{F9B56365-F120-8E3A-9809-FD3E2792C8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45267" y="60158"/>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Netflix Billionaire Reed Hastings: Net Worth, Career, Family">
            <a:extLst>
              <a:ext uri="{FF2B5EF4-FFF2-40B4-BE49-F238E27FC236}">
                <a16:creationId xmlns:a16="http://schemas.microsoft.com/office/drawing/2014/main" id="{8CE8B05D-B2A7-5DED-59F6-2CF66E0157F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6250" y="4730917"/>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a:extLst>
              <a:ext uri="{FF2B5EF4-FFF2-40B4-BE49-F238E27FC236}">
                <a16:creationId xmlns:a16="http://schemas.microsoft.com/office/drawing/2014/main" id="{C1602DA3-C52A-01E9-EC84-28F5FDDE5702}"/>
              </a:ext>
            </a:extLst>
          </p:cNvPr>
          <p:cNvPicPr>
            <a:picLocks noChangeAspect="1"/>
          </p:cNvPicPr>
          <p:nvPr/>
        </p:nvPicPr>
        <p:blipFill rotWithShape="1">
          <a:blip r:embed="rId7">
            <a:extLst>
              <a:ext uri="{837473B0-CC2E-450A-ABE3-18F120FF3D39}">
                <a1611:picAttrSrcUrl xmlns:a1611="http://schemas.microsoft.com/office/drawing/2016/11/main" r:id="rId8"/>
              </a:ext>
            </a:extLst>
          </a:blip>
          <a:srcRect l="43404" r="18154"/>
          <a:stretch/>
        </p:blipFill>
        <p:spPr>
          <a:xfrm>
            <a:off x="0" y="2967388"/>
            <a:ext cx="2658959" cy="3890612"/>
          </a:xfrm>
          <a:custGeom>
            <a:avLst/>
            <a:gdLst/>
            <a:ahLst/>
            <a:cxnLst/>
            <a:rect l="l" t="t" r="r" b="b"/>
            <a:pathLst>
              <a:path w="6249303" h="6857998">
                <a:moveTo>
                  <a:pt x="5497146" y="6118149"/>
                </a:moveTo>
                <a:cubicBezTo>
                  <a:pt x="5503695" y="6124102"/>
                  <a:pt x="5511317" y="6129341"/>
                  <a:pt x="5518366" y="6133723"/>
                </a:cubicBezTo>
                <a:cubicBezTo>
                  <a:pt x="5525509" y="6138152"/>
                  <a:pt x="5530855" y="6143474"/>
                  <a:pt x="5534525" y="6149380"/>
                </a:cubicBezTo>
                <a:lnTo>
                  <a:pt x="5540000" y="6166562"/>
                </a:lnTo>
                <a:lnTo>
                  <a:pt x="5534525" y="6149379"/>
                </a:lnTo>
                <a:cubicBezTo>
                  <a:pt x="5530855" y="6143474"/>
                  <a:pt x="5525509" y="6138152"/>
                  <a:pt x="5518366" y="6133722"/>
                </a:cubicBezTo>
                <a:cubicBezTo>
                  <a:pt x="5511317" y="6129341"/>
                  <a:pt x="5503695" y="6124102"/>
                  <a:pt x="5497146" y="6118149"/>
                </a:cubicBezTo>
                <a:close/>
                <a:moveTo>
                  <a:pt x="5405304" y="4941372"/>
                </a:moveTo>
                <a:lnTo>
                  <a:pt x="5408634" y="4950869"/>
                </a:lnTo>
                <a:lnTo>
                  <a:pt x="5418318" y="4991382"/>
                </a:lnTo>
                <a:lnTo>
                  <a:pt x="5408634" y="4950868"/>
                </a:lnTo>
                <a:close/>
                <a:moveTo>
                  <a:pt x="5409242" y="4749807"/>
                </a:moveTo>
                <a:cubicBezTo>
                  <a:pt x="5397106" y="4762826"/>
                  <a:pt x="5396249" y="4781365"/>
                  <a:pt x="5394535" y="4799797"/>
                </a:cubicBezTo>
                <a:cubicBezTo>
                  <a:pt x="5396249" y="4781365"/>
                  <a:pt x="5397106" y="4762827"/>
                  <a:pt x="5409242" y="4749807"/>
                </a:cubicBezTo>
                <a:close/>
                <a:moveTo>
                  <a:pt x="5427041" y="4543185"/>
                </a:moveTo>
                <a:cubicBezTo>
                  <a:pt x="5428019" y="4548281"/>
                  <a:pt x="5430065" y="4553662"/>
                  <a:pt x="5432447" y="4557092"/>
                </a:cubicBezTo>
                <a:cubicBezTo>
                  <a:pt x="5444067" y="4573618"/>
                  <a:pt x="5452855" y="4588275"/>
                  <a:pt x="5458810" y="4602021"/>
                </a:cubicBezTo>
                <a:cubicBezTo>
                  <a:pt x="5452855" y="4588275"/>
                  <a:pt x="5444067" y="4573618"/>
                  <a:pt x="5432447" y="4557091"/>
                </a:cubicBezTo>
                <a:close/>
                <a:moveTo>
                  <a:pt x="5893259" y="2819253"/>
                </a:moveTo>
                <a:lnTo>
                  <a:pt x="5904902" y="2827484"/>
                </a:lnTo>
                <a:lnTo>
                  <a:pt x="5904904" y="2827486"/>
                </a:lnTo>
                <a:lnTo>
                  <a:pt x="5933407" y="2861156"/>
                </a:lnTo>
                <a:lnTo>
                  <a:pt x="5923753" y="2842392"/>
                </a:lnTo>
                <a:lnTo>
                  <a:pt x="5904904" y="2827486"/>
                </a:lnTo>
                <a:lnTo>
                  <a:pt x="5904902" y="2827483"/>
                </a:lnTo>
                <a:close/>
                <a:moveTo>
                  <a:pt x="5823604" y="1974015"/>
                </a:moveTo>
                <a:lnTo>
                  <a:pt x="5817090" y="1999763"/>
                </a:lnTo>
                <a:cubicBezTo>
                  <a:pt x="5813281" y="2008056"/>
                  <a:pt x="5807601" y="2016020"/>
                  <a:pt x="5799362" y="2023547"/>
                </a:cubicBezTo>
                <a:cubicBezTo>
                  <a:pt x="5815841" y="2008497"/>
                  <a:pt x="5822079" y="1991685"/>
                  <a:pt x="5823604" y="1974015"/>
                </a:cubicBezTo>
                <a:close/>
                <a:moveTo>
                  <a:pt x="5806410" y="1768838"/>
                </a:moveTo>
                <a:cubicBezTo>
                  <a:pt x="5802029" y="1774411"/>
                  <a:pt x="5799266" y="1779948"/>
                  <a:pt x="5797809" y="1785412"/>
                </a:cubicBezTo>
                <a:lnTo>
                  <a:pt x="5797028" y="1801558"/>
                </a:lnTo>
                <a:cubicBezTo>
                  <a:pt x="5795361" y="1790986"/>
                  <a:pt x="5797647" y="1779981"/>
                  <a:pt x="5806410" y="1768838"/>
                </a:cubicBezTo>
                <a:close/>
                <a:moveTo>
                  <a:pt x="5915999" y="520953"/>
                </a:moveTo>
                <a:lnTo>
                  <a:pt x="5909271" y="549926"/>
                </a:lnTo>
                <a:lnTo>
                  <a:pt x="5903017" y="566616"/>
                </a:lnTo>
                <a:lnTo>
                  <a:pt x="5897067" y="581804"/>
                </a:lnTo>
                <a:lnTo>
                  <a:pt x="5896649" y="583595"/>
                </a:lnTo>
                <a:lnTo>
                  <a:pt x="5894474" y="589388"/>
                </a:lnTo>
                <a:cubicBezTo>
                  <a:pt x="5892074" y="597005"/>
                  <a:pt x="5890316" y="604728"/>
                  <a:pt x="5889851" y="612658"/>
                </a:cubicBezTo>
                <a:lnTo>
                  <a:pt x="5896649" y="583595"/>
                </a:lnTo>
                <a:lnTo>
                  <a:pt x="5902965" y="566754"/>
                </a:lnTo>
                <a:lnTo>
                  <a:pt x="5903017" y="566616"/>
                </a:lnTo>
                <a:lnTo>
                  <a:pt x="5908855" y="551717"/>
                </a:lnTo>
                <a:lnTo>
                  <a:pt x="5909271" y="549926"/>
                </a:lnTo>
                <a:lnTo>
                  <a:pt x="5911436" y="544146"/>
                </a:lnTo>
                <a:cubicBezTo>
                  <a:pt x="5913823" y="536547"/>
                  <a:pt x="5915561" y="528850"/>
                  <a:pt x="5915999" y="520953"/>
                </a:cubicBezTo>
                <a:close/>
                <a:moveTo>
                  <a:pt x="5864896" y="268794"/>
                </a:moveTo>
                <a:cubicBezTo>
                  <a:pt x="5862371" y="279176"/>
                  <a:pt x="5860668" y="289296"/>
                  <a:pt x="5860021" y="299164"/>
                </a:cubicBezTo>
                <a:cubicBezTo>
                  <a:pt x="5859371" y="309031"/>
                  <a:pt x="5859776" y="318646"/>
                  <a:pt x="5861466" y="328017"/>
                </a:cubicBezTo>
                <a:close/>
                <a:moveTo>
                  <a:pt x="0" y="0"/>
                </a:moveTo>
                <a:lnTo>
                  <a:pt x="6182312" y="0"/>
                </a:lnTo>
                <a:lnTo>
                  <a:pt x="6178097" y="24480"/>
                </a:lnTo>
                <a:cubicBezTo>
                  <a:pt x="6175612" y="32636"/>
                  <a:pt x="6171850" y="40471"/>
                  <a:pt x="6166086" y="47806"/>
                </a:cubicBezTo>
                <a:cubicBezTo>
                  <a:pt x="6151226" y="66857"/>
                  <a:pt x="6154655" y="85336"/>
                  <a:pt x="6156942" y="105718"/>
                </a:cubicBezTo>
                <a:cubicBezTo>
                  <a:pt x="6158656" y="121150"/>
                  <a:pt x="6158085" y="136963"/>
                  <a:pt x="6158277" y="152584"/>
                </a:cubicBezTo>
                <a:cubicBezTo>
                  <a:pt x="6158846" y="180017"/>
                  <a:pt x="6159037" y="207450"/>
                  <a:pt x="6159990" y="234883"/>
                </a:cubicBezTo>
                <a:cubicBezTo>
                  <a:pt x="6160370" y="243648"/>
                  <a:pt x="6165135" y="252600"/>
                  <a:pt x="6164373" y="261173"/>
                </a:cubicBezTo>
                <a:cubicBezTo>
                  <a:pt x="6160752" y="300800"/>
                  <a:pt x="6155037" y="340425"/>
                  <a:pt x="6151798" y="380050"/>
                </a:cubicBezTo>
                <a:cubicBezTo>
                  <a:pt x="6149894" y="402529"/>
                  <a:pt x="6153511" y="425581"/>
                  <a:pt x="6150846" y="447870"/>
                </a:cubicBezTo>
                <a:cubicBezTo>
                  <a:pt x="6147798" y="473587"/>
                  <a:pt x="6139988" y="498733"/>
                  <a:pt x="6135223" y="524262"/>
                </a:cubicBezTo>
                <a:cubicBezTo>
                  <a:pt x="6133891" y="531310"/>
                  <a:pt x="6135606" y="539121"/>
                  <a:pt x="6135985" y="546552"/>
                </a:cubicBezTo>
                <a:cubicBezTo>
                  <a:pt x="6136367" y="554933"/>
                  <a:pt x="6137129" y="563125"/>
                  <a:pt x="6137320" y="571508"/>
                </a:cubicBezTo>
                <a:cubicBezTo>
                  <a:pt x="6137702" y="597037"/>
                  <a:pt x="6137129" y="622564"/>
                  <a:pt x="6138464" y="648092"/>
                </a:cubicBezTo>
                <a:cubicBezTo>
                  <a:pt x="6139225" y="663713"/>
                  <a:pt x="6147035" y="680096"/>
                  <a:pt x="6144177" y="694576"/>
                </a:cubicBezTo>
                <a:cubicBezTo>
                  <a:pt x="6138654" y="724104"/>
                  <a:pt x="6151036" y="753633"/>
                  <a:pt x="6140750" y="783158"/>
                </a:cubicBezTo>
                <a:cubicBezTo>
                  <a:pt x="6137702" y="792306"/>
                  <a:pt x="6145322" y="804877"/>
                  <a:pt x="6145702" y="815929"/>
                </a:cubicBezTo>
                <a:cubicBezTo>
                  <a:pt x="6146654" y="843552"/>
                  <a:pt x="6146464" y="871173"/>
                  <a:pt x="6146274" y="898797"/>
                </a:cubicBezTo>
                <a:cubicBezTo>
                  <a:pt x="6146084" y="923562"/>
                  <a:pt x="6148750" y="949281"/>
                  <a:pt x="6143416" y="973095"/>
                </a:cubicBezTo>
                <a:cubicBezTo>
                  <a:pt x="6137702" y="998052"/>
                  <a:pt x="6138464" y="1020529"/>
                  <a:pt x="6144940" y="1044725"/>
                </a:cubicBezTo>
                <a:cubicBezTo>
                  <a:pt x="6149322" y="1061298"/>
                  <a:pt x="6149894" y="1078826"/>
                  <a:pt x="6151226" y="1095972"/>
                </a:cubicBezTo>
                <a:cubicBezTo>
                  <a:pt x="6152750" y="1114449"/>
                  <a:pt x="6148750" y="1134834"/>
                  <a:pt x="6155037" y="1151600"/>
                </a:cubicBezTo>
                <a:cubicBezTo>
                  <a:pt x="6173706" y="1201512"/>
                  <a:pt x="6177706" y="1252757"/>
                  <a:pt x="6177706" y="1304955"/>
                </a:cubicBezTo>
                <a:cubicBezTo>
                  <a:pt x="6177706" y="1314483"/>
                  <a:pt x="6175041" y="1324198"/>
                  <a:pt x="6172183" y="1333341"/>
                </a:cubicBezTo>
                <a:cubicBezTo>
                  <a:pt x="6155037" y="1386684"/>
                  <a:pt x="6156560" y="1440216"/>
                  <a:pt x="6167039" y="1494509"/>
                </a:cubicBezTo>
                <a:cubicBezTo>
                  <a:pt x="6169325" y="1505751"/>
                  <a:pt x="6169706" y="1518324"/>
                  <a:pt x="6167421" y="1529563"/>
                </a:cubicBezTo>
                <a:cubicBezTo>
                  <a:pt x="6160752" y="1561189"/>
                  <a:pt x="6149702" y="1591859"/>
                  <a:pt x="6144940" y="1623675"/>
                </a:cubicBezTo>
                <a:cubicBezTo>
                  <a:pt x="6137129" y="1676253"/>
                  <a:pt x="6163417" y="1721785"/>
                  <a:pt x="6180565" y="1768838"/>
                </a:cubicBezTo>
                <a:cubicBezTo>
                  <a:pt x="6196758" y="1813610"/>
                  <a:pt x="6233335" y="1851709"/>
                  <a:pt x="6225142" y="1904673"/>
                </a:cubicBezTo>
                <a:cubicBezTo>
                  <a:pt x="6224381" y="1910004"/>
                  <a:pt x="6229524" y="1915912"/>
                  <a:pt x="6230858" y="1921817"/>
                </a:cubicBezTo>
                <a:cubicBezTo>
                  <a:pt x="6234479" y="1938009"/>
                  <a:pt x="6238857" y="1954202"/>
                  <a:pt x="6240574" y="1970586"/>
                </a:cubicBezTo>
                <a:cubicBezTo>
                  <a:pt x="6242861" y="1990589"/>
                  <a:pt x="6242100" y="2010974"/>
                  <a:pt x="6244004" y="2030977"/>
                </a:cubicBezTo>
                <a:cubicBezTo>
                  <a:pt x="6245147" y="2043835"/>
                  <a:pt x="6247242" y="2056600"/>
                  <a:pt x="6249052" y="2069340"/>
                </a:cubicBezTo>
                <a:lnTo>
                  <a:pt x="6249303" y="2072225"/>
                </a:lnTo>
                <a:lnTo>
                  <a:pt x="6249303" y="2131532"/>
                </a:lnTo>
                <a:lnTo>
                  <a:pt x="6248432" y="2138304"/>
                </a:lnTo>
                <a:cubicBezTo>
                  <a:pt x="6246241" y="2148519"/>
                  <a:pt x="6243623" y="2158712"/>
                  <a:pt x="6241908" y="2168903"/>
                </a:cubicBezTo>
                <a:cubicBezTo>
                  <a:pt x="6237145" y="2197670"/>
                  <a:pt x="6238479" y="2229296"/>
                  <a:pt x="6226286" y="2254633"/>
                </a:cubicBezTo>
                <a:cubicBezTo>
                  <a:pt x="6213332" y="2281683"/>
                  <a:pt x="6207426" y="2307402"/>
                  <a:pt x="6211426" y="2335405"/>
                </a:cubicBezTo>
                <a:cubicBezTo>
                  <a:pt x="6212760" y="2344741"/>
                  <a:pt x="6220762" y="2356744"/>
                  <a:pt x="6228952" y="2360933"/>
                </a:cubicBezTo>
                <a:cubicBezTo>
                  <a:pt x="6247241" y="2370270"/>
                  <a:pt x="6250481" y="2383032"/>
                  <a:pt x="6244193" y="2400369"/>
                </a:cubicBezTo>
                <a:cubicBezTo>
                  <a:pt x="6238857" y="2415420"/>
                  <a:pt x="6236192" y="2433897"/>
                  <a:pt x="6225904" y="2444184"/>
                </a:cubicBezTo>
                <a:cubicBezTo>
                  <a:pt x="6196758" y="2473333"/>
                  <a:pt x="6195806" y="2510483"/>
                  <a:pt x="6187996" y="2546678"/>
                </a:cubicBezTo>
                <a:cubicBezTo>
                  <a:pt x="6183231" y="2568774"/>
                  <a:pt x="6183041" y="2589352"/>
                  <a:pt x="6186279" y="2611450"/>
                </a:cubicBezTo>
                <a:cubicBezTo>
                  <a:pt x="6193518" y="2659455"/>
                  <a:pt x="6183231" y="2706131"/>
                  <a:pt x="6170087" y="2752235"/>
                </a:cubicBezTo>
                <a:cubicBezTo>
                  <a:pt x="6161325" y="2782716"/>
                  <a:pt x="6155990" y="2813958"/>
                  <a:pt x="6147035" y="2844248"/>
                </a:cubicBezTo>
                <a:cubicBezTo>
                  <a:pt x="6140177" y="2866918"/>
                  <a:pt x="6131985" y="2889587"/>
                  <a:pt x="6120937" y="2910353"/>
                </a:cubicBezTo>
                <a:cubicBezTo>
                  <a:pt x="6104743" y="2940455"/>
                  <a:pt x="6080358" y="2966742"/>
                  <a:pt x="6086835" y="3005035"/>
                </a:cubicBezTo>
                <a:cubicBezTo>
                  <a:pt x="6092550" y="3038756"/>
                  <a:pt x="6080550" y="3069235"/>
                  <a:pt x="6069119" y="3100099"/>
                </a:cubicBezTo>
                <a:cubicBezTo>
                  <a:pt x="6060737" y="3122770"/>
                  <a:pt x="6052162" y="3145436"/>
                  <a:pt x="6046828" y="3168870"/>
                </a:cubicBezTo>
                <a:cubicBezTo>
                  <a:pt x="6040542" y="3196686"/>
                  <a:pt x="6043210" y="3228119"/>
                  <a:pt x="6031589" y="3252885"/>
                </a:cubicBezTo>
                <a:cubicBezTo>
                  <a:pt x="6019396" y="3278795"/>
                  <a:pt x="6027588" y="3300319"/>
                  <a:pt x="6031017" y="3323372"/>
                </a:cubicBezTo>
                <a:cubicBezTo>
                  <a:pt x="6036353" y="3360139"/>
                  <a:pt x="6046258" y="3396719"/>
                  <a:pt x="6033685" y="3433866"/>
                </a:cubicBezTo>
                <a:cubicBezTo>
                  <a:pt x="6018444" y="3479015"/>
                  <a:pt x="6002060" y="3523785"/>
                  <a:pt x="5987583" y="3569124"/>
                </a:cubicBezTo>
                <a:cubicBezTo>
                  <a:pt x="5982056" y="3586653"/>
                  <a:pt x="5979770" y="3605509"/>
                  <a:pt x="5977295" y="3623799"/>
                </a:cubicBezTo>
                <a:cubicBezTo>
                  <a:pt x="5975197" y="3641134"/>
                  <a:pt x="5980533" y="3661899"/>
                  <a:pt x="5972533" y="3675238"/>
                </a:cubicBezTo>
                <a:cubicBezTo>
                  <a:pt x="5951958" y="3709529"/>
                  <a:pt x="5941860" y="3744770"/>
                  <a:pt x="5941860" y="3784397"/>
                </a:cubicBezTo>
                <a:cubicBezTo>
                  <a:pt x="5941860" y="3799258"/>
                  <a:pt x="5933287" y="3813737"/>
                  <a:pt x="5931762" y="3828785"/>
                </a:cubicBezTo>
                <a:cubicBezTo>
                  <a:pt x="5929858" y="3849362"/>
                  <a:pt x="5924714" y="3872985"/>
                  <a:pt x="5931955" y="3890891"/>
                </a:cubicBezTo>
                <a:cubicBezTo>
                  <a:pt x="5949100" y="3932993"/>
                  <a:pt x="5934810" y="3967091"/>
                  <a:pt x="5917857" y="4003861"/>
                </a:cubicBezTo>
                <a:cubicBezTo>
                  <a:pt x="5901092" y="4040058"/>
                  <a:pt x="5887757" y="4078159"/>
                  <a:pt x="5876707" y="4116641"/>
                </a:cubicBezTo>
                <a:cubicBezTo>
                  <a:pt x="5872706" y="4131119"/>
                  <a:pt x="5879375" y="4148453"/>
                  <a:pt x="5880708" y="4164458"/>
                </a:cubicBezTo>
                <a:cubicBezTo>
                  <a:pt x="5881089" y="4170174"/>
                  <a:pt x="5881661" y="4176461"/>
                  <a:pt x="5879756" y="4181603"/>
                </a:cubicBezTo>
                <a:cubicBezTo>
                  <a:pt x="5861466" y="4231324"/>
                  <a:pt x="5847560" y="4281810"/>
                  <a:pt x="5857085" y="4335722"/>
                </a:cubicBezTo>
                <a:cubicBezTo>
                  <a:pt x="5858038" y="4340674"/>
                  <a:pt x="5855942" y="4346201"/>
                  <a:pt x="5854608" y="4351154"/>
                </a:cubicBezTo>
                <a:cubicBezTo>
                  <a:pt x="5847751" y="4375349"/>
                  <a:pt x="5836892" y="4398972"/>
                  <a:pt x="5834415" y="4423545"/>
                </a:cubicBezTo>
                <a:cubicBezTo>
                  <a:pt x="5828319" y="4484127"/>
                  <a:pt x="5825841" y="4545086"/>
                  <a:pt x="5821841" y="4606053"/>
                </a:cubicBezTo>
                <a:cubicBezTo>
                  <a:pt x="5821653" y="4609863"/>
                  <a:pt x="5821653" y="4613864"/>
                  <a:pt x="5820317" y="4617291"/>
                </a:cubicBezTo>
                <a:cubicBezTo>
                  <a:pt x="5812125" y="4639772"/>
                  <a:pt x="5814794" y="4659393"/>
                  <a:pt x="5830414" y="4678445"/>
                </a:cubicBezTo>
                <a:cubicBezTo>
                  <a:pt x="5837273" y="4686828"/>
                  <a:pt x="5840892" y="4698258"/>
                  <a:pt x="5844703" y="4708734"/>
                </a:cubicBezTo>
                <a:cubicBezTo>
                  <a:pt x="5850418" y="4724167"/>
                  <a:pt x="5855942" y="4739978"/>
                  <a:pt x="5859562" y="4755980"/>
                </a:cubicBezTo>
                <a:cubicBezTo>
                  <a:pt x="5862991" y="4771793"/>
                  <a:pt x="5867753" y="4788747"/>
                  <a:pt x="5865088" y="4803988"/>
                </a:cubicBezTo>
                <a:cubicBezTo>
                  <a:pt x="5860326" y="4831420"/>
                  <a:pt x="5849657" y="4857522"/>
                  <a:pt x="5842606" y="4884572"/>
                </a:cubicBezTo>
                <a:cubicBezTo>
                  <a:pt x="5840129" y="4893907"/>
                  <a:pt x="5840512" y="4904195"/>
                  <a:pt x="5840321" y="4913909"/>
                </a:cubicBezTo>
                <a:cubicBezTo>
                  <a:pt x="5839750" y="4936201"/>
                  <a:pt x="5845274" y="4959061"/>
                  <a:pt x="5829462" y="4979253"/>
                </a:cubicBezTo>
                <a:cubicBezTo>
                  <a:pt x="5814602" y="4997922"/>
                  <a:pt x="5818983" y="5016785"/>
                  <a:pt x="5830223" y="5036405"/>
                </a:cubicBezTo>
                <a:cubicBezTo>
                  <a:pt x="5838225" y="5050504"/>
                  <a:pt x="5844513" y="5066505"/>
                  <a:pt x="5847560" y="5082317"/>
                </a:cubicBezTo>
                <a:cubicBezTo>
                  <a:pt x="5851752" y="5104036"/>
                  <a:pt x="5853466" y="5125562"/>
                  <a:pt x="5850988" y="5148995"/>
                </a:cubicBezTo>
                <a:cubicBezTo>
                  <a:pt x="5849275" y="5165570"/>
                  <a:pt x="5848512" y="5179097"/>
                  <a:pt x="5838416" y="5192051"/>
                </a:cubicBezTo>
                <a:cubicBezTo>
                  <a:pt x="5836892" y="5194145"/>
                  <a:pt x="5836510" y="5197955"/>
                  <a:pt x="5836703" y="5200813"/>
                </a:cubicBezTo>
                <a:cubicBezTo>
                  <a:pt x="5839941" y="5238343"/>
                  <a:pt x="5838225" y="5275491"/>
                  <a:pt x="5835937" y="5313403"/>
                </a:cubicBezTo>
                <a:cubicBezTo>
                  <a:pt x="5832892" y="5361598"/>
                  <a:pt x="5841844" y="5412276"/>
                  <a:pt x="5873849" y="5453995"/>
                </a:cubicBezTo>
                <a:cubicBezTo>
                  <a:pt x="5878613" y="5460092"/>
                  <a:pt x="5880708" y="5469236"/>
                  <a:pt x="5881852" y="5477239"/>
                </a:cubicBezTo>
                <a:cubicBezTo>
                  <a:pt x="5886804" y="5514957"/>
                  <a:pt x="5890233" y="5552869"/>
                  <a:pt x="5895758" y="5590590"/>
                </a:cubicBezTo>
                <a:cubicBezTo>
                  <a:pt x="5898806" y="5611164"/>
                  <a:pt x="5901474" y="5632691"/>
                  <a:pt x="5909856" y="5651360"/>
                </a:cubicBezTo>
                <a:cubicBezTo>
                  <a:pt x="5918047" y="5669647"/>
                  <a:pt x="5927762" y="5684320"/>
                  <a:pt x="5910618" y="5695178"/>
                </a:cubicBezTo>
                <a:cubicBezTo>
                  <a:pt x="5919762" y="5714607"/>
                  <a:pt x="5927383" y="5731564"/>
                  <a:pt x="5935573" y="5748136"/>
                </a:cubicBezTo>
                <a:cubicBezTo>
                  <a:pt x="5938620" y="5754234"/>
                  <a:pt x="5943575" y="5759378"/>
                  <a:pt x="5946433" y="5765474"/>
                </a:cubicBezTo>
                <a:cubicBezTo>
                  <a:pt x="5949481" y="5771953"/>
                  <a:pt x="5951385" y="5779191"/>
                  <a:pt x="5952911" y="5786239"/>
                </a:cubicBezTo>
                <a:cubicBezTo>
                  <a:pt x="5959768" y="5817674"/>
                  <a:pt x="5966054" y="5849107"/>
                  <a:pt x="5973485" y="5880348"/>
                </a:cubicBezTo>
                <a:cubicBezTo>
                  <a:pt x="5975008" y="5886447"/>
                  <a:pt x="5981104" y="5891590"/>
                  <a:pt x="5985103" y="5897114"/>
                </a:cubicBezTo>
                <a:cubicBezTo>
                  <a:pt x="5987772" y="5900735"/>
                  <a:pt x="5991773" y="5904353"/>
                  <a:pt x="5992345" y="5908355"/>
                </a:cubicBezTo>
                <a:cubicBezTo>
                  <a:pt x="5996917" y="5938836"/>
                  <a:pt x="6002252" y="5969124"/>
                  <a:pt x="6004537" y="5999796"/>
                </a:cubicBezTo>
                <a:cubicBezTo>
                  <a:pt x="6006440" y="6025515"/>
                  <a:pt x="6005871" y="6050282"/>
                  <a:pt x="6039018" y="6056948"/>
                </a:cubicBezTo>
                <a:cubicBezTo>
                  <a:pt x="6044734" y="6058092"/>
                  <a:pt x="6050831" y="6066284"/>
                  <a:pt x="6053687" y="6072569"/>
                </a:cubicBezTo>
                <a:cubicBezTo>
                  <a:pt x="6061879" y="6090477"/>
                  <a:pt x="6067404" y="6109530"/>
                  <a:pt x="6075785" y="6127247"/>
                </a:cubicBezTo>
                <a:cubicBezTo>
                  <a:pt x="6103790" y="6185351"/>
                  <a:pt x="6121508" y="6246121"/>
                  <a:pt x="6118269" y="6311084"/>
                </a:cubicBezTo>
                <a:cubicBezTo>
                  <a:pt x="6117317" y="6331277"/>
                  <a:pt x="6107028" y="6350899"/>
                  <a:pt x="6103217" y="6363664"/>
                </a:cubicBezTo>
                <a:cubicBezTo>
                  <a:pt x="6118269" y="6400429"/>
                  <a:pt x="6132747" y="6431292"/>
                  <a:pt x="6143606" y="6463490"/>
                </a:cubicBezTo>
                <a:cubicBezTo>
                  <a:pt x="6153322" y="6491874"/>
                  <a:pt x="6159418" y="6521593"/>
                  <a:pt x="6166466" y="6550742"/>
                </a:cubicBezTo>
                <a:cubicBezTo>
                  <a:pt x="6169135" y="6561411"/>
                  <a:pt x="6170658" y="6572269"/>
                  <a:pt x="6171993" y="6583128"/>
                </a:cubicBezTo>
                <a:cubicBezTo>
                  <a:pt x="6176183" y="6617036"/>
                  <a:pt x="6166086" y="6652472"/>
                  <a:pt x="6182089" y="6685617"/>
                </a:cubicBezTo>
                <a:cubicBezTo>
                  <a:pt x="6190471" y="6702955"/>
                  <a:pt x="6200567" y="6720103"/>
                  <a:pt x="6204949" y="6738388"/>
                </a:cubicBezTo>
                <a:cubicBezTo>
                  <a:pt x="6209712" y="6758011"/>
                  <a:pt x="6217142" y="6777207"/>
                  <a:pt x="6222453" y="6796804"/>
                </a:cubicBezTo>
                <a:lnTo>
                  <a:pt x="6227224" y="6857457"/>
                </a:lnTo>
                <a:lnTo>
                  <a:pt x="6099985" y="6857457"/>
                </a:lnTo>
                <a:lnTo>
                  <a:pt x="6099985" y="6857998"/>
                </a:lnTo>
                <a:lnTo>
                  <a:pt x="0" y="6857998"/>
                </a:lnTo>
                <a:close/>
              </a:path>
            </a:pathLst>
          </a:custGeom>
          <a:effectLst>
            <a:outerShdw blurRad="381000" dist="152400" algn="tl" rotWithShape="0">
              <a:prstClr val="black">
                <a:alpha val="10000"/>
              </a:prstClr>
            </a:outerShdw>
          </a:effectLst>
        </p:spPr>
      </p:pic>
      <p:pic>
        <p:nvPicPr>
          <p:cNvPr id="1030" name="Picture 6" descr="A New Sense of Direction (1968) | Carnegie Council for Ethics in  International Affairs">
            <a:extLst>
              <a:ext uri="{FF2B5EF4-FFF2-40B4-BE49-F238E27FC236}">
                <a16:creationId xmlns:a16="http://schemas.microsoft.com/office/drawing/2014/main" id="{49E81646-66F5-8B67-BA40-16B714FD854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95650" y="2533650"/>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09939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POLL_EMBED_ID" val="c2859317-4f27-4b22-a622-f5860f9e838a"/>
</p:tagLst>
</file>

<file path=ppt/tags/tag2.xml><?xml version="1.0" encoding="utf-8"?>
<p:tagLst xmlns:a="http://schemas.openxmlformats.org/drawingml/2006/main" xmlns:r="http://schemas.openxmlformats.org/officeDocument/2006/relationships" xmlns:p="http://schemas.openxmlformats.org/presentationml/2006/main">
  <p:tag name="__PE_POLL_EMBED_ID" val="9835f225-544d-4728-96b0-fefd9ba350e8"/>
</p:tagLst>
</file>

<file path=ppt/tags/tag3.xml><?xml version="1.0" encoding="utf-8"?>
<p:tagLst xmlns:a="http://schemas.openxmlformats.org/drawingml/2006/main" xmlns:r="http://schemas.openxmlformats.org/officeDocument/2006/relationships" xmlns:p="http://schemas.openxmlformats.org/presentationml/2006/main">
  <p:tag name="__PE_POLL_EMBED_ID" val="1492c6a1-0504-4787-b479-9ec89671d546"/>
</p:tagLst>
</file>

<file path=ppt/tags/tag4.xml><?xml version="1.0" encoding="utf-8"?>
<p:tagLst xmlns:a="http://schemas.openxmlformats.org/drawingml/2006/main" xmlns:r="http://schemas.openxmlformats.org/officeDocument/2006/relationships" xmlns:p="http://schemas.openxmlformats.org/presentationml/2006/main">
  <p:tag name="__PE_POLL_EMBED_ID" val="4bd7da91-5675-4d18-a8f3-ef0aa1ec122b"/>
</p:tagLst>
</file>

<file path=ppt/tags/tag5.xml><?xml version="1.0" encoding="utf-8"?>
<p:tagLst xmlns:a="http://schemas.openxmlformats.org/drawingml/2006/main" xmlns:r="http://schemas.openxmlformats.org/officeDocument/2006/relationships" xmlns:p="http://schemas.openxmlformats.org/presentationml/2006/main">
  <p:tag name="__PE_POLL_EMBED_ID" val="aaf1510b-6d2f-4bf9-996d-2278acb93bb8"/>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1DCDABCFA65E84D8B810BF0C5457A5E" ma:contentTypeVersion="13" ma:contentTypeDescription="Create a new document." ma:contentTypeScope="" ma:versionID="8a9b1aa4e9f0db44849dff61844ca092">
  <xsd:schema xmlns:xsd="http://www.w3.org/2001/XMLSchema" xmlns:xs="http://www.w3.org/2001/XMLSchema" xmlns:p="http://schemas.microsoft.com/office/2006/metadata/properties" xmlns:ns3="21682d76-7fed-41ad-9dab-ad3c63b4cd86" xmlns:ns4="7ac54d59-15ae-468f-8833-3c6b8f4d3013" targetNamespace="http://schemas.microsoft.com/office/2006/metadata/properties" ma:root="true" ma:fieldsID="b525c77487dee52f940dcd62c2f01479" ns3:_="" ns4:_="">
    <xsd:import namespace="21682d76-7fed-41ad-9dab-ad3c63b4cd86"/>
    <xsd:import namespace="7ac54d59-15ae-468f-8833-3c6b8f4d301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AutoKeyPoints" minOccurs="0"/>
                <xsd:element ref="ns4:MediaServiceKeyPoint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682d76-7fed-41ad-9dab-ad3c63b4cd8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ac54d59-15ae-468f-8833-3c6b8f4d3013"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F809B-257E-43EE-97AD-AFB4C6630EFC}">
  <ds:schemaRefs>
    <ds:schemaRef ds:uri="http://schemas.microsoft.com/office/infopath/2007/PartnerControls"/>
    <ds:schemaRef ds:uri="http://purl.org/dc/elements/1.1/"/>
    <ds:schemaRef ds:uri="7ac54d59-15ae-468f-8833-3c6b8f4d3013"/>
    <ds:schemaRef ds:uri="http://schemas.microsoft.com/office/2006/metadata/properties"/>
    <ds:schemaRef ds:uri="http://purl.org/dc/terms/"/>
    <ds:schemaRef ds:uri="http://schemas.microsoft.com/office/2006/documentManagement/types"/>
    <ds:schemaRef ds:uri="http://schemas.openxmlformats.org/package/2006/metadata/core-properties"/>
    <ds:schemaRef ds:uri="21682d76-7fed-41ad-9dab-ad3c63b4cd86"/>
    <ds:schemaRef ds:uri="http://www.w3.org/XML/1998/namespace"/>
    <ds:schemaRef ds:uri="http://purl.org/dc/dcmitype/"/>
  </ds:schemaRefs>
</ds:datastoreItem>
</file>

<file path=customXml/itemProps2.xml><?xml version="1.0" encoding="utf-8"?>
<ds:datastoreItem xmlns:ds="http://schemas.openxmlformats.org/officeDocument/2006/customXml" ds:itemID="{32906E6A-8668-4BD2-BBBE-D3901BC92D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682d76-7fed-41ad-9dab-ad3c63b4cd86"/>
    <ds:schemaRef ds:uri="7ac54d59-15ae-468f-8833-3c6b8f4d30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DF974E-8840-408F-B97C-F37D134E91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4481</TotalTime>
  <Words>2839</Words>
  <Application>Microsoft Office PowerPoint</Application>
  <PresentationFormat>On-screen Show (4:3)</PresentationFormat>
  <Paragraphs>270</Paragraphs>
  <Slides>52</Slides>
  <Notes>14</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myriad-pro</vt:lpstr>
      <vt:lpstr>var(--heading--font-family)</vt:lpstr>
      <vt:lpstr>Arial</vt:lpstr>
      <vt:lpstr>Bodoni MT Black</vt:lpstr>
      <vt:lpstr>Calibri</vt:lpstr>
      <vt:lpstr>Calibri Light</vt:lpstr>
      <vt:lpstr>Century Schoolbook</vt:lpstr>
      <vt:lpstr>Wingdings</vt:lpstr>
      <vt:lpstr>Office Theme</vt:lpstr>
      <vt:lpstr>Leadership Models</vt:lpstr>
      <vt:lpstr>Objectives of today’s session:</vt:lpstr>
      <vt:lpstr>Is Donald Trump an Authentic Leader?</vt:lpstr>
      <vt:lpstr>PowerPoint Presentation</vt:lpstr>
      <vt:lpstr>Beddoes-Jones: 3 Pillars of an Authentic Leader?</vt:lpstr>
      <vt:lpstr>AN ALALYSIS OF THE LEADERSHIP STYLE OF DONALD J TRUMP</vt:lpstr>
      <vt:lpstr>AN ALALYSIS OF THE LEADERSHIP STYLE OF DONALD J TRUMP</vt:lpstr>
      <vt:lpstr>Based on the 3 Pillars is Trump an Authentic Leader?</vt:lpstr>
      <vt:lpstr>PowerPoint Presentation</vt:lpstr>
      <vt:lpstr>PowerPoint Presentation</vt:lpstr>
      <vt:lpstr>PowerPoint Presentation</vt:lpstr>
      <vt:lpstr>PowerPoint Presentation</vt:lpstr>
      <vt:lpstr>Transformational Leadership</vt:lpstr>
      <vt:lpstr>What is Transformational Leadership?</vt:lpstr>
      <vt:lpstr>Transformational Leadership Model</vt:lpstr>
      <vt:lpstr>PowerPoint Presentation</vt:lpstr>
      <vt:lpstr>Idealized influence  The most important thing you can do as a transformational leader is to lead by example. Employees will look to you as a role model for behavior in all areas of the workplace. If you lead with authenticity, employees will pick up on that behavior and feel inspired to maintain that high standard for performance. It’s not about manipulating employees into working hard, it’s about leading by example and positively influencing others through a commitment to trust, transparency, and respect.</vt:lpstr>
      <vt:lpstr>Intellectual stimulation</vt:lpstr>
      <vt:lpstr>Inspirational motivation</vt:lpstr>
      <vt:lpstr>Individual consideration  Employees need to feel a sense of independence and ownership in the overall business goals. As a transformational leader, it’s important to understand every employee is a unique person within the company and will have specific needs, mentorship styles, and their own contributions to the company. These leaders will tailor their coaching and mentorship styles to the employee and help them reach goals both inside and outside of the organization.</vt:lpstr>
      <vt:lpstr>Characteristics of Transformational Leadership </vt:lpstr>
      <vt:lpstr>Activity: What are the advantages and disadvantages of Transformational Leadership?</vt:lpstr>
      <vt:lpstr>Authentic Leadership</vt:lpstr>
      <vt:lpstr>Bill George has defined 5 dimensions that help shape Authentic Leadership. These are Purpose, Values, Heart, Relationships, Self-Discipline.</vt:lpstr>
      <vt:lpstr> Authentic Leadership- Bill George</vt:lpstr>
      <vt:lpstr>Purpose  The first step to being an Authentic Leader is to know yourself, to have an awareness of yourself, your strengths, and weaknesses. Only in this way can you learn more about your personal needs and thus your purpose. </vt:lpstr>
      <vt:lpstr>Values:</vt:lpstr>
      <vt:lpstr>Heart:</vt:lpstr>
      <vt:lpstr>Self-Discipline:   Always practice what you preach. Authentic Leadership can be learned. But the learning path itself can be a painful self-exploration. In order to stay on the path, you’ll need a lot of self-discipline.</vt:lpstr>
      <vt:lpstr>Characteristics of an Authentic Leader:</vt:lpstr>
      <vt:lpstr>Activity: What are the advantages and disadvantages of Authentic Leadership?</vt:lpstr>
      <vt:lpstr>Servant Leadership</vt:lpstr>
      <vt:lpstr>What is servant leadership? </vt:lpstr>
      <vt:lpstr>Servant leadership</vt:lpstr>
      <vt:lpstr>Greenleaf Definition (Northouse, 2016) </vt:lpstr>
      <vt:lpstr>Spear’s (2002) version of Greenleaf’s Servant- 10 Characteristics of a Servant Leader: </vt:lpstr>
      <vt:lpstr>Other versions of Servant Leadsership</vt:lpstr>
      <vt:lpstr>Activity: What are the advantages and disadvantages of Servant Leadership?</vt:lpstr>
      <vt:lpstr>Adaptive Leadership</vt:lpstr>
      <vt:lpstr>Adaptive Leadership </vt:lpstr>
      <vt:lpstr>PowerPoint Presentation</vt:lpstr>
      <vt:lpstr>When is Adaptive Leadership Relevant?</vt:lpstr>
      <vt:lpstr>Adaptive Leadership </vt:lpstr>
      <vt:lpstr>Leader Behaviours</vt:lpstr>
      <vt:lpstr>PowerPoint Presentation</vt:lpstr>
      <vt:lpstr>Activity: What are the advantages and disadvantages of Adaptive Leadership?</vt:lpstr>
      <vt:lpstr>Take a Break </vt:lpstr>
      <vt:lpstr>Situational Leadership</vt:lpstr>
      <vt:lpstr>Summary (Hersy &amp; Blanchard, 1969)</vt:lpstr>
      <vt:lpstr>PowerPoint Presentation</vt:lpstr>
      <vt:lpstr>Class Debate!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ALALYSIS OF THE LEADERSHIP STYLE OF DONALD J TRUMP</dc:title>
  <dc:creator>Julie Potter</dc:creator>
  <cp:lastModifiedBy>Laura James</cp:lastModifiedBy>
  <cp:revision>255</cp:revision>
  <dcterms:created xsi:type="dcterms:W3CDTF">2017-11-30T10:46:11Z</dcterms:created>
  <dcterms:modified xsi:type="dcterms:W3CDTF">2023-02-09T10:54:02Z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0x01010071DCDABCFA65E84D8B810BF0C5457A5E</vt:lpwstr>
  </property>
</Properties>
</file>