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>
  <p:sldMasterIdLst>
    <p:sldMasterId id="2147483648" r:id="rId1"/>
    <p:sldMasterId id="2147483659" r:id="rId3"/>
  </p:sldMasterIdLst>
  <p:notesMasterIdLst>
    <p:notesMasterId r:id="rId5"/>
  </p:notesMasterIdLst>
  <p:sldIdLst>
    <p:sldId id="256" r:id="rId4"/>
    <p:sldId id="259" r:id="rId6"/>
    <p:sldId id="263" r:id="rId7"/>
    <p:sldId id="260" r:id="rId8"/>
    <p:sldId id="267" r:id="rId9"/>
    <p:sldId id="271" r:id="rId10"/>
    <p:sldId id="276" r:id="rId11"/>
    <p:sldId id="272" r:id="rId12"/>
    <p:sldId id="275" r:id="rId13"/>
    <p:sldId id="273" r:id="rId14"/>
    <p:sldId id="277" r:id="rId15"/>
    <p:sldId id="270" r:id="rId16"/>
    <p:sldId id="261" r:id="rId17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F7A5A"/>
    <a:srgbClr val="EB6249"/>
    <a:srgbClr val="7BC6BC"/>
    <a:srgbClr val="F6CE9B"/>
    <a:srgbClr val="FEF8F4"/>
    <a:srgbClr val="B28664"/>
    <a:srgbClr val="EAF5FA"/>
    <a:srgbClr val="CDE9F4"/>
    <a:srgbClr val="001A30"/>
    <a:srgbClr val="00224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339" autoAdjust="0"/>
    <p:restoredTop sz="94660"/>
  </p:normalViewPr>
  <p:slideViewPr>
    <p:cSldViewPr snapToGrid="0">
      <p:cViewPr varScale="1">
        <p:scale>
          <a:sx n="72" d="100"/>
          <a:sy n="72" d="100"/>
        </p:scale>
        <p:origin x="96" y="8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50" d="100"/>
        <a:sy n="5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5.xml"/><Relationship Id="rId8" Type="http://schemas.openxmlformats.org/officeDocument/2006/relationships/slide" Target="slides/slide4.xml"/><Relationship Id="rId7" Type="http://schemas.openxmlformats.org/officeDocument/2006/relationships/slide" Target="slides/slide3.xml"/><Relationship Id="rId6" Type="http://schemas.openxmlformats.org/officeDocument/2006/relationships/slide" Target="slides/slide2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3" Type="http://schemas.openxmlformats.org/officeDocument/2006/relationships/slideMaster" Target="slideMasters/slideMaster2.xml"/><Relationship Id="rId20" Type="http://schemas.openxmlformats.org/officeDocument/2006/relationships/tableStyles" Target="tableStyles.xml"/><Relationship Id="rId2" Type="http://schemas.openxmlformats.org/officeDocument/2006/relationships/theme" Target="theme/theme1.xml"/><Relationship Id="rId19" Type="http://schemas.openxmlformats.org/officeDocument/2006/relationships/viewProps" Target="viewProps.xml"/><Relationship Id="rId18" Type="http://schemas.openxmlformats.org/officeDocument/2006/relationships/presProps" Target="presProps.xml"/><Relationship Id="rId17" Type="http://schemas.openxmlformats.org/officeDocument/2006/relationships/slide" Target="slides/slide13.xml"/><Relationship Id="rId16" Type="http://schemas.openxmlformats.org/officeDocument/2006/relationships/slide" Target="slides/slide12.xml"/><Relationship Id="rId15" Type="http://schemas.openxmlformats.org/officeDocument/2006/relationships/slide" Target="slides/slide11.xml"/><Relationship Id="rId14" Type="http://schemas.openxmlformats.org/officeDocument/2006/relationships/slide" Target="slides/slide10.xml"/><Relationship Id="rId13" Type="http://schemas.openxmlformats.org/officeDocument/2006/relationships/slide" Target="slides/slide9.xml"/><Relationship Id="rId12" Type="http://schemas.openxmlformats.org/officeDocument/2006/relationships/slide" Target="slides/slide8.xml"/><Relationship Id="rId11" Type="http://schemas.openxmlformats.org/officeDocument/2006/relationships/slide" Target="slides/slide7.xml"/><Relationship Id="rId10" Type="http://schemas.openxmlformats.org/officeDocument/2006/relationships/slide" Target="slides/slide6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B6490F-85D5-49BD-8DCB-86708AD6AAF9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7C59BE-40E1-408C-B9B3-C3CEF194BBB0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3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81195B-83DD-40CD-B552-C649BE2EA051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209FA5-F7FB-4E51-ACB3-106DA6074FB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1FC198-2D83-4DFC-8CDD-7D23AF44D411}" type="slidenum">
              <a:rPr lang="zh-CN" altLang="en-US" smtClean="0"/>
            </a:fld>
            <a:endParaRPr lang="zh-CN" altLang="en-US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1F41D1-EB0D-4857-8E93-8C1C831E615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tags" Target="../tags/tag2.xml"/><Relationship Id="rId2" Type="http://schemas.openxmlformats.org/officeDocument/2006/relationships/tags" Target="../tags/tag1.xml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tags" Target="../tags/tag3.xml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tags" Target="../tags/tag5.xml"/><Relationship Id="rId2" Type="http://schemas.openxmlformats.org/officeDocument/2006/relationships/tags" Target="../tags/tag4.xml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1" y="3078638"/>
            <a:ext cx="9144000" cy="886397"/>
          </a:xfrm>
        </p:spPr>
        <p:txBody>
          <a:bodyPr tIns="0" bIns="0" anchor="ctr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1" y="4015102"/>
            <a:ext cx="9144000" cy="965389"/>
          </a:xfrm>
        </p:spPr>
        <p:txBody>
          <a:bodyPr tIns="0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24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单击此处编辑母版副标题样式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  <p:cxnSp>
        <p:nvCxnSpPr>
          <p:cNvPr id="10" name="直接连接符 9"/>
          <p:cNvCxnSpPr/>
          <p:nvPr userDrawn="1">
            <p:custDataLst>
              <p:tags r:id="rId2"/>
            </p:custDataLst>
          </p:nvPr>
        </p:nvCxnSpPr>
        <p:spPr>
          <a:xfrm>
            <a:off x="3500094" y="2599962"/>
            <a:ext cx="76531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/>
          <p:cNvCxnSpPr/>
          <p:nvPr userDrawn="1">
            <p:custDataLst>
              <p:tags r:id="rId3"/>
            </p:custDataLst>
          </p:nvPr>
        </p:nvCxnSpPr>
        <p:spPr>
          <a:xfrm>
            <a:off x="7856310" y="2599962"/>
            <a:ext cx="76531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 userDrawn="1"/>
        </p:nvSpPr>
        <p:spPr>
          <a:xfrm>
            <a:off x="0" y="865888"/>
            <a:ext cx="732276" cy="32403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4" tIns="34292" rIns="68584" bIns="34292" rtlCol="0" anchor="ctr"/>
          <a:lstStyle/>
          <a:p>
            <a:pPr algn="ctr" defTabSz="685165"/>
            <a:endParaRPr lang="zh-CN" altLang="en-US" sz="1400" dirty="0">
              <a:solidFill>
                <a:srgbClr val="E7E6E6">
                  <a:lumMod val="50000"/>
                </a:srgbClr>
              </a:solidFill>
              <a:cs typeface="+mn-ea"/>
              <a:sym typeface="+mn-lt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808254" y="2320925"/>
            <a:ext cx="6039836" cy="798023"/>
          </a:xfrm>
        </p:spPr>
        <p:txBody>
          <a:bodyPr anchor="b" anchorCtr="0">
            <a:normAutofit/>
          </a:bodyPr>
          <a:lstStyle>
            <a:lvl1pPr algn="l">
              <a:defRPr sz="3600"/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2808254" y="3246477"/>
            <a:ext cx="6039837" cy="609604"/>
          </a:xfrm>
        </p:spPr>
        <p:txBody>
          <a:bodyPr>
            <a:normAutofit/>
          </a:bodyPr>
          <a:lstStyle>
            <a:lvl1pPr marL="0" indent="0" algn="l">
              <a:buFont typeface="Arial" panose="020B0604020202020204" pitchFamily="34" charset="0"/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92400"/>
            <a:ext cx="10515600" cy="1325563"/>
          </a:xfrm>
        </p:spPr>
        <p:txBody>
          <a:bodyPr anchor="ctr" anchorCtr="0">
            <a:normAutofit/>
          </a:bodyPr>
          <a:lstStyle>
            <a:lvl1pPr>
              <a:defRPr sz="3600"/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8" name="矩形 7"/>
          <p:cNvSpPr/>
          <p:nvPr userDrawn="1">
            <p:custDataLst>
              <p:tags r:id="rId2"/>
            </p:custDataLst>
          </p:nvPr>
        </p:nvSpPr>
        <p:spPr>
          <a:xfrm>
            <a:off x="0" y="865888"/>
            <a:ext cx="732276" cy="32403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4" tIns="34292" rIns="68584" bIns="34292" rtlCol="0" anchor="ctr"/>
          <a:lstStyle/>
          <a:p>
            <a:pPr algn="ctr" defTabSz="685165"/>
            <a:endParaRPr lang="zh-CN" altLang="en-US" sz="1400" dirty="0">
              <a:solidFill>
                <a:srgbClr val="E7E6E6">
                  <a:lumMod val="50000"/>
                </a:srgbClr>
              </a:solidFill>
              <a:cs typeface="+mn-ea"/>
              <a:sym typeface="+mn-lt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92400"/>
            <a:ext cx="10515600" cy="1325563"/>
          </a:xfrm>
        </p:spPr>
        <p:txBody>
          <a:bodyPr anchor="ctr" anchorCtr="0">
            <a:normAutofit/>
          </a:bodyPr>
          <a:lstStyle>
            <a:lvl1pPr>
              <a:defRPr sz="3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744961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615609"/>
            <a:ext cx="5157787" cy="3574054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744961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615609"/>
            <a:ext cx="5183188" cy="3574054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10" name="矩形 9"/>
          <p:cNvSpPr/>
          <p:nvPr/>
        </p:nvSpPr>
        <p:spPr>
          <a:xfrm>
            <a:off x="0" y="865888"/>
            <a:ext cx="732276" cy="32403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4" tIns="34292" rIns="68584" bIns="34292" rtlCol="0" anchor="ctr"/>
          <a:lstStyle/>
          <a:p>
            <a:pPr algn="ctr" defTabSz="685165"/>
            <a:endParaRPr lang="zh-CN" altLang="en-US" sz="1400" dirty="0">
              <a:solidFill>
                <a:srgbClr val="E7E6E6">
                  <a:lumMod val="50000"/>
                </a:srgbClr>
              </a:solidFill>
              <a:cs typeface="+mn-ea"/>
              <a:sym typeface="+mn-lt"/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仅标题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直接连接符 7"/>
          <p:cNvCxnSpPr/>
          <p:nvPr userDrawn="1">
            <p:custDataLst>
              <p:tags r:id="rId2"/>
            </p:custDataLst>
          </p:nvPr>
        </p:nvCxnSpPr>
        <p:spPr>
          <a:xfrm>
            <a:off x="3459753" y="2997522"/>
            <a:ext cx="76531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 userDrawn="1">
            <p:custDataLst>
              <p:tags r:id="rId3"/>
            </p:custDataLst>
          </p:nvPr>
        </p:nvCxnSpPr>
        <p:spPr>
          <a:xfrm>
            <a:off x="7977333" y="2997522"/>
            <a:ext cx="76531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标题 1"/>
          <p:cNvSpPr>
            <a:spLocks noGrp="1"/>
          </p:cNvSpPr>
          <p:nvPr>
            <p:ph type="ctrTitle" hasCustomPrompt="1"/>
          </p:nvPr>
        </p:nvSpPr>
        <p:spPr>
          <a:xfrm>
            <a:off x="1524000" y="1945827"/>
            <a:ext cx="9144000" cy="1597212"/>
          </a:xfrm>
        </p:spPr>
        <p:txBody>
          <a:bodyPr anchor="b">
            <a:normAutofit/>
          </a:bodyPr>
          <a:lstStyle>
            <a:lvl1pPr algn="ctr">
              <a:defRPr sz="6600"/>
            </a:lvl1pPr>
          </a:lstStyle>
          <a:p>
            <a:r>
              <a:rPr lang="zh-CN" altLang="en-US" dirty="0"/>
              <a:t>编辑标题</a:t>
            </a:r>
            <a:endParaRPr lang="zh-CN" altLang="en-US" dirty="0"/>
          </a:p>
        </p:txBody>
      </p:sp>
      <p:sp>
        <p:nvSpPr>
          <p:cNvPr id="10" name="副标题 2"/>
          <p:cNvSpPr>
            <a:spLocks noGrp="1"/>
          </p:cNvSpPr>
          <p:nvPr>
            <p:ph type="subTitle" idx="1"/>
          </p:nvPr>
        </p:nvSpPr>
        <p:spPr>
          <a:xfrm>
            <a:off x="1524000" y="3595333"/>
            <a:ext cx="9144000" cy="1237127"/>
          </a:xfrm>
        </p:spPr>
        <p:txBody>
          <a:bodyPr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单击此处编辑母版副标题样式</a:t>
            </a:r>
            <a:endParaRPr lang="zh-CN" altLang="en-US" dirty="0"/>
          </a:p>
        </p:txBody>
      </p:sp>
      <p:sp>
        <p:nvSpPr>
          <p:cNvPr id="11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12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3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838200" y="756000"/>
            <a:ext cx="4681654" cy="1428161"/>
          </a:xfrm>
        </p:spPr>
        <p:txBody>
          <a:bodyPr anchor="t" anchorCtr="0">
            <a:normAutofit/>
          </a:bodyPr>
          <a:lstStyle>
            <a:lvl1pPr>
              <a:defRPr sz="3600"/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图片占位符 2"/>
          <p:cNvSpPr>
            <a:spLocks noGrp="1" noChangeAspect="1"/>
          </p:cNvSpPr>
          <p:nvPr>
            <p:ph type="pic" idx="1"/>
          </p:nvPr>
        </p:nvSpPr>
        <p:spPr>
          <a:xfrm>
            <a:off x="5642517" y="713673"/>
            <a:ext cx="5711882" cy="54036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 dirty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8200" y="2313873"/>
            <a:ext cx="4681654" cy="381158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</a:fld>
            <a:endParaRPr lang="zh-CN" altLang="en-US"/>
          </a:p>
        </p:txBody>
      </p:sp>
      <p:sp>
        <p:nvSpPr>
          <p:cNvPr id="8" name="矩形 7"/>
          <p:cNvSpPr/>
          <p:nvPr/>
        </p:nvSpPr>
        <p:spPr>
          <a:xfrm>
            <a:off x="0" y="865888"/>
            <a:ext cx="732276" cy="32403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4" tIns="34292" rIns="68584" bIns="34292" rtlCol="0" anchor="ctr"/>
          <a:lstStyle/>
          <a:p>
            <a:pPr algn="ctr" defTabSz="685165"/>
            <a:endParaRPr lang="zh-CN" altLang="en-US" sz="1400" dirty="0">
              <a:solidFill>
                <a:srgbClr val="E7E6E6">
                  <a:lumMod val="50000"/>
                </a:srgbClr>
              </a:solidFill>
              <a:cs typeface="+mn-ea"/>
              <a:sym typeface="+mn-lt"/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</p:nvPr>
        </p:nvSpPr>
        <p:spPr>
          <a:xfrm>
            <a:off x="10444898" y="365125"/>
            <a:ext cx="908901" cy="5811838"/>
          </a:xfrm>
        </p:spPr>
        <p:txBody>
          <a:bodyPr vert="eaVert">
            <a:normAutofit/>
          </a:bodyPr>
          <a:lstStyle>
            <a:lvl1pPr>
              <a:defRPr sz="4400"/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199" y="365125"/>
            <a:ext cx="9446443" cy="5811838"/>
          </a:xfrm>
        </p:spPr>
        <p:txBody>
          <a:bodyPr vert="eaVert"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838200" y="551543"/>
            <a:ext cx="10515600" cy="5558971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 showMasterSp="0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组合 6"/>
          <p:cNvGrpSpPr/>
          <p:nvPr/>
        </p:nvGrpSpPr>
        <p:grpSpPr>
          <a:xfrm>
            <a:off x="5082493" y="1936951"/>
            <a:ext cx="814256" cy="814255"/>
            <a:chOff x="304800" y="673100"/>
            <a:chExt cx="4000500" cy="4000500"/>
          </a:xfrm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8" name="同心圆 43"/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accent6"/>
                </a:gs>
                <a:gs pos="55000">
                  <a:schemeClr val="accent6">
                    <a:lumMod val="95000"/>
                  </a:schemeClr>
                </a:gs>
                <a:gs pos="100000">
                  <a:schemeClr val="accent6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9" name="椭圆 8"/>
            <p:cNvSpPr/>
            <p:nvPr/>
          </p:nvSpPr>
          <p:spPr>
            <a:xfrm>
              <a:off x="392112" y="760412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accent6"/>
                </a:gs>
                <a:gs pos="51000">
                  <a:schemeClr val="accent6">
                    <a:lumMod val="95000"/>
                  </a:schemeClr>
                </a:gs>
                <a:gs pos="100000">
                  <a:schemeClr val="accent6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10" name="组合 9"/>
          <p:cNvGrpSpPr/>
          <p:nvPr/>
        </p:nvGrpSpPr>
        <p:grpSpPr>
          <a:xfrm>
            <a:off x="4698901" y="170788"/>
            <a:ext cx="767184" cy="767183"/>
            <a:chOff x="304800" y="673100"/>
            <a:chExt cx="4000500" cy="4000500"/>
          </a:xfrm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11" name="同心圆 40"/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accent6"/>
                </a:gs>
                <a:gs pos="55000">
                  <a:schemeClr val="accent6">
                    <a:lumMod val="95000"/>
                  </a:schemeClr>
                </a:gs>
                <a:gs pos="100000">
                  <a:schemeClr val="accent6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2" name="椭圆 11"/>
            <p:cNvSpPr/>
            <p:nvPr/>
          </p:nvSpPr>
          <p:spPr>
            <a:xfrm>
              <a:off x="392112" y="760412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accent6"/>
                </a:gs>
                <a:gs pos="51000">
                  <a:schemeClr val="accent6">
                    <a:lumMod val="95000"/>
                  </a:schemeClr>
                </a:gs>
                <a:gs pos="100000">
                  <a:schemeClr val="accent6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13" name="组合 12"/>
          <p:cNvGrpSpPr/>
          <p:nvPr/>
        </p:nvGrpSpPr>
        <p:grpSpPr>
          <a:xfrm>
            <a:off x="5283029" y="4484592"/>
            <a:ext cx="1056117" cy="1056116"/>
            <a:chOff x="304800" y="673100"/>
            <a:chExt cx="4000500" cy="4000500"/>
          </a:xfrm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14" name="同心圆 43"/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accent6"/>
                </a:gs>
                <a:gs pos="55000">
                  <a:schemeClr val="accent6">
                    <a:lumMod val="95000"/>
                  </a:schemeClr>
                </a:gs>
                <a:gs pos="100000">
                  <a:schemeClr val="accent6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5" name="椭圆 14"/>
            <p:cNvSpPr/>
            <p:nvPr/>
          </p:nvSpPr>
          <p:spPr>
            <a:xfrm>
              <a:off x="392112" y="760412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accent6"/>
                </a:gs>
                <a:gs pos="51000">
                  <a:schemeClr val="accent6">
                    <a:lumMod val="95000"/>
                  </a:schemeClr>
                </a:gs>
                <a:gs pos="100000">
                  <a:schemeClr val="accent6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16" name="组合 15"/>
          <p:cNvGrpSpPr/>
          <p:nvPr/>
        </p:nvGrpSpPr>
        <p:grpSpPr>
          <a:xfrm>
            <a:off x="1738381" y="957080"/>
            <a:ext cx="3816072" cy="3816069"/>
            <a:chOff x="304800" y="673100"/>
            <a:chExt cx="4000500" cy="4000500"/>
          </a:xfrm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17" name="同心圆 46"/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accent6"/>
                </a:gs>
                <a:gs pos="55000">
                  <a:schemeClr val="accent6">
                    <a:lumMod val="95000"/>
                  </a:schemeClr>
                </a:gs>
                <a:gs pos="100000">
                  <a:schemeClr val="accent6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8" name="椭圆 17"/>
            <p:cNvSpPr/>
            <p:nvPr/>
          </p:nvSpPr>
          <p:spPr>
            <a:xfrm>
              <a:off x="392112" y="760412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accent6"/>
                </a:gs>
                <a:gs pos="51000">
                  <a:schemeClr val="accent6">
                    <a:lumMod val="95000"/>
                  </a:schemeClr>
                </a:gs>
                <a:gs pos="100000">
                  <a:schemeClr val="accent6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19" name="组合 18"/>
          <p:cNvGrpSpPr/>
          <p:nvPr/>
        </p:nvGrpSpPr>
        <p:grpSpPr>
          <a:xfrm>
            <a:off x="551384" y="1532694"/>
            <a:ext cx="1536171" cy="1536169"/>
            <a:chOff x="304800" y="673100"/>
            <a:chExt cx="4000500" cy="4000500"/>
          </a:xfrm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20" name="同心圆 50"/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accent6"/>
                </a:gs>
                <a:gs pos="55000">
                  <a:schemeClr val="accent6">
                    <a:lumMod val="95000"/>
                  </a:schemeClr>
                </a:gs>
                <a:gs pos="100000">
                  <a:schemeClr val="accent6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1" name="椭圆 20"/>
            <p:cNvSpPr/>
            <p:nvPr/>
          </p:nvSpPr>
          <p:spPr>
            <a:xfrm>
              <a:off x="392112" y="760412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accent6"/>
                </a:gs>
                <a:gs pos="51000">
                  <a:schemeClr val="accent6">
                    <a:lumMod val="95000"/>
                  </a:schemeClr>
                </a:gs>
                <a:gs pos="100000">
                  <a:schemeClr val="accent6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22" name="组合 21"/>
          <p:cNvGrpSpPr/>
          <p:nvPr/>
        </p:nvGrpSpPr>
        <p:grpSpPr>
          <a:xfrm>
            <a:off x="945264" y="4894457"/>
            <a:ext cx="1253424" cy="1253419"/>
            <a:chOff x="304800" y="673100"/>
            <a:chExt cx="4000500" cy="4000500"/>
          </a:xfrm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23" name="同心圆 70"/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accent6"/>
                </a:gs>
                <a:gs pos="55000">
                  <a:schemeClr val="accent6">
                    <a:lumMod val="95000"/>
                  </a:schemeClr>
                </a:gs>
                <a:gs pos="100000">
                  <a:schemeClr val="accent6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4" name="椭圆 23"/>
            <p:cNvSpPr/>
            <p:nvPr/>
          </p:nvSpPr>
          <p:spPr>
            <a:xfrm>
              <a:off x="392112" y="760412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accent6"/>
                </a:gs>
                <a:gs pos="51000">
                  <a:schemeClr val="accent6">
                    <a:lumMod val="95000"/>
                  </a:schemeClr>
                </a:gs>
                <a:gs pos="100000">
                  <a:schemeClr val="accent6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25" name="组合 24"/>
          <p:cNvGrpSpPr/>
          <p:nvPr/>
        </p:nvGrpSpPr>
        <p:grpSpPr>
          <a:xfrm>
            <a:off x="3751140" y="5089320"/>
            <a:ext cx="472687" cy="472686"/>
            <a:chOff x="2468048" y="5445675"/>
            <a:chExt cx="767184" cy="767183"/>
          </a:xfrm>
        </p:grpSpPr>
        <p:sp>
          <p:nvSpPr>
            <p:cNvPr id="26" name="同心圆 73"/>
            <p:cNvSpPr/>
            <p:nvPr/>
          </p:nvSpPr>
          <p:spPr>
            <a:xfrm>
              <a:off x="2468048" y="5445675"/>
              <a:ext cx="767184" cy="767183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accent6"/>
                </a:gs>
                <a:gs pos="55000">
                  <a:schemeClr val="accent6">
                    <a:lumMod val="95000"/>
                  </a:schemeClr>
                </a:gs>
                <a:gs pos="100000">
                  <a:schemeClr val="accent6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椭圆 26"/>
            <p:cNvSpPr/>
            <p:nvPr/>
          </p:nvSpPr>
          <p:spPr>
            <a:xfrm>
              <a:off x="2484792" y="5462419"/>
              <a:ext cx="733696" cy="733695"/>
            </a:xfrm>
            <a:prstGeom prst="ellipse">
              <a:avLst/>
            </a:prstGeom>
            <a:gradFill>
              <a:gsLst>
                <a:gs pos="0">
                  <a:schemeClr val="accent6"/>
                </a:gs>
                <a:gs pos="51000">
                  <a:schemeClr val="accent6">
                    <a:lumMod val="95000"/>
                  </a:schemeClr>
                </a:gs>
                <a:gs pos="100000">
                  <a:schemeClr val="accent6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8" name="圆角矩形 76"/>
          <p:cNvSpPr/>
          <p:nvPr/>
        </p:nvSpPr>
        <p:spPr>
          <a:xfrm>
            <a:off x="6096000" y="2327152"/>
            <a:ext cx="5760640" cy="734556"/>
          </a:xfrm>
          <a:prstGeom prst="roundRect">
            <a:avLst/>
          </a:prstGeom>
          <a:solidFill>
            <a:schemeClr val="accent2">
              <a:alpha val="52000"/>
            </a:schemeClr>
          </a:solidFill>
          <a:ln>
            <a:solidFill>
              <a:schemeClr val="accent2"/>
            </a:solidFill>
          </a:ln>
          <a:effectLst>
            <a:glow rad="139700">
              <a:schemeClr val="accent2"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2665" b="1" dirty="0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29" name="Group 25"/>
          <p:cNvGrpSpPr/>
          <p:nvPr/>
        </p:nvGrpSpPr>
        <p:grpSpPr>
          <a:xfrm>
            <a:off x="0" y="6771109"/>
            <a:ext cx="12192000" cy="94827"/>
            <a:chOff x="0" y="3474720"/>
            <a:chExt cx="10261600" cy="71120"/>
          </a:xfrm>
        </p:grpSpPr>
        <p:sp>
          <p:nvSpPr>
            <p:cNvPr id="30" name="Rectangle 26"/>
            <p:cNvSpPr/>
            <p:nvPr/>
          </p:nvSpPr>
          <p:spPr>
            <a:xfrm>
              <a:off x="0" y="3474720"/>
              <a:ext cx="2052320" cy="711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27"/>
            <p:cNvSpPr/>
            <p:nvPr/>
          </p:nvSpPr>
          <p:spPr>
            <a:xfrm>
              <a:off x="2052320" y="3474720"/>
              <a:ext cx="2052320" cy="711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28"/>
            <p:cNvSpPr/>
            <p:nvPr/>
          </p:nvSpPr>
          <p:spPr>
            <a:xfrm>
              <a:off x="4104640" y="3474720"/>
              <a:ext cx="2052320" cy="7112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29"/>
            <p:cNvSpPr/>
            <p:nvPr/>
          </p:nvSpPr>
          <p:spPr>
            <a:xfrm>
              <a:off x="6156960" y="3474720"/>
              <a:ext cx="2052320" cy="7112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30"/>
            <p:cNvSpPr/>
            <p:nvPr/>
          </p:nvSpPr>
          <p:spPr>
            <a:xfrm>
              <a:off x="8209280" y="3474720"/>
              <a:ext cx="2052320" cy="71120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35" name="Group 25"/>
          <p:cNvGrpSpPr/>
          <p:nvPr/>
        </p:nvGrpSpPr>
        <p:grpSpPr>
          <a:xfrm>
            <a:off x="0" y="-27384"/>
            <a:ext cx="12192000" cy="94827"/>
            <a:chOff x="0" y="3474720"/>
            <a:chExt cx="10261600" cy="71120"/>
          </a:xfrm>
        </p:grpSpPr>
        <p:sp>
          <p:nvSpPr>
            <p:cNvPr id="36" name="Rectangle 26"/>
            <p:cNvSpPr/>
            <p:nvPr/>
          </p:nvSpPr>
          <p:spPr>
            <a:xfrm>
              <a:off x="0" y="3474720"/>
              <a:ext cx="2052320" cy="711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Rectangle 27"/>
            <p:cNvSpPr/>
            <p:nvPr/>
          </p:nvSpPr>
          <p:spPr>
            <a:xfrm>
              <a:off x="2052320" y="3474720"/>
              <a:ext cx="2052320" cy="711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Rectangle 28"/>
            <p:cNvSpPr/>
            <p:nvPr/>
          </p:nvSpPr>
          <p:spPr>
            <a:xfrm>
              <a:off x="4104640" y="3474720"/>
              <a:ext cx="2052320" cy="7112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Rectangle 29"/>
            <p:cNvSpPr/>
            <p:nvPr/>
          </p:nvSpPr>
          <p:spPr>
            <a:xfrm>
              <a:off x="6156960" y="3474720"/>
              <a:ext cx="2052320" cy="7112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Rectangle 30"/>
            <p:cNvSpPr/>
            <p:nvPr/>
          </p:nvSpPr>
          <p:spPr>
            <a:xfrm>
              <a:off x="8209280" y="3474720"/>
              <a:ext cx="2052320" cy="71120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</p:nvPr>
        </p:nvSpPr>
        <p:spPr>
          <a:xfrm>
            <a:off x="6096000" y="2204864"/>
            <a:ext cx="5760640" cy="978729"/>
          </a:xfrm>
        </p:spPr>
        <p:txBody>
          <a:bodyPr anchor="ctr" anchorCtr="0">
            <a:normAutofit/>
          </a:bodyPr>
          <a:lstStyle>
            <a:lvl1pPr algn="ctr">
              <a:defRPr sz="3600" b="1">
                <a:solidFill>
                  <a:schemeClr val="bg1"/>
                </a:solidFill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096000" y="3239349"/>
            <a:ext cx="5904656" cy="461665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F81D9-71FF-4080-9DA2-F9FCA1FCBC37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3DC11-305F-48C6-A56F-9713795EEB35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1" fill="hold" nodeType="afterEffect" p14:presetBounceEnd="4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40000">
                                          <p:cBhvr additive="base">
                                            <p:cTn id="7" dur="2000" fill="hold"/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40000">
                                          <p:cBhvr additive="base">
                                            <p:cTn id="8" dur="2000" fill="hold"/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" presetID="2" presetClass="entr" presetSubtype="9" fill="hold" nodeType="withEffect" p14:presetBounceEnd="4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40000">
                                          <p:cBhvr additive="base">
                                            <p:cTn id="11" dur="2000" fill="hold"/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40000">
                                          <p:cBhvr additive="base">
                                            <p:cTn id="12" dur="2000" fill="hold"/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3" presetID="2" presetClass="entr" presetSubtype="2" fill="hold" nodeType="withEffect" p14:presetBounceEnd="4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40000">
                                          <p:cBhvr additive="base">
                                            <p:cTn id="15" dur="2000" fill="hold"/>
                                            <p:tgtEl>
                                              <p:spTgt spid="1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40000">
                                          <p:cBhvr additive="base">
                                            <p:cTn id="16" dur="2000" fill="hold"/>
                                            <p:tgtEl>
                                              <p:spTgt spid="1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7" presetID="2" presetClass="entr" presetSubtype="3" fill="hold" nodeType="withEffect" p14:presetBounceEnd="4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40000">
                                          <p:cBhvr additive="base">
                                            <p:cTn id="19" dur="2000" fill="hold"/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40000">
                                          <p:cBhvr additive="base">
                                            <p:cTn id="20" dur="2000" fill="hold"/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1" presetID="2" presetClass="entr" presetSubtype="8" fill="hold" nodeType="withEffect" p14:presetBounceEnd="4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40000">
                                          <p:cBhvr additive="base">
                                            <p:cTn id="23" dur="2000" fill="hold"/>
                                            <p:tgtEl>
                                              <p:spTgt spid="2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40000">
                                          <p:cBhvr additive="base">
                                            <p:cTn id="24" dur="2000" fill="hold"/>
                                            <p:tgtEl>
                                              <p:spTgt spid="2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25" fill="hold">
                                <p:stCondLst>
                                  <p:cond delay="2000"/>
                                </p:stCondLst>
                                <p:childTnLst>
                                  <p:par>
                                    <p:cTn id="26" presetID="16" presetClass="entr" presetSubtype="37" fill="hold" grpId="0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7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barn(outVertical)">
                                          <p:cBhvr>
                                            <p:cTn id="28" dur="500"/>
                                            <p:tgtEl>
                                              <p:spTgt spid="28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9" presetID="2" presetClass="entr" presetSubtype="2" fill="hold" nodeType="withEffect" p14:presetBounceEnd="4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40000">
                                          <p:cBhvr additive="base">
                                            <p:cTn id="31" dur="20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40000">
                                          <p:cBhvr additive="base">
                                            <p:cTn id="32" dur="20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28" grpId="0" bldLvl="0" animBg="1"/>
        </p:bldLst>
      </p:timing>
    </mc:Choice>
    <mc:Fallback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1" fill="hold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" dur="2000" fill="hold"/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" dur="2000" fill="hold"/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" presetID="2" presetClass="entr" presetSubtype="9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1" dur="2000" fill="hold"/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2" dur="2000" fill="hold"/>
                                            <p:tgtEl>
                                              <p:spTgt spid="1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3" presetID="2" presetClass="entr" presetSubtype="2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5" dur="2000" fill="hold"/>
                                            <p:tgtEl>
                                              <p:spTgt spid="1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6" dur="2000" fill="hold"/>
                                            <p:tgtEl>
                                              <p:spTgt spid="1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7" presetID="2" presetClass="entr" presetSubtype="3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9" dur="2000" fill="hold"/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0" dur="2000" fill="hold"/>
                                            <p:tgtEl>
                                              <p:spTgt spid="1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1" presetID="2" presetClass="entr" presetSubtype="8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3" dur="2000" fill="hold"/>
                                            <p:tgtEl>
                                              <p:spTgt spid="2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4" dur="2000" fill="hold"/>
                                            <p:tgtEl>
                                              <p:spTgt spid="2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25" fill="hold">
                                <p:stCondLst>
                                  <p:cond delay="2000"/>
                                </p:stCondLst>
                                <p:childTnLst>
                                  <p:par>
                                    <p:cTn id="26" presetID="16" presetClass="entr" presetSubtype="37" fill="hold" grpId="0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7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barn(outVertical)">
                                          <p:cBhvr>
                                            <p:cTn id="28" dur="500"/>
                                            <p:tgtEl>
                                              <p:spTgt spid="28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  <p:par>
                                    <p:cTn id="29" presetID="2" presetClass="entr" presetSubtype="2" fill="hold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1" dur="20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2" dur="2000" fill="hold"/>
                                            <p:tgtEl>
                                              <p:spTgt spid="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28" grpId="0" bldLvl="0" animBg="1"/>
        </p:bldLst>
      </p:timing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F81D9-71FF-4080-9DA2-F9FCA1FCBC37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3DC11-305F-48C6-A56F-9713795EEB35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 showMasterSp="0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25"/>
          <p:cNvGrpSpPr/>
          <p:nvPr/>
        </p:nvGrpSpPr>
        <p:grpSpPr>
          <a:xfrm>
            <a:off x="0" y="6771109"/>
            <a:ext cx="12192000" cy="94827"/>
            <a:chOff x="0" y="3474720"/>
            <a:chExt cx="10261600" cy="71120"/>
          </a:xfrm>
        </p:grpSpPr>
        <p:sp>
          <p:nvSpPr>
            <p:cNvPr id="17" name="Rectangle 26"/>
            <p:cNvSpPr/>
            <p:nvPr/>
          </p:nvSpPr>
          <p:spPr>
            <a:xfrm>
              <a:off x="0" y="3474720"/>
              <a:ext cx="2052320" cy="711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27"/>
            <p:cNvSpPr/>
            <p:nvPr/>
          </p:nvSpPr>
          <p:spPr>
            <a:xfrm>
              <a:off x="2052320" y="3474720"/>
              <a:ext cx="2052320" cy="711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28"/>
            <p:cNvSpPr/>
            <p:nvPr/>
          </p:nvSpPr>
          <p:spPr>
            <a:xfrm>
              <a:off x="4104640" y="3474720"/>
              <a:ext cx="2052320" cy="7112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29"/>
            <p:cNvSpPr/>
            <p:nvPr/>
          </p:nvSpPr>
          <p:spPr>
            <a:xfrm>
              <a:off x="6156960" y="3474720"/>
              <a:ext cx="2052320" cy="7112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30"/>
            <p:cNvSpPr/>
            <p:nvPr/>
          </p:nvSpPr>
          <p:spPr>
            <a:xfrm>
              <a:off x="8209280" y="3474720"/>
              <a:ext cx="2052320" cy="71120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2" name="Group 25"/>
          <p:cNvGrpSpPr/>
          <p:nvPr/>
        </p:nvGrpSpPr>
        <p:grpSpPr>
          <a:xfrm>
            <a:off x="0" y="-27384"/>
            <a:ext cx="12192000" cy="94827"/>
            <a:chOff x="0" y="3474720"/>
            <a:chExt cx="10261600" cy="71120"/>
          </a:xfrm>
        </p:grpSpPr>
        <p:sp>
          <p:nvSpPr>
            <p:cNvPr id="23" name="Rectangle 26"/>
            <p:cNvSpPr/>
            <p:nvPr/>
          </p:nvSpPr>
          <p:spPr>
            <a:xfrm>
              <a:off x="0" y="3474720"/>
              <a:ext cx="2052320" cy="711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7"/>
            <p:cNvSpPr/>
            <p:nvPr/>
          </p:nvSpPr>
          <p:spPr>
            <a:xfrm>
              <a:off x="2052320" y="3474720"/>
              <a:ext cx="2052320" cy="711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28"/>
            <p:cNvSpPr/>
            <p:nvPr/>
          </p:nvSpPr>
          <p:spPr>
            <a:xfrm>
              <a:off x="4104640" y="3474720"/>
              <a:ext cx="2052320" cy="7112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9"/>
            <p:cNvSpPr/>
            <p:nvPr/>
          </p:nvSpPr>
          <p:spPr>
            <a:xfrm>
              <a:off x="6156960" y="3474720"/>
              <a:ext cx="2052320" cy="7112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30"/>
            <p:cNvSpPr/>
            <p:nvPr/>
          </p:nvSpPr>
          <p:spPr>
            <a:xfrm>
              <a:off x="8209280" y="3474720"/>
              <a:ext cx="2052320" cy="71120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cxnSp>
        <p:nvCxnSpPr>
          <p:cNvPr id="7" name="直接连接符 6"/>
          <p:cNvCxnSpPr/>
          <p:nvPr/>
        </p:nvCxnSpPr>
        <p:spPr>
          <a:xfrm flipV="1">
            <a:off x="4847861" y="2060848"/>
            <a:ext cx="0" cy="2232248"/>
          </a:xfrm>
          <a:prstGeom prst="line">
            <a:avLst/>
          </a:prstGeom>
          <a:ln w="12700">
            <a:solidFill>
              <a:schemeClr val="accent6">
                <a:lumMod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组合 7"/>
          <p:cNvGrpSpPr/>
          <p:nvPr/>
        </p:nvGrpSpPr>
        <p:grpSpPr>
          <a:xfrm>
            <a:off x="2975660" y="2094362"/>
            <a:ext cx="1608172" cy="1608172"/>
            <a:chOff x="1068965" y="491752"/>
            <a:chExt cx="1197175" cy="1197175"/>
          </a:xfrm>
        </p:grpSpPr>
        <p:grpSp>
          <p:nvGrpSpPr>
            <p:cNvPr id="9" name="组合 8"/>
            <p:cNvGrpSpPr/>
            <p:nvPr/>
          </p:nvGrpSpPr>
          <p:grpSpPr>
            <a:xfrm>
              <a:off x="1068965" y="491752"/>
              <a:ext cx="1197175" cy="1197175"/>
              <a:chOff x="304800" y="673100"/>
              <a:chExt cx="4000500" cy="4000500"/>
            </a:xfrm>
            <a:effectLst>
              <a:outerShdw blurRad="444500" dist="254000" dir="8100000" algn="tr" rotWithShape="0">
                <a:prstClr val="black">
                  <a:alpha val="50000"/>
                </a:prstClr>
              </a:outerShdw>
            </a:effectLst>
          </p:grpSpPr>
          <p:sp>
            <p:nvSpPr>
              <p:cNvPr id="11" name="同心圆 15"/>
              <p:cNvSpPr/>
              <p:nvPr/>
            </p:nvSpPr>
            <p:spPr>
              <a:xfrm>
                <a:off x="304800" y="673100"/>
                <a:ext cx="4000500" cy="4000500"/>
              </a:xfrm>
              <a:prstGeom prst="donut">
                <a:avLst>
                  <a:gd name="adj" fmla="val 4879"/>
                </a:avLst>
              </a:prstGeom>
              <a:gradFill>
                <a:gsLst>
                  <a:gs pos="0">
                    <a:schemeClr val="accent6"/>
                  </a:gs>
                  <a:gs pos="55000">
                    <a:schemeClr val="accent6">
                      <a:lumMod val="95000"/>
                    </a:schemeClr>
                  </a:gs>
                  <a:gs pos="100000">
                    <a:schemeClr val="accent6">
                      <a:lumMod val="65000"/>
                    </a:schemeClr>
                  </a:gs>
                </a:gsLst>
                <a:lin ang="81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2" name="椭圆 11"/>
              <p:cNvSpPr/>
              <p:nvPr/>
            </p:nvSpPr>
            <p:spPr>
              <a:xfrm>
                <a:off x="392112" y="760412"/>
                <a:ext cx="3825874" cy="3825874"/>
              </a:xfrm>
              <a:prstGeom prst="ellipse">
                <a:avLst/>
              </a:prstGeom>
              <a:gradFill>
                <a:gsLst>
                  <a:gs pos="0">
                    <a:schemeClr val="accent6"/>
                  </a:gs>
                  <a:gs pos="51000">
                    <a:schemeClr val="accent6">
                      <a:lumMod val="95000"/>
                    </a:schemeClr>
                  </a:gs>
                  <a:gs pos="100000">
                    <a:schemeClr val="accent6">
                      <a:lumMod val="75000"/>
                    </a:schemeClr>
                  </a:gs>
                </a:gsLst>
                <a:lin ang="189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10" name="KSO_Shape"/>
            <p:cNvSpPr/>
            <p:nvPr/>
          </p:nvSpPr>
          <p:spPr bwMode="auto">
            <a:xfrm>
              <a:off x="1288029" y="829734"/>
              <a:ext cx="759046" cy="521208"/>
            </a:xfrm>
            <a:custGeom>
              <a:avLst/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ahLst/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dirty="0">
                <a:solidFill>
                  <a:schemeClr val="lt1"/>
                </a:solidFill>
                <a:latin typeface="+mn-lt"/>
                <a:ea typeface="+mn-ea"/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5087887" y="2378263"/>
            <a:ext cx="5760639" cy="978729"/>
          </a:xfrm>
        </p:spPr>
        <p:txBody>
          <a:bodyPr anchor="b">
            <a:normAutofit/>
          </a:bodyPr>
          <a:lstStyle>
            <a:lvl1pPr>
              <a:defRPr sz="4800" b="1">
                <a:solidFill>
                  <a:schemeClr val="tx2"/>
                </a:solidFill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5159896" y="3397525"/>
            <a:ext cx="5760639" cy="535531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F81D9-71FF-4080-9DA2-F9FCA1FCBC37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3DC11-305F-48C6-A56F-9713795EEB35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F81D9-71FF-4080-9DA2-F9FCA1FCBC37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3DC11-305F-48C6-A56F-9713795EEB35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 showMasterSp="0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Image 12" descr="Divider Righ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19336" y="836712"/>
            <a:ext cx="646856" cy="28870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03237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F81D9-71FF-4080-9DA2-F9FCA1FCBC37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3DC11-305F-48C6-A56F-9713795EEB35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userDrawn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" name="Group 25"/>
          <p:cNvGrpSpPr/>
          <p:nvPr/>
        </p:nvGrpSpPr>
        <p:grpSpPr>
          <a:xfrm>
            <a:off x="0" y="6771109"/>
            <a:ext cx="12192000" cy="94827"/>
            <a:chOff x="0" y="3474720"/>
            <a:chExt cx="10261600" cy="71120"/>
          </a:xfrm>
        </p:grpSpPr>
        <p:sp>
          <p:nvSpPr>
            <p:cNvPr id="22" name="Rectangle 26"/>
            <p:cNvSpPr/>
            <p:nvPr/>
          </p:nvSpPr>
          <p:spPr>
            <a:xfrm>
              <a:off x="0" y="3474720"/>
              <a:ext cx="2052320" cy="711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7"/>
            <p:cNvSpPr/>
            <p:nvPr/>
          </p:nvSpPr>
          <p:spPr>
            <a:xfrm>
              <a:off x="2052320" y="3474720"/>
              <a:ext cx="2052320" cy="711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8"/>
            <p:cNvSpPr/>
            <p:nvPr/>
          </p:nvSpPr>
          <p:spPr>
            <a:xfrm>
              <a:off x="4104640" y="3474720"/>
              <a:ext cx="2052320" cy="7112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29"/>
            <p:cNvSpPr/>
            <p:nvPr/>
          </p:nvSpPr>
          <p:spPr>
            <a:xfrm>
              <a:off x="6156960" y="3474720"/>
              <a:ext cx="2052320" cy="7112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30"/>
            <p:cNvSpPr/>
            <p:nvPr/>
          </p:nvSpPr>
          <p:spPr>
            <a:xfrm>
              <a:off x="8209280" y="3474720"/>
              <a:ext cx="2052320" cy="71120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7" name="Group 25"/>
          <p:cNvGrpSpPr/>
          <p:nvPr/>
        </p:nvGrpSpPr>
        <p:grpSpPr>
          <a:xfrm>
            <a:off x="0" y="-27384"/>
            <a:ext cx="12192000" cy="94827"/>
            <a:chOff x="0" y="3474720"/>
            <a:chExt cx="10261600" cy="71120"/>
          </a:xfrm>
        </p:grpSpPr>
        <p:sp>
          <p:nvSpPr>
            <p:cNvPr id="28" name="Rectangle 26"/>
            <p:cNvSpPr/>
            <p:nvPr/>
          </p:nvSpPr>
          <p:spPr>
            <a:xfrm>
              <a:off x="0" y="3474720"/>
              <a:ext cx="2052320" cy="711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7"/>
            <p:cNvSpPr/>
            <p:nvPr/>
          </p:nvSpPr>
          <p:spPr>
            <a:xfrm>
              <a:off x="2052320" y="3474720"/>
              <a:ext cx="2052320" cy="711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28"/>
            <p:cNvSpPr/>
            <p:nvPr/>
          </p:nvSpPr>
          <p:spPr>
            <a:xfrm>
              <a:off x="4104640" y="3474720"/>
              <a:ext cx="2052320" cy="7112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29"/>
            <p:cNvSpPr/>
            <p:nvPr/>
          </p:nvSpPr>
          <p:spPr>
            <a:xfrm>
              <a:off x="6156960" y="3474720"/>
              <a:ext cx="2052320" cy="7112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30"/>
            <p:cNvSpPr/>
            <p:nvPr/>
          </p:nvSpPr>
          <p:spPr>
            <a:xfrm>
              <a:off x="8209280" y="3474720"/>
              <a:ext cx="2052320" cy="71120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6" name="组合 5"/>
          <p:cNvGrpSpPr/>
          <p:nvPr/>
        </p:nvGrpSpPr>
        <p:grpSpPr>
          <a:xfrm>
            <a:off x="2495600" y="1737252"/>
            <a:ext cx="2207065" cy="2207063"/>
            <a:chOff x="304800" y="673100"/>
            <a:chExt cx="4000500" cy="4000500"/>
          </a:xfrm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7" name="同心圆 46"/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accent6"/>
                </a:gs>
                <a:gs pos="55000">
                  <a:schemeClr val="accent6">
                    <a:lumMod val="95000"/>
                  </a:schemeClr>
                </a:gs>
                <a:gs pos="100000">
                  <a:schemeClr val="accent6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8" name="椭圆 7"/>
            <p:cNvSpPr/>
            <p:nvPr/>
          </p:nvSpPr>
          <p:spPr>
            <a:xfrm>
              <a:off x="392112" y="760412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accent6"/>
                </a:gs>
                <a:gs pos="51000">
                  <a:schemeClr val="accent6">
                    <a:lumMod val="95000"/>
                  </a:schemeClr>
                </a:gs>
                <a:gs pos="100000">
                  <a:schemeClr val="accent6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9" name="组合 8"/>
          <p:cNvGrpSpPr/>
          <p:nvPr/>
        </p:nvGrpSpPr>
        <p:grpSpPr>
          <a:xfrm>
            <a:off x="4176967" y="1713415"/>
            <a:ext cx="2207065" cy="2207063"/>
            <a:chOff x="304800" y="673100"/>
            <a:chExt cx="4000500" cy="4000500"/>
          </a:xfrm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10" name="同心圆 46"/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accent6"/>
                </a:gs>
                <a:gs pos="55000">
                  <a:schemeClr val="accent6">
                    <a:lumMod val="95000"/>
                  </a:schemeClr>
                </a:gs>
                <a:gs pos="100000">
                  <a:schemeClr val="accent6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1" name="椭圆 10"/>
            <p:cNvSpPr/>
            <p:nvPr/>
          </p:nvSpPr>
          <p:spPr>
            <a:xfrm>
              <a:off x="392112" y="760412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accent6"/>
                </a:gs>
                <a:gs pos="51000">
                  <a:schemeClr val="accent6">
                    <a:lumMod val="95000"/>
                  </a:schemeClr>
                </a:gs>
                <a:gs pos="100000">
                  <a:schemeClr val="accent6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12" name="组合 11"/>
          <p:cNvGrpSpPr/>
          <p:nvPr/>
        </p:nvGrpSpPr>
        <p:grpSpPr>
          <a:xfrm>
            <a:off x="5905159" y="1737252"/>
            <a:ext cx="2207065" cy="2207063"/>
            <a:chOff x="304800" y="673100"/>
            <a:chExt cx="4000500" cy="4000500"/>
          </a:xfrm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13" name="同心圆 46"/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accent6"/>
                </a:gs>
                <a:gs pos="55000">
                  <a:schemeClr val="accent6">
                    <a:lumMod val="95000"/>
                  </a:schemeClr>
                </a:gs>
                <a:gs pos="100000">
                  <a:schemeClr val="accent6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4" name="椭圆 13"/>
            <p:cNvSpPr/>
            <p:nvPr/>
          </p:nvSpPr>
          <p:spPr>
            <a:xfrm>
              <a:off x="440197" y="760412"/>
              <a:ext cx="3825873" cy="3825873"/>
            </a:xfrm>
            <a:prstGeom prst="ellipse">
              <a:avLst/>
            </a:prstGeom>
            <a:gradFill>
              <a:gsLst>
                <a:gs pos="0">
                  <a:schemeClr val="accent6"/>
                </a:gs>
                <a:gs pos="51000">
                  <a:schemeClr val="accent6">
                    <a:lumMod val="95000"/>
                  </a:schemeClr>
                </a:gs>
                <a:gs pos="100000">
                  <a:schemeClr val="accent6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15" name="组合 14"/>
          <p:cNvGrpSpPr/>
          <p:nvPr/>
        </p:nvGrpSpPr>
        <p:grpSpPr>
          <a:xfrm>
            <a:off x="7561343" y="1762437"/>
            <a:ext cx="2207065" cy="2207063"/>
            <a:chOff x="304800" y="673100"/>
            <a:chExt cx="4000500" cy="4000500"/>
          </a:xfrm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grpSpPr>
        <p:sp>
          <p:nvSpPr>
            <p:cNvPr id="16" name="同心圆 46"/>
            <p:cNvSpPr/>
            <p:nvPr/>
          </p:nvSpPr>
          <p:spPr>
            <a:xfrm>
              <a:off x="304800" y="673100"/>
              <a:ext cx="4000500" cy="4000500"/>
            </a:xfrm>
            <a:prstGeom prst="donut">
              <a:avLst>
                <a:gd name="adj" fmla="val 4879"/>
              </a:avLst>
            </a:prstGeom>
            <a:gradFill>
              <a:gsLst>
                <a:gs pos="0">
                  <a:schemeClr val="accent6"/>
                </a:gs>
                <a:gs pos="55000">
                  <a:schemeClr val="accent6">
                    <a:lumMod val="95000"/>
                  </a:schemeClr>
                </a:gs>
                <a:gs pos="100000">
                  <a:schemeClr val="accent6">
                    <a:lumMod val="65000"/>
                  </a:schemeClr>
                </a:gs>
              </a:gsLst>
              <a:lin ang="81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7" name="椭圆 16"/>
            <p:cNvSpPr/>
            <p:nvPr/>
          </p:nvSpPr>
          <p:spPr>
            <a:xfrm>
              <a:off x="392112" y="760412"/>
              <a:ext cx="3825874" cy="3825874"/>
            </a:xfrm>
            <a:prstGeom prst="ellipse">
              <a:avLst/>
            </a:prstGeom>
            <a:gradFill>
              <a:gsLst>
                <a:gs pos="0">
                  <a:schemeClr val="accent6"/>
                </a:gs>
                <a:gs pos="51000">
                  <a:schemeClr val="accent6">
                    <a:lumMod val="95000"/>
                  </a:schemeClr>
                </a:gs>
                <a:gs pos="100000">
                  <a:schemeClr val="accent6">
                    <a:lumMod val="75000"/>
                  </a:schemeClr>
                </a:gs>
              </a:gsLst>
              <a:lin ang="189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2783632" y="1881268"/>
            <a:ext cx="6552728" cy="1865126"/>
          </a:xfrm>
        </p:spPr>
        <p:txBody>
          <a:bodyPr wrap="square">
            <a:normAutofit/>
          </a:bodyPr>
          <a:lstStyle>
            <a:lvl1pPr algn="dist">
              <a:defRPr sz="9600" b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zh-CN" altLang="en-US" dirty="0"/>
              <a:t>编辑标题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F81D9-71FF-4080-9DA2-F9FCA1FCBC37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3DC11-305F-48C6-A56F-9713795EEB35}" type="slidenum">
              <a:rPr lang="zh-CN" altLang="en-US" smtClean="0"/>
            </a:fld>
            <a:endParaRPr lang="zh-CN" altLang="en-US"/>
          </a:p>
        </p:txBody>
      </p:sp>
      <p:sp>
        <p:nvSpPr>
          <p:cNvPr id="20" name="内容占位符 19"/>
          <p:cNvSpPr>
            <a:spLocks noGrp="1"/>
          </p:cNvSpPr>
          <p:nvPr>
            <p:ph sz="quarter" idx="13"/>
          </p:nvPr>
        </p:nvSpPr>
        <p:spPr>
          <a:xfrm>
            <a:off x="2471750" y="4113888"/>
            <a:ext cx="7248501" cy="683264"/>
          </a:xfrm>
        </p:spPr>
        <p:txBody>
          <a:bodyPr>
            <a:normAutofit/>
          </a:bodyPr>
          <a:lstStyle>
            <a:lvl1pPr marL="0" indent="0" algn="ctr">
              <a:buNone/>
              <a:defRPr sz="3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F81D9-71FF-4080-9DA2-F9FCA1FCBC37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3DC11-305F-48C6-A56F-9713795EEB35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 showMasterSp="0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Image 12" descr="Divider Righ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19336" y="692696"/>
            <a:ext cx="646856" cy="28870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7" y="457200"/>
            <a:ext cx="4165200" cy="1600200"/>
          </a:xfrm>
        </p:spPr>
        <p:txBody>
          <a:bodyPr anchor="t" anchorCtr="0">
            <a:normAutofit/>
          </a:bodyPr>
          <a:lstStyle>
            <a:lvl1pPr>
              <a:defRPr sz="3600"/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图片占位符 2"/>
          <p:cNvSpPr>
            <a:spLocks noGrp="1" noChangeAspect="1"/>
          </p:cNvSpPr>
          <p:nvPr>
            <p:ph type="pic" idx="1"/>
          </p:nvPr>
        </p:nvSpPr>
        <p:spPr>
          <a:xfrm>
            <a:off x="5184000" y="457200"/>
            <a:ext cx="6170400" cy="54036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 dirty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7" y="2057400"/>
            <a:ext cx="4165200" cy="38115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 showMasterSp="0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10344472" y="365125"/>
            <a:ext cx="1009328" cy="5811838"/>
          </a:xfrm>
        </p:spPr>
        <p:txBody>
          <a:bodyPr vert="eaVert">
            <a:normAutofit/>
          </a:bodyPr>
          <a:lstStyle>
            <a:lvl1pPr>
              <a:defRPr sz="3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9434264" cy="5811838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F81D9-71FF-4080-9DA2-F9FCA1FCBC37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3DC11-305F-48C6-A56F-9713795EEB35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 12" descr="Divider Righ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19336" y="692026"/>
            <a:ext cx="646856" cy="288702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838200" y="551543"/>
            <a:ext cx="10515600" cy="5558971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4" Type="http://schemas.openxmlformats.org/officeDocument/2006/relationships/theme" Target="../theme/theme1.xml"/><Relationship Id="rId13" Type="http://schemas.openxmlformats.org/officeDocument/2006/relationships/tags" Target="../tags/tag8.xml"/><Relationship Id="rId12" Type="http://schemas.openxmlformats.org/officeDocument/2006/relationships/tags" Target="../tags/tag7.xml"/><Relationship Id="rId11" Type="http://schemas.openxmlformats.org/officeDocument/2006/relationships/tags" Target="../tags/tag6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19.xml"/><Relationship Id="rId8" Type="http://schemas.openxmlformats.org/officeDocument/2006/relationships/slideLayout" Target="../slideLayouts/slideLayout18.xml"/><Relationship Id="rId7" Type="http://schemas.openxmlformats.org/officeDocument/2006/relationships/slideLayout" Target="../slideLayouts/slideLayout17.xml"/><Relationship Id="rId6" Type="http://schemas.openxmlformats.org/officeDocument/2006/relationships/slideLayout" Target="../slideLayouts/slideLayout16.xml"/><Relationship Id="rId5" Type="http://schemas.openxmlformats.org/officeDocument/2006/relationships/slideLayout" Target="../slideLayouts/slideLayout15.xml"/><Relationship Id="rId4" Type="http://schemas.openxmlformats.org/officeDocument/2006/relationships/slideLayout" Target="../slideLayouts/slideLayout14.xml"/><Relationship Id="rId3" Type="http://schemas.openxmlformats.org/officeDocument/2006/relationships/slideLayout" Target="../slideLayouts/slideLayout13.xml"/><Relationship Id="rId2" Type="http://schemas.openxmlformats.org/officeDocument/2006/relationships/slideLayout" Target="../slideLayouts/slideLayout12.xml"/><Relationship Id="rId16" Type="http://schemas.openxmlformats.org/officeDocument/2006/relationships/theme" Target="../theme/theme2.xml"/><Relationship Id="rId15" Type="http://schemas.openxmlformats.org/officeDocument/2006/relationships/tags" Target="../tags/tag11.xml"/><Relationship Id="rId14" Type="http://schemas.openxmlformats.org/officeDocument/2006/relationships/tags" Target="../tags/tag10.xml"/><Relationship Id="rId13" Type="http://schemas.openxmlformats.org/officeDocument/2006/relationships/tags" Target="../tags/tag9.xml"/><Relationship Id="rId12" Type="http://schemas.openxmlformats.org/officeDocument/2006/relationships/image" Target="../media/image1.png"/><Relationship Id="rId11" Type="http://schemas.openxmlformats.org/officeDocument/2006/relationships/image" Target="../media/image2.png"/><Relationship Id="rId1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1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2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lnSpc>
                <a:spcPct val="120000"/>
              </a:lnSpc>
              <a:defRPr sz="120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</a:defRPr>
            </a:lvl1pPr>
          </a:lstStyle>
          <a:p>
            <a:fld id="{D997B5FA-0921-464F-AAE1-844C04324D75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lnSpc>
                <a:spcPct val="120000"/>
              </a:lnSpc>
              <a:defRPr sz="120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lnSpc>
                <a:spcPct val="120000"/>
              </a:lnSpc>
              <a:defRPr sz="120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</a:defRPr>
            </a:lvl1pPr>
          </a:lstStyle>
          <a:p>
            <a:fld id="{565CE74E-AB26-4998-AD42-012C4C1AD076}" type="slidenum">
              <a:rPr lang="zh-CN" altLang="en-US" smtClean="0"/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13"/>
            </p:custDataLst>
          </p:nvPr>
        </p:nvSpPr>
        <p:spPr>
          <a:xfrm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1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e 12" descr="Divider Right.png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19336" y="883555"/>
            <a:ext cx="646856" cy="288702"/>
          </a:xfrm>
          <a:prstGeom prst="rect">
            <a:avLst/>
          </a:prstGeom>
        </p:spPr>
      </p:pic>
      <p:sp>
        <p:nvSpPr>
          <p:cNvPr id="2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 algn="l">
              <a:lnSpc>
                <a:spcPct val="120000"/>
              </a:lnSpc>
              <a:defRPr sz="120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</a:defRPr>
            </a:lvl1pPr>
          </a:lstStyle>
          <a:p>
            <a:fld id="{D2EF81D9-71FF-4080-9DA2-F9FCA1FCBC37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 algn="ctr">
              <a:lnSpc>
                <a:spcPct val="120000"/>
              </a:lnSpc>
              <a:defRPr sz="120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lvl1pPr algn="r">
              <a:lnSpc>
                <a:spcPct val="120000"/>
              </a:lnSpc>
              <a:defRPr sz="120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</a:defRPr>
            </a:lvl1pPr>
          </a:lstStyle>
          <a:p>
            <a:fld id="{9653DC11-305F-48C6-A56F-9713795EEB35}" type="slidenum">
              <a:rPr lang="zh-CN" altLang="en-US" smtClean="0"/>
            </a:fld>
            <a:endParaRPr lang="zh-CN" altLang="en-US"/>
          </a:p>
        </p:txBody>
      </p:sp>
      <p:sp>
        <p:nvSpPr>
          <p:cNvPr id="8" name="KSO_TEMPLATE" hidden="1"/>
          <p:cNvSpPr/>
          <p:nvPr>
            <p:custDataLst>
              <p:tags r:id="rId15"/>
            </p:custDataLst>
          </p:nvPr>
        </p:nvSpPr>
        <p:spPr>
          <a:xfrm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1.xml"/><Relationship Id="rId4" Type="http://schemas.openxmlformats.org/officeDocument/2006/relationships/slideLayout" Target="../slideLayouts/slideLayout11.xml"/><Relationship Id="rId3" Type="http://schemas.openxmlformats.org/officeDocument/2006/relationships/tags" Target="../tags/tag14.xml"/><Relationship Id="rId2" Type="http://schemas.openxmlformats.org/officeDocument/2006/relationships/tags" Target="../tags/tag13.xml"/><Relationship Id="rId1" Type="http://schemas.openxmlformats.org/officeDocument/2006/relationships/tags" Target="../tags/tag12.xml"/></Relationships>
</file>

<file path=ppt/slides/_rels/slide2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2.xml"/><Relationship Id="rId4" Type="http://schemas.openxmlformats.org/officeDocument/2006/relationships/slideLayout" Target="../slideLayouts/slideLayout17.xml"/><Relationship Id="rId3" Type="http://schemas.openxmlformats.org/officeDocument/2006/relationships/tags" Target="../tags/tag15.xml"/><Relationship Id="rId2" Type="http://schemas.openxmlformats.org/officeDocument/2006/relationships/image" Target="../media/image4.jpeg"/><Relationship Id="rId1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2" Type="http://schemas.openxmlformats.org/officeDocument/2006/relationships/tags" Target="../tags/tag16.xml"/><Relationship Id="rId1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3.xml"/><Relationship Id="rId4" Type="http://schemas.openxmlformats.org/officeDocument/2006/relationships/slideLayout" Target="../slideLayouts/slideLayout13.xml"/><Relationship Id="rId3" Type="http://schemas.openxmlformats.org/officeDocument/2006/relationships/tags" Target="../tags/tag19.xml"/><Relationship Id="rId2" Type="http://schemas.openxmlformats.org/officeDocument/2006/relationships/tags" Target="../tags/tag18.xml"/><Relationship Id="rId1" Type="http://schemas.openxmlformats.org/officeDocument/2006/relationships/tags" Target="../tags/tag17.xml"/></Relationships>
</file>

<file path=ppt/slides/_rels/slide5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7.xml"/><Relationship Id="rId3" Type="http://schemas.openxmlformats.org/officeDocument/2006/relationships/tags" Target="../tags/tag20.xml"/><Relationship Id="rId2" Type="http://schemas.openxmlformats.org/officeDocument/2006/relationships/image" Target="../media/image7.jpeg"/><Relationship Id="rId1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ags" Target="../tags/tag2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7.xml"/><Relationship Id="rId1" Type="http://schemas.openxmlformats.org/officeDocument/2006/relationships/tags" Target="../tags/tag2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ags" Target="../tags/tag23.xml"/></Relationships>
</file>

<file path=ppt/slides/_rels/slide9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7.xml"/><Relationship Id="rId3" Type="http://schemas.openxmlformats.org/officeDocument/2006/relationships/tags" Target="../tags/tag24.xml"/><Relationship Id="rId2" Type="http://schemas.openxmlformats.org/officeDocument/2006/relationships/image" Target="../media/image9.jpeg"/><Relationship Id="rId1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ags" Target="../tags/tag25.xml"/></Relationships>
</file>

<file path=ppt/slides/_rels/slide11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17.xml"/><Relationship Id="rId5" Type="http://schemas.openxmlformats.org/officeDocument/2006/relationships/tags" Target="../tags/tag26.xml"/><Relationship Id="rId4" Type="http://schemas.openxmlformats.org/officeDocument/2006/relationships/image" Target="../media/image13.jpeg"/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image" Target="../media/image10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7.xml"/><Relationship Id="rId1" Type="http://schemas.openxmlformats.org/officeDocument/2006/relationships/tags" Target="../tags/tag2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16.xml"/><Relationship Id="rId1" Type="http://schemas.openxmlformats.org/officeDocument/2006/relationships/tags" Target="../tags/tag2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标题 4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/>
        <p:txBody>
          <a:bodyPr lIns="90000" tIns="0" rIns="90000" bIns="0">
            <a:normAutofit/>
          </a:bodyPr>
          <a:lstStyle/>
          <a:p>
            <a:r>
              <a:rPr lang="en-US" altLang="zh-CN">
                <a:sym typeface="+mn-lt"/>
              </a:rPr>
              <a:t>Tencent Company</a:t>
            </a:r>
            <a:endParaRPr lang="en-US" altLang="zh-CN">
              <a:sym typeface="+mn-lt"/>
            </a:endParaRPr>
          </a:p>
        </p:txBody>
      </p:sp>
      <p:sp>
        <p:nvSpPr>
          <p:cNvPr id="11" name="副标题 10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6096000" y="3239135"/>
            <a:ext cx="5932170" cy="2594610"/>
          </a:xfrm>
        </p:spPr>
        <p:txBody>
          <a:bodyPr lIns="90000" tIns="0" rIns="90000" bIns="46800">
            <a:noAutofit/>
          </a:bodyPr>
          <a:lstStyle/>
          <a:p>
            <a:r>
              <a:rPr lang="en-US" altLang="zh-CN" sz="440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  <a:sym typeface="+mn-lt"/>
              </a:rPr>
              <a:t>Leadership development programme</a:t>
            </a:r>
            <a:endParaRPr lang="en-US" altLang="zh-CN" sz="440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  <a:sym typeface="+mn-lt"/>
            </a:endParaRPr>
          </a:p>
        </p:txBody>
      </p:sp>
    </p:spTree>
    <p:custDataLst>
      <p:tags r:id="rId3"/>
    </p:custData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 descr="timg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320" y="339725"/>
            <a:ext cx="4763135" cy="3020060"/>
          </a:xfrm>
          <a:prstGeom prst="rect">
            <a:avLst/>
          </a:prstGeom>
        </p:spPr>
      </p:pic>
      <p:pic>
        <p:nvPicPr>
          <p:cNvPr id="3" name="图片 2" descr="timg (1)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0285" y="2878455"/>
            <a:ext cx="5486400" cy="3208655"/>
          </a:xfrm>
          <a:prstGeom prst="rect">
            <a:avLst/>
          </a:prstGeom>
        </p:spPr>
      </p:pic>
    </p:spTree>
    <p:custDataLst>
      <p:tags r:id="rId3"/>
    </p:custData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文本框 1"/>
          <p:cNvSpPr txBox="1"/>
          <p:nvPr/>
        </p:nvSpPr>
        <p:spPr>
          <a:xfrm>
            <a:off x="915670" y="116840"/>
            <a:ext cx="1017524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 sz="3200">
                <a:solidFill>
                  <a:srgbClr val="00B0F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Tencent Introduction</a:t>
            </a:r>
            <a:endParaRPr lang="en-US" altLang="zh-CN" sz="3200">
              <a:solidFill>
                <a:srgbClr val="00B0F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758190" y="700405"/>
            <a:ext cx="6180455" cy="590804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just" fontAlgn="auto">
              <a:lnSpc>
                <a:spcPct val="150000"/>
              </a:lnSpc>
            </a:pPr>
            <a:r>
              <a:rPr lang="en-US" altLang="zh-CN">
                <a:cs typeface="+mn-lt"/>
              </a:rPr>
              <a:t> </a:t>
            </a:r>
            <a:r>
              <a:rPr lang="en-US" altLang="zh-CN">
                <a:ea typeface="黑体" panose="02010609060101010101" charset="-122"/>
                <a:cs typeface="+mn-lt"/>
              </a:rPr>
              <a:t> </a:t>
            </a:r>
            <a:r>
              <a:rPr lang="en-US" altLang="zh-CN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黑体" panose="02010609060101010101" charset="-122"/>
                <a:cs typeface="+mn-lt"/>
              </a:rPr>
              <a:t> </a:t>
            </a:r>
            <a:r>
              <a:rPr lang="zh-CN" altLang="en-US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黑体" panose="02010609060101010101" charset="-122"/>
                <a:cs typeface="+mn-lt"/>
              </a:rPr>
              <a:t>Tencent company was established in 1998, it is one of the largest comprehensive Internet service providers in China</a:t>
            </a:r>
            <a:r>
              <a:rPr lang="en-US" altLang="zh-CN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黑体" panose="02010609060101010101" charset="-122"/>
                <a:cs typeface="+mn-lt"/>
              </a:rPr>
              <a:t>.</a:t>
            </a:r>
            <a:r>
              <a:rPr lang="zh-CN" altLang="en-US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黑体" panose="02010609060101010101" charset="-122"/>
                <a:cs typeface="+mn-lt"/>
              </a:rPr>
              <a:t> At present, Tencent provide  telecommunication value-added services</a:t>
            </a:r>
            <a:r>
              <a:rPr lang="en-US" altLang="zh-CN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黑体" panose="02010609060101010101" charset="-122"/>
                <a:cs typeface="+mn-lt"/>
              </a:rPr>
              <a:t>,</a:t>
            </a:r>
            <a:r>
              <a:rPr lang="zh-CN" altLang="en-US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黑体" panose="02010609060101010101" charset="-122"/>
                <a:cs typeface="+mn-lt"/>
              </a:rPr>
              <a:t> </a:t>
            </a:r>
            <a:r>
              <a:rPr lang="zh-CN" altLang="en-US"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黑体" panose="02010609060101010101" charset="-122"/>
                <a:cs typeface="+mn-lt"/>
                <a:sym typeface="+mn-ea"/>
              </a:rPr>
              <a:t>mobile </a:t>
            </a:r>
            <a:r>
              <a:rPr lang="zh-CN" altLang="en-US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黑体" panose="02010609060101010101" charset="-122"/>
                <a:cs typeface="+mn-lt"/>
              </a:rPr>
              <a:t>and online advertising services. Tencent has built Chinese largest online community to meet needs of Internet users for communication, information, entertainment and e-commerce.</a:t>
            </a:r>
            <a:endParaRPr lang="zh-CN" altLang="en-US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黑体" panose="02010609060101010101" charset="-122"/>
              <a:cs typeface="+mn-lt"/>
            </a:endParaRPr>
          </a:p>
          <a:p>
            <a:pPr algn="just" fontAlgn="auto">
              <a:lnSpc>
                <a:spcPct val="150000"/>
              </a:lnSpc>
            </a:pPr>
            <a:r>
              <a:rPr lang="zh-CN" altLang="en-US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黑体" panose="02010609060101010101" charset="-122"/>
                <a:cs typeface="+mn-lt"/>
              </a:rPr>
              <a:t>  QQ(a chat application which was invented by Tencent) had more than 700 million online accounts who enjoy instant messaging. </a:t>
            </a:r>
            <a:r>
              <a:rPr lang="en-US" altLang="zh-CN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黑体" panose="02010609060101010101" charset="-122"/>
                <a:cs typeface="+mn-lt"/>
              </a:rPr>
              <a:t>Tencent</a:t>
            </a:r>
            <a:r>
              <a:rPr lang="zh-CN" altLang="en-US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黑体" panose="02010609060101010101" charset="-122"/>
                <a:cs typeface="+mn-lt"/>
              </a:rPr>
              <a:t> development has profoundly affecte</a:t>
            </a:r>
            <a:r>
              <a:rPr lang="en-US" altLang="zh-CN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黑体" panose="02010609060101010101" charset="-122"/>
                <a:cs typeface="+mn-lt"/>
              </a:rPr>
              <a:t>d</a:t>
            </a:r>
            <a:r>
              <a:rPr lang="zh-CN" altLang="en-US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黑体" panose="02010609060101010101" charset="-122"/>
                <a:cs typeface="+mn-lt"/>
              </a:rPr>
              <a:t> communication </a:t>
            </a:r>
            <a:r>
              <a:rPr lang="en-US" altLang="zh-CN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黑体" panose="02010609060101010101" charset="-122"/>
                <a:cs typeface="+mn-lt"/>
              </a:rPr>
              <a:t>ways</a:t>
            </a:r>
            <a:r>
              <a:rPr lang="zh-CN" altLang="en-US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黑体" panose="02010609060101010101" charset="-122"/>
                <a:cs typeface="+mn-lt"/>
              </a:rPr>
              <a:t> and living habits of even millions of Internet users, and has created a broader application prospect for Chinese Internet industry.</a:t>
            </a:r>
            <a:endParaRPr lang="zh-CN" altLang="en-US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黑体" panose="02010609060101010101" charset="-122"/>
              <a:cs typeface="+mn-lt"/>
            </a:endParaRPr>
          </a:p>
        </p:txBody>
      </p:sp>
      <p:pic>
        <p:nvPicPr>
          <p:cNvPr id="4" name="图片 3" descr="u=757611844,623846846&amp;fm=27&amp;gp=0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938645" y="1354455"/>
            <a:ext cx="5146675" cy="3867785"/>
          </a:xfrm>
          <a:prstGeom prst="rect">
            <a:avLst/>
          </a:prstGeom>
        </p:spPr>
      </p:pic>
    </p:spTree>
    <p:custDataLst>
      <p:tags r:id="rId2"/>
    </p:custData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文本框 8"/>
          <p:cNvSpPr txBox="1"/>
          <p:nvPr>
            <p:custDataLst>
              <p:tags r:id="rId1"/>
            </p:custDataLst>
          </p:nvPr>
        </p:nvSpPr>
        <p:spPr>
          <a:xfrm>
            <a:off x="5047615" y="1996440"/>
            <a:ext cx="6088380" cy="2478405"/>
          </a:xfrm>
          <a:prstGeom prst="rect">
            <a:avLst/>
          </a:prstGeom>
        </p:spPr>
        <p:txBody>
          <a:bodyPr vert="horz" lIns="90000" tIns="46800" rIns="90000" bIns="46800" rtlCol="0" anchor="b">
            <a:normAutofit fontScale="90000"/>
          </a:bodyPr>
          <a:lstStyle>
            <a:lvl1pPr defTabSz="914400" eaLnBrk="1" latinLnBrk="0" hangingPunct="1">
              <a:lnSpc>
                <a:spcPct val="120000"/>
              </a:lnSpc>
              <a:buNone/>
              <a:defRPr sz="4800" b="1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/>
              <a:t>Skills for effective leaders in modern business environment</a:t>
            </a:r>
            <a:endParaRPr lang="en-US" altLang="zh-CN"/>
          </a:p>
        </p:txBody>
      </p:sp>
      <p:sp>
        <p:nvSpPr>
          <p:cNvPr id="11" name="文本框 10"/>
          <p:cNvSpPr txBox="1"/>
          <p:nvPr>
            <p:custDataLst>
              <p:tags r:id="rId2"/>
            </p:custDataLst>
          </p:nvPr>
        </p:nvSpPr>
        <p:spPr>
          <a:xfrm>
            <a:off x="2999656" y="3738228"/>
            <a:ext cx="1584176" cy="4616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algn="ctr">
              <a:defRPr sz="2400">
                <a:solidFill>
                  <a:schemeClr val="tx2"/>
                </a:solidFill>
                <a:latin typeface="+mn-lt"/>
                <a:ea typeface="+mn-ea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</a:defRPr>
            </a:lvl9pPr>
          </a:lstStyle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3"/>
    </p:custData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文本框 1"/>
          <p:cNvSpPr txBox="1"/>
          <p:nvPr/>
        </p:nvSpPr>
        <p:spPr>
          <a:xfrm>
            <a:off x="704215" y="301625"/>
            <a:ext cx="7543800" cy="593915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3200" b="1">
                <a:solidFill>
                  <a:srgbClr val="00B0F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Performance management </a:t>
            </a:r>
            <a:endParaRPr lang="en-US" altLang="zh-CN"/>
          </a:p>
          <a:p>
            <a:endParaRPr lang="en-US" altLang="zh-CN"/>
          </a:p>
          <a:p>
            <a:r>
              <a:rPr lang="en-US" altLang="zh-CN"/>
              <a:t>focus on employee performance , give feed back appropriately,</a:t>
            </a:r>
            <a:endParaRPr lang="en-US" altLang="zh-CN"/>
          </a:p>
          <a:p>
            <a:endParaRPr lang="en-US" altLang="zh-CN"/>
          </a:p>
          <a:p>
            <a:r>
              <a:rPr lang="en-US" altLang="zh-CN"/>
              <a:t>have frequent and informal conversation with employees</a:t>
            </a:r>
            <a:endParaRPr lang="en-US" altLang="zh-CN"/>
          </a:p>
          <a:p>
            <a:endParaRPr lang="en-US" altLang="zh-CN"/>
          </a:p>
          <a:p>
            <a:r>
              <a:rPr lang="en-US" altLang="zh-CN"/>
              <a:t>increase time they spend with direct subordinate</a:t>
            </a:r>
            <a:endParaRPr lang="en-US" altLang="zh-CN"/>
          </a:p>
          <a:p>
            <a:r>
              <a:rPr lang="en-US" altLang="zh-CN" sz="3200">
                <a:solidFill>
                  <a:srgbClr val="00B0F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Partnership skills</a:t>
            </a:r>
            <a:endParaRPr lang="en-US" altLang="zh-CN"/>
          </a:p>
          <a:p>
            <a:r>
              <a:rPr lang="en-US" altLang="zh-CN"/>
              <a:t>Nobody is willing to work for a leader who only knows command</a:t>
            </a:r>
            <a:endParaRPr lang="en-US" altLang="zh-CN"/>
          </a:p>
          <a:p>
            <a:endParaRPr lang="en-US" altLang="zh-CN"/>
          </a:p>
          <a:p>
            <a:r>
              <a:rPr lang="en-US" altLang="zh-CN"/>
              <a:t>listen to employees' voice</a:t>
            </a:r>
            <a:endParaRPr lang="en-US" altLang="zh-CN"/>
          </a:p>
          <a:p>
            <a:endParaRPr lang="en-US" altLang="zh-CN"/>
          </a:p>
          <a:p>
            <a:r>
              <a:rPr lang="en-US" altLang="zh-CN"/>
              <a:t>guidance and  support</a:t>
            </a:r>
            <a:endParaRPr lang="en-US" altLang="zh-CN"/>
          </a:p>
          <a:p>
            <a:r>
              <a:rPr lang="en-US" altLang="zh-CN" sz="3200">
                <a:solidFill>
                  <a:srgbClr val="00B0F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Interpersonal communication skills</a:t>
            </a:r>
            <a:endParaRPr lang="en-US" altLang="zh-CN" sz="3200">
              <a:solidFill>
                <a:srgbClr val="00B0F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endParaRPr lang="en-US" altLang="zh-CN" sz="1800"/>
          </a:p>
          <a:p>
            <a:r>
              <a:rPr lang="en-US" altLang="zh-CN" sz="1800"/>
              <a:t>effective communication</a:t>
            </a:r>
            <a:endParaRPr lang="en-US" altLang="zh-CN" sz="1800"/>
          </a:p>
          <a:p>
            <a:endParaRPr lang="en-US" altLang="zh-CN" sz="3200">
              <a:solidFill>
                <a:srgbClr val="00B0F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r>
              <a:rPr lang="en-US" altLang="zh-CN" sz="1800"/>
              <a:t>take initiative</a:t>
            </a:r>
            <a:endParaRPr lang="en-US" altLang="zh-CN" sz="1800"/>
          </a:p>
        </p:txBody>
      </p:sp>
      <p:pic>
        <p:nvPicPr>
          <p:cNvPr id="3" name="图片 2" descr="th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23480" y="301625"/>
            <a:ext cx="3986530" cy="2818130"/>
          </a:xfrm>
          <a:prstGeom prst="rect">
            <a:avLst/>
          </a:prstGeom>
        </p:spPr>
      </p:pic>
      <p:pic>
        <p:nvPicPr>
          <p:cNvPr id="4" name="图片 3" descr="timg (6)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23480" y="3515995"/>
            <a:ext cx="4086860" cy="2724785"/>
          </a:xfrm>
          <a:prstGeom prst="rect">
            <a:avLst/>
          </a:prstGeom>
        </p:spPr>
      </p:pic>
    </p:spTree>
    <p:custDataLst>
      <p:tags r:id="rId3"/>
    </p:custData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100955" y="2073910"/>
            <a:ext cx="5760720" cy="1861820"/>
          </a:xfrm>
        </p:spPr>
        <p:txBody>
          <a:bodyPr>
            <a:noAutofit/>
          </a:bodyPr>
          <a:p>
            <a:pPr algn="just" fontAlgn="auto">
              <a:lnSpc>
                <a:spcPct val="150000"/>
              </a:lnSpc>
            </a:pPr>
            <a:r>
              <a:rPr lang="en-US" altLang="zh-CN" sz="3600"/>
              <a:t>My proposed approaches to develope such skills</a:t>
            </a:r>
            <a:endParaRPr lang="en-US" altLang="zh-CN" sz="3600"/>
          </a:p>
        </p:txBody>
      </p:sp>
    </p:spTree>
    <p:custDataLst>
      <p:tags r:id="rId1"/>
    </p:custData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文本框 1"/>
          <p:cNvSpPr txBox="1"/>
          <p:nvPr/>
        </p:nvSpPr>
        <p:spPr>
          <a:xfrm>
            <a:off x="626110" y="200025"/>
            <a:ext cx="10122535" cy="627761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400">
                <a:solidFill>
                  <a:srgbClr val="00B0F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Assess current situation,  define goals (Watson.2018)</a:t>
            </a:r>
            <a:endParaRPr lang="en-US" altLang="zh-CN" sz="2400">
              <a:solidFill>
                <a:srgbClr val="00B0F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r>
              <a:rPr lang="en-US" altLang="zh-CN">
                <a:sym typeface="+mn-ea"/>
              </a:rPr>
              <a:t>formulate work objectives</a:t>
            </a:r>
            <a:endParaRPr lang="en-US" altLang="zh-CN">
              <a:sym typeface="+mn-ea"/>
            </a:endParaRPr>
          </a:p>
          <a:p>
            <a:endParaRPr lang="en-US" altLang="zh-CN" sz="2400">
              <a:solidFill>
                <a:srgbClr val="00B0F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r>
              <a:rPr lang="en-US" altLang="zh-CN">
                <a:sym typeface="+mn-ea"/>
              </a:rPr>
              <a:t>allocate department objectives to specific responsible subordinates</a:t>
            </a:r>
            <a:endParaRPr lang="en-US" altLang="zh-CN" sz="2400">
              <a:solidFill>
                <a:srgbClr val="00B0F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endParaRPr lang="en-US" altLang="zh-CN" sz="2400">
              <a:solidFill>
                <a:srgbClr val="00B0F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r>
              <a:rPr lang="en-US" altLang="zh-CN" sz="2400">
                <a:solidFill>
                  <a:srgbClr val="00B0F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Use appropriate leadership styles  according to employees' development stage</a:t>
            </a:r>
            <a:endParaRPr lang="en-US" altLang="zh-CN" sz="2400">
              <a:solidFill>
                <a:srgbClr val="00B0F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endParaRPr lang="en-US" altLang="zh-CN"/>
          </a:p>
          <a:p>
            <a:r>
              <a:rPr lang="en-US" altLang="zh-CN"/>
              <a:t>lead employees who do not have skills required</a:t>
            </a:r>
            <a:endParaRPr lang="en-US" altLang="zh-CN"/>
          </a:p>
          <a:p>
            <a:endParaRPr lang="en-US" altLang="zh-CN"/>
          </a:p>
          <a:p>
            <a:r>
              <a:rPr lang="en-US" altLang="zh-CN"/>
              <a:t>coach employees whose work williness decline</a:t>
            </a:r>
            <a:endParaRPr lang="en-US" altLang="zh-CN"/>
          </a:p>
          <a:p>
            <a:endParaRPr lang="en-US" altLang="zh-CN"/>
          </a:p>
          <a:p>
            <a:r>
              <a:rPr lang="en-US" altLang="zh-CN"/>
              <a:t>support employees who are suspicious of their ability</a:t>
            </a:r>
            <a:endParaRPr lang="en-US" altLang="zh-CN"/>
          </a:p>
          <a:p>
            <a:endParaRPr lang="en-US" altLang="zh-CN"/>
          </a:p>
          <a:p>
            <a:r>
              <a:rPr lang="en-US" altLang="zh-CN"/>
              <a:t>empower them when reach goals (Miu.2009)</a:t>
            </a:r>
            <a:endParaRPr lang="en-US" altLang="zh-CN"/>
          </a:p>
          <a:p>
            <a:endParaRPr lang="en-US" altLang="zh-CN" sz="2400">
              <a:solidFill>
                <a:srgbClr val="00B0F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r>
              <a:rPr lang="en-US" altLang="zh-CN" sz="2400">
                <a:solidFill>
                  <a:srgbClr val="00B0F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Negotiation skills (Williams 2016)</a:t>
            </a:r>
            <a:endParaRPr lang="en-US" altLang="zh-CN" sz="2400">
              <a:solidFill>
                <a:srgbClr val="00B0F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r>
              <a:rPr lang="en-US" altLang="zh-CN" sz="1800"/>
              <a:t>get information they need</a:t>
            </a:r>
            <a:endParaRPr lang="en-US" altLang="zh-CN" sz="1800"/>
          </a:p>
          <a:p>
            <a:endParaRPr lang="en-US" altLang="zh-CN" sz="1800"/>
          </a:p>
          <a:p>
            <a:r>
              <a:rPr lang="en-US" altLang="zh-CN" sz="1800"/>
              <a:t>choose adaptive business partners</a:t>
            </a:r>
            <a:endParaRPr lang="en-US" altLang="zh-CN" sz="1800"/>
          </a:p>
        </p:txBody>
      </p:sp>
    </p:spTree>
    <p:custDataLst>
      <p:tags r:id="rId1"/>
    </p:custData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035550" y="1957705"/>
            <a:ext cx="5601970" cy="2044700"/>
          </a:xfrm>
        </p:spPr>
        <p:txBody>
          <a:bodyPr>
            <a:normAutofit/>
          </a:bodyPr>
          <a:p>
            <a:pPr algn="just" fontAlgn="auto">
              <a:lnSpc>
                <a:spcPct val="150000"/>
              </a:lnSpc>
            </a:pPr>
            <a:r>
              <a:rPr lang="en-US" altLang="zh-CN" sz="3600"/>
              <a:t>The benefits of such leadership strategies</a:t>
            </a:r>
            <a:endParaRPr lang="en-US" altLang="zh-CN" sz="3600"/>
          </a:p>
        </p:txBody>
      </p:sp>
    </p:spTree>
    <p:custDataLst>
      <p:tags r:id="rId1"/>
    </p:custData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文本框 1"/>
          <p:cNvSpPr txBox="1"/>
          <p:nvPr/>
        </p:nvSpPr>
        <p:spPr>
          <a:xfrm>
            <a:off x="890270" y="91440"/>
            <a:ext cx="10175240" cy="32766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just" fontAlgn="auto">
              <a:lnSpc>
                <a:spcPct val="150000"/>
              </a:lnSpc>
            </a:pPr>
            <a:r>
              <a:rPr lang="zh-CN" altLang="en-US" sz="2400">
                <a:solidFill>
                  <a:srgbClr val="00B0F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Encourage</a:t>
            </a:r>
            <a:r>
              <a:rPr lang="en-US" altLang="zh-CN" sz="2400">
                <a:solidFill>
                  <a:srgbClr val="00B0F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ing</a:t>
            </a:r>
            <a:r>
              <a:rPr lang="zh-CN" altLang="en-US" sz="2400">
                <a:solidFill>
                  <a:srgbClr val="00B0F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employee</a:t>
            </a:r>
            <a:r>
              <a:rPr lang="en-US" altLang="zh-CN" sz="2400">
                <a:solidFill>
                  <a:srgbClr val="00B0F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</a:t>
            </a:r>
            <a:r>
              <a:rPr lang="zh-CN" altLang="en-US" sz="2400">
                <a:solidFill>
                  <a:srgbClr val="00B0F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.</a:t>
            </a:r>
            <a:r>
              <a:rPr lang="zh-CN" altLang="en-US">
                <a:solidFill>
                  <a:srgbClr val="00B0F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endParaRPr lang="zh-CN" altLang="en-US"/>
          </a:p>
          <a:p>
            <a:pPr algn="just" fontAlgn="auto">
              <a:lnSpc>
                <a:spcPct val="150000"/>
              </a:lnSpc>
            </a:pPr>
            <a:r>
              <a:rPr lang="zh-CN" altLang="en-US"/>
              <a:t>improve comprehensive competitiveness</a:t>
            </a:r>
            <a:endParaRPr lang="zh-CN" altLang="en-US"/>
          </a:p>
          <a:p>
            <a:pPr algn="just" fontAlgn="auto">
              <a:lnSpc>
                <a:spcPct val="150000"/>
              </a:lnSpc>
            </a:pPr>
            <a:r>
              <a:rPr lang="zh-CN" altLang="en-US"/>
              <a:t>In enterprises,  competitive environment is formed to improve the employees</a:t>
            </a:r>
            <a:r>
              <a:rPr lang="en-US" altLang="zh-CN"/>
              <a:t>‘</a:t>
            </a:r>
            <a:r>
              <a:rPr lang="zh-CN" altLang="en-US"/>
              <a:t> job satisfaction</a:t>
            </a:r>
            <a:endParaRPr lang="zh-CN" altLang="en-US"/>
          </a:p>
          <a:p>
            <a:pPr algn="just" fontAlgn="auto">
              <a:lnSpc>
                <a:spcPct val="150000"/>
              </a:lnSpc>
            </a:pPr>
            <a:r>
              <a:rPr lang="en-US" altLang="zh-CN" sz="2400">
                <a:solidFill>
                  <a:srgbClr val="00B0F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Opportunities</a:t>
            </a:r>
            <a:endParaRPr lang="en-US" altLang="zh-CN"/>
          </a:p>
          <a:p>
            <a:pPr algn="just" fontAlgn="auto">
              <a:lnSpc>
                <a:spcPct val="150000"/>
              </a:lnSpc>
            </a:pPr>
            <a:r>
              <a:rPr lang="en-US" altLang="zh-CN"/>
              <a:t>I</a:t>
            </a:r>
            <a:r>
              <a:rPr lang="zh-CN" altLang="en-US"/>
              <a:t>nterpersonal communication skills will bring more cooperation </a:t>
            </a:r>
            <a:endParaRPr lang="zh-CN" altLang="en-US"/>
          </a:p>
          <a:p>
            <a:pPr algn="just" fontAlgn="auto">
              <a:lnSpc>
                <a:spcPct val="150000"/>
              </a:lnSpc>
            </a:pPr>
            <a:r>
              <a:rPr lang="zh-CN" altLang="en-US"/>
              <a:t>provide more business opportunities.</a:t>
            </a:r>
            <a:endParaRPr lang="zh-CN" altLang="en-US"/>
          </a:p>
          <a:p>
            <a:pPr algn="just" fontAlgn="auto">
              <a:lnSpc>
                <a:spcPct val="150000"/>
              </a:lnSpc>
            </a:pPr>
            <a:endParaRPr lang="zh-CN" altLang="en-US"/>
          </a:p>
        </p:txBody>
      </p:sp>
      <p:pic>
        <p:nvPicPr>
          <p:cNvPr id="3" name="图片 2" descr="116509595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3725" y="3000375"/>
            <a:ext cx="3418840" cy="2768600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593725" y="5857240"/>
            <a:ext cx="3672205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>
                <a:sym typeface="+mn-ea"/>
              </a:rPr>
              <a:t>The largest international digital media collaboration in NBA history.(Tencent Sports 2015)</a:t>
            </a:r>
            <a:endParaRPr lang="en-US" altLang="zh-CN"/>
          </a:p>
        </p:txBody>
      </p:sp>
      <p:pic>
        <p:nvPicPr>
          <p:cNvPr id="5" name="图片 4" descr="major-labels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0580" y="3000375"/>
            <a:ext cx="4376420" cy="2768600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5673725" y="5962650"/>
            <a:ext cx="546290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/>
              <a:t>The three biggest music enterprises were owned by tencent in China. (Jiayuan 2017)</a:t>
            </a:r>
            <a:endParaRPr lang="en-US" altLang="zh-CN"/>
          </a:p>
        </p:txBody>
      </p:sp>
    </p:spTree>
    <p:custDataLst>
      <p:tags r:id="rId3"/>
    </p:custData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140960" y="1970405"/>
            <a:ext cx="5760720" cy="2360295"/>
          </a:xfrm>
        </p:spPr>
        <p:txBody>
          <a:bodyPr>
            <a:normAutofit/>
          </a:bodyPr>
          <a:p>
            <a:pPr algn="just" fontAlgn="auto">
              <a:lnSpc>
                <a:spcPct val="150000"/>
              </a:lnSpc>
            </a:pPr>
            <a:r>
              <a:rPr lang="en-US" altLang="zh-CN" sz="3200"/>
              <a:t>Why Tencent should choose my proposed leadership development programme</a:t>
            </a:r>
            <a:endParaRPr lang="en-US" altLang="zh-CN" sz="3200"/>
          </a:p>
        </p:txBody>
      </p:sp>
    </p:spTree>
    <p:custDataLst>
      <p:tags r:id="rId1"/>
    </p:custData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 descr="timg (2)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43660" y="1379220"/>
            <a:ext cx="2715895" cy="2251075"/>
          </a:xfrm>
          <a:prstGeom prst="rect">
            <a:avLst/>
          </a:prstGeom>
        </p:spPr>
      </p:pic>
      <p:pic>
        <p:nvPicPr>
          <p:cNvPr id="4" name="图片 3" descr="timg (4)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6035" y="1504950"/>
            <a:ext cx="2794635" cy="2125980"/>
          </a:xfrm>
          <a:prstGeom prst="rect">
            <a:avLst/>
          </a:prstGeom>
        </p:spPr>
      </p:pic>
      <p:pic>
        <p:nvPicPr>
          <p:cNvPr id="5" name="图片 4" descr="timg (5)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44295" y="4310380"/>
            <a:ext cx="2819400" cy="2369820"/>
          </a:xfrm>
          <a:prstGeom prst="rect">
            <a:avLst/>
          </a:prstGeom>
        </p:spPr>
      </p:pic>
      <p:pic>
        <p:nvPicPr>
          <p:cNvPr id="6" name="图片 5" descr="u=3882027892,1538622150&amp;fm=27&amp;gp=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76035" y="4401820"/>
            <a:ext cx="2954020" cy="2279015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1258570" y="157480"/>
            <a:ext cx="9674860" cy="101473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 sz="2000"/>
              <a:t>1 one of the members in Chinese network markets</a:t>
            </a:r>
            <a:endParaRPr lang="en-US" altLang="zh-CN" sz="2000"/>
          </a:p>
          <a:p>
            <a:pPr algn="ctr"/>
            <a:endParaRPr lang="en-US" altLang="zh-CN" sz="2000"/>
          </a:p>
          <a:p>
            <a:pPr algn="ctr"/>
            <a:r>
              <a:rPr lang="en-US" altLang="zh-CN" sz="2000"/>
              <a:t>2 intermediary between domestic and foreign markets </a:t>
            </a:r>
            <a:endParaRPr lang="en-US" altLang="zh-CN" sz="2000"/>
          </a:p>
        </p:txBody>
      </p:sp>
    </p:spTree>
    <p:custDataLst>
      <p:tags r:id="rId5"/>
    </p:custData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文本框 1"/>
          <p:cNvSpPr txBox="1"/>
          <p:nvPr/>
        </p:nvSpPr>
        <p:spPr>
          <a:xfrm>
            <a:off x="692785" y="-18415"/>
            <a:ext cx="10544175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 sz="440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References</a:t>
            </a:r>
            <a:endParaRPr lang="en-US" altLang="zh-CN" sz="440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692785" y="420370"/>
            <a:ext cx="11095990" cy="600075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just" fontAlgn="auto">
              <a:lnSpc>
                <a:spcPct val="150000"/>
              </a:lnSpc>
            </a:pPr>
            <a:endParaRPr lang="zh-CN" altLang="en-US" sz="16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just" fontAlgn="auto">
              <a:lnSpc>
                <a:spcPct val="150000"/>
              </a:lnSpc>
            </a:pPr>
            <a:r>
              <a:rPr lang="zh-CN" altLang="en-US" sz="16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Guibora. S. 2016.&lt;Tencent company review&gt; 21 December. Economy&amp;Finance</a:t>
            </a:r>
            <a:endParaRPr lang="zh-CN" altLang="en-US" sz="16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just" fontAlgn="auto">
              <a:lnSpc>
                <a:spcPct val="150000"/>
              </a:lnSpc>
            </a:pPr>
            <a:r>
              <a:rPr lang="zh-CN" altLang="en-US" sz="16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Watson. T. 2018. 7 steps for improving employee performance management programs. 31 </a:t>
            </a:r>
            <a:endParaRPr lang="zh-CN" altLang="en-US" sz="16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just" fontAlgn="auto">
              <a:lnSpc>
                <a:spcPct val="150000"/>
              </a:lnSpc>
            </a:pPr>
            <a:r>
              <a:rPr lang="zh-CN" altLang="en-US" sz="16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January. at https://blog.willis.com/2018/01/7-ways-to-improve-employee-performance-management-programs</a:t>
            </a:r>
            <a:endParaRPr lang="zh-CN" altLang="en-US" sz="16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just" fontAlgn="auto">
              <a:lnSpc>
                <a:spcPct val="150000"/>
              </a:lnSpc>
            </a:pPr>
            <a:r>
              <a:rPr lang="zh-CN" altLang="en-US" sz="16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Miu. M. 2009.&lt;3 core necessary skills for a leader.&gt;10 January. At https://www.laonanren.com/news/2009-01</a:t>
            </a:r>
            <a:endParaRPr lang="zh-CN" altLang="en-US" sz="16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just" fontAlgn="auto">
              <a:lnSpc>
                <a:spcPct val="150000"/>
              </a:lnSpc>
            </a:pPr>
            <a:r>
              <a:rPr lang="zh-CN" altLang="en-US" sz="16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Williams. M. 2016. &lt;5 interpersonal skills all effective managers need.&gt; 22 July. (online). at https://www.mtdtraining.com/blog/5-interpersonal-skills-effective-managers-need.htm</a:t>
            </a:r>
            <a:endParaRPr lang="zh-CN" altLang="en-US" sz="16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just" fontAlgn="auto">
              <a:lnSpc>
                <a:spcPct val="150000"/>
              </a:lnSpc>
            </a:pPr>
            <a:r>
              <a:rPr lang="zh-CN" altLang="en-US" sz="16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Martinuzzi. B. 2017. &lt;what are the advantages and disadvantages of a partnership&gt; 19 September. (online). at https://www.americanexpress.com/us/small-business/openforum/articles</a:t>
            </a:r>
            <a:endParaRPr lang="zh-CN" altLang="en-US" sz="16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just" fontAlgn="auto">
              <a:lnSpc>
                <a:spcPct val="150000"/>
              </a:lnSpc>
            </a:pPr>
            <a:r>
              <a:rPr lang="zh-CN" altLang="en-US" sz="16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Rouse. A. 2016. &lt;Interpersonal communication &amp; The internet of things&gt; State university of New York.</a:t>
            </a:r>
            <a:endParaRPr lang="zh-CN" altLang="en-US" sz="16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just" fontAlgn="auto">
              <a:lnSpc>
                <a:spcPct val="150000"/>
              </a:lnSpc>
            </a:pPr>
            <a:r>
              <a:rPr lang="zh-CN" altLang="en-US" sz="16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Turner.A. 2012. &lt;How to successfully lead from with a partnership&gt; 14 June. (online) at https://www.hsj.co.uk/how-to-successfully-lead-from-within-a-partnership/5045252.article</a:t>
            </a:r>
            <a:endParaRPr lang="zh-CN" altLang="en-US" sz="16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just" fontAlgn="auto">
              <a:lnSpc>
                <a:spcPct val="150000"/>
              </a:lnSpc>
            </a:pPr>
            <a:r>
              <a:rPr lang="en-US" altLang="zh-CN" sz="16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Tencent Sports.2015.&lt;NBA, Tencent announce China digital partnership&gt; (online) at http://www.nba.com/2015/news/01/29/nba-tencent-announce-china-digital-partnership/</a:t>
            </a:r>
            <a:endParaRPr lang="en-US" altLang="zh-CN" sz="16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just" fontAlgn="auto">
              <a:lnSpc>
                <a:spcPct val="150000"/>
              </a:lnSpc>
            </a:pPr>
            <a:r>
              <a:rPr lang="en-US" altLang="zh-CN" sz="16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Jia .Y. 2017.&lt;Tencent has successfully signed the exclusive rights of the world's  record companies&gt; (online) at http://www.xitongzhijia.net/news/20170525/98651.html</a:t>
            </a:r>
            <a:endParaRPr lang="en-US" altLang="zh-CN" sz="16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custDataLst>
      <p:tags r:id="rId1"/>
    </p:custData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/>
          <p:nvPr>
            <p:ph type="title"/>
          </p:nvPr>
        </p:nvSpPr>
        <p:spPr/>
        <p:txBody>
          <a:bodyPr>
            <a:normAutofit fontScale="90000"/>
          </a:bodyPr>
          <a:p>
            <a:r>
              <a:rPr lang="en-US" altLang="zh-CN"/>
              <a:t>Thanks for your watching</a:t>
            </a:r>
            <a:endParaRPr lang="en-US" altLang="zh-CN"/>
          </a:p>
        </p:txBody>
      </p:sp>
    </p:spTree>
    <p:custDataLst>
      <p:tags r:id="rId1"/>
    </p:custDataLst>
  </p:cSld>
  <p:clrMapOvr>
    <a:masterClrMapping/>
  </p:clrMapOvr>
</p:sld>
</file>

<file path=ppt/tags/tag1.xml><?xml version="1.0" encoding="utf-8"?>
<p:tagLst xmlns:p="http://schemas.openxmlformats.org/presentationml/2006/main">
  <p:tag name="KSO_WM_TAG_VERSION" val="1.0"/>
  <p:tag name="KSO_WM_BEAUTIFY_FLAG" val="#wm#"/>
  <p:tag name="KSO_WM_UNIT_TYPE" val="i"/>
  <p:tag name="KSO_WM_UNIT_ID" val="custom20184567_1*i*3"/>
  <p:tag name="KSO_WM_TEMPLATE_CATEGORY" val="custom"/>
  <p:tag name="KSO_WM_TEMPLATE_INDEX" val="20184567"/>
  <p:tag name="KSO_WM_UNIT_INDEX" val="3"/>
</p:tagLst>
</file>

<file path=ppt/tags/tag2.xml><?xml version="1.0" encoding="utf-8"?>
<p:tagLst xmlns:p="http://schemas.openxmlformats.org/presentationml/2006/main">
  <p:tag name="KSO_WM_TAG_VERSION" val="1.0"/>
  <p:tag name="KSO_WM_BEAUTIFY_FLAG" val="#wm#"/>
  <p:tag name="KSO_WM_UNIT_TYPE" val="i"/>
  <p:tag name="KSO_WM_UNIT_ID" val="custom20184567_1*i*4"/>
  <p:tag name="KSO_WM_TEMPLATE_CATEGORY" val="custom"/>
  <p:tag name="KSO_WM_TEMPLATE_INDEX" val="20184567"/>
  <p:tag name="KSO_WM_UNIT_INDEX" val="4"/>
</p:tagLst>
</file>

<file path=ppt/tags/tag3.xml><?xml version="1.0" encoding="utf-8"?>
<p:tagLst xmlns:p="http://schemas.openxmlformats.org/presentationml/2006/main">
  <p:tag name="KSO_WM_TAG_VERSION" val="1.0"/>
  <p:tag name="KSO_WM_BEAUTIFY_FLAG" val="#wm#"/>
  <p:tag name="KSO_WM_UNIT_TYPE" val="i"/>
  <p:tag name="KSO_WM_UNIT_ID" val="custom20181639_3*i*3"/>
  <p:tag name="KSO_WM_TEMPLATE_CATEGORY" val="custom"/>
  <p:tag name="KSO_WM_TEMPLATE_INDEX" val="20181639"/>
  <p:tag name="KSO_WM_UNIT_INDEX" val="3"/>
</p:tagLst>
</file>

<file path=ppt/tags/tag4.xml><?xml version="1.0" encoding="utf-8"?>
<p:tagLst xmlns:p="http://schemas.openxmlformats.org/presentationml/2006/main">
  <p:tag name="KSO_WM_TAG_VERSION" val="1.0"/>
  <p:tag name="KSO_WM_BEAUTIFY_FLAG" val="#wm#"/>
  <p:tag name="KSO_WM_UNIT_TYPE" val="i"/>
  <p:tag name="KSO_WM_UNIT_ID" val="custom20184567_22*i*2"/>
  <p:tag name="KSO_WM_TEMPLATE_CATEGORY" val="custom"/>
  <p:tag name="KSO_WM_TEMPLATE_INDEX" val="20184567"/>
  <p:tag name="KSO_WM_UNIT_INDEX" val="2"/>
</p:tagLst>
</file>

<file path=ppt/tags/tag5.xml><?xml version="1.0" encoding="utf-8"?>
<p:tagLst xmlns:p="http://schemas.openxmlformats.org/presentationml/2006/main">
  <p:tag name="KSO_WM_TAG_VERSION" val="1.0"/>
  <p:tag name="KSO_WM_BEAUTIFY_FLAG" val="#wm#"/>
  <p:tag name="KSO_WM_UNIT_TYPE" val="i"/>
  <p:tag name="KSO_WM_UNIT_ID" val="custom20184567_22*i*3"/>
  <p:tag name="KSO_WM_TEMPLATE_CATEGORY" val="custom"/>
  <p:tag name="KSO_WM_TEMPLATE_INDEX" val="20184567"/>
  <p:tag name="KSO_WM_UNIT_INDEX" val="3"/>
</p:tagLst>
</file>

<file path=ppt/tags/tag6.xml><?xml version="1.0" encoding="utf-8"?>
<p:tagLst xmlns:p="http://schemas.openxmlformats.org/presentationml/2006/main">
  <p:tag name="KSO_WM_TAG_VERSION" val="1.0"/>
  <p:tag name="KSO_WM_TEMPLATE_CATEGORY" val="custom"/>
  <p:tag name="KSO_WM_TEMPLATE_INDEX" val="20184567"/>
</p:tagLst>
</file>

<file path=ppt/tags/tag7.xml><?xml version="1.0" encoding="utf-8"?>
<p:tagLst xmlns:p="http://schemas.openxmlformats.org/presentationml/2006/main">
  <p:tag name="KSO_WM_TAG_VERSION" val="1.0"/>
  <p:tag name="KSO_WM_TEMPLATE_CATEGORY" val="custom"/>
  <p:tag name="KSO_WM_TEMPLATE_INDEX" val="20184567"/>
</p:tagLst>
</file>

<file path=ppt/tags/tag8.xml><?xml version="1.0" encoding="utf-8"?>
<p:tagLst xmlns:p="http://schemas.openxmlformats.org/presentationml/2006/main">
  <p:tag name="KSO_WM_TAG_VERSION" val="1.0"/>
  <p:tag name="KSO_WM_BEAUTIFY_FLAG" val="#wm#"/>
  <p:tag name="KSO_WM_COMBINE_RELATE_SLIDE_ID" val="background20180962_1"/>
  <p:tag name="KSO_WM_TEMPLATE_CATEGORY" val="custom"/>
  <p:tag name="KSO_WM_TEMPLATE_INDEX" val="20184567"/>
  <p:tag name="KSO_WM_TEMPLATE_SUBCATEGORY" val="combine"/>
  <p:tag name="KSO_WM_TEMPLATE_TOPIC_ID" val="2869567"/>
  <p:tag name="KSO_WM_TEMPLATE_OUTLINE_ID" val="15"/>
  <p:tag name="KSO_WM_TEMPLATE_SCENE_ID" val="1"/>
  <p:tag name="KSO_WM_TEMPLATE_JOB_ID" val="2"/>
  <p:tag name="KSO_WM_TEMPLATE_TOPIC_DEFAULT" val="1"/>
  <p:tag name="KSO_WM_TEMPLATE_THUMBS_INDEX" val="1"/>
</p:tagLst>
</file>

<file path=ppt/tags/tag9.xml><?xml version="1.0" encoding="utf-8"?>
<p:tagLst xmlns:p="http://schemas.openxmlformats.org/presentationml/2006/main">
  <p:tag name="KSO_WM_TAG_VERSION" val="1.0"/>
  <p:tag name="KSO_WM_TEMPLATE_CATEGORY" val="custom"/>
  <p:tag name="KSO_WM_TEMPLATE_INDEX" val="20184640"/>
</p:tagLst>
</file>

<file path=ppt/tags/tag10.xml><?xml version="1.0" encoding="utf-8"?>
<p:tagLst xmlns:p="http://schemas.openxmlformats.org/presentationml/2006/main">
  <p:tag name="KSO_WM_TAG_VERSION" val="1.0"/>
  <p:tag name="KSO_WM_TEMPLATE_CATEGORY" val="custom"/>
  <p:tag name="KSO_WM_TEMPLATE_INDEX" val="20184640"/>
</p:tagLst>
</file>

<file path=ppt/tags/tag11.xml><?xml version="1.0" encoding="utf-8"?>
<p:tagLst xmlns:p="http://schemas.openxmlformats.org/presentationml/2006/main">
  <p:tag name="KSO_WM_TEMPLATE_CATEGORY" val="custom"/>
  <p:tag name="KSO_WM_TEMPLATE_INDEX" val="20184640"/>
  <p:tag name="KSO_WM_TAG_VERSION" val="1.0"/>
  <p:tag name="KSO_WM_TEMPLATE_THUMBS_INDEX" val="1、9、12、16、19、22"/>
  <p:tag name="KSO_WM_BEAUTIFY_FLAG" val="#wm#"/>
</p:tagLst>
</file>

<file path=ppt/tags/tag12.xml><?xml version="1.0" encoding="utf-8"?>
<p:tagLst xmlns:p="http://schemas.openxmlformats.org/presentationml/2006/main">
  <p:tag name="KSO_WM_TEMPLATE_CATEGORY" val="custom"/>
  <p:tag name="KSO_WM_TEMPLATE_INDEX" val="20184567"/>
  <p:tag name="KSO_WM_TAG_VERSION" val="1.0"/>
  <p:tag name="KSO_WM_BEAUTIFY_FLAG" val="#wm#"/>
  <p:tag name="KSO_WM_UNIT_TYPE" val="a"/>
  <p:tag name="KSO_WM_UNIT_INDEX" val="1"/>
  <p:tag name="KSO_WM_UNIT_LAYERLEVEL" val="1"/>
  <p:tag name="KSO_WM_UNIT_VALUE" val="16"/>
  <p:tag name="KSO_WM_UNIT_ISCONTENTSTITLE" val="0"/>
  <p:tag name="KSO_WM_UNIT_HIGHLIGHT" val="0"/>
  <p:tag name="KSO_WM_UNIT_COMPATIBLE" val="0"/>
  <p:tag name="KSO_WM_UNIT_CLEAR" val="0"/>
  <p:tag name="KSO_WM_UNIT_ID" val="custom20184567_1*a*1"/>
  <p:tag name="KSO_WM_UNIT_PRESET_TEXT" val="毕业答辩模板"/>
</p:tagLst>
</file>

<file path=ppt/tags/tag13.xml><?xml version="1.0" encoding="utf-8"?>
<p:tagLst xmlns:p="http://schemas.openxmlformats.org/presentationml/2006/main">
  <p:tag name="KSO_WM_TEMPLATE_CATEGORY" val="custom"/>
  <p:tag name="KSO_WM_TEMPLATE_INDEX" val="20184567"/>
  <p:tag name="KSO_WM_TAG_VERSION" val="1.0"/>
  <p:tag name="KSO_WM_BEAUTIFY_FLAG" val="#wm#"/>
  <p:tag name="KSO_WM_UNIT_TYPE" val="b"/>
  <p:tag name="KSO_WM_UNIT_INDEX" val="1"/>
  <p:tag name="KSO_WM_UNIT_LAYERLEVEL" val="1"/>
  <p:tag name="KSO_WM_UNIT_VALUE" val="70"/>
  <p:tag name="KSO_WM_UNIT_ISCONTENTSTITLE" val="0"/>
  <p:tag name="KSO_WM_UNIT_HIGHLIGHT" val="0"/>
  <p:tag name="KSO_WM_UNIT_COMPATIBLE" val="0"/>
  <p:tag name="KSO_WM_UNIT_CLEAR" val="0"/>
  <p:tag name="KSO_WM_UNIT_PRESET_TEXT_INDEX" val="4"/>
  <p:tag name="KSO_WM_UNIT_PRESET_TEXT_LEN" val="57"/>
  <p:tag name="KSO_WM_UNIT_ID" val="custom20184567_1*b*1"/>
</p:tagLst>
</file>

<file path=ppt/tags/tag14.xml><?xml version="1.0" encoding="utf-8"?>
<p:tagLst xmlns:p="http://schemas.openxmlformats.org/presentationml/2006/main">
  <p:tag name="KSO_WM_TAG_VERSION" val="1.0"/>
  <p:tag name="KSO_WM_SLIDE_ITEM_CNT" val="2"/>
  <p:tag name="KSO_WM_SLIDE_LAYOUT" val="a_b"/>
  <p:tag name="KSO_WM_SLIDE_LAYOUT_CNT" val="1_1"/>
  <p:tag name="KSO_WM_SLIDE_TYPE" val="title"/>
  <p:tag name="KSO_WM_BEAUTIFY_FLAG" val="#wm#"/>
  <p:tag name="KSO_WM_COMBINE_RELATE_SLIDE_ID" val="background20180962_1"/>
  <p:tag name="KSO_WM_TEMPLATE_CATEGORY" val="custom"/>
  <p:tag name="KSO_WM_TEMPLATE_INDEX" val="20184640"/>
  <p:tag name="KSO_WM_SLIDE_ID" val="custom20184567_1"/>
  <p:tag name="KSO_WM_SLIDE_INDEX" val="1"/>
  <p:tag name="KSO_WM_TEMPLATE_SUBCATEGORY" val="combine"/>
  <p:tag name="KSO_WM_TEMPLATE_TOPIC_ID" val="2869567"/>
  <p:tag name="KSO_WM_TEMPLATE_OUTLINE_ID" val="15"/>
  <p:tag name="KSO_WM_TEMPLATE_SCENE_ID" val="1"/>
  <p:tag name="KSO_WM_TEMPLATE_JOB_ID" val="2"/>
  <p:tag name="KSO_WM_TEMPLATE_TOPIC_DEFAULT" val="1"/>
  <p:tag name="KSO_WM_SLIDE_SUBTYPE" val="pureTxt"/>
  <p:tag name="KSO_WM_TEMPLATE_THUMBS_INDEX" val="1"/>
</p:tagLst>
</file>

<file path=ppt/tags/tag15.xml><?xml version="1.0" encoding="utf-8"?>
<p:tagLst xmlns:p="http://schemas.openxmlformats.org/presentationml/2006/main">
  <p:tag name="KSO_WM_SLIDE_ID" val="custom20184640_6"/>
  <p:tag name="KSO_WM_SLIDE_INDEX" val="6"/>
  <p:tag name="KSO_WM_SLIDE_ITEM_CNT" val="1"/>
  <p:tag name="KSO_WM_SLIDE_LAYOUT" val="a_l"/>
  <p:tag name="KSO_WM_SLIDE_LAYOUT_CNT" val="1_1"/>
  <p:tag name="KSO_WM_SLIDE_TYPE" val="contents"/>
  <p:tag name="KSO_WM_BEAUTIFY_FLAG" val="#wm#"/>
  <p:tag name="KSO_WM_TEMPLATE_CATEGORY" val="custom"/>
  <p:tag name="KSO_WM_TEMPLATE_INDEX" val="20184640"/>
  <p:tag name="KSO_WM_DIAGRAM_GROUP_CODE" val="l1-1"/>
  <p:tag name="KSO_WM_TAG_VERSION" val="1.0"/>
</p:tagLst>
</file>

<file path=ppt/tags/tag16.xml><?xml version="1.0" encoding="utf-8"?>
<p:tagLst xmlns:p="http://schemas.openxmlformats.org/presentationml/2006/main">
  <p:tag name="KSO_WM_BEAUTIFY_FLAG" val="#wm#"/>
  <p:tag name="KSO_WM_TEMPLATE_CATEGORY" val="custom"/>
  <p:tag name="KSO_WM_TEMPLATE_INDEX" val="20184640"/>
</p:tagLst>
</file>

<file path=ppt/tags/tag17.xml><?xml version="1.0" encoding="utf-8"?>
<p:tagLst xmlns:p="http://schemas.openxmlformats.org/presentationml/2006/main">
  <p:tag name="KSO_WM_TEMPLATE_CATEGORY" val="custom"/>
  <p:tag name="KSO_WM_TEMPLATE_INDEX" val="20184640"/>
  <p:tag name="KSO_WM_UNIT_TYPE" val="a"/>
  <p:tag name="KSO_WM_UNIT_INDEX" val="1"/>
  <p:tag name="KSO_WM_UNIT_ID" val="custom20184640_12*a*1"/>
  <p:tag name="KSO_WM_UNIT_LAYERLEVEL" val="1"/>
  <p:tag name="KSO_WM_UNIT_VALUE" val="9"/>
  <p:tag name="KSO_WM_UNIT_ISCONTENTSTITLE" val="0"/>
  <p:tag name="KSO_WM_UNIT_HIGHLIGHT" val="0"/>
  <p:tag name="KSO_WM_UNIT_COMPATIBLE" val="0"/>
  <p:tag name="KSO_WM_UNIT_CLEAR" val="0"/>
  <p:tag name="KSO_WM_BEAUTIFY_FLAG" val="#wm#"/>
  <p:tag name="KSO_WM_TAG_VERSION" val="1.0"/>
  <p:tag name="KSO_WM_UNIT_PRESET_TEXT" val="请在此输入章节标题"/>
</p:tagLst>
</file>

<file path=ppt/tags/tag18.xml><?xml version="1.0" encoding="utf-8"?>
<p:tagLst xmlns:p="http://schemas.openxmlformats.org/presentationml/2006/main">
  <p:tag name="KSO_WM_TEMPLATE_CATEGORY" val="custom"/>
  <p:tag name="KSO_WM_TEMPLATE_INDEX" val="20184640"/>
  <p:tag name="KSO_WM_UNIT_TYPE" val="e"/>
  <p:tag name="KSO_WM_UNIT_INDEX" val="1"/>
  <p:tag name="KSO_WM_UNIT_ID" val="custom20184640_12*e*1"/>
  <p:tag name="KSO_WM_UNIT_LAYERLEVEL" val="1"/>
  <p:tag name="KSO_WM_UNIT_VALUE" val="5"/>
  <p:tag name="KSO_WM_UNIT_HIGHLIGHT" val="0"/>
  <p:tag name="KSO_WM_UNIT_COMPATIBLE" val="1"/>
  <p:tag name="KSO_WM_UNIT_CLEAR" val="0"/>
  <p:tag name="KSO_WM_BEAUTIFY_FLAG" val="#wm#"/>
  <p:tag name="KSO_WM_TAG_VERSION" val="1.0"/>
  <p:tag name="KSO_WM_UNIT_PRESET_TEXT" val="PART 01"/>
</p:tagLst>
</file>

<file path=ppt/tags/tag19.xml><?xml version="1.0" encoding="utf-8"?>
<p:tagLst xmlns:p="http://schemas.openxmlformats.org/presentationml/2006/main">
  <p:tag name="KSO_WM_TEMPLATE_CATEGORY" val="custom"/>
  <p:tag name="KSO_WM_TEMPLATE_INDEX" val="20184640"/>
  <p:tag name="KSO_WM_TAG_VERSION" val="1.0"/>
  <p:tag name="KSO_WM_SLIDE_ID" val="custom20184640_12"/>
  <p:tag name="KSO_WM_SLIDE_INDEX" val="12"/>
  <p:tag name="KSO_WM_SLIDE_ITEM_CNT" val="2"/>
  <p:tag name="KSO_WM_SLIDE_LAYOUT" val="a_b_e"/>
  <p:tag name="KSO_WM_SLIDE_LAYOUT_CNT" val="1_1_1"/>
  <p:tag name="KSO_WM_SLIDE_TYPE" val="sectionTitle"/>
  <p:tag name="KSO_WM_BEAUTIFY_FLAG" val="#wm#"/>
</p:tagLst>
</file>

<file path=ppt/tags/tag20.xml><?xml version="1.0" encoding="utf-8"?>
<p:tagLst xmlns:p="http://schemas.openxmlformats.org/presentationml/2006/main">
  <p:tag name="KSO_WM_BEAUTIFY_FLAG" val="#wm#"/>
  <p:tag name="KSO_WM_TEMPLATE_CATEGORY" val="custom"/>
  <p:tag name="KSO_WM_TEMPLATE_INDEX" val="20184640"/>
</p:tagLst>
</file>

<file path=ppt/tags/tag21.xml><?xml version="1.0" encoding="utf-8"?>
<p:tagLst xmlns:p="http://schemas.openxmlformats.org/presentationml/2006/main">
  <p:tag name="KSO_WM_BEAUTIFY_FLAG" val="#wm#"/>
  <p:tag name="KSO_WM_TEMPLATE_CATEGORY" val="custom"/>
  <p:tag name="KSO_WM_TEMPLATE_INDEX" val="20184640"/>
</p:tagLst>
</file>

<file path=ppt/tags/tag22.xml><?xml version="1.0" encoding="utf-8"?>
<p:tagLst xmlns:p="http://schemas.openxmlformats.org/presentationml/2006/main">
  <p:tag name="KSO_WM_BEAUTIFY_FLAG" val="#wm#"/>
  <p:tag name="KSO_WM_TEMPLATE_CATEGORY" val="custom"/>
  <p:tag name="KSO_WM_TEMPLATE_INDEX" val="20184640"/>
</p:tagLst>
</file>

<file path=ppt/tags/tag23.xml><?xml version="1.0" encoding="utf-8"?>
<p:tagLst xmlns:p="http://schemas.openxmlformats.org/presentationml/2006/main">
  <p:tag name="KSO_WM_BEAUTIFY_FLAG" val="#wm#"/>
  <p:tag name="KSO_WM_TEMPLATE_CATEGORY" val="custom"/>
  <p:tag name="KSO_WM_TEMPLATE_INDEX" val="20184640"/>
</p:tagLst>
</file>

<file path=ppt/tags/tag24.xml><?xml version="1.0" encoding="utf-8"?>
<p:tagLst xmlns:p="http://schemas.openxmlformats.org/presentationml/2006/main">
  <p:tag name="KSO_WM_BEAUTIFY_FLAG" val="#wm#"/>
  <p:tag name="KSO_WM_TEMPLATE_CATEGORY" val="custom"/>
  <p:tag name="KSO_WM_TEMPLATE_INDEX" val="20184640"/>
</p:tagLst>
</file>

<file path=ppt/tags/tag25.xml><?xml version="1.0" encoding="utf-8"?>
<p:tagLst xmlns:p="http://schemas.openxmlformats.org/presentationml/2006/main">
  <p:tag name="KSO_WM_BEAUTIFY_FLAG" val="#wm#"/>
  <p:tag name="KSO_WM_TEMPLATE_CATEGORY" val="custom"/>
  <p:tag name="KSO_WM_TEMPLATE_INDEX" val="20184640"/>
</p:tagLst>
</file>

<file path=ppt/tags/tag26.xml><?xml version="1.0" encoding="utf-8"?>
<p:tagLst xmlns:p="http://schemas.openxmlformats.org/presentationml/2006/main">
  <p:tag name="KSO_WM_BEAUTIFY_FLAG" val="#wm#"/>
  <p:tag name="KSO_WM_TEMPLATE_CATEGORY" val="custom"/>
  <p:tag name="KSO_WM_TEMPLATE_INDEX" val="20184640"/>
</p:tagLst>
</file>

<file path=ppt/tags/tag27.xml><?xml version="1.0" encoding="utf-8"?>
<p:tagLst xmlns:p="http://schemas.openxmlformats.org/presentationml/2006/main">
  <p:tag name="KSO_WM_BEAUTIFY_FLAG" val="#wm#"/>
  <p:tag name="KSO_WM_TEMPLATE_CATEGORY" val="custom"/>
  <p:tag name="KSO_WM_TEMPLATE_INDEX" val="20184640"/>
</p:tagLst>
</file>

<file path=ppt/tags/tag28.xml><?xml version="1.0" encoding="utf-8"?>
<p:tagLst xmlns:p="http://schemas.openxmlformats.org/presentationml/2006/main">
  <p:tag name="SELECTED" val="True"/>
  <p:tag name="KSO_WM_TEMPLATE_CATEGORY" val="custom"/>
  <p:tag name="KSO_WM_TEMPLATE_INDEX" val="20184640"/>
  <p:tag name="KSO_WM_TAG_VERSION" val="1.0"/>
  <p:tag name="KSO_WM_SLIDE_ID" val="custom20184640_22"/>
  <p:tag name="KSO_WM_SLIDE_INDEX" val="22"/>
  <p:tag name="KSO_WM_SLIDE_ITEM_CNT" val="2"/>
  <p:tag name="KSO_WM_SLIDE_LAYOUT" val="a_b"/>
  <p:tag name="KSO_WM_SLIDE_LAYOUT_CNT" val="1_1"/>
  <p:tag name="KSO_WM_SLIDE_TYPE" val="endPage"/>
  <p:tag name="KSO_WM_BEAUTIFY_FLAG" val="#wm#"/>
</p:tagLst>
</file>

<file path=ppt/theme/theme1.xml><?xml version="1.0" encoding="utf-8"?>
<a:theme xmlns:a="http://schemas.openxmlformats.org/drawingml/2006/main" name="Office 主题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29BA0"/>
      </a:accent1>
      <a:accent2>
        <a:srgbClr val="A0C1D1"/>
      </a:accent2>
      <a:accent3>
        <a:srgbClr val="FFFFFF"/>
      </a:accent3>
      <a:accent4>
        <a:srgbClr val="000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wibctw3x">
      <a:majorFont>
        <a:latin typeface="Arial"/>
        <a:ea typeface="Microsoft YaHei"/>
        <a:cs typeface=""/>
      </a:majorFont>
      <a:minorFont>
        <a:latin typeface="Arial"/>
        <a:ea typeface="Microsoft YaHei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自定义设计方案">
  <a:themeElements>
    <a:clrScheme name="自定义 186">
      <a:dk1>
        <a:srgbClr val="000000"/>
      </a:dk1>
      <a:lt1>
        <a:srgbClr val="FFFFFF"/>
      </a:lt1>
      <a:dk2>
        <a:srgbClr val="1C9494"/>
      </a:dk2>
      <a:lt2>
        <a:srgbClr val="D9D9D9"/>
      </a:lt2>
      <a:accent1>
        <a:srgbClr val="2B6F7D"/>
      </a:accent1>
      <a:accent2>
        <a:srgbClr val="1C9494"/>
      </a:accent2>
      <a:accent3>
        <a:srgbClr val="7CB554"/>
      </a:accent3>
      <a:accent4>
        <a:srgbClr val="FAC14D"/>
      </a:accent4>
      <a:accent5>
        <a:srgbClr val="F95647"/>
      </a:accent5>
      <a:accent6>
        <a:srgbClr val="FFFFFF"/>
      </a:accent6>
      <a:hlink>
        <a:srgbClr val="0000FF"/>
      </a:hlink>
      <a:folHlink>
        <a:srgbClr val="800080"/>
      </a:folHlink>
    </a:clrScheme>
    <a:fontScheme name="Arial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3757</Words>
  <Application>WPS 演示</Application>
  <PresentationFormat>宽屏</PresentationFormat>
  <Paragraphs>89</Paragraphs>
  <Slides>13</Slides>
  <Notes>17</Notes>
  <HiddenSlides>0</HiddenSlides>
  <MMClips>0</MMClips>
  <ScaleCrop>false</ScaleCrop>
  <HeadingPairs>
    <vt:vector size="6" baseType="variant">
      <vt:variant>
        <vt:lpstr>已用的字体</vt:lpstr>
      </vt:variant>
      <vt:variant>
        <vt:i4>7</vt:i4>
      </vt:variant>
      <vt:variant>
        <vt:lpstr>主题</vt:lpstr>
      </vt:variant>
      <vt:variant>
        <vt:i4>2</vt:i4>
      </vt:variant>
      <vt:variant>
        <vt:lpstr>幻灯片标题</vt:lpstr>
      </vt:variant>
      <vt:variant>
        <vt:i4>13</vt:i4>
      </vt:variant>
    </vt:vector>
  </HeadingPairs>
  <TitlesOfParts>
    <vt:vector size="22" baseType="lpstr">
      <vt:lpstr>Arial</vt:lpstr>
      <vt:lpstr>宋体</vt:lpstr>
      <vt:lpstr>Wingdings</vt:lpstr>
      <vt:lpstr>微软雅黑</vt:lpstr>
      <vt:lpstr>黑体</vt:lpstr>
      <vt:lpstr>Arial Unicode MS</vt:lpstr>
      <vt:lpstr>Calibri</vt:lpstr>
      <vt:lpstr>Office 主题</vt:lpstr>
      <vt:lpstr>自定义设计方案</vt:lpstr>
      <vt:lpstr>Tencent Company</vt:lpstr>
      <vt:lpstr>PowerPoint 演示文稿</vt:lpstr>
      <vt:lpstr>PowerPoint 演示文稿</vt:lpstr>
      <vt:lpstr>PowerPoint 演示文稿</vt:lpstr>
      <vt:lpstr>PowerPoint 演示文稿</vt:lpstr>
      <vt:lpstr>My proposed approaches to develope such skills</vt:lpstr>
      <vt:lpstr>PowerPoint 演示文稿</vt:lpstr>
      <vt:lpstr>The influences of such leadership strategies</vt:lpstr>
      <vt:lpstr>PowerPoint 演示文稿</vt:lpstr>
      <vt:lpstr>Why Tencent should choose my proposed leadership development programme</vt:lpstr>
      <vt:lpstr>PowerPoint 演示文稿</vt:lpstr>
      <vt:lpstr>PowerPoint 演示文稿</vt:lpstr>
      <vt:lpstr>Thanks for your watching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☞维克多☜</cp:lastModifiedBy>
  <cp:revision>13</cp:revision>
  <dcterms:created xsi:type="dcterms:W3CDTF">2018-02-08T02:09:00Z</dcterms:created>
  <dcterms:modified xsi:type="dcterms:W3CDTF">2018-04-22T17:13:18Z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RubyTemplateID">
    <vt:lpwstr>2</vt:lpwstr>
  </property>
  <property fmtid="{D5CDD505-2E9C-101B-9397-08002B2CF9AE}" pid="3" name="KSOProductBuildVer">
    <vt:lpwstr>2052-10.1.0.7311</vt:lpwstr>
  </property>
</Properties>
</file>