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9" r:id="rId1"/>
  </p:sldMasterIdLst>
  <p:notesMasterIdLst>
    <p:notesMasterId r:id="rId31"/>
  </p:notesMasterIdLst>
  <p:sldIdLst>
    <p:sldId id="261" r:id="rId2"/>
    <p:sldId id="262" r:id="rId3"/>
    <p:sldId id="289" r:id="rId4"/>
    <p:sldId id="263" r:id="rId5"/>
    <p:sldId id="265" r:id="rId6"/>
    <p:sldId id="266" r:id="rId7"/>
    <p:sldId id="264" r:id="rId8"/>
    <p:sldId id="286" r:id="rId9"/>
    <p:sldId id="267" r:id="rId10"/>
    <p:sldId id="278" r:id="rId11"/>
    <p:sldId id="268" r:id="rId12"/>
    <p:sldId id="269" r:id="rId13"/>
    <p:sldId id="270" r:id="rId14"/>
    <p:sldId id="288" r:id="rId15"/>
    <p:sldId id="271" r:id="rId16"/>
    <p:sldId id="287" r:id="rId17"/>
    <p:sldId id="272" r:id="rId18"/>
    <p:sldId id="273" r:id="rId19"/>
    <p:sldId id="276" r:id="rId20"/>
    <p:sldId id="279" r:id="rId21"/>
    <p:sldId id="280" r:id="rId22"/>
    <p:sldId id="281" r:id="rId23"/>
    <p:sldId id="282" r:id="rId24"/>
    <p:sldId id="283" r:id="rId25"/>
    <p:sldId id="285" r:id="rId26"/>
    <p:sldId id="290" r:id="rId27"/>
    <p:sldId id="284" r:id="rId28"/>
    <p:sldId id="275" r:id="rId29"/>
    <p:sldId id="277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/>
    <p:restoredTop sz="94697"/>
  </p:normalViewPr>
  <p:slideViewPr>
    <p:cSldViewPr>
      <p:cViewPr varScale="1">
        <p:scale>
          <a:sx n="103" d="100"/>
          <a:sy n="103" d="100"/>
        </p:scale>
        <p:origin x="234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98B8C-2063-4257-8E86-052B435B6410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36945-BE58-4B82-9EAF-D8A749DC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4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0A94B-45A8-4622-8B74-FDB837973A1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403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0A94B-45A8-4622-8B74-FDB837973A1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028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351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95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4245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346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095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245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919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1090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733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647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884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19A5F-9B0D-4C8D-B492-7E9635DE0EAE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07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5zqmINHTDo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6.jpeg"/><Relationship Id="rId7" Type="http://schemas.openxmlformats.org/officeDocument/2006/relationships/hyperlink" Target="http://www.bing.com/images/search?q=afan+valley+biking&amp;view=detailv2&amp;adlt=strict&amp;id=8419E9E25A58C7800DAF0FC50E1B7197C8AAD105&amp;selectedIndex=16&amp;ccid=2ftDaLeL&amp;simid=608028084377421878&amp;thid=OIP.Md9fb4368b78b6de8578be81d449e2ccao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hyperlink" Target="http://www.bing.com/images/search?q=afan+valley+biking&amp;view=detailv2&amp;adlt=strict&amp;id=74977607AE6C5E519F9FB9F69178355E398E035E&amp;selectedIndex=18&amp;ccid=2czpx9gI&amp;simid=608048670147543517&amp;thid=OIP.Md9cce9c7d8080685e51896c371c77ae7o0" TargetMode="External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hG0ngVuOGBY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tEikWM1sl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591" y="5700840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2090522"/>
            <a:ext cx="3619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527377" y="3447835"/>
            <a:ext cx="561662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Mark </a:t>
            </a:r>
          </a:p>
          <a:p>
            <a:pPr algn="ctr"/>
            <a:r>
              <a:rPr lang="en-US" sz="6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Napieralla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15817" y="1802098"/>
            <a:ext cx="381642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696457" y="2235717"/>
            <a:ext cx="32784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M5X02089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310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Community Sports Development 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575" y="1946929"/>
            <a:ext cx="873690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The aims of todays lecture:</a:t>
            </a:r>
          </a:p>
          <a:p>
            <a:endParaRPr lang="en-GB" dirty="0"/>
          </a:p>
          <a:p>
            <a:r>
              <a:rPr lang="en-GB" dirty="0" smtClean="0"/>
              <a:t>To understand the </a:t>
            </a:r>
            <a:r>
              <a:rPr lang="en-GB" dirty="0" err="1" smtClean="0"/>
              <a:t>Wolfenden</a:t>
            </a:r>
            <a:r>
              <a:rPr lang="en-GB" dirty="0" smtClean="0"/>
              <a:t> Report and its key findings </a:t>
            </a:r>
          </a:p>
          <a:p>
            <a:endParaRPr lang="en-GB" dirty="0"/>
          </a:p>
          <a:p>
            <a:r>
              <a:rPr lang="en-GB" dirty="0" smtClean="0"/>
              <a:t>To look at our natural resources</a:t>
            </a:r>
          </a:p>
          <a:p>
            <a:endParaRPr lang="en-GB" dirty="0"/>
          </a:p>
          <a:p>
            <a:r>
              <a:rPr lang="en-GB" dirty="0" smtClean="0"/>
              <a:t>To mash brain if needed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35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3974911" cy="39749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04048" y="1988840"/>
            <a:ext cx="3888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3 things I took from last week</a:t>
            </a:r>
          </a:p>
          <a:p>
            <a:endParaRPr lang="en-GB" dirty="0"/>
          </a:p>
          <a:p>
            <a:r>
              <a:rPr lang="en-GB" dirty="0" smtClean="0"/>
              <a:t>Think</a:t>
            </a:r>
          </a:p>
          <a:p>
            <a:r>
              <a:rPr lang="en-GB" dirty="0" smtClean="0"/>
              <a:t>Pair</a:t>
            </a:r>
          </a:p>
          <a:p>
            <a:r>
              <a:rPr lang="en-GB" dirty="0" smtClean="0"/>
              <a:t>Share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915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191"/>
            <a:ext cx="4149835" cy="6553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873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Sir John</a:t>
            </a:r>
          </a:p>
          <a:p>
            <a:pPr algn="ctr"/>
            <a:r>
              <a:rPr lang="en-US" sz="6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Wolfenden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4" y="1946929"/>
            <a:ext cx="829647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History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From Swindon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Attended Grammar School in Yorkshire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Scholarship at Oxford University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Headmaster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Chaired committees focusing on education and problems with youth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Vice Chancellor University Of Reading 1950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CBE / then Knighted 1956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Published report in 1960, group established 1957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 smtClean="0"/>
              <a:t>Still an influential piece of work in its field</a:t>
            </a:r>
          </a:p>
          <a:p>
            <a:endParaRPr lang="en-GB" dirty="0"/>
          </a:p>
          <a:p>
            <a:r>
              <a:rPr lang="en-GB" dirty="0" smtClean="0"/>
              <a:t>Why?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53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Why was there </a:t>
            </a:r>
          </a:p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need for the Report 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4" y="1946929"/>
            <a:ext cx="82964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Growing feeling that a new initiative was needed to grow and expand sport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Impartial committee was needed to get true recommendations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No people with sporting background / association to any sport to be involved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Organised by the Central Council of Physical Recreation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Recommendations to be published for all bodies delivering sport to view / act upon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1957-panel started  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832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pic>
        <p:nvPicPr>
          <p:cNvPr id="1026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160338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ports development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178520"/>
            <a:ext cx="1599729" cy="119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3571" y="1542444"/>
            <a:ext cx="7187204" cy="446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287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21121" r="23373" b="1"/>
          <a:stretch/>
        </p:blipFill>
        <p:spPr>
          <a:xfrm>
            <a:off x="482599" y="643467"/>
            <a:ext cx="4029074" cy="557106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56608" b="1"/>
          <a:stretch/>
        </p:blipFill>
        <p:spPr>
          <a:xfrm>
            <a:off x="4632324" y="643467"/>
            <a:ext cx="4029075" cy="5571066"/>
          </a:xfrm>
          <a:prstGeom prst="rect">
            <a:avLst/>
          </a:prstGeom>
        </p:spPr>
      </p:pic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595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 Present Position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4" y="1946929"/>
            <a:ext cx="829647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Not wholly discouraging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School sport has led to more young people participating in sport than ever before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General rise in most sports participation from Pre War  – Post War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There are many volunteers involved in organising sport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Hard to know how many people are taking part in certain sports / activities like climbing mountains / cycling / canoeing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Team sports still popular although more and more people are doing other activities such as skiing, climbing, riding, sailing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Dancing attracts most people from both sexes 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649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Brain Mash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4" y="1946929"/>
            <a:ext cx="829647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Brain Mash- 3 groups of 5/6</a:t>
            </a:r>
          </a:p>
          <a:p>
            <a:endParaRPr lang="en-GB" dirty="0"/>
          </a:p>
          <a:p>
            <a:r>
              <a:rPr lang="en-GB" dirty="0" smtClean="0"/>
              <a:t>Fruit- everyone say a fruit, remember the order</a:t>
            </a:r>
          </a:p>
          <a:p>
            <a:endParaRPr lang="en-GB" dirty="0"/>
          </a:p>
          <a:p>
            <a:r>
              <a:rPr lang="en-GB" dirty="0" smtClean="0"/>
              <a:t>Change position but say the same order of fruit</a:t>
            </a:r>
          </a:p>
          <a:p>
            <a:endParaRPr lang="en-GB" dirty="0"/>
          </a:p>
          <a:p>
            <a:r>
              <a:rPr lang="en-GB" dirty="0" smtClean="0"/>
              <a:t>Ball in any order- keep that order add with Fruit</a:t>
            </a:r>
          </a:p>
          <a:p>
            <a:endParaRPr lang="en-GB" dirty="0"/>
          </a:p>
          <a:p>
            <a:r>
              <a:rPr lang="en-GB" dirty="0" smtClean="0"/>
              <a:t>Tap foot clockwise</a:t>
            </a:r>
          </a:p>
          <a:p>
            <a:endParaRPr lang="en-GB" dirty="0"/>
          </a:p>
          <a:p>
            <a:r>
              <a:rPr lang="en-GB" dirty="0" smtClean="0"/>
              <a:t>Pass pen anticlockwise </a:t>
            </a:r>
          </a:p>
          <a:p>
            <a:endParaRPr lang="en-GB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9265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Governing Bodies of sport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4" y="1946929"/>
            <a:ext cx="8296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204864"/>
            <a:ext cx="9031854" cy="2447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78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Governing Bodies of sport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4" y="1946929"/>
            <a:ext cx="8296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2564904"/>
            <a:ext cx="77132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What do you think  were the differences between national governing bodies?</a:t>
            </a:r>
          </a:p>
          <a:p>
            <a:endParaRPr lang="en-GB" dirty="0"/>
          </a:p>
          <a:p>
            <a:r>
              <a:rPr lang="en-GB" dirty="0" smtClean="0"/>
              <a:t>What challenges did this bring?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302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Other </a:t>
            </a:r>
            <a:r>
              <a:rPr lang="en-US" sz="6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organisations</a:t>
            </a:r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that</a:t>
            </a:r>
          </a:p>
          <a:p>
            <a:pPr algn="ctr"/>
            <a:r>
              <a:rPr lang="en-US" sz="6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evelop physical recreation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4" y="1946929"/>
            <a:ext cx="82964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04066" y="2870259"/>
            <a:ext cx="771323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Outdoor Activity Associations</a:t>
            </a:r>
          </a:p>
          <a:p>
            <a:endParaRPr lang="en-GB" dirty="0" smtClean="0"/>
          </a:p>
          <a:p>
            <a:r>
              <a:rPr lang="en-GB" dirty="0" smtClean="0"/>
              <a:t>Dancing and rhythmic movement</a:t>
            </a:r>
          </a:p>
          <a:p>
            <a:r>
              <a:rPr lang="en-GB" dirty="0" smtClean="0"/>
              <a:t> </a:t>
            </a:r>
          </a:p>
          <a:p>
            <a:r>
              <a:rPr lang="en-GB" dirty="0" smtClean="0"/>
              <a:t>Youth Service </a:t>
            </a:r>
          </a:p>
          <a:p>
            <a:endParaRPr lang="en-GB" dirty="0"/>
          </a:p>
          <a:p>
            <a:r>
              <a:rPr lang="en-GB" dirty="0" smtClean="0"/>
              <a:t>Three other important bodies- </a:t>
            </a:r>
            <a:r>
              <a:rPr lang="en-GB" b="1" dirty="0" smtClean="0"/>
              <a:t>Olympic Committee</a:t>
            </a:r>
            <a:r>
              <a:rPr lang="en-GB" dirty="0" smtClean="0"/>
              <a:t>-Concerned with Olympic Games. </a:t>
            </a:r>
            <a:r>
              <a:rPr lang="en-GB" b="1" dirty="0" smtClean="0"/>
              <a:t>The central council for physical education- </a:t>
            </a:r>
            <a:r>
              <a:rPr lang="en-GB" dirty="0" smtClean="0"/>
              <a:t>looking at post school physical recreation (training for coaches, volunteers). </a:t>
            </a:r>
            <a:r>
              <a:rPr lang="en-GB" b="1" dirty="0"/>
              <a:t>N</a:t>
            </a:r>
            <a:r>
              <a:rPr lang="en-GB" b="1" dirty="0" smtClean="0"/>
              <a:t>ational playing fields association</a:t>
            </a:r>
            <a:r>
              <a:rPr lang="en-GB" dirty="0" smtClean="0"/>
              <a:t>- stimulate the provision of playing fields and playgrounds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064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88640"/>
            <a:ext cx="4464496" cy="22322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3486" y="3304084"/>
            <a:ext cx="5508104" cy="355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42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Problems Identified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1990" y="1772816"/>
            <a:ext cx="77132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Inadequate provision of post school sport and the link between school and sports / adult sports clubs needs to improve Gap-13-24 year olds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Youth service and those that are delivering sports and activities should be working in the closest collaboration, whilst also keeping their own identity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Children wont always want to continue playing the sports / games that they have done in school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152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9614" y="2582981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Break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2421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Facilities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1990" y="1772816"/>
            <a:ext cx="77132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Plenty outdoors</a:t>
            </a:r>
          </a:p>
          <a:p>
            <a:endParaRPr lang="en-GB" dirty="0"/>
          </a:p>
          <a:p>
            <a:r>
              <a:rPr lang="en-GB" dirty="0" smtClean="0"/>
              <a:t>X    Lack of indoor</a:t>
            </a: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dirty="0" smtClean="0"/>
              <a:t>Natural resources</a:t>
            </a:r>
            <a:endParaRPr lang="en-GB" dirty="0"/>
          </a:p>
        </p:txBody>
      </p:sp>
      <p:pic>
        <p:nvPicPr>
          <p:cNvPr id="1026" name="Picture 2" descr="Image result for ysgol bae bagla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" y="4753286"/>
            <a:ext cx="6928719" cy="207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RF ABERAV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524" y="908720"/>
            <a:ext cx="5596323" cy="372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park football pitch mu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085127"/>
            <a:ext cx="2123728" cy="141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708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Wales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1990" y="1772816"/>
            <a:ext cx="77132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Has priceless assets- “long and beautiful coastline, mountains / hills- these are more used by the population of England. There is much needed development for local youths in Wales to make use of natural resources”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As in other areas, sport / activity on a Sunday is frowned upon although seaside resorts are open. The panel wanted to change this culture.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0846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Wales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83512" y="2924944"/>
            <a:ext cx="8296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www.youtube.com/watch?v=g5zqmINHTDo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6910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005786"/>
            <a:ext cx="6276975" cy="66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1026" name="Picture 2" descr="http://brynbettws.com/wp-content/uploads/2010/09/251688_209086889129076_1546429_n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21" y="1788319"/>
            <a:ext cx="6097133" cy="4064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666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fan-5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89" y="1037219"/>
            <a:ext cx="4104940" cy="2418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51" name="Picture 3" descr="2127749_9599fae1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280" y="3540627"/>
            <a:ext cx="4375010" cy="2358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pic>
        <p:nvPicPr>
          <p:cNvPr id="2055" name="Picture 7" descr="http://tse1.mm.bing.net/th?&amp;id=OIP.Md9cce9c7d8080685e51896c371c77ae7o0&amp;w=300&amp;h=159&amp;c=0&amp;pid=1.9&amp;rs=0&amp;p=0&amp;r=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279" y="1037219"/>
            <a:ext cx="4380665" cy="241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http://tse1.mm.bing.net/th?&amp;id=OIP.Md9fb4368b78b6de8578be81d449e2ccao0&amp;w=300&amp;h=168&amp;c=0&amp;pid=1.9&amp;rs=0&amp;p=0&amp;r=0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88" y="3540627"/>
            <a:ext cx="4091228" cy="235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169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795" y="1668241"/>
            <a:ext cx="3056228" cy="3743300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Rookie</a:t>
            </a:r>
          </a:p>
          <a:p>
            <a:r>
              <a:rPr lang="en-GB" dirty="0" smtClean="0"/>
              <a:t>Blue Scar</a:t>
            </a:r>
          </a:p>
          <a:p>
            <a:r>
              <a:rPr lang="en-GB" dirty="0" err="1" smtClean="0"/>
              <a:t>Penhydd</a:t>
            </a:r>
            <a:endParaRPr lang="en-GB" dirty="0" smtClean="0"/>
          </a:p>
          <a:p>
            <a:r>
              <a:rPr lang="en-GB" dirty="0" smtClean="0"/>
              <a:t>Y </a:t>
            </a:r>
            <a:r>
              <a:rPr lang="en-GB" dirty="0" err="1" smtClean="0"/>
              <a:t>Wal</a:t>
            </a:r>
            <a:r>
              <a:rPr lang="en-GB" dirty="0" smtClean="0"/>
              <a:t>/The Wall</a:t>
            </a:r>
          </a:p>
          <a:p>
            <a:r>
              <a:rPr lang="en-GB" dirty="0" smtClean="0"/>
              <a:t>W2</a:t>
            </a:r>
          </a:p>
          <a:p>
            <a:r>
              <a:rPr lang="en-GB" dirty="0" smtClean="0"/>
              <a:t>Whites Level</a:t>
            </a:r>
          </a:p>
          <a:p>
            <a:r>
              <a:rPr lang="en-GB" dirty="0" smtClean="0"/>
              <a:t>Skyline</a:t>
            </a:r>
          </a:p>
          <a:p>
            <a:r>
              <a:rPr lang="en-GB" dirty="0" smtClean="0"/>
              <a:t>Blade</a:t>
            </a:r>
          </a:p>
          <a:p>
            <a:r>
              <a:rPr lang="en-GB" dirty="0" err="1" smtClean="0"/>
              <a:t>Rheilffordd</a:t>
            </a:r>
            <a:endParaRPr lang="en-GB" dirty="0" smtClean="0"/>
          </a:p>
          <a:p>
            <a:r>
              <a:rPr lang="en-GB" dirty="0" smtClean="0"/>
              <a:t>National Cycle Route 887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613" y="1668241"/>
            <a:ext cx="3459389" cy="334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59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Case Study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1" y="4486795"/>
            <a:ext cx="6447501" cy="128696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 smtClean="0"/>
              <a:t>Richard </a:t>
            </a:r>
            <a:r>
              <a:rPr lang="en-GB" dirty="0" err="1" smtClean="0"/>
              <a:t>Enthoven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dirty="0" smtClean="0"/>
              <a:t>South African nationality</a:t>
            </a:r>
          </a:p>
          <a:p>
            <a:pPr marL="0" indent="0">
              <a:buNone/>
            </a:pPr>
            <a:r>
              <a:rPr lang="en-GB" dirty="0" smtClean="0"/>
              <a:t>South African businessman</a:t>
            </a:r>
          </a:p>
          <a:p>
            <a:pPr marL="0" indent="0">
              <a:buNone/>
            </a:pPr>
            <a:r>
              <a:rPr lang="en-GB" dirty="0" smtClean="0"/>
              <a:t>Net worth - $1.1b ($1,100,000,000)!!!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805" y="2273440"/>
            <a:ext cx="2143125" cy="10787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1571" y="1809750"/>
            <a:ext cx="1871663" cy="2343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6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0"/>
            <a:ext cx="6447501" cy="990600"/>
          </a:xfrm>
        </p:spPr>
        <p:txBody>
          <a:bodyPr/>
          <a:lstStyle/>
          <a:p>
            <a:r>
              <a:rPr lang="en-GB" dirty="0" smtClean="0"/>
              <a:t>Home-grown Talent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877272"/>
            <a:ext cx="8006649" cy="80814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 smtClean="0"/>
              <a:t>Mike Jones – </a:t>
            </a:r>
            <a:r>
              <a:rPr lang="en-GB" dirty="0" err="1" smtClean="0"/>
              <a:t>Abercregan</a:t>
            </a:r>
            <a:r>
              <a:rPr lang="en-GB" dirty="0" smtClean="0"/>
              <a:t> boy</a:t>
            </a:r>
          </a:p>
          <a:p>
            <a:pPr marL="0" indent="0">
              <a:buNone/>
            </a:pPr>
            <a:r>
              <a:rPr lang="en-GB" dirty="0" smtClean="0"/>
              <a:t>Now – Chain Reaction Cycles/PayPal team member / GoPro athlete / </a:t>
            </a:r>
            <a:r>
              <a:rPr lang="en-GB" dirty="0" err="1" smtClean="0"/>
              <a:t>NukeProof</a:t>
            </a:r>
            <a:r>
              <a:rPr lang="en-GB" dirty="0" smtClean="0"/>
              <a:t> &amp; </a:t>
            </a:r>
            <a:r>
              <a:rPr lang="en-GB" dirty="0" err="1" smtClean="0"/>
              <a:t>adidas</a:t>
            </a:r>
            <a:r>
              <a:rPr lang="en-GB" dirty="0" smtClean="0"/>
              <a:t> sponsorship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3100" y="2000909"/>
            <a:ext cx="2477677" cy="19414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1780" y="4036048"/>
            <a:ext cx="2940318" cy="16539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002" y="3848753"/>
            <a:ext cx="2940319" cy="16539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l="27223" r="5054"/>
          <a:stretch/>
        </p:blipFill>
        <p:spPr>
          <a:xfrm>
            <a:off x="1567636" y="1893738"/>
            <a:ext cx="1671049" cy="16449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9552" y="980728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6"/>
              </a:rPr>
              <a:t>https://</a:t>
            </a:r>
            <a:r>
              <a:rPr lang="en-GB" dirty="0" smtClean="0">
                <a:hlinkClick r:id="rId6"/>
              </a:rPr>
              <a:t>www.youtube.com/watch?v=hG0ngVuOGBY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626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9027" y="557626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Task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7975" y="2492896"/>
            <a:ext cx="860235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 one slide snap chat presentation</a:t>
            </a:r>
          </a:p>
          <a:p>
            <a:endParaRPr lang="en-GB" dirty="0"/>
          </a:p>
          <a:p>
            <a:r>
              <a:rPr lang="en-GB" dirty="0" smtClean="0"/>
              <a:t>What natural resources in Swansea are / could be used for physical activity and sport?</a:t>
            </a:r>
          </a:p>
          <a:p>
            <a:endParaRPr lang="en-GB" dirty="0"/>
          </a:p>
          <a:p>
            <a:r>
              <a:rPr lang="en-GB" sz="2800" b="1" dirty="0" smtClean="0"/>
              <a:t>20 minutes to prepare 5 minutes maximum to present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07410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9027" y="557626"/>
            <a:ext cx="8296473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Kilvey</a:t>
            </a:r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Hill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83768" y="5805264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www.youtube.com/watch?v=ltEikWM1sl0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85813"/>
            <a:ext cx="6286500" cy="3533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974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Sports Development</a:t>
            </a:r>
          </a:p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Council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4" y="2366748"/>
            <a:ext cx="8282027" cy="2331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70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Sports Development</a:t>
            </a:r>
          </a:p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Council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64" y="1946928"/>
            <a:ext cx="8435564" cy="1338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7975" y="3501008"/>
            <a:ext cx="86023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1- Composite bodies- </a:t>
            </a:r>
            <a:r>
              <a:rPr lang="en-GB" b="1" dirty="0" smtClean="0"/>
              <a:t>Olympic committee,</a:t>
            </a:r>
            <a:r>
              <a:rPr lang="en-GB" b="1" dirty="0"/>
              <a:t> The central council for physical </a:t>
            </a:r>
            <a:r>
              <a:rPr lang="en-GB" b="1" dirty="0" smtClean="0"/>
              <a:t>education, </a:t>
            </a:r>
            <a:r>
              <a:rPr lang="en-GB" b="1" dirty="0"/>
              <a:t>National playing fields </a:t>
            </a:r>
            <a:r>
              <a:rPr lang="en-GB" b="1" dirty="0" smtClean="0"/>
              <a:t>association. </a:t>
            </a:r>
          </a:p>
          <a:p>
            <a:endParaRPr lang="en-GB" b="1" dirty="0"/>
          </a:p>
          <a:p>
            <a:r>
              <a:rPr lang="en-GB" b="1" dirty="0" smtClean="0"/>
              <a:t>2- </a:t>
            </a:r>
            <a:r>
              <a:rPr lang="en-GB" dirty="0" smtClean="0"/>
              <a:t>National Governing Bodies  </a:t>
            </a:r>
          </a:p>
          <a:p>
            <a:endParaRPr lang="en-GB" dirty="0"/>
          </a:p>
          <a:p>
            <a:r>
              <a:rPr lang="en-GB" dirty="0" smtClean="0"/>
              <a:t>£5, 000, 000 suggested amount given in one year</a:t>
            </a:r>
          </a:p>
          <a:p>
            <a:endParaRPr lang="en-GB" dirty="0"/>
          </a:p>
          <a:p>
            <a:r>
              <a:rPr lang="en-GB" dirty="0" smtClean="0"/>
              <a:t>Another </a:t>
            </a:r>
            <a:r>
              <a:rPr lang="en-GB" dirty="0"/>
              <a:t>£5, 000, 000 </a:t>
            </a:r>
            <a:r>
              <a:rPr lang="en-GB" dirty="0" smtClean="0"/>
              <a:t>suggested for capital expenditure (improving facilities, resources)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9345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4" y="6021288"/>
            <a:ext cx="1721653" cy="67808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4" y="7937"/>
            <a:ext cx="829647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Sports Development</a:t>
            </a:r>
          </a:p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Council</a:t>
            </a:r>
            <a:endParaRPr lang="en-US" sz="4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7975" y="3501008"/>
            <a:ext cx="86023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Sports council developed – 1965 </a:t>
            </a:r>
          </a:p>
          <a:p>
            <a:endParaRPr lang="en-GB" dirty="0"/>
          </a:p>
          <a:p>
            <a:r>
              <a:rPr lang="en-GB" dirty="0" smtClean="0"/>
              <a:t>To be continued </a:t>
            </a:r>
            <a:r>
              <a:rPr lang="en-GB" dirty="0" smtClean="0"/>
              <a:t>………………………………………………………….</a:t>
            </a:r>
          </a:p>
          <a:p>
            <a:endParaRPr lang="en-GB" dirty="0"/>
          </a:p>
          <a:p>
            <a:r>
              <a:rPr lang="en-GB" dirty="0" smtClean="0"/>
              <a:t>Next Week- History of Sports development, Assignment details, information on the trip 10</a:t>
            </a:r>
            <a:r>
              <a:rPr lang="en-GB" baseline="30000" dirty="0" smtClean="0"/>
              <a:t>th</a:t>
            </a:r>
            <a:r>
              <a:rPr lang="en-GB" dirty="0" smtClean="0"/>
              <a:t> November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289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540</TotalTime>
  <Words>716</Words>
  <Application>Microsoft Office PowerPoint</Application>
  <PresentationFormat>On-screen Show (4:3)</PresentationFormat>
  <Paragraphs>156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Case Study</vt:lpstr>
      <vt:lpstr>Home-grown Talent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Mana Mirasayar</dc:creator>
  <cp:lastModifiedBy>Mark Napieralla</cp:lastModifiedBy>
  <cp:revision>69</cp:revision>
  <dcterms:created xsi:type="dcterms:W3CDTF">2015-11-12T12:40:24Z</dcterms:created>
  <dcterms:modified xsi:type="dcterms:W3CDTF">2017-10-27T09:52:22Z</dcterms:modified>
</cp:coreProperties>
</file>