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saveSubsetFonts="1" autoCompressPictures="0">
  <p:sldMasterIdLst>
    <p:sldMasterId id="2147483659" r:id="rId1"/>
  </p:sldMasterIdLst>
  <p:notesMasterIdLst>
    <p:notesMasterId r:id="rId16"/>
  </p:notesMasterIdLst>
  <p:sldIdLst>
    <p:sldId id="256" r:id="rId2"/>
    <p:sldId id="258" r:id="rId3"/>
    <p:sldId id="261" r:id="rId4"/>
    <p:sldId id="263" r:id="rId5"/>
    <p:sldId id="264" r:id="rId6"/>
    <p:sldId id="267" r:id="rId7"/>
    <p:sldId id="268" r:id="rId8"/>
    <p:sldId id="272" r:id="rId9"/>
    <p:sldId id="273" r:id="rId10"/>
    <p:sldId id="274" r:id="rId11"/>
    <p:sldId id="296" r:id="rId12"/>
    <p:sldId id="276" r:id="rId13"/>
    <p:sldId id="292" r:id="rId14"/>
    <p:sldId id="294" r:id="rId15"/>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CAA18B5-E357-4061-A0C0-85D8CE9779FC}" v="5" dt="2022-10-30T18:24:31.753"/>
  </p1510:revLst>
</p1510:revInfo>
</file>

<file path=ppt/tableStyles.xml><?xml version="1.0" encoding="utf-8"?>
<a:tblStyleLst xmlns:a="http://schemas.openxmlformats.org/drawingml/2006/main" def="{906E6EE5-12A7-48DE-8719-3527FDE2E762}">
  <a:tblStyle styleId="{906E6EE5-12A7-48DE-8719-3527FDE2E762}" styleName="Table_0">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5A1BF261-77C4-4AA7-961F-306B87D9986B}" styleName="Table_1">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7812" autoAdjust="0"/>
  </p:normalViewPr>
  <p:slideViewPr>
    <p:cSldViewPr>
      <p:cViewPr varScale="1">
        <p:scale>
          <a:sx n="47" d="100"/>
          <a:sy n="47" d="100"/>
        </p:scale>
        <p:origin x="732" y="48"/>
      </p:cViewPr>
      <p:guideLst>
        <p:guide orient="horz" pos="162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175"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
        <p:cNvGrpSpPr/>
        <p:nvPr/>
      </p:nvGrpSpPr>
      <p:grpSpPr>
        <a:xfrm>
          <a:off x="0" y="0"/>
          <a:ext cx="0" cy="0"/>
          <a:chOff x="0" y="0"/>
          <a:chExt cx="0" cy="0"/>
        </a:xfrm>
      </p:grpSpPr>
      <p:sp>
        <p:nvSpPr>
          <p:cNvPr id="57" name="Google Shape;57;g35f391192_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8" name="Google Shape;58;g35f391192_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0"/>
        <p:cNvGrpSpPr/>
        <p:nvPr/>
      </p:nvGrpSpPr>
      <p:grpSpPr>
        <a:xfrm>
          <a:off x="0" y="0"/>
          <a:ext cx="0" cy="0"/>
          <a:chOff x="0" y="0"/>
          <a:chExt cx="0" cy="0"/>
        </a:xfrm>
      </p:grpSpPr>
      <p:sp>
        <p:nvSpPr>
          <p:cNvPr id="71" name="Google Shape;71;g35f391192_0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2" name="Google Shape;72;g35f391192_0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0"/>
        <p:cNvGrpSpPr/>
        <p:nvPr/>
      </p:nvGrpSpPr>
      <p:grpSpPr>
        <a:xfrm>
          <a:off x="0" y="0"/>
          <a:ext cx="0" cy="0"/>
          <a:chOff x="0" y="0"/>
          <a:chExt cx="0" cy="0"/>
        </a:xfrm>
      </p:grpSpPr>
      <p:sp>
        <p:nvSpPr>
          <p:cNvPr id="91" name="Google Shape;9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2" name="Google Shape;9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buNone/>
            </a:pPr>
            <a:r>
              <a:rPr lang="en-GB" sz="1100" b="0" i="0" u="none" strike="noStrike" cap="none" dirty="0">
                <a:solidFill>
                  <a:srgbClr val="000000"/>
                </a:solidFill>
                <a:latin typeface="Arial"/>
                <a:ea typeface="Arial"/>
                <a:cs typeface="Arial"/>
                <a:sym typeface="Arial"/>
              </a:rPr>
              <a:t>	TM </a:t>
            </a:r>
            <a:r>
              <a:rPr lang="en-GB" sz="1100" b="0" i="0" u="none" strike="noStrike" cap="none" dirty="0" err="1">
                <a:solidFill>
                  <a:srgbClr val="000000"/>
                </a:solidFill>
                <a:latin typeface="Arial"/>
                <a:ea typeface="Arial"/>
                <a:cs typeface="Arial"/>
                <a:sym typeface="Arial"/>
              </a:rPr>
              <a:t>Lewin</a:t>
            </a:r>
            <a:r>
              <a:rPr lang="en-GB" sz="1100" b="0" i="0" u="none" strike="noStrike" cap="none" dirty="0">
                <a:solidFill>
                  <a:srgbClr val="000000"/>
                </a:solidFill>
                <a:latin typeface="Arial"/>
                <a:ea typeface="Arial"/>
                <a:cs typeface="Arial"/>
                <a:sym typeface="Arial"/>
              </a:rPr>
              <a:t> is a top-ranked fashion industry in the UK. Recently this industry has faced tremendous challenges and the pandemic situation o COVID-19 has prolonged the organizational complication in their market explanation. Both the internal and external challenges faced by this company are going to be eradicated. The factors for death ling productivity in that company along with the de probable alternative solution is </a:t>
            </a:r>
            <a:r>
              <a:rPr lang="en-GB" sz="1100" b="0" i="0" u="none" strike="noStrike" cap="none" dirty="0" err="1">
                <a:solidFill>
                  <a:srgbClr val="000000"/>
                </a:solidFill>
                <a:latin typeface="Arial"/>
                <a:ea typeface="Arial"/>
                <a:cs typeface="Arial"/>
                <a:sym typeface="Arial"/>
              </a:rPr>
              <a:t>spang</a:t>
            </a:r>
            <a:r>
              <a:rPr lang="en-GB" sz="1100" b="0" i="0" u="none" strike="noStrike" cap="none" dirty="0">
                <a:solidFill>
                  <a:srgbClr val="000000"/>
                </a:solidFill>
                <a:latin typeface="Arial"/>
                <a:ea typeface="Arial"/>
                <a:cs typeface="Arial"/>
                <a:sym typeface="Arial"/>
              </a:rPr>
              <a:t> to elaboration used in this study. </a:t>
            </a:r>
          </a:p>
          <a:p>
            <a:pPr>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g35f391192_0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0" name="Google Shape;110;g35f391192_0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buNone/>
            </a:pPr>
            <a:r>
              <a:rPr lang="en-GB" sz="1100" b="0" i="0" u="none" strike="noStrike" cap="none" dirty="0">
                <a:solidFill>
                  <a:srgbClr val="000000"/>
                </a:solidFill>
                <a:latin typeface="Arial"/>
                <a:ea typeface="Arial"/>
                <a:cs typeface="Arial"/>
                <a:sym typeface="Arial"/>
              </a:rPr>
              <a:t>	TM </a:t>
            </a:r>
            <a:r>
              <a:rPr lang="en-GB" sz="1100" b="0" i="0" u="none" strike="noStrike" cap="none" dirty="0" err="1">
                <a:solidFill>
                  <a:srgbClr val="000000"/>
                </a:solidFill>
                <a:latin typeface="Arial"/>
                <a:ea typeface="Arial"/>
                <a:cs typeface="Arial"/>
                <a:sym typeface="Arial"/>
              </a:rPr>
              <a:t>Lewin</a:t>
            </a:r>
            <a:r>
              <a:rPr lang="en-GB" sz="1100" b="0" i="0" u="none" strike="noStrike" cap="none" dirty="0">
                <a:solidFill>
                  <a:srgbClr val="000000"/>
                </a:solidFill>
                <a:latin typeface="Arial"/>
                <a:ea typeface="Arial"/>
                <a:cs typeface="Arial"/>
                <a:sym typeface="Arial"/>
              </a:rPr>
              <a:t> is a renowned fashion industry, headquarters of this company is located at  Farringdon in London. In the United Kingdom, this company has lead 2.5 ranked among less than 1 million such industries.     </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Google Shape;117;g35f391192_0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8" name="Google Shape;118;g35f391192_0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buNone/>
            </a:pPr>
            <a:r>
              <a:rPr lang="en-GB" sz="1100" b="0" i="0" u="none" strike="noStrike" cap="none" dirty="0">
                <a:solidFill>
                  <a:srgbClr val="000000"/>
                </a:solidFill>
                <a:latin typeface="Arial"/>
                <a:ea typeface="Arial"/>
                <a:cs typeface="Arial"/>
                <a:sym typeface="Arial"/>
              </a:rPr>
              <a:t>	TM </a:t>
            </a:r>
            <a:r>
              <a:rPr lang="en-GB" sz="1100" b="0" i="0" u="none" strike="noStrike" cap="none" dirty="0" err="1">
                <a:solidFill>
                  <a:srgbClr val="000000"/>
                </a:solidFill>
                <a:latin typeface="Arial"/>
                <a:ea typeface="Arial"/>
                <a:cs typeface="Arial"/>
                <a:sym typeface="Arial"/>
              </a:rPr>
              <a:t>Lewin</a:t>
            </a:r>
            <a:r>
              <a:rPr lang="en-GB" sz="1100" b="0" i="0" u="none" strike="noStrike" cap="none" dirty="0">
                <a:solidFill>
                  <a:srgbClr val="000000"/>
                </a:solidFill>
                <a:latin typeface="Arial"/>
                <a:ea typeface="Arial"/>
                <a:cs typeface="Arial"/>
                <a:sym typeface="Arial"/>
              </a:rPr>
              <a:t> has been stuck with several complications such as the rising cost of essential commodities such as raw materials, transportation costs, energy costs, and wages of this organization. Besides that, the financial stability and performance of this company have decreased due to the increasing cost, and purchasing behaviour of customers. </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p:cNvGrpSpPr/>
        <p:nvPr/>
      </p:nvGrpSpPr>
      <p:grpSpPr>
        <a:xfrm>
          <a:off x="0" y="0"/>
          <a:ext cx="0" cy="0"/>
          <a:chOff x="0" y="0"/>
          <a:chExt cx="0" cy="0"/>
        </a:xfrm>
      </p:grpSpPr>
      <p:sp>
        <p:nvSpPr>
          <p:cNvPr id="140" name="Google Shape;140;g35f391192_07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1" name="Google Shape;141;g35f391192_07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100" b="0" i="0" u="none" strike="noStrike" cap="none" dirty="0">
                <a:solidFill>
                  <a:srgbClr val="000000"/>
                </a:solidFill>
                <a:latin typeface="Arial"/>
                <a:ea typeface="Arial"/>
                <a:cs typeface="Arial"/>
                <a:sym typeface="Arial"/>
              </a:rPr>
              <a:t>This slide states the importance of HRM practices and ways to enhance the HRM strategies of an </a:t>
            </a:r>
            <a:r>
              <a:rPr lang="en-US" sz="1100" b="0" i="0" u="none" strike="noStrike" cap="none" dirty="0" err="1">
                <a:solidFill>
                  <a:srgbClr val="000000"/>
                </a:solidFill>
                <a:latin typeface="Arial"/>
                <a:ea typeface="Arial"/>
                <a:cs typeface="Arial"/>
                <a:sym typeface="Arial"/>
              </a:rPr>
              <a:t>organisation</a:t>
            </a:r>
            <a:r>
              <a:rPr lang="en-US" sz="1100" b="0" i="0" u="none" strike="noStrike" cap="none" dirty="0">
                <a:solidFill>
                  <a:srgbClr val="000000"/>
                </a:solidFill>
                <a:latin typeface="Arial"/>
                <a:ea typeface="Arial"/>
                <a:cs typeface="Arial"/>
                <a:sym typeface="Arial"/>
              </a:rPr>
              <a:t>. HRM strategies help an </a:t>
            </a:r>
            <a:r>
              <a:rPr lang="en-US" sz="1100" b="0" i="0" u="none" strike="noStrike" cap="none" dirty="0" err="1">
                <a:solidFill>
                  <a:srgbClr val="000000"/>
                </a:solidFill>
                <a:latin typeface="Arial"/>
                <a:ea typeface="Arial"/>
                <a:cs typeface="Arial"/>
                <a:sym typeface="Arial"/>
              </a:rPr>
              <a:t>organisation</a:t>
            </a:r>
            <a:r>
              <a:rPr lang="en-US" sz="1100" b="0" i="0" u="none" strike="noStrike" cap="none" dirty="0">
                <a:solidFill>
                  <a:srgbClr val="000000"/>
                </a:solidFill>
                <a:latin typeface="Arial"/>
                <a:ea typeface="Arial"/>
                <a:cs typeface="Arial"/>
                <a:sym typeface="Arial"/>
              </a:rPr>
              <a:t> to enhance their customer experiences by managing their employees and by providing appropriate training related to new skills that can help to manage the data of the </a:t>
            </a:r>
            <a:r>
              <a:rPr lang="en-US" sz="1100" b="0" i="0" u="none" strike="noStrike" cap="none" dirty="0" err="1">
                <a:solidFill>
                  <a:srgbClr val="000000"/>
                </a:solidFill>
                <a:latin typeface="Arial"/>
                <a:ea typeface="Arial"/>
                <a:cs typeface="Arial"/>
                <a:sym typeface="Arial"/>
              </a:rPr>
              <a:t>organisation</a:t>
            </a:r>
            <a:r>
              <a:rPr lang="en-US" sz="1100" b="0" i="0" u="none" strike="noStrike" cap="none" dirty="0">
                <a:solidFill>
                  <a:srgbClr val="000000"/>
                </a:solidFill>
                <a:latin typeface="Arial"/>
                <a:ea typeface="Arial"/>
                <a:cs typeface="Arial"/>
                <a:sym typeface="Arial"/>
              </a:rPr>
              <a:t>. Data privacy and security of an </a:t>
            </a:r>
            <a:r>
              <a:rPr lang="en-US" sz="1100" b="0" i="0" u="none" strike="noStrike" cap="none" dirty="0" err="1">
                <a:solidFill>
                  <a:srgbClr val="000000"/>
                </a:solidFill>
                <a:latin typeface="Arial"/>
                <a:ea typeface="Arial"/>
                <a:cs typeface="Arial"/>
                <a:sym typeface="Arial"/>
              </a:rPr>
              <a:t>organisation</a:t>
            </a:r>
            <a:r>
              <a:rPr lang="en-US" sz="1100" b="0" i="0" u="none" strike="noStrike" cap="none" dirty="0">
                <a:solidFill>
                  <a:srgbClr val="000000"/>
                </a:solidFill>
                <a:latin typeface="Arial"/>
                <a:ea typeface="Arial"/>
                <a:cs typeface="Arial"/>
                <a:sym typeface="Arial"/>
              </a:rPr>
              <a:t> can be possible through this and </a:t>
            </a:r>
            <a:r>
              <a:rPr lang="en-US" sz="1100" b="0" i="0" u="none" strike="noStrike" cap="none" dirty="0" err="1">
                <a:solidFill>
                  <a:srgbClr val="000000"/>
                </a:solidFill>
                <a:latin typeface="Arial"/>
                <a:ea typeface="Arial"/>
                <a:cs typeface="Arial"/>
                <a:sym typeface="Arial"/>
              </a:rPr>
              <a:t>organisational</a:t>
            </a:r>
            <a:r>
              <a:rPr lang="en-US" sz="1100" b="0" i="0" u="none" strike="noStrike" cap="none" dirty="0">
                <a:solidFill>
                  <a:srgbClr val="000000"/>
                </a:solidFill>
                <a:latin typeface="Arial"/>
                <a:ea typeface="Arial"/>
                <a:cs typeface="Arial"/>
                <a:sym typeface="Arial"/>
              </a:rPr>
              <a:t> mission can be achieved.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8"/>
        <p:cNvGrpSpPr/>
        <p:nvPr/>
      </p:nvGrpSpPr>
      <p:grpSpPr>
        <a:xfrm>
          <a:off x="0" y="0"/>
          <a:ext cx="0" cy="0"/>
          <a:chOff x="0" y="0"/>
          <a:chExt cx="0" cy="0"/>
        </a:xfrm>
      </p:grpSpPr>
      <p:sp>
        <p:nvSpPr>
          <p:cNvPr id="149" name="Google Shape;149;g35f391192_08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0" name="Google Shape;150;g35f391192_08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rtl="0">
              <a:buNone/>
            </a:pPr>
            <a:r>
              <a:rPr lang="en-GB" sz="1100" b="0" i="0" u="none" strike="noStrike" cap="none" dirty="0">
                <a:solidFill>
                  <a:srgbClr val="000000"/>
                </a:solidFill>
                <a:latin typeface="Arial"/>
                <a:ea typeface="Arial"/>
                <a:cs typeface="Arial"/>
                <a:sym typeface="Arial"/>
              </a:rPr>
              <a:t>	The above table has represented the external factors such as political, economical, social, technological, legal, and issues factors to proliferate a business in the UK.  The detachment of the </a:t>
            </a:r>
            <a:r>
              <a:rPr lang="en-GB" sz="1100" b="0" i="0" u="none" strike="noStrike" cap="none" dirty="0" err="1">
                <a:solidFill>
                  <a:srgbClr val="000000"/>
                </a:solidFill>
                <a:latin typeface="Arial"/>
                <a:ea typeface="Arial"/>
                <a:cs typeface="Arial"/>
                <a:sym typeface="Arial"/>
              </a:rPr>
              <a:t>Uk</a:t>
            </a:r>
            <a:r>
              <a:rPr lang="en-GB" sz="1100" b="0" i="0" u="none" strike="noStrike" cap="none" dirty="0">
                <a:solidFill>
                  <a:srgbClr val="000000"/>
                </a:solidFill>
                <a:latin typeface="Arial"/>
                <a:ea typeface="Arial"/>
                <a:cs typeface="Arial"/>
                <a:sym typeface="Arial"/>
              </a:rPr>
              <a:t> from the UE along with the 0.54 political index of the UK has been included in the political factor that negatively impacted o the market proliferation. The increment, </a:t>
            </a:r>
            <a:r>
              <a:rPr lang="en-GB" sz="1100" b="0" i="0" u="none" strike="noStrike" cap="none" dirty="0" err="1">
                <a:solidFill>
                  <a:srgbClr val="000000"/>
                </a:solidFill>
                <a:latin typeface="Arial"/>
                <a:ea typeface="Arial"/>
                <a:cs typeface="Arial"/>
                <a:sym typeface="Arial"/>
              </a:rPr>
              <a:t>ent</a:t>
            </a:r>
            <a:r>
              <a:rPr lang="en-GB" sz="1100" b="0" i="0" u="none" strike="noStrike" cap="none" dirty="0">
                <a:solidFill>
                  <a:srgbClr val="000000"/>
                </a:solidFill>
                <a:latin typeface="Arial"/>
                <a:ea typeface="Arial"/>
                <a:cs typeface="Arial"/>
                <a:sym typeface="Arial"/>
              </a:rPr>
              <a:t> of GDP growth and unemployment rate across this country affected the growth of a business. </a:t>
            </a:r>
            <a:endParaRPr lang="en-US" b="0"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7"/>
        <p:cNvGrpSpPr/>
        <p:nvPr/>
      </p:nvGrpSpPr>
      <p:grpSpPr>
        <a:xfrm>
          <a:off x="0" y="0"/>
          <a:ext cx="0" cy="0"/>
          <a:chOff x="0" y="0"/>
          <a:chExt cx="0" cy="0"/>
        </a:xfrm>
      </p:grpSpPr>
      <p:sp>
        <p:nvSpPr>
          <p:cNvPr id="188" name="Google Shape;188;g35ed75ccf_04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9" name="Google Shape;189;g35ed75ccf_04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100" b="0" i="0" u="none" strike="noStrike" cap="none" dirty="0">
                <a:solidFill>
                  <a:srgbClr val="000000"/>
                </a:solidFill>
                <a:latin typeface="Arial"/>
                <a:ea typeface="Arial"/>
                <a:cs typeface="Arial"/>
                <a:sym typeface="Arial"/>
              </a:rPr>
              <a:t>The literacy rate along with the high rate of technical innovation assisted any company with technology developed in this country.  </a:t>
            </a:r>
            <a:r>
              <a:rPr lang="en-GB" sz="1100" b="1" i="1" u="none" strike="noStrike" cap="none" dirty="0">
                <a:solidFill>
                  <a:srgbClr val="000000"/>
                </a:solidFill>
                <a:latin typeface="Arial"/>
                <a:ea typeface="Arial"/>
                <a:cs typeface="Arial"/>
                <a:sym typeface="Arial"/>
              </a:rPr>
              <a:t>Employment Rights Act 1996</a:t>
            </a:r>
            <a:r>
              <a:rPr lang="en-GB" sz="1100" b="0" i="0" u="none" strike="noStrike" cap="none" dirty="0">
                <a:solidFill>
                  <a:srgbClr val="000000"/>
                </a:solidFill>
                <a:latin typeface="Arial"/>
                <a:ea typeface="Arial"/>
                <a:cs typeface="Arial"/>
                <a:sym typeface="Arial"/>
              </a:rPr>
              <a:t> of the UK and the increasing discrimination throughout this country have eradicated several problems and climate change and robust COVID-19 have destructively impacted business enhancement</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6"/>
        <p:cNvGrpSpPr/>
        <p:nvPr/>
      </p:nvGrpSpPr>
      <p:grpSpPr>
        <a:xfrm>
          <a:off x="0" y="0"/>
          <a:ext cx="0" cy="0"/>
          <a:chOff x="0" y="0"/>
          <a:chExt cx="0" cy="0"/>
        </a:xfrm>
      </p:grpSpPr>
      <p:sp>
        <p:nvSpPr>
          <p:cNvPr id="197" name="Google Shape;197;g35ed75ccf_0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8" name="Google Shape;198;g35ed75ccf_0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buNone/>
            </a:pPr>
            <a:r>
              <a:rPr lang="en-GB" sz="1100" b="0" i="0" u="none" strike="noStrike" cap="none" dirty="0">
                <a:solidFill>
                  <a:srgbClr val="000000"/>
                </a:solidFill>
                <a:latin typeface="Arial"/>
                <a:ea typeface="Arial"/>
                <a:cs typeface="Arial"/>
                <a:sym typeface="Arial"/>
              </a:rPr>
              <a:t>	The above figure has that of represented the structural diagram to detect the key factors of decreasing productivity and delaying working performance. In terms of environmental factors, the increasing temperature of the UK and the </a:t>
            </a:r>
            <a:r>
              <a:rPr lang="en-GB" sz="1100" b="0" i="0" u="none" strike="noStrike" cap="none" dirty="0" err="1">
                <a:solidFill>
                  <a:srgbClr val="000000"/>
                </a:solidFill>
                <a:latin typeface="Arial"/>
                <a:ea typeface="Arial"/>
                <a:cs typeface="Arial"/>
                <a:sym typeface="Arial"/>
              </a:rPr>
              <a:t>drastical</a:t>
            </a:r>
            <a:r>
              <a:rPr lang="en-GB" sz="1100" b="0" i="0" u="none" strike="noStrike" cap="none" dirty="0">
                <a:solidFill>
                  <a:srgbClr val="000000"/>
                </a:solidFill>
                <a:latin typeface="Arial"/>
                <a:ea typeface="Arial"/>
                <a:cs typeface="Arial"/>
                <a:sym typeface="Arial"/>
              </a:rPr>
              <a:t> impact of the COVID-19 in decreasing market in the UK have formed complications to delaying services. The lack of encouragement among the different levels of stakeholders such as supplier, manager and the job holder formed the key issues in the working performance. High pricing of the raw materials along with the high price of the </a:t>
            </a:r>
            <a:r>
              <a:rPr lang="en-GB" sz="1100" b="0" i="0" u="none" strike="noStrike" cap="none" dirty="0" err="1">
                <a:solidFill>
                  <a:srgbClr val="000000"/>
                </a:solidFill>
                <a:latin typeface="Arial"/>
                <a:ea typeface="Arial"/>
                <a:cs typeface="Arial"/>
                <a:sym typeface="Arial"/>
              </a:rPr>
              <a:t>perioral</a:t>
            </a:r>
            <a:r>
              <a:rPr lang="en-GB" sz="1100" b="0" i="0" u="none" strike="noStrike" cap="none" dirty="0">
                <a:solidFill>
                  <a:srgbClr val="000000"/>
                </a:solidFill>
                <a:latin typeface="Arial"/>
                <a:ea typeface="Arial"/>
                <a:cs typeface="Arial"/>
                <a:sym typeface="Arial"/>
              </a:rPr>
              <a:t> developed transportation complications, thus productivity has been hampered due to those factors. The lack of appropriate skill to operate the technical </a:t>
            </a:r>
            <a:r>
              <a:rPr lang="en-GB" sz="1100" b="0" i="0" u="none" strike="noStrike" cap="none" dirty="0" err="1">
                <a:solidFill>
                  <a:srgbClr val="000000"/>
                </a:solidFill>
                <a:latin typeface="Arial"/>
                <a:ea typeface="Arial"/>
                <a:cs typeface="Arial"/>
                <a:sym typeface="Arial"/>
              </a:rPr>
              <a:t>aspcts</a:t>
            </a:r>
            <a:r>
              <a:rPr lang="en-GB" sz="1100" b="0" i="0" u="none" strike="noStrike" cap="none" dirty="0">
                <a:solidFill>
                  <a:srgbClr val="000000"/>
                </a:solidFill>
                <a:latin typeface="Arial"/>
                <a:ea typeface="Arial"/>
                <a:cs typeface="Arial"/>
                <a:sym typeface="Arial"/>
              </a:rPr>
              <a:t> has demonstrated another complication to delaying the product manufacturing and delivering. </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8"/>
        <p:cNvGrpSpPr/>
        <p:nvPr/>
      </p:nvGrpSpPr>
      <p:grpSpPr>
        <a:xfrm>
          <a:off x="0" y="0"/>
          <a:ext cx="0" cy="0"/>
          <a:chOff x="0" y="0"/>
          <a:chExt cx="0" cy="0"/>
        </a:xfrm>
      </p:grpSpPr>
      <p:sp>
        <p:nvSpPr>
          <p:cNvPr id="209" name="Google Shape;209;g35ed75ccf_07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0" name="Google Shape;210;g35ed75ccf_07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100" b="0" i="0" u="none" strike="noStrike" cap="none" dirty="0">
                <a:solidFill>
                  <a:srgbClr val="000000"/>
                </a:solidFill>
                <a:latin typeface="Arial"/>
                <a:ea typeface="Arial"/>
                <a:cs typeface="Arial"/>
                <a:sym typeface="Arial"/>
              </a:rPr>
              <a:t>The alternative solution against such kinds of complications occurring in the fashion industry can be divided into two parts one for the known and another for the unknown risks. In </a:t>
            </a:r>
            <a:r>
              <a:rPr lang="en-GB" sz="1100" b="0" i="0" u="none" strike="noStrike" cap="none" dirty="0" err="1">
                <a:solidFill>
                  <a:srgbClr val="000000"/>
                </a:solidFill>
                <a:latin typeface="Arial"/>
                <a:ea typeface="Arial"/>
                <a:cs typeface="Arial"/>
                <a:sym typeface="Arial"/>
              </a:rPr>
              <a:t>Mckinsey</a:t>
            </a:r>
            <a:r>
              <a:rPr lang="en-GB" sz="1100" b="0" i="0" u="none" strike="noStrike" cap="none" dirty="0">
                <a:solidFill>
                  <a:srgbClr val="000000"/>
                </a:solidFill>
                <a:latin typeface="Arial"/>
                <a:ea typeface="Arial"/>
                <a:cs typeface="Arial"/>
                <a:sym typeface="Arial"/>
              </a:rPr>
              <a:t>, another Canopus industry has taken several steps such as documenting every risk after their identification including the supply chain management system, developing a suitable framework to mitigate those complications, and effectively monitoring all of the tasks. Utilizing a suitable traffic management system, solving parking restrictions, and using effective services can mitigate the risks associated with transportation. </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8"/>
        <p:cNvGrpSpPr/>
        <p:nvPr/>
      </p:nvGrpSpPr>
      <p:grpSpPr>
        <a:xfrm>
          <a:off x="0" y="0"/>
          <a:ext cx="0" cy="0"/>
          <a:chOff x="0" y="0"/>
          <a:chExt cx="0" cy="0"/>
        </a:xfrm>
      </p:grpSpPr>
      <p:sp>
        <p:nvSpPr>
          <p:cNvPr id="209" name="Google Shape;209;g35ed75ccf_07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0" name="Google Shape;210;g35ed75ccf_07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rtl="0">
              <a:buNone/>
            </a:pPr>
            <a:r>
              <a:rPr lang="en-GB" sz="1100" b="0" i="0" u="none" strike="noStrike" cap="none" dirty="0">
                <a:solidFill>
                  <a:srgbClr val="000000"/>
                </a:solidFill>
                <a:latin typeface="Arial"/>
                <a:ea typeface="Arial"/>
                <a:cs typeface="Arial"/>
                <a:sym typeface="Arial"/>
              </a:rPr>
              <a:t>	Offering effective communication skills can motivate and influence their employees along with proving effective policies such as health policies can encourage their jobholders as the entire performance of that organization may be enhanced. Besides that, developing effective coordination, planning, and directing on the transportation system assisted in the transformation of the transportation management system. In addition, consider the legal actions and the government rules and regulations required to develop the sustainable development of an effective working environment.   </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4"/>
        <p:cNvGrpSpPr/>
        <p:nvPr/>
      </p:nvGrpSpPr>
      <p:grpSpPr>
        <a:xfrm>
          <a:off x="0" y="0"/>
          <a:ext cx="0" cy="0"/>
          <a:chOff x="0" y="0"/>
          <a:chExt cx="0" cy="0"/>
        </a:xfrm>
      </p:grpSpPr>
      <p:sp>
        <p:nvSpPr>
          <p:cNvPr id="245" name="Google Shape;245;g35ed75ccf_010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6" name="Google Shape;246;g35ed75ccf_010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buNone/>
            </a:pPr>
            <a:r>
              <a:rPr lang="en-GB" sz="1100" b="0" i="0" u="none" strike="noStrike" cap="none" dirty="0">
                <a:solidFill>
                  <a:srgbClr val="000000"/>
                </a:solidFill>
                <a:latin typeface="Arial"/>
                <a:ea typeface="Arial"/>
                <a:cs typeface="Arial"/>
                <a:sym typeface="Arial"/>
              </a:rPr>
              <a:t>	The renowned fashion industry of the UK TM </a:t>
            </a:r>
            <a:r>
              <a:rPr lang="en-GB" sz="1100" b="0" i="0" u="none" strike="noStrike" cap="none" dirty="0" err="1">
                <a:solidFill>
                  <a:srgbClr val="000000"/>
                </a:solidFill>
                <a:latin typeface="Arial"/>
                <a:ea typeface="Arial"/>
                <a:cs typeface="Arial"/>
                <a:sym typeface="Arial"/>
              </a:rPr>
              <a:t>Lewin</a:t>
            </a:r>
            <a:r>
              <a:rPr lang="en-GB" sz="1100" b="0" i="0" u="none" strike="noStrike" cap="none" dirty="0">
                <a:solidFill>
                  <a:srgbClr val="000000"/>
                </a:solidFill>
                <a:latin typeface="Arial"/>
                <a:ea typeface="Arial"/>
                <a:cs typeface="Arial"/>
                <a:sym typeface="Arial"/>
              </a:rPr>
              <a:t> has been stuck with multiple challenges due to the pandemic situation of COVID-19. Most of their employees wanted opportunities to work from home, partially the price hiking of several essential commodities assigned to reach them endows complications. PESTLE and fishbone analysis has been done for detecting the external and </a:t>
            </a:r>
            <a:r>
              <a:rPr lang="en-GB" sz="1100" b="0" i="0" u="none" strike="noStrike" cap="none" dirty="0" err="1">
                <a:solidFill>
                  <a:srgbClr val="000000"/>
                </a:solidFill>
                <a:latin typeface="Arial"/>
                <a:ea typeface="Arial"/>
                <a:cs typeface="Arial"/>
                <a:sym typeface="Arial"/>
              </a:rPr>
              <a:t>teg</a:t>
            </a:r>
            <a:r>
              <a:rPr lang="en-GB" sz="1100" b="0" i="0" u="none" strike="noStrike" cap="none" dirty="0">
                <a:solidFill>
                  <a:srgbClr val="000000"/>
                </a:solidFill>
                <a:latin typeface="Arial"/>
                <a:ea typeface="Arial"/>
                <a:cs typeface="Arial"/>
                <a:sym typeface="Arial"/>
              </a:rPr>
              <a:t> internal risk factors of TM </a:t>
            </a:r>
            <a:r>
              <a:rPr lang="en-GB" sz="1100" b="0" i="0" u="none" strike="noStrike" cap="none" dirty="0" err="1">
                <a:solidFill>
                  <a:srgbClr val="000000"/>
                </a:solidFill>
                <a:latin typeface="Arial"/>
                <a:ea typeface="Arial"/>
                <a:cs typeface="Arial"/>
                <a:sym typeface="Arial"/>
              </a:rPr>
              <a:t>Lewin</a:t>
            </a:r>
            <a:r>
              <a:rPr lang="en-GB" sz="1100" b="0" i="0" u="none" strike="noStrike" cap="none" dirty="0">
                <a:solidFill>
                  <a:srgbClr val="000000"/>
                </a:solidFill>
                <a:latin typeface="Arial"/>
                <a:ea typeface="Arial"/>
                <a:cs typeface="Arial"/>
                <a:sym typeface="Arial"/>
              </a:rPr>
              <a:t>. Lastly, a set of alternative solutions has been demonstrated, thus the organizational complication has been mitigated and the company came back to its natural progression and proliferated its market smoothly in the UK.  </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46"/>
        <p:cNvGrpSpPr/>
        <p:nvPr/>
      </p:nvGrpSpPr>
      <p:grpSpPr>
        <a:xfrm>
          <a:off x="0" y="0"/>
          <a:ext cx="0" cy="0"/>
          <a:chOff x="0" y="0"/>
          <a:chExt cx="0" cy="0"/>
        </a:xfrm>
      </p:grpSpPr>
      <p:sp>
        <p:nvSpPr>
          <p:cNvPr id="647" name="Google Shape;647;g84fe34cdf6_34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48" name="Google Shape;648;g84fe34cdf6_34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type="title">
  <p:cSld name="TITLE">
    <p:bg>
      <p:bgPr>
        <a:blipFill>
          <a:blip r:embed="rId2">
            <a:alphaModFix/>
          </a:blip>
          <a:stretch>
            <a:fillRect/>
          </a:stretch>
        </a:blipFill>
        <a:effectLst/>
      </p:bgPr>
    </p:bg>
    <p:spTree>
      <p:nvGrpSpPr>
        <p:cNvPr id="1" name="Shape 9"/>
        <p:cNvGrpSpPr/>
        <p:nvPr/>
      </p:nvGrpSpPr>
      <p:grpSpPr>
        <a:xfrm>
          <a:off x="0" y="0"/>
          <a:ext cx="0" cy="0"/>
          <a:chOff x="0" y="0"/>
          <a:chExt cx="0" cy="0"/>
        </a:xfrm>
      </p:grpSpPr>
      <p:pic>
        <p:nvPicPr>
          <p:cNvPr id="10" name="Google Shape;10;p2" descr="paint_transparent1.png"/>
          <p:cNvPicPr preferRelativeResize="0"/>
          <p:nvPr/>
        </p:nvPicPr>
        <p:blipFill rotWithShape="1">
          <a:blip r:embed="rId3">
            <a:alphaModFix/>
          </a:blip>
          <a:srcRect l="55211"/>
          <a:stretch/>
        </p:blipFill>
        <p:spPr>
          <a:xfrm>
            <a:off x="1" y="0"/>
            <a:ext cx="4095677" cy="5143500"/>
          </a:xfrm>
          <a:prstGeom prst="rect">
            <a:avLst/>
          </a:prstGeom>
          <a:noFill/>
          <a:ln>
            <a:noFill/>
          </a:ln>
        </p:spPr>
      </p:pic>
      <p:sp>
        <p:nvSpPr>
          <p:cNvPr id="11" name="Google Shape;11;p2"/>
          <p:cNvSpPr txBox="1">
            <a:spLocks noGrp="1"/>
          </p:cNvSpPr>
          <p:nvPr>
            <p:ph type="ctrTitle"/>
          </p:nvPr>
        </p:nvSpPr>
        <p:spPr>
          <a:xfrm>
            <a:off x="3208125" y="3287225"/>
            <a:ext cx="5250300" cy="1159800"/>
          </a:xfrm>
          <a:prstGeom prst="rect">
            <a:avLst/>
          </a:prstGeom>
        </p:spPr>
        <p:txBody>
          <a:bodyPr spcFirstLastPara="1" wrap="square" lIns="91425" tIns="91425" rIns="91425" bIns="91425" anchor="b" anchorCtr="0">
            <a:noAutofit/>
          </a:bodyPr>
          <a:lstStyle>
            <a:lvl1pPr lvl="0" algn="r">
              <a:spcBef>
                <a:spcPts val="0"/>
              </a:spcBef>
              <a:spcAft>
                <a:spcPts val="0"/>
              </a:spcAft>
              <a:buClr>
                <a:srgbClr val="FFFFFF"/>
              </a:buClr>
              <a:buSzPts val="5000"/>
              <a:buFont typeface="Lato"/>
              <a:buNone/>
              <a:defRPr sz="5000">
                <a:solidFill>
                  <a:srgbClr val="FFFFFF"/>
                </a:solidFill>
                <a:latin typeface="Lato"/>
                <a:ea typeface="Lato"/>
                <a:cs typeface="Lato"/>
                <a:sym typeface="Lato"/>
              </a:defRPr>
            </a:lvl1pPr>
            <a:lvl2pPr lvl="1" algn="r">
              <a:spcBef>
                <a:spcPts val="0"/>
              </a:spcBef>
              <a:spcAft>
                <a:spcPts val="0"/>
              </a:spcAft>
              <a:buClr>
                <a:srgbClr val="FFFFFF"/>
              </a:buClr>
              <a:buSzPts val="5000"/>
              <a:buFont typeface="Lato"/>
              <a:buNone/>
              <a:defRPr sz="5000">
                <a:solidFill>
                  <a:srgbClr val="FFFFFF"/>
                </a:solidFill>
                <a:latin typeface="Lato"/>
                <a:ea typeface="Lato"/>
                <a:cs typeface="Lato"/>
                <a:sym typeface="Lato"/>
              </a:defRPr>
            </a:lvl2pPr>
            <a:lvl3pPr lvl="2" algn="r">
              <a:spcBef>
                <a:spcPts val="0"/>
              </a:spcBef>
              <a:spcAft>
                <a:spcPts val="0"/>
              </a:spcAft>
              <a:buClr>
                <a:srgbClr val="FFFFFF"/>
              </a:buClr>
              <a:buSzPts val="5000"/>
              <a:buFont typeface="Lato"/>
              <a:buNone/>
              <a:defRPr sz="5000">
                <a:solidFill>
                  <a:srgbClr val="FFFFFF"/>
                </a:solidFill>
                <a:latin typeface="Lato"/>
                <a:ea typeface="Lato"/>
                <a:cs typeface="Lato"/>
                <a:sym typeface="Lato"/>
              </a:defRPr>
            </a:lvl3pPr>
            <a:lvl4pPr lvl="3" algn="r">
              <a:spcBef>
                <a:spcPts val="0"/>
              </a:spcBef>
              <a:spcAft>
                <a:spcPts val="0"/>
              </a:spcAft>
              <a:buClr>
                <a:srgbClr val="FFFFFF"/>
              </a:buClr>
              <a:buSzPts val="5000"/>
              <a:buFont typeface="Lato"/>
              <a:buNone/>
              <a:defRPr sz="5000">
                <a:solidFill>
                  <a:srgbClr val="FFFFFF"/>
                </a:solidFill>
                <a:latin typeface="Lato"/>
                <a:ea typeface="Lato"/>
                <a:cs typeface="Lato"/>
                <a:sym typeface="Lato"/>
              </a:defRPr>
            </a:lvl4pPr>
            <a:lvl5pPr lvl="4" algn="r">
              <a:spcBef>
                <a:spcPts val="0"/>
              </a:spcBef>
              <a:spcAft>
                <a:spcPts val="0"/>
              </a:spcAft>
              <a:buClr>
                <a:srgbClr val="FFFFFF"/>
              </a:buClr>
              <a:buSzPts val="5000"/>
              <a:buFont typeface="Lato"/>
              <a:buNone/>
              <a:defRPr sz="5000">
                <a:solidFill>
                  <a:srgbClr val="FFFFFF"/>
                </a:solidFill>
                <a:latin typeface="Lato"/>
                <a:ea typeface="Lato"/>
                <a:cs typeface="Lato"/>
                <a:sym typeface="Lato"/>
              </a:defRPr>
            </a:lvl5pPr>
            <a:lvl6pPr lvl="5" algn="r">
              <a:spcBef>
                <a:spcPts val="0"/>
              </a:spcBef>
              <a:spcAft>
                <a:spcPts val="0"/>
              </a:spcAft>
              <a:buClr>
                <a:srgbClr val="FFFFFF"/>
              </a:buClr>
              <a:buSzPts val="5000"/>
              <a:buFont typeface="Lato"/>
              <a:buNone/>
              <a:defRPr sz="5000">
                <a:solidFill>
                  <a:srgbClr val="FFFFFF"/>
                </a:solidFill>
                <a:latin typeface="Lato"/>
                <a:ea typeface="Lato"/>
                <a:cs typeface="Lato"/>
                <a:sym typeface="Lato"/>
              </a:defRPr>
            </a:lvl6pPr>
            <a:lvl7pPr lvl="6" algn="r">
              <a:spcBef>
                <a:spcPts val="0"/>
              </a:spcBef>
              <a:spcAft>
                <a:spcPts val="0"/>
              </a:spcAft>
              <a:buClr>
                <a:srgbClr val="FFFFFF"/>
              </a:buClr>
              <a:buSzPts val="5000"/>
              <a:buFont typeface="Lato"/>
              <a:buNone/>
              <a:defRPr sz="5000">
                <a:solidFill>
                  <a:srgbClr val="FFFFFF"/>
                </a:solidFill>
                <a:latin typeface="Lato"/>
                <a:ea typeface="Lato"/>
                <a:cs typeface="Lato"/>
                <a:sym typeface="Lato"/>
              </a:defRPr>
            </a:lvl7pPr>
            <a:lvl8pPr lvl="7" algn="r">
              <a:spcBef>
                <a:spcPts val="0"/>
              </a:spcBef>
              <a:spcAft>
                <a:spcPts val="0"/>
              </a:spcAft>
              <a:buClr>
                <a:srgbClr val="FFFFFF"/>
              </a:buClr>
              <a:buSzPts val="5000"/>
              <a:buFont typeface="Lato"/>
              <a:buNone/>
              <a:defRPr sz="5000">
                <a:solidFill>
                  <a:srgbClr val="FFFFFF"/>
                </a:solidFill>
                <a:latin typeface="Lato"/>
                <a:ea typeface="Lato"/>
                <a:cs typeface="Lato"/>
                <a:sym typeface="Lato"/>
              </a:defRPr>
            </a:lvl8pPr>
            <a:lvl9pPr lvl="8" algn="r">
              <a:spcBef>
                <a:spcPts val="0"/>
              </a:spcBef>
              <a:spcAft>
                <a:spcPts val="0"/>
              </a:spcAft>
              <a:buClr>
                <a:srgbClr val="FFFFFF"/>
              </a:buClr>
              <a:buSzPts val="5000"/>
              <a:buFont typeface="Lato"/>
              <a:buNone/>
              <a:defRPr sz="5000">
                <a:solidFill>
                  <a:srgbClr val="FFFFFF"/>
                </a:solidFill>
                <a:latin typeface="Lato"/>
                <a:ea typeface="Lato"/>
                <a:cs typeface="Lato"/>
                <a:sym typeface="Lato"/>
              </a:defRPr>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 1 column" type="tx">
  <p:cSld name="TITLE_AND_BODY">
    <p:bg>
      <p:bgPr>
        <a:blipFill>
          <a:blip r:embed="rId2">
            <a:alphaModFix/>
          </a:blip>
          <a:stretch>
            <a:fillRect/>
          </a:stretch>
        </a:blipFill>
        <a:effectLst/>
      </p:bgPr>
    </p:bg>
    <p:spTree>
      <p:nvGrpSpPr>
        <p:cNvPr id="1" name="Shape 21"/>
        <p:cNvGrpSpPr/>
        <p:nvPr/>
      </p:nvGrpSpPr>
      <p:grpSpPr>
        <a:xfrm>
          <a:off x="0" y="0"/>
          <a:ext cx="0" cy="0"/>
          <a:chOff x="0" y="0"/>
          <a:chExt cx="0" cy="0"/>
        </a:xfrm>
      </p:grpSpPr>
      <p:pic>
        <p:nvPicPr>
          <p:cNvPr id="22" name="Google Shape;22;p5" descr="paint_transparent1.png"/>
          <p:cNvPicPr preferRelativeResize="0"/>
          <p:nvPr/>
        </p:nvPicPr>
        <p:blipFill>
          <a:blip r:embed="rId3">
            <a:alphaModFix/>
          </a:blip>
          <a:stretch>
            <a:fillRect/>
          </a:stretch>
        </p:blipFill>
        <p:spPr>
          <a:xfrm>
            <a:off x="0" y="0"/>
            <a:ext cx="9144000" cy="5143500"/>
          </a:xfrm>
          <a:prstGeom prst="rect">
            <a:avLst/>
          </a:prstGeom>
          <a:noFill/>
          <a:ln>
            <a:noFill/>
          </a:ln>
        </p:spPr>
      </p:pic>
      <p:sp>
        <p:nvSpPr>
          <p:cNvPr id="23" name="Google Shape;23;p5"/>
          <p:cNvSpPr txBox="1">
            <a:spLocks noGrp="1"/>
          </p:cNvSpPr>
          <p:nvPr>
            <p:ph type="title"/>
          </p:nvPr>
        </p:nvSpPr>
        <p:spPr>
          <a:xfrm>
            <a:off x="457200" y="1348975"/>
            <a:ext cx="5511300" cy="857400"/>
          </a:xfrm>
          <a:prstGeom prst="rect">
            <a:avLst/>
          </a:prstGeom>
        </p:spPr>
        <p:txBody>
          <a:bodyPr spcFirstLastPara="1" wrap="square" lIns="91425" tIns="91425" rIns="91425" bIns="91425" anchor="b" anchorCtr="0">
            <a:noAutofit/>
          </a:bodyPr>
          <a:lstStyle>
            <a:lvl1pPr lvl="0">
              <a:spcBef>
                <a:spcPts val="0"/>
              </a:spcBef>
              <a:spcAft>
                <a:spcPts val="0"/>
              </a:spcAft>
              <a:buSzPts val="4800"/>
              <a:buFont typeface="Lato"/>
              <a:buNone/>
              <a:defRPr>
                <a:latin typeface="Lato"/>
                <a:ea typeface="Lato"/>
                <a:cs typeface="Lato"/>
                <a:sym typeface="Lato"/>
              </a:defRPr>
            </a:lvl1pPr>
            <a:lvl2pPr lvl="1">
              <a:spcBef>
                <a:spcPts val="0"/>
              </a:spcBef>
              <a:spcAft>
                <a:spcPts val="0"/>
              </a:spcAft>
              <a:buSzPts val="4800"/>
              <a:buFont typeface="Lato"/>
              <a:buNone/>
              <a:defRPr>
                <a:latin typeface="Lato"/>
                <a:ea typeface="Lato"/>
                <a:cs typeface="Lato"/>
                <a:sym typeface="Lato"/>
              </a:defRPr>
            </a:lvl2pPr>
            <a:lvl3pPr lvl="2">
              <a:spcBef>
                <a:spcPts val="0"/>
              </a:spcBef>
              <a:spcAft>
                <a:spcPts val="0"/>
              </a:spcAft>
              <a:buSzPts val="4800"/>
              <a:buFont typeface="Lato"/>
              <a:buNone/>
              <a:defRPr>
                <a:latin typeface="Lato"/>
                <a:ea typeface="Lato"/>
                <a:cs typeface="Lato"/>
                <a:sym typeface="Lato"/>
              </a:defRPr>
            </a:lvl3pPr>
            <a:lvl4pPr lvl="3">
              <a:spcBef>
                <a:spcPts val="0"/>
              </a:spcBef>
              <a:spcAft>
                <a:spcPts val="0"/>
              </a:spcAft>
              <a:buSzPts val="4800"/>
              <a:buFont typeface="Lato"/>
              <a:buNone/>
              <a:defRPr>
                <a:latin typeface="Lato"/>
                <a:ea typeface="Lato"/>
                <a:cs typeface="Lato"/>
                <a:sym typeface="Lato"/>
              </a:defRPr>
            </a:lvl4pPr>
            <a:lvl5pPr lvl="4">
              <a:spcBef>
                <a:spcPts val="0"/>
              </a:spcBef>
              <a:spcAft>
                <a:spcPts val="0"/>
              </a:spcAft>
              <a:buSzPts val="4800"/>
              <a:buFont typeface="Lato"/>
              <a:buNone/>
              <a:defRPr>
                <a:latin typeface="Lato"/>
                <a:ea typeface="Lato"/>
                <a:cs typeface="Lato"/>
                <a:sym typeface="Lato"/>
              </a:defRPr>
            </a:lvl5pPr>
            <a:lvl6pPr lvl="5">
              <a:spcBef>
                <a:spcPts val="0"/>
              </a:spcBef>
              <a:spcAft>
                <a:spcPts val="0"/>
              </a:spcAft>
              <a:buSzPts val="4800"/>
              <a:buFont typeface="Lato"/>
              <a:buNone/>
              <a:defRPr>
                <a:latin typeface="Lato"/>
                <a:ea typeface="Lato"/>
                <a:cs typeface="Lato"/>
                <a:sym typeface="Lato"/>
              </a:defRPr>
            </a:lvl6pPr>
            <a:lvl7pPr lvl="6">
              <a:spcBef>
                <a:spcPts val="0"/>
              </a:spcBef>
              <a:spcAft>
                <a:spcPts val="0"/>
              </a:spcAft>
              <a:buSzPts val="4800"/>
              <a:buFont typeface="Lato"/>
              <a:buNone/>
              <a:defRPr>
                <a:latin typeface="Lato"/>
                <a:ea typeface="Lato"/>
                <a:cs typeface="Lato"/>
                <a:sym typeface="Lato"/>
              </a:defRPr>
            </a:lvl7pPr>
            <a:lvl8pPr lvl="7">
              <a:spcBef>
                <a:spcPts val="0"/>
              </a:spcBef>
              <a:spcAft>
                <a:spcPts val="0"/>
              </a:spcAft>
              <a:buSzPts val="4800"/>
              <a:buFont typeface="Lato"/>
              <a:buNone/>
              <a:defRPr>
                <a:latin typeface="Lato"/>
                <a:ea typeface="Lato"/>
                <a:cs typeface="Lato"/>
                <a:sym typeface="Lato"/>
              </a:defRPr>
            </a:lvl8pPr>
            <a:lvl9pPr lvl="8">
              <a:spcBef>
                <a:spcPts val="0"/>
              </a:spcBef>
              <a:spcAft>
                <a:spcPts val="0"/>
              </a:spcAft>
              <a:buSzPts val="4800"/>
              <a:buFont typeface="Lato"/>
              <a:buNone/>
              <a:defRPr>
                <a:latin typeface="Lato"/>
                <a:ea typeface="Lato"/>
                <a:cs typeface="Lato"/>
                <a:sym typeface="Lato"/>
              </a:defRPr>
            </a:lvl9pPr>
          </a:lstStyle>
          <a:p>
            <a:endParaRPr/>
          </a:p>
        </p:txBody>
      </p:sp>
      <p:sp>
        <p:nvSpPr>
          <p:cNvPr id="24" name="Google Shape;24;p5"/>
          <p:cNvSpPr txBox="1">
            <a:spLocks noGrp="1"/>
          </p:cNvSpPr>
          <p:nvPr>
            <p:ph type="body" idx="1"/>
          </p:nvPr>
        </p:nvSpPr>
        <p:spPr>
          <a:xfrm>
            <a:off x="457200" y="2244400"/>
            <a:ext cx="5511300" cy="2605200"/>
          </a:xfrm>
          <a:prstGeom prst="rect">
            <a:avLst/>
          </a:prstGeom>
        </p:spPr>
        <p:txBody>
          <a:bodyPr spcFirstLastPara="1" wrap="square" lIns="91425" tIns="91425" rIns="91425" bIns="91425" anchor="t" anchorCtr="0">
            <a:noAutofit/>
          </a:bodyPr>
          <a:lstStyle>
            <a:lvl1pPr marL="457200" lvl="0" indent="-342900">
              <a:spcBef>
                <a:spcPts val="600"/>
              </a:spcBef>
              <a:spcAft>
                <a:spcPts val="0"/>
              </a:spcAft>
              <a:buSzPts val="1800"/>
              <a:buChar char="×"/>
              <a:defRPr/>
            </a:lvl1pPr>
            <a:lvl2pPr marL="914400" lvl="1" indent="-342900">
              <a:spcBef>
                <a:spcPts val="0"/>
              </a:spcBef>
              <a:spcAft>
                <a:spcPts val="0"/>
              </a:spcAft>
              <a:buSzPts val="1800"/>
              <a:buChar char="×"/>
              <a:defRPr/>
            </a:lvl2pPr>
            <a:lvl3pPr marL="1371600" lvl="2" indent="-342900">
              <a:spcBef>
                <a:spcPts val="0"/>
              </a:spcBef>
              <a:spcAft>
                <a:spcPts val="0"/>
              </a:spcAft>
              <a:buSzPts val="1800"/>
              <a:buChar char="×"/>
              <a:defRPr/>
            </a:lvl3pPr>
            <a:lvl4pPr marL="1828800" lvl="3" indent="-342900">
              <a:spcBef>
                <a:spcPts val="0"/>
              </a:spcBef>
              <a:spcAft>
                <a:spcPts val="0"/>
              </a:spcAft>
              <a:buSzPts val="1800"/>
              <a:buChar char="×"/>
              <a:defRPr/>
            </a:lvl4pPr>
            <a:lvl5pPr marL="2286000" lvl="4" indent="-342900">
              <a:spcBef>
                <a:spcPts val="0"/>
              </a:spcBef>
              <a:spcAft>
                <a:spcPts val="0"/>
              </a:spcAft>
              <a:buSzPts val="1800"/>
              <a:buChar char="○"/>
              <a:defRPr/>
            </a:lvl5pPr>
            <a:lvl6pPr marL="2743200" lvl="5" indent="-342900">
              <a:spcBef>
                <a:spcPts val="0"/>
              </a:spcBef>
              <a:spcAft>
                <a:spcPts val="0"/>
              </a:spcAft>
              <a:buSzPts val="1800"/>
              <a:buChar char="■"/>
              <a:defRPr/>
            </a:lvl6pPr>
            <a:lvl7pPr marL="3200400" lvl="6" indent="-342900">
              <a:spcBef>
                <a:spcPts val="0"/>
              </a:spcBef>
              <a:spcAft>
                <a:spcPts val="0"/>
              </a:spcAft>
              <a:buSzPts val="1800"/>
              <a:buChar char="●"/>
              <a:defRPr/>
            </a:lvl7pPr>
            <a:lvl8pPr marL="3657600" lvl="7" indent="-342900">
              <a:spcBef>
                <a:spcPts val="0"/>
              </a:spcBef>
              <a:spcAft>
                <a:spcPts val="0"/>
              </a:spcAft>
              <a:buSzPts val="1800"/>
              <a:buChar char="○"/>
              <a:defRPr/>
            </a:lvl8pPr>
            <a:lvl9pPr marL="4114800" lvl="8" indent="-342900">
              <a:spcBef>
                <a:spcPts val="0"/>
              </a:spcBef>
              <a:spcAft>
                <a:spcPts val="0"/>
              </a:spcAft>
              <a:buSzPts val="1800"/>
              <a:buChar char="■"/>
              <a:defRPr/>
            </a:lvl9pPr>
          </a:lstStyle>
          <a:p>
            <a:endParaRPr/>
          </a:p>
        </p:txBody>
      </p:sp>
      <p:sp>
        <p:nvSpPr>
          <p:cNvPr id="25" name="Google Shape;25;p5"/>
          <p:cNvSpPr txBox="1">
            <a:spLocks noGrp="1"/>
          </p:cNvSpPr>
          <p:nvPr>
            <p:ph type="sldNum" idx="12"/>
          </p:nvPr>
        </p:nvSpPr>
        <p:spPr>
          <a:xfrm>
            <a:off x="8480584" y="4673651"/>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 2 columns" type="twoColTx">
  <p:cSld name="TITLE_AND_TWO_COLUMNS">
    <p:bg>
      <p:bgPr>
        <a:blipFill>
          <a:blip r:embed="rId2">
            <a:alphaModFix/>
          </a:blip>
          <a:stretch>
            <a:fillRect/>
          </a:stretch>
        </a:blipFill>
        <a:effectLst/>
      </p:bgPr>
    </p:bg>
    <p:spTree>
      <p:nvGrpSpPr>
        <p:cNvPr id="1" name="Shape 26"/>
        <p:cNvGrpSpPr/>
        <p:nvPr/>
      </p:nvGrpSpPr>
      <p:grpSpPr>
        <a:xfrm>
          <a:off x="0" y="0"/>
          <a:ext cx="0" cy="0"/>
          <a:chOff x="0" y="0"/>
          <a:chExt cx="0" cy="0"/>
        </a:xfrm>
      </p:grpSpPr>
      <p:pic>
        <p:nvPicPr>
          <p:cNvPr id="27" name="Google Shape;27;p6" descr="paint_transparent1.png"/>
          <p:cNvPicPr preferRelativeResize="0"/>
          <p:nvPr/>
        </p:nvPicPr>
        <p:blipFill>
          <a:blip r:embed="rId3">
            <a:alphaModFix/>
          </a:blip>
          <a:stretch>
            <a:fillRect/>
          </a:stretch>
        </p:blipFill>
        <p:spPr>
          <a:xfrm>
            <a:off x="0" y="0"/>
            <a:ext cx="9144000" cy="5143500"/>
          </a:xfrm>
          <a:prstGeom prst="rect">
            <a:avLst/>
          </a:prstGeom>
          <a:noFill/>
          <a:ln>
            <a:noFill/>
          </a:ln>
        </p:spPr>
      </p:pic>
      <p:sp>
        <p:nvSpPr>
          <p:cNvPr id="28" name="Google Shape;28;p6"/>
          <p:cNvSpPr txBox="1">
            <a:spLocks noGrp="1"/>
          </p:cNvSpPr>
          <p:nvPr>
            <p:ph type="title"/>
          </p:nvPr>
        </p:nvSpPr>
        <p:spPr>
          <a:xfrm>
            <a:off x="457200" y="1348975"/>
            <a:ext cx="5511300" cy="857400"/>
          </a:xfrm>
          <a:prstGeom prst="rect">
            <a:avLst/>
          </a:prstGeom>
        </p:spPr>
        <p:txBody>
          <a:bodyPr spcFirstLastPara="1" wrap="square" lIns="91425" tIns="91425" rIns="91425" bIns="91425" anchor="b" anchorCtr="0">
            <a:noAutofit/>
          </a:bodyPr>
          <a:lstStyle>
            <a:lvl1pPr lvl="0">
              <a:spcBef>
                <a:spcPts val="0"/>
              </a:spcBef>
              <a:spcAft>
                <a:spcPts val="0"/>
              </a:spcAft>
              <a:buSzPts val="4800"/>
              <a:buNone/>
              <a:defRPr/>
            </a:lvl1pPr>
            <a:lvl2pPr lvl="1">
              <a:spcBef>
                <a:spcPts val="0"/>
              </a:spcBef>
              <a:spcAft>
                <a:spcPts val="0"/>
              </a:spcAft>
              <a:buSzPts val="4800"/>
              <a:buNone/>
              <a:defRPr/>
            </a:lvl2pPr>
            <a:lvl3pPr lvl="2">
              <a:spcBef>
                <a:spcPts val="0"/>
              </a:spcBef>
              <a:spcAft>
                <a:spcPts val="0"/>
              </a:spcAft>
              <a:buSzPts val="4800"/>
              <a:buNone/>
              <a:defRPr/>
            </a:lvl3pPr>
            <a:lvl4pPr lvl="3">
              <a:spcBef>
                <a:spcPts val="0"/>
              </a:spcBef>
              <a:spcAft>
                <a:spcPts val="0"/>
              </a:spcAft>
              <a:buSzPts val="4800"/>
              <a:buNone/>
              <a:defRPr/>
            </a:lvl4pPr>
            <a:lvl5pPr lvl="4">
              <a:spcBef>
                <a:spcPts val="0"/>
              </a:spcBef>
              <a:spcAft>
                <a:spcPts val="0"/>
              </a:spcAft>
              <a:buSzPts val="4800"/>
              <a:buNone/>
              <a:defRPr/>
            </a:lvl5pPr>
            <a:lvl6pPr lvl="5">
              <a:spcBef>
                <a:spcPts val="0"/>
              </a:spcBef>
              <a:spcAft>
                <a:spcPts val="0"/>
              </a:spcAft>
              <a:buSzPts val="4800"/>
              <a:buNone/>
              <a:defRPr/>
            </a:lvl6pPr>
            <a:lvl7pPr lvl="6">
              <a:spcBef>
                <a:spcPts val="0"/>
              </a:spcBef>
              <a:spcAft>
                <a:spcPts val="0"/>
              </a:spcAft>
              <a:buSzPts val="4800"/>
              <a:buNone/>
              <a:defRPr/>
            </a:lvl7pPr>
            <a:lvl8pPr lvl="7">
              <a:spcBef>
                <a:spcPts val="0"/>
              </a:spcBef>
              <a:spcAft>
                <a:spcPts val="0"/>
              </a:spcAft>
              <a:buSzPts val="4800"/>
              <a:buNone/>
              <a:defRPr/>
            </a:lvl8pPr>
            <a:lvl9pPr lvl="8">
              <a:spcBef>
                <a:spcPts val="0"/>
              </a:spcBef>
              <a:spcAft>
                <a:spcPts val="0"/>
              </a:spcAft>
              <a:buSzPts val="4800"/>
              <a:buNone/>
              <a:defRPr/>
            </a:lvl9pPr>
          </a:lstStyle>
          <a:p>
            <a:endParaRPr/>
          </a:p>
        </p:txBody>
      </p:sp>
      <p:sp>
        <p:nvSpPr>
          <p:cNvPr id="29" name="Google Shape;29;p6"/>
          <p:cNvSpPr txBox="1">
            <a:spLocks noGrp="1"/>
          </p:cNvSpPr>
          <p:nvPr>
            <p:ph type="body" idx="1"/>
          </p:nvPr>
        </p:nvSpPr>
        <p:spPr>
          <a:xfrm>
            <a:off x="457200" y="2211825"/>
            <a:ext cx="2675100" cy="2637900"/>
          </a:xfrm>
          <a:prstGeom prst="rect">
            <a:avLst/>
          </a:prstGeom>
        </p:spPr>
        <p:txBody>
          <a:bodyPr spcFirstLastPara="1" wrap="square" lIns="91425" tIns="91425" rIns="91425" bIns="91425" anchor="t" anchorCtr="0">
            <a:noAutofit/>
          </a:bodyPr>
          <a:lstStyle>
            <a:lvl1pPr marL="457200" lvl="0" indent="-330200">
              <a:spcBef>
                <a:spcPts val="600"/>
              </a:spcBef>
              <a:spcAft>
                <a:spcPts val="0"/>
              </a:spcAft>
              <a:buSzPts val="1600"/>
              <a:buChar char="×"/>
              <a:defRPr sz="1600"/>
            </a:lvl1pPr>
            <a:lvl2pPr marL="914400" lvl="1" indent="-330200">
              <a:spcBef>
                <a:spcPts val="0"/>
              </a:spcBef>
              <a:spcAft>
                <a:spcPts val="0"/>
              </a:spcAft>
              <a:buSzPts val="1600"/>
              <a:buChar char="×"/>
              <a:defRPr sz="1600"/>
            </a:lvl2pPr>
            <a:lvl3pPr marL="1371600" lvl="2" indent="-330200">
              <a:spcBef>
                <a:spcPts val="0"/>
              </a:spcBef>
              <a:spcAft>
                <a:spcPts val="0"/>
              </a:spcAft>
              <a:buSzPts val="1600"/>
              <a:buChar char="×"/>
              <a:defRPr sz="1600"/>
            </a:lvl3pPr>
            <a:lvl4pPr marL="1828800" lvl="3" indent="-330200">
              <a:spcBef>
                <a:spcPts val="0"/>
              </a:spcBef>
              <a:spcAft>
                <a:spcPts val="0"/>
              </a:spcAft>
              <a:buSzPts val="1600"/>
              <a:buChar char="×"/>
              <a:defRPr sz="1600"/>
            </a:lvl4pPr>
            <a:lvl5pPr marL="2286000" lvl="4" indent="-330200">
              <a:spcBef>
                <a:spcPts val="0"/>
              </a:spcBef>
              <a:spcAft>
                <a:spcPts val="0"/>
              </a:spcAft>
              <a:buSzPts val="1600"/>
              <a:buChar char="○"/>
              <a:defRPr sz="1600"/>
            </a:lvl5pPr>
            <a:lvl6pPr marL="2743200" lvl="5" indent="-330200">
              <a:spcBef>
                <a:spcPts val="0"/>
              </a:spcBef>
              <a:spcAft>
                <a:spcPts val="0"/>
              </a:spcAft>
              <a:buSzPts val="1600"/>
              <a:buChar char="■"/>
              <a:defRPr sz="1600"/>
            </a:lvl6pPr>
            <a:lvl7pPr marL="3200400" lvl="6" indent="-330200">
              <a:spcBef>
                <a:spcPts val="0"/>
              </a:spcBef>
              <a:spcAft>
                <a:spcPts val="0"/>
              </a:spcAft>
              <a:buSzPts val="1600"/>
              <a:buChar char="●"/>
              <a:defRPr sz="1600"/>
            </a:lvl7pPr>
            <a:lvl8pPr marL="3657600" lvl="7" indent="-330200">
              <a:spcBef>
                <a:spcPts val="0"/>
              </a:spcBef>
              <a:spcAft>
                <a:spcPts val="0"/>
              </a:spcAft>
              <a:buSzPts val="1600"/>
              <a:buChar char="○"/>
              <a:defRPr sz="1600"/>
            </a:lvl8pPr>
            <a:lvl9pPr marL="4114800" lvl="8" indent="-330200">
              <a:spcBef>
                <a:spcPts val="0"/>
              </a:spcBef>
              <a:spcAft>
                <a:spcPts val="0"/>
              </a:spcAft>
              <a:buSzPts val="1600"/>
              <a:buChar char="■"/>
              <a:defRPr sz="1600"/>
            </a:lvl9pPr>
          </a:lstStyle>
          <a:p>
            <a:endParaRPr/>
          </a:p>
        </p:txBody>
      </p:sp>
      <p:sp>
        <p:nvSpPr>
          <p:cNvPr id="30" name="Google Shape;30;p6"/>
          <p:cNvSpPr txBox="1">
            <a:spLocks noGrp="1"/>
          </p:cNvSpPr>
          <p:nvPr>
            <p:ph type="body" idx="2"/>
          </p:nvPr>
        </p:nvSpPr>
        <p:spPr>
          <a:xfrm>
            <a:off x="3293406" y="2211825"/>
            <a:ext cx="2675100" cy="2637900"/>
          </a:xfrm>
          <a:prstGeom prst="rect">
            <a:avLst/>
          </a:prstGeom>
        </p:spPr>
        <p:txBody>
          <a:bodyPr spcFirstLastPara="1" wrap="square" lIns="91425" tIns="91425" rIns="91425" bIns="91425" anchor="t" anchorCtr="0">
            <a:noAutofit/>
          </a:bodyPr>
          <a:lstStyle>
            <a:lvl1pPr marL="457200" lvl="0" indent="-330200">
              <a:spcBef>
                <a:spcPts val="600"/>
              </a:spcBef>
              <a:spcAft>
                <a:spcPts val="0"/>
              </a:spcAft>
              <a:buSzPts val="1600"/>
              <a:buChar char="×"/>
              <a:defRPr sz="1600"/>
            </a:lvl1pPr>
            <a:lvl2pPr marL="914400" lvl="1" indent="-330200">
              <a:spcBef>
                <a:spcPts val="0"/>
              </a:spcBef>
              <a:spcAft>
                <a:spcPts val="0"/>
              </a:spcAft>
              <a:buSzPts val="1600"/>
              <a:buChar char="×"/>
              <a:defRPr sz="1600"/>
            </a:lvl2pPr>
            <a:lvl3pPr marL="1371600" lvl="2" indent="-330200">
              <a:spcBef>
                <a:spcPts val="0"/>
              </a:spcBef>
              <a:spcAft>
                <a:spcPts val="0"/>
              </a:spcAft>
              <a:buSzPts val="1600"/>
              <a:buChar char="×"/>
              <a:defRPr sz="1600"/>
            </a:lvl3pPr>
            <a:lvl4pPr marL="1828800" lvl="3" indent="-330200">
              <a:spcBef>
                <a:spcPts val="0"/>
              </a:spcBef>
              <a:spcAft>
                <a:spcPts val="0"/>
              </a:spcAft>
              <a:buSzPts val="1600"/>
              <a:buChar char="×"/>
              <a:defRPr sz="1600"/>
            </a:lvl4pPr>
            <a:lvl5pPr marL="2286000" lvl="4" indent="-330200">
              <a:spcBef>
                <a:spcPts val="0"/>
              </a:spcBef>
              <a:spcAft>
                <a:spcPts val="0"/>
              </a:spcAft>
              <a:buSzPts val="1600"/>
              <a:buChar char="○"/>
              <a:defRPr sz="1600"/>
            </a:lvl5pPr>
            <a:lvl6pPr marL="2743200" lvl="5" indent="-330200">
              <a:spcBef>
                <a:spcPts val="0"/>
              </a:spcBef>
              <a:spcAft>
                <a:spcPts val="0"/>
              </a:spcAft>
              <a:buSzPts val="1600"/>
              <a:buChar char="■"/>
              <a:defRPr sz="1600"/>
            </a:lvl6pPr>
            <a:lvl7pPr marL="3200400" lvl="6" indent="-330200">
              <a:spcBef>
                <a:spcPts val="0"/>
              </a:spcBef>
              <a:spcAft>
                <a:spcPts val="0"/>
              </a:spcAft>
              <a:buSzPts val="1600"/>
              <a:buChar char="●"/>
              <a:defRPr sz="1600"/>
            </a:lvl7pPr>
            <a:lvl8pPr marL="3657600" lvl="7" indent="-330200">
              <a:spcBef>
                <a:spcPts val="0"/>
              </a:spcBef>
              <a:spcAft>
                <a:spcPts val="0"/>
              </a:spcAft>
              <a:buSzPts val="1600"/>
              <a:buChar char="○"/>
              <a:defRPr sz="1600"/>
            </a:lvl8pPr>
            <a:lvl9pPr marL="4114800" lvl="8" indent="-330200">
              <a:spcBef>
                <a:spcPts val="0"/>
              </a:spcBef>
              <a:spcAft>
                <a:spcPts val="0"/>
              </a:spcAft>
              <a:buSzPts val="1600"/>
              <a:buChar char="■"/>
              <a:defRPr sz="1600"/>
            </a:lvl9pPr>
          </a:lstStyle>
          <a:p>
            <a:endParaRPr/>
          </a:p>
        </p:txBody>
      </p:sp>
      <p:sp>
        <p:nvSpPr>
          <p:cNvPr id="31" name="Google Shape;31;p6"/>
          <p:cNvSpPr txBox="1">
            <a:spLocks noGrp="1"/>
          </p:cNvSpPr>
          <p:nvPr>
            <p:ph type="sldNum" idx="12"/>
          </p:nvPr>
        </p:nvSpPr>
        <p:spPr>
          <a:xfrm>
            <a:off x="8480584" y="4673651"/>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 3 columns">
  <p:cSld name="TITLE_AND_TWO_COLUMNS_1">
    <p:bg>
      <p:bgPr>
        <a:blipFill>
          <a:blip r:embed="rId2">
            <a:alphaModFix/>
          </a:blip>
          <a:stretch>
            <a:fillRect/>
          </a:stretch>
        </a:blipFill>
        <a:effectLst/>
      </p:bgPr>
    </p:bg>
    <p:spTree>
      <p:nvGrpSpPr>
        <p:cNvPr id="1" name="Shape 32"/>
        <p:cNvGrpSpPr/>
        <p:nvPr/>
      </p:nvGrpSpPr>
      <p:grpSpPr>
        <a:xfrm>
          <a:off x="0" y="0"/>
          <a:ext cx="0" cy="0"/>
          <a:chOff x="0" y="0"/>
          <a:chExt cx="0" cy="0"/>
        </a:xfrm>
      </p:grpSpPr>
      <p:pic>
        <p:nvPicPr>
          <p:cNvPr id="33" name="Google Shape;33;p7" descr="paint_transparent1.png"/>
          <p:cNvPicPr preferRelativeResize="0"/>
          <p:nvPr/>
        </p:nvPicPr>
        <p:blipFill>
          <a:blip r:embed="rId3">
            <a:alphaModFix/>
          </a:blip>
          <a:stretch>
            <a:fillRect/>
          </a:stretch>
        </p:blipFill>
        <p:spPr>
          <a:xfrm>
            <a:off x="0" y="0"/>
            <a:ext cx="9144000" cy="5143500"/>
          </a:xfrm>
          <a:prstGeom prst="rect">
            <a:avLst/>
          </a:prstGeom>
          <a:noFill/>
          <a:ln>
            <a:noFill/>
          </a:ln>
        </p:spPr>
      </p:pic>
      <p:sp>
        <p:nvSpPr>
          <p:cNvPr id="34" name="Google Shape;34;p7"/>
          <p:cNvSpPr txBox="1">
            <a:spLocks noGrp="1"/>
          </p:cNvSpPr>
          <p:nvPr>
            <p:ph type="title"/>
          </p:nvPr>
        </p:nvSpPr>
        <p:spPr>
          <a:xfrm>
            <a:off x="457200" y="1348975"/>
            <a:ext cx="5511300" cy="857400"/>
          </a:xfrm>
          <a:prstGeom prst="rect">
            <a:avLst/>
          </a:prstGeom>
        </p:spPr>
        <p:txBody>
          <a:bodyPr spcFirstLastPara="1" wrap="square" lIns="91425" tIns="91425" rIns="91425" bIns="91425" anchor="b" anchorCtr="0">
            <a:noAutofit/>
          </a:bodyPr>
          <a:lstStyle>
            <a:lvl1pPr lvl="0" rtl="0">
              <a:spcBef>
                <a:spcPts val="0"/>
              </a:spcBef>
              <a:spcAft>
                <a:spcPts val="0"/>
              </a:spcAft>
              <a:buSzPts val="4800"/>
              <a:buNone/>
              <a:defRPr/>
            </a:lvl1pPr>
            <a:lvl2pPr lvl="1" rtl="0">
              <a:spcBef>
                <a:spcPts val="0"/>
              </a:spcBef>
              <a:spcAft>
                <a:spcPts val="0"/>
              </a:spcAft>
              <a:buSzPts val="4800"/>
              <a:buNone/>
              <a:defRPr/>
            </a:lvl2pPr>
            <a:lvl3pPr lvl="2" rtl="0">
              <a:spcBef>
                <a:spcPts val="0"/>
              </a:spcBef>
              <a:spcAft>
                <a:spcPts val="0"/>
              </a:spcAft>
              <a:buSzPts val="4800"/>
              <a:buNone/>
              <a:defRPr/>
            </a:lvl3pPr>
            <a:lvl4pPr lvl="3" rtl="0">
              <a:spcBef>
                <a:spcPts val="0"/>
              </a:spcBef>
              <a:spcAft>
                <a:spcPts val="0"/>
              </a:spcAft>
              <a:buSzPts val="4800"/>
              <a:buNone/>
              <a:defRPr/>
            </a:lvl4pPr>
            <a:lvl5pPr lvl="4" rtl="0">
              <a:spcBef>
                <a:spcPts val="0"/>
              </a:spcBef>
              <a:spcAft>
                <a:spcPts val="0"/>
              </a:spcAft>
              <a:buSzPts val="4800"/>
              <a:buNone/>
              <a:defRPr/>
            </a:lvl5pPr>
            <a:lvl6pPr lvl="5" rtl="0">
              <a:spcBef>
                <a:spcPts val="0"/>
              </a:spcBef>
              <a:spcAft>
                <a:spcPts val="0"/>
              </a:spcAft>
              <a:buSzPts val="4800"/>
              <a:buNone/>
              <a:defRPr/>
            </a:lvl6pPr>
            <a:lvl7pPr lvl="6" rtl="0">
              <a:spcBef>
                <a:spcPts val="0"/>
              </a:spcBef>
              <a:spcAft>
                <a:spcPts val="0"/>
              </a:spcAft>
              <a:buSzPts val="4800"/>
              <a:buNone/>
              <a:defRPr/>
            </a:lvl7pPr>
            <a:lvl8pPr lvl="7" rtl="0">
              <a:spcBef>
                <a:spcPts val="0"/>
              </a:spcBef>
              <a:spcAft>
                <a:spcPts val="0"/>
              </a:spcAft>
              <a:buSzPts val="4800"/>
              <a:buNone/>
              <a:defRPr/>
            </a:lvl8pPr>
            <a:lvl9pPr lvl="8" rtl="0">
              <a:spcBef>
                <a:spcPts val="0"/>
              </a:spcBef>
              <a:spcAft>
                <a:spcPts val="0"/>
              </a:spcAft>
              <a:buSzPts val="4800"/>
              <a:buNone/>
              <a:defRPr/>
            </a:lvl9pPr>
          </a:lstStyle>
          <a:p>
            <a:endParaRPr/>
          </a:p>
        </p:txBody>
      </p:sp>
      <p:sp>
        <p:nvSpPr>
          <p:cNvPr id="35" name="Google Shape;35;p7"/>
          <p:cNvSpPr txBox="1">
            <a:spLocks noGrp="1"/>
          </p:cNvSpPr>
          <p:nvPr>
            <p:ph type="body" idx="1"/>
          </p:nvPr>
        </p:nvSpPr>
        <p:spPr>
          <a:xfrm>
            <a:off x="489775" y="2312475"/>
            <a:ext cx="1831500" cy="2613300"/>
          </a:xfrm>
          <a:prstGeom prst="rect">
            <a:avLst/>
          </a:prstGeom>
        </p:spPr>
        <p:txBody>
          <a:bodyPr spcFirstLastPara="1" wrap="square" lIns="91425" tIns="91425" rIns="91425" bIns="91425" anchor="t" anchorCtr="0">
            <a:noAutofit/>
          </a:bodyPr>
          <a:lstStyle>
            <a:lvl1pPr marL="457200" lvl="0" indent="-304800" rtl="0">
              <a:spcBef>
                <a:spcPts val="600"/>
              </a:spcBef>
              <a:spcAft>
                <a:spcPts val="0"/>
              </a:spcAft>
              <a:buSzPts val="1200"/>
              <a:buChar char="×"/>
              <a:defRPr sz="1200"/>
            </a:lvl1pPr>
            <a:lvl2pPr marL="914400" lvl="1" indent="-304800" rtl="0">
              <a:spcBef>
                <a:spcPts val="0"/>
              </a:spcBef>
              <a:spcAft>
                <a:spcPts val="0"/>
              </a:spcAft>
              <a:buSzPts val="1200"/>
              <a:buChar char="×"/>
              <a:defRPr sz="1200"/>
            </a:lvl2pPr>
            <a:lvl3pPr marL="1371600" lvl="2" indent="-304800" rtl="0">
              <a:spcBef>
                <a:spcPts val="0"/>
              </a:spcBef>
              <a:spcAft>
                <a:spcPts val="0"/>
              </a:spcAft>
              <a:buSzPts val="1200"/>
              <a:buChar char="×"/>
              <a:defRPr sz="1200"/>
            </a:lvl3pPr>
            <a:lvl4pPr marL="1828800" lvl="3" indent="-304800" rtl="0">
              <a:spcBef>
                <a:spcPts val="0"/>
              </a:spcBef>
              <a:spcAft>
                <a:spcPts val="0"/>
              </a:spcAft>
              <a:buSzPts val="1200"/>
              <a:buChar char="×"/>
              <a:defRPr sz="1200"/>
            </a:lvl4pPr>
            <a:lvl5pPr marL="2286000" lvl="4" indent="-304800" rtl="0">
              <a:spcBef>
                <a:spcPts val="0"/>
              </a:spcBef>
              <a:spcAft>
                <a:spcPts val="0"/>
              </a:spcAft>
              <a:buSzPts val="1200"/>
              <a:buChar char="○"/>
              <a:defRPr sz="1200"/>
            </a:lvl5pPr>
            <a:lvl6pPr marL="2743200" lvl="5" indent="-304800" rtl="0">
              <a:spcBef>
                <a:spcPts val="0"/>
              </a:spcBef>
              <a:spcAft>
                <a:spcPts val="0"/>
              </a:spcAft>
              <a:buSzPts val="1200"/>
              <a:buChar char="■"/>
              <a:defRPr sz="1200"/>
            </a:lvl6pPr>
            <a:lvl7pPr marL="3200400" lvl="6" indent="-304800" rtl="0">
              <a:spcBef>
                <a:spcPts val="0"/>
              </a:spcBef>
              <a:spcAft>
                <a:spcPts val="0"/>
              </a:spcAft>
              <a:buSzPts val="1200"/>
              <a:buChar char="●"/>
              <a:defRPr sz="1200"/>
            </a:lvl7pPr>
            <a:lvl8pPr marL="3657600" lvl="7" indent="-304800" rtl="0">
              <a:spcBef>
                <a:spcPts val="0"/>
              </a:spcBef>
              <a:spcAft>
                <a:spcPts val="0"/>
              </a:spcAft>
              <a:buSzPts val="1200"/>
              <a:buChar char="○"/>
              <a:defRPr sz="1200"/>
            </a:lvl8pPr>
            <a:lvl9pPr marL="4114800" lvl="8" indent="-304800" rtl="0">
              <a:spcBef>
                <a:spcPts val="0"/>
              </a:spcBef>
              <a:spcAft>
                <a:spcPts val="0"/>
              </a:spcAft>
              <a:buSzPts val="1200"/>
              <a:buChar char="■"/>
              <a:defRPr sz="1200"/>
            </a:lvl9pPr>
          </a:lstStyle>
          <a:p>
            <a:endParaRPr/>
          </a:p>
        </p:txBody>
      </p:sp>
      <p:sp>
        <p:nvSpPr>
          <p:cNvPr id="36" name="Google Shape;36;p7"/>
          <p:cNvSpPr txBox="1">
            <a:spLocks noGrp="1"/>
          </p:cNvSpPr>
          <p:nvPr>
            <p:ph type="body" idx="2"/>
          </p:nvPr>
        </p:nvSpPr>
        <p:spPr>
          <a:xfrm>
            <a:off x="2415136" y="2312475"/>
            <a:ext cx="1831500" cy="2613300"/>
          </a:xfrm>
          <a:prstGeom prst="rect">
            <a:avLst/>
          </a:prstGeom>
        </p:spPr>
        <p:txBody>
          <a:bodyPr spcFirstLastPara="1" wrap="square" lIns="91425" tIns="91425" rIns="91425" bIns="91425" anchor="t" anchorCtr="0">
            <a:noAutofit/>
          </a:bodyPr>
          <a:lstStyle>
            <a:lvl1pPr marL="457200" lvl="0" indent="-304800" rtl="0">
              <a:spcBef>
                <a:spcPts val="600"/>
              </a:spcBef>
              <a:spcAft>
                <a:spcPts val="0"/>
              </a:spcAft>
              <a:buSzPts val="1200"/>
              <a:buChar char="×"/>
              <a:defRPr sz="1200"/>
            </a:lvl1pPr>
            <a:lvl2pPr marL="914400" lvl="1" indent="-304800" rtl="0">
              <a:spcBef>
                <a:spcPts val="0"/>
              </a:spcBef>
              <a:spcAft>
                <a:spcPts val="0"/>
              </a:spcAft>
              <a:buSzPts val="1200"/>
              <a:buChar char="×"/>
              <a:defRPr sz="1200"/>
            </a:lvl2pPr>
            <a:lvl3pPr marL="1371600" lvl="2" indent="-304800" rtl="0">
              <a:spcBef>
                <a:spcPts val="0"/>
              </a:spcBef>
              <a:spcAft>
                <a:spcPts val="0"/>
              </a:spcAft>
              <a:buSzPts val="1200"/>
              <a:buChar char="×"/>
              <a:defRPr sz="1200"/>
            </a:lvl3pPr>
            <a:lvl4pPr marL="1828800" lvl="3" indent="-304800" rtl="0">
              <a:spcBef>
                <a:spcPts val="0"/>
              </a:spcBef>
              <a:spcAft>
                <a:spcPts val="0"/>
              </a:spcAft>
              <a:buSzPts val="1200"/>
              <a:buChar char="×"/>
              <a:defRPr sz="1200"/>
            </a:lvl4pPr>
            <a:lvl5pPr marL="2286000" lvl="4" indent="-304800" rtl="0">
              <a:spcBef>
                <a:spcPts val="0"/>
              </a:spcBef>
              <a:spcAft>
                <a:spcPts val="0"/>
              </a:spcAft>
              <a:buSzPts val="1200"/>
              <a:buChar char="○"/>
              <a:defRPr sz="1200"/>
            </a:lvl5pPr>
            <a:lvl6pPr marL="2743200" lvl="5" indent="-304800" rtl="0">
              <a:spcBef>
                <a:spcPts val="0"/>
              </a:spcBef>
              <a:spcAft>
                <a:spcPts val="0"/>
              </a:spcAft>
              <a:buSzPts val="1200"/>
              <a:buChar char="■"/>
              <a:defRPr sz="1200"/>
            </a:lvl6pPr>
            <a:lvl7pPr marL="3200400" lvl="6" indent="-304800" rtl="0">
              <a:spcBef>
                <a:spcPts val="0"/>
              </a:spcBef>
              <a:spcAft>
                <a:spcPts val="0"/>
              </a:spcAft>
              <a:buSzPts val="1200"/>
              <a:buChar char="●"/>
              <a:defRPr sz="1200"/>
            </a:lvl7pPr>
            <a:lvl8pPr marL="3657600" lvl="7" indent="-304800" rtl="0">
              <a:spcBef>
                <a:spcPts val="0"/>
              </a:spcBef>
              <a:spcAft>
                <a:spcPts val="0"/>
              </a:spcAft>
              <a:buSzPts val="1200"/>
              <a:buChar char="○"/>
              <a:defRPr sz="1200"/>
            </a:lvl8pPr>
            <a:lvl9pPr marL="4114800" lvl="8" indent="-304800" rtl="0">
              <a:spcBef>
                <a:spcPts val="0"/>
              </a:spcBef>
              <a:spcAft>
                <a:spcPts val="0"/>
              </a:spcAft>
              <a:buSzPts val="1200"/>
              <a:buChar char="■"/>
              <a:defRPr sz="1200"/>
            </a:lvl9pPr>
          </a:lstStyle>
          <a:p>
            <a:endParaRPr/>
          </a:p>
        </p:txBody>
      </p:sp>
      <p:sp>
        <p:nvSpPr>
          <p:cNvPr id="37" name="Google Shape;37;p7"/>
          <p:cNvSpPr txBox="1">
            <a:spLocks noGrp="1"/>
          </p:cNvSpPr>
          <p:nvPr>
            <p:ph type="body" idx="3"/>
          </p:nvPr>
        </p:nvSpPr>
        <p:spPr>
          <a:xfrm>
            <a:off x="4340497" y="2312475"/>
            <a:ext cx="1831500" cy="2613300"/>
          </a:xfrm>
          <a:prstGeom prst="rect">
            <a:avLst/>
          </a:prstGeom>
        </p:spPr>
        <p:txBody>
          <a:bodyPr spcFirstLastPara="1" wrap="square" lIns="91425" tIns="91425" rIns="91425" bIns="91425" anchor="t" anchorCtr="0">
            <a:noAutofit/>
          </a:bodyPr>
          <a:lstStyle>
            <a:lvl1pPr marL="457200" lvl="0" indent="-304800" rtl="0">
              <a:spcBef>
                <a:spcPts val="600"/>
              </a:spcBef>
              <a:spcAft>
                <a:spcPts val="0"/>
              </a:spcAft>
              <a:buSzPts val="1200"/>
              <a:buChar char="×"/>
              <a:defRPr sz="1200"/>
            </a:lvl1pPr>
            <a:lvl2pPr marL="914400" lvl="1" indent="-304800" rtl="0">
              <a:spcBef>
                <a:spcPts val="0"/>
              </a:spcBef>
              <a:spcAft>
                <a:spcPts val="0"/>
              </a:spcAft>
              <a:buSzPts val="1200"/>
              <a:buChar char="×"/>
              <a:defRPr sz="1200"/>
            </a:lvl2pPr>
            <a:lvl3pPr marL="1371600" lvl="2" indent="-304800" rtl="0">
              <a:spcBef>
                <a:spcPts val="0"/>
              </a:spcBef>
              <a:spcAft>
                <a:spcPts val="0"/>
              </a:spcAft>
              <a:buSzPts val="1200"/>
              <a:buChar char="×"/>
              <a:defRPr sz="1200"/>
            </a:lvl3pPr>
            <a:lvl4pPr marL="1828800" lvl="3" indent="-304800" rtl="0">
              <a:spcBef>
                <a:spcPts val="0"/>
              </a:spcBef>
              <a:spcAft>
                <a:spcPts val="0"/>
              </a:spcAft>
              <a:buSzPts val="1200"/>
              <a:buChar char="×"/>
              <a:defRPr sz="1200"/>
            </a:lvl4pPr>
            <a:lvl5pPr marL="2286000" lvl="4" indent="-304800" rtl="0">
              <a:spcBef>
                <a:spcPts val="0"/>
              </a:spcBef>
              <a:spcAft>
                <a:spcPts val="0"/>
              </a:spcAft>
              <a:buSzPts val="1200"/>
              <a:buChar char="○"/>
              <a:defRPr sz="1200"/>
            </a:lvl5pPr>
            <a:lvl6pPr marL="2743200" lvl="5" indent="-304800" rtl="0">
              <a:spcBef>
                <a:spcPts val="0"/>
              </a:spcBef>
              <a:spcAft>
                <a:spcPts val="0"/>
              </a:spcAft>
              <a:buSzPts val="1200"/>
              <a:buChar char="■"/>
              <a:defRPr sz="1200"/>
            </a:lvl6pPr>
            <a:lvl7pPr marL="3200400" lvl="6" indent="-304800" rtl="0">
              <a:spcBef>
                <a:spcPts val="0"/>
              </a:spcBef>
              <a:spcAft>
                <a:spcPts val="0"/>
              </a:spcAft>
              <a:buSzPts val="1200"/>
              <a:buChar char="●"/>
              <a:defRPr sz="1200"/>
            </a:lvl7pPr>
            <a:lvl8pPr marL="3657600" lvl="7" indent="-304800" rtl="0">
              <a:spcBef>
                <a:spcPts val="0"/>
              </a:spcBef>
              <a:spcAft>
                <a:spcPts val="0"/>
              </a:spcAft>
              <a:buSzPts val="1200"/>
              <a:buChar char="○"/>
              <a:defRPr sz="1200"/>
            </a:lvl8pPr>
            <a:lvl9pPr marL="4114800" lvl="8" indent="-304800" rtl="0">
              <a:spcBef>
                <a:spcPts val="0"/>
              </a:spcBef>
              <a:spcAft>
                <a:spcPts val="0"/>
              </a:spcAft>
              <a:buSzPts val="1200"/>
              <a:buChar char="■"/>
              <a:defRPr sz="1200"/>
            </a:lvl9pPr>
          </a:lstStyle>
          <a:p>
            <a:endParaRPr/>
          </a:p>
        </p:txBody>
      </p:sp>
      <p:sp>
        <p:nvSpPr>
          <p:cNvPr id="38" name="Google Shape;38;p7"/>
          <p:cNvSpPr txBox="1">
            <a:spLocks noGrp="1"/>
          </p:cNvSpPr>
          <p:nvPr>
            <p:ph type="sldNum" idx="12"/>
          </p:nvPr>
        </p:nvSpPr>
        <p:spPr>
          <a:xfrm>
            <a:off x="8480584" y="4673651"/>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bg>
      <p:bgPr>
        <a:blipFill>
          <a:blip r:embed="rId2">
            <a:alphaModFix/>
          </a:blip>
          <a:stretch>
            <a:fillRect/>
          </a:stretch>
        </a:blipFill>
        <a:effectLst/>
      </p:bgPr>
    </p:bg>
    <p:spTree>
      <p:nvGrpSpPr>
        <p:cNvPr id="1" name="Shape 39"/>
        <p:cNvGrpSpPr/>
        <p:nvPr/>
      </p:nvGrpSpPr>
      <p:grpSpPr>
        <a:xfrm>
          <a:off x="0" y="0"/>
          <a:ext cx="0" cy="0"/>
          <a:chOff x="0" y="0"/>
          <a:chExt cx="0" cy="0"/>
        </a:xfrm>
      </p:grpSpPr>
      <p:pic>
        <p:nvPicPr>
          <p:cNvPr id="40" name="Google Shape;40;p8" descr="paint_transparent1.png"/>
          <p:cNvPicPr preferRelativeResize="0"/>
          <p:nvPr/>
        </p:nvPicPr>
        <p:blipFill>
          <a:blip r:embed="rId3">
            <a:alphaModFix/>
          </a:blip>
          <a:stretch>
            <a:fillRect/>
          </a:stretch>
        </p:blipFill>
        <p:spPr>
          <a:xfrm>
            <a:off x="0" y="0"/>
            <a:ext cx="9144000" cy="5143500"/>
          </a:xfrm>
          <a:prstGeom prst="rect">
            <a:avLst/>
          </a:prstGeom>
          <a:noFill/>
          <a:ln>
            <a:noFill/>
          </a:ln>
        </p:spPr>
      </p:pic>
      <p:sp>
        <p:nvSpPr>
          <p:cNvPr id="41" name="Google Shape;41;p8"/>
          <p:cNvSpPr txBox="1">
            <a:spLocks noGrp="1"/>
          </p:cNvSpPr>
          <p:nvPr>
            <p:ph type="title"/>
          </p:nvPr>
        </p:nvSpPr>
        <p:spPr>
          <a:xfrm>
            <a:off x="457200" y="1348975"/>
            <a:ext cx="5511300" cy="857400"/>
          </a:xfrm>
          <a:prstGeom prst="rect">
            <a:avLst/>
          </a:prstGeom>
        </p:spPr>
        <p:txBody>
          <a:bodyPr spcFirstLastPara="1" wrap="square" lIns="91425" tIns="91425" rIns="91425" bIns="91425" anchor="b" anchorCtr="0">
            <a:noAutofit/>
          </a:bodyPr>
          <a:lstStyle>
            <a:lvl1pPr lvl="0">
              <a:spcBef>
                <a:spcPts val="0"/>
              </a:spcBef>
              <a:spcAft>
                <a:spcPts val="0"/>
              </a:spcAft>
              <a:buSzPts val="4800"/>
              <a:buNone/>
              <a:defRPr/>
            </a:lvl1pPr>
            <a:lvl2pPr lvl="1">
              <a:spcBef>
                <a:spcPts val="0"/>
              </a:spcBef>
              <a:spcAft>
                <a:spcPts val="0"/>
              </a:spcAft>
              <a:buSzPts val="4800"/>
              <a:buNone/>
              <a:defRPr/>
            </a:lvl2pPr>
            <a:lvl3pPr lvl="2">
              <a:spcBef>
                <a:spcPts val="0"/>
              </a:spcBef>
              <a:spcAft>
                <a:spcPts val="0"/>
              </a:spcAft>
              <a:buSzPts val="4800"/>
              <a:buNone/>
              <a:defRPr/>
            </a:lvl3pPr>
            <a:lvl4pPr lvl="3">
              <a:spcBef>
                <a:spcPts val="0"/>
              </a:spcBef>
              <a:spcAft>
                <a:spcPts val="0"/>
              </a:spcAft>
              <a:buSzPts val="4800"/>
              <a:buNone/>
              <a:defRPr/>
            </a:lvl4pPr>
            <a:lvl5pPr lvl="4">
              <a:spcBef>
                <a:spcPts val="0"/>
              </a:spcBef>
              <a:spcAft>
                <a:spcPts val="0"/>
              </a:spcAft>
              <a:buSzPts val="4800"/>
              <a:buNone/>
              <a:defRPr/>
            </a:lvl5pPr>
            <a:lvl6pPr lvl="5">
              <a:spcBef>
                <a:spcPts val="0"/>
              </a:spcBef>
              <a:spcAft>
                <a:spcPts val="0"/>
              </a:spcAft>
              <a:buSzPts val="4800"/>
              <a:buNone/>
              <a:defRPr/>
            </a:lvl6pPr>
            <a:lvl7pPr lvl="6">
              <a:spcBef>
                <a:spcPts val="0"/>
              </a:spcBef>
              <a:spcAft>
                <a:spcPts val="0"/>
              </a:spcAft>
              <a:buSzPts val="4800"/>
              <a:buNone/>
              <a:defRPr/>
            </a:lvl7pPr>
            <a:lvl8pPr lvl="7">
              <a:spcBef>
                <a:spcPts val="0"/>
              </a:spcBef>
              <a:spcAft>
                <a:spcPts val="0"/>
              </a:spcAft>
              <a:buSzPts val="4800"/>
              <a:buNone/>
              <a:defRPr/>
            </a:lvl8pPr>
            <a:lvl9pPr lvl="8">
              <a:spcBef>
                <a:spcPts val="0"/>
              </a:spcBef>
              <a:spcAft>
                <a:spcPts val="0"/>
              </a:spcAft>
              <a:buSzPts val="4800"/>
              <a:buNone/>
              <a:defRPr/>
            </a:lvl9pPr>
          </a:lstStyle>
          <a:p>
            <a:endParaRPr/>
          </a:p>
        </p:txBody>
      </p:sp>
      <p:sp>
        <p:nvSpPr>
          <p:cNvPr id="42" name="Google Shape;42;p8"/>
          <p:cNvSpPr txBox="1">
            <a:spLocks noGrp="1"/>
          </p:cNvSpPr>
          <p:nvPr>
            <p:ph type="sldNum" idx="12"/>
          </p:nvPr>
        </p:nvSpPr>
        <p:spPr>
          <a:xfrm>
            <a:off x="8480584" y="4673651"/>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aption">
  <p:cSld name="CAPTION_ONLY">
    <p:bg>
      <p:bgPr>
        <a:blipFill>
          <a:blip r:embed="rId2">
            <a:alphaModFix/>
          </a:blip>
          <a:stretch>
            <a:fillRect/>
          </a:stretch>
        </a:blipFill>
        <a:effectLst/>
      </p:bgPr>
    </p:bg>
    <p:spTree>
      <p:nvGrpSpPr>
        <p:cNvPr id="1" name="Shape 43"/>
        <p:cNvGrpSpPr/>
        <p:nvPr/>
      </p:nvGrpSpPr>
      <p:grpSpPr>
        <a:xfrm>
          <a:off x="0" y="0"/>
          <a:ext cx="0" cy="0"/>
          <a:chOff x="0" y="0"/>
          <a:chExt cx="0" cy="0"/>
        </a:xfrm>
      </p:grpSpPr>
      <p:pic>
        <p:nvPicPr>
          <p:cNvPr id="44" name="Google Shape;44;p9" descr="paint_transparent1.png"/>
          <p:cNvPicPr preferRelativeResize="0"/>
          <p:nvPr/>
        </p:nvPicPr>
        <p:blipFill>
          <a:blip r:embed="rId3">
            <a:alphaModFix/>
          </a:blip>
          <a:stretch>
            <a:fillRect/>
          </a:stretch>
        </p:blipFill>
        <p:spPr>
          <a:xfrm>
            <a:off x="0" y="0"/>
            <a:ext cx="9144000" cy="5143500"/>
          </a:xfrm>
          <a:prstGeom prst="rect">
            <a:avLst/>
          </a:prstGeom>
          <a:noFill/>
          <a:ln>
            <a:noFill/>
          </a:ln>
        </p:spPr>
      </p:pic>
      <p:sp>
        <p:nvSpPr>
          <p:cNvPr id="45" name="Google Shape;45;p9"/>
          <p:cNvSpPr txBox="1">
            <a:spLocks noGrp="1"/>
          </p:cNvSpPr>
          <p:nvPr>
            <p:ph type="body" idx="1"/>
          </p:nvPr>
        </p:nvSpPr>
        <p:spPr>
          <a:xfrm>
            <a:off x="457200" y="4406309"/>
            <a:ext cx="8229600" cy="519600"/>
          </a:xfrm>
          <a:prstGeom prst="rect">
            <a:avLst/>
          </a:prstGeom>
        </p:spPr>
        <p:txBody>
          <a:bodyPr spcFirstLastPara="1" wrap="square" lIns="91425" tIns="91425" rIns="91425" bIns="91425" anchor="t" anchorCtr="0">
            <a:noAutofit/>
          </a:bodyPr>
          <a:lstStyle>
            <a:lvl1pPr marL="457200" lvl="0" indent="-228600">
              <a:spcBef>
                <a:spcPts val="360"/>
              </a:spcBef>
              <a:spcAft>
                <a:spcPts val="0"/>
              </a:spcAft>
              <a:buSzPts val="1400"/>
              <a:buNone/>
              <a:defRPr sz="1400"/>
            </a:lvl1pPr>
          </a:lstStyle>
          <a:p>
            <a:endParaRPr/>
          </a:p>
        </p:txBody>
      </p:sp>
      <p:sp>
        <p:nvSpPr>
          <p:cNvPr id="46" name="Google Shape;46;p9"/>
          <p:cNvSpPr txBox="1">
            <a:spLocks noGrp="1"/>
          </p:cNvSpPr>
          <p:nvPr>
            <p:ph type="sldNum" idx="12"/>
          </p:nvPr>
        </p:nvSpPr>
        <p:spPr>
          <a:xfrm>
            <a:off x="8480584" y="4673651"/>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circle" type="blank">
  <p:cSld name="BLANK">
    <p:bg>
      <p:bgPr>
        <a:blipFill>
          <a:blip r:embed="rId2">
            <a:alphaModFix/>
          </a:blip>
          <a:stretch>
            <a:fillRect/>
          </a:stretch>
        </a:blipFill>
        <a:effectLst/>
      </p:bgPr>
    </p:bg>
    <p:spTree>
      <p:nvGrpSpPr>
        <p:cNvPr id="1" name="Shape 47"/>
        <p:cNvGrpSpPr/>
        <p:nvPr/>
      </p:nvGrpSpPr>
      <p:grpSpPr>
        <a:xfrm>
          <a:off x="0" y="0"/>
          <a:ext cx="0" cy="0"/>
          <a:chOff x="0" y="0"/>
          <a:chExt cx="0" cy="0"/>
        </a:xfrm>
      </p:grpSpPr>
      <p:pic>
        <p:nvPicPr>
          <p:cNvPr id="48" name="Google Shape;48;p10" descr="paint_transparent4.png"/>
          <p:cNvPicPr preferRelativeResize="0"/>
          <p:nvPr/>
        </p:nvPicPr>
        <p:blipFill>
          <a:blip r:embed="rId3">
            <a:alphaModFix/>
          </a:blip>
          <a:stretch>
            <a:fillRect/>
          </a:stretch>
        </p:blipFill>
        <p:spPr>
          <a:xfrm>
            <a:off x="0" y="0"/>
            <a:ext cx="9144000" cy="5143513"/>
          </a:xfrm>
          <a:prstGeom prst="rect">
            <a:avLst/>
          </a:prstGeom>
          <a:noFill/>
          <a:ln>
            <a:noFill/>
          </a:ln>
        </p:spPr>
      </p:pic>
      <p:sp>
        <p:nvSpPr>
          <p:cNvPr id="49" name="Google Shape;49;p10"/>
          <p:cNvSpPr txBox="1">
            <a:spLocks noGrp="1"/>
          </p:cNvSpPr>
          <p:nvPr>
            <p:ph type="sldNum" idx="12"/>
          </p:nvPr>
        </p:nvSpPr>
        <p:spPr>
          <a:xfrm>
            <a:off x="4297650" y="4673651"/>
            <a:ext cx="548700" cy="393600"/>
          </a:xfrm>
          <a:prstGeom prst="rect">
            <a:avLst/>
          </a:prstGeom>
        </p:spPr>
        <p:txBody>
          <a:bodyPr spcFirstLastPara="1" wrap="square" lIns="91425" tIns="91425" rIns="91425" bIns="91425" anchor="ctr" anchorCtr="0">
            <a:noAutofit/>
          </a:bodyPr>
          <a:lstStyle>
            <a:lvl1pPr lvl="0" algn="ctr">
              <a:buNone/>
              <a:defRPr/>
            </a:lvl1pPr>
            <a:lvl2pPr lvl="1" algn="ctr">
              <a:buNone/>
              <a:defRPr/>
            </a:lvl2pPr>
            <a:lvl3pPr lvl="2" algn="ctr">
              <a:buNone/>
              <a:defRPr/>
            </a:lvl3pPr>
            <a:lvl4pPr lvl="3" algn="ctr">
              <a:buNone/>
              <a:defRPr/>
            </a:lvl4pPr>
            <a:lvl5pPr lvl="4" algn="ctr">
              <a:buNone/>
              <a:defRPr/>
            </a:lvl5pPr>
            <a:lvl6pPr lvl="5" algn="ctr">
              <a:buNone/>
              <a:defRPr/>
            </a:lvl6pPr>
            <a:lvl7pPr lvl="6" algn="ctr">
              <a:buNone/>
              <a:defRPr/>
            </a:lvl7pPr>
            <a:lvl8pPr lvl="7" algn="ctr">
              <a:buNone/>
              <a:defRPr/>
            </a:lvl8pPr>
            <a:lvl9pPr lvl="8" algn="ctr">
              <a:buNone/>
              <a:defRPr/>
            </a:lvl9pPr>
          </a:lstStyle>
          <a:p>
            <a:pPr marL="0" lvl="0" indent="0" algn="ctr" rtl="0">
              <a:spcBef>
                <a:spcPts val="0"/>
              </a:spcBef>
              <a:spcAft>
                <a:spcPts val="0"/>
              </a:spcAft>
              <a:buNone/>
            </a:pPr>
            <a:fld id="{00000000-1234-1234-1234-123412341234}" type="slidenum">
              <a:rPr lang="en"/>
              <a:pPr marL="0" lvl="0" indent="0" algn="ctr" rtl="0">
                <a:spcBef>
                  <a:spcPts val="0"/>
                </a:spcBef>
                <a:spcAft>
                  <a:spcPts val="0"/>
                </a:spcAft>
                <a:buNone/>
              </a:pPr>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lank half">
  <p:cSld name="BLANK_1_1">
    <p:bg>
      <p:bgPr>
        <a:blipFill>
          <a:blip r:embed="rId2">
            <a:alphaModFix/>
          </a:blip>
          <a:stretch>
            <a:fillRect/>
          </a:stretch>
        </a:blipFill>
        <a:effectLst/>
      </p:bgPr>
    </p:bg>
    <p:spTree>
      <p:nvGrpSpPr>
        <p:cNvPr id="1" name="Shape 53"/>
        <p:cNvGrpSpPr/>
        <p:nvPr/>
      </p:nvGrpSpPr>
      <p:grpSpPr>
        <a:xfrm>
          <a:off x="0" y="0"/>
          <a:ext cx="0" cy="0"/>
          <a:chOff x="0" y="0"/>
          <a:chExt cx="0" cy="0"/>
        </a:xfrm>
      </p:grpSpPr>
      <p:sp>
        <p:nvSpPr>
          <p:cNvPr id="54" name="Google Shape;54;p12"/>
          <p:cNvSpPr txBox="1">
            <a:spLocks noGrp="1"/>
          </p:cNvSpPr>
          <p:nvPr>
            <p:ph type="sldNum" idx="12"/>
          </p:nvPr>
        </p:nvSpPr>
        <p:spPr>
          <a:xfrm>
            <a:off x="8480584" y="4673651"/>
            <a:ext cx="548700" cy="393600"/>
          </a:xfrm>
          <a:prstGeom prst="rect">
            <a:avLst/>
          </a:prstGeom>
        </p:spPr>
        <p:txBody>
          <a:bodyPr spcFirstLastPara="1" wrap="square" lIns="91425" tIns="91425" rIns="9142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pic>
        <p:nvPicPr>
          <p:cNvPr id="55" name="Google Shape;55;p12" descr="paint_transparent1.png"/>
          <p:cNvPicPr preferRelativeResize="0"/>
          <p:nvPr/>
        </p:nvPicPr>
        <p:blipFill rotWithShape="1">
          <a:blip r:embed="rId3">
            <a:alphaModFix/>
          </a:blip>
          <a:srcRect l="27161"/>
          <a:stretch/>
        </p:blipFill>
        <p:spPr>
          <a:xfrm>
            <a:off x="0" y="0"/>
            <a:ext cx="6660552" cy="5143500"/>
          </a:xfrm>
          <a:prstGeom prst="rect">
            <a:avLst/>
          </a:prstGeom>
          <a:noFill/>
          <a:ln>
            <a:noFill/>
          </a:ln>
        </p:spPr>
      </p:pic>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
    <p:bg>
      <p:bgPr>
        <a:solidFill>
          <a:srgbClr val="CCCCCC"/>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457200" y="1348975"/>
            <a:ext cx="5511300" cy="857400"/>
          </a:xfrm>
          <a:prstGeom prst="rect">
            <a:avLst/>
          </a:prstGeom>
          <a:noFill/>
          <a:ln>
            <a:noFill/>
          </a:ln>
        </p:spPr>
        <p:txBody>
          <a:bodyPr spcFirstLastPara="1" wrap="square" lIns="91425" tIns="91425" rIns="91425" bIns="91425" anchor="b" anchorCtr="0">
            <a:noAutofit/>
          </a:bodyPr>
          <a:lstStyle>
            <a:lvl1pPr lvl="0">
              <a:lnSpc>
                <a:spcPct val="80000"/>
              </a:lnSpc>
              <a:spcBef>
                <a:spcPts val="0"/>
              </a:spcBef>
              <a:spcAft>
                <a:spcPts val="0"/>
              </a:spcAft>
              <a:buClr>
                <a:schemeClr val="dk1"/>
              </a:buClr>
              <a:buSzPts val="4800"/>
              <a:buFont typeface="Lato"/>
              <a:buNone/>
              <a:defRPr sz="4800">
                <a:solidFill>
                  <a:schemeClr val="dk1"/>
                </a:solidFill>
                <a:latin typeface="Lato"/>
                <a:ea typeface="Lato"/>
                <a:cs typeface="Lato"/>
                <a:sym typeface="Lato"/>
              </a:defRPr>
            </a:lvl1pPr>
            <a:lvl2pPr lvl="1">
              <a:lnSpc>
                <a:spcPct val="80000"/>
              </a:lnSpc>
              <a:spcBef>
                <a:spcPts val="0"/>
              </a:spcBef>
              <a:spcAft>
                <a:spcPts val="0"/>
              </a:spcAft>
              <a:buClr>
                <a:schemeClr val="dk1"/>
              </a:buClr>
              <a:buSzPts val="4800"/>
              <a:buFont typeface="Lato"/>
              <a:buNone/>
              <a:defRPr sz="4800">
                <a:solidFill>
                  <a:schemeClr val="dk1"/>
                </a:solidFill>
                <a:latin typeface="Lato"/>
                <a:ea typeface="Lato"/>
                <a:cs typeface="Lato"/>
                <a:sym typeface="Lato"/>
              </a:defRPr>
            </a:lvl2pPr>
            <a:lvl3pPr lvl="2">
              <a:lnSpc>
                <a:spcPct val="80000"/>
              </a:lnSpc>
              <a:spcBef>
                <a:spcPts val="0"/>
              </a:spcBef>
              <a:spcAft>
                <a:spcPts val="0"/>
              </a:spcAft>
              <a:buClr>
                <a:schemeClr val="dk1"/>
              </a:buClr>
              <a:buSzPts val="4800"/>
              <a:buFont typeface="Lato"/>
              <a:buNone/>
              <a:defRPr sz="4800">
                <a:solidFill>
                  <a:schemeClr val="dk1"/>
                </a:solidFill>
                <a:latin typeface="Lato"/>
                <a:ea typeface="Lato"/>
                <a:cs typeface="Lato"/>
                <a:sym typeface="Lato"/>
              </a:defRPr>
            </a:lvl3pPr>
            <a:lvl4pPr lvl="3">
              <a:lnSpc>
                <a:spcPct val="80000"/>
              </a:lnSpc>
              <a:spcBef>
                <a:spcPts val="0"/>
              </a:spcBef>
              <a:spcAft>
                <a:spcPts val="0"/>
              </a:spcAft>
              <a:buClr>
                <a:schemeClr val="dk1"/>
              </a:buClr>
              <a:buSzPts val="4800"/>
              <a:buFont typeface="Lato"/>
              <a:buNone/>
              <a:defRPr sz="4800">
                <a:solidFill>
                  <a:schemeClr val="dk1"/>
                </a:solidFill>
                <a:latin typeface="Lato"/>
                <a:ea typeface="Lato"/>
                <a:cs typeface="Lato"/>
                <a:sym typeface="Lato"/>
              </a:defRPr>
            </a:lvl4pPr>
            <a:lvl5pPr lvl="4">
              <a:lnSpc>
                <a:spcPct val="80000"/>
              </a:lnSpc>
              <a:spcBef>
                <a:spcPts val="0"/>
              </a:spcBef>
              <a:spcAft>
                <a:spcPts val="0"/>
              </a:spcAft>
              <a:buClr>
                <a:schemeClr val="dk1"/>
              </a:buClr>
              <a:buSzPts val="4800"/>
              <a:buFont typeface="Lato"/>
              <a:buNone/>
              <a:defRPr sz="4800">
                <a:solidFill>
                  <a:schemeClr val="dk1"/>
                </a:solidFill>
                <a:latin typeface="Lato"/>
                <a:ea typeface="Lato"/>
                <a:cs typeface="Lato"/>
                <a:sym typeface="Lato"/>
              </a:defRPr>
            </a:lvl5pPr>
            <a:lvl6pPr lvl="5">
              <a:lnSpc>
                <a:spcPct val="80000"/>
              </a:lnSpc>
              <a:spcBef>
                <a:spcPts val="0"/>
              </a:spcBef>
              <a:spcAft>
                <a:spcPts val="0"/>
              </a:spcAft>
              <a:buClr>
                <a:schemeClr val="dk1"/>
              </a:buClr>
              <a:buSzPts val="4800"/>
              <a:buFont typeface="Lato"/>
              <a:buNone/>
              <a:defRPr sz="4800">
                <a:solidFill>
                  <a:schemeClr val="dk1"/>
                </a:solidFill>
                <a:latin typeface="Lato"/>
                <a:ea typeface="Lato"/>
                <a:cs typeface="Lato"/>
                <a:sym typeface="Lato"/>
              </a:defRPr>
            </a:lvl6pPr>
            <a:lvl7pPr lvl="6">
              <a:lnSpc>
                <a:spcPct val="80000"/>
              </a:lnSpc>
              <a:spcBef>
                <a:spcPts val="0"/>
              </a:spcBef>
              <a:spcAft>
                <a:spcPts val="0"/>
              </a:spcAft>
              <a:buClr>
                <a:schemeClr val="dk1"/>
              </a:buClr>
              <a:buSzPts val="4800"/>
              <a:buFont typeface="Lato"/>
              <a:buNone/>
              <a:defRPr sz="4800">
                <a:solidFill>
                  <a:schemeClr val="dk1"/>
                </a:solidFill>
                <a:latin typeface="Lato"/>
                <a:ea typeface="Lato"/>
                <a:cs typeface="Lato"/>
                <a:sym typeface="Lato"/>
              </a:defRPr>
            </a:lvl7pPr>
            <a:lvl8pPr lvl="7">
              <a:lnSpc>
                <a:spcPct val="80000"/>
              </a:lnSpc>
              <a:spcBef>
                <a:spcPts val="0"/>
              </a:spcBef>
              <a:spcAft>
                <a:spcPts val="0"/>
              </a:spcAft>
              <a:buClr>
                <a:schemeClr val="dk1"/>
              </a:buClr>
              <a:buSzPts val="4800"/>
              <a:buFont typeface="Lato"/>
              <a:buNone/>
              <a:defRPr sz="4800">
                <a:solidFill>
                  <a:schemeClr val="dk1"/>
                </a:solidFill>
                <a:latin typeface="Lato"/>
                <a:ea typeface="Lato"/>
                <a:cs typeface="Lato"/>
                <a:sym typeface="Lato"/>
              </a:defRPr>
            </a:lvl8pPr>
            <a:lvl9pPr lvl="8">
              <a:lnSpc>
                <a:spcPct val="80000"/>
              </a:lnSpc>
              <a:spcBef>
                <a:spcPts val="0"/>
              </a:spcBef>
              <a:spcAft>
                <a:spcPts val="0"/>
              </a:spcAft>
              <a:buClr>
                <a:schemeClr val="dk1"/>
              </a:buClr>
              <a:buSzPts val="4800"/>
              <a:buFont typeface="Lato"/>
              <a:buNone/>
              <a:defRPr sz="4800">
                <a:solidFill>
                  <a:schemeClr val="dk1"/>
                </a:solidFill>
                <a:latin typeface="Lato"/>
                <a:ea typeface="Lato"/>
                <a:cs typeface="Lato"/>
                <a:sym typeface="Lato"/>
              </a:defRPr>
            </a:lvl9pPr>
          </a:lstStyle>
          <a:p>
            <a:endParaRPr/>
          </a:p>
        </p:txBody>
      </p:sp>
      <p:sp>
        <p:nvSpPr>
          <p:cNvPr id="7" name="Google Shape;7;p1"/>
          <p:cNvSpPr txBox="1">
            <a:spLocks noGrp="1"/>
          </p:cNvSpPr>
          <p:nvPr>
            <p:ph type="body" idx="1"/>
          </p:nvPr>
        </p:nvSpPr>
        <p:spPr>
          <a:xfrm>
            <a:off x="457200" y="2244400"/>
            <a:ext cx="5511300" cy="2605200"/>
          </a:xfrm>
          <a:prstGeom prst="rect">
            <a:avLst/>
          </a:prstGeom>
          <a:noFill/>
          <a:ln>
            <a:noFill/>
          </a:ln>
        </p:spPr>
        <p:txBody>
          <a:bodyPr spcFirstLastPara="1" wrap="square" lIns="91425" tIns="91425" rIns="91425" bIns="91425" anchor="t" anchorCtr="0">
            <a:noAutofit/>
          </a:bodyPr>
          <a:lstStyle>
            <a:lvl1pPr marL="457200" lvl="0" indent="-342900">
              <a:spcBef>
                <a:spcPts val="600"/>
              </a:spcBef>
              <a:spcAft>
                <a:spcPts val="0"/>
              </a:spcAft>
              <a:buClr>
                <a:schemeClr val="lt2"/>
              </a:buClr>
              <a:buSzPts val="1800"/>
              <a:buFont typeface="Lato"/>
              <a:buChar char="×"/>
              <a:defRPr sz="1800">
                <a:solidFill>
                  <a:schemeClr val="dk2"/>
                </a:solidFill>
                <a:latin typeface="Lato"/>
                <a:ea typeface="Lato"/>
                <a:cs typeface="Lato"/>
                <a:sym typeface="Lato"/>
              </a:defRPr>
            </a:lvl1pPr>
            <a:lvl2pPr marL="914400" lvl="1" indent="-342900">
              <a:spcBef>
                <a:spcPts val="0"/>
              </a:spcBef>
              <a:spcAft>
                <a:spcPts val="0"/>
              </a:spcAft>
              <a:buClr>
                <a:schemeClr val="lt2"/>
              </a:buClr>
              <a:buSzPts val="1800"/>
              <a:buFont typeface="Lato"/>
              <a:buChar char="×"/>
              <a:defRPr sz="1800">
                <a:solidFill>
                  <a:schemeClr val="dk2"/>
                </a:solidFill>
                <a:latin typeface="Lato"/>
                <a:ea typeface="Lato"/>
                <a:cs typeface="Lato"/>
                <a:sym typeface="Lato"/>
              </a:defRPr>
            </a:lvl2pPr>
            <a:lvl3pPr marL="1371600" lvl="2" indent="-342900">
              <a:spcBef>
                <a:spcPts val="0"/>
              </a:spcBef>
              <a:spcAft>
                <a:spcPts val="0"/>
              </a:spcAft>
              <a:buClr>
                <a:schemeClr val="lt2"/>
              </a:buClr>
              <a:buSzPts val="1800"/>
              <a:buFont typeface="Lato"/>
              <a:buChar char="×"/>
              <a:defRPr sz="1800">
                <a:solidFill>
                  <a:schemeClr val="dk2"/>
                </a:solidFill>
                <a:latin typeface="Lato"/>
                <a:ea typeface="Lato"/>
                <a:cs typeface="Lato"/>
                <a:sym typeface="Lato"/>
              </a:defRPr>
            </a:lvl3pPr>
            <a:lvl4pPr marL="1828800" lvl="3" indent="-342900">
              <a:spcBef>
                <a:spcPts val="0"/>
              </a:spcBef>
              <a:spcAft>
                <a:spcPts val="0"/>
              </a:spcAft>
              <a:buClr>
                <a:schemeClr val="dk2"/>
              </a:buClr>
              <a:buSzPts val="1800"/>
              <a:buFont typeface="Lato"/>
              <a:buChar char="×"/>
              <a:defRPr sz="1800">
                <a:solidFill>
                  <a:schemeClr val="dk2"/>
                </a:solidFill>
                <a:latin typeface="Lato"/>
                <a:ea typeface="Lato"/>
                <a:cs typeface="Lato"/>
                <a:sym typeface="Lato"/>
              </a:defRPr>
            </a:lvl4pPr>
            <a:lvl5pPr marL="2286000" lvl="4" indent="-342900">
              <a:spcBef>
                <a:spcPts val="0"/>
              </a:spcBef>
              <a:spcAft>
                <a:spcPts val="0"/>
              </a:spcAft>
              <a:buClr>
                <a:schemeClr val="dk2"/>
              </a:buClr>
              <a:buSzPts val="1800"/>
              <a:buFont typeface="Lato"/>
              <a:buChar char="○"/>
              <a:defRPr sz="1800">
                <a:solidFill>
                  <a:schemeClr val="dk2"/>
                </a:solidFill>
                <a:latin typeface="Lato"/>
                <a:ea typeface="Lato"/>
                <a:cs typeface="Lato"/>
                <a:sym typeface="Lato"/>
              </a:defRPr>
            </a:lvl5pPr>
            <a:lvl6pPr marL="2743200" lvl="5" indent="-342900">
              <a:spcBef>
                <a:spcPts val="0"/>
              </a:spcBef>
              <a:spcAft>
                <a:spcPts val="0"/>
              </a:spcAft>
              <a:buClr>
                <a:schemeClr val="dk2"/>
              </a:buClr>
              <a:buSzPts val="1800"/>
              <a:buFont typeface="Lato"/>
              <a:buChar char="■"/>
              <a:defRPr sz="1800">
                <a:solidFill>
                  <a:schemeClr val="dk2"/>
                </a:solidFill>
                <a:latin typeface="Lato"/>
                <a:ea typeface="Lato"/>
                <a:cs typeface="Lato"/>
                <a:sym typeface="Lato"/>
              </a:defRPr>
            </a:lvl6pPr>
            <a:lvl7pPr marL="3200400" lvl="6" indent="-342900">
              <a:spcBef>
                <a:spcPts val="0"/>
              </a:spcBef>
              <a:spcAft>
                <a:spcPts val="0"/>
              </a:spcAft>
              <a:buClr>
                <a:schemeClr val="dk2"/>
              </a:buClr>
              <a:buSzPts val="1800"/>
              <a:buFont typeface="Lato"/>
              <a:buChar char="●"/>
              <a:defRPr sz="1800">
                <a:solidFill>
                  <a:schemeClr val="dk2"/>
                </a:solidFill>
                <a:latin typeface="Lato"/>
                <a:ea typeface="Lato"/>
                <a:cs typeface="Lato"/>
                <a:sym typeface="Lato"/>
              </a:defRPr>
            </a:lvl7pPr>
            <a:lvl8pPr marL="3657600" lvl="7" indent="-342900">
              <a:spcBef>
                <a:spcPts val="0"/>
              </a:spcBef>
              <a:spcAft>
                <a:spcPts val="0"/>
              </a:spcAft>
              <a:buClr>
                <a:schemeClr val="dk2"/>
              </a:buClr>
              <a:buSzPts val="1800"/>
              <a:buFont typeface="Lato"/>
              <a:buChar char="○"/>
              <a:defRPr sz="1800">
                <a:solidFill>
                  <a:schemeClr val="dk2"/>
                </a:solidFill>
                <a:latin typeface="Lato"/>
                <a:ea typeface="Lato"/>
                <a:cs typeface="Lato"/>
                <a:sym typeface="Lato"/>
              </a:defRPr>
            </a:lvl8pPr>
            <a:lvl9pPr marL="4114800" lvl="8" indent="-342900">
              <a:spcBef>
                <a:spcPts val="0"/>
              </a:spcBef>
              <a:spcAft>
                <a:spcPts val="0"/>
              </a:spcAft>
              <a:buClr>
                <a:schemeClr val="dk2"/>
              </a:buClr>
              <a:buSzPts val="1800"/>
              <a:buFont typeface="Lato"/>
              <a:buChar char="■"/>
              <a:defRPr sz="1800">
                <a:solidFill>
                  <a:schemeClr val="dk2"/>
                </a:solidFill>
                <a:latin typeface="Lato"/>
                <a:ea typeface="Lato"/>
                <a:cs typeface="Lato"/>
                <a:sym typeface="Lato"/>
              </a:defRPr>
            </a:lvl9pPr>
          </a:lstStyle>
          <a:p>
            <a:endParaRPr/>
          </a:p>
        </p:txBody>
      </p:sp>
      <p:sp>
        <p:nvSpPr>
          <p:cNvPr id="8" name="Google Shape;8;p1"/>
          <p:cNvSpPr txBox="1">
            <a:spLocks noGrp="1"/>
          </p:cNvSpPr>
          <p:nvPr>
            <p:ph type="sldNum" idx="12"/>
          </p:nvPr>
        </p:nvSpPr>
        <p:spPr>
          <a:xfrm>
            <a:off x="8480584" y="4673651"/>
            <a:ext cx="548700" cy="393600"/>
          </a:xfrm>
          <a:prstGeom prst="rect">
            <a:avLst/>
          </a:prstGeom>
          <a:noFill/>
          <a:ln>
            <a:noFill/>
          </a:ln>
        </p:spPr>
        <p:txBody>
          <a:bodyPr spcFirstLastPara="1" wrap="square" lIns="91425" tIns="91425" rIns="91425" bIns="91425" anchor="ctr" anchorCtr="0">
            <a:noAutofit/>
          </a:bodyPr>
          <a:lstStyle>
            <a:lvl1pPr lvl="0" algn="r">
              <a:buNone/>
              <a:defRPr sz="1800">
                <a:solidFill>
                  <a:schemeClr val="lt1"/>
                </a:solidFill>
                <a:latin typeface="Lato"/>
                <a:ea typeface="Lato"/>
                <a:cs typeface="Lato"/>
                <a:sym typeface="Lato"/>
              </a:defRPr>
            </a:lvl1pPr>
            <a:lvl2pPr lvl="1" algn="r">
              <a:buNone/>
              <a:defRPr sz="1800">
                <a:solidFill>
                  <a:schemeClr val="lt1"/>
                </a:solidFill>
                <a:latin typeface="Lato"/>
                <a:ea typeface="Lato"/>
                <a:cs typeface="Lato"/>
                <a:sym typeface="Lato"/>
              </a:defRPr>
            </a:lvl2pPr>
            <a:lvl3pPr lvl="2" algn="r">
              <a:buNone/>
              <a:defRPr sz="1800">
                <a:solidFill>
                  <a:schemeClr val="lt1"/>
                </a:solidFill>
                <a:latin typeface="Lato"/>
                <a:ea typeface="Lato"/>
                <a:cs typeface="Lato"/>
                <a:sym typeface="Lato"/>
              </a:defRPr>
            </a:lvl3pPr>
            <a:lvl4pPr lvl="3" algn="r">
              <a:buNone/>
              <a:defRPr sz="1800">
                <a:solidFill>
                  <a:schemeClr val="lt1"/>
                </a:solidFill>
                <a:latin typeface="Lato"/>
                <a:ea typeface="Lato"/>
                <a:cs typeface="Lato"/>
                <a:sym typeface="Lato"/>
              </a:defRPr>
            </a:lvl4pPr>
            <a:lvl5pPr lvl="4" algn="r">
              <a:buNone/>
              <a:defRPr sz="1800">
                <a:solidFill>
                  <a:schemeClr val="lt1"/>
                </a:solidFill>
                <a:latin typeface="Lato"/>
                <a:ea typeface="Lato"/>
                <a:cs typeface="Lato"/>
                <a:sym typeface="Lato"/>
              </a:defRPr>
            </a:lvl5pPr>
            <a:lvl6pPr lvl="5" algn="r">
              <a:buNone/>
              <a:defRPr sz="1800">
                <a:solidFill>
                  <a:schemeClr val="lt1"/>
                </a:solidFill>
                <a:latin typeface="Lato"/>
                <a:ea typeface="Lato"/>
                <a:cs typeface="Lato"/>
                <a:sym typeface="Lato"/>
              </a:defRPr>
            </a:lvl6pPr>
            <a:lvl7pPr lvl="6" algn="r">
              <a:buNone/>
              <a:defRPr sz="1800">
                <a:solidFill>
                  <a:schemeClr val="lt1"/>
                </a:solidFill>
                <a:latin typeface="Lato"/>
                <a:ea typeface="Lato"/>
                <a:cs typeface="Lato"/>
                <a:sym typeface="Lato"/>
              </a:defRPr>
            </a:lvl7pPr>
            <a:lvl8pPr lvl="7" algn="r">
              <a:buNone/>
              <a:defRPr sz="1800">
                <a:solidFill>
                  <a:schemeClr val="lt1"/>
                </a:solidFill>
                <a:latin typeface="Lato"/>
                <a:ea typeface="Lato"/>
                <a:cs typeface="Lato"/>
                <a:sym typeface="Lato"/>
              </a:defRPr>
            </a:lvl8pPr>
            <a:lvl9pPr lvl="8" algn="r">
              <a:buNone/>
              <a:defRPr sz="1800">
                <a:solidFill>
                  <a:schemeClr val="lt1"/>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 bg1="lt1" tx1="dk1" bg2="dk2" tx2="lt2" accent1="accent1" accent2="accent2" accent3="accent3" accent4="accent4" accent5="accent5" accent6="accent6" hlink="hlink" folHlink="folHlink"/>
  <p:sldLayoutIdLst>
    <p:sldLayoutId id="2147483648" r:id="rId1"/>
    <p:sldLayoutId id="2147483651" r:id="rId2"/>
    <p:sldLayoutId id="2147483652" r:id="rId3"/>
    <p:sldLayoutId id="2147483653" r:id="rId4"/>
    <p:sldLayoutId id="2147483654" r:id="rId5"/>
    <p:sldLayoutId id="2147483655" r:id="rId6"/>
    <p:sldLayoutId id="2147483656" r:id="rId7"/>
    <p:sldLayoutId id="2147483658" r:id="rId8"/>
  </p:sldLayoutIdLst>
  <p:transition>
    <p:fade thruBlk="1"/>
  </p:transition>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5.xml"/><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2.xml"/><Relationship Id="rId1" Type="http://schemas.openxmlformats.org/officeDocument/2006/relationships/slideLayout" Target="../slideLayouts/slideLayout8.xml"/><Relationship Id="rId4" Type="http://schemas.openxmlformats.org/officeDocument/2006/relationships/image" Target="../media/image17.png"/></Relationships>
</file>

<file path=ppt/slides/_rels/slide13.xml.rels><?xml version="1.0" encoding="UTF-8" standalone="yes"?>
<Relationships xmlns="http://schemas.openxmlformats.org/package/2006/relationships"><Relationship Id="rId3" Type="http://schemas.openxmlformats.org/officeDocument/2006/relationships/hyperlink" Target="https://commonslibrary.parliament.uk/research-briefings/sn02783/" TargetMode="External"/><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9"/>
        <p:cNvGrpSpPr/>
        <p:nvPr/>
      </p:nvGrpSpPr>
      <p:grpSpPr>
        <a:xfrm>
          <a:off x="0" y="0"/>
          <a:ext cx="0" cy="0"/>
          <a:chOff x="0" y="0"/>
          <a:chExt cx="0" cy="0"/>
        </a:xfrm>
      </p:grpSpPr>
      <p:sp>
        <p:nvSpPr>
          <p:cNvPr id="60" name="Google Shape;60;p13"/>
          <p:cNvSpPr txBox="1">
            <a:spLocks noGrp="1"/>
          </p:cNvSpPr>
          <p:nvPr>
            <p:ph type="ctrTitle"/>
          </p:nvPr>
        </p:nvSpPr>
        <p:spPr>
          <a:xfrm>
            <a:off x="1752600" y="2038350"/>
            <a:ext cx="6858000" cy="1159800"/>
          </a:xfrm>
          <a:prstGeom prst="rect">
            <a:avLst/>
          </a:prstGeom>
        </p:spPr>
        <p:txBody>
          <a:bodyPr spcFirstLastPara="1" wrap="square" lIns="91425" tIns="91425" rIns="91425" bIns="91425" anchor="b" anchorCtr="0">
            <a:noAutofit/>
          </a:bodyPr>
          <a:lstStyle/>
          <a:p>
            <a:pPr lvl="0" algn="ctr"/>
            <a:r>
              <a:rPr lang="en-GB" sz="6000" b="1" dirty="0">
                <a:solidFill>
                  <a:srgbClr val="000000"/>
                </a:solidFill>
                <a:latin typeface="Times New Roman"/>
              </a:rPr>
              <a:t>Declining Profitability at TM </a:t>
            </a:r>
            <a:r>
              <a:rPr lang="en-GB" sz="6000" b="1" dirty="0" err="1">
                <a:solidFill>
                  <a:srgbClr val="000000"/>
                </a:solidFill>
                <a:latin typeface="Times New Roman"/>
              </a:rPr>
              <a:t>Lewin</a:t>
            </a:r>
            <a:r>
              <a:rPr lang="en-GB" sz="6000" b="1" dirty="0">
                <a:solidFill>
                  <a:srgbClr val="000000"/>
                </a:solidFill>
                <a:latin typeface="Times New Roman"/>
              </a:rPr>
              <a:t>, UK </a:t>
            </a:r>
            <a:endParaRPr sz="6000" b="1">
              <a:solidFill>
                <a:schemeClr val="tx2">
                  <a:lumMod val="10000"/>
                </a:schemeClr>
              </a:solidFill>
              <a:latin typeface="Times New Roman" pitchFamily="18" charset="0"/>
              <a:cs typeface="Times New Roman" pitchFamily="18" charset="0"/>
            </a:endParaRPr>
          </a:p>
        </p:txBody>
      </p:sp>
      <p:sp>
        <p:nvSpPr>
          <p:cNvPr id="4" name="CasetăText 3">
            <a:extLst>
              <a:ext uri="{FF2B5EF4-FFF2-40B4-BE49-F238E27FC236}">
                <a16:creationId xmlns:a16="http://schemas.microsoft.com/office/drawing/2014/main" id="{317AA111-B548-3B78-82D5-80F6B5067A85}"/>
              </a:ext>
            </a:extLst>
          </p:cNvPr>
          <p:cNvSpPr txBox="1"/>
          <p:nvPr/>
        </p:nvSpPr>
        <p:spPr>
          <a:xfrm>
            <a:off x="2895600" y="3244458"/>
            <a:ext cx="5105400" cy="400110"/>
          </a:xfrm>
          <a:prstGeom prst="rect">
            <a:avLst/>
          </a:prstGeom>
          <a:noFill/>
        </p:spPr>
        <p:txBody>
          <a:bodyPr wrap="square" rtlCol="0">
            <a:spAutoFit/>
          </a:bodyPr>
          <a:lstStyle/>
          <a:p>
            <a:r>
              <a:rPr lang="en-GB" sz="2000" dirty="0">
                <a:latin typeface="Arial Black" panose="020B0A04020102020204" pitchFamily="34" charset="0"/>
              </a:rPr>
              <a:t>Student name: MIOARA COSTEA</a:t>
            </a:r>
          </a:p>
        </p:txBody>
      </p:sp>
      <p:sp>
        <p:nvSpPr>
          <p:cNvPr id="6" name="CasetăText 5">
            <a:extLst>
              <a:ext uri="{FF2B5EF4-FFF2-40B4-BE49-F238E27FC236}">
                <a16:creationId xmlns:a16="http://schemas.microsoft.com/office/drawing/2014/main" id="{A410AD22-F64C-A10C-CA53-6C091F95EB4C}"/>
              </a:ext>
            </a:extLst>
          </p:cNvPr>
          <p:cNvSpPr txBox="1"/>
          <p:nvPr/>
        </p:nvSpPr>
        <p:spPr>
          <a:xfrm flipH="1">
            <a:off x="3352799" y="3711477"/>
            <a:ext cx="4038600" cy="400110"/>
          </a:xfrm>
          <a:prstGeom prst="rect">
            <a:avLst/>
          </a:prstGeom>
          <a:noFill/>
        </p:spPr>
        <p:txBody>
          <a:bodyPr wrap="square" rtlCol="0">
            <a:spAutoFit/>
          </a:bodyPr>
          <a:lstStyle/>
          <a:p>
            <a:r>
              <a:rPr lang="en-GB" sz="2000" dirty="0">
                <a:latin typeface="Arial Black" panose="020B0A04020102020204" pitchFamily="34" charset="0"/>
              </a:rPr>
              <a:t>Student number: 2126840</a:t>
            </a:r>
          </a:p>
        </p:txBody>
      </p:sp>
      <p:sp>
        <p:nvSpPr>
          <p:cNvPr id="7" name="CasetăText 6">
            <a:extLst>
              <a:ext uri="{FF2B5EF4-FFF2-40B4-BE49-F238E27FC236}">
                <a16:creationId xmlns:a16="http://schemas.microsoft.com/office/drawing/2014/main" id="{4AEA59C0-6817-7118-8132-821D4380043B}"/>
              </a:ext>
            </a:extLst>
          </p:cNvPr>
          <p:cNvSpPr txBox="1"/>
          <p:nvPr/>
        </p:nvSpPr>
        <p:spPr>
          <a:xfrm>
            <a:off x="3357879" y="4157895"/>
            <a:ext cx="4343400" cy="400110"/>
          </a:xfrm>
          <a:prstGeom prst="rect">
            <a:avLst/>
          </a:prstGeom>
          <a:noFill/>
        </p:spPr>
        <p:txBody>
          <a:bodyPr wrap="square" rtlCol="0">
            <a:spAutoFit/>
          </a:bodyPr>
          <a:lstStyle/>
          <a:p>
            <a:r>
              <a:rPr lang="en-GB" sz="2000" dirty="0">
                <a:latin typeface="Arial Black" panose="020B0A04020102020204" pitchFamily="34" charset="0"/>
              </a:rPr>
              <a:t>Lecturer :CHIJIOKE  UBA</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73"/>
        <p:cNvGrpSpPr/>
        <p:nvPr/>
      </p:nvGrpSpPr>
      <p:grpSpPr>
        <a:xfrm>
          <a:off x="0" y="0"/>
          <a:ext cx="0" cy="0"/>
          <a:chOff x="0" y="0"/>
          <a:chExt cx="0" cy="0"/>
        </a:xfrm>
      </p:grpSpPr>
      <p:sp>
        <p:nvSpPr>
          <p:cNvPr id="74" name="Google Shape;74;p15"/>
          <p:cNvSpPr txBox="1">
            <a:spLocks noGrp="1"/>
          </p:cNvSpPr>
          <p:nvPr>
            <p:ph type="ctrTitle" idx="4294967295"/>
          </p:nvPr>
        </p:nvSpPr>
        <p:spPr>
          <a:xfrm>
            <a:off x="1371600" y="1276350"/>
            <a:ext cx="6593700" cy="11598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sz="3600" b="1" dirty="0">
                <a:solidFill>
                  <a:srgbClr val="FFFFFF"/>
                </a:solidFill>
                <a:latin typeface="Times New Roman" pitchFamily="18" charset="0"/>
                <a:cs typeface="Times New Roman" pitchFamily="18" charset="0"/>
              </a:rPr>
              <a:t>Hello Everyone!</a:t>
            </a:r>
            <a:endParaRPr sz="3600" b="1">
              <a:solidFill>
                <a:srgbClr val="FFFFFF"/>
              </a:solidFill>
              <a:latin typeface="Times New Roman" pitchFamily="18" charset="0"/>
              <a:cs typeface="Times New Roman" pitchFamily="18" charset="0"/>
            </a:endParaRPr>
          </a:p>
        </p:txBody>
      </p:sp>
      <p:sp>
        <p:nvSpPr>
          <p:cNvPr id="75" name="Google Shape;75;p15"/>
          <p:cNvSpPr txBox="1">
            <a:spLocks noGrp="1"/>
          </p:cNvSpPr>
          <p:nvPr>
            <p:ph type="subTitle" idx="4294967295"/>
          </p:nvPr>
        </p:nvSpPr>
        <p:spPr>
          <a:xfrm>
            <a:off x="2438400" y="2266950"/>
            <a:ext cx="4343400" cy="1519800"/>
          </a:xfrm>
          <a:prstGeom prst="rect">
            <a:avLst/>
          </a:prstGeom>
        </p:spPr>
        <p:txBody>
          <a:bodyPr spcFirstLastPara="1" wrap="square" lIns="91425" tIns="91425" rIns="91425" bIns="91425" anchor="t" anchorCtr="0">
            <a:noAutofit/>
          </a:bodyPr>
          <a:lstStyle/>
          <a:p>
            <a:pPr marL="0" indent="0" algn="ctr">
              <a:buNone/>
            </a:pPr>
            <a:r>
              <a:rPr lang="en-US" sz="2000" dirty="0">
                <a:solidFill>
                  <a:schemeClr val="accent6">
                    <a:lumMod val="60000"/>
                    <a:lumOff val="40000"/>
                  </a:schemeClr>
                </a:solidFill>
                <a:latin typeface="Times New Roman" pitchFamily="18" charset="0"/>
                <a:cs typeface="Times New Roman" pitchFamily="18" charset="0"/>
              </a:rPr>
              <a:t>I am here to illustrate the wider aspects related to </a:t>
            </a:r>
            <a:r>
              <a:rPr lang="en-GB" sz="2000" dirty="0">
                <a:solidFill>
                  <a:schemeClr val="accent6">
                    <a:lumMod val="60000"/>
                    <a:lumOff val="40000"/>
                  </a:schemeClr>
                </a:solidFill>
                <a:latin typeface="Times New Roman" pitchFamily="18" charset="0"/>
                <a:cs typeface="Times New Roman" pitchFamily="18" charset="0"/>
              </a:rPr>
              <a:t>Declining Profitability at TM </a:t>
            </a:r>
            <a:r>
              <a:rPr lang="en-GB" sz="2000" dirty="0" err="1">
                <a:solidFill>
                  <a:schemeClr val="accent6">
                    <a:lumMod val="60000"/>
                    <a:lumOff val="40000"/>
                  </a:schemeClr>
                </a:solidFill>
                <a:latin typeface="Times New Roman" pitchFamily="18" charset="0"/>
                <a:cs typeface="Times New Roman" pitchFamily="18" charset="0"/>
              </a:rPr>
              <a:t>Lewin</a:t>
            </a:r>
            <a:r>
              <a:rPr lang="en-GB" sz="2000" dirty="0">
                <a:solidFill>
                  <a:schemeClr val="accent6">
                    <a:lumMod val="60000"/>
                    <a:lumOff val="40000"/>
                  </a:schemeClr>
                </a:solidFill>
                <a:latin typeface="Times New Roman" pitchFamily="18" charset="0"/>
                <a:cs typeface="Times New Roman" pitchFamily="18" charset="0"/>
              </a:rPr>
              <a:t>, UK .</a:t>
            </a:r>
            <a:endParaRPr lang="en-US" sz="2000" b="1" i="1" dirty="0">
              <a:solidFill>
                <a:schemeClr val="accent6">
                  <a:lumMod val="60000"/>
                  <a:lumOff val="40000"/>
                </a:schemeClr>
              </a:solidFill>
              <a:latin typeface="Times New Roman" pitchFamily="18" charset="0"/>
              <a:cs typeface="Times New Roman" pitchFamily="18" charset="0"/>
            </a:endParaRPr>
          </a:p>
        </p:txBody>
      </p:sp>
      <p:sp>
        <p:nvSpPr>
          <p:cNvPr id="76" name="Google Shape;76;p15"/>
          <p:cNvSpPr txBox="1">
            <a:spLocks noGrp="1"/>
          </p:cNvSpPr>
          <p:nvPr>
            <p:ph type="sldNum" idx="12"/>
          </p:nvPr>
        </p:nvSpPr>
        <p:spPr>
          <a:xfrm>
            <a:off x="4297650" y="4673651"/>
            <a:ext cx="548700" cy="3936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fld id="{00000000-1234-1234-1234-123412341234}" type="slidenum">
              <a:rPr lang="en"/>
              <a:pPr marL="0" lvl="0" indent="0" algn="ctr" rtl="0">
                <a:spcBef>
                  <a:spcPts val="0"/>
                </a:spcBef>
                <a:spcAft>
                  <a:spcPts val="0"/>
                </a:spcAft>
                <a:buNone/>
              </a:pPr>
              <a:t>2</a:t>
            </a:fld>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93"/>
        <p:cNvGrpSpPr/>
        <p:nvPr/>
      </p:nvGrpSpPr>
      <p:grpSpPr>
        <a:xfrm>
          <a:off x="0" y="0"/>
          <a:ext cx="0" cy="0"/>
          <a:chOff x="0" y="0"/>
          <a:chExt cx="0" cy="0"/>
        </a:xfrm>
      </p:grpSpPr>
      <p:sp>
        <p:nvSpPr>
          <p:cNvPr id="94" name="Google Shape;94;p18"/>
          <p:cNvSpPr txBox="1">
            <a:spLocks noGrp="1"/>
          </p:cNvSpPr>
          <p:nvPr>
            <p:ph type="title"/>
          </p:nvPr>
        </p:nvSpPr>
        <p:spPr>
          <a:xfrm>
            <a:off x="838200" y="514350"/>
            <a:ext cx="6324600" cy="857400"/>
          </a:xfrm>
          <a:prstGeom prst="rect">
            <a:avLst/>
          </a:prstGeom>
        </p:spPr>
        <p:txBody>
          <a:bodyPr spcFirstLastPara="1" wrap="square" lIns="91425" tIns="91425" rIns="91425" bIns="91425" anchor="b" anchorCtr="0">
            <a:noAutofit/>
          </a:bodyPr>
          <a:lstStyle/>
          <a:p>
            <a:pPr lvl="0" algn="ctr">
              <a:lnSpc>
                <a:spcPct val="100000"/>
              </a:lnSpc>
            </a:pPr>
            <a:r>
              <a:rPr lang="en-US" sz="3200" b="1" dirty="0">
                <a:solidFill>
                  <a:srgbClr val="000000"/>
                </a:solidFill>
                <a:latin typeface="Times New Roman"/>
              </a:rPr>
              <a:t>Introduction</a:t>
            </a:r>
            <a:endParaRPr lang="en-US" sz="3200" b="1" dirty="0">
              <a:solidFill>
                <a:schemeClr val="tx1">
                  <a:lumMod val="50000"/>
                </a:schemeClr>
              </a:solidFill>
              <a:latin typeface="Times New Roman" pitchFamily="18" charset="0"/>
              <a:cs typeface="Times New Roman" pitchFamily="18" charset="0"/>
            </a:endParaRPr>
          </a:p>
        </p:txBody>
      </p:sp>
      <p:sp>
        <p:nvSpPr>
          <p:cNvPr id="95" name="Google Shape;95;p18"/>
          <p:cNvSpPr txBox="1">
            <a:spLocks noGrp="1"/>
          </p:cNvSpPr>
          <p:nvPr>
            <p:ph type="body" idx="1"/>
          </p:nvPr>
        </p:nvSpPr>
        <p:spPr>
          <a:xfrm>
            <a:off x="457200" y="1581150"/>
            <a:ext cx="3733800" cy="2057400"/>
          </a:xfrm>
          <a:prstGeom prst="rect">
            <a:avLst/>
          </a:prstGeom>
        </p:spPr>
        <p:txBody>
          <a:bodyPr spcFirstLastPara="1" wrap="square" lIns="91425" tIns="91425" rIns="91425" bIns="91425" anchor="t" anchorCtr="0">
            <a:noAutofit/>
          </a:bodyPr>
          <a:lstStyle/>
          <a:p>
            <a:pPr algn="just" fontAlgn="base">
              <a:buClr>
                <a:schemeClr val="accent3"/>
              </a:buClr>
              <a:buFont typeface="Wingdings" pitchFamily="2" charset="2"/>
              <a:buChar char="Ø"/>
            </a:pPr>
            <a:r>
              <a:rPr lang="en-GB" sz="2000" dirty="0">
                <a:solidFill>
                  <a:schemeClr val="tx2">
                    <a:lumMod val="10000"/>
                  </a:schemeClr>
                </a:solidFill>
                <a:latin typeface="Times New Roman" pitchFamily="18" charset="0"/>
                <a:cs typeface="Times New Roman" pitchFamily="18" charset="0"/>
              </a:rPr>
              <a:t>TM </a:t>
            </a:r>
            <a:r>
              <a:rPr lang="en-GB" sz="2000" dirty="0" err="1">
                <a:solidFill>
                  <a:schemeClr val="tx2">
                    <a:lumMod val="10000"/>
                  </a:schemeClr>
                </a:solidFill>
                <a:latin typeface="Times New Roman" pitchFamily="18" charset="0"/>
                <a:cs typeface="Times New Roman" pitchFamily="18" charset="0"/>
              </a:rPr>
              <a:t>Lewin</a:t>
            </a:r>
            <a:r>
              <a:rPr lang="en-GB" sz="2000" dirty="0">
                <a:solidFill>
                  <a:schemeClr val="tx2">
                    <a:lumMod val="10000"/>
                  </a:schemeClr>
                </a:solidFill>
                <a:latin typeface="Times New Roman" pitchFamily="18" charset="0"/>
                <a:cs typeface="Times New Roman" pitchFamily="18" charset="0"/>
              </a:rPr>
              <a:t> is the renowned fashion industry of the UK.</a:t>
            </a:r>
          </a:p>
          <a:p>
            <a:pPr algn="just" fontAlgn="base">
              <a:buClr>
                <a:schemeClr val="accent3"/>
              </a:buClr>
              <a:buFont typeface="Wingdings" pitchFamily="2" charset="2"/>
              <a:buChar char="Ø"/>
            </a:pPr>
            <a:r>
              <a:rPr lang="en-GB" sz="2000" dirty="0">
                <a:solidFill>
                  <a:schemeClr val="tx2">
                    <a:lumMod val="10000"/>
                  </a:schemeClr>
                </a:solidFill>
                <a:latin typeface="Times New Roman" pitchFamily="18" charset="0"/>
                <a:cs typeface="Times New Roman" pitchFamily="18" charset="0"/>
              </a:rPr>
              <a:t>Facing tremendous challenges that are enhanced more due to COVID-19.</a:t>
            </a:r>
          </a:p>
          <a:p>
            <a:pPr algn="just" fontAlgn="base">
              <a:buClr>
                <a:schemeClr val="accent3"/>
              </a:buClr>
              <a:buFont typeface="Wingdings" pitchFamily="2" charset="2"/>
              <a:buChar char="Ø"/>
            </a:pPr>
            <a:r>
              <a:rPr lang="en-GB" sz="2000" dirty="0">
                <a:solidFill>
                  <a:schemeClr val="tx2">
                    <a:lumMod val="10000"/>
                  </a:schemeClr>
                </a:solidFill>
                <a:latin typeface="Times New Roman" pitchFamily="18" charset="0"/>
                <a:cs typeface="Times New Roman" pitchFamily="18" charset="0"/>
              </a:rPr>
              <a:t>Demonstration of a probable alternative solution</a:t>
            </a:r>
          </a:p>
        </p:txBody>
      </p:sp>
      <p:sp>
        <p:nvSpPr>
          <p:cNvPr id="96" name="Google Shape;96;p18"/>
          <p:cNvSpPr txBox="1">
            <a:spLocks noGrp="1"/>
          </p:cNvSpPr>
          <p:nvPr>
            <p:ph type="sldNum" idx="12"/>
          </p:nvPr>
        </p:nvSpPr>
        <p:spPr>
          <a:xfrm>
            <a:off x="8480584" y="4673651"/>
            <a:ext cx="548700" cy="3936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3</a:t>
            </a:fld>
            <a:endParaRPr/>
          </a:p>
        </p:txBody>
      </p:sp>
      <p:sp>
        <p:nvSpPr>
          <p:cNvPr id="54274" name="AutoShape 2" descr="Tesco logo | Logok"/>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54276" name="AutoShape 4" descr="Tesco logo | Logok"/>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54278" name="AutoShape 6" descr="Tesco logo | Logok"/>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54280" name="AutoShape 8" descr="Tesco logo | Logok"/>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54282" name="AutoShape 10" descr="Tesco – Logos Download"/>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54284" name="AutoShape 12" descr="Tesco – Logos Download"/>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54286" name="AutoShape 14" descr="Tesco – Logos Download"/>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54288" name="AutoShape 16" descr="Tesco – Logos Download"/>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54290" name="AutoShape 18" descr="Tesco – Logos Download"/>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54292" name="AutoShape 20" descr="Tesco – Logos Download"/>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54294" name="AutoShape 22" descr="Tesco – Logos Download"/>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54296" name="AutoShape 24" descr="Tesco – Logos Download"/>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54298" name="AutoShape 26" descr="Tesco – Logos Download"/>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54300" name="AutoShape 28" descr="Tesco – Logos Download"/>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54302" name="AutoShape 30" descr="Tesco – Logos Download"/>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54304" name="AutoShape 32" descr="Tesco – Logos Download"/>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54306" name="AutoShape 34" descr="Tesco – Logos Download"/>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54308" name="AutoShape 36" descr="Tesco – Logos Download"/>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25602" name="Picture 2" descr="TM Lewin Suits for the ECB"/>
          <p:cNvPicPr>
            <a:picLocks noChangeAspect="1" noChangeArrowheads="1"/>
          </p:cNvPicPr>
          <p:nvPr/>
        </p:nvPicPr>
        <p:blipFill>
          <a:blip r:embed="rId3"/>
          <a:srcRect/>
          <a:stretch>
            <a:fillRect/>
          </a:stretch>
        </p:blipFill>
        <p:spPr bwMode="auto">
          <a:xfrm>
            <a:off x="5181600" y="2479566"/>
            <a:ext cx="2619375" cy="1743076"/>
          </a:xfrm>
          <a:prstGeom prst="rect">
            <a:avLst/>
          </a:prstGeom>
          <a:noFill/>
        </p:spPr>
      </p:pic>
      <p:sp>
        <p:nvSpPr>
          <p:cNvPr id="26" name="Rectangle 25"/>
          <p:cNvSpPr/>
          <p:nvPr/>
        </p:nvSpPr>
        <p:spPr>
          <a:xfrm>
            <a:off x="3962400" y="4248150"/>
            <a:ext cx="4572000" cy="523220"/>
          </a:xfrm>
          <a:prstGeom prst="rect">
            <a:avLst/>
          </a:prstGeom>
        </p:spPr>
        <p:txBody>
          <a:bodyPr>
            <a:spAutoFit/>
          </a:bodyPr>
          <a:lstStyle/>
          <a:p>
            <a:pPr algn="ctr"/>
            <a:r>
              <a:rPr lang="en-GB" dirty="0">
                <a:latin typeface="Times New Roman" panose="02020603050405020304" pitchFamily="18" charset="0"/>
                <a:cs typeface="Times New Roman" panose="02020603050405020304" pitchFamily="18" charset="0"/>
              </a:rPr>
              <a:t>(Source: https://www.menswearstyle.co.uk/2014/12/05/tm-lewin-suits-for-the-ecb/1449)</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sp>
        <p:nvSpPr>
          <p:cNvPr id="113" name="Google Shape;113;p20"/>
          <p:cNvSpPr txBox="1">
            <a:spLocks noGrp="1"/>
          </p:cNvSpPr>
          <p:nvPr>
            <p:ph type="title"/>
          </p:nvPr>
        </p:nvSpPr>
        <p:spPr>
          <a:xfrm>
            <a:off x="1143000" y="285750"/>
            <a:ext cx="6781800" cy="857400"/>
          </a:xfrm>
          <a:prstGeom prst="rect">
            <a:avLst/>
          </a:prstGeom>
        </p:spPr>
        <p:txBody>
          <a:bodyPr spcFirstLastPara="1" wrap="square" lIns="91425" tIns="91425" rIns="91425" bIns="91425" anchor="b" anchorCtr="0">
            <a:noAutofit/>
          </a:bodyPr>
          <a:lstStyle/>
          <a:p>
            <a:pPr algn="ctr"/>
            <a:r>
              <a:rPr lang="en-GB" sz="3200" b="1" dirty="0">
                <a:solidFill>
                  <a:schemeClr val="tx1">
                    <a:lumMod val="50000"/>
                  </a:schemeClr>
                </a:solidFill>
                <a:latin typeface="Times New Roman" panose="02020603050405020304" pitchFamily="18" charset="0"/>
                <a:cs typeface="Times New Roman" panose="02020603050405020304" pitchFamily="18" charset="0"/>
              </a:rPr>
              <a:t>Company Background</a:t>
            </a:r>
            <a:endParaRPr lang="en-GB" sz="3200" dirty="0">
              <a:solidFill>
                <a:schemeClr val="tx1">
                  <a:lumMod val="50000"/>
                </a:schemeClr>
              </a:solidFill>
              <a:latin typeface="Times New Roman" panose="02020603050405020304" pitchFamily="18" charset="0"/>
              <a:cs typeface="Times New Roman" panose="02020603050405020304" pitchFamily="18" charset="0"/>
            </a:endParaRPr>
          </a:p>
        </p:txBody>
      </p:sp>
      <p:sp>
        <p:nvSpPr>
          <p:cNvPr id="114" name="Google Shape;114;p20"/>
          <p:cNvSpPr txBox="1">
            <a:spLocks noGrp="1"/>
          </p:cNvSpPr>
          <p:nvPr>
            <p:ph type="body" idx="2"/>
          </p:nvPr>
        </p:nvSpPr>
        <p:spPr>
          <a:xfrm>
            <a:off x="762000" y="1428750"/>
            <a:ext cx="6019800" cy="2866500"/>
          </a:xfrm>
          <a:prstGeom prst="rect">
            <a:avLst/>
          </a:prstGeom>
        </p:spPr>
        <p:txBody>
          <a:bodyPr spcFirstLastPara="1" wrap="square" lIns="91425" tIns="91425" rIns="91425" bIns="91425" anchor="t" anchorCtr="0">
            <a:noAutofit/>
          </a:bodyPr>
          <a:lstStyle/>
          <a:p>
            <a:pPr marL="584200" indent="-457200" algn="just" fontAlgn="base">
              <a:spcBef>
                <a:spcPts val="0"/>
              </a:spcBef>
              <a:buClr>
                <a:schemeClr val="accent3"/>
              </a:buClr>
              <a:buFont typeface="Wingdings" pitchFamily="2" charset="2"/>
              <a:buChar char="Ø"/>
            </a:pPr>
            <a:r>
              <a:rPr lang="en-GB" sz="2000" dirty="0">
                <a:solidFill>
                  <a:srgbClr val="000000"/>
                </a:solidFill>
                <a:latin typeface="Times New Roman"/>
              </a:rPr>
              <a:t>Headquarters at Farringdon in London.</a:t>
            </a:r>
          </a:p>
          <a:p>
            <a:pPr marL="584200" indent="-457200" algn="just" fontAlgn="base">
              <a:spcBef>
                <a:spcPts val="0"/>
              </a:spcBef>
              <a:buClr>
                <a:schemeClr val="accent3"/>
              </a:buClr>
              <a:buFont typeface="Wingdings" pitchFamily="2" charset="2"/>
              <a:buChar char="Ø"/>
            </a:pPr>
            <a:r>
              <a:rPr lang="en-GB" sz="2000" dirty="0">
                <a:solidFill>
                  <a:srgbClr val="000000"/>
                </a:solidFill>
                <a:latin typeface="Times New Roman"/>
              </a:rPr>
              <a:t>Ranked 2.5 in the market of the United </a:t>
            </a:r>
            <a:r>
              <a:rPr lang="en-GB" sz="2000" dirty="0" err="1">
                <a:solidFill>
                  <a:srgbClr val="000000"/>
                </a:solidFill>
                <a:latin typeface="Times New Roman"/>
              </a:rPr>
              <a:t>Kindom</a:t>
            </a:r>
            <a:r>
              <a:rPr lang="en-GB" sz="2000" dirty="0">
                <a:solidFill>
                  <a:srgbClr val="000000"/>
                </a:solidFill>
                <a:latin typeface="Times New Roman"/>
              </a:rPr>
              <a:t> (Tmlewin.co.uk, 2022).</a:t>
            </a:r>
            <a:endParaRPr lang="en-US" sz="2000" dirty="0">
              <a:solidFill>
                <a:srgbClr val="000000"/>
              </a:solidFill>
              <a:latin typeface="Times New Roman"/>
            </a:endParaRPr>
          </a:p>
        </p:txBody>
      </p:sp>
      <p:sp>
        <p:nvSpPr>
          <p:cNvPr id="115" name="Google Shape;115;p20"/>
          <p:cNvSpPr txBox="1">
            <a:spLocks noGrp="1"/>
          </p:cNvSpPr>
          <p:nvPr>
            <p:ph type="sldNum" idx="12"/>
          </p:nvPr>
        </p:nvSpPr>
        <p:spPr>
          <a:xfrm>
            <a:off x="8480584" y="4673651"/>
            <a:ext cx="548700" cy="3936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4</a:t>
            </a:fld>
            <a:endParaRPr/>
          </a:p>
        </p:txBody>
      </p:sp>
      <p:sp>
        <p:nvSpPr>
          <p:cNvPr id="23554" name="AutoShape 2" descr="T.M.Lewin | Shop Online Men's Shirts, Suits &amp; Accessories – tmlewinuk"/>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23556" name="AutoShape 4" descr="T.M.Lewin | Shop Online Men's Shirts, Suits &amp; Accessories – tmlewinuk"/>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19"/>
        <p:cNvGrpSpPr/>
        <p:nvPr/>
      </p:nvGrpSpPr>
      <p:grpSpPr>
        <a:xfrm>
          <a:off x="0" y="0"/>
          <a:ext cx="0" cy="0"/>
          <a:chOff x="0" y="0"/>
          <a:chExt cx="0" cy="0"/>
        </a:xfrm>
      </p:grpSpPr>
      <p:sp>
        <p:nvSpPr>
          <p:cNvPr id="120" name="Google Shape;120;p21"/>
          <p:cNvSpPr txBox="1">
            <a:spLocks noGrp="1"/>
          </p:cNvSpPr>
          <p:nvPr>
            <p:ph type="title"/>
          </p:nvPr>
        </p:nvSpPr>
        <p:spPr>
          <a:xfrm>
            <a:off x="457200" y="666750"/>
            <a:ext cx="7162800" cy="857400"/>
          </a:xfrm>
          <a:prstGeom prst="rect">
            <a:avLst/>
          </a:prstGeom>
        </p:spPr>
        <p:txBody>
          <a:bodyPr spcFirstLastPara="1" wrap="square" lIns="91425" tIns="91425" rIns="91425" bIns="91425" anchor="b" anchorCtr="0">
            <a:noAutofit/>
          </a:bodyPr>
          <a:lstStyle/>
          <a:p>
            <a:pPr lvl="0" algn="ctr"/>
            <a:r>
              <a:rPr lang="en-GB" sz="3200" b="1" dirty="0">
                <a:solidFill>
                  <a:srgbClr val="000000"/>
                </a:solidFill>
                <a:latin typeface="Times New Roman"/>
              </a:rPr>
              <a:t>Discussion on the nature and impact of the complex problem on employees and their organizations</a:t>
            </a:r>
          </a:p>
        </p:txBody>
      </p:sp>
      <p:sp>
        <p:nvSpPr>
          <p:cNvPr id="124" name="Google Shape;124;p21"/>
          <p:cNvSpPr txBox="1">
            <a:spLocks noGrp="1"/>
          </p:cNvSpPr>
          <p:nvPr>
            <p:ph type="sldNum" idx="12"/>
          </p:nvPr>
        </p:nvSpPr>
        <p:spPr>
          <a:xfrm>
            <a:off x="8480584" y="4673651"/>
            <a:ext cx="548700" cy="3936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5</a:t>
            </a:fld>
            <a:endParaRPr/>
          </a:p>
        </p:txBody>
      </p:sp>
      <p:sp>
        <p:nvSpPr>
          <p:cNvPr id="10" name="TextBox 9"/>
          <p:cNvSpPr txBox="1"/>
          <p:nvPr/>
        </p:nvSpPr>
        <p:spPr>
          <a:xfrm>
            <a:off x="457200" y="1657350"/>
            <a:ext cx="4800600" cy="1631216"/>
          </a:xfrm>
          <a:prstGeom prst="rect">
            <a:avLst/>
          </a:prstGeom>
          <a:noFill/>
        </p:spPr>
        <p:txBody>
          <a:bodyPr wrap="square" rtlCol="0">
            <a:spAutoFit/>
          </a:bodyPr>
          <a:lstStyle/>
          <a:p>
            <a:pPr algn="just" fontAlgn="base">
              <a:buClr>
                <a:schemeClr val="accent3"/>
              </a:buClr>
              <a:buFont typeface="Wingdings" pitchFamily="2" charset="2"/>
              <a:buChar char="Ø"/>
            </a:pPr>
            <a:r>
              <a:rPr lang="en-GB" sz="2000" dirty="0">
                <a:latin typeface="Times New Roman" pitchFamily="18" charset="0"/>
                <a:cs typeface="Times New Roman" pitchFamily="18" charset="0"/>
              </a:rPr>
              <a:t>Decreasing customer retention and changing the customer purchasing behaviour</a:t>
            </a:r>
          </a:p>
          <a:p>
            <a:pPr algn="just" fontAlgn="base">
              <a:buClr>
                <a:schemeClr val="accent3"/>
              </a:buClr>
              <a:buFont typeface="Wingdings" pitchFamily="2" charset="2"/>
              <a:buChar char="Ø"/>
            </a:pPr>
            <a:r>
              <a:rPr lang="en-GB" sz="2000" dirty="0">
                <a:latin typeface="Times New Roman" pitchFamily="18" charset="0"/>
                <a:cs typeface="Times New Roman" pitchFamily="18" charset="0"/>
              </a:rPr>
              <a:t>High wages and the rising cost of raw metals, and  transportation systems. (</a:t>
            </a:r>
            <a:r>
              <a:rPr lang="en-GB" sz="2000" dirty="0" err="1">
                <a:latin typeface="Times New Roman" pitchFamily="18" charset="0"/>
                <a:cs typeface="Times New Roman" pitchFamily="18" charset="0"/>
              </a:rPr>
              <a:t>Hur</a:t>
            </a:r>
            <a:r>
              <a:rPr lang="en-GB" sz="2000" dirty="0">
                <a:latin typeface="Times New Roman" pitchFamily="18" charset="0"/>
                <a:cs typeface="Times New Roman" pitchFamily="18" charset="0"/>
              </a:rPr>
              <a:t>, and Cassidy, 2019.) </a:t>
            </a:r>
          </a:p>
        </p:txBody>
      </p:sp>
      <p:pic>
        <p:nvPicPr>
          <p:cNvPr id="21505" name="Picture 1"/>
          <p:cNvPicPr>
            <a:picLocks noChangeAspect="1" noChangeArrowheads="1"/>
          </p:cNvPicPr>
          <p:nvPr/>
        </p:nvPicPr>
        <p:blipFill>
          <a:blip r:embed="rId3"/>
          <a:srcRect/>
          <a:stretch>
            <a:fillRect/>
          </a:stretch>
        </p:blipFill>
        <p:spPr bwMode="auto">
          <a:xfrm>
            <a:off x="5410200" y="1581150"/>
            <a:ext cx="3155846" cy="2724150"/>
          </a:xfrm>
          <a:prstGeom prst="rect">
            <a:avLst/>
          </a:prstGeom>
          <a:noFill/>
          <a:ln w="9525">
            <a:noFill/>
            <a:miter lim="800000"/>
            <a:headEnd/>
            <a:tailEnd/>
          </a:ln>
          <a:effectLst/>
        </p:spPr>
      </p:pic>
      <p:sp>
        <p:nvSpPr>
          <p:cNvPr id="8" name="TextBox 7"/>
          <p:cNvSpPr txBox="1"/>
          <p:nvPr/>
        </p:nvSpPr>
        <p:spPr>
          <a:xfrm>
            <a:off x="5562600" y="4404836"/>
            <a:ext cx="2971800" cy="738664"/>
          </a:xfrm>
          <a:prstGeom prst="rect">
            <a:avLst/>
          </a:prstGeom>
          <a:noFill/>
        </p:spPr>
        <p:txBody>
          <a:bodyPr wrap="square" rtlCol="0">
            <a:spAutoFit/>
          </a:bodyPr>
          <a:lstStyle/>
          <a:p>
            <a:pPr algn="ctr"/>
            <a:r>
              <a:rPr lang="en-GB" dirty="0">
                <a:latin typeface="Times New Roman" pitchFamily="18" charset="0"/>
                <a:cs typeface="Times New Roman" pitchFamily="18" charset="0"/>
              </a:rPr>
              <a:t>(Source: https://www.numeritas.co.uk/success_stories/t-m-lewin/</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42"/>
        <p:cNvGrpSpPr/>
        <p:nvPr/>
      </p:nvGrpSpPr>
      <p:grpSpPr>
        <a:xfrm>
          <a:off x="0" y="0"/>
          <a:ext cx="0" cy="0"/>
          <a:chOff x="0" y="0"/>
          <a:chExt cx="0" cy="0"/>
        </a:xfrm>
      </p:grpSpPr>
      <p:sp>
        <p:nvSpPr>
          <p:cNvPr id="143" name="Google Shape;143;p24"/>
          <p:cNvSpPr txBox="1">
            <a:spLocks noGrp="1"/>
          </p:cNvSpPr>
          <p:nvPr>
            <p:ph type="title"/>
          </p:nvPr>
        </p:nvSpPr>
        <p:spPr>
          <a:xfrm>
            <a:off x="533400" y="209550"/>
            <a:ext cx="7924800" cy="1219200"/>
          </a:xfrm>
          <a:prstGeom prst="rect">
            <a:avLst/>
          </a:prstGeom>
        </p:spPr>
        <p:txBody>
          <a:bodyPr spcFirstLastPara="1" wrap="square" lIns="91425" tIns="91425" rIns="91425" bIns="91425" anchor="b" anchorCtr="0">
            <a:noAutofit/>
          </a:bodyPr>
          <a:lstStyle/>
          <a:p>
            <a:pPr lvl="0" algn="ctr"/>
            <a:r>
              <a:rPr lang="en-GB" sz="3200" b="1" dirty="0">
                <a:solidFill>
                  <a:srgbClr val="000000"/>
                </a:solidFill>
                <a:latin typeface="Times New Roman"/>
              </a:rPr>
              <a:t>Discussion on the nature and impact of the complex problem on employees and their organizations</a:t>
            </a:r>
          </a:p>
        </p:txBody>
      </p:sp>
      <p:sp>
        <p:nvSpPr>
          <p:cNvPr id="144" name="Google Shape;144;p24"/>
          <p:cNvSpPr txBox="1">
            <a:spLocks noGrp="1"/>
          </p:cNvSpPr>
          <p:nvPr>
            <p:ph type="sldNum" idx="12"/>
          </p:nvPr>
        </p:nvSpPr>
        <p:spPr>
          <a:xfrm>
            <a:off x="8480584" y="4673651"/>
            <a:ext cx="548700" cy="3936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6</a:t>
            </a:fld>
            <a:endParaRPr/>
          </a:p>
        </p:txBody>
      </p:sp>
      <p:sp>
        <p:nvSpPr>
          <p:cNvPr id="6" name="Rectangle 5"/>
          <p:cNvSpPr/>
          <p:nvPr/>
        </p:nvSpPr>
        <p:spPr>
          <a:xfrm>
            <a:off x="762000" y="2571750"/>
            <a:ext cx="4572000" cy="1323439"/>
          </a:xfrm>
          <a:prstGeom prst="rect">
            <a:avLst/>
          </a:prstGeom>
        </p:spPr>
        <p:txBody>
          <a:bodyPr wrap="square">
            <a:spAutoFit/>
          </a:bodyPr>
          <a:lstStyle/>
          <a:p>
            <a:pPr algn="just" fontAlgn="base">
              <a:buClr>
                <a:schemeClr val="accent3"/>
              </a:buClr>
              <a:buFont typeface="Wingdings" pitchFamily="2" charset="2"/>
              <a:buChar char="Ø"/>
            </a:pPr>
            <a:r>
              <a:rPr lang="en-GB" sz="2000" dirty="0">
                <a:latin typeface="Times New Roman"/>
              </a:rPr>
              <a:t>Wanting work-from-home facilities by the employee</a:t>
            </a:r>
          </a:p>
          <a:p>
            <a:pPr algn="just" fontAlgn="base">
              <a:buClr>
                <a:schemeClr val="accent3"/>
              </a:buClr>
              <a:buFont typeface="Wingdings" pitchFamily="2" charset="2"/>
              <a:buChar char="Ø"/>
            </a:pPr>
            <a:r>
              <a:rPr lang="en-GB" sz="2000" dirty="0">
                <a:latin typeface="Times New Roman"/>
              </a:rPr>
              <a:t>The complication in the supply chain </a:t>
            </a:r>
            <a:r>
              <a:rPr lang="en-GB" sz="2000" dirty="0">
                <a:latin typeface="Times New Roman" pitchFamily="18" charset="0"/>
                <a:cs typeface="Times New Roman" pitchFamily="18" charset="0"/>
              </a:rPr>
              <a:t>management  (McDonald </a:t>
            </a:r>
            <a:r>
              <a:rPr lang="en-GB" sz="2000" i="1" dirty="0">
                <a:latin typeface="Times New Roman" pitchFamily="18" charset="0"/>
                <a:cs typeface="Times New Roman" pitchFamily="18" charset="0"/>
              </a:rPr>
              <a:t>et al</a:t>
            </a:r>
            <a:r>
              <a:rPr lang="en-GB" sz="2000" dirty="0">
                <a:latin typeface="Times New Roman" pitchFamily="18" charset="0"/>
                <a:cs typeface="Times New Roman" pitchFamily="18" charset="0"/>
              </a:rPr>
              <a:t>. 2018)</a:t>
            </a:r>
          </a:p>
        </p:txBody>
      </p:sp>
      <p:pic>
        <p:nvPicPr>
          <p:cNvPr id="19458" name="Picture 2"/>
          <p:cNvPicPr>
            <a:picLocks noChangeAspect="1" noChangeArrowheads="1"/>
          </p:cNvPicPr>
          <p:nvPr/>
        </p:nvPicPr>
        <p:blipFill>
          <a:blip r:embed="rId3"/>
          <a:srcRect/>
          <a:stretch>
            <a:fillRect/>
          </a:stretch>
        </p:blipFill>
        <p:spPr bwMode="auto">
          <a:xfrm>
            <a:off x="5562600" y="1352550"/>
            <a:ext cx="3199409" cy="2838450"/>
          </a:xfrm>
          <a:prstGeom prst="rect">
            <a:avLst/>
          </a:prstGeom>
          <a:noFill/>
          <a:ln w="9525">
            <a:noFill/>
            <a:miter lim="800000"/>
            <a:headEnd/>
            <a:tailEnd/>
          </a:ln>
          <a:effectLst/>
        </p:spPr>
      </p:pic>
      <p:sp>
        <p:nvSpPr>
          <p:cNvPr id="10" name="TextBox 9"/>
          <p:cNvSpPr txBox="1"/>
          <p:nvPr/>
        </p:nvSpPr>
        <p:spPr>
          <a:xfrm>
            <a:off x="5638800" y="4171950"/>
            <a:ext cx="2971800" cy="738664"/>
          </a:xfrm>
          <a:prstGeom prst="rect">
            <a:avLst/>
          </a:prstGeom>
          <a:noFill/>
        </p:spPr>
        <p:txBody>
          <a:bodyPr wrap="square" rtlCol="0">
            <a:spAutoFit/>
          </a:bodyPr>
          <a:lstStyle/>
          <a:p>
            <a:pPr algn="ctr"/>
            <a:r>
              <a:rPr lang="en-GB" dirty="0">
                <a:latin typeface="Times New Roman" pitchFamily="18" charset="0"/>
                <a:cs typeface="Times New Roman" pitchFamily="18" charset="0"/>
              </a:rPr>
              <a:t>(Source: https://www.numeritas.co.uk/success_stories/t-m-lewin/</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51"/>
        <p:cNvGrpSpPr/>
        <p:nvPr/>
      </p:nvGrpSpPr>
      <p:grpSpPr>
        <a:xfrm>
          <a:off x="0" y="0"/>
          <a:ext cx="0" cy="0"/>
          <a:chOff x="0" y="0"/>
          <a:chExt cx="0" cy="0"/>
        </a:xfrm>
      </p:grpSpPr>
      <p:sp>
        <p:nvSpPr>
          <p:cNvPr id="152" name="Google Shape;152;p25"/>
          <p:cNvSpPr txBox="1">
            <a:spLocks noGrp="1"/>
          </p:cNvSpPr>
          <p:nvPr>
            <p:ph type="title"/>
          </p:nvPr>
        </p:nvSpPr>
        <p:spPr>
          <a:xfrm>
            <a:off x="228600" y="438150"/>
            <a:ext cx="8077200" cy="857400"/>
          </a:xfrm>
          <a:prstGeom prst="rect">
            <a:avLst/>
          </a:prstGeom>
        </p:spPr>
        <p:txBody>
          <a:bodyPr spcFirstLastPara="1" wrap="square" lIns="91425" tIns="91425" rIns="91425" bIns="91425" anchor="b" anchorCtr="0">
            <a:noAutofit/>
          </a:bodyPr>
          <a:lstStyle/>
          <a:p>
            <a:pPr lvl="0" algn="ctr"/>
            <a:r>
              <a:rPr lang="en-GB" sz="3200" b="1" dirty="0">
                <a:solidFill>
                  <a:schemeClr val="tx1">
                    <a:lumMod val="50000"/>
                  </a:schemeClr>
                </a:solidFill>
                <a:latin typeface="Times New Roman" pitchFamily="18" charset="0"/>
                <a:cs typeface="Times New Roman" pitchFamily="18" charset="0"/>
              </a:rPr>
              <a:t>PESTLE analysis of the macro-environmental factors contributing to the complex problem</a:t>
            </a:r>
          </a:p>
        </p:txBody>
      </p:sp>
      <p:sp>
        <p:nvSpPr>
          <p:cNvPr id="154" name="Google Shape;154;p25"/>
          <p:cNvSpPr txBox="1">
            <a:spLocks noGrp="1"/>
          </p:cNvSpPr>
          <p:nvPr>
            <p:ph type="sldNum" idx="12"/>
          </p:nvPr>
        </p:nvSpPr>
        <p:spPr>
          <a:xfrm>
            <a:off x="8480584" y="4673651"/>
            <a:ext cx="548700" cy="3936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7</a:t>
            </a:fld>
            <a:endParaRPr/>
          </a:p>
        </p:txBody>
      </p:sp>
      <p:pic>
        <p:nvPicPr>
          <p:cNvPr id="17409" name="Picture 1"/>
          <p:cNvPicPr>
            <a:picLocks noChangeAspect="1" noChangeArrowheads="1"/>
          </p:cNvPicPr>
          <p:nvPr/>
        </p:nvPicPr>
        <p:blipFill>
          <a:blip r:embed="rId4"/>
          <a:srcRect/>
          <a:stretch>
            <a:fillRect/>
          </a:stretch>
        </p:blipFill>
        <p:spPr bwMode="auto">
          <a:xfrm>
            <a:off x="914400" y="1125038"/>
            <a:ext cx="7281863" cy="4018462"/>
          </a:xfrm>
          <a:prstGeom prst="rect">
            <a:avLst/>
          </a:prstGeom>
          <a:noFill/>
          <a:ln w="9525">
            <a:noFill/>
            <a:miter lim="800000"/>
            <a:headEnd/>
            <a:tailEnd/>
          </a:ln>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90"/>
        <p:cNvGrpSpPr/>
        <p:nvPr/>
      </p:nvGrpSpPr>
      <p:grpSpPr>
        <a:xfrm>
          <a:off x="0" y="0"/>
          <a:ext cx="0" cy="0"/>
          <a:chOff x="0" y="0"/>
          <a:chExt cx="0" cy="0"/>
        </a:xfrm>
      </p:grpSpPr>
      <p:sp>
        <p:nvSpPr>
          <p:cNvPr id="191" name="Google Shape;191;p29"/>
          <p:cNvSpPr txBox="1">
            <a:spLocks noGrp="1"/>
          </p:cNvSpPr>
          <p:nvPr>
            <p:ph type="title"/>
          </p:nvPr>
        </p:nvSpPr>
        <p:spPr>
          <a:xfrm>
            <a:off x="685800" y="438150"/>
            <a:ext cx="6934200" cy="857400"/>
          </a:xfrm>
          <a:prstGeom prst="rect">
            <a:avLst/>
          </a:prstGeom>
        </p:spPr>
        <p:txBody>
          <a:bodyPr spcFirstLastPara="1" wrap="square" lIns="91425" tIns="91425" rIns="91425" bIns="91425" anchor="b" anchorCtr="0">
            <a:noAutofit/>
          </a:bodyPr>
          <a:lstStyle/>
          <a:p>
            <a:pPr lvl="0" algn="ctr"/>
            <a:r>
              <a:rPr lang="en-GB" sz="3200" b="1" dirty="0">
                <a:solidFill>
                  <a:schemeClr val="tx1">
                    <a:lumMod val="50000"/>
                  </a:schemeClr>
                </a:solidFill>
                <a:latin typeface="Times New Roman" pitchFamily="18" charset="0"/>
                <a:cs typeface="Times New Roman" pitchFamily="18" charset="0"/>
              </a:rPr>
              <a:t>PESTLE analysis of the macro-environmental factors contributing to the complex problem</a:t>
            </a:r>
            <a:endParaRPr lang="en-US" sz="3200" dirty="0">
              <a:solidFill>
                <a:schemeClr val="tx1">
                  <a:lumMod val="50000"/>
                </a:schemeClr>
              </a:solidFill>
              <a:latin typeface="Times New Roman" pitchFamily="18" charset="0"/>
              <a:cs typeface="Times New Roman" pitchFamily="18" charset="0"/>
            </a:endParaRPr>
          </a:p>
        </p:txBody>
      </p:sp>
      <p:sp>
        <p:nvSpPr>
          <p:cNvPr id="195" name="Google Shape;195;p29"/>
          <p:cNvSpPr txBox="1">
            <a:spLocks noGrp="1"/>
          </p:cNvSpPr>
          <p:nvPr>
            <p:ph type="sldNum" idx="12"/>
          </p:nvPr>
        </p:nvSpPr>
        <p:spPr>
          <a:xfrm>
            <a:off x="8480584" y="4673651"/>
            <a:ext cx="548700" cy="3936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8</a:t>
            </a:fld>
            <a:endParaRPr/>
          </a:p>
        </p:txBody>
      </p:sp>
      <p:pic>
        <p:nvPicPr>
          <p:cNvPr id="15361" name="Picture 1"/>
          <p:cNvPicPr>
            <a:picLocks noChangeAspect="1" noChangeArrowheads="1"/>
          </p:cNvPicPr>
          <p:nvPr/>
        </p:nvPicPr>
        <p:blipFill>
          <a:blip r:embed="rId3"/>
          <a:srcRect/>
          <a:stretch>
            <a:fillRect/>
          </a:stretch>
        </p:blipFill>
        <p:spPr bwMode="auto">
          <a:xfrm>
            <a:off x="1378382" y="1228676"/>
            <a:ext cx="6217079" cy="3838575"/>
          </a:xfrm>
          <a:prstGeom prst="rect">
            <a:avLst/>
          </a:prstGeom>
          <a:noFill/>
          <a:ln w="9525">
            <a:noFill/>
            <a:miter lim="800000"/>
            <a:headEnd/>
            <a:tailEnd/>
          </a:ln>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99"/>
        <p:cNvGrpSpPr/>
        <p:nvPr/>
      </p:nvGrpSpPr>
      <p:grpSpPr>
        <a:xfrm>
          <a:off x="0" y="0"/>
          <a:ext cx="0" cy="0"/>
          <a:chOff x="0" y="0"/>
          <a:chExt cx="0" cy="0"/>
        </a:xfrm>
      </p:grpSpPr>
      <p:sp>
        <p:nvSpPr>
          <p:cNvPr id="200" name="Google Shape;200;p30"/>
          <p:cNvSpPr txBox="1">
            <a:spLocks noGrp="1"/>
          </p:cNvSpPr>
          <p:nvPr>
            <p:ph type="title"/>
          </p:nvPr>
        </p:nvSpPr>
        <p:spPr>
          <a:xfrm>
            <a:off x="838200" y="514350"/>
            <a:ext cx="6934200" cy="857400"/>
          </a:xfrm>
          <a:prstGeom prst="rect">
            <a:avLst/>
          </a:prstGeom>
        </p:spPr>
        <p:txBody>
          <a:bodyPr spcFirstLastPara="1" wrap="square" lIns="91425" tIns="91425" rIns="91425" bIns="91425" anchor="b" anchorCtr="0">
            <a:noAutofit/>
          </a:bodyPr>
          <a:lstStyle/>
          <a:p>
            <a:pPr lvl="0" algn="ctr"/>
            <a:r>
              <a:rPr lang="en-GB" sz="3200" b="1" dirty="0">
                <a:solidFill>
                  <a:schemeClr val="tx1">
                    <a:lumMod val="50000"/>
                  </a:schemeClr>
                </a:solidFill>
                <a:latin typeface="Times New Roman" pitchFamily="18" charset="0"/>
                <a:cs typeface="Times New Roman" pitchFamily="18" charset="0"/>
              </a:rPr>
              <a:t>Research-informed cause-and-effect analysis, using the Fishbone Diagram, of the complex problem</a:t>
            </a:r>
          </a:p>
        </p:txBody>
      </p:sp>
      <p:sp>
        <p:nvSpPr>
          <p:cNvPr id="204" name="Google Shape;204;p30"/>
          <p:cNvSpPr txBox="1">
            <a:spLocks noGrp="1"/>
          </p:cNvSpPr>
          <p:nvPr>
            <p:ph type="sldNum" idx="12"/>
          </p:nvPr>
        </p:nvSpPr>
        <p:spPr>
          <a:xfrm>
            <a:off x="8480584" y="4673651"/>
            <a:ext cx="548700" cy="3936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9</a:t>
            </a:fld>
            <a:endParaRPr/>
          </a:p>
        </p:txBody>
      </p:sp>
      <p:pic>
        <p:nvPicPr>
          <p:cNvPr id="10" name="Picture 9"/>
          <p:cNvPicPr/>
          <p:nvPr/>
        </p:nvPicPr>
        <p:blipFill>
          <a:blip r:embed="rId3"/>
          <a:srcRect/>
          <a:stretch>
            <a:fillRect/>
          </a:stretch>
        </p:blipFill>
        <p:spPr bwMode="auto">
          <a:xfrm>
            <a:off x="533400" y="1352549"/>
            <a:ext cx="8229600" cy="3714701"/>
          </a:xfrm>
          <a:prstGeom prst="rect">
            <a:avLst/>
          </a:prstGeom>
          <a:noFill/>
          <a:ln w="9525">
            <a:noFill/>
            <a:miter lim="800000"/>
            <a:headEnd/>
            <a:tailEnd/>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11"/>
        <p:cNvGrpSpPr/>
        <p:nvPr/>
      </p:nvGrpSpPr>
      <p:grpSpPr>
        <a:xfrm>
          <a:off x="0" y="0"/>
          <a:ext cx="0" cy="0"/>
          <a:chOff x="0" y="0"/>
          <a:chExt cx="0" cy="0"/>
        </a:xfrm>
      </p:grpSpPr>
      <p:sp>
        <p:nvSpPr>
          <p:cNvPr id="213" name="Google Shape;213;p31"/>
          <p:cNvSpPr txBox="1">
            <a:spLocks noGrp="1"/>
          </p:cNvSpPr>
          <p:nvPr>
            <p:ph type="sldNum" idx="12"/>
          </p:nvPr>
        </p:nvSpPr>
        <p:spPr>
          <a:xfrm>
            <a:off x="8480584" y="4673651"/>
            <a:ext cx="548700" cy="3936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10</a:t>
            </a:fld>
            <a:endParaRPr/>
          </a:p>
        </p:txBody>
      </p:sp>
      <p:cxnSp>
        <p:nvCxnSpPr>
          <p:cNvPr id="214" name="Google Shape;214;p31"/>
          <p:cNvCxnSpPr/>
          <p:nvPr/>
        </p:nvCxnSpPr>
        <p:spPr>
          <a:xfrm>
            <a:off x="565200" y="1074701"/>
            <a:ext cx="5600700" cy="0"/>
          </a:xfrm>
          <a:prstGeom prst="straightConnector1">
            <a:avLst/>
          </a:prstGeom>
          <a:noFill/>
          <a:ln w="9525" cap="flat" cmpd="sng">
            <a:solidFill>
              <a:schemeClr val="lt2"/>
            </a:solidFill>
            <a:prstDash val="solid"/>
            <a:round/>
            <a:headEnd type="none" w="med" len="med"/>
            <a:tailEnd type="none" w="med" len="med"/>
          </a:ln>
        </p:spPr>
      </p:cxnSp>
      <p:sp>
        <p:nvSpPr>
          <p:cNvPr id="22" name="TextBox 21"/>
          <p:cNvSpPr txBox="1"/>
          <p:nvPr/>
        </p:nvSpPr>
        <p:spPr>
          <a:xfrm>
            <a:off x="914400" y="0"/>
            <a:ext cx="7315200" cy="1569660"/>
          </a:xfrm>
          <a:prstGeom prst="rect">
            <a:avLst/>
          </a:prstGeom>
          <a:noFill/>
        </p:spPr>
        <p:txBody>
          <a:bodyPr wrap="square" rtlCol="0">
            <a:spAutoFit/>
          </a:bodyPr>
          <a:lstStyle/>
          <a:p>
            <a:pPr algn="ctr"/>
            <a:r>
              <a:rPr lang="en-GB" sz="3200" b="1" dirty="0">
                <a:latin typeface="Times New Roman" pitchFamily="18" charset="0"/>
                <a:cs typeface="Times New Roman" pitchFamily="18" charset="0"/>
              </a:rPr>
              <a:t>Evaluation of alternative solutions to the problem to choose the most appropriate solution among these alternatives</a:t>
            </a:r>
          </a:p>
        </p:txBody>
      </p:sp>
      <p:sp>
        <p:nvSpPr>
          <p:cNvPr id="24" name="TextBox 23"/>
          <p:cNvSpPr txBox="1"/>
          <p:nvPr/>
        </p:nvSpPr>
        <p:spPr>
          <a:xfrm>
            <a:off x="457200" y="2571750"/>
            <a:ext cx="4800600" cy="1631216"/>
          </a:xfrm>
          <a:prstGeom prst="rect">
            <a:avLst/>
          </a:prstGeom>
          <a:noFill/>
        </p:spPr>
        <p:txBody>
          <a:bodyPr wrap="square" rtlCol="0">
            <a:spAutoFit/>
          </a:bodyPr>
          <a:lstStyle/>
          <a:p>
            <a:pPr algn="just" fontAlgn="base">
              <a:buClr>
                <a:schemeClr val="accent3"/>
              </a:buClr>
              <a:buFont typeface="Wingdings" pitchFamily="2" charset="2"/>
              <a:buChar char="Ø"/>
            </a:pPr>
            <a:r>
              <a:rPr lang="en-GB" sz="2000" dirty="0">
                <a:latin typeface="Times New Roman"/>
              </a:rPr>
              <a:t>Identifying and documenting every risk factor</a:t>
            </a:r>
          </a:p>
          <a:p>
            <a:pPr algn="just" fontAlgn="base">
              <a:buClr>
                <a:schemeClr val="accent3"/>
              </a:buClr>
              <a:buFont typeface="Wingdings" pitchFamily="2" charset="2"/>
              <a:buChar char="Ø"/>
            </a:pPr>
            <a:r>
              <a:rPr lang="en-GB" sz="2000" dirty="0">
                <a:latin typeface="Times New Roman"/>
              </a:rPr>
              <a:t>Developing a suitable framework</a:t>
            </a:r>
          </a:p>
          <a:p>
            <a:pPr algn="just" fontAlgn="base">
              <a:buClr>
                <a:schemeClr val="accent3"/>
              </a:buClr>
              <a:buFont typeface="Wingdings" pitchFamily="2" charset="2"/>
              <a:buChar char="Ø"/>
            </a:pPr>
            <a:r>
              <a:rPr lang="en-GB" sz="2000" dirty="0">
                <a:latin typeface="Times New Roman"/>
              </a:rPr>
              <a:t>Offering suitable policies such as health policy (Smith et al, 2018)</a:t>
            </a:r>
          </a:p>
        </p:txBody>
      </p:sp>
      <p:sp>
        <p:nvSpPr>
          <p:cNvPr id="8" name="Rectangle 7"/>
          <p:cNvSpPr/>
          <p:nvPr/>
        </p:nvSpPr>
        <p:spPr>
          <a:xfrm>
            <a:off x="5867400" y="3973949"/>
            <a:ext cx="2133600" cy="1169551"/>
          </a:xfrm>
          <a:prstGeom prst="rect">
            <a:avLst/>
          </a:prstGeom>
        </p:spPr>
        <p:txBody>
          <a:bodyPr wrap="square">
            <a:spAutoFit/>
          </a:bodyPr>
          <a:lstStyle/>
          <a:p>
            <a:pPr algn="ctr"/>
            <a:r>
              <a:rPr lang="en-GB" dirty="0">
                <a:latin typeface="Times New Roman" pitchFamily="18" charset="0"/>
                <a:cs typeface="Times New Roman" pitchFamily="18" charset="0"/>
              </a:rPr>
              <a:t>(Source: https://www.twosmokingbarrels.co.uk/portfolio-design-trillium-brands/tm-lewin.php)</a:t>
            </a:r>
          </a:p>
        </p:txBody>
      </p:sp>
      <p:pic>
        <p:nvPicPr>
          <p:cNvPr id="11265" name="Picture 1"/>
          <p:cNvPicPr>
            <a:picLocks noChangeAspect="1" noChangeArrowheads="1"/>
          </p:cNvPicPr>
          <p:nvPr/>
        </p:nvPicPr>
        <p:blipFill>
          <a:blip r:embed="rId3"/>
          <a:srcRect/>
          <a:stretch>
            <a:fillRect/>
          </a:stretch>
        </p:blipFill>
        <p:spPr bwMode="auto">
          <a:xfrm>
            <a:off x="5715000" y="1962150"/>
            <a:ext cx="2876550" cy="1909636"/>
          </a:xfrm>
          <a:prstGeom prst="rect">
            <a:avLst/>
          </a:prstGeom>
          <a:noFill/>
          <a:ln w="9525">
            <a:noFill/>
            <a:miter lim="800000"/>
            <a:headEnd/>
            <a:tailEnd/>
          </a:ln>
          <a:effec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11"/>
        <p:cNvGrpSpPr/>
        <p:nvPr/>
      </p:nvGrpSpPr>
      <p:grpSpPr>
        <a:xfrm>
          <a:off x="0" y="0"/>
          <a:ext cx="0" cy="0"/>
          <a:chOff x="0" y="0"/>
          <a:chExt cx="0" cy="0"/>
        </a:xfrm>
      </p:grpSpPr>
      <p:sp>
        <p:nvSpPr>
          <p:cNvPr id="213" name="Google Shape;213;p31"/>
          <p:cNvSpPr txBox="1">
            <a:spLocks noGrp="1"/>
          </p:cNvSpPr>
          <p:nvPr>
            <p:ph type="sldNum" idx="12"/>
          </p:nvPr>
        </p:nvSpPr>
        <p:spPr>
          <a:xfrm>
            <a:off x="8480584" y="4673651"/>
            <a:ext cx="548700" cy="3936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11</a:t>
            </a:fld>
            <a:endParaRPr/>
          </a:p>
        </p:txBody>
      </p:sp>
      <p:cxnSp>
        <p:nvCxnSpPr>
          <p:cNvPr id="214" name="Google Shape;214;p31"/>
          <p:cNvCxnSpPr/>
          <p:nvPr/>
        </p:nvCxnSpPr>
        <p:spPr>
          <a:xfrm>
            <a:off x="565200" y="1074701"/>
            <a:ext cx="5600700" cy="0"/>
          </a:xfrm>
          <a:prstGeom prst="straightConnector1">
            <a:avLst/>
          </a:prstGeom>
          <a:noFill/>
          <a:ln w="9525" cap="flat" cmpd="sng">
            <a:solidFill>
              <a:schemeClr val="lt2"/>
            </a:solidFill>
            <a:prstDash val="solid"/>
            <a:round/>
            <a:headEnd type="none" w="med" len="med"/>
            <a:tailEnd type="none" w="med" len="med"/>
          </a:ln>
        </p:spPr>
      </p:cxnSp>
      <p:sp>
        <p:nvSpPr>
          <p:cNvPr id="24" name="TextBox 23"/>
          <p:cNvSpPr txBox="1"/>
          <p:nvPr/>
        </p:nvSpPr>
        <p:spPr>
          <a:xfrm>
            <a:off x="990600" y="2190750"/>
            <a:ext cx="3581400" cy="1631216"/>
          </a:xfrm>
          <a:prstGeom prst="rect">
            <a:avLst/>
          </a:prstGeom>
          <a:noFill/>
        </p:spPr>
        <p:txBody>
          <a:bodyPr wrap="square" rtlCol="0">
            <a:spAutoFit/>
          </a:bodyPr>
          <a:lstStyle/>
          <a:p>
            <a:pPr algn="just" fontAlgn="base">
              <a:buClr>
                <a:schemeClr val="accent3"/>
              </a:buClr>
              <a:buFont typeface="Wingdings" pitchFamily="2" charset="2"/>
              <a:buChar char="Ø"/>
            </a:pPr>
            <a:r>
              <a:rPr lang="en-GB" sz="2000" dirty="0">
                <a:latin typeface="Times New Roman"/>
              </a:rPr>
              <a:t> Delivering effective skills such as communication skills (Pal and Gander, 2018)</a:t>
            </a:r>
          </a:p>
          <a:p>
            <a:pPr algn="just" fontAlgn="base">
              <a:buClr>
                <a:schemeClr val="accent3"/>
              </a:buClr>
              <a:buFont typeface="Wingdings" pitchFamily="2" charset="2"/>
              <a:buChar char="Ø"/>
            </a:pPr>
            <a:r>
              <a:rPr lang="en-GB" sz="2000" dirty="0">
                <a:latin typeface="Times New Roman"/>
              </a:rPr>
              <a:t>Following legal action with government rules and regulation</a:t>
            </a:r>
          </a:p>
        </p:txBody>
      </p:sp>
      <p:sp>
        <p:nvSpPr>
          <p:cNvPr id="7" name="TextBox 6"/>
          <p:cNvSpPr txBox="1"/>
          <p:nvPr/>
        </p:nvSpPr>
        <p:spPr>
          <a:xfrm>
            <a:off x="990600" y="0"/>
            <a:ext cx="7315200" cy="1569660"/>
          </a:xfrm>
          <a:prstGeom prst="rect">
            <a:avLst/>
          </a:prstGeom>
          <a:noFill/>
        </p:spPr>
        <p:txBody>
          <a:bodyPr wrap="square" rtlCol="0">
            <a:spAutoFit/>
          </a:bodyPr>
          <a:lstStyle/>
          <a:p>
            <a:pPr algn="ctr"/>
            <a:r>
              <a:rPr lang="en-GB" sz="3200" b="1" dirty="0">
                <a:latin typeface="Times New Roman" pitchFamily="18" charset="0"/>
                <a:cs typeface="Times New Roman" pitchFamily="18" charset="0"/>
              </a:rPr>
              <a:t>Evaluation of alternative solutions to the problem to choose the most appropriate solution among these alternatives</a:t>
            </a:r>
          </a:p>
        </p:txBody>
      </p:sp>
      <p:pic>
        <p:nvPicPr>
          <p:cNvPr id="9217" name="Picture 1"/>
          <p:cNvPicPr>
            <a:picLocks noChangeAspect="1" noChangeArrowheads="1"/>
          </p:cNvPicPr>
          <p:nvPr/>
        </p:nvPicPr>
        <p:blipFill>
          <a:blip r:embed="rId3"/>
          <a:srcRect/>
          <a:stretch>
            <a:fillRect/>
          </a:stretch>
        </p:blipFill>
        <p:spPr bwMode="auto">
          <a:xfrm>
            <a:off x="4953000" y="1809750"/>
            <a:ext cx="3657600" cy="2182546"/>
          </a:xfrm>
          <a:prstGeom prst="rect">
            <a:avLst/>
          </a:prstGeom>
          <a:noFill/>
          <a:ln w="9525">
            <a:noFill/>
            <a:miter lim="800000"/>
            <a:headEnd/>
            <a:tailEnd/>
          </a:ln>
          <a:effectLst/>
        </p:spPr>
      </p:pic>
      <p:sp>
        <p:nvSpPr>
          <p:cNvPr id="10" name="Rectangle 9"/>
          <p:cNvSpPr/>
          <p:nvPr/>
        </p:nvSpPr>
        <p:spPr>
          <a:xfrm>
            <a:off x="4572000" y="4019550"/>
            <a:ext cx="4572000" cy="738664"/>
          </a:xfrm>
          <a:prstGeom prst="rect">
            <a:avLst/>
          </a:prstGeom>
        </p:spPr>
        <p:txBody>
          <a:bodyPr>
            <a:spAutoFit/>
          </a:bodyPr>
          <a:lstStyle/>
          <a:p>
            <a:pPr algn="ctr"/>
            <a:r>
              <a:rPr lang="en-GB" dirty="0">
                <a:latin typeface="Times New Roman" pitchFamily="18" charset="0"/>
                <a:cs typeface="Times New Roman" pitchFamily="18" charset="0"/>
              </a:rPr>
              <a:t>(Source: https://www.standard.co.uk/business/tm-lewin-administration-interpath-advisory-torque-brands-shirts-ons-inflation-b988859.html)</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247"/>
        <p:cNvGrpSpPr/>
        <p:nvPr/>
      </p:nvGrpSpPr>
      <p:grpSpPr>
        <a:xfrm>
          <a:off x="0" y="0"/>
          <a:ext cx="0" cy="0"/>
          <a:chOff x="0" y="0"/>
          <a:chExt cx="0" cy="0"/>
        </a:xfrm>
      </p:grpSpPr>
      <p:sp>
        <p:nvSpPr>
          <p:cNvPr id="248" name="Google Shape;248;p33"/>
          <p:cNvSpPr txBox="1">
            <a:spLocks noGrp="1"/>
          </p:cNvSpPr>
          <p:nvPr>
            <p:ph type="sldNum" idx="12"/>
          </p:nvPr>
        </p:nvSpPr>
        <p:spPr>
          <a:xfrm>
            <a:off x="8480584" y="4673651"/>
            <a:ext cx="548700" cy="3936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12</a:t>
            </a:fld>
            <a:endParaRPr/>
          </a:p>
        </p:txBody>
      </p:sp>
      <p:sp>
        <p:nvSpPr>
          <p:cNvPr id="4" name="TextBox 3"/>
          <p:cNvSpPr txBox="1"/>
          <p:nvPr/>
        </p:nvSpPr>
        <p:spPr>
          <a:xfrm>
            <a:off x="2438400" y="438150"/>
            <a:ext cx="4495800" cy="584775"/>
          </a:xfrm>
          <a:prstGeom prst="rect">
            <a:avLst/>
          </a:prstGeom>
          <a:noFill/>
        </p:spPr>
        <p:txBody>
          <a:bodyPr wrap="square" rtlCol="0">
            <a:spAutoFit/>
          </a:bodyPr>
          <a:lstStyle/>
          <a:p>
            <a:r>
              <a:rPr lang="en-US" sz="3200" b="1" dirty="0">
                <a:solidFill>
                  <a:schemeClr val="tx1">
                    <a:lumMod val="50000"/>
                  </a:schemeClr>
                </a:solidFill>
                <a:latin typeface="Times New Roman" pitchFamily="18" charset="0"/>
                <a:cs typeface="Times New Roman" pitchFamily="18" charset="0"/>
              </a:rPr>
              <a:t>CONCLUSION</a:t>
            </a:r>
          </a:p>
        </p:txBody>
      </p:sp>
      <p:sp>
        <p:nvSpPr>
          <p:cNvPr id="6" name="Rectangle 5"/>
          <p:cNvSpPr/>
          <p:nvPr/>
        </p:nvSpPr>
        <p:spPr>
          <a:xfrm>
            <a:off x="381000" y="1733550"/>
            <a:ext cx="3581400" cy="2246769"/>
          </a:xfrm>
          <a:prstGeom prst="rect">
            <a:avLst/>
          </a:prstGeom>
        </p:spPr>
        <p:txBody>
          <a:bodyPr wrap="square">
            <a:spAutoFit/>
          </a:bodyPr>
          <a:lstStyle/>
          <a:p>
            <a:pPr algn="just" fontAlgn="base">
              <a:buClr>
                <a:schemeClr val="accent3"/>
              </a:buClr>
              <a:buFont typeface="Wingdings" pitchFamily="2" charset="2"/>
              <a:buChar char="Ø"/>
            </a:pPr>
            <a:r>
              <a:rPr lang="en-GB" sz="2000" dirty="0">
                <a:latin typeface="Times New Roman"/>
              </a:rPr>
              <a:t>Detecting and optimizing challenges</a:t>
            </a:r>
          </a:p>
          <a:p>
            <a:pPr algn="just" fontAlgn="base">
              <a:buClr>
                <a:schemeClr val="accent3"/>
              </a:buClr>
              <a:buFont typeface="Wingdings" pitchFamily="2" charset="2"/>
              <a:buChar char="Ø"/>
            </a:pPr>
            <a:r>
              <a:rPr lang="en-GB" sz="2000" dirty="0">
                <a:latin typeface="Times New Roman"/>
              </a:rPr>
              <a:t>Huge external barriers </a:t>
            </a:r>
          </a:p>
          <a:p>
            <a:pPr algn="just" fontAlgn="base">
              <a:buClr>
                <a:schemeClr val="accent3"/>
              </a:buClr>
              <a:buFont typeface="Wingdings" pitchFamily="2" charset="2"/>
              <a:buChar char="Ø"/>
            </a:pPr>
            <a:r>
              <a:rPr lang="en-GB" sz="2000" dirty="0">
                <a:latin typeface="Times New Roman"/>
              </a:rPr>
              <a:t>Fishbone analysis for delaying product delivering</a:t>
            </a:r>
          </a:p>
          <a:p>
            <a:pPr algn="just" fontAlgn="base">
              <a:buClr>
                <a:schemeClr val="accent3"/>
              </a:buClr>
              <a:buFont typeface="Wingdings" pitchFamily="2" charset="2"/>
              <a:buChar char="Ø"/>
            </a:pPr>
            <a:r>
              <a:rPr lang="en-GB" sz="2000" dirty="0">
                <a:latin typeface="Times New Roman"/>
              </a:rPr>
              <a:t>Alternative solutions may be eradicated risk</a:t>
            </a:r>
          </a:p>
        </p:txBody>
      </p:sp>
      <p:pic>
        <p:nvPicPr>
          <p:cNvPr id="5121" name="Picture 1"/>
          <p:cNvPicPr>
            <a:picLocks noChangeAspect="1" noChangeArrowheads="1"/>
          </p:cNvPicPr>
          <p:nvPr/>
        </p:nvPicPr>
        <p:blipFill>
          <a:blip r:embed="rId4"/>
          <a:srcRect/>
          <a:stretch>
            <a:fillRect/>
          </a:stretch>
        </p:blipFill>
        <p:spPr bwMode="auto">
          <a:xfrm>
            <a:off x="5334000" y="1123950"/>
            <a:ext cx="3810000" cy="2743200"/>
          </a:xfrm>
          <a:prstGeom prst="rect">
            <a:avLst/>
          </a:prstGeom>
          <a:noFill/>
          <a:ln w="9525">
            <a:noFill/>
            <a:miter lim="800000"/>
            <a:headEnd/>
            <a:tailEnd/>
          </a:ln>
          <a:effectLst/>
        </p:spPr>
      </p:pic>
      <p:sp>
        <p:nvSpPr>
          <p:cNvPr id="9" name="TextBox 8"/>
          <p:cNvSpPr txBox="1"/>
          <p:nvPr/>
        </p:nvSpPr>
        <p:spPr>
          <a:xfrm>
            <a:off x="5410200" y="4171950"/>
            <a:ext cx="3200400" cy="738664"/>
          </a:xfrm>
          <a:prstGeom prst="rect">
            <a:avLst/>
          </a:prstGeom>
          <a:noFill/>
        </p:spPr>
        <p:txBody>
          <a:bodyPr wrap="square" rtlCol="0">
            <a:spAutoFit/>
          </a:bodyPr>
          <a:lstStyle/>
          <a:p>
            <a:pPr algn="ctr"/>
            <a:r>
              <a:rPr lang="en-GB" dirty="0">
                <a:latin typeface="Times New Roman" pitchFamily="18" charset="0"/>
                <a:cs typeface="Times New Roman" pitchFamily="18" charset="0"/>
              </a:rPr>
              <a:t>(Source: https://www.smartcompany.com.au/coronavirus/t-m-lewin-australia-collapse/)</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649"/>
        <p:cNvGrpSpPr/>
        <p:nvPr/>
      </p:nvGrpSpPr>
      <p:grpSpPr>
        <a:xfrm>
          <a:off x="0" y="0"/>
          <a:ext cx="0" cy="0"/>
          <a:chOff x="0" y="0"/>
          <a:chExt cx="0" cy="0"/>
        </a:xfrm>
      </p:grpSpPr>
      <p:sp>
        <p:nvSpPr>
          <p:cNvPr id="1094" name="Google Shape;1094;p49"/>
          <p:cNvSpPr txBox="1">
            <a:spLocks noGrp="1"/>
          </p:cNvSpPr>
          <p:nvPr>
            <p:ph type="title"/>
          </p:nvPr>
        </p:nvSpPr>
        <p:spPr>
          <a:xfrm>
            <a:off x="990600" y="209550"/>
            <a:ext cx="7433400" cy="3963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sz="3200" b="1" dirty="0">
                <a:solidFill>
                  <a:schemeClr val="tx1">
                    <a:lumMod val="50000"/>
                  </a:schemeClr>
                </a:solidFill>
                <a:latin typeface="Times New Roman" pitchFamily="18" charset="0"/>
                <a:cs typeface="Times New Roman" pitchFamily="18" charset="0"/>
              </a:rPr>
              <a:t>References</a:t>
            </a:r>
            <a:endParaRPr sz="3200" b="1">
              <a:solidFill>
                <a:schemeClr val="tx1">
                  <a:lumMod val="50000"/>
                </a:schemeClr>
              </a:solidFill>
              <a:latin typeface="Times New Roman" pitchFamily="18" charset="0"/>
              <a:cs typeface="Times New Roman" pitchFamily="18" charset="0"/>
            </a:endParaRPr>
          </a:p>
        </p:txBody>
      </p:sp>
      <p:sp>
        <p:nvSpPr>
          <p:cNvPr id="1095" name="Google Shape;1095;p49"/>
          <p:cNvSpPr txBox="1">
            <a:spLocks noGrp="1"/>
          </p:cNvSpPr>
          <p:nvPr>
            <p:ph type="sldNum" idx="12"/>
          </p:nvPr>
        </p:nvSpPr>
        <p:spPr>
          <a:xfrm>
            <a:off x="8480584" y="4673651"/>
            <a:ext cx="548700" cy="3936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13</a:t>
            </a:fld>
            <a:endParaRPr/>
          </a:p>
        </p:txBody>
      </p:sp>
      <p:sp>
        <p:nvSpPr>
          <p:cNvPr id="4" name="Rectangle 3"/>
          <p:cNvSpPr/>
          <p:nvPr/>
        </p:nvSpPr>
        <p:spPr>
          <a:xfrm>
            <a:off x="685800" y="666750"/>
            <a:ext cx="8001000" cy="3785652"/>
          </a:xfrm>
          <a:prstGeom prst="rect">
            <a:avLst/>
          </a:prstGeom>
        </p:spPr>
        <p:txBody>
          <a:bodyPr wrap="square">
            <a:spAutoFit/>
          </a:bodyPr>
          <a:lstStyle/>
          <a:p>
            <a:pPr algn="just"/>
            <a:r>
              <a:rPr lang="en-GB" sz="1200" dirty="0">
                <a:latin typeface="Times New Roman" panose="02020603050405020304" pitchFamily="18" charset="0"/>
                <a:cs typeface="Times New Roman" panose="02020603050405020304" pitchFamily="18" charset="0"/>
              </a:rPr>
              <a:t>Commonslibrary.parliament.uk (2022</a:t>
            </a:r>
            <a:r>
              <a:rPr lang="en-GB" sz="1200" i="1" dirty="0">
                <a:latin typeface="Times New Roman" panose="02020603050405020304" pitchFamily="18" charset="0"/>
                <a:cs typeface="Times New Roman" panose="02020603050405020304" pitchFamily="18" charset="0"/>
              </a:rPr>
              <a:t>).  Gross Domestic Product (GDP): Key Economic Indicators (69 KB , PDF)</a:t>
            </a:r>
            <a:r>
              <a:rPr lang="en-GB" sz="1200" dirty="0">
                <a:latin typeface="Times New Roman" panose="02020603050405020304" pitchFamily="18" charset="0"/>
                <a:cs typeface="Times New Roman" panose="02020603050405020304" pitchFamily="18" charset="0"/>
              </a:rPr>
              <a:t> Available from </a:t>
            </a:r>
            <a:r>
              <a:rPr lang="en-GB" sz="1200" u="sng" dirty="0">
                <a:latin typeface="Times New Roman" panose="02020603050405020304" pitchFamily="18" charset="0"/>
                <a:cs typeface="Times New Roman" panose="02020603050405020304" pitchFamily="18" charset="0"/>
                <a:hlinkClick r:id="rId3"/>
              </a:rPr>
              <a:t>https://commonslibrary.parliament.uk/research-briefings/sn02783/#:~:text=In%20the%20latest%20calendar%20quarter,rise%20of%200.1%25%20in%20July. Accessed</a:t>
            </a:r>
            <a:r>
              <a:rPr lang="en-GB" sz="1200" dirty="0">
                <a:latin typeface="Times New Roman" panose="02020603050405020304" pitchFamily="18" charset="0"/>
                <a:cs typeface="Times New Roman" panose="02020603050405020304" pitchFamily="18" charset="0"/>
              </a:rPr>
              <a:t> on 20.10.2022.</a:t>
            </a:r>
          </a:p>
          <a:p>
            <a:pPr algn="just"/>
            <a:r>
              <a:rPr lang="en-GB" sz="1200" dirty="0">
                <a:latin typeface="Times New Roman" panose="02020603050405020304" pitchFamily="18" charset="0"/>
                <a:cs typeface="Times New Roman" panose="02020603050405020304" pitchFamily="18" charset="0"/>
              </a:rPr>
              <a:t>Croner.co.uk</a:t>
            </a:r>
            <a:r>
              <a:rPr lang="en-GB" sz="1200" i="1" dirty="0">
                <a:latin typeface="Times New Roman" panose="02020603050405020304" pitchFamily="18" charset="0"/>
                <a:cs typeface="Times New Roman" panose="02020603050405020304" pitchFamily="18" charset="0"/>
              </a:rPr>
              <a:t> </a:t>
            </a:r>
            <a:r>
              <a:rPr lang="en-GB" sz="1200" dirty="0">
                <a:latin typeface="Times New Roman" panose="02020603050405020304" pitchFamily="18" charset="0"/>
                <a:cs typeface="Times New Roman" panose="02020603050405020304" pitchFamily="18" charset="0"/>
              </a:rPr>
              <a:t>(2022).</a:t>
            </a:r>
            <a:r>
              <a:rPr lang="en-GB" sz="1200" i="1" dirty="0">
                <a:latin typeface="Times New Roman" panose="02020603050405020304" pitchFamily="18" charset="0"/>
                <a:cs typeface="Times New Roman" panose="02020603050405020304" pitchFamily="18" charset="0"/>
              </a:rPr>
              <a:t> 2022 - What to Look Out for in Employment Law .</a:t>
            </a:r>
            <a:r>
              <a:rPr lang="en-GB" sz="1200" dirty="0">
                <a:latin typeface="Times New Roman" panose="02020603050405020304" pitchFamily="18" charset="0"/>
                <a:cs typeface="Times New Roman" panose="02020603050405020304" pitchFamily="18" charset="0"/>
              </a:rPr>
              <a:t> Available from https://croner.co.uk/resources/business-news/employment-law. Accessed on 20.10.2022.</a:t>
            </a:r>
          </a:p>
          <a:p>
            <a:pPr algn="just"/>
            <a:r>
              <a:rPr lang="en-GB" sz="1200" dirty="0" err="1">
                <a:latin typeface="Times New Roman" panose="02020603050405020304" pitchFamily="18" charset="0"/>
                <a:cs typeface="Times New Roman" panose="02020603050405020304" pitchFamily="18" charset="0"/>
              </a:rPr>
              <a:t>Hur</a:t>
            </a:r>
            <a:r>
              <a:rPr lang="en-GB" sz="1200" dirty="0">
                <a:latin typeface="Times New Roman" panose="02020603050405020304" pitchFamily="18" charset="0"/>
                <a:cs typeface="Times New Roman" panose="02020603050405020304" pitchFamily="18" charset="0"/>
              </a:rPr>
              <a:t>, E. and Cassidy, T., 2019. Perceptions and attitudes towards sustainable fashion design: challenges and opportunities for implementing sustainability in fashion. </a:t>
            </a:r>
            <a:r>
              <a:rPr lang="en-GB" sz="1200" i="1" dirty="0">
                <a:latin typeface="Times New Roman" panose="02020603050405020304" pitchFamily="18" charset="0"/>
                <a:cs typeface="Times New Roman" panose="02020603050405020304" pitchFamily="18" charset="0"/>
              </a:rPr>
              <a:t>International Journal of Fashion Design, Technology and </a:t>
            </a:r>
            <a:r>
              <a:rPr lang="en-GB" sz="1200" i="1" dirty="0" err="1">
                <a:latin typeface="Times New Roman" panose="02020603050405020304" pitchFamily="18" charset="0"/>
                <a:cs typeface="Times New Roman" panose="02020603050405020304" pitchFamily="18" charset="0"/>
              </a:rPr>
              <a:t>Education</a:t>
            </a:r>
            <a:r>
              <a:rPr lang="en-GB" sz="1200" dirty="0" err="1">
                <a:latin typeface="Times New Roman" panose="02020603050405020304" pitchFamily="18" charset="0"/>
                <a:cs typeface="Times New Roman" panose="02020603050405020304" pitchFamily="18" charset="0"/>
              </a:rPr>
              <a:t>.https</a:t>
            </a:r>
            <a:r>
              <a:rPr lang="en-GB" sz="1200" dirty="0">
                <a:latin typeface="Times New Roman" panose="02020603050405020304" pitchFamily="18" charset="0"/>
                <a:cs typeface="Times New Roman" panose="02020603050405020304" pitchFamily="18" charset="0"/>
              </a:rPr>
              <a:t>://</a:t>
            </a:r>
            <a:r>
              <a:rPr lang="en-GB" sz="1200" dirty="0" err="1">
                <a:latin typeface="Times New Roman" panose="02020603050405020304" pitchFamily="18" charset="0"/>
                <a:cs typeface="Times New Roman" panose="02020603050405020304" pitchFamily="18" charset="0"/>
              </a:rPr>
              <a:t>doi.org</a:t>
            </a:r>
            <a:r>
              <a:rPr lang="en-GB" sz="1200" dirty="0">
                <a:latin typeface="Times New Roman" panose="02020603050405020304" pitchFamily="18" charset="0"/>
                <a:cs typeface="Times New Roman" panose="02020603050405020304" pitchFamily="18" charset="0"/>
              </a:rPr>
              <a:t>/10.1080/17543266.2019.1572789</a:t>
            </a:r>
          </a:p>
          <a:p>
            <a:pPr algn="just"/>
            <a:r>
              <a:rPr lang="en-GB" sz="1200" dirty="0">
                <a:latin typeface="Times New Roman" panose="02020603050405020304" pitchFamily="18" charset="0"/>
                <a:cs typeface="Times New Roman" panose="02020603050405020304" pitchFamily="18" charset="0"/>
              </a:rPr>
              <a:t>McDonald, S.D., Hung, N.M. and </a:t>
            </a:r>
            <a:r>
              <a:rPr lang="en-GB" sz="1200" dirty="0" err="1">
                <a:latin typeface="Times New Roman" panose="02020603050405020304" pitchFamily="18" charset="0"/>
                <a:cs typeface="Times New Roman" panose="02020603050405020304" pitchFamily="18" charset="0"/>
              </a:rPr>
              <a:t>Akbari</a:t>
            </a:r>
            <a:r>
              <a:rPr lang="en-GB" sz="1200" dirty="0">
                <a:latin typeface="Times New Roman" panose="02020603050405020304" pitchFamily="18" charset="0"/>
                <a:cs typeface="Times New Roman" panose="02020603050405020304" pitchFamily="18" charset="0"/>
              </a:rPr>
              <a:t>, M., 2020. Transportation and logistics for a sustainable fashion sector. In </a:t>
            </a:r>
            <a:r>
              <a:rPr lang="en-GB" sz="1200" i="1" dirty="0">
                <a:latin typeface="Times New Roman" panose="02020603050405020304" pitchFamily="18" charset="0"/>
                <a:cs typeface="Times New Roman" panose="02020603050405020304" pitchFamily="18" charset="0"/>
              </a:rPr>
              <a:t>Supply Chain Management and Logistics in the Global Fashion Sector</a:t>
            </a:r>
            <a:r>
              <a:rPr lang="en-GB" sz="1200" dirty="0">
                <a:latin typeface="Times New Roman" panose="02020603050405020304" pitchFamily="18" charset="0"/>
                <a:cs typeface="Times New Roman" panose="02020603050405020304" pitchFamily="18" charset="0"/>
              </a:rPr>
              <a:t> (pp. 159-182). </a:t>
            </a:r>
            <a:r>
              <a:rPr lang="en-GB" sz="1200" dirty="0" err="1">
                <a:latin typeface="Times New Roman" panose="02020603050405020304" pitchFamily="18" charset="0"/>
                <a:cs typeface="Times New Roman" panose="02020603050405020304" pitchFamily="18" charset="0"/>
              </a:rPr>
              <a:t>Routledge.https</a:t>
            </a:r>
            <a:r>
              <a:rPr lang="en-GB" sz="1200" dirty="0">
                <a:latin typeface="Times New Roman" panose="02020603050405020304" pitchFamily="18" charset="0"/>
                <a:cs typeface="Times New Roman" panose="02020603050405020304" pitchFamily="18" charset="0"/>
              </a:rPr>
              <a:t>://</a:t>
            </a:r>
            <a:r>
              <a:rPr lang="en-GB" sz="1200" dirty="0" err="1">
                <a:latin typeface="Times New Roman" panose="02020603050405020304" pitchFamily="18" charset="0"/>
                <a:cs typeface="Times New Roman" panose="02020603050405020304" pitchFamily="18" charset="0"/>
              </a:rPr>
              <a:t>doi.org</a:t>
            </a:r>
            <a:r>
              <a:rPr lang="en-GB" sz="1200" dirty="0">
                <a:latin typeface="Times New Roman" panose="02020603050405020304" pitchFamily="18" charset="0"/>
                <a:cs typeface="Times New Roman" panose="02020603050405020304" pitchFamily="18" charset="0"/>
              </a:rPr>
              <a:t>/10.1007/978-3-030-69395-4_12</a:t>
            </a:r>
          </a:p>
          <a:p>
            <a:pPr algn="just"/>
            <a:r>
              <a:rPr lang="en-GB" sz="1200" dirty="0" err="1">
                <a:latin typeface="Times New Roman" panose="02020603050405020304" pitchFamily="18" charset="0"/>
                <a:cs typeface="Times New Roman" panose="02020603050405020304" pitchFamily="18" charset="0"/>
              </a:rPr>
              <a:t>Niinimäki</a:t>
            </a:r>
            <a:r>
              <a:rPr lang="en-GB" sz="1200" dirty="0">
                <a:latin typeface="Times New Roman" panose="02020603050405020304" pitchFamily="18" charset="0"/>
                <a:cs typeface="Times New Roman" panose="02020603050405020304" pitchFamily="18" charset="0"/>
              </a:rPr>
              <a:t>, K., Peters, G., </a:t>
            </a:r>
            <a:r>
              <a:rPr lang="en-GB" sz="1200" dirty="0" err="1">
                <a:latin typeface="Times New Roman" panose="02020603050405020304" pitchFamily="18" charset="0"/>
                <a:cs typeface="Times New Roman" panose="02020603050405020304" pitchFamily="18" charset="0"/>
              </a:rPr>
              <a:t>Dahlbo</a:t>
            </a:r>
            <a:r>
              <a:rPr lang="en-GB" sz="1200" dirty="0">
                <a:latin typeface="Times New Roman" panose="02020603050405020304" pitchFamily="18" charset="0"/>
                <a:cs typeface="Times New Roman" panose="02020603050405020304" pitchFamily="18" charset="0"/>
              </a:rPr>
              <a:t>, H., Perry, P., </a:t>
            </a:r>
            <a:r>
              <a:rPr lang="en-GB" sz="1200" dirty="0" err="1">
                <a:latin typeface="Times New Roman" panose="02020603050405020304" pitchFamily="18" charset="0"/>
                <a:cs typeface="Times New Roman" panose="02020603050405020304" pitchFamily="18" charset="0"/>
              </a:rPr>
              <a:t>Rissanen</a:t>
            </a:r>
            <a:r>
              <a:rPr lang="en-GB" sz="1200" dirty="0">
                <a:latin typeface="Times New Roman" panose="02020603050405020304" pitchFamily="18" charset="0"/>
                <a:cs typeface="Times New Roman" panose="02020603050405020304" pitchFamily="18" charset="0"/>
              </a:rPr>
              <a:t>, T. and </a:t>
            </a:r>
            <a:r>
              <a:rPr lang="en-GB" sz="1200" dirty="0" err="1">
                <a:latin typeface="Times New Roman" panose="02020603050405020304" pitchFamily="18" charset="0"/>
                <a:cs typeface="Times New Roman" panose="02020603050405020304" pitchFamily="18" charset="0"/>
              </a:rPr>
              <a:t>Gwilt</a:t>
            </a:r>
            <a:r>
              <a:rPr lang="en-GB" sz="1200" dirty="0">
                <a:latin typeface="Times New Roman" panose="02020603050405020304" pitchFamily="18" charset="0"/>
                <a:cs typeface="Times New Roman" panose="02020603050405020304" pitchFamily="18" charset="0"/>
              </a:rPr>
              <a:t>, A., 2020. The environmental price of fast fashion. </a:t>
            </a:r>
            <a:r>
              <a:rPr lang="en-GB" sz="1200" i="1" dirty="0">
                <a:latin typeface="Times New Roman" panose="02020603050405020304" pitchFamily="18" charset="0"/>
                <a:cs typeface="Times New Roman" panose="02020603050405020304" pitchFamily="18" charset="0"/>
              </a:rPr>
              <a:t>Nature Reviews Earth &amp; Environment</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1</a:t>
            </a:r>
            <a:r>
              <a:rPr lang="en-GB" sz="1200" dirty="0">
                <a:latin typeface="Times New Roman" panose="02020603050405020304" pitchFamily="18" charset="0"/>
                <a:cs typeface="Times New Roman" panose="02020603050405020304" pitchFamily="18" charset="0"/>
              </a:rPr>
              <a:t>(4), pp.189-200. https://doi.org/10.1038/s43017-020-0054-x</a:t>
            </a:r>
          </a:p>
          <a:p>
            <a:pPr algn="just"/>
            <a:r>
              <a:rPr lang="en-GB" sz="1200" dirty="0">
                <a:latin typeface="Times New Roman" panose="02020603050405020304" pitchFamily="18" charset="0"/>
                <a:cs typeface="Times New Roman" panose="02020603050405020304" pitchFamily="18" charset="0"/>
              </a:rPr>
              <a:t>Pal, R. and Gander, J., 2018. Modelling environmental value: An examination of sustainable business models within the fashion industry. </a:t>
            </a:r>
            <a:r>
              <a:rPr lang="en-GB" sz="1200" i="1" dirty="0">
                <a:latin typeface="Times New Roman" panose="02020603050405020304" pitchFamily="18" charset="0"/>
                <a:cs typeface="Times New Roman" panose="02020603050405020304" pitchFamily="18" charset="0"/>
              </a:rPr>
              <a:t>Journal of cleaner production</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184</a:t>
            </a:r>
            <a:r>
              <a:rPr lang="en-GB" sz="1200" dirty="0">
                <a:latin typeface="Times New Roman" panose="02020603050405020304" pitchFamily="18" charset="0"/>
                <a:cs typeface="Times New Roman" panose="02020603050405020304" pitchFamily="18" charset="0"/>
              </a:rPr>
              <a:t>, pp.251-263.https://</a:t>
            </a:r>
            <a:r>
              <a:rPr lang="en-GB" sz="1200" dirty="0" err="1">
                <a:latin typeface="Times New Roman" panose="02020603050405020304" pitchFamily="18" charset="0"/>
                <a:cs typeface="Times New Roman" panose="02020603050405020304" pitchFamily="18" charset="0"/>
              </a:rPr>
              <a:t>doi.org</a:t>
            </a:r>
            <a:r>
              <a:rPr lang="en-GB" sz="1200" dirty="0">
                <a:latin typeface="Times New Roman" panose="02020603050405020304" pitchFamily="18" charset="0"/>
                <a:cs typeface="Times New Roman" panose="02020603050405020304" pitchFamily="18" charset="0"/>
              </a:rPr>
              <a:t>/10.1016/j.jclepro.2018.02.001</a:t>
            </a:r>
          </a:p>
          <a:p>
            <a:pPr algn="just"/>
            <a:r>
              <a:rPr lang="en-GB" sz="1200" dirty="0">
                <a:latin typeface="Times New Roman" panose="02020603050405020304" pitchFamily="18" charset="0"/>
                <a:cs typeface="Times New Roman" panose="02020603050405020304" pitchFamily="18" charset="0"/>
              </a:rPr>
              <a:t>Smith, A., </a:t>
            </a:r>
            <a:r>
              <a:rPr lang="en-GB" sz="1200" dirty="0" err="1">
                <a:latin typeface="Times New Roman" panose="02020603050405020304" pitchFamily="18" charset="0"/>
                <a:cs typeface="Times New Roman" panose="02020603050405020304" pitchFamily="18" charset="0"/>
              </a:rPr>
              <a:t>Barbu</a:t>
            </a:r>
            <a:r>
              <a:rPr lang="en-GB" sz="1200" dirty="0">
                <a:latin typeface="Times New Roman" panose="02020603050405020304" pitchFamily="18" charset="0"/>
                <a:cs typeface="Times New Roman" panose="02020603050405020304" pitchFamily="18" charset="0"/>
              </a:rPr>
              <a:t>, M., </a:t>
            </a:r>
            <a:r>
              <a:rPr lang="en-GB" sz="1200" dirty="0" err="1">
                <a:latin typeface="Times New Roman" panose="02020603050405020304" pitchFamily="18" charset="0"/>
                <a:cs typeface="Times New Roman" panose="02020603050405020304" pitchFamily="18" charset="0"/>
              </a:rPr>
              <a:t>Campling</a:t>
            </a:r>
            <a:r>
              <a:rPr lang="en-GB" sz="1200" dirty="0">
                <a:latin typeface="Times New Roman" panose="02020603050405020304" pitchFamily="18" charset="0"/>
                <a:cs typeface="Times New Roman" panose="02020603050405020304" pitchFamily="18" charset="0"/>
              </a:rPr>
              <a:t>, L., Harrison, J. and Richardson, B., 2018. </a:t>
            </a:r>
            <a:r>
              <a:rPr lang="en-GB" sz="1200" dirty="0" err="1">
                <a:latin typeface="Times New Roman" panose="02020603050405020304" pitchFamily="18" charset="0"/>
                <a:cs typeface="Times New Roman" panose="02020603050405020304" pitchFamily="18" charset="0"/>
              </a:rPr>
              <a:t>Labor</a:t>
            </a:r>
            <a:r>
              <a:rPr lang="en-GB" sz="1200" dirty="0">
                <a:latin typeface="Times New Roman" panose="02020603050405020304" pitchFamily="18" charset="0"/>
                <a:cs typeface="Times New Roman" panose="02020603050405020304" pitchFamily="18" charset="0"/>
              </a:rPr>
              <a:t> regimes, global production networks, and European Union trade policy: </a:t>
            </a:r>
            <a:r>
              <a:rPr lang="en-GB" sz="1200" dirty="0" err="1">
                <a:latin typeface="Times New Roman" panose="02020603050405020304" pitchFamily="18" charset="0"/>
                <a:cs typeface="Times New Roman" panose="02020603050405020304" pitchFamily="18" charset="0"/>
              </a:rPr>
              <a:t>Labor</a:t>
            </a:r>
            <a:r>
              <a:rPr lang="en-GB" sz="1200" dirty="0">
                <a:latin typeface="Times New Roman" panose="02020603050405020304" pitchFamily="18" charset="0"/>
                <a:cs typeface="Times New Roman" panose="02020603050405020304" pitchFamily="18" charset="0"/>
              </a:rPr>
              <a:t> standards and export production in the Moldovan clothing industry. </a:t>
            </a:r>
            <a:r>
              <a:rPr lang="en-GB" sz="1200" i="1" dirty="0">
                <a:latin typeface="Times New Roman" panose="02020603050405020304" pitchFamily="18" charset="0"/>
                <a:cs typeface="Times New Roman" panose="02020603050405020304" pitchFamily="18" charset="0"/>
              </a:rPr>
              <a:t>Economic geography</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94</a:t>
            </a:r>
            <a:r>
              <a:rPr lang="en-GB" sz="1200" dirty="0">
                <a:latin typeface="Times New Roman" panose="02020603050405020304" pitchFamily="18" charset="0"/>
                <a:cs typeface="Times New Roman" panose="02020603050405020304" pitchFamily="18" charset="0"/>
              </a:rPr>
              <a:t>(5), pp.550-574.https://</a:t>
            </a:r>
            <a:r>
              <a:rPr lang="en-GB" sz="1200" dirty="0" err="1">
                <a:latin typeface="Times New Roman" panose="02020603050405020304" pitchFamily="18" charset="0"/>
                <a:cs typeface="Times New Roman" panose="02020603050405020304" pitchFamily="18" charset="0"/>
              </a:rPr>
              <a:t>doi.org</a:t>
            </a:r>
            <a:r>
              <a:rPr lang="en-GB" sz="1200" dirty="0">
                <a:latin typeface="Times New Roman" panose="02020603050405020304" pitchFamily="18" charset="0"/>
                <a:cs typeface="Times New Roman" panose="02020603050405020304" pitchFamily="18" charset="0"/>
              </a:rPr>
              <a:t>/10.1080/00130095.2018.1434410</a:t>
            </a:r>
          </a:p>
          <a:p>
            <a:pPr algn="just"/>
            <a:r>
              <a:rPr lang="en-GB" sz="1200" dirty="0">
                <a:latin typeface="Times New Roman" panose="02020603050405020304" pitchFamily="18" charset="0"/>
                <a:cs typeface="Times New Roman" panose="02020603050405020304" pitchFamily="18" charset="0"/>
              </a:rPr>
              <a:t>Tmlewin.co.uk (2022). Our Bestselling knitwear &amp; chinos. Available from https://tmlewin.co.uk/ . Accessed on 20.10.2022.</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885950"/>
            <a:ext cx="5250300" cy="1159800"/>
          </a:xfrm>
        </p:spPr>
        <p:txBody>
          <a:bodyPr/>
          <a:lstStyle/>
          <a:p>
            <a:r>
              <a:rPr lang="en-US" sz="4800" b="1" dirty="0">
                <a:solidFill>
                  <a:schemeClr val="tx1">
                    <a:lumMod val="50000"/>
                  </a:schemeClr>
                </a:solidFill>
                <a:latin typeface="Times New Roman" pitchFamily="18" charset="0"/>
                <a:cs typeface="Times New Roman" pitchFamily="18" charset="0"/>
              </a:rPr>
              <a:t>THANK YOU!</a:t>
            </a:r>
          </a:p>
        </p:txBody>
      </p:sp>
    </p:spTree>
  </p:cSld>
  <p:clrMapOvr>
    <a:masterClrMapping/>
  </p:clrMapOvr>
</p:sld>
</file>

<file path=ppt/theme/theme1.xml><?xml version="1.0" encoding="utf-8"?>
<a:theme xmlns:a="http://schemas.openxmlformats.org/drawingml/2006/main" name="Eglamour template">
  <a:themeElements>
    <a:clrScheme name="Custom 347">
      <a:dk1>
        <a:srgbClr val="434343"/>
      </a:dk1>
      <a:lt1>
        <a:srgbClr val="FFFFFF"/>
      </a:lt1>
      <a:dk2>
        <a:srgbClr val="666666"/>
      </a:dk2>
      <a:lt2>
        <a:srgbClr val="E7EAEC"/>
      </a:lt2>
      <a:accent1>
        <a:srgbClr val="6ED87E"/>
      </a:accent1>
      <a:accent2>
        <a:srgbClr val="18C7B2"/>
      </a:accent2>
      <a:accent3>
        <a:srgbClr val="33ADEB"/>
      </a:accent3>
      <a:accent4>
        <a:srgbClr val="DF77D2"/>
      </a:accent4>
      <a:accent5>
        <a:srgbClr val="A143B3"/>
      </a:accent5>
      <a:accent6>
        <a:srgbClr val="FFB300"/>
      </a:accent6>
      <a:hlink>
        <a:srgbClr val="4A86E8"/>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659</TotalTime>
  <Words>1634</Words>
  <Application>Microsoft Office PowerPoint</Application>
  <PresentationFormat>On-screen Show (16:9)</PresentationFormat>
  <Paragraphs>72</Paragraphs>
  <Slides>14</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Arial Black</vt:lpstr>
      <vt:lpstr>Lato</vt:lpstr>
      <vt:lpstr>Times New Roman</vt:lpstr>
      <vt:lpstr>Wingdings</vt:lpstr>
      <vt:lpstr>Eglamour template</vt:lpstr>
      <vt:lpstr>Declining Profitability at TM Lewin, UK </vt:lpstr>
      <vt:lpstr>Hello Everyone!</vt:lpstr>
      <vt:lpstr>Introduction</vt:lpstr>
      <vt:lpstr>Company Background</vt:lpstr>
      <vt:lpstr>Discussion on the nature and impact of the complex problem on employees and their organizations</vt:lpstr>
      <vt:lpstr>Discussion on the nature and impact of the complex problem on employees and their organizations</vt:lpstr>
      <vt:lpstr>PESTLE analysis of the macro-environmental factors contributing to the complex problem</vt:lpstr>
      <vt:lpstr>PESTLE analysis of the macro-environmental factors contributing to the complex problem</vt:lpstr>
      <vt:lpstr>Research-informed cause-and-effect analysis, using the Fishbone Diagram, of the complex problem</vt:lpstr>
      <vt:lpstr>PowerPoint Presentation</vt:lpstr>
      <vt:lpstr>PowerPoint Presentation</vt:lpstr>
      <vt:lpstr>PowerPoint Presentation</vt:lpstr>
      <vt:lpstr>References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This is your presentation title</dc:title>
  <dc:creator>User</dc:creator>
  <cp:lastModifiedBy>Mioara Costea</cp:lastModifiedBy>
  <cp:revision>526</cp:revision>
  <dcterms:modified xsi:type="dcterms:W3CDTF">2022-10-30T19:00:02Z</dcterms:modified>
</cp:coreProperties>
</file>