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352" r:id="rId3"/>
    <p:sldId id="345" r:id="rId4"/>
    <p:sldId id="346" r:id="rId5"/>
    <p:sldId id="347" r:id="rId6"/>
    <p:sldId id="351" r:id="rId7"/>
    <p:sldId id="264" r:id="rId8"/>
    <p:sldId id="349" r:id="rId9"/>
    <p:sldId id="350" r:id="rId10"/>
    <p:sldId id="34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1" d="100"/>
          <a:sy n="61" d="100"/>
        </p:scale>
        <p:origin x="8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26942B-B4D8-4B54-858D-1955A318519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CD6DE6-81E2-43F9-983E-765A5FC5BCEC}">
      <dgm:prSet/>
      <dgm:spPr/>
      <dgm:t>
        <a:bodyPr/>
        <a:lstStyle/>
        <a:p>
          <a:r>
            <a:rPr lang="en-GB"/>
            <a:t>What have you learnt from doing previous presentations?</a:t>
          </a:r>
          <a:endParaRPr lang="en-US"/>
        </a:p>
      </dgm:t>
    </dgm:pt>
    <dgm:pt modelId="{23E2C087-33DE-4C35-AFBB-F02F7B4B8EE3}" type="parTrans" cxnId="{FD775D51-BA86-4321-94FA-C917DF0CD2A3}">
      <dgm:prSet/>
      <dgm:spPr/>
      <dgm:t>
        <a:bodyPr/>
        <a:lstStyle/>
        <a:p>
          <a:endParaRPr lang="en-US"/>
        </a:p>
      </dgm:t>
    </dgm:pt>
    <dgm:pt modelId="{A490E4EF-D30D-45FE-A63F-B1E0D69CDA7E}" type="sibTrans" cxnId="{FD775D51-BA86-4321-94FA-C917DF0CD2A3}">
      <dgm:prSet/>
      <dgm:spPr/>
      <dgm:t>
        <a:bodyPr/>
        <a:lstStyle/>
        <a:p>
          <a:endParaRPr lang="en-US"/>
        </a:p>
      </dgm:t>
    </dgm:pt>
    <dgm:pt modelId="{B8AFA0ED-20DA-4FC9-A431-2C117491D6C6}">
      <dgm:prSet/>
      <dgm:spPr/>
      <dgm:t>
        <a:bodyPr/>
        <a:lstStyle/>
        <a:p>
          <a:r>
            <a:rPr lang="en-GB"/>
            <a:t>Think about your presentation style, flow, preparation.</a:t>
          </a:r>
          <a:endParaRPr lang="en-US"/>
        </a:p>
      </dgm:t>
    </dgm:pt>
    <dgm:pt modelId="{05829AE5-7FDE-4204-9FEA-68BFA8ED4C1B}" type="parTrans" cxnId="{F3436176-5A93-4C04-8156-C2F0FB40F5AD}">
      <dgm:prSet/>
      <dgm:spPr/>
      <dgm:t>
        <a:bodyPr/>
        <a:lstStyle/>
        <a:p>
          <a:endParaRPr lang="en-US"/>
        </a:p>
      </dgm:t>
    </dgm:pt>
    <dgm:pt modelId="{D9788346-CFF5-4AA8-AF4C-2985FD207E83}" type="sibTrans" cxnId="{F3436176-5A93-4C04-8156-C2F0FB40F5AD}">
      <dgm:prSet/>
      <dgm:spPr/>
      <dgm:t>
        <a:bodyPr/>
        <a:lstStyle/>
        <a:p>
          <a:endParaRPr lang="en-US"/>
        </a:p>
      </dgm:t>
    </dgm:pt>
    <dgm:pt modelId="{BAE0219B-C4F6-4CC8-9FA7-5A071297B6C0}">
      <dgm:prSet/>
      <dgm:spPr/>
      <dgm:t>
        <a:bodyPr/>
        <a:lstStyle/>
        <a:p>
          <a:r>
            <a:rPr lang="en-GB"/>
            <a:t>How does a video presentation differ from an in-person presentation?</a:t>
          </a:r>
          <a:endParaRPr lang="en-US"/>
        </a:p>
      </dgm:t>
    </dgm:pt>
    <dgm:pt modelId="{3F9BD1BC-91E1-427A-B134-ABCC65E8D5BE}" type="parTrans" cxnId="{8209605E-3A0E-4FAF-866C-E9CC59EF7686}">
      <dgm:prSet/>
      <dgm:spPr/>
      <dgm:t>
        <a:bodyPr/>
        <a:lstStyle/>
        <a:p>
          <a:endParaRPr lang="en-US"/>
        </a:p>
      </dgm:t>
    </dgm:pt>
    <dgm:pt modelId="{47272A8C-29B7-4EBC-B9E4-9B685F85C45C}" type="sibTrans" cxnId="{8209605E-3A0E-4FAF-866C-E9CC59EF7686}">
      <dgm:prSet/>
      <dgm:spPr/>
      <dgm:t>
        <a:bodyPr/>
        <a:lstStyle/>
        <a:p>
          <a:endParaRPr lang="en-US"/>
        </a:p>
      </dgm:t>
    </dgm:pt>
    <dgm:pt modelId="{02292E5B-0C38-4C37-8B55-C2FE4127D8DE}">
      <dgm:prSet/>
      <dgm:spPr/>
      <dgm:t>
        <a:bodyPr/>
        <a:lstStyle/>
        <a:p>
          <a:r>
            <a:rPr lang="en-GB"/>
            <a:t>What preparation do you need to do? (learn editing skills?)</a:t>
          </a:r>
          <a:endParaRPr lang="en-US"/>
        </a:p>
      </dgm:t>
    </dgm:pt>
    <dgm:pt modelId="{DB6037C6-D45F-42D3-BD51-C1CC53587FD8}" type="parTrans" cxnId="{B1231A3D-1115-4E63-A892-8DE30CE3EB6D}">
      <dgm:prSet/>
      <dgm:spPr/>
      <dgm:t>
        <a:bodyPr/>
        <a:lstStyle/>
        <a:p>
          <a:endParaRPr lang="en-US"/>
        </a:p>
      </dgm:t>
    </dgm:pt>
    <dgm:pt modelId="{BC83AB17-AA7C-4423-84C3-42A0F963CD8C}" type="sibTrans" cxnId="{B1231A3D-1115-4E63-A892-8DE30CE3EB6D}">
      <dgm:prSet/>
      <dgm:spPr/>
      <dgm:t>
        <a:bodyPr/>
        <a:lstStyle/>
        <a:p>
          <a:endParaRPr lang="en-US"/>
        </a:p>
      </dgm:t>
    </dgm:pt>
    <dgm:pt modelId="{E8C31AAD-E0F6-4B89-AC64-15AA5AD93A14}" type="pres">
      <dgm:prSet presAssocID="{B626942B-B4D8-4B54-858D-1955A3185195}" presName="root" presStyleCnt="0">
        <dgm:presLayoutVars>
          <dgm:dir/>
          <dgm:resizeHandles val="exact"/>
        </dgm:presLayoutVars>
      </dgm:prSet>
      <dgm:spPr/>
    </dgm:pt>
    <dgm:pt modelId="{68A5F5A8-EE53-40BF-A6F5-DF1405FC09BB}" type="pres">
      <dgm:prSet presAssocID="{B626942B-B4D8-4B54-858D-1955A3185195}" presName="container" presStyleCnt="0">
        <dgm:presLayoutVars>
          <dgm:dir/>
          <dgm:resizeHandles val="exact"/>
        </dgm:presLayoutVars>
      </dgm:prSet>
      <dgm:spPr/>
    </dgm:pt>
    <dgm:pt modelId="{F0E38CAB-3505-4B60-86D0-C558303FA6D0}" type="pres">
      <dgm:prSet presAssocID="{B1CD6DE6-81E2-43F9-983E-765A5FC5BCEC}" presName="compNode" presStyleCnt="0"/>
      <dgm:spPr/>
    </dgm:pt>
    <dgm:pt modelId="{B6B659A3-AADA-4CF1-9512-075DCA96A1D5}" type="pres">
      <dgm:prSet presAssocID="{B1CD6DE6-81E2-43F9-983E-765A5FC5BCEC}" presName="iconBgRect" presStyleLbl="bgShp" presStyleIdx="0" presStyleCnt="4"/>
      <dgm:spPr/>
    </dgm:pt>
    <dgm:pt modelId="{752B7F22-5DC4-4659-BA44-4B6FE0D711BB}" type="pres">
      <dgm:prSet presAssocID="{B1CD6DE6-81E2-43F9-983E-765A5FC5BC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144493BE-146B-4FE6-A79B-9A84890BBC10}" type="pres">
      <dgm:prSet presAssocID="{B1CD6DE6-81E2-43F9-983E-765A5FC5BCEC}" presName="spaceRect" presStyleCnt="0"/>
      <dgm:spPr/>
    </dgm:pt>
    <dgm:pt modelId="{83892D37-F951-484E-9307-DCCBF73A6E11}" type="pres">
      <dgm:prSet presAssocID="{B1CD6DE6-81E2-43F9-983E-765A5FC5BCEC}" presName="textRect" presStyleLbl="revTx" presStyleIdx="0" presStyleCnt="4">
        <dgm:presLayoutVars>
          <dgm:chMax val="1"/>
          <dgm:chPref val="1"/>
        </dgm:presLayoutVars>
      </dgm:prSet>
      <dgm:spPr/>
    </dgm:pt>
    <dgm:pt modelId="{091B3149-8E94-4A0E-960F-B876D202375E}" type="pres">
      <dgm:prSet presAssocID="{A490E4EF-D30D-45FE-A63F-B1E0D69CDA7E}" presName="sibTrans" presStyleLbl="sibTrans2D1" presStyleIdx="0" presStyleCnt="0"/>
      <dgm:spPr/>
    </dgm:pt>
    <dgm:pt modelId="{6CFE271A-4554-458F-9F55-F5BA52C8E9F7}" type="pres">
      <dgm:prSet presAssocID="{B8AFA0ED-20DA-4FC9-A431-2C117491D6C6}" presName="compNode" presStyleCnt="0"/>
      <dgm:spPr/>
    </dgm:pt>
    <dgm:pt modelId="{E054710A-97D3-408F-A417-424F5D09DE03}" type="pres">
      <dgm:prSet presAssocID="{B8AFA0ED-20DA-4FC9-A431-2C117491D6C6}" presName="iconBgRect" presStyleLbl="bgShp" presStyleIdx="1" presStyleCnt="4"/>
      <dgm:spPr/>
    </dgm:pt>
    <dgm:pt modelId="{DD9920DA-7A43-4947-93C0-7BE8730BFBD4}" type="pres">
      <dgm:prSet presAssocID="{B8AFA0ED-20DA-4FC9-A431-2C117491D6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BD8ADC56-3C93-43BD-B0D0-27AAC7EB1A68}" type="pres">
      <dgm:prSet presAssocID="{B8AFA0ED-20DA-4FC9-A431-2C117491D6C6}" presName="spaceRect" presStyleCnt="0"/>
      <dgm:spPr/>
    </dgm:pt>
    <dgm:pt modelId="{D9F14F56-FD3E-45E5-8EF7-B2E6B238E779}" type="pres">
      <dgm:prSet presAssocID="{B8AFA0ED-20DA-4FC9-A431-2C117491D6C6}" presName="textRect" presStyleLbl="revTx" presStyleIdx="1" presStyleCnt="4">
        <dgm:presLayoutVars>
          <dgm:chMax val="1"/>
          <dgm:chPref val="1"/>
        </dgm:presLayoutVars>
      </dgm:prSet>
      <dgm:spPr/>
    </dgm:pt>
    <dgm:pt modelId="{8C305100-20AA-478D-8A97-1AE17A59D851}" type="pres">
      <dgm:prSet presAssocID="{D9788346-CFF5-4AA8-AF4C-2985FD207E83}" presName="sibTrans" presStyleLbl="sibTrans2D1" presStyleIdx="0" presStyleCnt="0"/>
      <dgm:spPr/>
    </dgm:pt>
    <dgm:pt modelId="{A52976F2-4CBF-4FF6-8A10-643601B772AD}" type="pres">
      <dgm:prSet presAssocID="{BAE0219B-C4F6-4CC8-9FA7-5A071297B6C0}" presName="compNode" presStyleCnt="0"/>
      <dgm:spPr/>
    </dgm:pt>
    <dgm:pt modelId="{00E08A99-9855-4EAD-997D-8871CB21A15C}" type="pres">
      <dgm:prSet presAssocID="{BAE0219B-C4F6-4CC8-9FA7-5A071297B6C0}" presName="iconBgRect" presStyleLbl="bgShp" presStyleIdx="2" presStyleCnt="4"/>
      <dgm:spPr/>
    </dgm:pt>
    <dgm:pt modelId="{5F4073A6-01AB-491A-BB44-D7BE957B0880}" type="pres">
      <dgm:prSet presAssocID="{BAE0219B-C4F6-4CC8-9FA7-5A071297B6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096DD5DF-D336-46B3-84AF-BBE0FD079734}" type="pres">
      <dgm:prSet presAssocID="{BAE0219B-C4F6-4CC8-9FA7-5A071297B6C0}" presName="spaceRect" presStyleCnt="0"/>
      <dgm:spPr/>
    </dgm:pt>
    <dgm:pt modelId="{7E08B8E5-3B05-488F-B701-BD39A6925943}" type="pres">
      <dgm:prSet presAssocID="{BAE0219B-C4F6-4CC8-9FA7-5A071297B6C0}" presName="textRect" presStyleLbl="revTx" presStyleIdx="2" presStyleCnt="4">
        <dgm:presLayoutVars>
          <dgm:chMax val="1"/>
          <dgm:chPref val="1"/>
        </dgm:presLayoutVars>
      </dgm:prSet>
      <dgm:spPr/>
    </dgm:pt>
    <dgm:pt modelId="{B8EC549D-CFE8-441F-AD0C-574FE51131AB}" type="pres">
      <dgm:prSet presAssocID="{47272A8C-29B7-4EBC-B9E4-9B685F85C45C}" presName="sibTrans" presStyleLbl="sibTrans2D1" presStyleIdx="0" presStyleCnt="0"/>
      <dgm:spPr/>
    </dgm:pt>
    <dgm:pt modelId="{FCBE0609-E08A-4A9F-AEC4-98CA53EFBE42}" type="pres">
      <dgm:prSet presAssocID="{02292E5B-0C38-4C37-8B55-C2FE4127D8DE}" presName="compNode" presStyleCnt="0"/>
      <dgm:spPr/>
    </dgm:pt>
    <dgm:pt modelId="{BC4B58FD-DE50-4D35-AE3B-35A205BFEF0E}" type="pres">
      <dgm:prSet presAssocID="{02292E5B-0C38-4C37-8B55-C2FE4127D8DE}" presName="iconBgRect" presStyleLbl="bgShp" presStyleIdx="3" presStyleCnt="4"/>
      <dgm:spPr/>
    </dgm:pt>
    <dgm:pt modelId="{EB2B3026-A7ED-4FD6-9BA2-A337327C7034}" type="pres">
      <dgm:prSet presAssocID="{02292E5B-0C38-4C37-8B55-C2FE4127D8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BEE99A77-3E87-477C-BEA6-C68CA9C71AE2}" type="pres">
      <dgm:prSet presAssocID="{02292E5B-0C38-4C37-8B55-C2FE4127D8DE}" presName="spaceRect" presStyleCnt="0"/>
      <dgm:spPr/>
    </dgm:pt>
    <dgm:pt modelId="{2ABBD0AE-DC59-472A-B26F-BCF241E66A4A}" type="pres">
      <dgm:prSet presAssocID="{02292E5B-0C38-4C37-8B55-C2FE4127D8DE}" presName="textRect" presStyleLbl="revTx" presStyleIdx="3" presStyleCnt="4">
        <dgm:presLayoutVars>
          <dgm:chMax val="1"/>
          <dgm:chPref val="1"/>
        </dgm:presLayoutVars>
      </dgm:prSet>
      <dgm:spPr/>
    </dgm:pt>
  </dgm:ptLst>
  <dgm:cxnLst>
    <dgm:cxn modelId="{958D5F34-CE74-4598-BE23-4B25C41131C1}" type="presOf" srcId="{02292E5B-0C38-4C37-8B55-C2FE4127D8DE}" destId="{2ABBD0AE-DC59-472A-B26F-BCF241E66A4A}" srcOrd="0" destOrd="0" presId="urn:microsoft.com/office/officeart/2018/2/layout/IconCircleList"/>
    <dgm:cxn modelId="{B1231A3D-1115-4E63-A892-8DE30CE3EB6D}" srcId="{B626942B-B4D8-4B54-858D-1955A3185195}" destId="{02292E5B-0C38-4C37-8B55-C2FE4127D8DE}" srcOrd="3" destOrd="0" parTransId="{DB6037C6-D45F-42D3-BD51-C1CC53587FD8}" sibTransId="{BC83AB17-AA7C-4423-84C3-42A0F963CD8C}"/>
    <dgm:cxn modelId="{A745F43F-BAAB-441F-836D-B66E6BE77470}" type="presOf" srcId="{D9788346-CFF5-4AA8-AF4C-2985FD207E83}" destId="{8C305100-20AA-478D-8A97-1AE17A59D851}" srcOrd="0" destOrd="0" presId="urn:microsoft.com/office/officeart/2018/2/layout/IconCircleList"/>
    <dgm:cxn modelId="{8209605E-3A0E-4FAF-866C-E9CC59EF7686}" srcId="{B626942B-B4D8-4B54-858D-1955A3185195}" destId="{BAE0219B-C4F6-4CC8-9FA7-5A071297B6C0}" srcOrd="2" destOrd="0" parTransId="{3F9BD1BC-91E1-427A-B134-ABCC65E8D5BE}" sibTransId="{47272A8C-29B7-4EBC-B9E4-9B685F85C45C}"/>
    <dgm:cxn modelId="{D422DC67-1906-412F-A1E3-7289FB6066F6}" type="presOf" srcId="{A490E4EF-D30D-45FE-A63F-B1E0D69CDA7E}" destId="{091B3149-8E94-4A0E-960F-B876D202375E}" srcOrd="0" destOrd="0" presId="urn:microsoft.com/office/officeart/2018/2/layout/IconCircleList"/>
    <dgm:cxn modelId="{FD775D51-BA86-4321-94FA-C917DF0CD2A3}" srcId="{B626942B-B4D8-4B54-858D-1955A3185195}" destId="{B1CD6DE6-81E2-43F9-983E-765A5FC5BCEC}" srcOrd="0" destOrd="0" parTransId="{23E2C087-33DE-4C35-AFBB-F02F7B4B8EE3}" sibTransId="{A490E4EF-D30D-45FE-A63F-B1E0D69CDA7E}"/>
    <dgm:cxn modelId="{F3436176-5A93-4C04-8156-C2F0FB40F5AD}" srcId="{B626942B-B4D8-4B54-858D-1955A3185195}" destId="{B8AFA0ED-20DA-4FC9-A431-2C117491D6C6}" srcOrd="1" destOrd="0" parTransId="{05829AE5-7FDE-4204-9FEA-68BFA8ED4C1B}" sibTransId="{D9788346-CFF5-4AA8-AF4C-2985FD207E83}"/>
    <dgm:cxn modelId="{D6959476-90F0-49A3-A7AF-48D8E5E31636}" type="presOf" srcId="{BAE0219B-C4F6-4CC8-9FA7-5A071297B6C0}" destId="{7E08B8E5-3B05-488F-B701-BD39A6925943}" srcOrd="0" destOrd="0" presId="urn:microsoft.com/office/officeart/2018/2/layout/IconCircleList"/>
    <dgm:cxn modelId="{5B80EC84-BB72-4E13-9A05-446ECF9483E2}" type="presOf" srcId="{47272A8C-29B7-4EBC-B9E4-9B685F85C45C}" destId="{B8EC549D-CFE8-441F-AD0C-574FE51131AB}" srcOrd="0" destOrd="0" presId="urn:microsoft.com/office/officeart/2018/2/layout/IconCircleList"/>
    <dgm:cxn modelId="{AACAE69E-292C-4449-A1ED-7CB1E0E68E7F}" type="presOf" srcId="{B1CD6DE6-81E2-43F9-983E-765A5FC5BCEC}" destId="{83892D37-F951-484E-9307-DCCBF73A6E11}" srcOrd="0" destOrd="0" presId="urn:microsoft.com/office/officeart/2018/2/layout/IconCircleList"/>
    <dgm:cxn modelId="{9DB3C8D1-407C-41D2-8F5B-A15F8EBC67AA}" type="presOf" srcId="{B8AFA0ED-20DA-4FC9-A431-2C117491D6C6}" destId="{D9F14F56-FD3E-45E5-8EF7-B2E6B238E779}" srcOrd="0" destOrd="0" presId="urn:microsoft.com/office/officeart/2018/2/layout/IconCircleList"/>
    <dgm:cxn modelId="{7077D9E3-EF2C-4AD1-AC21-481D6124FD23}" type="presOf" srcId="{B626942B-B4D8-4B54-858D-1955A3185195}" destId="{E8C31AAD-E0F6-4B89-AC64-15AA5AD93A14}" srcOrd="0" destOrd="0" presId="urn:microsoft.com/office/officeart/2018/2/layout/IconCircleList"/>
    <dgm:cxn modelId="{0CE1F453-256C-4E6D-836D-AE197FEBAA52}" type="presParOf" srcId="{E8C31AAD-E0F6-4B89-AC64-15AA5AD93A14}" destId="{68A5F5A8-EE53-40BF-A6F5-DF1405FC09BB}" srcOrd="0" destOrd="0" presId="urn:microsoft.com/office/officeart/2018/2/layout/IconCircleList"/>
    <dgm:cxn modelId="{A2F65665-EB76-4B41-A68B-8C8D72F91ACD}" type="presParOf" srcId="{68A5F5A8-EE53-40BF-A6F5-DF1405FC09BB}" destId="{F0E38CAB-3505-4B60-86D0-C558303FA6D0}" srcOrd="0" destOrd="0" presId="urn:microsoft.com/office/officeart/2018/2/layout/IconCircleList"/>
    <dgm:cxn modelId="{0FEEE466-35F7-4391-A665-AF9545319CBE}" type="presParOf" srcId="{F0E38CAB-3505-4B60-86D0-C558303FA6D0}" destId="{B6B659A3-AADA-4CF1-9512-075DCA96A1D5}" srcOrd="0" destOrd="0" presId="urn:microsoft.com/office/officeart/2018/2/layout/IconCircleList"/>
    <dgm:cxn modelId="{DA5FE571-3B80-44D6-9FFD-DDE1E5D2564A}" type="presParOf" srcId="{F0E38CAB-3505-4B60-86D0-C558303FA6D0}" destId="{752B7F22-5DC4-4659-BA44-4B6FE0D711BB}" srcOrd="1" destOrd="0" presId="urn:microsoft.com/office/officeart/2018/2/layout/IconCircleList"/>
    <dgm:cxn modelId="{226EF2E3-CBA0-482C-871C-6AD0071A4913}" type="presParOf" srcId="{F0E38CAB-3505-4B60-86D0-C558303FA6D0}" destId="{144493BE-146B-4FE6-A79B-9A84890BBC10}" srcOrd="2" destOrd="0" presId="urn:microsoft.com/office/officeart/2018/2/layout/IconCircleList"/>
    <dgm:cxn modelId="{909BC6E4-80D0-49A2-A75B-7AEDE67E6583}" type="presParOf" srcId="{F0E38CAB-3505-4B60-86D0-C558303FA6D0}" destId="{83892D37-F951-484E-9307-DCCBF73A6E11}" srcOrd="3" destOrd="0" presId="urn:microsoft.com/office/officeart/2018/2/layout/IconCircleList"/>
    <dgm:cxn modelId="{01EC20D3-ED61-4E58-8219-383A9FD44D5F}" type="presParOf" srcId="{68A5F5A8-EE53-40BF-A6F5-DF1405FC09BB}" destId="{091B3149-8E94-4A0E-960F-B876D202375E}" srcOrd="1" destOrd="0" presId="urn:microsoft.com/office/officeart/2018/2/layout/IconCircleList"/>
    <dgm:cxn modelId="{E932262F-5A29-414F-B5B9-721F43B9766F}" type="presParOf" srcId="{68A5F5A8-EE53-40BF-A6F5-DF1405FC09BB}" destId="{6CFE271A-4554-458F-9F55-F5BA52C8E9F7}" srcOrd="2" destOrd="0" presId="urn:microsoft.com/office/officeart/2018/2/layout/IconCircleList"/>
    <dgm:cxn modelId="{7CC1BAD7-2B55-459A-86AB-953B99BEB873}" type="presParOf" srcId="{6CFE271A-4554-458F-9F55-F5BA52C8E9F7}" destId="{E054710A-97D3-408F-A417-424F5D09DE03}" srcOrd="0" destOrd="0" presId="urn:microsoft.com/office/officeart/2018/2/layout/IconCircleList"/>
    <dgm:cxn modelId="{214D1ACE-E7D5-467D-8B48-9AEC5AE45CB4}" type="presParOf" srcId="{6CFE271A-4554-458F-9F55-F5BA52C8E9F7}" destId="{DD9920DA-7A43-4947-93C0-7BE8730BFBD4}" srcOrd="1" destOrd="0" presId="urn:microsoft.com/office/officeart/2018/2/layout/IconCircleList"/>
    <dgm:cxn modelId="{D97A396C-54A1-4C42-8D11-72487804B9A9}" type="presParOf" srcId="{6CFE271A-4554-458F-9F55-F5BA52C8E9F7}" destId="{BD8ADC56-3C93-43BD-B0D0-27AAC7EB1A68}" srcOrd="2" destOrd="0" presId="urn:microsoft.com/office/officeart/2018/2/layout/IconCircleList"/>
    <dgm:cxn modelId="{9311F420-A754-4CA1-AAD2-22CE4D7E7745}" type="presParOf" srcId="{6CFE271A-4554-458F-9F55-F5BA52C8E9F7}" destId="{D9F14F56-FD3E-45E5-8EF7-B2E6B238E779}" srcOrd="3" destOrd="0" presId="urn:microsoft.com/office/officeart/2018/2/layout/IconCircleList"/>
    <dgm:cxn modelId="{A59716A7-6351-4C67-B43B-3DA65E755C4D}" type="presParOf" srcId="{68A5F5A8-EE53-40BF-A6F5-DF1405FC09BB}" destId="{8C305100-20AA-478D-8A97-1AE17A59D851}" srcOrd="3" destOrd="0" presId="urn:microsoft.com/office/officeart/2018/2/layout/IconCircleList"/>
    <dgm:cxn modelId="{2DDD2B5A-B178-4002-AE89-38543E86C819}" type="presParOf" srcId="{68A5F5A8-EE53-40BF-A6F5-DF1405FC09BB}" destId="{A52976F2-4CBF-4FF6-8A10-643601B772AD}" srcOrd="4" destOrd="0" presId="urn:microsoft.com/office/officeart/2018/2/layout/IconCircleList"/>
    <dgm:cxn modelId="{85161995-8522-4760-B21B-4ABC71260731}" type="presParOf" srcId="{A52976F2-4CBF-4FF6-8A10-643601B772AD}" destId="{00E08A99-9855-4EAD-997D-8871CB21A15C}" srcOrd="0" destOrd="0" presId="urn:microsoft.com/office/officeart/2018/2/layout/IconCircleList"/>
    <dgm:cxn modelId="{D7E8EE57-9B15-48B7-B641-95F40C8A9457}" type="presParOf" srcId="{A52976F2-4CBF-4FF6-8A10-643601B772AD}" destId="{5F4073A6-01AB-491A-BB44-D7BE957B0880}" srcOrd="1" destOrd="0" presId="urn:microsoft.com/office/officeart/2018/2/layout/IconCircleList"/>
    <dgm:cxn modelId="{8CEF7263-5472-47F8-835F-E8DD994CFE69}" type="presParOf" srcId="{A52976F2-4CBF-4FF6-8A10-643601B772AD}" destId="{096DD5DF-D336-46B3-84AF-BBE0FD079734}" srcOrd="2" destOrd="0" presId="urn:microsoft.com/office/officeart/2018/2/layout/IconCircleList"/>
    <dgm:cxn modelId="{940897F4-8BBC-4F04-B4C1-B33E7CF2E902}" type="presParOf" srcId="{A52976F2-4CBF-4FF6-8A10-643601B772AD}" destId="{7E08B8E5-3B05-488F-B701-BD39A6925943}" srcOrd="3" destOrd="0" presId="urn:microsoft.com/office/officeart/2018/2/layout/IconCircleList"/>
    <dgm:cxn modelId="{FFDA1AED-15D7-4E14-B89B-4FDD47C48422}" type="presParOf" srcId="{68A5F5A8-EE53-40BF-A6F5-DF1405FC09BB}" destId="{B8EC549D-CFE8-441F-AD0C-574FE51131AB}" srcOrd="5" destOrd="0" presId="urn:microsoft.com/office/officeart/2018/2/layout/IconCircleList"/>
    <dgm:cxn modelId="{6E2736D5-F84E-48F6-BBA2-14D99DECAA5F}" type="presParOf" srcId="{68A5F5A8-EE53-40BF-A6F5-DF1405FC09BB}" destId="{FCBE0609-E08A-4A9F-AEC4-98CA53EFBE42}" srcOrd="6" destOrd="0" presId="urn:microsoft.com/office/officeart/2018/2/layout/IconCircleList"/>
    <dgm:cxn modelId="{98956596-730C-4F84-8BB6-1AE1A04BA77E}" type="presParOf" srcId="{FCBE0609-E08A-4A9F-AEC4-98CA53EFBE42}" destId="{BC4B58FD-DE50-4D35-AE3B-35A205BFEF0E}" srcOrd="0" destOrd="0" presId="urn:microsoft.com/office/officeart/2018/2/layout/IconCircleList"/>
    <dgm:cxn modelId="{295A55C3-AEA5-4EEB-BAE9-0085526B58BB}" type="presParOf" srcId="{FCBE0609-E08A-4A9F-AEC4-98CA53EFBE42}" destId="{EB2B3026-A7ED-4FD6-9BA2-A337327C7034}" srcOrd="1" destOrd="0" presId="urn:microsoft.com/office/officeart/2018/2/layout/IconCircleList"/>
    <dgm:cxn modelId="{BC024CDA-7C8A-48CB-B09A-1F0596D80B22}" type="presParOf" srcId="{FCBE0609-E08A-4A9F-AEC4-98CA53EFBE42}" destId="{BEE99A77-3E87-477C-BEA6-C68CA9C71AE2}" srcOrd="2" destOrd="0" presId="urn:microsoft.com/office/officeart/2018/2/layout/IconCircleList"/>
    <dgm:cxn modelId="{825AD8AA-C801-426D-AB12-3B13F3C57FE5}" type="presParOf" srcId="{FCBE0609-E08A-4A9F-AEC4-98CA53EFBE42}" destId="{2ABBD0AE-DC59-472A-B26F-BCF241E66A4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ECFF5F-D382-45C1-AF18-817A950CA2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579D81C-3DD9-4E84-89E4-32254DF40186}">
      <dgm:prSet/>
      <dgm:spPr/>
      <dgm:t>
        <a:bodyPr/>
        <a:lstStyle/>
        <a:p>
          <a:r>
            <a:rPr lang="en-GB"/>
            <a:t>Practise so that your presentation flows</a:t>
          </a:r>
          <a:endParaRPr lang="en-US"/>
        </a:p>
      </dgm:t>
    </dgm:pt>
    <dgm:pt modelId="{4160F45F-913C-4D02-95B6-9F485D6D90A8}" type="parTrans" cxnId="{DFD2A4E3-A873-4CB5-BFE2-820C9344B77E}">
      <dgm:prSet/>
      <dgm:spPr/>
      <dgm:t>
        <a:bodyPr/>
        <a:lstStyle/>
        <a:p>
          <a:endParaRPr lang="en-US"/>
        </a:p>
      </dgm:t>
    </dgm:pt>
    <dgm:pt modelId="{7DB44541-A77F-46DD-B751-39F0101D51B5}" type="sibTrans" cxnId="{DFD2A4E3-A873-4CB5-BFE2-820C9344B77E}">
      <dgm:prSet/>
      <dgm:spPr/>
      <dgm:t>
        <a:bodyPr/>
        <a:lstStyle/>
        <a:p>
          <a:endParaRPr lang="en-US"/>
        </a:p>
      </dgm:t>
    </dgm:pt>
    <dgm:pt modelId="{AD06C975-0B09-42CC-B779-1335DAC5DB2F}">
      <dgm:prSet/>
      <dgm:spPr/>
      <dgm:t>
        <a:bodyPr/>
        <a:lstStyle/>
        <a:p>
          <a:r>
            <a:rPr lang="en-GB"/>
            <a:t>Know your subject area – study enough so that you understand the concepts</a:t>
          </a:r>
          <a:endParaRPr lang="en-US"/>
        </a:p>
      </dgm:t>
    </dgm:pt>
    <dgm:pt modelId="{9917778B-000C-4DB5-9B83-D8016065BF90}" type="parTrans" cxnId="{04EDD742-AD44-43D6-9931-0FEE6C12D0B1}">
      <dgm:prSet/>
      <dgm:spPr/>
      <dgm:t>
        <a:bodyPr/>
        <a:lstStyle/>
        <a:p>
          <a:endParaRPr lang="en-US"/>
        </a:p>
      </dgm:t>
    </dgm:pt>
    <dgm:pt modelId="{20821810-7D53-44E1-9CBE-BFBD373C4807}" type="sibTrans" cxnId="{04EDD742-AD44-43D6-9931-0FEE6C12D0B1}">
      <dgm:prSet/>
      <dgm:spPr/>
      <dgm:t>
        <a:bodyPr/>
        <a:lstStyle/>
        <a:p>
          <a:endParaRPr lang="en-US"/>
        </a:p>
      </dgm:t>
    </dgm:pt>
    <dgm:pt modelId="{5F3EE727-B5EB-47F0-AC72-5491B29F296B}">
      <dgm:prSet/>
      <dgm:spPr/>
      <dgm:t>
        <a:bodyPr/>
        <a:lstStyle/>
        <a:p>
          <a:r>
            <a:rPr lang="en-GB"/>
            <a:t>Underpin your points with credible sources – use what’s on Moodle, the library catalogue, Google Scholar, reliable websites</a:t>
          </a:r>
          <a:endParaRPr lang="en-US"/>
        </a:p>
      </dgm:t>
    </dgm:pt>
    <dgm:pt modelId="{207C06AC-6FD7-4553-83CC-40CEDC3B6D69}" type="parTrans" cxnId="{E5580BFA-C9B8-4EB1-8A87-B0A348A5F74F}">
      <dgm:prSet/>
      <dgm:spPr/>
      <dgm:t>
        <a:bodyPr/>
        <a:lstStyle/>
        <a:p>
          <a:endParaRPr lang="en-US"/>
        </a:p>
      </dgm:t>
    </dgm:pt>
    <dgm:pt modelId="{CFE66156-BD0A-4426-8D8D-101AB2957CA5}" type="sibTrans" cxnId="{E5580BFA-C9B8-4EB1-8A87-B0A348A5F74F}">
      <dgm:prSet/>
      <dgm:spPr/>
      <dgm:t>
        <a:bodyPr/>
        <a:lstStyle/>
        <a:p>
          <a:endParaRPr lang="en-US"/>
        </a:p>
      </dgm:t>
    </dgm:pt>
    <dgm:pt modelId="{BF5DCC4A-A179-4041-BA2A-34B93DBD849D}">
      <dgm:prSet/>
      <dgm:spPr/>
      <dgm:t>
        <a:bodyPr/>
        <a:lstStyle/>
        <a:p>
          <a:r>
            <a:rPr lang="en-GB"/>
            <a:t>Include examples of how to apply the models to your organisation, with underpinning </a:t>
          </a:r>
          <a:endParaRPr lang="en-US"/>
        </a:p>
      </dgm:t>
    </dgm:pt>
    <dgm:pt modelId="{BBD1AD85-1CD0-4139-BC46-AE55D732A009}" type="parTrans" cxnId="{320445C6-D510-432A-A781-2DB481F9824C}">
      <dgm:prSet/>
      <dgm:spPr/>
      <dgm:t>
        <a:bodyPr/>
        <a:lstStyle/>
        <a:p>
          <a:endParaRPr lang="en-US"/>
        </a:p>
      </dgm:t>
    </dgm:pt>
    <dgm:pt modelId="{9995DB52-5370-42DD-9D89-1370712EFBED}" type="sibTrans" cxnId="{320445C6-D510-432A-A781-2DB481F9824C}">
      <dgm:prSet/>
      <dgm:spPr/>
      <dgm:t>
        <a:bodyPr/>
        <a:lstStyle/>
        <a:p>
          <a:endParaRPr lang="en-US"/>
        </a:p>
      </dgm:t>
    </dgm:pt>
    <dgm:pt modelId="{87330192-E7A7-4D49-AD3B-1D37C43A6D0B}">
      <dgm:prSet/>
      <dgm:spPr/>
      <dgm:t>
        <a:bodyPr/>
        <a:lstStyle/>
        <a:p>
          <a:r>
            <a:rPr lang="en-GB"/>
            <a:t>Demonstrate critical analysis – don’t just describe!</a:t>
          </a:r>
          <a:endParaRPr lang="en-US"/>
        </a:p>
      </dgm:t>
    </dgm:pt>
    <dgm:pt modelId="{D88A5BED-648E-4132-9395-433E90A169C7}" type="parTrans" cxnId="{EBA3613E-0CDD-42A3-A59F-33BAA060041E}">
      <dgm:prSet/>
      <dgm:spPr/>
      <dgm:t>
        <a:bodyPr/>
        <a:lstStyle/>
        <a:p>
          <a:endParaRPr lang="en-US"/>
        </a:p>
      </dgm:t>
    </dgm:pt>
    <dgm:pt modelId="{D823691D-64BD-435A-BFA5-912E3E3C1AAC}" type="sibTrans" cxnId="{EBA3613E-0CDD-42A3-A59F-33BAA060041E}">
      <dgm:prSet/>
      <dgm:spPr/>
      <dgm:t>
        <a:bodyPr/>
        <a:lstStyle/>
        <a:p>
          <a:endParaRPr lang="en-US"/>
        </a:p>
      </dgm:t>
    </dgm:pt>
    <dgm:pt modelId="{05D4E47E-C244-4067-852B-1A51AF2CCA95}" type="pres">
      <dgm:prSet presAssocID="{C6ECFF5F-D382-45C1-AF18-817A950CA23F}" presName="root" presStyleCnt="0">
        <dgm:presLayoutVars>
          <dgm:dir/>
          <dgm:resizeHandles val="exact"/>
        </dgm:presLayoutVars>
      </dgm:prSet>
      <dgm:spPr/>
    </dgm:pt>
    <dgm:pt modelId="{ACCDBC82-9C62-4952-9D09-3D2ED1F5A2FF}" type="pres">
      <dgm:prSet presAssocID="{5579D81C-3DD9-4E84-89E4-32254DF40186}" presName="compNode" presStyleCnt="0"/>
      <dgm:spPr/>
    </dgm:pt>
    <dgm:pt modelId="{2B5419A5-DB5F-4336-8ABA-BAA44307F948}" type="pres">
      <dgm:prSet presAssocID="{5579D81C-3DD9-4E84-89E4-32254DF40186}" presName="bgRect" presStyleLbl="bgShp" presStyleIdx="0" presStyleCnt="5"/>
      <dgm:spPr/>
    </dgm:pt>
    <dgm:pt modelId="{AD2FCBD8-1B3C-4A1A-BE14-842C12AAAC8B}" type="pres">
      <dgm:prSet presAssocID="{5579D81C-3DD9-4E84-89E4-32254DF4018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23789779-B625-467C-A571-639AC2C6B3B3}" type="pres">
      <dgm:prSet presAssocID="{5579D81C-3DD9-4E84-89E4-32254DF40186}" presName="spaceRect" presStyleCnt="0"/>
      <dgm:spPr/>
    </dgm:pt>
    <dgm:pt modelId="{AF5FE046-27B1-46B8-A9BC-3CAD084AE056}" type="pres">
      <dgm:prSet presAssocID="{5579D81C-3DD9-4E84-89E4-32254DF40186}" presName="parTx" presStyleLbl="revTx" presStyleIdx="0" presStyleCnt="5">
        <dgm:presLayoutVars>
          <dgm:chMax val="0"/>
          <dgm:chPref val="0"/>
        </dgm:presLayoutVars>
      </dgm:prSet>
      <dgm:spPr/>
    </dgm:pt>
    <dgm:pt modelId="{B14E2075-CDEE-4578-94C6-3E10410A357C}" type="pres">
      <dgm:prSet presAssocID="{7DB44541-A77F-46DD-B751-39F0101D51B5}" presName="sibTrans" presStyleCnt="0"/>
      <dgm:spPr/>
    </dgm:pt>
    <dgm:pt modelId="{3E5E9C52-82C7-46F9-9E2C-EAFE2F139121}" type="pres">
      <dgm:prSet presAssocID="{AD06C975-0B09-42CC-B779-1335DAC5DB2F}" presName="compNode" presStyleCnt="0"/>
      <dgm:spPr/>
    </dgm:pt>
    <dgm:pt modelId="{171F0F47-DC37-488D-AF79-4E7F9650062D}" type="pres">
      <dgm:prSet presAssocID="{AD06C975-0B09-42CC-B779-1335DAC5DB2F}" presName="bgRect" presStyleLbl="bgShp" presStyleIdx="1" presStyleCnt="5"/>
      <dgm:spPr/>
    </dgm:pt>
    <dgm:pt modelId="{C780CB97-2A54-4F7A-A920-A11F06A839C0}" type="pres">
      <dgm:prSet presAssocID="{AD06C975-0B09-42CC-B779-1335DAC5DB2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AA5225-358C-41A1-84D1-13423B343576}" type="pres">
      <dgm:prSet presAssocID="{AD06C975-0B09-42CC-B779-1335DAC5DB2F}" presName="spaceRect" presStyleCnt="0"/>
      <dgm:spPr/>
    </dgm:pt>
    <dgm:pt modelId="{A9E2E9ED-B09F-4FBC-B97A-9573FF1BA271}" type="pres">
      <dgm:prSet presAssocID="{AD06C975-0B09-42CC-B779-1335DAC5DB2F}" presName="parTx" presStyleLbl="revTx" presStyleIdx="1" presStyleCnt="5">
        <dgm:presLayoutVars>
          <dgm:chMax val="0"/>
          <dgm:chPref val="0"/>
        </dgm:presLayoutVars>
      </dgm:prSet>
      <dgm:spPr/>
    </dgm:pt>
    <dgm:pt modelId="{FC88EFCF-921C-4E62-B9AB-666F1438748E}" type="pres">
      <dgm:prSet presAssocID="{20821810-7D53-44E1-9CBE-BFBD373C4807}" presName="sibTrans" presStyleCnt="0"/>
      <dgm:spPr/>
    </dgm:pt>
    <dgm:pt modelId="{CDEE7B42-EFD2-4D37-A217-35EF76C6FB6E}" type="pres">
      <dgm:prSet presAssocID="{5F3EE727-B5EB-47F0-AC72-5491B29F296B}" presName="compNode" presStyleCnt="0"/>
      <dgm:spPr/>
    </dgm:pt>
    <dgm:pt modelId="{D81B81FB-521E-4FB7-8F74-E9322E509E18}" type="pres">
      <dgm:prSet presAssocID="{5F3EE727-B5EB-47F0-AC72-5491B29F296B}" presName="bgRect" presStyleLbl="bgShp" presStyleIdx="2" presStyleCnt="5"/>
      <dgm:spPr/>
    </dgm:pt>
    <dgm:pt modelId="{E4FB2332-31EE-4ED3-AECC-F03689454AD1}" type="pres">
      <dgm:prSet presAssocID="{5F3EE727-B5EB-47F0-AC72-5491B29F29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5564BA89-A4D7-43BC-BAF3-9F9E399BEF0F}" type="pres">
      <dgm:prSet presAssocID="{5F3EE727-B5EB-47F0-AC72-5491B29F296B}" presName="spaceRect" presStyleCnt="0"/>
      <dgm:spPr/>
    </dgm:pt>
    <dgm:pt modelId="{39451789-BEB8-41C2-BD9B-282B14C66B44}" type="pres">
      <dgm:prSet presAssocID="{5F3EE727-B5EB-47F0-AC72-5491B29F296B}" presName="parTx" presStyleLbl="revTx" presStyleIdx="2" presStyleCnt="5">
        <dgm:presLayoutVars>
          <dgm:chMax val="0"/>
          <dgm:chPref val="0"/>
        </dgm:presLayoutVars>
      </dgm:prSet>
      <dgm:spPr/>
    </dgm:pt>
    <dgm:pt modelId="{741FA902-0AAF-4ABF-8651-308963A2F2E9}" type="pres">
      <dgm:prSet presAssocID="{CFE66156-BD0A-4426-8D8D-101AB2957CA5}" presName="sibTrans" presStyleCnt="0"/>
      <dgm:spPr/>
    </dgm:pt>
    <dgm:pt modelId="{AA506D59-A6A9-449C-B184-1C44DF3EE4C4}" type="pres">
      <dgm:prSet presAssocID="{BF5DCC4A-A179-4041-BA2A-34B93DBD849D}" presName="compNode" presStyleCnt="0"/>
      <dgm:spPr/>
    </dgm:pt>
    <dgm:pt modelId="{3C2342B1-9339-4582-B1F8-DD7EF15C61B3}" type="pres">
      <dgm:prSet presAssocID="{BF5DCC4A-A179-4041-BA2A-34B93DBD849D}" presName="bgRect" presStyleLbl="bgShp" presStyleIdx="3" presStyleCnt="5"/>
      <dgm:spPr/>
    </dgm:pt>
    <dgm:pt modelId="{D79418E4-CEDD-4FB0-A683-5263F9768228}" type="pres">
      <dgm:prSet presAssocID="{BF5DCC4A-A179-4041-BA2A-34B93DBD84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F41A6296-088C-4EB9-806E-F88848FDB692}" type="pres">
      <dgm:prSet presAssocID="{BF5DCC4A-A179-4041-BA2A-34B93DBD849D}" presName="spaceRect" presStyleCnt="0"/>
      <dgm:spPr/>
    </dgm:pt>
    <dgm:pt modelId="{1F1008E5-7CFF-46BB-8DAE-99A0759CDC21}" type="pres">
      <dgm:prSet presAssocID="{BF5DCC4A-A179-4041-BA2A-34B93DBD849D}" presName="parTx" presStyleLbl="revTx" presStyleIdx="3" presStyleCnt="5">
        <dgm:presLayoutVars>
          <dgm:chMax val="0"/>
          <dgm:chPref val="0"/>
        </dgm:presLayoutVars>
      </dgm:prSet>
      <dgm:spPr/>
    </dgm:pt>
    <dgm:pt modelId="{BB86B917-A7E8-46A3-9A09-910033DE12AE}" type="pres">
      <dgm:prSet presAssocID="{9995DB52-5370-42DD-9D89-1370712EFBED}" presName="sibTrans" presStyleCnt="0"/>
      <dgm:spPr/>
    </dgm:pt>
    <dgm:pt modelId="{E331DDD0-7408-4667-B0DE-314F171482EC}" type="pres">
      <dgm:prSet presAssocID="{87330192-E7A7-4D49-AD3B-1D37C43A6D0B}" presName="compNode" presStyleCnt="0"/>
      <dgm:spPr/>
    </dgm:pt>
    <dgm:pt modelId="{76F7F197-CBB1-4CBF-8A33-A15C55E396B1}" type="pres">
      <dgm:prSet presAssocID="{87330192-E7A7-4D49-AD3B-1D37C43A6D0B}" presName="bgRect" presStyleLbl="bgShp" presStyleIdx="4" presStyleCnt="5"/>
      <dgm:spPr/>
    </dgm:pt>
    <dgm:pt modelId="{E9BA769E-F303-4697-ACDA-C0DC66867C43}" type="pres">
      <dgm:prSet presAssocID="{87330192-E7A7-4D49-AD3B-1D37C43A6D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41C75180-5AF2-411B-80A2-21BBCDDE634F}" type="pres">
      <dgm:prSet presAssocID="{87330192-E7A7-4D49-AD3B-1D37C43A6D0B}" presName="spaceRect" presStyleCnt="0"/>
      <dgm:spPr/>
    </dgm:pt>
    <dgm:pt modelId="{06FB0C98-E582-4D5E-A986-5A36A6431B1F}" type="pres">
      <dgm:prSet presAssocID="{87330192-E7A7-4D49-AD3B-1D37C43A6D0B}" presName="parTx" presStyleLbl="revTx" presStyleIdx="4" presStyleCnt="5">
        <dgm:presLayoutVars>
          <dgm:chMax val="0"/>
          <dgm:chPref val="0"/>
        </dgm:presLayoutVars>
      </dgm:prSet>
      <dgm:spPr/>
    </dgm:pt>
  </dgm:ptLst>
  <dgm:cxnLst>
    <dgm:cxn modelId="{09E92311-F476-4A0A-8D9F-714647534CB7}" type="presOf" srcId="{87330192-E7A7-4D49-AD3B-1D37C43A6D0B}" destId="{06FB0C98-E582-4D5E-A986-5A36A6431B1F}" srcOrd="0" destOrd="0" presId="urn:microsoft.com/office/officeart/2018/2/layout/IconVerticalSolidList"/>
    <dgm:cxn modelId="{EBA3613E-0CDD-42A3-A59F-33BAA060041E}" srcId="{C6ECFF5F-D382-45C1-AF18-817A950CA23F}" destId="{87330192-E7A7-4D49-AD3B-1D37C43A6D0B}" srcOrd="4" destOrd="0" parTransId="{D88A5BED-648E-4132-9395-433E90A169C7}" sibTransId="{D823691D-64BD-435A-BFA5-912E3E3C1AAC}"/>
    <dgm:cxn modelId="{04EDD742-AD44-43D6-9931-0FEE6C12D0B1}" srcId="{C6ECFF5F-D382-45C1-AF18-817A950CA23F}" destId="{AD06C975-0B09-42CC-B779-1335DAC5DB2F}" srcOrd="1" destOrd="0" parTransId="{9917778B-000C-4DB5-9B83-D8016065BF90}" sibTransId="{20821810-7D53-44E1-9CBE-BFBD373C4807}"/>
    <dgm:cxn modelId="{E31EEC6C-9A5D-41E9-B9C9-F6937B7D1C81}" type="presOf" srcId="{AD06C975-0B09-42CC-B779-1335DAC5DB2F}" destId="{A9E2E9ED-B09F-4FBC-B97A-9573FF1BA271}" srcOrd="0" destOrd="0" presId="urn:microsoft.com/office/officeart/2018/2/layout/IconVerticalSolidList"/>
    <dgm:cxn modelId="{7545C374-1E3E-4DA2-9443-B095FCADF401}" type="presOf" srcId="{5F3EE727-B5EB-47F0-AC72-5491B29F296B}" destId="{39451789-BEB8-41C2-BD9B-282B14C66B44}" srcOrd="0" destOrd="0" presId="urn:microsoft.com/office/officeart/2018/2/layout/IconVerticalSolidList"/>
    <dgm:cxn modelId="{A8EF4F95-7869-4341-A5D4-98FC7A9DE1A8}" type="presOf" srcId="{BF5DCC4A-A179-4041-BA2A-34B93DBD849D}" destId="{1F1008E5-7CFF-46BB-8DAE-99A0759CDC21}" srcOrd="0" destOrd="0" presId="urn:microsoft.com/office/officeart/2018/2/layout/IconVerticalSolidList"/>
    <dgm:cxn modelId="{E6707AA0-3672-4F44-BFC8-9A0959033CD5}" type="presOf" srcId="{5579D81C-3DD9-4E84-89E4-32254DF40186}" destId="{AF5FE046-27B1-46B8-A9BC-3CAD084AE056}" srcOrd="0" destOrd="0" presId="urn:microsoft.com/office/officeart/2018/2/layout/IconVerticalSolidList"/>
    <dgm:cxn modelId="{320445C6-D510-432A-A781-2DB481F9824C}" srcId="{C6ECFF5F-D382-45C1-AF18-817A950CA23F}" destId="{BF5DCC4A-A179-4041-BA2A-34B93DBD849D}" srcOrd="3" destOrd="0" parTransId="{BBD1AD85-1CD0-4139-BC46-AE55D732A009}" sibTransId="{9995DB52-5370-42DD-9D89-1370712EFBED}"/>
    <dgm:cxn modelId="{DFD2A4E3-A873-4CB5-BFE2-820C9344B77E}" srcId="{C6ECFF5F-D382-45C1-AF18-817A950CA23F}" destId="{5579D81C-3DD9-4E84-89E4-32254DF40186}" srcOrd="0" destOrd="0" parTransId="{4160F45F-913C-4D02-95B6-9F485D6D90A8}" sibTransId="{7DB44541-A77F-46DD-B751-39F0101D51B5}"/>
    <dgm:cxn modelId="{E5580BFA-C9B8-4EB1-8A87-B0A348A5F74F}" srcId="{C6ECFF5F-D382-45C1-AF18-817A950CA23F}" destId="{5F3EE727-B5EB-47F0-AC72-5491B29F296B}" srcOrd="2" destOrd="0" parTransId="{207C06AC-6FD7-4553-83CC-40CEDC3B6D69}" sibTransId="{CFE66156-BD0A-4426-8D8D-101AB2957CA5}"/>
    <dgm:cxn modelId="{E98EBCFA-138C-4090-85B0-64F73F42D27A}" type="presOf" srcId="{C6ECFF5F-D382-45C1-AF18-817A950CA23F}" destId="{05D4E47E-C244-4067-852B-1A51AF2CCA95}" srcOrd="0" destOrd="0" presId="urn:microsoft.com/office/officeart/2018/2/layout/IconVerticalSolidList"/>
    <dgm:cxn modelId="{345467B4-752A-4903-B04B-C49E231CC71A}" type="presParOf" srcId="{05D4E47E-C244-4067-852B-1A51AF2CCA95}" destId="{ACCDBC82-9C62-4952-9D09-3D2ED1F5A2FF}" srcOrd="0" destOrd="0" presId="urn:microsoft.com/office/officeart/2018/2/layout/IconVerticalSolidList"/>
    <dgm:cxn modelId="{D8D800E3-F816-4408-87F8-86C6FD17CB06}" type="presParOf" srcId="{ACCDBC82-9C62-4952-9D09-3D2ED1F5A2FF}" destId="{2B5419A5-DB5F-4336-8ABA-BAA44307F948}" srcOrd="0" destOrd="0" presId="urn:microsoft.com/office/officeart/2018/2/layout/IconVerticalSolidList"/>
    <dgm:cxn modelId="{6A6F6CE5-96AF-444D-90C0-0318A6F1CFC2}" type="presParOf" srcId="{ACCDBC82-9C62-4952-9D09-3D2ED1F5A2FF}" destId="{AD2FCBD8-1B3C-4A1A-BE14-842C12AAAC8B}" srcOrd="1" destOrd="0" presId="urn:microsoft.com/office/officeart/2018/2/layout/IconVerticalSolidList"/>
    <dgm:cxn modelId="{137DDE31-F6DC-454B-846D-A52187DB4479}" type="presParOf" srcId="{ACCDBC82-9C62-4952-9D09-3D2ED1F5A2FF}" destId="{23789779-B625-467C-A571-639AC2C6B3B3}" srcOrd="2" destOrd="0" presId="urn:microsoft.com/office/officeart/2018/2/layout/IconVerticalSolidList"/>
    <dgm:cxn modelId="{23C6CC4C-94CA-4138-80DF-C8BA4741CD67}" type="presParOf" srcId="{ACCDBC82-9C62-4952-9D09-3D2ED1F5A2FF}" destId="{AF5FE046-27B1-46B8-A9BC-3CAD084AE056}" srcOrd="3" destOrd="0" presId="urn:microsoft.com/office/officeart/2018/2/layout/IconVerticalSolidList"/>
    <dgm:cxn modelId="{E2384FBA-B05C-4E8E-BB39-59B367033283}" type="presParOf" srcId="{05D4E47E-C244-4067-852B-1A51AF2CCA95}" destId="{B14E2075-CDEE-4578-94C6-3E10410A357C}" srcOrd="1" destOrd="0" presId="urn:microsoft.com/office/officeart/2018/2/layout/IconVerticalSolidList"/>
    <dgm:cxn modelId="{319268E9-AD7A-4FDE-8505-FFFD83D260C4}" type="presParOf" srcId="{05D4E47E-C244-4067-852B-1A51AF2CCA95}" destId="{3E5E9C52-82C7-46F9-9E2C-EAFE2F139121}" srcOrd="2" destOrd="0" presId="urn:microsoft.com/office/officeart/2018/2/layout/IconVerticalSolidList"/>
    <dgm:cxn modelId="{30345C59-3B16-4A2A-8283-CC1BE6A01652}" type="presParOf" srcId="{3E5E9C52-82C7-46F9-9E2C-EAFE2F139121}" destId="{171F0F47-DC37-488D-AF79-4E7F9650062D}" srcOrd="0" destOrd="0" presId="urn:microsoft.com/office/officeart/2018/2/layout/IconVerticalSolidList"/>
    <dgm:cxn modelId="{7D8980FD-DFDB-4F0E-BEDA-779E7BC0ECC8}" type="presParOf" srcId="{3E5E9C52-82C7-46F9-9E2C-EAFE2F139121}" destId="{C780CB97-2A54-4F7A-A920-A11F06A839C0}" srcOrd="1" destOrd="0" presId="urn:microsoft.com/office/officeart/2018/2/layout/IconVerticalSolidList"/>
    <dgm:cxn modelId="{46E04B88-EBF6-4402-B280-D0819AF26901}" type="presParOf" srcId="{3E5E9C52-82C7-46F9-9E2C-EAFE2F139121}" destId="{E0AA5225-358C-41A1-84D1-13423B343576}" srcOrd="2" destOrd="0" presId="urn:microsoft.com/office/officeart/2018/2/layout/IconVerticalSolidList"/>
    <dgm:cxn modelId="{AAA3377F-2841-4A46-AC65-BA5854BC71BB}" type="presParOf" srcId="{3E5E9C52-82C7-46F9-9E2C-EAFE2F139121}" destId="{A9E2E9ED-B09F-4FBC-B97A-9573FF1BA271}" srcOrd="3" destOrd="0" presId="urn:microsoft.com/office/officeart/2018/2/layout/IconVerticalSolidList"/>
    <dgm:cxn modelId="{4BCAC640-51E9-488F-ABD2-EA8DA5A14405}" type="presParOf" srcId="{05D4E47E-C244-4067-852B-1A51AF2CCA95}" destId="{FC88EFCF-921C-4E62-B9AB-666F1438748E}" srcOrd="3" destOrd="0" presId="urn:microsoft.com/office/officeart/2018/2/layout/IconVerticalSolidList"/>
    <dgm:cxn modelId="{C36DB430-01DC-4B19-8E77-F7678E56B558}" type="presParOf" srcId="{05D4E47E-C244-4067-852B-1A51AF2CCA95}" destId="{CDEE7B42-EFD2-4D37-A217-35EF76C6FB6E}" srcOrd="4" destOrd="0" presId="urn:microsoft.com/office/officeart/2018/2/layout/IconVerticalSolidList"/>
    <dgm:cxn modelId="{F86F3215-6A52-4777-88F5-847A4222F5AA}" type="presParOf" srcId="{CDEE7B42-EFD2-4D37-A217-35EF76C6FB6E}" destId="{D81B81FB-521E-4FB7-8F74-E9322E509E18}" srcOrd="0" destOrd="0" presId="urn:microsoft.com/office/officeart/2018/2/layout/IconVerticalSolidList"/>
    <dgm:cxn modelId="{035B1110-B665-4586-8E25-C3D9D15D9A42}" type="presParOf" srcId="{CDEE7B42-EFD2-4D37-A217-35EF76C6FB6E}" destId="{E4FB2332-31EE-4ED3-AECC-F03689454AD1}" srcOrd="1" destOrd="0" presId="urn:microsoft.com/office/officeart/2018/2/layout/IconVerticalSolidList"/>
    <dgm:cxn modelId="{8CC11F32-B150-49B9-8CC9-675FBBE4A724}" type="presParOf" srcId="{CDEE7B42-EFD2-4D37-A217-35EF76C6FB6E}" destId="{5564BA89-A4D7-43BC-BAF3-9F9E399BEF0F}" srcOrd="2" destOrd="0" presId="urn:microsoft.com/office/officeart/2018/2/layout/IconVerticalSolidList"/>
    <dgm:cxn modelId="{E5AD730C-4474-4F05-B674-C6B07C0DF40B}" type="presParOf" srcId="{CDEE7B42-EFD2-4D37-A217-35EF76C6FB6E}" destId="{39451789-BEB8-41C2-BD9B-282B14C66B44}" srcOrd="3" destOrd="0" presId="urn:microsoft.com/office/officeart/2018/2/layout/IconVerticalSolidList"/>
    <dgm:cxn modelId="{03A64CCC-B999-40DA-96B5-3A4B4A4F087A}" type="presParOf" srcId="{05D4E47E-C244-4067-852B-1A51AF2CCA95}" destId="{741FA902-0AAF-4ABF-8651-308963A2F2E9}" srcOrd="5" destOrd="0" presId="urn:microsoft.com/office/officeart/2018/2/layout/IconVerticalSolidList"/>
    <dgm:cxn modelId="{59AC93B8-4F5F-4303-A23A-74A6F8349836}" type="presParOf" srcId="{05D4E47E-C244-4067-852B-1A51AF2CCA95}" destId="{AA506D59-A6A9-449C-B184-1C44DF3EE4C4}" srcOrd="6" destOrd="0" presId="urn:microsoft.com/office/officeart/2018/2/layout/IconVerticalSolidList"/>
    <dgm:cxn modelId="{BBB9B747-4D4E-4FF8-AD15-033231C5CA4D}" type="presParOf" srcId="{AA506D59-A6A9-449C-B184-1C44DF3EE4C4}" destId="{3C2342B1-9339-4582-B1F8-DD7EF15C61B3}" srcOrd="0" destOrd="0" presId="urn:microsoft.com/office/officeart/2018/2/layout/IconVerticalSolidList"/>
    <dgm:cxn modelId="{20934A06-7E69-4265-9031-E0E85FB6F3C7}" type="presParOf" srcId="{AA506D59-A6A9-449C-B184-1C44DF3EE4C4}" destId="{D79418E4-CEDD-4FB0-A683-5263F9768228}" srcOrd="1" destOrd="0" presId="urn:microsoft.com/office/officeart/2018/2/layout/IconVerticalSolidList"/>
    <dgm:cxn modelId="{1CBFCA2F-736C-4707-A56A-D480B32BDF60}" type="presParOf" srcId="{AA506D59-A6A9-449C-B184-1C44DF3EE4C4}" destId="{F41A6296-088C-4EB9-806E-F88848FDB692}" srcOrd="2" destOrd="0" presId="urn:microsoft.com/office/officeart/2018/2/layout/IconVerticalSolidList"/>
    <dgm:cxn modelId="{59998E56-230A-45BB-A30D-DE89C3496CF6}" type="presParOf" srcId="{AA506D59-A6A9-449C-B184-1C44DF3EE4C4}" destId="{1F1008E5-7CFF-46BB-8DAE-99A0759CDC21}" srcOrd="3" destOrd="0" presId="urn:microsoft.com/office/officeart/2018/2/layout/IconVerticalSolidList"/>
    <dgm:cxn modelId="{925B16E9-D5A6-48C9-86DF-B678B4A4A147}" type="presParOf" srcId="{05D4E47E-C244-4067-852B-1A51AF2CCA95}" destId="{BB86B917-A7E8-46A3-9A09-910033DE12AE}" srcOrd="7" destOrd="0" presId="urn:microsoft.com/office/officeart/2018/2/layout/IconVerticalSolidList"/>
    <dgm:cxn modelId="{FDDD5D89-C128-4B21-8F33-63C99971966D}" type="presParOf" srcId="{05D4E47E-C244-4067-852B-1A51AF2CCA95}" destId="{E331DDD0-7408-4667-B0DE-314F171482EC}" srcOrd="8" destOrd="0" presId="urn:microsoft.com/office/officeart/2018/2/layout/IconVerticalSolidList"/>
    <dgm:cxn modelId="{ADE482BC-95EB-412B-B4D0-525C33BD4E8B}" type="presParOf" srcId="{E331DDD0-7408-4667-B0DE-314F171482EC}" destId="{76F7F197-CBB1-4CBF-8A33-A15C55E396B1}" srcOrd="0" destOrd="0" presId="urn:microsoft.com/office/officeart/2018/2/layout/IconVerticalSolidList"/>
    <dgm:cxn modelId="{55B3D551-B7D7-437C-8CAD-9284E6FF93D3}" type="presParOf" srcId="{E331DDD0-7408-4667-B0DE-314F171482EC}" destId="{E9BA769E-F303-4697-ACDA-C0DC66867C43}" srcOrd="1" destOrd="0" presId="urn:microsoft.com/office/officeart/2018/2/layout/IconVerticalSolidList"/>
    <dgm:cxn modelId="{C22B2ECD-FB95-4D12-8884-A851663A3004}" type="presParOf" srcId="{E331DDD0-7408-4667-B0DE-314F171482EC}" destId="{41C75180-5AF2-411B-80A2-21BBCDDE634F}" srcOrd="2" destOrd="0" presId="urn:microsoft.com/office/officeart/2018/2/layout/IconVerticalSolidList"/>
    <dgm:cxn modelId="{BAE23D9C-F2A0-46E9-B02A-AF19944D9A52}" type="presParOf" srcId="{E331DDD0-7408-4667-B0DE-314F171482EC}" destId="{06FB0C98-E582-4D5E-A986-5A36A6431B1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F8A86A-D8A6-4A84-8988-33643DC30AB0}"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80433BC-1064-4FDC-A55B-D26B1F9B3384}">
      <dgm:prSet/>
      <dgm:spPr/>
      <dgm:t>
        <a:bodyPr/>
        <a:lstStyle/>
        <a:p>
          <a:r>
            <a:rPr lang="en-US"/>
            <a:t>Choose one organisation as the basis of your presentation. </a:t>
          </a:r>
        </a:p>
      </dgm:t>
    </dgm:pt>
    <dgm:pt modelId="{E4F8707A-2D97-4E4C-A1A3-5FA98233D3D4}" type="parTrans" cxnId="{FC74C949-2841-4181-A355-1C916F900BED}">
      <dgm:prSet/>
      <dgm:spPr/>
      <dgm:t>
        <a:bodyPr/>
        <a:lstStyle/>
        <a:p>
          <a:endParaRPr lang="en-US"/>
        </a:p>
      </dgm:t>
    </dgm:pt>
    <dgm:pt modelId="{E46F6D5D-D330-443D-9334-EDCBCE26F0CD}" type="sibTrans" cxnId="{FC74C949-2841-4181-A355-1C916F900BED}">
      <dgm:prSet/>
      <dgm:spPr/>
      <dgm:t>
        <a:bodyPr/>
        <a:lstStyle/>
        <a:p>
          <a:endParaRPr lang="en-US"/>
        </a:p>
      </dgm:t>
    </dgm:pt>
    <dgm:pt modelId="{1547C5F4-855B-4CF4-AEC0-D8FA7F721E4B}">
      <dgm:prSet/>
      <dgm:spPr/>
      <dgm:t>
        <a:bodyPr/>
        <a:lstStyle/>
        <a:p>
          <a:r>
            <a:rPr lang="en-US"/>
            <a:t>Prepare a 5 minute video presentation for the senior management team on the topic of culture change. During your presentation you should describe and recommend tools that can be used to analyse the external environment and current culture of your organisation. You should give examples of how the tools can be applied and make recommendations regarding the most appropriate tools for the organisation to use. </a:t>
          </a:r>
        </a:p>
      </dgm:t>
    </dgm:pt>
    <dgm:pt modelId="{B147F89D-C7D5-4E7B-BB18-69A2EB7DAE56}" type="parTrans" cxnId="{28D71A08-DEF7-4F71-8305-A9DA25F072B3}">
      <dgm:prSet/>
      <dgm:spPr/>
      <dgm:t>
        <a:bodyPr/>
        <a:lstStyle/>
        <a:p>
          <a:endParaRPr lang="en-US"/>
        </a:p>
      </dgm:t>
    </dgm:pt>
    <dgm:pt modelId="{F1AFCF50-A461-41FF-9E60-A573240A4C7A}" type="sibTrans" cxnId="{28D71A08-DEF7-4F71-8305-A9DA25F072B3}">
      <dgm:prSet/>
      <dgm:spPr/>
      <dgm:t>
        <a:bodyPr/>
        <a:lstStyle/>
        <a:p>
          <a:endParaRPr lang="en-US"/>
        </a:p>
      </dgm:t>
    </dgm:pt>
    <dgm:pt modelId="{6104BEDE-CA7B-4873-9AA1-6605F51FF98D}">
      <dgm:prSet/>
      <dgm:spPr/>
      <dgm:t>
        <a:bodyPr/>
        <a:lstStyle/>
        <a:p>
          <a:r>
            <a:rPr lang="en-US"/>
            <a:t>You should be visible in the video at some point, but have the option of embedding the video in other media, or inserting additional information/diagrams if you wish. </a:t>
          </a:r>
        </a:p>
      </dgm:t>
    </dgm:pt>
    <dgm:pt modelId="{BDC5E6B2-63A3-4F63-86CA-2567A6D6A2BD}" type="parTrans" cxnId="{5C39FD07-F810-4494-8FFC-90BDDE5EC282}">
      <dgm:prSet/>
      <dgm:spPr/>
      <dgm:t>
        <a:bodyPr/>
        <a:lstStyle/>
        <a:p>
          <a:endParaRPr lang="en-US"/>
        </a:p>
      </dgm:t>
    </dgm:pt>
    <dgm:pt modelId="{1DA1C658-21E1-47BF-8D8F-A1D1E2CF327A}" type="sibTrans" cxnId="{5C39FD07-F810-4494-8FFC-90BDDE5EC282}">
      <dgm:prSet/>
      <dgm:spPr/>
      <dgm:t>
        <a:bodyPr/>
        <a:lstStyle/>
        <a:p>
          <a:endParaRPr lang="en-US"/>
        </a:p>
      </dgm:t>
    </dgm:pt>
    <dgm:pt modelId="{502245B9-EC46-4651-9377-E42488A934EE}">
      <dgm:prSet/>
      <dgm:spPr/>
      <dgm:t>
        <a:bodyPr/>
        <a:lstStyle/>
        <a:p>
          <a:r>
            <a:rPr lang="en-US" dirty="0"/>
            <a:t>Your presentation must be academic in nature and include references to credible sources. Please upload a word document that contains your reference list </a:t>
          </a:r>
          <a:r>
            <a:rPr lang="en-US" u="sng" dirty="0"/>
            <a:t>plus a link to your video</a:t>
          </a:r>
          <a:r>
            <a:rPr lang="en-US" dirty="0"/>
            <a:t>, to Turnitin by 3pm on 7</a:t>
          </a:r>
          <a:r>
            <a:rPr lang="en-US" baseline="30000" dirty="0"/>
            <a:t>th</a:t>
          </a:r>
          <a:r>
            <a:rPr lang="en-US" dirty="0"/>
            <a:t> March 2022</a:t>
          </a:r>
        </a:p>
      </dgm:t>
    </dgm:pt>
    <dgm:pt modelId="{502ED969-D5A3-4A48-AF5B-7BB1BD9D8074}" type="parTrans" cxnId="{080FB64F-C3CB-4D57-9694-AB2971687EFA}">
      <dgm:prSet/>
      <dgm:spPr/>
      <dgm:t>
        <a:bodyPr/>
        <a:lstStyle/>
        <a:p>
          <a:endParaRPr lang="en-US"/>
        </a:p>
      </dgm:t>
    </dgm:pt>
    <dgm:pt modelId="{F1F80479-7257-45E3-9B19-B7B249DDE59A}" type="sibTrans" cxnId="{080FB64F-C3CB-4D57-9694-AB2971687EFA}">
      <dgm:prSet/>
      <dgm:spPr/>
      <dgm:t>
        <a:bodyPr/>
        <a:lstStyle/>
        <a:p>
          <a:endParaRPr lang="en-US"/>
        </a:p>
      </dgm:t>
    </dgm:pt>
    <dgm:pt modelId="{AAC44F14-C77C-4529-8FA7-415F711D4F24}" type="pres">
      <dgm:prSet presAssocID="{13F8A86A-D8A6-4A84-8988-33643DC30AB0}" presName="root" presStyleCnt="0">
        <dgm:presLayoutVars>
          <dgm:dir/>
          <dgm:resizeHandles val="exact"/>
        </dgm:presLayoutVars>
      </dgm:prSet>
      <dgm:spPr/>
    </dgm:pt>
    <dgm:pt modelId="{63F02D27-73E7-4071-8178-E8834E9B3A1A}" type="pres">
      <dgm:prSet presAssocID="{13F8A86A-D8A6-4A84-8988-33643DC30AB0}" presName="container" presStyleCnt="0">
        <dgm:presLayoutVars>
          <dgm:dir/>
          <dgm:resizeHandles val="exact"/>
        </dgm:presLayoutVars>
      </dgm:prSet>
      <dgm:spPr/>
    </dgm:pt>
    <dgm:pt modelId="{BD858F68-1059-43E0-8A07-94C012AA6ED8}" type="pres">
      <dgm:prSet presAssocID="{980433BC-1064-4FDC-A55B-D26B1F9B3384}" presName="compNode" presStyleCnt="0"/>
      <dgm:spPr/>
    </dgm:pt>
    <dgm:pt modelId="{C5CE0227-F6B8-43A8-BA98-F3944BDEDED8}" type="pres">
      <dgm:prSet presAssocID="{980433BC-1064-4FDC-A55B-D26B1F9B3384}" presName="iconBgRect" presStyleLbl="bgShp" presStyleIdx="0" presStyleCnt="4"/>
      <dgm:spPr/>
    </dgm:pt>
    <dgm:pt modelId="{562F0EDE-6E51-4738-8009-57F93B87DF1F}" type="pres">
      <dgm:prSet presAssocID="{980433BC-1064-4FDC-A55B-D26B1F9B33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D585893-52B5-4370-954A-CD75B3F27DD6}" type="pres">
      <dgm:prSet presAssocID="{980433BC-1064-4FDC-A55B-D26B1F9B3384}" presName="spaceRect" presStyleCnt="0"/>
      <dgm:spPr/>
    </dgm:pt>
    <dgm:pt modelId="{648EAC6D-92C3-4B35-B4C1-65B825F01767}" type="pres">
      <dgm:prSet presAssocID="{980433BC-1064-4FDC-A55B-D26B1F9B3384}" presName="textRect" presStyleLbl="revTx" presStyleIdx="0" presStyleCnt="4">
        <dgm:presLayoutVars>
          <dgm:chMax val="1"/>
          <dgm:chPref val="1"/>
        </dgm:presLayoutVars>
      </dgm:prSet>
      <dgm:spPr/>
    </dgm:pt>
    <dgm:pt modelId="{D6965CF5-3DE2-460C-A7AD-6E5AEA305301}" type="pres">
      <dgm:prSet presAssocID="{E46F6D5D-D330-443D-9334-EDCBCE26F0CD}" presName="sibTrans" presStyleLbl="sibTrans2D1" presStyleIdx="0" presStyleCnt="0"/>
      <dgm:spPr/>
    </dgm:pt>
    <dgm:pt modelId="{130A99E8-C31D-4C16-AC07-2CA00C93895F}" type="pres">
      <dgm:prSet presAssocID="{1547C5F4-855B-4CF4-AEC0-D8FA7F721E4B}" presName="compNode" presStyleCnt="0"/>
      <dgm:spPr/>
    </dgm:pt>
    <dgm:pt modelId="{81330C24-BEA9-4BD8-B571-FD07F7DABB9C}" type="pres">
      <dgm:prSet presAssocID="{1547C5F4-855B-4CF4-AEC0-D8FA7F721E4B}" presName="iconBgRect" presStyleLbl="bgShp" presStyleIdx="1" presStyleCnt="4"/>
      <dgm:spPr/>
    </dgm:pt>
    <dgm:pt modelId="{596B4FEA-6795-484F-A655-6E518EF5DAB6}" type="pres">
      <dgm:prSet presAssocID="{1547C5F4-855B-4CF4-AEC0-D8FA7F721E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61A67D77-2968-4AD2-A9F3-B9EDF0A0117B}" type="pres">
      <dgm:prSet presAssocID="{1547C5F4-855B-4CF4-AEC0-D8FA7F721E4B}" presName="spaceRect" presStyleCnt="0"/>
      <dgm:spPr/>
    </dgm:pt>
    <dgm:pt modelId="{90B17B35-13E6-4609-9042-BF976D48A559}" type="pres">
      <dgm:prSet presAssocID="{1547C5F4-855B-4CF4-AEC0-D8FA7F721E4B}" presName="textRect" presStyleLbl="revTx" presStyleIdx="1" presStyleCnt="4">
        <dgm:presLayoutVars>
          <dgm:chMax val="1"/>
          <dgm:chPref val="1"/>
        </dgm:presLayoutVars>
      </dgm:prSet>
      <dgm:spPr/>
    </dgm:pt>
    <dgm:pt modelId="{9A78117C-597B-4DEA-9A9D-1D08497EF772}" type="pres">
      <dgm:prSet presAssocID="{F1AFCF50-A461-41FF-9E60-A573240A4C7A}" presName="sibTrans" presStyleLbl="sibTrans2D1" presStyleIdx="0" presStyleCnt="0"/>
      <dgm:spPr/>
    </dgm:pt>
    <dgm:pt modelId="{19AEABEF-1CA5-46BA-81FC-90722A3E71E0}" type="pres">
      <dgm:prSet presAssocID="{6104BEDE-CA7B-4873-9AA1-6605F51FF98D}" presName="compNode" presStyleCnt="0"/>
      <dgm:spPr/>
    </dgm:pt>
    <dgm:pt modelId="{634AC9A7-A37E-4567-A710-C3E0B18F270F}" type="pres">
      <dgm:prSet presAssocID="{6104BEDE-CA7B-4873-9AA1-6605F51FF98D}" presName="iconBgRect" presStyleLbl="bgShp" presStyleIdx="2" presStyleCnt="4"/>
      <dgm:spPr/>
    </dgm:pt>
    <dgm:pt modelId="{893BD1C9-FF4B-4540-8B7D-4E48E344A1AC}" type="pres">
      <dgm:prSet presAssocID="{6104BEDE-CA7B-4873-9AA1-6605F51FF98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
        </a:ext>
      </dgm:extLst>
    </dgm:pt>
    <dgm:pt modelId="{1B714DA5-752A-4D45-B39D-750A7FADC421}" type="pres">
      <dgm:prSet presAssocID="{6104BEDE-CA7B-4873-9AA1-6605F51FF98D}" presName="spaceRect" presStyleCnt="0"/>
      <dgm:spPr/>
    </dgm:pt>
    <dgm:pt modelId="{D292578D-090D-4A07-9065-A632AEFD03F1}" type="pres">
      <dgm:prSet presAssocID="{6104BEDE-CA7B-4873-9AA1-6605F51FF98D}" presName="textRect" presStyleLbl="revTx" presStyleIdx="2" presStyleCnt="4">
        <dgm:presLayoutVars>
          <dgm:chMax val="1"/>
          <dgm:chPref val="1"/>
        </dgm:presLayoutVars>
      </dgm:prSet>
      <dgm:spPr/>
    </dgm:pt>
    <dgm:pt modelId="{51154525-77C9-4026-9812-B8FBAA0AA6F7}" type="pres">
      <dgm:prSet presAssocID="{1DA1C658-21E1-47BF-8D8F-A1D1E2CF327A}" presName="sibTrans" presStyleLbl="sibTrans2D1" presStyleIdx="0" presStyleCnt="0"/>
      <dgm:spPr/>
    </dgm:pt>
    <dgm:pt modelId="{CBC2B746-3F01-4A3B-8FA9-248233E6C1C9}" type="pres">
      <dgm:prSet presAssocID="{502245B9-EC46-4651-9377-E42488A934EE}" presName="compNode" presStyleCnt="0"/>
      <dgm:spPr/>
    </dgm:pt>
    <dgm:pt modelId="{783B4380-372D-43B1-A644-F948408C538C}" type="pres">
      <dgm:prSet presAssocID="{502245B9-EC46-4651-9377-E42488A934EE}" presName="iconBgRect" presStyleLbl="bgShp" presStyleIdx="3" presStyleCnt="4"/>
      <dgm:spPr/>
    </dgm:pt>
    <dgm:pt modelId="{D275DABC-D52D-4098-8894-330E7DD85113}" type="pres">
      <dgm:prSet presAssocID="{502245B9-EC46-4651-9377-E42488A934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7D44C74A-781E-485E-B416-62864F332B82}" type="pres">
      <dgm:prSet presAssocID="{502245B9-EC46-4651-9377-E42488A934EE}" presName="spaceRect" presStyleCnt="0"/>
      <dgm:spPr/>
    </dgm:pt>
    <dgm:pt modelId="{40E1136D-8B73-4A7B-8232-BD44D8F04DD4}" type="pres">
      <dgm:prSet presAssocID="{502245B9-EC46-4651-9377-E42488A934EE}" presName="textRect" presStyleLbl="revTx" presStyleIdx="3" presStyleCnt="4">
        <dgm:presLayoutVars>
          <dgm:chMax val="1"/>
          <dgm:chPref val="1"/>
        </dgm:presLayoutVars>
      </dgm:prSet>
      <dgm:spPr/>
    </dgm:pt>
  </dgm:ptLst>
  <dgm:cxnLst>
    <dgm:cxn modelId="{2C02EA01-B7DA-4377-93C8-B51EF81E90E0}" type="presOf" srcId="{E46F6D5D-D330-443D-9334-EDCBCE26F0CD}" destId="{D6965CF5-3DE2-460C-A7AD-6E5AEA305301}" srcOrd="0" destOrd="0" presId="urn:microsoft.com/office/officeart/2018/2/layout/IconCircleList"/>
    <dgm:cxn modelId="{5C39FD07-F810-4494-8FFC-90BDDE5EC282}" srcId="{13F8A86A-D8A6-4A84-8988-33643DC30AB0}" destId="{6104BEDE-CA7B-4873-9AA1-6605F51FF98D}" srcOrd="2" destOrd="0" parTransId="{BDC5E6B2-63A3-4F63-86CA-2567A6D6A2BD}" sibTransId="{1DA1C658-21E1-47BF-8D8F-A1D1E2CF327A}"/>
    <dgm:cxn modelId="{28D71A08-DEF7-4F71-8305-A9DA25F072B3}" srcId="{13F8A86A-D8A6-4A84-8988-33643DC30AB0}" destId="{1547C5F4-855B-4CF4-AEC0-D8FA7F721E4B}" srcOrd="1" destOrd="0" parTransId="{B147F89D-C7D5-4E7B-BB18-69A2EB7DAE56}" sibTransId="{F1AFCF50-A461-41FF-9E60-A573240A4C7A}"/>
    <dgm:cxn modelId="{28AA0038-CFCB-408B-94D7-A40FA5EE241B}" type="presOf" srcId="{1DA1C658-21E1-47BF-8D8F-A1D1E2CF327A}" destId="{51154525-77C9-4026-9812-B8FBAA0AA6F7}" srcOrd="0" destOrd="0" presId="urn:microsoft.com/office/officeart/2018/2/layout/IconCircleList"/>
    <dgm:cxn modelId="{C831A83A-B860-4265-9F64-802B56ECB5B6}" type="presOf" srcId="{502245B9-EC46-4651-9377-E42488A934EE}" destId="{40E1136D-8B73-4A7B-8232-BD44D8F04DD4}" srcOrd="0" destOrd="0" presId="urn:microsoft.com/office/officeart/2018/2/layout/IconCircleList"/>
    <dgm:cxn modelId="{2CF30548-927C-4332-A05D-E31CF3586C71}" type="presOf" srcId="{980433BC-1064-4FDC-A55B-D26B1F9B3384}" destId="{648EAC6D-92C3-4B35-B4C1-65B825F01767}" srcOrd="0" destOrd="0" presId="urn:microsoft.com/office/officeart/2018/2/layout/IconCircleList"/>
    <dgm:cxn modelId="{F48C5468-FF08-4211-9B82-570F914B24B8}" type="presOf" srcId="{13F8A86A-D8A6-4A84-8988-33643DC30AB0}" destId="{AAC44F14-C77C-4529-8FA7-415F711D4F24}" srcOrd="0" destOrd="0" presId="urn:microsoft.com/office/officeart/2018/2/layout/IconCircleList"/>
    <dgm:cxn modelId="{FC74C949-2841-4181-A355-1C916F900BED}" srcId="{13F8A86A-D8A6-4A84-8988-33643DC30AB0}" destId="{980433BC-1064-4FDC-A55B-D26B1F9B3384}" srcOrd="0" destOrd="0" parTransId="{E4F8707A-2D97-4E4C-A1A3-5FA98233D3D4}" sibTransId="{E46F6D5D-D330-443D-9334-EDCBCE26F0CD}"/>
    <dgm:cxn modelId="{080FB64F-C3CB-4D57-9694-AB2971687EFA}" srcId="{13F8A86A-D8A6-4A84-8988-33643DC30AB0}" destId="{502245B9-EC46-4651-9377-E42488A934EE}" srcOrd="3" destOrd="0" parTransId="{502ED969-D5A3-4A48-AF5B-7BB1BD9D8074}" sibTransId="{F1F80479-7257-45E3-9B19-B7B249DDE59A}"/>
    <dgm:cxn modelId="{D30CCA78-BA75-4309-84DD-B4DA210CC5C6}" type="presOf" srcId="{6104BEDE-CA7B-4873-9AA1-6605F51FF98D}" destId="{D292578D-090D-4A07-9065-A632AEFD03F1}" srcOrd="0" destOrd="0" presId="urn:microsoft.com/office/officeart/2018/2/layout/IconCircleList"/>
    <dgm:cxn modelId="{BE23DCA1-7DA3-46EA-8D8A-918946EC0614}" type="presOf" srcId="{1547C5F4-855B-4CF4-AEC0-D8FA7F721E4B}" destId="{90B17B35-13E6-4609-9042-BF976D48A559}" srcOrd="0" destOrd="0" presId="urn:microsoft.com/office/officeart/2018/2/layout/IconCircleList"/>
    <dgm:cxn modelId="{6C0278B5-5B2C-4B63-BDE0-79B79C29C59B}" type="presOf" srcId="{F1AFCF50-A461-41FF-9E60-A573240A4C7A}" destId="{9A78117C-597B-4DEA-9A9D-1D08497EF772}" srcOrd="0" destOrd="0" presId="urn:microsoft.com/office/officeart/2018/2/layout/IconCircleList"/>
    <dgm:cxn modelId="{9B79BA4E-2348-4807-A396-7706A1444C1A}" type="presParOf" srcId="{AAC44F14-C77C-4529-8FA7-415F711D4F24}" destId="{63F02D27-73E7-4071-8178-E8834E9B3A1A}" srcOrd="0" destOrd="0" presId="urn:microsoft.com/office/officeart/2018/2/layout/IconCircleList"/>
    <dgm:cxn modelId="{89A7BB70-BD58-42FD-A7AD-1556D3B102F9}" type="presParOf" srcId="{63F02D27-73E7-4071-8178-E8834E9B3A1A}" destId="{BD858F68-1059-43E0-8A07-94C012AA6ED8}" srcOrd="0" destOrd="0" presId="urn:microsoft.com/office/officeart/2018/2/layout/IconCircleList"/>
    <dgm:cxn modelId="{8C75A38D-C81B-45A3-82B4-274B1073F5F5}" type="presParOf" srcId="{BD858F68-1059-43E0-8A07-94C012AA6ED8}" destId="{C5CE0227-F6B8-43A8-BA98-F3944BDEDED8}" srcOrd="0" destOrd="0" presId="urn:microsoft.com/office/officeart/2018/2/layout/IconCircleList"/>
    <dgm:cxn modelId="{B3D0D545-7C56-4825-A6D6-F63C6A44E605}" type="presParOf" srcId="{BD858F68-1059-43E0-8A07-94C012AA6ED8}" destId="{562F0EDE-6E51-4738-8009-57F93B87DF1F}" srcOrd="1" destOrd="0" presId="urn:microsoft.com/office/officeart/2018/2/layout/IconCircleList"/>
    <dgm:cxn modelId="{866B975D-DC05-43FE-A706-B215EA166BF9}" type="presParOf" srcId="{BD858F68-1059-43E0-8A07-94C012AA6ED8}" destId="{3D585893-52B5-4370-954A-CD75B3F27DD6}" srcOrd="2" destOrd="0" presId="urn:microsoft.com/office/officeart/2018/2/layout/IconCircleList"/>
    <dgm:cxn modelId="{0BB4077A-6E73-45AC-8008-91FD3C70EEE2}" type="presParOf" srcId="{BD858F68-1059-43E0-8A07-94C012AA6ED8}" destId="{648EAC6D-92C3-4B35-B4C1-65B825F01767}" srcOrd="3" destOrd="0" presId="urn:microsoft.com/office/officeart/2018/2/layout/IconCircleList"/>
    <dgm:cxn modelId="{039E7829-453D-47EC-883C-A9BF3E34303F}" type="presParOf" srcId="{63F02D27-73E7-4071-8178-E8834E9B3A1A}" destId="{D6965CF5-3DE2-460C-A7AD-6E5AEA305301}" srcOrd="1" destOrd="0" presId="urn:microsoft.com/office/officeart/2018/2/layout/IconCircleList"/>
    <dgm:cxn modelId="{B619CCDE-D322-426B-8309-BC5E7CA5C696}" type="presParOf" srcId="{63F02D27-73E7-4071-8178-E8834E9B3A1A}" destId="{130A99E8-C31D-4C16-AC07-2CA00C93895F}" srcOrd="2" destOrd="0" presId="urn:microsoft.com/office/officeart/2018/2/layout/IconCircleList"/>
    <dgm:cxn modelId="{915FA2B3-8935-4935-ADBF-FDD32C5152F2}" type="presParOf" srcId="{130A99E8-C31D-4C16-AC07-2CA00C93895F}" destId="{81330C24-BEA9-4BD8-B571-FD07F7DABB9C}" srcOrd="0" destOrd="0" presId="urn:microsoft.com/office/officeart/2018/2/layout/IconCircleList"/>
    <dgm:cxn modelId="{DB8AE36B-923F-474B-9E3E-88F212D3605A}" type="presParOf" srcId="{130A99E8-C31D-4C16-AC07-2CA00C93895F}" destId="{596B4FEA-6795-484F-A655-6E518EF5DAB6}" srcOrd="1" destOrd="0" presId="urn:microsoft.com/office/officeart/2018/2/layout/IconCircleList"/>
    <dgm:cxn modelId="{A59551D7-731B-4F48-978D-49A90A56906C}" type="presParOf" srcId="{130A99E8-C31D-4C16-AC07-2CA00C93895F}" destId="{61A67D77-2968-4AD2-A9F3-B9EDF0A0117B}" srcOrd="2" destOrd="0" presId="urn:microsoft.com/office/officeart/2018/2/layout/IconCircleList"/>
    <dgm:cxn modelId="{759FEF6D-D264-435D-A72F-E51FDA64558B}" type="presParOf" srcId="{130A99E8-C31D-4C16-AC07-2CA00C93895F}" destId="{90B17B35-13E6-4609-9042-BF976D48A559}" srcOrd="3" destOrd="0" presId="urn:microsoft.com/office/officeart/2018/2/layout/IconCircleList"/>
    <dgm:cxn modelId="{D33FDDAA-EFA0-4283-9D88-7957C5DAD911}" type="presParOf" srcId="{63F02D27-73E7-4071-8178-E8834E9B3A1A}" destId="{9A78117C-597B-4DEA-9A9D-1D08497EF772}" srcOrd="3" destOrd="0" presId="urn:microsoft.com/office/officeart/2018/2/layout/IconCircleList"/>
    <dgm:cxn modelId="{FBB4DD12-A8BE-412A-84D2-B2B0DDF571FA}" type="presParOf" srcId="{63F02D27-73E7-4071-8178-E8834E9B3A1A}" destId="{19AEABEF-1CA5-46BA-81FC-90722A3E71E0}" srcOrd="4" destOrd="0" presId="urn:microsoft.com/office/officeart/2018/2/layout/IconCircleList"/>
    <dgm:cxn modelId="{A1614872-409E-4FE0-946F-615049075FE1}" type="presParOf" srcId="{19AEABEF-1CA5-46BA-81FC-90722A3E71E0}" destId="{634AC9A7-A37E-4567-A710-C3E0B18F270F}" srcOrd="0" destOrd="0" presId="urn:microsoft.com/office/officeart/2018/2/layout/IconCircleList"/>
    <dgm:cxn modelId="{A887CA59-506B-4A95-BA57-3527C723918E}" type="presParOf" srcId="{19AEABEF-1CA5-46BA-81FC-90722A3E71E0}" destId="{893BD1C9-FF4B-4540-8B7D-4E48E344A1AC}" srcOrd="1" destOrd="0" presId="urn:microsoft.com/office/officeart/2018/2/layout/IconCircleList"/>
    <dgm:cxn modelId="{F0CF8F9B-E570-4EB1-A505-CDDBA0B2EDF4}" type="presParOf" srcId="{19AEABEF-1CA5-46BA-81FC-90722A3E71E0}" destId="{1B714DA5-752A-4D45-B39D-750A7FADC421}" srcOrd="2" destOrd="0" presId="urn:microsoft.com/office/officeart/2018/2/layout/IconCircleList"/>
    <dgm:cxn modelId="{8BFFAD95-4F4D-4327-A623-735754526728}" type="presParOf" srcId="{19AEABEF-1CA5-46BA-81FC-90722A3E71E0}" destId="{D292578D-090D-4A07-9065-A632AEFD03F1}" srcOrd="3" destOrd="0" presId="urn:microsoft.com/office/officeart/2018/2/layout/IconCircleList"/>
    <dgm:cxn modelId="{1C3D5EB0-6546-460A-B59D-278EB982EDF8}" type="presParOf" srcId="{63F02D27-73E7-4071-8178-E8834E9B3A1A}" destId="{51154525-77C9-4026-9812-B8FBAA0AA6F7}" srcOrd="5" destOrd="0" presId="urn:microsoft.com/office/officeart/2018/2/layout/IconCircleList"/>
    <dgm:cxn modelId="{B21571A1-AD13-4E61-9329-852DE4455CC3}" type="presParOf" srcId="{63F02D27-73E7-4071-8178-E8834E9B3A1A}" destId="{CBC2B746-3F01-4A3B-8FA9-248233E6C1C9}" srcOrd="6" destOrd="0" presId="urn:microsoft.com/office/officeart/2018/2/layout/IconCircleList"/>
    <dgm:cxn modelId="{4ED58D6F-6669-437C-9C34-E13684C0163A}" type="presParOf" srcId="{CBC2B746-3F01-4A3B-8FA9-248233E6C1C9}" destId="{783B4380-372D-43B1-A644-F948408C538C}" srcOrd="0" destOrd="0" presId="urn:microsoft.com/office/officeart/2018/2/layout/IconCircleList"/>
    <dgm:cxn modelId="{57D4AE94-835F-4638-AE3F-710328FB16AC}" type="presParOf" srcId="{CBC2B746-3F01-4A3B-8FA9-248233E6C1C9}" destId="{D275DABC-D52D-4098-8894-330E7DD85113}" srcOrd="1" destOrd="0" presId="urn:microsoft.com/office/officeart/2018/2/layout/IconCircleList"/>
    <dgm:cxn modelId="{C1EAFC02-70BD-4ECA-A37B-E11DC964DD49}" type="presParOf" srcId="{CBC2B746-3F01-4A3B-8FA9-248233E6C1C9}" destId="{7D44C74A-781E-485E-B416-62864F332B82}" srcOrd="2" destOrd="0" presId="urn:microsoft.com/office/officeart/2018/2/layout/IconCircleList"/>
    <dgm:cxn modelId="{650E91CD-8156-4785-8E47-BE25B0FE6434}" type="presParOf" srcId="{CBC2B746-3F01-4A3B-8FA9-248233E6C1C9}" destId="{40E1136D-8B73-4A7B-8232-BD44D8F04DD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311A79-A022-4C61-B910-8D0642EC9249}"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0C124103-D611-4DF4-A8C7-3DFA0008606E}">
      <dgm:prSet/>
      <dgm:spPr/>
      <dgm:t>
        <a:bodyPr/>
        <a:lstStyle/>
        <a:p>
          <a:r>
            <a:rPr lang="en-GB"/>
            <a:t>Recorded in English in an appropriate business/academic style using a media of your choice. </a:t>
          </a:r>
          <a:endParaRPr lang="en-US"/>
        </a:p>
      </dgm:t>
    </dgm:pt>
    <dgm:pt modelId="{26E13AAC-35E6-4828-9876-5166DA2A1B41}" type="parTrans" cxnId="{FE543A04-5C73-43E1-B54C-56A11B1D44A0}">
      <dgm:prSet/>
      <dgm:spPr/>
      <dgm:t>
        <a:bodyPr/>
        <a:lstStyle/>
        <a:p>
          <a:endParaRPr lang="en-US"/>
        </a:p>
      </dgm:t>
    </dgm:pt>
    <dgm:pt modelId="{9697BF00-84AE-4B66-8F25-909A4BAD14ED}" type="sibTrans" cxnId="{FE543A04-5C73-43E1-B54C-56A11B1D44A0}">
      <dgm:prSet/>
      <dgm:spPr/>
      <dgm:t>
        <a:bodyPr/>
        <a:lstStyle/>
        <a:p>
          <a:endParaRPr lang="en-US"/>
        </a:p>
      </dgm:t>
    </dgm:pt>
    <dgm:pt modelId="{74A62EA9-6299-4832-9E92-42D5CACB1EC8}">
      <dgm:prSet/>
      <dgm:spPr/>
      <dgm:t>
        <a:bodyPr/>
        <a:lstStyle/>
        <a:p>
          <a:r>
            <a:rPr lang="en-GB"/>
            <a:t>Focus only on the tasks set in the assignment.</a:t>
          </a:r>
          <a:endParaRPr lang="en-US"/>
        </a:p>
      </dgm:t>
    </dgm:pt>
    <dgm:pt modelId="{8F5638EF-5BA4-4643-8200-73079507C288}" type="parTrans" cxnId="{4C9C665A-177D-4DF1-A750-701AFDADFB23}">
      <dgm:prSet/>
      <dgm:spPr/>
      <dgm:t>
        <a:bodyPr/>
        <a:lstStyle/>
        <a:p>
          <a:endParaRPr lang="en-US"/>
        </a:p>
      </dgm:t>
    </dgm:pt>
    <dgm:pt modelId="{244AD073-B2F1-4C74-9C7D-3AE251B5844F}" type="sibTrans" cxnId="{4C9C665A-177D-4DF1-A750-701AFDADFB23}">
      <dgm:prSet/>
      <dgm:spPr/>
      <dgm:t>
        <a:bodyPr/>
        <a:lstStyle/>
        <a:p>
          <a:endParaRPr lang="en-US"/>
        </a:p>
      </dgm:t>
    </dgm:pt>
    <dgm:pt modelId="{6476BDCF-BAF5-4513-86EA-E1110E0A99AE}">
      <dgm:prSet/>
      <dgm:spPr/>
      <dgm:t>
        <a:bodyPr/>
        <a:lstStyle/>
        <a:p>
          <a:r>
            <a:rPr lang="en-GB"/>
            <a:t>Length: no more than 5 minutes.</a:t>
          </a:r>
          <a:endParaRPr lang="en-US"/>
        </a:p>
      </dgm:t>
    </dgm:pt>
    <dgm:pt modelId="{6F876E8A-149A-475B-97CA-DFEAAC313FE4}" type="parTrans" cxnId="{4C4CBD56-65CB-4506-95B0-8CC2924F06B3}">
      <dgm:prSet/>
      <dgm:spPr/>
      <dgm:t>
        <a:bodyPr/>
        <a:lstStyle/>
        <a:p>
          <a:endParaRPr lang="en-US"/>
        </a:p>
      </dgm:t>
    </dgm:pt>
    <dgm:pt modelId="{79D24E90-1992-48D7-A7C7-B1AC9F45351D}" type="sibTrans" cxnId="{4C4CBD56-65CB-4506-95B0-8CC2924F06B3}">
      <dgm:prSet/>
      <dgm:spPr/>
      <dgm:t>
        <a:bodyPr/>
        <a:lstStyle/>
        <a:p>
          <a:endParaRPr lang="en-US"/>
        </a:p>
      </dgm:t>
    </dgm:pt>
    <dgm:pt modelId="{4CA7D0E1-6B6D-43BF-B7D5-EDF496ABA6C8}">
      <dgm:prSet/>
      <dgm:spPr/>
      <dgm:t>
        <a:bodyPr/>
        <a:lstStyle/>
        <a:p>
          <a:r>
            <a:rPr lang="en-GB"/>
            <a:t>The video presentation can be recorded using any media of your choice.  You should be visible in at least some of the video recording. </a:t>
          </a:r>
          <a:endParaRPr lang="en-US"/>
        </a:p>
      </dgm:t>
    </dgm:pt>
    <dgm:pt modelId="{AA9F6C1C-F2EE-4F4F-BFD4-3C20830ADA2A}" type="parTrans" cxnId="{CB2935A3-FF15-4683-A6BF-943B04039F56}">
      <dgm:prSet/>
      <dgm:spPr/>
      <dgm:t>
        <a:bodyPr/>
        <a:lstStyle/>
        <a:p>
          <a:endParaRPr lang="en-US"/>
        </a:p>
      </dgm:t>
    </dgm:pt>
    <dgm:pt modelId="{96734905-EBC3-4C91-8C6A-D36494327CE4}" type="sibTrans" cxnId="{CB2935A3-FF15-4683-A6BF-943B04039F56}">
      <dgm:prSet/>
      <dgm:spPr/>
      <dgm:t>
        <a:bodyPr/>
        <a:lstStyle/>
        <a:p>
          <a:endParaRPr lang="en-US"/>
        </a:p>
      </dgm:t>
    </dgm:pt>
    <dgm:pt modelId="{437B44E7-2758-4552-99D2-5288850A2EAD}">
      <dgm:prSet/>
      <dgm:spPr/>
      <dgm:t>
        <a:bodyPr/>
        <a:lstStyle/>
        <a:p>
          <a:r>
            <a:rPr lang="en-GB"/>
            <a:t>A word document containing a link to your video and a list of references using Harvard convention should be submitted to Turnitin. </a:t>
          </a:r>
          <a:endParaRPr lang="en-US"/>
        </a:p>
      </dgm:t>
    </dgm:pt>
    <dgm:pt modelId="{CB8177CA-3841-41A6-A7BA-B779E9D02BCD}" type="parTrans" cxnId="{8336A9DD-2C82-4A76-9B33-5C07731A99F0}">
      <dgm:prSet/>
      <dgm:spPr/>
      <dgm:t>
        <a:bodyPr/>
        <a:lstStyle/>
        <a:p>
          <a:endParaRPr lang="en-US"/>
        </a:p>
      </dgm:t>
    </dgm:pt>
    <dgm:pt modelId="{3532FCA1-CC3C-4475-B9DA-905499E42E3C}" type="sibTrans" cxnId="{8336A9DD-2C82-4A76-9B33-5C07731A99F0}">
      <dgm:prSet/>
      <dgm:spPr/>
      <dgm:t>
        <a:bodyPr/>
        <a:lstStyle/>
        <a:p>
          <a:endParaRPr lang="en-US"/>
        </a:p>
      </dgm:t>
    </dgm:pt>
    <dgm:pt modelId="{83A230B6-5261-4199-889E-09738D37C99D}">
      <dgm:prSet/>
      <dgm:spPr/>
      <dgm:t>
        <a:bodyPr/>
        <a:lstStyle/>
        <a:p>
          <a:r>
            <a:rPr lang="en-GB"/>
            <a:t>You should demonstrate appropriate presentation skills such as looking at the camera, clear and logical verbal communication, and adhering to timescales. </a:t>
          </a:r>
          <a:endParaRPr lang="en-US"/>
        </a:p>
      </dgm:t>
    </dgm:pt>
    <dgm:pt modelId="{ECE7CBBA-D571-4A68-B048-653A3C476512}" type="parTrans" cxnId="{2C1F31A0-A400-4779-9FE9-3A2764DFEBB7}">
      <dgm:prSet/>
      <dgm:spPr/>
      <dgm:t>
        <a:bodyPr/>
        <a:lstStyle/>
        <a:p>
          <a:endParaRPr lang="en-US"/>
        </a:p>
      </dgm:t>
    </dgm:pt>
    <dgm:pt modelId="{389C04A0-CCCC-4B56-891B-BCBD62BD39C2}" type="sibTrans" cxnId="{2C1F31A0-A400-4779-9FE9-3A2764DFEBB7}">
      <dgm:prSet/>
      <dgm:spPr/>
      <dgm:t>
        <a:bodyPr/>
        <a:lstStyle/>
        <a:p>
          <a:endParaRPr lang="en-US"/>
        </a:p>
      </dgm:t>
    </dgm:pt>
    <dgm:pt modelId="{B552D98F-3596-4AE3-BBAA-5AB5FE4066F0}" type="pres">
      <dgm:prSet presAssocID="{3A311A79-A022-4C61-B910-8D0642EC9249}" presName="diagram" presStyleCnt="0">
        <dgm:presLayoutVars>
          <dgm:dir/>
          <dgm:resizeHandles val="exact"/>
        </dgm:presLayoutVars>
      </dgm:prSet>
      <dgm:spPr/>
    </dgm:pt>
    <dgm:pt modelId="{68A0A9CF-AA21-4720-86F8-35AFFA4523F8}" type="pres">
      <dgm:prSet presAssocID="{0C124103-D611-4DF4-A8C7-3DFA0008606E}" presName="node" presStyleLbl="node1" presStyleIdx="0" presStyleCnt="6">
        <dgm:presLayoutVars>
          <dgm:bulletEnabled val="1"/>
        </dgm:presLayoutVars>
      </dgm:prSet>
      <dgm:spPr/>
    </dgm:pt>
    <dgm:pt modelId="{90D647A6-7099-4DE5-B3E3-45CB21D497B9}" type="pres">
      <dgm:prSet presAssocID="{9697BF00-84AE-4B66-8F25-909A4BAD14ED}" presName="sibTrans" presStyleCnt="0"/>
      <dgm:spPr/>
    </dgm:pt>
    <dgm:pt modelId="{500EDC67-D08F-4AE7-93C6-758AA3DB92CE}" type="pres">
      <dgm:prSet presAssocID="{74A62EA9-6299-4832-9E92-42D5CACB1EC8}" presName="node" presStyleLbl="node1" presStyleIdx="1" presStyleCnt="6">
        <dgm:presLayoutVars>
          <dgm:bulletEnabled val="1"/>
        </dgm:presLayoutVars>
      </dgm:prSet>
      <dgm:spPr/>
    </dgm:pt>
    <dgm:pt modelId="{8B2F688E-499D-4AEC-9451-FD6B8FCCC5A5}" type="pres">
      <dgm:prSet presAssocID="{244AD073-B2F1-4C74-9C7D-3AE251B5844F}" presName="sibTrans" presStyleCnt="0"/>
      <dgm:spPr/>
    </dgm:pt>
    <dgm:pt modelId="{26ABB75C-CEFD-443C-A022-B3D1E82DA6B4}" type="pres">
      <dgm:prSet presAssocID="{6476BDCF-BAF5-4513-86EA-E1110E0A99AE}" presName="node" presStyleLbl="node1" presStyleIdx="2" presStyleCnt="6">
        <dgm:presLayoutVars>
          <dgm:bulletEnabled val="1"/>
        </dgm:presLayoutVars>
      </dgm:prSet>
      <dgm:spPr/>
    </dgm:pt>
    <dgm:pt modelId="{A2B7CC7C-9802-4711-A029-61B563794E7B}" type="pres">
      <dgm:prSet presAssocID="{79D24E90-1992-48D7-A7C7-B1AC9F45351D}" presName="sibTrans" presStyleCnt="0"/>
      <dgm:spPr/>
    </dgm:pt>
    <dgm:pt modelId="{F807A137-DAB3-43B7-8C00-98F67047AFC9}" type="pres">
      <dgm:prSet presAssocID="{4CA7D0E1-6B6D-43BF-B7D5-EDF496ABA6C8}" presName="node" presStyleLbl="node1" presStyleIdx="3" presStyleCnt="6">
        <dgm:presLayoutVars>
          <dgm:bulletEnabled val="1"/>
        </dgm:presLayoutVars>
      </dgm:prSet>
      <dgm:spPr/>
    </dgm:pt>
    <dgm:pt modelId="{FCC5EE44-A5A3-46FC-970E-BE71D97F0002}" type="pres">
      <dgm:prSet presAssocID="{96734905-EBC3-4C91-8C6A-D36494327CE4}" presName="sibTrans" presStyleCnt="0"/>
      <dgm:spPr/>
    </dgm:pt>
    <dgm:pt modelId="{E6B62266-9DC6-473C-8BF8-0EC4ED554F2F}" type="pres">
      <dgm:prSet presAssocID="{437B44E7-2758-4552-99D2-5288850A2EAD}" presName="node" presStyleLbl="node1" presStyleIdx="4" presStyleCnt="6">
        <dgm:presLayoutVars>
          <dgm:bulletEnabled val="1"/>
        </dgm:presLayoutVars>
      </dgm:prSet>
      <dgm:spPr/>
    </dgm:pt>
    <dgm:pt modelId="{7EE1D506-6C6D-4142-98F3-4AB1F551C0CF}" type="pres">
      <dgm:prSet presAssocID="{3532FCA1-CC3C-4475-B9DA-905499E42E3C}" presName="sibTrans" presStyleCnt="0"/>
      <dgm:spPr/>
    </dgm:pt>
    <dgm:pt modelId="{438AE18C-CA30-4C56-845E-A8E5CF06F78A}" type="pres">
      <dgm:prSet presAssocID="{83A230B6-5261-4199-889E-09738D37C99D}" presName="node" presStyleLbl="node1" presStyleIdx="5" presStyleCnt="6">
        <dgm:presLayoutVars>
          <dgm:bulletEnabled val="1"/>
        </dgm:presLayoutVars>
      </dgm:prSet>
      <dgm:spPr/>
    </dgm:pt>
  </dgm:ptLst>
  <dgm:cxnLst>
    <dgm:cxn modelId="{FE543A04-5C73-43E1-B54C-56A11B1D44A0}" srcId="{3A311A79-A022-4C61-B910-8D0642EC9249}" destId="{0C124103-D611-4DF4-A8C7-3DFA0008606E}" srcOrd="0" destOrd="0" parTransId="{26E13AAC-35E6-4828-9876-5166DA2A1B41}" sibTransId="{9697BF00-84AE-4B66-8F25-909A4BAD14ED}"/>
    <dgm:cxn modelId="{2F2E1432-7006-4D65-BDD5-FFC6D27DC2AF}" type="presOf" srcId="{0C124103-D611-4DF4-A8C7-3DFA0008606E}" destId="{68A0A9CF-AA21-4720-86F8-35AFFA4523F8}" srcOrd="0" destOrd="0" presId="urn:microsoft.com/office/officeart/2005/8/layout/default"/>
    <dgm:cxn modelId="{EF59A56D-CDAA-447A-B669-6D68BFE54C42}" type="presOf" srcId="{74A62EA9-6299-4832-9E92-42D5CACB1EC8}" destId="{500EDC67-D08F-4AE7-93C6-758AA3DB92CE}" srcOrd="0" destOrd="0" presId="urn:microsoft.com/office/officeart/2005/8/layout/default"/>
    <dgm:cxn modelId="{4C4CBD56-65CB-4506-95B0-8CC2924F06B3}" srcId="{3A311A79-A022-4C61-B910-8D0642EC9249}" destId="{6476BDCF-BAF5-4513-86EA-E1110E0A99AE}" srcOrd="2" destOrd="0" parTransId="{6F876E8A-149A-475B-97CA-DFEAAC313FE4}" sibTransId="{79D24E90-1992-48D7-A7C7-B1AC9F45351D}"/>
    <dgm:cxn modelId="{586CE257-D8EF-4BB4-B757-37561772F6D2}" type="presOf" srcId="{4CA7D0E1-6B6D-43BF-B7D5-EDF496ABA6C8}" destId="{F807A137-DAB3-43B7-8C00-98F67047AFC9}" srcOrd="0" destOrd="0" presId="urn:microsoft.com/office/officeart/2005/8/layout/default"/>
    <dgm:cxn modelId="{84A99E59-13E1-417F-9BC4-263EA8F9961F}" type="presOf" srcId="{6476BDCF-BAF5-4513-86EA-E1110E0A99AE}" destId="{26ABB75C-CEFD-443C-A022-B3D1E82DA6B4}" srcOrd="0" destOrd="0" presId="urn:microsoft.com/office/officeart/2005/8/layout/default"/>
    <dgm:cxn modelId="{4C9C665A-177D-4DF1-A750-701AFDADFB23}" srcId="{3A311A79-A022-4C61-B910-8D0642EC9249}" destId="{74A62EA9-6299-4832-9E92-42D5CACB1EC8}" srcOrd="1" destOrd="0" parTransId="{8F5638EF-5BA4-4643-8200-73079507C288}" sibTransId="{244AD073-B2F1-4C74-9C7D-3AE251B5844F}"/>
    <dgm:cxn modelId="{A59B9880-7DED-403C-8BE9-968CC58F4B32}" type="presOf" srcId="{437B44E7-2758-4552-99D2-5288850A2EAD}" destId="{E6B62266-9DC6-473C-8BF8-0EC4ED554F2F}" srcOrd="0" destOrd="0" presId="urn:microsoft.com/office/officeart/2005/8/layout/default"/>
    <dgm:cxn modelId="{2C1F31A0-A400-4779-9FE9-3A2764DFEBB7}" srcId="{3A311A79-A022-4C61-B910-8D0642EC9249}" destId="{83A230B6-5261-4199-889E-09738D37C99D}" srcOrd="5" destOrd="0" parTransId="{ECE7CBBA-D571-4A68-B048-653A3C476512}" sibTransId="{389C04A0-CCCC-4B56-891B-BCBD62BD39C2}"/>
    <dgm:cxn modelId="{CB2935A3-FF15-4683-A6BF-943B04039F56}" srcId="{3A311A79-A022-4C61-B910-8D0642EC9249}" destId="{4CA7D0E1-6B6D-43BF-B7D5-EDF496ABA6C8}" srcOrd="3" destOrd="0" parTransId="{AA9F6C1C-F2EE-4F4F-BFD4-3C20830ADA2A}" sibTransId="{96734905-EBC3-4C91-8C6A-D36494327CE4}"/>
    <dgm:cxn modelId="{0DE0EDDC-D90D-4E60-9D7A-F9AA37B543C2}" type="presOf" srcId="{3A311A79-A022-4C61-B910-8D0642EC9249}" destId="{B552D98F-3596-4AE3-BBAA-5AB5FE4066F0}" srcOrd="0" destOrd="0" presId="urn:microsoft.com/office/officeart/2005/8/layout/default"/>
    <dgm:cxn modelId="{8336A9DD-2C82-4A76-9B33-5C07731A99F0}" srcId="{3A311A79-A022-4C61-B910-8D0642EC9249}" destId="{437B44E7-2758-4552-99D2-5288850A2EAD}" srcOrd="4" destOrd="0" parTransId="{CB8177CA-3841-41A6-A7BA-B779E9D02BCD}" sibTransId="{3532FCA1-CC3C-4475-B9DA-905499E42E3C}"/>
    <dgm:cxn modelId="{26B073ED-2529-42E1-AB23-A88FB2E9D153}" type="presOf" srcId="{83A230B6-5261-4199-889E-09738D37C99D}" destId="{438AE18C-CA30-4C56-845E-A8E5CF06F78A}" srcOrd="0" destOrd="0" presId="urn:microsoft.com/office/officeart/2005/8/layout/default"/>
    <dgm:cxn modelId="{54986E6E-0598-4B5C-A94D-3653E52E350E}" type="presParOf" srcId="{B552D98F-3596-4AE3-BBAA-5AB5FE4066F0}" destId="{68A0A9CF-AA21-4720-86F8-35AFFA4523F8}" srcOrd="0" destOrd="0" presId="urn:microsoft.com/office/officeart/2005/8/layout/default"/>
    <dgm:cxn modelId="{F0B046E3-F923-4EF1-8531-24E645D5A35A}" type="presParOf" srcId="{B552D98F-3596-4AE3-BBAA-5AB5FE4066F0}" destId="{90D647A6-7099-4DE5-B3E3-45CB21D497B9}" srcOrd="1" destOrd="0" presId="urn:microsoft.com/office/officeart/2005/8/layout/default"/>
    <dgm:cxn modelId="{7B4796A1-71C9-4788-90EA-4312F8A5B943}" type="presParOf" srcId="{B552D98F-3596-4AE3-BBAA-5AB5FE4066F0}" destId="{500EDC67-D08F-4AE7-93C6-758AA3DB92CE}" srcOrd="2" destOrd="0" presId="urn:microsoft.com/office/officeart/2005/8/layout/default"/>
    <dgm:cxn modelId="{FC6F3857-F1D7-4440-9AE2-C04AE4044BC4}" type="presParOf" srcId="{B552D98F-3596-4AE3-BBAA-5AB5FE4066F0}" destId="{8B2F688E-499D-4AEC-9451-FD6B8FCCC5A5}" srcOrd="3" destOrd="0" presId="urn:microsoft.com/office/officeart/2005/8/layout/default"/>
    <dgm:cxn modelId="{C69AE2D9-3335-46DE-9891-08B6E8698C1B}" type="presParOf" srcId="{B552D98F-3596-4AE3-BBAA-5AB5FE4066F0}" destId="{26ABB75C-CEFD-443C-A022-B3D1E82DA6B4}" srcOrd="4" destOrd="0" presId="urn:microsoft.com/office/officeart/2005/8/layout/default"/>
    <dgm:cxn modelId="{0D5909CF-683D-47FB-9830-D0947CA42D8F}" type="presParOf" srcId="{B552D98F-3596-4AE3-BBAA-5AB5FE4066F0}" destId="{A2B7CC7C-9802-4711-A029-61B563794E7B}" srcOrd="5" destOrd="0" presId="urn:microsoft.com/office/officeart/2005/8/layout/default"/>
    <dgm:cxn modelId="{54C570BA-1432-417B-9E5B-CDDC01715938}" type="presParOf" srcId="{B552D98F-3596-4AE3-BBAA-5AB5FE4066F0}" destId="{F807A137-DAB3-43B7-8C00-98F67047AFC9}" srcOrd="6" destOrd="0" presId="urn:microsoft.com/office/officeart/2005/8/layout/default"/>
    <dgm:cxn modelId="{23055FBE-44BE-467A-AA78-2E9369E8E560}" type="presParOf" srcId="{B552D98F-3596-4AE3-BBAA-5AB5FE4066F0}" destId="{FCC5EE44-A5A3-46FC-970E-BE71D97F0002}" srcOrd="7" destOrd="0" presId="urn:microsoft.com/office/officeart/2005/8/layout/default"/>
    <dgm:cxn modelId="{501FED65-414B-4E26-956B-6FDF48B2B646}" type="presParOf" srcId="{B552D98F-3596-4AE3-BBAA-5AB5FE4066F0}" destId="{E6B62266-9DC6-473C-8BF8-0EC4ED554F2F}" srcOrd="8" destOrd="0" presId="urn:microsoft.com/office/officeart/2005/8/layout/default"/>
    <dgm:cxn modelId="{73E81456-16BA-4C66-B2E6-BF92BC804000}" type="presParOf" srcId="{B552D98F-3596-4AE3-BBAA-5AB5FE4066F0}" destId="{7EE1D506-6C6D-4142-98F3-4AB1F551C0CF}" srcOrd="9" destOrd="0" presId="urn:microsoft.com/office/officeart/2005/8/layout/default"/>
    <dgm:cxn modelId="{6BA9551F-03E8-4036-9272-6B7AEF5B42AF}" type="presParOf" srcId="{B552D98F-3596-4AE3-BBAA-5AB5FE4066F0}" destId="{438AE18C-CA30-4C56-845E-A8E5CF06F7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4186EF-6407-4E45-8721-C67547875FA4}"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A550D883-3FBF-4FDE-8D8C-94C049F772A1}">
      <dgm:prSet/>
      <dgm:spPr/>
      <dgm:t>
        <a:bodyPr/>
        <a:lstStyle/>
        <a:p>
          <a:r>
            <a:rPr lang="en-GB"/>
            <a:t>Use an academic style – e.g. say, ‘According to Mullins, organisational culture can be described as  . . .’</a:t>
          </a:r>
          <a:endParaRPr lang="en-US"/>
        </a:p>
      </dgm:t>
    </dgm:pt>
    <dgm:pt modelId="{FBE2221D-F00D-4C0E-9360-9B92607C4C64}" type="parTrans" cxnId="{50B56948-6E85-4B77-AD50-3D3A5B772F04}">
      <dgm:prSet/>
      <dgm:spPr/>
      <dgm:t>
        <a:bodyPr/>
        <a:lstStyle/>
        <a:p>
          <a:endParaRPr lang="en-US"/>
        </a:p>
      </dgm:t>
    </dgm:pt>
    <dgm:pt modelId="{E50C55FF-F306-4A6A-BEDE-ED5DE19E13D0}" type="sibTrans" cxnId="{50B56948-6E85-4B77-AD50-3D3A5B772F04}">
      <dgm:prSet/>
      <dgm:spPr/>
      <dgm:t>
        <a:bodyPr/>
        <a:lstStyle/>
        <a:p>
          <a:endParaRPr lang="en-US"/>
        </a:p>
      </dgm:t>
    </dgm:pt>
    <dgm:pt modelId="{60237E2E-112B-4C71-85E4-2B76FB2266C2}">
      <dgm:prSet/>
      <dgm:spPr/>
      <dgm:t>
        <a:bodyPr/>
        <a:lstStyle/>
        <a:p>
          <a:r>
            <a:rPr lang="en-GB"/>
            <a:t>In other words, you need to refer to literature in your presentation.</a:t>
          </a:r>
          <a:endParaRPr lang="en-US"/>
        </a:p>
      </dgm:t>
    </dgm:pt>
    <dgm:pt modelId="{3BB31051-1517-4805-85F7-900D244E5E50}" type="parTrans" cxnId="{782EDF87-F248-4B6A-BDC1-480BF355205C}">
      <dgm:prSet/>
      <dgm:spPr/>
      <dgm:t>
        <a:bodyPr/>
        <a:lstStyle/>
        <a:p>
          <a:endParaRPr lang="en-US"/>
        </a:p>
      </dgm:t>
    </dgm:pt>
    <dgm:pt modelId="{17EB4350-6E4D-4AE8-AE0B-D099B803D327}" type="sibTrans" cxnId="{782EDF87-F248-4B6A-BDC1-480BF355205C}">
      <dgm:prSet/>
      <dgm:spPr/>
      <dgm:t>
        <a:bodyPr/>
        <a:lstStyle/>
        <a:p>
          <a:endParaRPr lang="en-US"/>
        </a:p>
      </dgm:t>
    </dgm:pt>
    <dgm:pt modelId="{DBEEAC6E-F6BA-4E59-A6F1-6FC7A42C1CDE}">
      <dgm:prSet/>
      <dgm:spPr/>
      <dgm:t>
        <a:bodyPr/>
        <a:lstStyle/>
        <a:p>
          <a:r>
            <a:rPr lang="en-GB"/>
            <a:t>Submit your full reference list plus video link to Turnitin. </a:t>
          </a:r>
          <a:endParaRPr lang="en-US"/>
        </a:p>
      </dgm:t>
    </dgm:pt>
    <dgm:pt modelId="{6C7BCE7C-A734-4222-A8F1-4778448B6615}" type="parTrans" cxnId="{62AF6F7E-83F7-478B-B07C-86DDDC9D4771}">
      <dgm:prSet/>
      <dgm:spPr/>
      <dgm:t>
        <a:bodyPr/>
        <a:lstStyle/>
        <a:p>
          <a:endParaRPr lang="en-US"/>
        </a:p>
      </dgm:t>
    </dgm:pt>
    <dgm:pt modelId="{17FD2F52-1EF2-4F0F-B85A-5427453A2D0B}" type="sibTrans" cxnId="{62AF6F7E-83F7-478B-B07C-86DDDC9D4771}">
      <dgm:prSet/>
      <dgm:spPr/>
      <dgm:t>
        <a:bodyPr/>
        <a:lstStyle/>
        <a:p>
          <a:endParaRPr lang="en-US"/>
        </a:p>
      </dgm:t>
    </dgm:pt>
    <dgm:pt modelId="{EFFCE760-0249-4514-8810-596A38CCF3B5}">
      <dgm:prSet/>
      <dgm:spPr/>
      <dgm:t>
        <a:bodyPr/>
        <a:lstStyle/>
        <a:p>
          <a:r>
            <a:rPr lang="en-GB"/>
            <a:t>Make sure that your video looks professional and is appropriate for an audience of managers (dress appropriately, make sure your background is plain/not distracting)</a:t>
          </a:r>
          <a:endParaRPr lang="en-US"/>
        </a:p>
      </dgm:t>
    </dgm:pt>
    <dgm:pt modelId="{A54C0831-9EBE-4896-8E0F-43BDC3807F62}" type="parTrans" cxnId="{49E90AF3-AE31-4FF6-B09C-44204B85846A}">
      <dgm:prSet/>
      <dgm:spPr/>
      <dgm:t>
        <a:bodyPr/>
        <a:lstStyle/>
        <a:p>
          <a:endParaRPr lang="en-US"/>
        </a:p>
      </dgm:t>
    </dgm:pt>
    <dgm:pt modelId="{1CD6EE42-0977-4853-B5AC-393915A7F443}" type="sibTrans" cxnId="{49E90AF3-AE31-4FF6-B09C-44204B85846A}">
      <dgm:prSet/>
      <dgm:spPr/>
      <dgm:t>
        <a:bodyPr/>
        <a:lstStyle/>
        <a:p>
          <a:endParaRPr lang="en-US"/>
        </a:p>
      </dgm:t>
    </dgm:pt>
    <dgm:pt modelId="{49AABE06-7BCB-4DA5-911D-E03A4039EB7E}">
      <dgm:prSet/>
      <dgm:spPr/>
      <dgm:t>
        <a:bodyPr/>
        <a:lstStyle/>
        <a:p>
          <a:r>
            <a:rPr lang="en-GB"/>
            <a:t>Look at the camera and try to speak naturally (i.e. try not to read your notes). </a:t>
          </a:r>
          <a:endParaRPr lang="en-US"/>
        </a:p>
      </dgm:t>
    </dgm:pt>
    <dgm:pt modelId="{E6C177A9-FEB1-4B84-BD65-778C4452D621}" type="parTrans" cxnId="{A04405CA-623E-4CF0-886A-F90483E23C62}">
      <dgm:prSet/>
      <dgm:spPr/>
      <dgm:t>
        <a:bodyPr/>
        <a:lstStyle/>
        <a:p>
          <a:endParaRPr lang="en-US"/>
        </a:p>
      </dgm:t>
    </dgm:pt>
    <dgm:pt modelId="{3C045F50-0D51-46D6-89FE-D1A470D47EE6}" type="sibTrans" cxnId="{A04405CA-623E-4CF0-886A-F90483E23C62}">
      <dgm:prSet/>
      <dgm:spPr/>
      <dgm:t>
        <a:bodyPr/>
        <a:lstStyle/>
        <a:p>
          <a:endParaRPr lang="en-US"/>
        </a:p>
      </dgm:t>
    </dgm:pt>
    <dgm:pt modelId="{16A9EFDC-DF24-4E44-9142-2C09A0241A7F}">
      <dgm:prSet/>
      <dgm:spPr/>
      <dgm:t>
        <a:bodyPr/>
        <a:lstStyle/>
        <a:p>
          <a:r>
            <a:rPr lang="en-GB"/>
            <a:t>If you are technically minded, include Powerpoint slides/images in your video that you talk over, but don’t worry if this is not possible. A simple phone video recording of you speaking to the camera will be fine. </a:t>
          </a:r>
          <a:endParaRPr lang="en-US"/>
        </a:p>
      </dgm:t>
    </dgm:pt>
    <dgm:pt modelId="{E4B09296-68DA-4EDF-AA7C-1143753B730E}" type="parTrans" cxnId="{E8A847A4-F8FC-41EB-A7D5-6C20A5D67969}">
      <dgm:prSet/>
      <dgm:spPr/>
      <dgm:t>
        <a:bodyPr/>
        <a:lstStyle/>
        <a:p>
          <a:endParaRPr lang="en-US"/>
        </a:p>
      </dgm:t>
    </dgm:pt>
    <dgm:pt modelId="{F7393AEC-0118-492A-883A-B6F1B929CB14}" type="sibTrans" cxnId="{E8A847A4-F8FC-41EB-A7D5-6C20A5D67969}">
      <dgm:prSet/>
      <dgm:spPr/>
      <dgm:t>
        <a:bodyPr/>
        <a:lstStyle/>
        <a:p>
          <a:endParaRPr lang="en-US"/>
        </a:p>
      </dgm:t>
    </dgm:pt>
    <dgm:pt modelId="{A53771B1-7B73-4C69-8840-9AF94DE57BCA}" type="pres">
      <dgm:prSet presAssocID="{E54186EF-6407-4E45-8721-C67547875FA4}" presName="root" presStyleCnt="0">
        <dgm:presLayoutVars>
          <dgm:dir/>
          <dgm:resizeHandles val="exact"/>
        </dgm:presLayoutVars>
      </dgm:prSet>
      <dgm:spPr/>
    </dgm:pt>
    <dgm:pt modelId="{30B7A781-53E3-4629-BD2D-13E452E17A3B}" type="pres">
      <dgm:prSet presAssocID="{E54186EF-6407-4E45-8721-C67547875FA4}" presName="container" presStyleCnt="0">
        <dgm:presLayoutVars>
          <dgm:dir/>
          <dgm:resizeHandles val="exact"/>
        </dgm:presLayoutVars>
      </dgm:prSet>
      <dgm:spPr/>
    </dgm:pt>
    <dgm:pt modelId="{2E5E0B2A-9197-476C-BA93-6F6D613DD53B}" type="pres">
      <dgm:prSet presAssocID="{A550D883-3FBF-4FDE-8D8C-94C049F772A1}" presName="compNode" presStyleCnt="0"/>
      <dgm:spPr/>
    </dgm:pt>
    <dgm:pt modelId="{A3177CB5-906B-4C11-86F1-4C2270E35F39}" type="pres">
      <dgm:prSet presAssocID="{A550D883-3FBF-4FDE-8D8C-94C049F772A1}" presName="iconBgRect" presStyleLbl="bgShp" presStyleIdx="0" presStyleCnt="6"/>
      <dgm:spPr/>
    </dgm:pt>
    <dgm:pt modelId="{FF0788EB-8CFF-4F1E-A400-D46A24F276B6}" type="pres">
      <dgm:prSet presAssocID="{A550D883-3FBF-4FDE-8D8C-94C049F772A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554758FE-EAF3-4854-ACD7-E909A56351A0}" type="pres">
      <dgm:prSet presAssocID="{A550D883-3FBF-4FDE-8D8C-94C049F772A1}" presName="spaceRect" presStyleCnt="0"/>
      <dgm:spPr/>
    </dgm:pt>
    <dgm:pt modelId="{8F8BE95E-FEAB-4D3C-912B-BC8996D37310}" type="pres">
      <dgm:prSet presAssocID="{A550D883-3FBF-4FDE-8D8C-94C049F772A1}" presName="textRect" presStyleLbl="revTx" presStyleIdx="0" presStyleCnt="6">
        <dgm:presLayoutVars>
          <dgm:chMax val="1"/>
          <dgm:chPref val="1"/>
        </dgm:presLayoutVars>
      </dgm:prSet>
      <dgm:spPr/>
    </dgm:pt>
    <dgm:pt modelId="{DFE0953C-AFE0-47AB-817A-1104DC233A11}" type="pres">
      <dgm:prSet presAssocID="{E50C55FF-F306-4A6A-BEDE-ED5DE19E13D0}" presName="sibTrans" presStyleLbl="sibTrans2D1" presStyleIdx="0" presStyleCnt="0"/>
      <dgm:spPr/>
    </dgm:pt>
    <dgm:pt modelId="{AA5B3419-E7FE-494F-A69D-C2AD38C9843E}" type="pres">
      <dgm:prSet presAssocID="{60237E2E-112B-4C71-85E4-2B76FB2266C2}" presName="compNode" presStyleCnt="0"/>
      <dgm:spPr/>
    </dgm:pt>
    <dgm:pt modelId="{6577895F-3340-44CF-A432-A89F3A294CFA}" type="pres">
      <dgm:prSet presAssocID="{60237E2E-112B-4C71-85E4-2B76FB2266C2}" presName="iconBgRect" presStyleLbl="bgShp" presStyleIdx="1" presStyleCnt="6"/>
      <dgm:spPr/>
    </dgm:pt>
    <dgm:pt modelId="{B4A3FC3D-B922-4782-9C50-B01E953AE336}" type="pres">
      <dgm:prSet presAssocID="{60237E2E-112B-4C71-85E4-2B76FB2266C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E5725EA0-1F47-4BD3-B26C-CC278F70E29B}" type="pres">
      <dgm:prSet presAssocID="{60237E2E-112B-4C71-85E4-2B76FB2266C2}" presName="spaceRect" presStyleCnt="0"/>
      <dgm:spPr/>
    </dgm:pt>
    <dgm:pt modelId="{29A48B75-9B70-4DF6-A37A-47623B4EDD5F}" type="pres">
      <dgm:prSet presAssocID="{60237E2E-112B-4C71-85E4-2B76FB2266C2}" presName="textRect" presStyleLbl="revTx" presStyleIdx="1" presStyleCnt="6">
        <dgm:presLayoutVars>
          <dgm:chMax val="1"/>
          <dgm:chPref val="1"/>
        </dgm:presLayoutVars>
      </dgm:prSet>
      <dgm:spPr/>
    </dgm:pt>
    <dgm:pt modelId="{5B1E9B5D-641B-4924-BA76-E52342635357}" type="pres">
      <dgm:prSet presAssocID="{17EB4350-6E4D-4AE8-AE0B-D099B803D327}" presName="sibTrans" presStyleLbl="sibTrans2D1" presStyleIdx="0" presStyleCnt="0"/>
      <dgm:spPr/>
    </dgm:pt>
    <dgm:pt modelId="{6A6A07B0-9441-4890-8B60-D73CB2C9817C}" type="pres">
      <dgm:prSet presAssocID="{DBEEAC6E-F6BA-4E59-A6F1-6FC7A42C1CDE}" presName="compNode" presStyleCnt="0"/>
      <dgm:spPr/>
    </dgm:pt>
    <dgm:pt modelId="{A500071A-CC0A-46BE-8823-75AE1BFE7816}" type="pres">
      <dgm:prSet presAssocID="{DBEEAC6E-F6BA-4E59-A6F1-6FC7A42C1CDE}" presName="iconBgRect" presStyleLbl="bgShp" presStyleIdx="2" presStyleCnt="6"/>
      <dgm:spPr/>
    </dgm:pt>
    <dgm:pt modelId="{7E13EC1B-281C-41E4-BBBC-4AEC25FF3373}" type="pres">
      <dgm:prSet presAssocID="{DBEEAC6E-F6BA-4E59-A6F1-6FC7A42C1CD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3BA85EE1-6DFD-4293-A60E-DA45E01F2B75}" type="pres">
      <dgm:prSet presAssocID="{DBEEAC6E-F6BA-4E59-A6F1-6FC7A42C1CDE}" presName="spaceRect" presStyleCnt="0"/>
      <dgm:spPr/>
    </dgm:pt>
    <dgm:pt modelId="{58B065D5-3AD7-496F-9B2D-918723CED4D7}" type="pres">
      <dgm:prSet presAssocID="{DBEEAC6E-F6BA-4E59-A6F1-6FC7A42C1CDE}" presName="textRect" presStyleLbl="revTx" presStyleIdx="2" presStyleCnt="6">
        <dgm:presLayoutVars>
          <dgm:chMax val="1"/>
          <dgm:chPref val="1"/>
        </dgm:presLayoutVars>
      </dgm:prSet>
      <dgm:spPr/>
    </dgm:pt>
    <dgm:pt modelId="{3B2F881B-FB76-49A5-8C41-C4250CCBA473}" type="pres">
      <dgm:prSet presAssocID="{17FD2F52-1EF2-4F0F-B85A-5427453A2D0B}" presName="sibTrans" presStyleLbl="sibTrans2D1" presStyleIdx="0" presStyleCnt="0"/>
      <dgm:spPr/>
    </dgm:pt>
    <dgm:pt modelId="{2B215241-8997-4365-A249-DDA353F0A0DF}" type="pres">
      <dgm:prSet presAssocID="{EFFCE760-0249-4514-8810-596A38CCF3B5}" presName="compNode" presStyleCnt="0"/>
      <dgm:spPr/>
    </dgm:pt>
    <dgm:pt modelId="{85A2F79C-97C4-4289-B922-4F66704D3629}" type="pres">
      <dgm:prSet presAssocID="{EFFCE760-0249-4514-8810-596A38CCF3B5}" presName="iconBgRect" presStyleLbl="bgShp" presStyleIdx="3" presStyleCnt="6"/>
      <dgm:spPr/>
    </dgm:pt>
    <dgm:pt modelId="{602116E8-327D-465C-9F78-932B4BAB86C6}" type="pres">
      <dgm:prSet presAssocID="{EFFCE760-0249-4514-8810-596A38CCF3B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6C1D88CA-EF87-40DC-BD96-019664214810}" type="pres">
      <dgm:prSet presAssocID="{EFFCE760-0249-4514-8810-596A38CCF3B5}" presName="spaceRect" presStyleCnt="0"/>
      <dgm:spPr/>
    </dgm:pt>
    <dgm:pt modelId="{A97DCA9B-55AE-4825-A3F5-E558E86CDB46}" type="pres">
      <dgm:prSet presAssocID="{EFFCE760-0249-4514-8810-596A38CCF3B5}" presName="textRect" presStyleLbl="revTx" presStyleIdx="3" presStyleCnt="6">
        <dgm:presLayoutVars>
          <dgm:chMax val="1"/>
          <dgm:chPref val="1"/>
        </dgm:presLayoutVars>
      </dgm:prSet>
      <dgm:spPr/>
    </dgm:pt>
    <dgm:pt modelId="{C8A0AAEB-D213-48FC-A02F-284E62D4B6A3}" type="pres">
      <dgm:prSet presAssocID="{1CD6EE42-0977-4853-B5AC-393915A7F443}" presName="sibTrans" presStyleLbl="sibTrans2D1" presStyleIdx="0" presStyleCnt="0"/>
      <dgm:spPr/>
    </dgm:pt>
    <dgm:pt modelId="{EE772D28-C52C-49DE-9477-024065D23398}" type="pres">
      <dgm:prSet presAssocID="{49AABE06-7BCB-4DA5-911D-E03A4039EB7E}" presName="compNode" presStyleCnt="0"/>
      <dgm:spPr/>
    </dgm:pt>
    <dgm:pt modelId="{EC759BB8-5D5A-4AF6-9CCD-BE0058BB9BB4}" type="pres">
      <dgm:prSet presAssocID="{49AABE06-7BCB-4DA5-911D-E03A4039EB7E}" presName="iconBgRect" presStyleLbl="bgShp" presStyleIdx="4" presStyleCnt="6"/>
      <dgm:spPr/>
    </dgm:pt>
    <dgm:pt modelId="{35A43A64-C2B7-48E6-9F9F-74DC067133DA}" type="pres">
      <dgm:prSet presAssocID="{49AABE06-7BCB-4DA5-911D-E03A4039EB7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s"/>
        </a:ext>
      </dgm:extLst>
    </dgm:pt>
    <dgm:pt modelId="{A01A9323-1033-44C6-BD03-2B8697805516}" type="pres">
      <dgm:prSet presAssocID="{49AABE06-7BCB-4DA5-911D-E03A4039EB7E}" presName="spaceRect" presStyleCnt="0"/>
      <dgm:spPr/>
    </dgm:pt>
    <dgm:pt modelId="{7EB10636-92C5-4807-AC40-6119A2A752E7}" type="pres">
      <dgm:prSet presAssocID="{49AABE06-7BCB-4DA5-911D-E03A4039EB7E}" presName="textRect" presStyleLbl="revTx" presStyleIdx="4" presStyleCnt="6">
        <dgm:presLayoutVars>
          <dgm:chMax val="1"/>
          <dgm:chPref val="1"/>
        </dgm:presLayoutVars>
      </dgm:prSet>
      <dgm:spPr/>
    </dgm:pt>
    <dgm:pt modelId="{0687A4E6-DD12-4CE6-AB07-C881ADDC5201}" type="pres">
      <dgm:prSet presAssocID="{3C045F50-0D51-46D6-89FE-D1A470D47EE6}" presName="sibTrans" presStyleLbl="sibTrans2D1" presStyleIdx="0" presStyleCnt="0"/>
      <dgm:spPr/>
    </dgm:pt>
    <dgm:pt modelId="{F3CA2D39-8D50-4033-BC40-5C73321EC46B}" type="pres">
      <dgm:prSet presAssocID="{16A9EFDC-DF24-4E44-9142-2C09A0241A7F}" presName="compNode" presStyleCnt="0"/>
      <dgm:spPr/>
    </dgm:pt>
    <dgm:pt modelId="{4588DABD-7073-41D8-97CF-DA7130CE6861}" type="pres">
      <dgm:prSet presAssocID="{16A9EFDC-DF24-4E44-9142-2C09A0241A7F}" presName="iconBgRect" presStyleLbl="bgShp" presStyleIdx="5" presStyleCnt="6"/>
      <dgm:spPr/>
    </dgm:pt>
    <dgm:pt modelId="{F1A56FBF-28B4-4334-A6DB-407C39240356}" type="pres">
      <dgm:prSet presAssocID="{16A9EFDC-DF24-4E44-9142-2C09A0241A7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oker Hat"/>
        </a:ext>
      </dgm:extLst>
    </dgm:pt>
    <dgm:pt modelId="{0B64C302-22E4-4303-AB97-2D2F9E2F9E4E}" type="pres">
      <dgm:prSet presAssocID="{16A9EFDC-DF24-4E44-9142-2C09A0241A7F}" presName="spaceRect" presStyleCnt="0"/>
      <dgm:spPr/>
    </dgm:pt>
    <dgm:pt modelId="{AF8211E1-7CF5-4A66-849F-B460CB865E69}" type="pres">
      <dgm:prSet presAssocID="{16A9EFDC-DF24-4E44-9142-2C09A0241A7F}" presName="textRect" presStyleLbl="revTx" presStyleIdx="5" presStyleCnt="6">
        <dgm:presLayoutVars>
          <dgm:chMax val="1"/>
          <dgm:chPref val="1"/>
        </dgm:presLayoutVars>
      </dgm:prSet>
      <dgm:spPr/>
    </dgm:pt>
  </dgm:ptLst>
  <dgm:cxnLst>
    <dgm:cxn modelId="{95E13F07-158E-4254-9275-0B7C7F589702}" type="presOf" srcId="{EFFCE760-0249-4514-8810-596A38CCF3B5}" destId="{A97DCA9B-55AE-4825-A3F5-E558E86CDB46}" srcOrd="0" destOrd="0" presId="urn:microsoft.com/office/officeart/2018/2/layout/IconCircleList"/>
    <dgm:cxn modelId="{924C242C-A7E4-4DDA-BE85-1160B708A38A}" type="presOf" srcId="{49AABE06-7BCB-4DA5-911D-E03A4039EB7E}" destId="{7EB10636-92C5-4807-AC40-6119A2A752E7}" srcOrd="0" destOrd="0" presId="urn:microsoft.com/office/officeart/2018/2/layout/IconCircleList"/>
    <dgm:cxn modelId="{717EAF31-F2AA-48EE-AD93-E8B03962FC19}" type="presOf" srcId="{60237E2E-112B-4C71-85E4-2B76FB2266C2}" destId="{29A48B75-9B70-4DF6-A37A-47623B4EDD5F}" srcOrd="0" destOrd="0" presId="urn:microsoft.com/office/officeart/2018/2/layout/IconCircleList"/>
    <dgm:cxn modelId="{50B56948-6E85-4B77-AD50-3D3A5B772F04}" srcId="{E54186EF-6407-4E45-8721-C67547875FA4}" destId="{A550D883-3FBF-4FDE-8D8C-94C049F772A1}" srcOrd="0" destOrd="0" parTransId="{FBE2221D-F00D-4C0E-9360-9B92607C4C64}" sibTransId="{E50C55FF-F306-4A6A-BEDE-ED5DE19E13D0}"/>
    <dgm:cxn modelId="{EC68194A-7FA9-4CCE-9354-B612CD69A6FB}" type="presOf" srcId="{1CD6EE42-0977-4853-B5AC-393915A7F443}" destId="{C8A0AAEB-D213-48FC-A02F-284E62D4B6A3}" srcOrd="0" destOrd="0" presId="urn:microsoft.com/office/officeart/2018/2/layout/IconCircleList"/>
    <dgm:cxn modelId="{62AF6F7E-83F7-478B-B07C-86DDDC9D4771}" srcId="{E54186EF-6407-4E45-8721-C67547875FA4}" destId="{DBEEAC6E-F6BA-4E59-A6F1-6FC7A42C1CDE}" srcOrd="2" destOrd="0" parTransId="{6C7BCE7C-A734-4222-A8F1-4778448B6615}" sibTransId="{17FD2F52-1EF2-4F0F-B85A-5427453A2D0B}"/>
    <dgm:cxn modelId="{782EDF87-F248-4B6A-BDC1-480BF355205C}" srcId="{E54186EF-6407-4E45-8721-C67547875FA4}" destId="{60237E2E-112B-4C71-85E4-2B76FB2266C2}" srcOrd="1" destOrd="0" parTransId="{3BB31051-1517-4805-85F7-900D244E5E50}" sibTransId="{17EB4350-6E4D-4AE8-AE0B-D099B803D327}"/>
    <dgm:cxn modelId="{1B262E88-6A6A-4CAB-8739-F8ECCD34FB79}" type="presOf" srcId="{17EB4350-6E4D-4AE8-AE0B-D099B803D327}" destId="{5B1E9B5D-641B-4924-BA76-E52342635357}" srcOrd="0" destOrd="0" presId="urn:microsoft.com/office/officeart/2018/2/layout/IconCircleList"/>
    <dgm:cxn modelId="{B5CC8E93-5090-4807-A405-F7F1911743D1}" type="presOf" srcId="{17FD2F52-1EF2-4F0F-B85A-5427453A2D0B}" destId="{3B2F881B-FB76-49A5-8C41-C4250CCBA473}" srcOrd="0" destOrd="0" presId="urn:microsoft.com/office/officeart/2018/2/layout/IconCircleList"/>
    <dgm:cxn modelId="{E8A847A4-F8FC-41EB-A7D5-6C20A5D67969}" srcId="{E54186EF-6407-4E45-8721-C67547875FA4}" destId="{16A9EFDC-DF24-4E44-9142-2C09A0241A7F}" srcOrd="5" destOrd="0" parTransId="{E4B09296-68DA-4EDF-AA7C-1143753B730E}" sibTransId="{F7393AEC-0118-492A-883A-B6F1B929CB14}"/>
    <dgm:cxn modelId="{CEB1F6B5-BB75-4A8C-B642-956AFCF9EF40}" type="presOf" srcId="{16A9EFDC-DF24-4E44-9142-2C09A0241A7F}" destId="{AF8211E1-7CF5-4A66-849F-B460CB865E69}" srcOrd="0" destOrd="0" presId="urn:microsoft.com/office/officeart/2018/2/layout/IconCircleList"/>
    <dgm:cxn modelId="{DD562BBD-336A-4E8B-AB12-0A92D5D3CF6E}" type="presOf" srcId="{E50C55FF-F306-4A6A-BEDE-ED5DE19E13D0}" destId="{DFE0953C-AFE0-47AB-817A-1104DC233A11}" srcOrd="0" destOrd="0" presId="urn:microsoft.com/office/officeart/2018/2/layout/IconCircleList"/>
    <dgm:cxn modelId="{F559EBBE-C0DD-4AD3-B2EC-F50247690522}" type="presOf" srcId="{A550D883-3FBF-4FDE-8D8C-94C049F772A1}" destId="{8F8BE95E-FEAB-4D3C-912B-BC8996D37310}" srcOrd="0" destOrd="0" presId="urn:microsoft.com/office/officeart/2018/2/layout/IconCircleList"/>
    <dgm:cxn modelId="{A04405CA-623E-4CF0-886A-F90483E23C62}" srcId="{E54186EF-6407-4E45-8721-C67547875FA4}" destId="{49AABE06-7BCB-4DA5-911D-E03A4039EB7E}" srcOrd="4" destOrd="0" parTransId="{E6C177A9-FEB1-4B84-BD65-778C4452D621}" sibTransId="{3C045F50-0D51-46D6-89FE-D1A470D47EE6}"/>
    <dgm:cxn modelId="{DB7346E0-35E9-4B3C-870C-5CCE29D80F32}" type="presOf" srcId="{DBEEAC6E-F6BA-4E59-A6F1-6FC7A42C1CDE}" destId="{58B065D5-3AD7-496F-9B2D-918723CED4D7}" srcOrd="0" destOrd="0" presId="urn:microsoft.com/office/officeart/2018/2/layout/IconCircleList"/>
    <dgm:cxn modelId="{A6D103EB-30C4-496B-BC93-2193E4D185F0}" type="presOf" srcId="{3C045F50-0D51-46D6-89FE-D1A470D47EE6}" destId="{0687A4E6-DD12-4CE6-AB07-C881ADDC5201}" srcOrd="0" destOrd="0" presId="urn:microsoft.com/office/officeart/2018/2/layout/IconCircleList"/>
    <dgm:cxn modelId="{C15A41F2-4E5A-4AAF-8CD5-70F90C8DD493}" type="presOf" srcId="{E54186EF-6407-4E45-8721-C67547875FA4}" destId="{A53771B1-7B73-4C69-8840-9AF94DE57BCA}" srcOrd="0" destOrd="0" presId="urn:microsoft.com/office/officeart/2018/2/layout/IconCircleList"/>
    <dgm:cxn modelId="{49E90AF3-AE31-4FF6-B09C-44204B85846A}" srcId="{E54186EF-6407-4E45-8721-C67547875FA4}" destId="{EFFCE760-0249-4514-8810-596A38CCF3B5}" srcOrd="3" destOrd="0" parTransId="{A54C0831-9EBE-4896-8E0F-43BDC3807F62}" sibTransId="{1CD6EE42-0977-4853-B5AC-393915A7F443}"/>
    <dgm:cxn modelId="{61980405-3F26-44D4-AFD0-08DECE254F9D}" type="presParOf" srcId="{A53771B1-7B73-4C69-8840-9AF94DE57BCA}" destId="{30B7A781-53E3-4629-BD2D-13E452E17A3B}" srcOrd="0" destOrd="0" presId="urn:microsoft.com/office/officeart/2018/2/layout/IconCircleList"/>
    <dgm:cxn modelId="{0E788F20-67A0-497E-92D1-1FDFB6EA17EC}" type="presParOf" srcId="{30B7A781-53E3-4629-BD2D-13E452E17A3B}" destId="{2E5E0B2A-9197-476C-BA93-6F6D613DD53B}" srcOrd="0" destOrd="0" presId="urn:microsoft.com/office/officeart/2018/2/layout/IconCircleList"/>
    <dgm:cxn modelId="{C04EF788-7CB8-4E8F-A98E-4ECBFBAB7DFB}" type="presParOf" srcId="{2E5E0B2A-9197-476C-BA93-6F6D613DD53B}" destId="{A3177CB5-906B-4C11-86F1-4C2270E35F39}" srcOrd="0" destOrd="0" presId="urn:microsoft.com/office/officeart/2018/2/layout/IconCircleList"/>
    <dgm:cxn modelId="{96E3007B-B218-4ADF-BAFE-7882855FD5EE}" type="presParOf" srcId="{2E5E0B2A-9197-476C-BA93-6F6D613DD53B}" destId="{FF0788EB-8CFF-4F1E-A400-D46A24F276B6}" srcOrd="1" destOrd="0" presId="urn:microsoft.com/office/officeart/2018/2/layout/IconCircleList"/>
    <dgm:cxn modelId="{6C0DE55F-556C-4FFC-9D81-70E48B8395FC}" type="presParOf" srcId="{2E5E0B2A-9197-476C-BA93-6F6D613DD53B}" destId="{554758FE-EAF3-4854-ACD7-E909A56351A0}" srcOrd="2" destOrd="0" presId="urn:microsoft.com/office/officeart/2018/2/layout/IconCircleList"/>
    <dgm:cxn modelId="{61341E45-6591-4AE4-82EC-253FCEBA3886}" type="presParOf" srcId="{2E5E0B2A-9197-476C-BA93-6F6D613DD53B}" destId="{8F8BE95E-FEAB-4D3C-912B-BC8996D37310}" srcOrd="3" destOrd="0" presId="urn:microsoft.com/office/officeart/2018/2/layout/IconCircleList"/>
    <dgm:cxn modelId="{145F1366-D068-4F8A-819C-79F9F1DC0CC9}" type="presParOf" srcId="{30B7A781-53E3-4629-BD2D-13E452E17A3B}" destId="{DFE0953C-AFE0-47AB-817A-1104DC233A11}" srcOrd="1" destOrd="0" presId="urn:microsoft.com/office/officeart/2018/2/layout/IconCircleList"/>
    <dgm:cxn modelId="{8D5974FE-3070-4DA3-8949-F4AE23B79AFE}" type="presParOf" srcId="{30B7A781-53E3-4629-BD2D-13E452E17A3B}" destId="{AA5B3419-E7FE-494F-A69D-C2AD38C9843E}" srcOrd="2" destOrd="0" presId="urn:microsoft.com/office/officeart/2018/2/layout/IconCircleList"/>
    <dgm:cxn modelId="{995FA3E1-7B3D-4748-8BA1-6C7409751DD9}" type="presParOf" srcId="{AA5B3419-E7FE-494F-A69D-C2AD38C9843E}" destId="{6577895F-3340-44CF-A432-A89F3A294CFA}" srcOrd="0" destOrd="0" presId="urn:microsoft.com/office/officeart/2018/2/layout/IconCircleList"/>
    <dgm:cxn modelId="{AE4266E7-DD0D-4436-A857-7C7F98B7B554}" type="presParOf" srcId="{AA5B3419-E7FE-494F-A69D-C2AD38C9843E}" destId="{B4A3FC3D-B922-4782-9C50-B01E953AE336}" srcOrd="1" destOrd="0" presId="urn:microsoft.com/office/officeart/2018/2/layout/IconCircleList"/>
    <dgm:cxn modelId="{776C7E29-D88E-48A1-AEFA-10B0656A1330}" type="presParOf" srcId="{AA5B3419-E7FE-494F-A69D-C2AD38C9843E}" destId="{E5725EA0-1F47-4BD3-B26C-CC278F70E29B}" srcOrd="2" destOrd="0" presId="urn:microsoft.com/office/officeart/2018/2/layout/IconCircleList"/>
    <dgm:cxn modelId="{3BB01494-F089-47A4-B4EB-3B13D27B4061}" type="presParOf" srcId="{AA5B3419-E7FE-494F-A69D-C2AD38C9843E}" destId="{29A48B75-9B70-4DF6-A37A-47623B4EDD5F}" srcOrd="3" destOrd="0" presId="urn:microsoft.com/office/officeart/2018/2/layout/IconCircleList"/>
    <dgm:cxn modelId="{121D5A01-2F0F-463D-978A-4729FEF3D84D}" type="presParOf" srcId="{30B7A781-53E3-4629-BD2D-13E452E17A3B}" destId="{5B1E9B5D-641B-4924-BA76-E52342635357}" srcOrd="3" destOrd="0" presId="urn:microsoft.com/office/officeart/2018/2/layout/IconCircleList"/>
    <dgm:cxn modelId="{D03E9810-8161-4F87-9485-56A776EB4AE7}" type="presParOf" srcId="{30B7A781-53E3-4629-BD2D-13E452E17A3B}" destId="{6A6A07B0-9441-4890-8B60-D73CB2C9817C}" srcOrd="4" destOrd="0" presId="urn:microsoft.com/office/officeart/2018/2/layout/IconCircleList"/>
    <dgm:cxn modelId="{14A30E65-5DBE-496B-BA29-2BC8DA28B40A}" type="presParOf" srcId="{6A6A07B0-9441-4890-8B60-D73CB2C9817C}" destId="{A500071A-CC0A-46BE-8823-75AE1BFE7816}" srcOrd="0" destOrd="0" presId="urn:microsoft.com/office/officeart/2018/2/layout/IconCircleList"/>
    <dgm:cxn modelId="{8C5F07CF-66B1-48A8-BF59-2667CDFCA416}" type="presParOf" srcId="{6A6A07B0-9441-4890-8B60-D73CB2C9817C}" destId="{7E13EC1B-281C-41E4-BBBC-4AEC25FF3373}" srcOrd="1" destOrd="0" presId="urn:microsoft.com/office/officeart/2018/2/layout/IconCircleList"/>
    <dgm:cxn modelId="{8690FB2D-BEAA-4F40-BA8C-07ADF917B679}" type="presParOf" srcId="{6A6A07B0-9441-4890-8B60-D73CB2C9817C}" destId="{3BA85EE1-6DFD-4293-A60E-DA45E01F2B75}" srcOrd="2" destOrd="0" presId="urn:microsoft.com/office/officeart/2018/2/layout/IconCircleList"/>
    <dgm:cxn modelId="{B8939DF8-526E-45CF-B24E-AD75F62AC857}" type="presParOf" srcId="{6A6A07B0-9441-4890-8B60-D73CB2C9817C}" destId="{58B065D5-3AD7-496F-9B2D-918723CED4D7}" srcOrd="3" destOrd="0" presId="urn:microsoft.com/office/officeart/2018/2/layout/IconCircleList"/>
    <dgm:cxn modelId="{7761FDEF-698A-4869-A63C-ADD501A7F316}" type="presParOf" srcId="{30B7A781-53E3-4629-BD2D-13E452E17A3B}" destId="{3B2F881B-FB76-49A5-8C41-C4250CCBA473}" srcOrd="5" destOrd="0" presId="urn:microsoft.com/office/officeart/2018/2/layout/IconCircleList"/>
    <dgm:cxn modelId="{6FB6B31F-4F63-43D5-B02F-9540FA8ADEE5}" type="presParOf" srcId="{30B7A781-53E3-4629-BD2D-13E452E17A3B}" destId="{2B215241-8997-4365-A249-DDA353F0A0DF}" srcOrd="6" destOrd="0" presId="urn:microsoft.com/office/officeart/2018/2/layout/IconCircleList"/>
    <dgm:cxn modelId="{A736B90A-640C-43DC-8F25-D793E77AD349}" type="presParOf" srcId="{2B215241-8997-4365-A249-DDA353F0A0DF}" destId="{85A2F79C-97C4-4289-B922-4F66704D3629}" srcOrd="0" destOrd="0" presId="urn:microsoft.com/office/officeart/2018/2/layout/IconCircleList"/>
    <dgm:cxn modelId="{B7BF070A-98F2-41DD-90E4-115B5325EB6E}" type="presParOf" srcId="{2B215241-8997-4365-A249-DDA353F0A0DF}" destId="{602116E8-327D-465C-9F78-932B4BAB86C6}" srcOrd="1" destOrd="0" presId="urn:microsoft.com/office/officeart/2018/2/layout/IconCircleList"/>
    <dgm:cxn modelId="{6E285300-CFF9-42AD-B4A9-52D281910371}" type="presParOf" srcId="{2B215241-8997-4365-A249-DDA353F0A0DF}" destId="{6C1D88CA-EF87-40DC-BD96-019664214810}" srcOrd="2" destOrd="0" presId="urn:microsoft.com/office/officeart/2018/2/layout/IconCircleList"/>
    <dgm:cxn modelId="{097DFA17-8E3E-451F-9C28-8480A889EBF2}" type="presParOf" srcId="{2B215241-8997-4365-A249-DDA353F0A0DF}" destId="{A97DCA9B-55AE-4825-A3F5-E558E86CDB46}" srcOrd="3" destOrd="0" presId="urn:microsoft.com/office/officeart/2018/2/layout/IconCircleList"/>
    <dgm:cxn modelId="{134904D4-F0F6-4D4B-AD00-7AC5AAB24BB1}" type="presParOf" srcId="{30B7A781-53E3-4629-BD2D-13E452E17A3B}" destId="{C8A0AAEB-D213-48FC-A02F-284E62D4B6A3}" srcOrd="7" destOrd="0" presId="urn:microsoft.com/office/officeart/2018/2/layout/IconCircleList"/>
    <dgm:cxn modelId="{BA33E926-25ED-4A98-B763-FE07E153540B}" type="presParOf" srcId="{30B7A781-53E3-4629-BD2D-13E452E17A3B}" destId="{EE772D28-C52C-49DE-9477-024065D23398}" srcOrd="8" destOrd="0" presId="urn:microsoft.com/office/officeart/2018/2/layout/IconCircleList"/>
    <dgm:cxn modelId="{8CE421DE-0C51-432D-83C3-0201A6D6C4D5}" type="presParOf" srcId="{EE772D28-C52C-49DE-9477-024065D23398}" destId="{EC759BB8-5D5A-4AF6-9CCD-BE0058BB9BB4}" srcOrd="0" destOrd="0" presId="urn:microsoft.com/office/officeart/2018/2/layout/IconCircleList"/>
    <dgm:cxn modelId="{7E41B714-009D-492F-895D-EA6A3DACDF31}" type="presParOf" srcId="{EE772D28-C52C-49DE-9477-024065D23398}" destId="{35A43A64-C2B7-48E6-9F9F-74DC067133DA}" srcOrd="1" destOrd="0" presId="urn:microsoft.com/office/officeart/2018/2/layout/IconCircleList"/>
    <dgm:cxn modelId="{80AF9B0B-93AF-4D2A-BF1D-5F5D423207F7}" type="presParOf" srcId="{EE772D28-C52C-49DE-9477-024065D23398}" destId="{A01A9323-1033-44C6-BD03-2B8697805516}" srcOrd="2" destOrd="0" presId="urn:microsoft.com/office/officeart/2018/2/layout/IconCircleList"/>
    <dgm:cxn modelId="{C52F3169-F6ED-4C9D-A377-918D66058462}" type="presParOf" srcId="{EE772D28-C52C-49DE-9477-024065D23398}" destId="{7EB10636-92C5-4807-AC40-6119A2A752E7}" srcOrd="3" destOrd="0" presId="urn:microsoft.com/office/officeart/2018/2/layout/IconCircleList"/>
    <dgm:cxn modelId="{6B1AC8DD-9D89-4A9F-AB3C-A5C9FAA416D8}" type="presParOf" srcId="{30B7A781-53E3-4629-BD2D-13E452E17A3B}" destId="{0687A4E6-DD12-4CE6-AB07-C881ADDC5201}" srcOrd="9" destOrd="0" presId="urn:microsoft.com/office/officeart/2018/2/layout/IconCircleList"/>
    <dgm:cxn modelId="{95CBC091-7CF4-4586-A105-9E8E1D408188}" type="presParOf" srcId="{30B7A781-53E3-4629-BD2D-13E452E17A3B}" destId="{F3CA2D39-8D50-4033-BC40-5C73321EC46B}" srcOrd="10" destOrd="0" presId="urn:microsoft.com/office/officeart/2018/2/layout/IconCircleList"/>
    <dgm:cxn modelId="{26C47FC4-D0B8-47E1-814F-A5020A827A7B}" type="presParOf" srcId="{F3CA2D39-8D50-4033-BC40-5C73321EC46B}" destId="{4588DABD-7073-41D8-97CF-DA7130CE6861}" srcOrd="0" destOrd="0" presId="urn:microsoft.com/office/officeart/2018/2/layout/IconCircleList"/>
    <dgm:cxn modelId="{4C448C90-A71F-4854-8295-795633B70533}" type="presParOf" srcId="{F3CA2D39-8D50-4033-BC40-5C73321EC46B}" destId="{F1A56FBF-28B4-4334-A6DB-407C39240356}" srcOrd="1" destOrd="0" presId="urn:microsoft.com/office/officeart/2018/2/layout/IconCircleList"/>
    <dgm:cxn modelId="{39826352-3312-4E9A-9DC1-AD36094B7EE2}" type="presParOf" srcId="{F3CA2D39-8D50-4033-BC40-5C73321EC46B}" destId="{0B64C302-22E4-4303-AB97-2D2F9E2F9E4E}" srcOrd="2" destOrd="0" presId="urn:microsoft.com/office/officeart/2018/2/layout/IconCircleList"/>
    <dgm:cxn modelId="{248B848E-D136-4743-B574-D11ABCDEAA92}" type="presParOf" srcId="{F3CA2D39-8D50-4033-BC40-5C73321EC46B}" destId="{AF8211E1-7CF5-4A66-849F-B460CB865E6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659A3-AADA-4CF1-9512-075DCA96A1D5}">
      <dsp:nvSpPr>
        <dsp:cNvPr id="0" name=""/>
        <dsp:cNvSpPr/>
      </dsp:nvSpPr>
      <dsp:spPr>
        <a:xfrm>
          <a:off x="134825" y="250218"/>
          <a:ext cx="1295909" cy="12959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B7F22-5DC4-4659-BA44-4B6FE0D711BB}">
      <dsp:nvSpPr>
        <dsp:cNvPr id="0" name=""/>
        <dsp:cNvSpPr/>
      </dsp:nvSpPr>
      <dsp:spPr>
        <a:xfrm>
          <a:off x="406966" y="522360"/>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892D37-F951-484E-9307-DCCBF73A6E11}">
      <dsp:nvSpPr>
        <dsp:cNvPr id="0" name=""/>
        <dsp:cNvSpPr/>
      </dsp:nvSpPr>
      <dsp:spPr>
        <a:xfrm>
          <a:off x="1708430"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What have you learnt from doing previous presentations?</a:t>
          </a:r>
          <a:endParaRPr lang="en-US" sz="2300" kern="1200"/>
        </a:p>
      </dsp:txBody>
      <dsp:txXfrm>
        <a:off x="1708430" y="250218"/>
        <a:ext cx="3054644" cy="1295909"/>
      </dsp:txXfrm>
    </dsp:sp>
    <dsp:sp modelId="{E054710A-97D3-408F-A417-424F5D09DE03}">
      <dsp:nvSpPr>
        <dsp:cNvPr id="0" name=""/>
        <dsp:cNvSpPr/>
      </dsp:nvSpPr>
      <dsp:spPr>
        <a:xfrm>
          <a:off x="5295324" y="250218"/>
          <a:ext cx="1295909" cy="12959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920DA-7A43-4947-93C0-7BE8730BFBD4}">
      <dsp:nvSpPr>
        <dsp:cNvPr id="0" name=""/>
        <dsp:cNvSpPr/>
      </dsp:nvSpPr>
      <dsp:spPr>
        <a:xfrm>
          <a:off x="5567465" y="522360"/>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F14F56-FD3E-45E5-8EF7-B2E6B238E779}">
      <dsp:nvSpPr>
        <dsp:cNvPr id="0" name=""/>
        <dsp:cNvSpPr/>
      </dsp:nvSpPr>
      <dsp:spPr>
        <a:xfrm>
          <a:off x="6868929"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Think about your presentation style, flow, preparation.</a:t>
          </a:r>
          <a:endParaRPr lang="en-US" sz="2300" kern="1200"/>
        </a:p>
      </dsp:txBody>
      <dsp:txXfrm>
        <a:off x="6868929" y="250218"/>
        <a:ext cx="3054644" cy="1295909"/>
      </dsp:txXfrm>
    </dsp:sp>
    <dsp:sp modelId="{00E08A99-9855-4EAD-997D-8871CB21A15C}">
      <dsp:nvSpPr>
        <dsp:cNvPr id="0" name=""/>
        <dsp:cNvSpPr/>
      </dsp:nvSpPr>
      <dsp:spPr>
        <a:xfrm>
          <a:off x="134825" y="2179483"/>
          <a:ext cx="1295909" cy="1295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073A6-01AB-491A-BB44-D7BE957B0880}">
      <dsp:nvSpPr>
        <dsp:cNvPr id="0" name=""/>
        <dsp:cNvSpPr/>
      </dsp:nvSpPr>
      <dsp:spPr>
        <a:xfrm>
          <a:off x="406966" y="245162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08B8E5-3B05-488F-B701-BD39A6925943}">
      <dsp:nvSpPr>
        <dsp:cNvPr id="0" name=""/>
        <dsp:cNvSpPr/>
      </dsp:nvSpPr>
      <dsp:spPr>
        <a:xfrm>
          <a:off x="1708430"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How does a video presentation differ from an in-person presentation?</a:t>
          </a:r>
          <a:endParaRPr lang="en-US" sz="2300" kern="1200"/>
        </a:p>
      </dsp:txBody>
      <dsp:txXfrm>
        <a:off x="1708430" y="2179483"/>
        <a:ext cx="3054644" cy="1295909"/>
      </dsp:txXfrm>
    </dsp:sp>
    <dsp:sp modelId="{BC4B58FD-DE50-4D35-AE3B-35A205BFEF0E}">
      <dsp:nvSpPr>
        <dsp:cNvPr id="0" name=""/>
        <dsp:cNvSpPr/>
      </dsp:nvSpPr>
      <dsp:spPr>
        <a:xfrm>
          <a:off x="5295324" y="2179483"/>
          <a:ext cx="1295909" cy="12959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B3026-A7ED-4FD6-9BA2-A337327C7034}">
      <dsp:nvSpPr>
        <dsp:cNvPr id="0" name=""/>
        <dsp:cNvSpPr/>
      </dsp:nvSpPr>
      <dsp:spPr>
        <a:xfrm>
          <a:off x="5567465" y="245162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BBD0AE-DC59-472A-B26F-BCF241E66A4A}">
      <dsp:nvSpPr>
        <dsp:cNvPr id="0" name=""/>
        <dsp:cNvSpPr/>
      </dsp:nvSpPr>
      <dsp:spPr>
        <a:xfrm>
          <a:off x="6868929"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What preparation do you need to do? (learn editing skills?)</a:t>
          </a:r>
          <a:endParaRPr lang="en-US" sz="2300" kern="1200"/>
        </a:p>
      </dsp:txBody>
      <dsp:txXfrm>
        <a:off x="6868929" y="2179483"/>
        <a:ext cx="3054644" cy="1295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419A5-DB5F-4336-8ABA-BAA44307F948}">
      <dsp:nvSpPr>
        <dsp:cNvPr id="0" name=""/>
        <dsp:cNvSpPr/>
      </dsp:nvSpPr>
      <dsp:spPr>
        <a:xfrm>
          <a:off x="0" y="4086"/>
          <a:ext cx="5906181" cy="8704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FCBD8-1B3C-4A1A-BE14-842C12AAAC8B}">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5FE046-27B1-46B8-A9BC-3CAD084AE056}">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11200">
            <a:lnSpc>
              <a:spcPct val="90000"/>
            </a:lnSpc>
            <a:spcBef>
              <a:spcPct val="0"/>
            </a:spcBef>
            <a:spcAft>
              <a:spcPct val="35000"/>
            </a:spcAft>
            <a:buNone/>
          </a:pPr>
          <a:r>
            <a:rPr lang="en-GB" sz="1600" kern="1200"/>
            <a:t>Practise so that your presentation flows</a:t>
          </a:r>
          <a:endParaRPr lang="en-US" sz="1600" kern="1200"/>
        </a:p>
      </dsp:txBody>
      <dsp:txXfrm>
        <a:off x="1005339" y="4086"/>
        <a:ext cx="4900841" cy="870424"/>
      </dsp:txXfrm>
    </dsp:sp>
    <dsp:sp modelId="{171F0F47-DC37-488D-AF79-4E7F9650062D}">
      <dsp:nvSpPr>
        <dsp:cNvPr id="0" name=""/>
        <dsp:cNvSpPr/>
      </dsp:nvSpPr>
      <dsp:spPr>
        <a:xfrm>
          <a:off x="0" y="1092116"/>
          <a:ext cx="5906181" cy="8704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0CB97-2A54-4F7A-A920-A11F06A839C0}">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E2E9ED-B09F-4FBC-B97A-9573FF1BA271}">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11200">
            <a:lnSpc>
              <a:spcPct val="90000"/>
            </a:lnSpc>
            <a:spcBef>
              <a:spcPct val="0"/>
            </a:spcBef>
            <a:spcAft>
              <a:spcPct val="35000"/>
            </a:spcAft>
            <a:buNone/>
          </a:pPr>
          <a:r>
            <a:rPr lang="en-GB" sz="1600" kern="1200"/>
            <a:t>Know your subject area – study enough so that you understand the concepts</a:t>
          </a:r>
          <a:endParaRPr lang="en-US" sz="1600" kern="1200"/>
        </a:p>
      </dsp:txBody>
      <dsp:txXfrm>
        <a:off x="1005339" y="1092116"/>
        <a:ext cx="4900841" cy="870424"/>
      </dsp:txXfrm>
    </dsp:sp>
    <dsp:sp modelId="{D81B81FB-521E-4FB7-8F74-E9322E509E18}">
      <dsp:nvSpPr>
        <dsp:cNvPr id="0" name=""/>
        <dsp:cNvSpPr/>
      </dsp:nvSpPr>
      <dsp:spPr>
        <a:xfrm>
          <a:off x="0" y="2180146"/>
          <a:ext cx="5906181" cy="87042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B2332-31EE-4ED3-AECC-F03689454AD1}">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451789-BEB8-41C2-BD9B-282B14C66B44}">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11200">
            <a:lnSpc>
              <a:spcPct val="90000"/>
            </a:lnSpc>
            <a:spcBef>
              <a:spcPct val="0"/>
            </a:spcBef>
            <a:spcAft>
              <a:spcPct val="35000"/>
            </a:spcAft>
            <a:buNone/>
          </a:pPr>
          <a:r>
            <a:rPr lang="en-GB" sz="1600" kern="1200"/>
            <a:t>Underpin your points with credible sources – use what’s on Moodle, the library catalogue, Google Scholar, reliable websites</a:t>
          </a:r>
          <a:endParaRPr lang="en-US" sz="1600" kern="1200"/>
        </a:p>
      </dsp:txBody>
      <dsp:txXfrm>
        <a:off x="1005339" y="2180146"/>
        <a:ext cx="4900841" cy="870424"/>
      </dsp:txXfrm>
    </dsp:sp>
    <dsp:sp modelId="{3C2342B1-9339-4582-B1F8-DD7EF15C61B3}">
      <dsp:nvSpPr>
        <dsp:cNvPr id="0" name=""/>
        <dsp:cNvSpPr/>
      </dsp:nvSpPr>
      <dsp:spPr>
        <a:xfrm>
          <a:off x="0" y="3268177"/>
          <a:ext cx="5906181" cy="87042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9418E4-CEDD-4FB0-A683-5263F9768228}">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1008E5-7CFF-46BB-8DAE-99A0759CDC21}">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11200">
            <a:lnSpc>
              <a:spcPct val="90000"/>
            </a:lnSpc>
            <a:spcBef>
              <a:spcPct val="0"/>
            </a:spcBef>
            <a:spcAft>
              <a:spcPct val="35000"/>
            </a:spcAft>
            <a:buNone/>
          </a:pPr>
          <a:r>
            <a:rPr lang="en-GB" sz="1600" kern="1200"/>
            <a:t>Include examples of how to apply the models to your organisation, with underpinning </a:t>
          </a:r>
          <a:endParaRPr lang="en-US" sz="1600" kern="1200"/>
        </a:p>
      </dsp:txBody>
      <dsp:txXfrm>
        <a:off x="1005339" y="3268177"/>
        <a:ext cx="4900841" cy="870424"/>
      </dsp:txXfrm>
    </dsp:sp>
    <dsp:sp modelId="{76F7F197-CBB1-4CBF-8A33-A15C55E396B1}">
      <dsp:nvSpPr>
        <dsp:cNvPr id="0" name=""/>
        <dsp:cNvSpPr/>
      </dsp:nvSpPr>
      <dsp:spPr>
        <a:xfrm>
          <a:off x="0" y="4356207"/>
          <a:ext cx="5906181" cy="87042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A769E-F303-4697-ACDA-C0DC66867C43}">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FB0C98-E582-4D5E-A986-5A36A6431B1F}">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11200">
            <a:lnSpc>
              <a:spcPct val="90000"/>
            </a:lnSpc>
            <a:spcBef>
              <a:spcPct val="0"/>
            </a:spcBef>
            <a:spcAft>
              <a:spcPct val="35000"/>
            </a:spcAft>
            <a:buNone/>
          </a:pPr>
          <a:r>
            <a:rPr lang="en-GB" sz="1600" kern="1200"/>
            <a:t>Demonstrate critical analysis – don’t just describe!</a:t>
          </a:r>
          <a:endParaRPr lang="en-US" sz="1600" kern="1200"/>
        </a:p>
      </dsp:txBody>
      <dsp:txXfrm>
        <a:off x="1005339" y="4356207"/>
        <a:ext cx="4900841" cy="870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E0227-F6B8-43A8-BA98-F3944BDEDED8}">
      <dsp:nvSpPr>
        <dsp:cNvPr id="0" name=""/>
        <dsp:cNvSpPr/>
      </dsp:nvSpPr>
      <dsp:spPr>
        <a:xfrm>
          <a:off x="134825"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F0EDE-6E51-4738-8009-57F93B87DF1F}">
      <dsp:nvSpPr>
        <dsp:cNvPr id="0" name=""/>
        <dsp:cNvSpPr/>
      </dsp:nvSpPr>
      <dsp:spPr>
        <a:xfrm>
          <a:off x="406966" y="522360"/>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8EAC6D-92C3-4B35-B4C1-65B825F01767}">
      <dsp:nvSpPr>
        <dsp:cNvPr id="0" name=""/>
        <dsp:cNvSpPr/>
      </dsp:nvSpPr>
      <dsp:spPr>
        <a:xfrm>
          <a:off x="1708430"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Choose one organisation as the basis of your presentation. </a:t>
          </a:r>
        </a:p>
      </dsp:txBody>
      <dsp:txXfrm>
        <a:off x="1708430" y="250218"/>
        <a:ext cx="3054644" cy="1295909"/>
      </dsp:txXfrm>
    </dsp:sp>
    <dsp:sp modelId="{81330C24-BEA9-4BD8-B571-FD07F7DABB9C}">
      <dsp:nvSpPr>
        <dsp:cNvPr id="0" name=""/>
        <dsp:cNvSpPr/>
      </dsp:nvSpPr>
      <dsp:spPr>
        <a:xfrm>
          <a:off x="5295324"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B4FEA-6795-484F-A655-6E518EF5DAB6}">
      <dsp:nvSpPr>
        <dsp:cNvPr id="0" name=""/>
        <dsp:cNvSpPr/>
      </dsp:nvSpPr>
      <dsp:spPr>
        <a:xfrm>
          <a:off x="5567465" y="522360"/>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B17B35-13E6-4609-9042-BF976D48A559}">
      <dsp:nvSpPr>
        <dsp:cNvPr id="0" name=""/>
        <dsp:cNvSpPr/>
      </dsp:nvSpPr>
      <dsp:spPr>
        <a:xfrm>
          <a:off x="6868929"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Prepare a 5 minute video presentation for the senior management team on the topic of culture change. During your presentation you should describe and recommend tools that can be used to analyse the external environment and current culture of your organisation. You should give examples of how the tools can be applied and make recommendations regarding the most appropriate tools for the organisation to use. </a:t>
          </a:r>
        </a:p>
      </dsp:txBody>
      <dsp:txXfrm>
        <a:off x="6868929" y="250218"/>
        <a:ext cx="3054644" cy="1295909"/>
      </dsp:txXfrm>
    </dsp:sp>
    <dsp:sp modelId="{634AC9A7-A37E-4567-A710-C3E0B18F270F}">
      <dsp:nvSpPr>
        <dsp:cNvPr id="0" name=""/>
        <dsp:cNvSpPr/>
      </dsp:nvSpPr>
      <dsp:spPr>
        <a:xfrm>
          <a:off x="134825"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BD1C9-FF4B-4540-8B7D-4E48E344A1AC}">
      <dsp:nvSpPr>
        <dsp:cNvPr id="0" name=""/>
        <dsp:cNvSpPr/>
      </dsp:nvSpPr>
      <dsp:spPr>
        <a:xfrm>
          <a:off x="406966" y="245162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92578D-090D-4A07-9065-A632AEFD03F1}">
      <dsp:nvSpPr>
        <dsp:cNvPr id="0" name=""/>
        <dsp:cNvSpPr/>
      </dsp:nvSpPr>
      <dsp:spPr>
        <a:xfrm>
          <a:off x="1708430"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You should be visible in the video at some point, but have the option of embedding the video in other media, or inserting additional information/diagrams if you wish. </a:t>
          </a:r>
        </a:p>
      </dsp:txBody>
      <dsp:txXfrm>
        <a:off x="1708430" y="2179483"/>
        <a:ext cx="3054644" cy="1295909"/>
      </dsp:txXfrm>
    </dsp:sp>
    <dsp:sp modelId="{783B4380-372D-43B1-A644-F948408C538C}">
      <dsp:nvSpPr>
        <dsp:cNvPr id="0" name=""/>
        <dsp:cNvSpPr/>
      </dsp:nvSpPr>
      <dsp:spPr>
        <a:xfrm>
          <a:off x="5295324"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5DABC-D52D-4098-8894-330E7DD85113}">
      <dsp:nvSpPr>
        <dsp:cNvPr id="0" name=""/>
        <dsp:cNvSpPr/>
      </dsp:nvSpPr>
      <dsp:spPr>
        <a:xfrm>
          <a:off x="5567465" y="245162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E1136D-8B73-4A7B-8232-BD44D8F04DD4}">
      <dsp:nvSpPr>
        <dsp:cNvPr id="0" name=""/>
        <dsp:cNvSpPr/>
      </dsp:nvSpPr>
      <dsp:spPr>
        <a:xfrm>
          <a:off x="6868929"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dirty="0"/>
            <a:t>Your presentation must be academic in nature and include references to credible sources. Please upload a word document that contains your reference list </a:t>
          </a:r>
          <a:r>
            <a:rPr lang="en-US" sz="1100" u="sng" kern="1200" dirty="0"/>
            <a:t>plus a link to your video</a:t>
          </a:r>
          <a:r>
            <a:rPr lang="en-US" sz="1100" kern="1200" dirty="0"/>
            <a:t>, to Turnitin by 3pm on 7</a:t>
          </a:r>
          <a:r>
            <a:rPr lang="en-US" sz="1100" kern="1200" baseline="30000" dirty="0"/>
            <a:t>th</a:t>
          </a:r>
          <a:r>
            <a:rPr lang="en-US" sz="1100" kern="1200" dirty="0"/>
            <a:t> March 2022</a:t>
          </a:r>
        </a:p>
      </dsp:txBody>
      <dsp:txXfrm>
        <a:off x="6868929" y="2179483"/>
        <a:ext cx="3054644" cy="12959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0A9CF-AA21-4720-86F8-35AFFA4523F8}">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Recorded in English in an appropriate business/academic style using a media of your choice. </a:t>
          </a:r>
          <a:endParaRPr lang="en-US" sz="1600" kern="1200"/>
        </a:p>
      </dsp:txBody>
      <dsp:txXfrm>
        <a:off x="447913" y="1658"/>
        <a:ext cx="2863304" cy="1717982"/>
      </dsp:txXfrm>
    </dsp:sp>
    <dsp:sp modelId="{500EDC67-D08F-4AE7-93C6-758AA3DB92CE}">
      <dsp:nvSpPr>
        <dsp:cNvPr id="0" name=""/>
        <dsp:cNvSpPr/>
      </dsp:nvSpPr>
      <dsp:spPr>
        <a:xfrm>
          <a:off x="3597547" y="1658"/>
          <a:ext cx="2863304" cy="1717982"/>
        </a:xfrm>
        <a:prstGeom prst="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Focus only on the tasks set in the assignment.</a:t>
          </a:r>
          <a:endParaRPr lang="en-US" sz="1600" kern="1200"/>
        </a:p>
      </dsp:txBody>
      <dsp:txXfrm>
        <a:off x="3597547" y="1658"/>
        <a:ext cx="2863304" cy="1717982"/>
      </dsp:txXfrm>
    </dsp:sp>
    <dsp:sp modelId="{26ABB75C-CEFD-443C-A022-B3D1E82DA6B4}">
      <dsp:nvSpPr>
        <dsp:cNvPr id="0" name=""/>
        <dsp:cNvSpPr/>
      </dsp:nvSpPr>
      <dsp:spPr>
        <a:xfrm>
          <a:off x="6747182" y="1658"/>
          <a:ext cx="2863304" cy="1717982"/>
        </a:xfrm>
        <a:prstGeom prst="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Length: no more than 5 minutes.</a:t>
          </a:r>
          <a:endParaRPr lang="en-US" sz="1600" kern="1200"/>
        </a:p>
      </dsp:txBody>
      <dsp:txXfrm>
        <a:off x="6747182" y="1658"/>
        <a:ext cx="2863304" cy="1717982"/>
      </dsp:txXfrm>
    </dsp:sp>
    <dsp:sp modelId="{F807A137-DAB3-43B7-8C00-98F67047AFC9}">
      <dsp:nvSpPr>
        <dsp:cNvPr id="0" name=""/>
        <dsp:cNvSpPr/>
      </dsp:nvSpPr>
      <dsp:spPr>
        <a:xfrm>
          <a:off x="447913" y="2005971"/>
          <a:ext cx="2863304" cy="1717982"/>
        </a:xfrm>
        <a:prstGeom prst="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video presentation can be recorded using any media of your choice.  You should be visible in at least some of the video recording. </a:t>
          </a:r>
          <a:endParaRPr lang="en-US" sz="1600" kern="1200"/>
        </a:p>
      </dsp:txBody>
      <dsp:txXfrm>
        <a:off x="447913" y="2005971"/>
        <a:ext cx="2863304" cy="1717982"/>
      </dsp:txXfrm>
    </dsp:sp>
    <dsp:sp modelId="{E6B62266-9DC6-473C-8BF8-0EC4ED554F2F}">
      <dsp:nvSpPr>
        <dsp:cNvPr id="0" name=""/>
        <dsp:cNvSpPr/>
      </dsp:nvSpPr>
      <dsp:spPr>
        <a:xfrm>
          <a:off x="3597547" y="2005971"/>
          <a:ext cx="2863304" cy="1717982"/>
        </a:xfrm>
        <a:prstGeom prst="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word document containing a link to your video and a list of references using Harvard convention should be submitted to Turnitin. </a:t>
          </a:r>
          <a:endParaRPr lang="en-US" sz="1600" kern="1200"/>
        </a:p>
      </dsp:txBody>
      <dsp:txXfrm>
        <a:off x="3597547" y="2005971"/>
        <a:ext cx="2863304" cy="1717982"/>
      </dsp:txXfrm>
    </dsp:sp>
    <dsp:sp modelId="{438AE18C-CA30-4C56-845E-A8E5CF06F78A}">
      <dsp:nvSpPr>
        <dsp:cNvPr id="0" name=""/>
        <dsp:cNvSpPr/>
      </dsp:nvSpPr>
      <dsp:spPr>
        <a:xfrm>
          <a:off x="6747182" y="2005971"/>
          <a:ext cx="2863304" cy="1717982"/>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You should demonstrate appropriate presentation skills such as looking at the camera, clear and logical verbal communication, and adhering to timescales. </a:t>
          </a:r>
          <a:endParaRPr lang="en-US" sz="1600" kern="1200"/>
        </a:p>
      </dsp:txBody>
      <dsp:txXfrm>
        <a:off x="6747182" y="2005971"/>
        <a:ext cx="2863304" cy="171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77CB5-906B-4C11-86F1-4C2270E35F39}">
      <dsp:nvSpPr>
        <dsp:cNvPr id="0" name=""/>
        <dsp:cNvSpPr/>
      </dsp:nvSpPr>
      <dsp:spPr>
        <a:xfrm>
          <a:off x="344932" y="733995"/>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0788EB-8CFF-4F1E-A400-D46A24F276B6}">
      <dsp:nvSpPr>
        <dsp:cNvPr id="0" name=""/>
        <dsp:cNvSpPr/>
      </dsp:nvSpPr>
      <dsp:spPr>
        <a:xfrm>
          <a:off x="515480" y="904543"/>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8BE95E-FEAB-4D3C-912B-BC8996D37310}">
      <dsp:nvSpPr>
        <dsp:cNvPr id="0" name=""/>
        <dsp:cNvSpPr/>
      </dsp:nvSpPr>
      <dsp:spPr>
        <a:xfrm>
          <a:off x="1331094" y="733995"/>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Use an academic style – e.g. say, ‘According to Mullins, organisational culture can be described as  . . .’</a:t>
          </a:r>
          <a:endParaRPr lang="en-US" sz="1100" kern="1200"/>
        </a:p>
      </dsp:txBody>
      <dsp:txXfrm>
        <a:off x="1331094" y="733995"/>
        <a:ext cx="1914313" cy="812133"/>
      </dsp:txXfrm>
    </dsp:sp>
    <dsp:sp modelId="{6577895F-3340-44CF-A432-A89F3A294CFA}">
      <dsp:nvSpPr>
        <dsp:cNvPr id="0" name=""/>
        <dsp:cNvSpPr/>
      </dsp:nvSpPr>
      <dsp:spPr>
        <a:xfrm>
          <a:off x="3578962" y="733995"/>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3FC3D-B922-4782-9C50-B01E953AE336}">
      <dsp:nvSpPr>
        <dsp:cNvPr id="0" name=""/>
        <dsp:cNvSpPr/>
      </dsp:nvSpPr>
      <dsp:spPr>
        <a:xfrm>
          <a:off x="3749510" y="904543"/>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A48B75-9B70-4DF6-A37A-47623B4EDD5F}">
      <dsp:nvSpPr>
        <dsp:cNvPr id="0" name=""/>
        <dsp:cNvSpPr/>
      </dsp:nvSpPr>
      <dsp:spPr>
        <a:xfrm>
          <a:off x="4565123" y="733995"/>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 other words, you need to refer to literature in your presentation.</a:t>
          </a:r>
          <a:endParaRPr lang="en-US" sz="1100" kern="1200"/>
        </a:p>
      </dsp:txBody>
      <dsp:txXfrm>
        <a:off x="4565123" y="733995"/>
        <a:ext cx="1914313" cy="812133"/>
      </dsp:txXfrm>
    </dsp:sp>
    <dsp:sp modelId="{A500071A-CC0A-46BE-8823-75AE1BFE7816}">
      <dsp:nvSpPr>
        <dsp:cNvPr id="0" name=""/>
        <dsp:cNvSpPr/>
      </dsp:nvSpPr>
      <dsp:spPr>
        <a:xfrm>
          <a:off x="6812992" y="733995"/>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3EC1B-281C-41E4-BBBC-4AEC25FF3373}">
      <dsp:nvSpPr>
        <dsp:cNvPr id="0" name=""/>
        <dsp:cNvSpPr/>
      </dsp:nvSpPr>
      <dsp:spPr>
        <a:xfrm>
          <a:off x="6983540" y="904543"/>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B065D5-3AD7-496F-9B2D-918723CED4D7}">
      <dsp:nvSpPr>
        <dsp:cNvPr id="0" name=""/>
        <dsp:cNvSpPr/>
      </dsp:nvSpPr>
      <dsp:spPr>
        <a:xfrm>
          <a:off x="7799153" y="733995"/>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Submit your full reference list plus video link to Turnitin. </a:t>
          </a:r>
          <a:endParaRPr lang="en-US" sz="1100" kern="1200"/>
        </a:p>
      </dsp:txBody>
      <dsp:txXfrm>
        <a:off x="7799153" y="733995"/>
        <a:ext cx="1914313" cy="812133"/>
      </dsp:txXfrm>
    </dsp:sp>
    <dsp:sp modelId="{85A2F79C-97C4-4289-B922-4F66704D3629}">
      <dsp:nvSpPr>
        <dsp:cNvPr id="0" name=""/>
        <dsp:cNvSpPr/>
      </dsp:nvSpPr>
      <dsp:spPr>
        <a:xfrm>
          <a:off x="344932" y="2179483"/>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116E8-327D-465C-9F78-932B4BAB86C6}">
      <dsp:nvSpPr>
        <dsp:cNvPr id="0" name=""/>
        <dsp:cNvSpPr/>
      </dsp:nvSpPr>
      <dsp:spPr>
        <a:xfrm>
          <a:off x="515480" y="2350030"/>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7DCA9B-55AE-4825-A3F5-E558E86CDB46}">
      <dsp:nvSpPr>
        <dsp:cNvPr id="0" name=""/>
        <dsp:cNvSpPr/>
      </dsp:nvSpPr>
      <dsp:spPr>
        <a:xfrm>
          <a:off x="1331094" y="217948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Make sure that your video looks professional and is appropriate for an audience of managers (dress appropriately, make sure your background is plain/not distracting)</a:t>
          </a:r>
          <a:endParaRPr lang="en-US" sz="1100" kern="1200"/>
        </a:p>
      </dsp:txBody>
      <dsp:txXfrm>
        <a:off x="1331094" y="2179483"/>
        <a:ext cx="1914313" cy="812133"/>
      </dsp:txXfrm>
    </dsp:sp>
    <dsp:sp modelId="{EC759BB8-5D5A-4AF6-9CCD-BE0058BB9BB4}">
      <dsp:nvSpPr>
        <dsp:cNvPr id="0" name=""/>
        <dsp:cNvSpPr/>
      </dsp:nvSpPr>
      <dsp:spPr>
        <a:xfrm>
          <a:off x="3578962" y="2179483"/>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43A64-C2B7-48E6-9F9F-74DC067133DA}">
      <dsp:nvSpPr>
        <dsp:cNvPr id="0" name=""/>
        <dsp:cNvSpPr/>
      </dsp:nvSpPr>
      <dsp:spPr>
        <a:xfrm>
          <a:off x="3749510" y="2350030"/>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B10636-92C5-4807-AC40-6119A2A752E7}">
      <dsp:nvSpPr>
        <dsp:cNvPr id="0" name=""/>
        <dsp:cNvSpPr/>
      </dsp:nvSpPr>
      <dsp:spPr>
        <a:xfrm>
          <a:off x="4565123" y="217948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Look at the camera and try to speak naturally (i.e. try not to read your notes). </a:t>
          </a:r>
          <a:endParaRPr lang="en-US" sz="1100" kern="1200"/>
        </a:p>
      </dsp:txBody>
      <dsp:txXfrm>
        <a:off x="4565123" y="2179483"/>
        <a:ext cx="1914313" cy="812133"/>
      </dsp:txXfrm>
    </dsp:sp>
    <dsp:sp modelId="{4588DABD-7073-41D8-97CF-DA7130CE6861}">
      <dsp:nvSpPr>
        <dsp:cNvPr id="0" name=""/>
        <dsp:cNvSpPr/>
      </dsp:nvSpPr>
      <dsp:spPr>
        <a:xfrm>
          <a:off x="6812992" y="2179483"/>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56FBF-28B4-4334-A6DB-407C39240356}">
      <dsp:nvSpPr>
        <dsp:cNvPr id="0" name=""/>
        <dsp:cNvSpPr/>
      </dsp:nvSpPr>
      <dsp:spPr>
        <a:xfrm>
          <a:off x="6983540" y="2350030"/>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8211E1-7CF5-4A66-849F-B460CB865E69}">
      <dsp:nvSpPr>
        <dsp:cNvPr id="0" name=""/>
        <dsp:cNvSpPr/>
      </dsp:nvSpPr>
      <dsp:spPr>
        <a:xfrm>
          <a:off x="7799153" y="217948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If you are technically minded, include Powerpoint slides/images in your video that you talk over, but don’t worry if this is not possible. A simple phone video recording of you speaking to the camera will be fine. </a:t>
          </a:r>
          <a:endParaRPr lang="en-US" sz="1100" kern="1200"/>
        </a:p>
      </dsp:txBody>
      <dsp:txXfrm>
        <a:off x="7799153" y="2179483"/>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53E34-4C59-40C7-BA9D-38ACE1E6BE36}" type="datetimeFigureOut">
              <a:rPr lang="en-GB" smtClean="0"/>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258043-4163-4163-AE44-3E3E71204DE6}" type="slidenum">
              <a:rPr lang="en-GB" smtClean="0"/>
              <a:t>‹#›</a:t>
            </a:fld>
            <a:endParaRPr lang="en-GB"/>
          </a:p>
        </p:txBody>
      </p:sp>
    </p:spTree>
    <p:extLst>
      <p:ext uri="{BB962C8B-B14F-4D97-AF65-F5344CB8AC3E}">
        <p14:creationId xmlns:p14="http://schemas.microsoft.com/office/powerpoint/2010/main" val="484275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3</a:t>
            </a:fld>
            <a:endParaRPr lang="en-GB"/>
          </a:p>
        </p:txBody>
      </p:sp>
    </p:spTree>
    <p:extLst>
      <p:ext uri="{BB962C8B-B14F-4D97-AF65-F5344CB8AC3E}">
        <p14:creationId xmlns:p14="http://schemas.microsoft.com/office/powerpoint/2010/main" val="438903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F2DA433-3EF8-4E35-B45D-E31048CD1D80}" type="datetimeFigureOut">
              <a:rPr lang="en-GB" smtClean="0"/>
              <a:t>11/01/2022</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BEDB9D8E-5171-4C71-9ACC-4BBCCE7DEC04}" type="slidenum">
              <a:rPr lang="en-GB" smtClean="0"/>
              <a:t>‹#›</a:t>
            </a:fld>
            <a:endParaRPr lang="en-GB"/>
          </a:p>
        </p:txBody>
      </p:sp>
    </p:spTree>
    <p:extLst>
      <p:ext uri="{BB962C8B-B14F-4D97-AF65-F5344CB8AC3E}">
        <p14:creationId xmlns:p14="http://schemas.microsoft.com/office/powerpoint/2010/main" val="26294733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2DA433-3EF8-4E35-B45D-E31048CD1D80}"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898819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EF2DA433-3EF8-4E35-B45D-E31048CD1D80}" type="datetimeFigureOut">
              <a:rPr lang="en-GB" smtClean="0"/>
              <a:t>11/01/2022</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351454112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2DA433-3EF8-4E35-B45D-E31048CD1D80}"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3357489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2DA433-3EF8-4E35-B45D-E31048CD1D80}"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3508048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2DA433-3EF8-4E35-B45D-E31048CD1D80}" type="datetimeFigureOut">
              <a:rPr lang="en-GB" smtClean="0"/>
              <a:t>11/01/2022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3134453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2DA433-3EF8-4E35-B45D-E31048CD1D80}" type="datetimeFigureOut">
              <a:rPr lang="en-GB" smtClean="0"/>
              <a:t>11/01/2022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1958394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F2DA433-3EF8-4E35-B45D-E31048CD1D80}" type="datetimeFigureOut">
              <a:rPr lang="en-GB" smtClean="0"/>
              <a:t>11/01/2022</a:t>
            </a:fld>
            <a:endParaRPr lang="en-GB"/>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BEDB9D8E-5171-4C71-9ACC-4BBCCE7DEC04}"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6327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F2DA433-3EF8-4E35-B45D-E31048CD1D80}" type="datetimeFigureOut">
              <a:rPr lang="en-GB" smtClean="0"/>
              <a:t>11/01/2022</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BEDB9D8E-5171-4C71-9ACC-4BBCCE7DEC04}"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6386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2DA433-3EF8-4E35-B45D-E31048CD1D80}"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698698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2DA433-3EF8-4E35-B45D-E31048CD1D80}"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583430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F2DA433-3EF8-4E35-B45D-E31048CD1D80}" type="datetimeFigureOut">
              <a:rPr lang="en-GB" smtClean="0"/>
              <a:t>11/01/2022</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EDB9D8E-5171-4C71-9ACC-4BBCCE7DEC04}" type="slidenum">
              <a:rPr lang="en-GB" smtClean="0"/>
              <a:t>‹#›</a:t>
            </a:fld>
            <a:endParaRPr lang="en-GB"/>
          </a:p>
        </p:txBody>
      </p:sp>
    </p:spTree>
    <p:extLst>
      <p:ext uri="{BB962C8B-B14F-4D97-AF65-F5344CB8AC3E}">
        <p14:creationId xmlns:p14="http://schemas.microsoft.com/office/powerpoint/2010/main" val="34433856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AF8F05E-663E-4CB0-9E2F-16EB88922168}"/>
              </a:ext>
            </a:extLst>
          </p:cNvPr>
          <p:cNvSpPr>
            <a:spLocks noGrp="1"/>
          </p:cNvSpPr>
          <p:nvPr>
            <p:ph type="ctrTitle"/>
          </p:nvPr>
        </p:nvSpPr>
        <p:spPr>
          <a:xfrm>
            <a:off x="1263520" y="1272800"/>
            <a:ext cx="6544620" cy="4312402"/>
          </a:xfrm>
        </p:spPr>
        <p:txBody>
          <a:bodyPr anchor="ctr">
            <a:normAutofit/>
          </a:bodyPr>
          <a:lstStyle/>
          <a:p>
            <a:pPr algn="r"/>
            <a:r>
              <a:rPr lang="en-GB" sz="6300" b="1">
                <a:solidFill>
                  <a:schemeClr val="tx1"/>
                </a:solidFill>
              </a:rPr>
              <a:t>Assignment Preparation – Part One (Presentation)</a:t>
            </a:r>
          </a:p>
        </p:txBody>
      </p:sp>
      <p:sp>
        <p:nvSpPr>
          <p:cNvPr id="3" name="Subtitle 2">
            <a:extLst>
              <a:ext uri="{FF2B5EF4-FFF2-40B4-BE49-F238E27FC236}">
                <a16:creationId xmlns:a16="http://schemas.microsoft.com/office/drawing/2014/main" id="{B6BFC1FB-61E5-418F-8D21-5783403C590E}"/>
              </a:ext>
            </a:extLst>
          </p:cNvPr>
          <p:cNvSpPr>
            <a:spLocks noGrp="1"/>
          </p:cNvSpPr>
          <p:nvPr>
            <p:ph type="subTitle" idx="1"/>
          </p:nvPr>
        </p:nvSpPr>
        <p:spPr>
          <a:xfrm>
            <a:off x="8473440" y="1272800"/>
            <a:ext cx="2481307" cy="4312402"/>
          </a:xfrm>
        </p:spPr>
        <p:txBody>
          <a:bodyPr anchor="ctr">
            <a:normAutofit/>
          </a:bodyPr>
          <a:lstStyle/>
          <a:p>
            <a:pPr algn="l">
              <a:spcAft>
                <a:spcPts val="600"/>
              </a:spcAft>
            </a:pPr>
            <a:r>
              <a:rPr lang="en-GB" sz="2000"/>
              <a:t>January 2021</a:t>
            </a:r>
          </a:p>
        </p:txBody>
      </p:sp>
      <p:cxnSp>
        <p:nvCxnSpPr>
          <p:cNvPr id="16" name="Straight Connector 1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004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34E6-39B7-4608-B35D-D03A29F12B7D}"/>
              </a:ext>
            </a:extLst>
          </p:cNvPr>
          <p:cNvSpPr>
            <a:spLocks noGrp="1"/>
          </p:cNvSpPr>
          <p:nvPr>
            <p:ph type="title"/>
          </p:nvPr>
        </p:nvSpPr>
        <p:spPr>
          <a:xfrm>
            <a:off x="1066800" y="642594"/>
            <a:ext cx="10058400" cy="1371600"/>
          </a:xfrm>
        </p:spPr>
        <p:txBody>
          <a:bodyPr>
            <a:normAutofit/>
          </a:bodyPr>
          <a:lstStyle/>
          <a:p>
            <a:pPr algn="ctr"/>
            <a:r>
              <a:rPr lang="en-GB" b="1" dirty="0"/>
              <a:t>Presentations</a:t>
            </a:r>
            <a:endParaRPr lang="en-GB" b="1"/>
          </a:p>
        </p:txBody>
      </p:sp>
      <p:graphicFrame>
        <p:nvGraphicFramePr>
          <p:cNvPr id="5" name="Content Placeholder 2">
            <a:extLst>
              <a:ext uri="{FF2B5EF4-FFF2-40B4-BE49-F238E27FC236}">
                <a16:creationId xmlns:a16="http://schemas.microsoft.com/office/drawing/2014/main" id="{E88A126A-BFD4-4AC6-B81F-93D29FE85741}"/>
              </a:ext>
            </a:extLst>
          </p:cNvPr>
          <p:cNvGraphicFramePr>
            <a:graphicFrameLocks noGrp="1"/>
          </p:cNvGraphicFramePr>
          <p:nvPr>
            <p:ph idx="1"/>
            <p:extLst>
              <p:ext uri="{D42A27DB-BD31-4B8C-83A1-F6EECF244321}">
                <p14:modId xmlns:p14="http://schemas.microsoft.com/office/powerpoint/2010/main" val="125293704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921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a:xfrm>
            <a:off x="573409" y="559477"/>
            <a:ext cx="3765200" cy="5709931"/>
          </a:xfrm>
        </p:spPr>
        <p:txBody>
          <a:bodyPr>
            <a:normAutofit/>
          </a:bodyPr>
          <a:lstStyle/>
          <a:p>
            <a:pPr algn="ctr"/>
            <a:r>
              <a:rPr lang="en-GB" b="1"/>
              <a:t>Assignment Part 1 - Learning Points from Previous Cohorts</a:t>
            </a:r>
          </a:p>
        </p:txBody>
      </p:sp>
      <p:graphicFrame>
        <p:nvGraphicFramePr>
          <p:cNvPr id="5" name="Content Placeholder 2">
            <a:extLst>
              <a:ext uri="{FF2B5EF4-FFF2-40B4-BE49-F238E27FC236}">
                <a16:creationId xmlns:a16="http://schemas.microsoft.com/office/drawing/2014/main" id="{9D1976FB-5497-497C-AF80-0630905F8081}"/>
              </a:ext>
            </a:extLst>
          </p:cNvPr>
          <p:cNvGraphicFramePr>
            <a:graphicFrameLocks noGrp="1"/>
          </p:cNvGraphicFramePr>
          <p:nvPr>
            <p:ph idx="1"/>
            <p:extLst>
              <p:ext uri="{D42A27DB-BD31-4B8C-83A1-F6EECF244321}">
                <p14:modId xmlns:p14="http://schemas.microsoft.com/office/powerpoint/2010/main" val="69531922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8274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6CC1-25B6-417D-A856-C193C9E12F66}"/>
              </a:ext>
            </a:extLst>
          </p:cNvPr>
          <p:cNvSpPr>
            <a:spLocks noGrp="1"/>
          </p:cNvSpPr>
          <p:nvPr>
            <p:ph type="title"/>
          </p:nvPr>
        </p:nvSpPr>
        <p:spPr>
          <a:xfrm>
            <a:off x="1066800" y="642594"/>
            <a:ext cx="10058400" cy="1371600"/>
          </a:xfrm>
        </p:spPr>
        <p:txBody>
          <a:bodyPr>
            <a:normAutofit/>
          </a:bodyPr>
          <a:lstStyle/>
          <a:p>
            <a:pPr algn="ctr"/>
            <a:r>
              <a:rPr lang="en-GB" b="1" dirty="0"/>
              <a:t>Part One – Video Presentation</a:t>
            </a:r>
            <a:endParaRPr lang="en-GB" b="1"/>
          </a:p>
        </p:txBody>
      </p:sp>
      <p:graphicFrame>
        <p:nvGraphicFramePr>
          <p:cNvPr id="5" name="Content Placeholder 2">
            <a:extLst>
              <a:ext uri="{FF2B5EF4-FFF2-40B4-BE49-F238E27FC236}">
                <a16:creationId xmlns:a16="http://schemas.microsoft.com/office/drawing/2014/main" id="{92529DB8-B424-4876-891E-7495D64E0C69}"/>
              </a:ext>
            </a:extLst>
          </p:cNvPr>
          <p:cNvGraphicFramePr>
            <a:graphicFrameLocks noGrp="1"/>
          </p:cNvGraphicFramePr>
          <p:nvPr>
            <p:ph idx="1"/>
            <p:extLst>
              <p:ext uri="{D42A27DB-BD31-4B8C-83A1-F6EECF244321}">
                <p14:modId xmlns:p14="http://schemas.microsoft.com/office/powerpoint/2010/main" val="244567030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02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DD363AE-ADF8-476E-B9DE-4C646570FFA6}"/>
              </a:ext>
            </a:extLst>
          </p:cNvPr>
          <p:cNvSpPr>
            <a:spLocks noGrp="1"/>
          </p:cNvSpPr>
          <p:nvPr>
            <p:ph type="title"/>
          </p:nvPr>
        </p:nvSpPr>
        <p:spPr>
          <a:xfrm>
            <a:off x="3844616" y="881210"/>
            <a:ext cx="7417925" cy="1517035"/>
          </a:xfrm>
        </p:spPr>
        <p:txBody>
          <a:bodyPr>
            <a:normAutofit/>
          </a:bodyPr>
          <a:lstStyle/>
          <a:p>
            <a:r>
              <a:rPr lang="en-GB" b="1">
                <a:solidFill>
                  <a:schemeClr val="tx1">
                    <a:lumMod val="75000"/>
                    <a:lumOff val="25000"/>
                  </a:schemeClr>
                </a:solidFill>
              </a:rPr>
              <a:t>Possible Structure</a:t>
            </a:r>
          </a:p>
        </p:txBody>
      </p:sp>
      <p:sp>
        <p:nvSpPr>
          <p:cNvPr id="7" name="Content Placeholder 2">
            <a:extLst>
              <a:ext uri="{FF2B5EF4-FFF2-40B4-BE49-F238E27FC236}">
                <a16:creationId xmlns:a16="http://schemas.microsoft.com/office/drawing/2014/main" id="{9169E4B3-9285-49C8-97D5-86FD83913C71}"/>
              </a:ext>
            </a:extLst>
          </p:cNvPr>
          <p:cNvSpPr>
            <a:spLocks noGrp="1"/>
          </p:cNvSpPr>
          <p:nvPr>
            <p:ph idx="1"/>
          </p:nvPr>
        </p:nvSpPr>
        <p:spPr>
          <a:xfrm>
            <a:off x="3844616" y="2626840"/>
            <a:ext cx="7245103" cy="3131777"/>
          </a:xfrm>
        </p:spPr>
        <p:txBody>
          <a:bodyPr>
            <a:normAutofit/>
          </a:bodyPr>
          <a:lstStyle/>
          <a:p>
            <a:pPr>
              <a:lnSpc>
                <a:spcPct val="90000"/>
              </a:lnSpc>
            </a:pPr>
            <a:r>
              <a:rPr lang="en-GB" sz="1400">
                <a:solidFill>
                  <a:schemeClr val="tx1">
                    <a:lumMod val="75000"/>
                    <a:lumOff val="25000"/>
                  </a:schemeClr>
                </a:solidFill>
              </a:rPr>
              <a:t>Choose an appropriate title. </a:t>
            </a:r>
          </a:p>
          <a:p>
            <a:pPr>
              <a:lnSpc>
                <a:spcPct val="90000"/>
              </a:lnSpc>
            </a:pPr>
            <a:r>
              <a:rPr lang="en-GB" sz="1400">
                <a:solidFill>
                  <a:schemeClr val="tx1">
                    <a:lumMod val="75000"/>
                    <a:lumOff val="25000"/>
                  </a:schemeClr>
                </a:solidFill>
              </a:rPr>
              <a:t>Introduction – say what the purpose of the presentation is – to recommend appropriate ways of analysing the culture and external context of the organisation in order to determine future strategy and plan for culture change. </a:t>
            </a:r>
          </a:p>
          <a:p>
            <a:pPr>
              <a:lnSpc>
                <a:spcPct val="90000"/>
              </a:lnSpc>
            </a:pPr>
            <a:r>
              <a:rPr lang="en-GB" sz="1400">
                <a:solidFill>
                  <a:schemeClr val="tx1">
                    <a:lumMod val="75000"/>
                    <a:lumOff val="25000"/>
                  </a:schemeClr>
                </a:solidFill>
              </a:rPr>
              <a:t>Define ‘organisational culture’, ‘external context’.</a:t>
            </a:r>
          </a:p>
          <a:p>
            <a:pPr>
              <a:lnSpc>
                <a:spcPct val="90000"/>
              </a:lnSpc>
            </a:pPr>
            <a:r>
              <a:rPr lang="en-GB" sz="1400">
                <a:solidFill>
                  <a:schemeClr val="tx1">
                    <a:lumMod val="75000"/>
                    <a:lumOff val="25000"/>
                  </a:schemeClr>
                </a:solidFill>
              </a:rPr>
              <a:t>Mention different models to analyse culture, but then recommend one – e.g. cultural web. State why it is the best tool to use and then give examples of how it can be applied to your organisation. </a:t>
            </a:r>
          </a:p>
          <a:p>
            <a:pPr>
              <a:lnSpc>
                <a:spcPct val="90000"/>
              </a:lnSpc>
            </a:pPr>
            <a:r>
              <a:rPr lang="en-GB" sz="1400">
                <a:solidFill>
                  <a:schemeClr val="tx1">
                    <a:lumMod val="75000"/>
                    <a:lumOff val="25000"/>
                  </a:schemeClr>
                </a:solidFill>
              </a:rPr>
              <a:t>Mention different models to analyse the context of organisations and then recommend one – e.g PESTLE. State why it is the best tool to use and give examples of how it can be applied.</a:t>
            </a:r>
          </a:p>
          <a:p>
            <a:pPr>
              <a:lnSpc>
                <a:spcPct val="90000"/>
              </a:lnSpc>
            </a:pPr>
            <a:r>
              <a:rPr lang="en-GB" sz="1400">
                <a:solidFill>
                  <a:schemeClr val="tx1">
                    <a:lumMod val="75000"/>
                    <a:lumOff val="25000"/>
                  </a:schemeClr>
                </a:solidFill>
              </a:rPr>
              <a:t>Conclusion – summarise what you have said.</a:t>
            </a:r>
          </a:p>
        </p:txBody>
      </p:sp>
    </p:spTree>
    <p:extLst>
      <p:ext uri="{BB962C8B-B14F-4D97-AF65-F5344CB8AC3E}">
        <p14:creationId xmlns:p14="http://schemas.microsoft.com/office/powerpoint/2010/main" val="3538781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96184FD-40F2-4B0B-9395-6F6F818D187F}"/>
              </a:ext>
            </a:extLst>
          </p:cNvPr>
          <p:cNvSpPr>
            <a:spLocks noGrp="1"/>
          </p:cNvSpPr>
          <p:nvPr>
            <p:ph type="title"/>
          </p:nvPr>
        </p:nvSpPr>
        <p:spPr>
          <a:xfrm>
            <a:off x="3844616" y="881210"/>
            <a:ext cx="7417925" cy="1517035"/>
          </a:xfrm>
        </p:spPr>
        <p:txBody>
          <a:bodyPr>
            <a:normAutofit/>
          </a:bodyPr>
          <a:lstStyle/>
          <a:p>
            <a:r>
              <a:rPr lang="en-GB" b="1">
                <a:solidFill>
                  <a:schemeClr val="tx1">
                    <a:lumMod val="75000"/>
                    <a:lumOff val="25000"/>
                  </a:schemeClr>
                </a:solidFill>
              </a:rPr>
              <a:t>Organisational Examples</a:t>
            </a:r>
          </a:p>
        </p:txBody>
      </p:sp>
      <p:sp>
        <p:nvSpPr>
          <p:cNvPr id="3" name="Content Placeholder 2">
            <a:extLst>
              <a:ext uri="{FF2B5EF4-FFF2-40B4-BE49-F238E27FC236}">
                <a16:creationId xmlns:a16="http://schemas.microsoft.com/office/drawing/2014/main" id="{74F3B27C-5D8E-48D9-8BCA-0E6664EAF613}"/>
              </a:ext>
            </a:extLst>
          </p:cNvPr>
          <p:cNvSpPr>
            <a:spLocks noGrp="1"/>
          </p:cNvSpPr>
          <p:nvPr>
            <p:ph idx="1"/>
          </p:nvPr>
        </p:nvSpPr>
        <p:spPr>
          <a:xfrm>
            <a:off x="3844616" y="2626840"/>
            <a:ext cx="7245103" cy="3131777"/>
          </a:xfrm>
        </p:spPr>
        <p:txBody>
          <a:bodyPr>
            <a:normAutofit/>
          </a:bodyPr>
          <a:lstStyle/>
          <a:p>
            <a:pPr marL="0" indent="0">
              <a:buNone/>
            </a:pPr>
            <a:r>
              <a:rPr lang="en-GB" dirty="0">
                <a:solidFill>
                  <a:schemeClr val="tx1">
                    <a:lumMod val="75000"/>
                    <a:lumOff val="25000"/>
                  </a:schemeClr>
                </a:solidFill>
              </a:rPr>
              <a:t>If you choose the cultural web to focus on, you should describe the different parts and then give examples under some of them – e.g. say what the organisational structure is in your organisation and how this affects culture. </a:t>
            </a:r>
          </a:p>
          <a:p>
            <a:pPr marL="0" indent="0">
              <a:buNone/>
            </a:pPr>
            <a:r>
              <a:rPr lang="en-GB" dirty="0">
                <a:solidFill>
                  <a:schemeClr val="tx1">
                    <a:lumMod val="75000"/>
                    <a:lumOff val="25000"/>
                  </a:schemeClr>
                </a:solidFill>
              </a:rPr>
              <a:t>If your organisation has a tall hierarchy you might say that this results in a lot of formality, where the decision-making process is lengthy and bureaucratic. </a:t>
            </a:r>
          </a:p>
          <a:p>
            <a:pPr marL="0" indent="0" algn="ctr">
              <a:buNone/>
            </a:pPr>
            <a:r>
              <a:rPr lang="en-GB" b="1" u="sng" dirty="0">
                <a:solidFill>
                  <a:schemeClr val="tx1">
                    <a:lumMod val="75000"/>
                    <a:lumOff val="25000"/>
                  </a:schemeClr>
                </a:solidFill>
              </a:rPr>
              <a:t>Any points you make need to be underpinned by a credible source</a:t>
            </a:r>
            <a:r>
              <a:rPr lang="en-GB" b="1" dirty="0">
                <a:solidFill>
                  <a:schemeClr val="tx1">
                    <a:lumMod val="75000"/>
                    <a:lumOff val="25000"/>
                  </a:schemeClr>
                </a:solidFill>
              </a:rPr>
              <a:t>. </a:t>
            </a:r>
          </a:p>
        </p:txBody>
      </p:sp>
    </p:spTree>
    <p:extLst>
      <p:ext uri="{BB962C8B-B14F-4D97-AF65-F5344CB8AC3E}">
        <p14:creationId xmlns:p14="http://schemas.microsoft.com/office/powerpoint/2010/main" val="1551799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E653B29-CEC4-4D92-91C0-AED521DEB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B0876A3-3EF7-4256-9FA5-BD3941F7253B}"/>
              </a:ext>
            </a:extLst>
          </p:cNvPr>
          <p:cNvSpPr>
            <a:spLocks noGrp="1"/>
          </p:cNvSpPr>
          <p:nvPr>
            <p:ph type="title"/>
          </p:nvPr>
        </p:nvSpPr>
        <p:spPr>
          <a:xfrm>
            <a:off x="7539554" y="891241"/>
            <a:ext cx="3939084" cy="5075519"/>
          </a:xfrm>
        </p:spPr>
        <p:txBody>
          <a:bodyPr>
            <a:normAutofit/>
          </a:bodyPr>
          <a:lstStyle/>
          <a:p>
            <a:r>
              <a:rPr lang="en-GB" sz="4000" b="1"/>
              <a:t>Sources</a:t>
            </a:r>
          </a:p>
        </p:txBody>
      </p:sp>
      <p:sp>
        <p:nvSpPr>
          <p:cNvPr id="3" name="Content Placeholder 2">
            <a:extLst>
              <a:ext uri="{FF2B5EF4-FFF2-40B4-BE49-F238E27FC236}">
                <a16:creationId xmlns:a16="http://schemas.microsoft.com/office/drawing/2014/main" id="{08C13922-1243-45B4-BC20-DF3BDE2B99B2}"/>
              </a:ext>
            </a:extLst>
          </p:cNvPr>
          <p:cNvSpPr>
            <a:spLocks noGrp="1"/>
          </p:cNvSpPr>
          <p:nvPr>
            <p:ph idx="1"/>
          </p:nvPr>
        </p:nvSpPr>
        <p:spPr>
          <a:xfrm>
            <a:off x="866441" y="891241"/>
            <a:ext cx="6013478" cy="5075519"/>
          </a:xfrm>
        </p:spPr>
        <p:txBody>
          <a:bodyPr anchor="ctr">
            <a:normAutofit/>
          </a:bodyPr>
          <a:lstStyle/>
          <a:p>
            <a:r>
              <a:rPr lang="en-GB" dirty="0"/>
              <a:t>Use the sources on Moodle, plus ones you find.</a:t>
            </a:r>
          </a:p>
          <a:p>
            <a:r>
              <a:rPr lang="en-GB" dirty="0"/>
              <a:t>Good – articles from the library catalogue on-line or from Google Scholar; industry magazines such as People Management; Newspapers such as The Guardian; Blogs/Linked In articles by experts; BBC news; reputable websites such as ACAS, CIPD, Managers.org.</a:t>
            </a:r>
          </a:p>
          <a:p>
            <a:r>
              <a:rPr lang="en-GB" dirty="0"/>
              <a:t>Not Good – commercial websites, essay help websites, anonymous sources. </a:t>
            </a:r>
          </a:p>
        </p:txBody>
      </p:sp>
      <p:cxnSp>
        <p:nvCxnSpPr>
          <p:cNvPr id="12" name="Straight Connector 11">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280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E653B29-CEC4-4D92-91C0-AED521DEB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A6DF79E3-AABE-4824-AA69-876F61B6D318}"/>
              </a:ext>
            </a:extLst>
          </p:cNvPr>
          <p:cNvSpPr>
            <a:spLocks noGrp="1"/>
          </p:cNvSpPr>
          <p:nvPr>
            <p:ph type="title"/>
          </p:nvPr>
        </p:nvSpPr>
        <p:spPr>
          <a:xfrm>
            <a:off x="7539554" y="891241"/>
            <a:ext cx="3939084" cy="5075519"/>
          </a:xfrm>
        </p:spPr>
        <p:txBody>
          <a:bodyPr>
            <a:normAutofit/>
          </a:bodyPr>
          <a:lstStyle/>
          <a:p>
            <a:r>
              <a:rPr lang="en-GB" sz="4000" b="1"/>
              <a:t>Assignment Guidance</a:t>
            </a:r>
          </a:p>
        </p:txBody>
      </p:sp>
      <p:sp>
        <p:nvSpPr>
          <p:cNvPr id="3" name="Content Placeholder 2">
            <a:extLst>
              <a:ext uri="{FF2B5EF4-FFF2-40B4-BE49-F238E27FC236}">
                <a16:creationId xmlns:a16="http://schemas.microsoft.com/office/drawing/2014/main" id="{96C46005-B2EC-46CF-972D-B3F892BE071C}"/>
              </a:ext>
            </a:extLst>
          </p:cNvPr>
          <p:cNvSpPr>
            <a:spLocks noGrp="1"/>
          </p:cNvSpPr>
          <p:nvPr>
            <p:ph idx="1"/>
          </p:nvPr>
        </p:nvSpPr>
        <p:spPr>
          <a:xfrm>
            <a:off x="866441" y="891241"/>
            <a:ext cx="6013478" cy="5075519"/>
          </a:xfrm>
        </p:spPr>
        <p:txBody>
          <a:bodyPr anchor="ctr">
            <a:normAutofit/>
          </a:bodyPr>
          <a:lstStyle/>
          <a:p>
            <a:r>
              <a:rPr lang="en-GB" dirty="0"/>
              <a:t>Use at least 10 references to underpin your work</a:t>
            </a:r>
          </a:p>
          <a:p>
            <a:r>
              <a:rPr lang="en-GB" dirty="0"/>
              <a:t>You should provide appropriate definitions and should demonstrate your knowledge of environmental and cultural analysis tools and models such as PESTLE, SWOT and the Cultural Web. You should demonstrate your knowledge of how culture affects organisational efficiency. </a:t>
            </a:r>
          </a:p>
          <a:p>
            <a:r>
              <a:rPr lang="en-GB" dirty="0"/>
              <a:t>Your should demonstrate your ability to analyse the culture and context of an organisation. Analysis will also be shown by stating which tools are the most appropriate for your organisation.</a:t>
            </a:r>
          </a:p>
          <a:p>
            <a:r>
              <a:rPr lang="en-GB" dirty="0"/>
              <a:t>You should effectively apply the models to your organisation – this will be demonstrated via your examples. </a:t>
            </a:r>
          </a:p>
        </p:txBody>
      </p:sp>
      <p:cxnSp>
        <p:nvCxnSpPr>
          <p:cNvPr id="12" name="Straight Connector 11">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2198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F88C-6D42-4056-A391-79B98BFB6B92}"/>
              </a:ext>
            </a:extLst>
          </p:cNvPr>
          <p:cNvSpPr>
            <a:spLocks noGrp="1"/>
          </p:cNvSpPr>
          <p:nvPr>
            <p:ph type="title"/>
          </p:nvPr>
        </p:nvSpPr>
        <p:spPr>
          <a:xfrm>
            <a:off x="1066800" y="642594"/>
            <a:ext cx="10058400" cy="1371600"/>
          </a:xfrm>
        </p:spPr>
        <p:txBody>
          <a:bodyPr>
            <a:normAutofit/>
          </a:bodyPr>
          <a:lstStyle/>
          <a:p>
            <a:pPr algn="ctr"/>
            <a:r>
              <a:rPr lang="en-GB" b="1" dirty="0"/>
              <a:t>Guidance for Transferable Skills</a:t>
            </a:r>
            <a:endParaRPr lang="en-GB" b="1"/>
          </a:p>
        </p:txBody>
      </p:sp>
      <p:graphicFrame>
        <p:nvGraphicFramePr>
          <p:cNvPr id="5" name="Content Placeholder 2">
            <a:extLst>
              <a:ext uri="{FF2B5EF4-FFF2-40B4-BE49-F238E27FC236}">
                <a16:creationId xmlns:a16="http://schemas.microsoft.com/office/drawing/2014/main" id="{2BA01B60-80E7-4C4A-919B-DDC4557BA707}"/>
              </a:ext>
            </a:extLst>
          </p:cNvPr>
          <p:cNvGraphicFramePr>
            <a:graphicFrameLocks noGrp="1"/>
          </p:cNvGraphicFramePr>
          <p:nvPr>
            <p:ph idx="1"/>
            <p:extLst>
              <p:ext uri="{D42A27DB-BD31-4B8C-83A1-F6EECF244321}">
                <p14:modId xmlns:p14="http://schemas.microsoft.com/office/powerpoint/2010/main" val="183506552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7541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7E5BA-8127-46FB-8BB4-3B09F0551DF7}"/>
              </a:ext>
            </a:extLst>
          </p:cNvPr>
          <p:cNvSpPr>
            <a:spLocks noGrp="1"/>
          </p:cNvSpPr>
          <p:nvPr>
            <p:ph type="title"/>
          </p:nvPr>
        </p:nvSpPr>
        <p:spPr>
          <a:xfrm>
            <a:off x="1066800" y="642594"/>
            <a:ext cx="10058400" cy="1371600"/>
          </a:xfrm>
        </p:spPr>
        <p:txBody>
          <a:bodyPr>
            <a:normAutofit/>
          </a:bodyPr>
          <a:lstStyle/>
          <a:p>
            <a:pPr algn="ctr"/>
            <a:r>
              <a:rPr lang="en-GB" b="1" dirty="0"/>
              <a:t>Tips</a:t>
            </a:r>
            <a:endParaRPr lang="en-GB" b="1"/>
          </a:p>
        </p:txBody>
      </p:sp>
      <p:graphicFrame>
        <p:nvGraphicFramePr>
          <p:cNvPr id="5" name="Content Placeholder 2">
            <a:extLst>
              <a:ext uri="{FF2B5EF4-FFF2-40B4-BE49-F238E27FC236}">
                <a16:creationId xmlns:a16="http://schemas.microsoft.com/office/drawing/2014/main" id="{ACB037B1-010E-4A0E-AC01-996F726F8FB2}"/>
              </a:ext>
            </a:extLst>
          </p:cNvPr>
          <p:cNvGraphicFramePr>
            <a:graphicFrameLocks noGrp="1"/>
          </p:cNvGraphicFramePr>
          <p:nvPr>
            <p:ph idx="1"/>
            <p:extLst>
              <p:ext uri="{D42A27DB-BD31-4B8C-83A1-F6EECF244321}">
                <p14:modId xmlns:p14="http://schemas.microsoft.com/office/powerpoint/2010/main" val="48570288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39378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940</Words>
  <Application>Microsoft Office PowerPoint</Application>
  <PresentationFormat>Widescreen</PresentationFormat>
  <Paragraphs>53</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Century Gothic</vt:lpstr>
      <vt:lpstr>Garamond</vt:lpstr>
      <vt:lpstr>Savon</vt:lpstr>
      <vt:lpstr>Assignment Preparation – Part One (Presentation)</vt:lpstr>
      <vt:lpstr>Presentations</vt:lpstr>
      <vt:lpstr>Assignment Part 1 - Learning Points from Previous Cohorts</vt:lpstr>
      <vt:lpstr>Part One – Video Presentation</vt:lpstr>
      <vt:lpstr>Possible Structure</vt:lpstr>
      <vt:lpstr>Organisational Examples</vt:lpstr>
      <vt:lpstr>Sources</vt:lpstr>
      <vt:lpstr>Assignment Guidance</vt:lpstr>
      <vt:lpstr>Guidance for Transferable Skills</vt:lpstr>
      <vt:lpst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 – Part One (Presentation)</dc:title>
  <dc:creator>Marie Pitson</dc:creator>
  <cp:lastModifiedBy>Marie Pitson</cp:lastModifiedBy>
  <cp:revision>2</cp:revision>
  <dcterms:created xsi:type="dcterms:W3CDTF">2021-02-02T08:05:54Z</dcterms:created>
  <dcterms:modified xsi:type="dcterms:W3CDTF">2022-01-11T09:41:53Z</dcterms:modified>
</cp:coreProperties>
</file>