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0"/>
  </p:notesMasterIdLst>
  <p:sldIdLst>
    <p:sldId id="256" r:id="rId4"/>
    <p:sldId id="350" r:id="rId5"/>
    <p:sldId id="424" r:id="rId6"/>
    <p:sldId id="351" r:id="rId7"/>
    <p:sldId id="352" r:id="rId8"/>
    <p:sldId id="353" r:id="rId9"/>
    <p:sldId id="354" r:id="rId10"/>
    <p:sldId id="370" r:id="rId11"/>
    <p:sldId id="355" r:id="rId12"/>
    <p:sldId id="367" r:id="rId13"/>
    <p:sldId id="357" r:id="rId14"/>
    <p:sldId id="368" r:id="rId15"/>
    <p:sldId id="372" r:id="rId16"/>
    <p:sldId id="425" r:id="rId17"/>
    <p:sldId id="358" r:id="rId18"/>
    <p:sldId id="423" r:id="rId19"/>
    <p:sldId id="369" r:id="rId20"/>
    <p:sldId id="429" r:id="rId21"/>
    <p:sldId id="428" r:id="rId22"/>
    <p:sldId id="371" r:id="rId23"/>
    <p:sldId id="426" r:id="rId24"/>
    <p:sldId id="427" r:id="rId25"/>
    <p:sldId id="431" r:id="rId26"/>
    <p:sldId id="430" r:id="rId27"/>
    <p:sldId id="422" r:id="rId28"/>
    <p:sldId id="35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80413B-9924-4CE6-8AB7-38B0F2784646}" v="23" dt="2026-10-07T09:39:32.2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9380" autoAdjust="0"/>
  </p:normalViewPr>
  <p:slideViewPr>
    <p:cSldViewPr snapToGrid="0">
      <p:cViewPr varScale="1">
        <p:scale>
          <a:sx n="53" d="100"/>
          <a:sy n="53" d="100"/>
        </p:scale>
        <p:origin x="138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10-07T09:40:02.205" v="1940" actId="313"/>
      <pc:docMkLst>
        <pc:docMk/>
      </pc:docMkLst>
      <pc:sldChg chg="modSp mod">
        <pc:chgData name="Rhiannon Akers" userId="fb3c9d12-5c8c-42d7-8dc7-d872d7a3d202" providerId="ADAL" clId="{80AABDCA-A693-4F09-99FD-F26609E442FC}" dt="2026-10-05T15:35:06.738" v="31" actId="20577"/>
        <pc:sldMkLst>
          <pc:docMk/>
          <pc:sldMk cId="621330718" sldId="256"/>
        </pc:sldMkLst>
        <pc:spChg chg="mod">
          <ac:chgData name="Rhiannon Akers" userId="fb3c9d12-5c8c-42d7-8dc7-d872d7a3d202" providerId="ADAL" clId="{80AABDCA-A693-4F09-99FD-F26609E442FC}" dt="2026-10-05T15:35:06.738" v="31" actId="20577"/>
          <ac:spMkLst>
            <pc:docMk/>
            <pc:sldMk cId="621330718" sldId="256"/>
            <ac:spMk id="3" creationId="{54411887-1C80-260F-D87D-7AC07129A70B}"/>
          </ac:spMkLst>
        </pc:spChg>
      </pc:sldChg>
      <pc:sldChg chg="modSp add del mod modClrScheme chgLayout">
        <pc:chgData name="Rhiannon Akers" userId="fb3c9d12-5c8c-42d7-8dc7-d872d7a3d202" providerId="ADAL" clId="{80AABDCA-A693-4F09-99FD-F26609E442FC}" dt="2026-10-07T08:49:49.636" v="638" actId="20577"/>
        <pc:sldMkLst>
          <pc:docMk/>
          <pc:sldMk cId="3864462035" sldId="350"/>
        </pc:sldMkLst>
        <pc:spChg chg="mod">
          <ac:chgData name="Rhiannon Akers" userId="fb3c9d12-5c8c-42d7-8dc7-d872d7a3d202" providerId="ADAL" clId="{80AABDCA-A693-4F09-99FD-F26609E442FC}" dt="2026-10-05T15:52:03.347" v="89" actId="26606"/>
          <ac:spMkLst>
            <pc:docMk/>
            <pc:sldMk cId="3864462035" sldId="350"/>
            <ac:spMk id="2" creationId="{00000000-0000-0000-0000-000000000000}"/>
          </ac:spMkLst>
        </pc:spChg>
        <pc:spChg chg="mod">
          <ac:chgData name="Rhiannon Akers" userId="fb3c9d12-5c8c-42d7-8dc7-d872d7a3d202" providerId="ADAL" clId="{80AABDCA-A693-4F09-99FD-F26609E442FC}" dt="2026-10-07T08:49:49.636" v="638" actId="20577"/>
          <ac:spMkLst>
            <pc:docMk/>
            <pc:sldMk cId="3864462035" sldId="350"/>
            <ac:spMk id="3" creationId="{00000000-0000-0000-0000-000000000000}"/>
          </ac:spMkLst>
        </pc:spChg>
        <pc:picChg chg="mod">
          <ac:chgData name="Rhiannon Akers" userId="fb3c9d12-5c8c-42d7-8dc7-d872d7a3d202" providerId="ADAL" clId="{80AABDCA-A693-4F09-99FD-F26609E442FC}" dt="2026-10-05T15:52:03.347" v="89" actId="26606"/>
          <ac:picMkLst>
            <pc:docMk/>
            <pc:sldMk cId="3864462035" sldId="350"/>
            <ac:picMk id="5" creationId="{2406393A-3811-3398-2C9D-648802ACC0E6}"/>
          </ac:picMkLst>
        </pc:picChg>
      </pc:sldChg>
      <pc:sldChg chg="addSp delSp modSp add del mod modClrScheme chgLayout">
        <pc:chgData name="Rhiannon Akers" userId="fb3c9d12-5c8c-42d7-8dc7-d872d7a3d202" providerId="ADAL" clId="{80AABDCA-A693-4F09-99FD-F26609E442FC}" dt="2026-10-05T15:51:41.341" v="87" actId="26606"/>
        <pc:sldMkLst>
          <pc:docMk/>
          <pc:sldMk cId="2371191846" sldId="351"/>
        </pc:sldMkLst>
        <pc:spChg chg="mod">
          <ac:chgData name="Rhiannon Akers" userId="fb3c9d12-5c8c-42d7-8dc7-d872d7a3d202" providerId="ADAL" clId="{80AABDCA-A693-4F09-99FD-F26609E442FC}" dt="2026-10-05T15:51:41.341" v="87" actId="26606"/>
          <ac:spMkLst>
            <pc:docMk/>
            <pc:sldMk cId="2371191846" sldId="351"/>
            <ac:spMk id="2" creationId="{00000000-0000-0000-0000-000000000000}"/>
          </ac:spMkLst>
        </pc:spChg>
        <pc:graphicFrameChg chg="add mod">
          <ac:chgData name="Rhiannon Akers" userId="fb3c9d12-5c8c-42d7-8dc7-d872d7a3d202" providerId="ADAL" clId="{80AABDCA-A693-4F09-99FD-F26609E442FC}" dt="2026-10-05T15:51:41.341" v="87" actId="26606"/>
          <ac:graphicFrameMkLst>
            <pc:docMk/>
            <pc:sldMk cId="2371191846" sldId="351"/>
            <ac:graphicFrameMk id="5" creationId="{B48B533B-A9D5-8F36-4220-39B6F4456410}"/>
          </ac:graphicFrameMkLst>
        </pc:graphicFrameChg>
      </pc:sldChg>
      <pc:sldChg chg="addSp delSp modSp add del mod modNotesTx">
        <pc:chgData name="Rhiannon Akers" userId="fb3c9d12-5c8c-42d7-8dc7-d872d7a3d202" providerId="ADAL" clId="{80AABDCA-A693-4F09-99FD-F26609E442FC}" dt="2026-10-07T08:51:50.168" v="686" actId="20577"/>
        <pc:sldMkLst>
          <pc:docMk/>
          <pc:sldMk cId="614658100" sldId="352"/>
        </pc:sldMkLst>
        <pc:spChg chg="mod">
          <ac:chgData name="Rhiannon Akers" userId="fb3c9d12-5c8c-42d7-8dc7-d872d7a3d202" providerId="ADAL" clId="{80AABDCA-A693-4F09-99FD-F26609E442FC}" dt="2026-10-05T15:51:52.770" v="88" actId="26606"/>
          <ac:spMkLst>
            <pc:docMk/>
            <pc:sldMk cId="614658100" sldId="352"/>
            <ac:spMk id="2" creationId="{090CAD6B-C30D-253C-08EE-EC78269DED66}"/>
          </ac:spMkLst>
        </pc:spChg>
        <pc:graphicFrameChg chg="add mod modGraphic">
          <ac:chgData name="Rhiannon Akers" userId="fb3c9d12-5c8c-42d7-8dc7-d872d7a3d202" providerId="ADAL" clId="{80AABDCA-A693-4F09-99FD-F26609E442FC}" dt="2026-10-07T08:51:50.168" v="686" actId="20577"/>
          <ac:graphicFrameMkLst>
            <pc:docMk/>
            <pc:sldMk cId="614658100" sldId="352"/>
            <ac:graphicFrameMk id="5" creationId="{57839FFB-D786-171E-2089-45F990EC6D6A}"/>
          </ac:graphicFrameMkLst>
        </pc:graphicFrameChg>
      </pc:sldChg>
      <pc:sldChg chg="addSp delSp modSp add del mod modClrScheme chgLayout">
        <pc:chgData name="Rhiannon Akers" userId="fb3c9d12-5c8c-42d7-8dc7-d872d7a3d202" providerId="ADAL" clId="{80AABDCA-A693-4F09-99FD-F26609E442FC}" dt="2026-10-05T16:02:02.752" v="230" actId="700"/>
        <pc:sldMkLst>
          <pc:docMk/>
          <pc:sldMk cId="3309090845" sldId="353"/>
        </pc:sldMkLst>
        <pc:spChg chg="mod ord">
          <ac:chgData name="Rhiannon Akers" userId="fb3c9d12-5c8c-42d7-8dc7-d872d7a3d202" providerId="ADAL" clId="{80AABDCA-A693-4F09-99FD-F26609E442FC}" dt="2026-10-05T16:02:02.752" v="230" actId="700"/>
          <ac:spMkLst>
            <pc:docMk/>
            <pc:sldMk cId="3309090845" sldId="353"/>
            <ac:spMk id="2" creationId="{79ED05DB-9635-4AC8-B577-79C5842FB3AC}"/>
          </ac:spMkLst>
        </pc:spChg>
        <pc:graphicFrameChg chg="add mod ord">
          <ac:chgData name="Rhiannon Akers" userId="fb3c9d12-5c8c-42d7-8dc7-d872d7a3d202" providerId="ADAL" clId="{80AABDCA-A693-4F09-99FD-F26609E442FC}" dt="2026-10-05T16:02:02.752" v="230" actId="700"/>
          <ac:graphicFrameMkLst>
            <pc:docMk/>
            <pc:sldMk cId="3309090845" sldId="353"/>
            <ac:graphicFrameMk id="10" creationId="{1AC8CE7B-8FCC-0CAF-9BFE-968DBEE6EF89}"/>
          </ac:graphicFrameMkLst>
        </pc:graphicFrameChg>
      </pc:sldChg>
      <pc:sldChg chg="addSp delSp modSp add del mod modClrScheme chgLayout modNotesTx">
        <pc:chgData name="Rhiannon Akers" userId="fb3c9d12-5c8c-42d7-8dc7-d872d7a3d202" providerId="ADAL" clId="{80AABDCA-A693-4F09-99FD-F26609E442FC}" dt="2026-10-05T16:15:46.941" v="311" actId="20577"/>
        <pc:sldMkLst>
          <pc:docMk/>
          <pc:sldMk cId="3480040136" sldId="354"/>
        </pc:sldMkLst>
        <pc:spChg chg="mod ord">
          <ac:chgData name="Rhiannon Akers" userId="fb3c9d12-5c8c-42d7-8dc7-d872d7a3d202" providerId="ADAL" clId="{80AABDCA-A693-4F09-99FD-F26609E442FC}" dt="2026-10-05T16:01:56.230" v="229" actId="700"/>
          <ac:spMkLst>
            <pc:docMk/>
            <pc:sldMk cId="3480040136" sldId="354"/>
            <ac:spMk id="2" creationId="{510CBB76-026A-E986-C2F3-1DEE29EE254E}"/>
          </ac:spMkLst>
        </pc:spChg>
        <pc:graphicFrameChg chg="add mod ord">
          <ac:chgData name="Rhiannon Akers" userId="fb3c9d12-5c8c-42d7-8dc7-d872d7a3d202" providerId="ADAL" clId="{80AABDCA-A693-4F09-99FD-F26609E442FC}" dt="2026-10-05T16:01:56.230" v="229" actId="700"/>
          <ac:graphicFrameMkLst>
            <pc:docMk/>
            <pc:sldMk cId="3480040136" sldId="354"/>
            <ac:graphicFrameMk id="6" creationId="{1DA17A1D-F7F2-E6D4-0582-46C74BBEB4A9}"/>
          </ac:graphicFrameMkLst>
        </pc:graphicFrameChg>
      </pc:sldChg>
      <pc:sldChg chg="addSp delSp modSp add del mod modClrScheme modAnim chgLayout">
        <pc:chgData name="Rhiannon Akers" userId="fb3c9d12-5c8c-42d7-8dc7-d872d7a3d202" providerId="ADAL" clId="{80AABDCA-A693-4F09-99FD-F26609E442FC}" dt="2026-10-07T08:52:39.210" v="688"/>
        <pc:sldMkLst>
          <pc:docMk/>
          <pc:sldMk cId="2616590115" sldId="355"/>
        </pc:sldMkLst>
        <pc:spChg chg="mod">
          <ac:chgData name="Rhiannon Akers" userId="fb3c9d12-5c8c-42d7-8dc7-d872d7a3d202" providerId="ADAL" clId="{80AABDCA-A693-4F09-99FD-F26609E442FC}" dt="2026-10-05T16:02:44.077" v="233" actId="26606"/>
          <ac:spMkLst>
            <pc:docMk/>
            <pc:sldMk cId="2616590115" sldId="355"/>
            <ac:spMk id="2" creationId="{050E2D10-A4BB-249A-FF40-BB88A152D530}"/>
          </ac:spMkLst>
        </pc:spChg>
        <pc:graphicFrameChg chg="add mod">
          <ac:chgData name="Rhiannon Akers" userId="fb3c9d12-5c8c-42d7-8dc7-d872d7a3d202" providerId="ADAL" clId="{80AABDCA-A693-4F09-99FD-F26609E442FC}" dt="2026-10-05T16:02:53.953" v="234" actId="113"/>
          <ac:graphicFrameMkLst>
            <pc:docMk/>
            <pc:sldMk cId="2616590115" sldId="355"/>
            <ac:graphicFrameMk id="5" creationId="{0CA0F4E8-8F38-84B5-8BBC-C0E3F017F9FE}"/>
          </ac:graphicFrameMkLst>
        </pc:graphicFrameChg>
      </pc:sldChg>
      <pc:sldChg chg="modSp add del mod">
        <pc:chgData name="Rhiannon Akers" userId="fb3c9d12-5c8c-42d7-8dc7-d872d7a3d202" providerId="ADAL" clId="{80AABDCA-A693-4F09-99FD-F26609E442FC}" dt="2026-10-07T09:40:02.205" v="1940" actId="313"/>
        <pc:sldMkLst>
          <pc:docMk/>
          <pc:sldMk cId="865498515" sldId="356"/>
        </pc:sldMkLst>
        <pc:spChg chg="mod">
          <ac:chgData name="Rhiannon Akers" userId="fb3c9d12-5c8c-42d7-8dc7-d872d7a3d202" providerId="ADAL" clId="{80AABDCA-A693-4F09-99FD-F26609E442FC}" dt="2026-10-07T09:40:02.205" v="1940" actId="313"/>
          <ac:spMkLst>
            <pc:docMk/>
            <pc:sldMk cId="865498515" sldId="356"/>
            <ac:spMk id="3" creationId="{21C9D164-2F9A-A836-3ED4-BB2C3FD086DC}"/>
          </ac:spMkLst>
        </pc:spChg>
      </pc:sldChg>
      <pc:sldChg chg="addSp delSp modSp add del mod">
        <pc:chgData name="Rhiannon Akers" userId="fb3c9d12-5c8c-42d7-8dc7-d872d7a3d202" providerId="ADAL" clId="{80AABDCA-A693-4F09-99FD-F26609E442FC}" dt="2026-10-05T16:06:32.222" v="306" actId="20577"/>
        <pc:sldMkLst>
          <pc:docMk/>
          <pc:sldMk cId="1836421422" sldId="357"/>
        </pc:sldMkLst>
        <pc:spChg chg="mod">
          <ac:chgData name="Rhiannon Akers" userId="fb3c9d12-5c8c-42d7-8dc7-d872d7a3d202" providerId="ADAL" clId="{80AABDCA-A693-4F09-99FD-F26609E442FC}" dt="2026-10-05T16:02:21.935" v="231" actId="26606"/>
          <ac:spMkLst>
            <pc:docMk/>
            <pc:sldMk cId="1836421422" sldId="357"/>
            <ac:spMk id="2" creationId="{C9264C9F-CF21-BD57-FB7A-A697BD5BA04E}"/>
          </ac:spMkLst>
        </pc:spChg>
        <pc:graphicFrameChg chg="add modGraphic">
          <ac:chgData name="Rhiannon Akers" userId="fb3c9d12-5c8c-42d7-8dc7-d872d7a3d202" providerId="ADAL" clId="{80AABDCA-A693-4F09-99FD-F26609E442FC}" dt="2026-10-05T16:06:32.222" v="306" actId="20577"/>
          <ac:graphicFrameMkLst>
            <pc:docMk/>
            <pc:sldMk cId="1836421422" sldId="357"/>
            <ac:graphicFrameMk id="5" creationId="{28D0ECEB-10B2-24E7-A62F-1AA700FD1200}"/>
          </ac:graphicFrameMkLst>
        </pc:graphicFrameChg>
      </pc:sldChg>
      <pc:sldChg chg="addSp delSp modSp add del mod modClrScheme chgLayout">
        <pc:chgData name="Rhiannon Akers" userId="fb3c9d12-5c8c-42d7-8dc7-d872d7a3d202" providerId="ADAL" clId="{80AABDCA-A693-4F09-99FD-F26609E442FC}" dt="2026-10-05T16:23:52.946" v="619"/>
        <pc:sldMkLst>
          <pc:docMk/>
          <pc:sldMk cId="2296650279" sldId="358"/>
        </pc:sldMkLst>
        <pc:spChg chg="mod">
          <ac:chgData name="Rhiannon Akers" userId="fb3c9d12-5c8c-42d7-8dc7-d872d7a3d202" providerId="ADAL" clId="{80AABDCA-A693-4F09-99FD-F26609E442FC}" dt="2026-10-05T16:16:32.398" v="319" actId="26606"/>
          <ac:spMkLst>
            <pc:docMk/>
            <pc:sldMk cId="2296650279" sldId="358"/>
            <ac:spMk id="2" creationId="{EC4FD715-DFF5-2805-9F86-1BDE2BBDDDF1}"/>
          </ac:spMkLst>
        </pc:spChg>
        <pc:graphicFrameChg chg="add mod modGraphic">
          <ac:chgData name="Rhiannon Akers" userId="fb3c9d12-5c8c-42d7-8dc7-d872d7a3d202" providerId="ADAL" clId="{80AABDCA-A693-4F09-99FD-F26609E442FC}" dt="2026-10-05T16:23:52.946" v="619"/>
          <ac:graphicFrameMkLst>
            <pc:docMk/>
            <pc:sldMk cId="2296650279" sldId="358"/>
            <ac:graphicFrameMk id="5" creationId="{033B18DA-429A-17E1-B719-7C5ABEB13098}"/>
          </ac:graphicFrameMkLst>
        </pc:graphicFrameChg>
      </pc:sldChg>
      <pc:sldChg chg="addSp delSp modSp add del mod modClrScheme chgLayout">
        <pc:chgData name="Rhiannon Akers" userId="fb3c9d12-5c8c-42d7-8dc7-d872d7a3d202" providerId="ADAL" clId="{80AABDCA-A693-4F09-99FD-F26609E442FC}" dt="2026-10-07T08:53:08.310" v="690" actId="20577"/>
        <pc:sldMkLst>
          <pc:docMk/>
          <pc:sldMk cId="2254006591" sldId="367"/>
        </pc:sldMkLst>
        <pc:spChg chg="mod">
          <ac:chgData name="Rhiannon Akers" userId="fb3c9d12-5c8c-42d7-8dc7-d872d7a3d202" providerId="ADAL" clId="{80AABDCA-A693-4F09-99FD-F26609E442FC}" dt="2026-10-05T16:02:27.006" v="232" actId="26606"/>
          <ac:spMkLst>
            <pc:docMk/>
            <pc:sldMk cId="2254006591" sldId="367"/>
            <ac:spMk id="2" creationId="{306A0D0F-3508-F275-6759-BF324A280626}"/>
          </ac:spMkLst>
        </pc:spChg>
        <pc:graphicFrameChg chg="add mod modGraphic">
          <ac:chgData name="Rhiannon Akers" userId="fb3c9d12-5c8c-42d7-8dc7-d872d7a3d202" providerId="ADAL" clId="{80AABDCA-A693-4F09-99FD-F26609E442FC}" dt="2026-10-07T08:53:08.310" v="690" actId="20577"/>
          <ac:graphicFrameMkLst>
            <pc:docMk/>
            <pc:sldMk cId="2254006591" sldId="367"/>
            <ac:graphicFrameMk id="5" creationId="{FE792040-957C-4683-942B-A39CF86B0C4B}"/>
          </ac:graphicFrameMkLst>
        </pc:graphicFrameChg>
      </pc:sldChg>
      <pc:sldChg chg="modSp add del mod">
        <pc:chgData name="Rhiannon Akers" userId="fb3c9d12-5c8c-42d7-8dc7-d872d7a3d202" providerId="ADAL" clId="{80AABDCA-A693-4F09-99FD-F26609E442FC}" dt="2026-10-05T15:51:10.040" v="81" actId="27636"/>
        <pc:sldMkLst>
          <pc:docMk/>
          <pc:sldMk cId="2688348515" sldId="368"/>
        </pc:sldMkLst>
        <pc:spChg chg="mod">
          <ac:chgData name="Rhiannon Akers" userId="fb3c9d12-5c8c-42d7-8dc7-d872d7a3d202" providerId="ADAL" clId="{80AABDCA-A693-4F09-99FD-F26609E442FC}" dt="2026-10-05T15:51:10.040" v="81" actId="27636"/>
          <ac:spMkLst>
            <pc:docMk/>
            <pc:sldMk cId="2688348515" sldId="368"/>
            <ac:spMk id="3" creationId="{F33C87BA-4805-F7C2-2BEF-4B523A9C8F2D}"/>
          </ac:spMkLst>
        </pc:spChg>
      </pc:sldChg>
      <pc:sldChg chg="addSp delSp modSp add del mod ord modClrScheme chgLayout">
        <pc:chgData name="Rhiannon Akers" userId="fb3c9d12-5c8c-42d7-8dc7-d872d7a3d202" providerId="ADAL" clId="{80AABDCA-A693-4F09-99FD-F26609E442FC}" dt="2026-10-07T09:24:40.813" v="1331" actId="20577"/>
        <pc:sldMkLst>
          <pc:docMk/>
          <pc:sldMk cId="2467602102" sldId="369"/>
        </pc:sldMkLst>
        <pc:spChg chg="mod">
          <ac:chgData name="Rhiannon Akers" userId="fb3c9d12-5c8c-42d7-8dc7-d872d7a3d202" providerId="ADAL" clId="{80AABDCA-A693-4F09-99FD-F26609E442FC}" dt="2026-10-05T16:16:19.660" v="318" actId="26606"/>
          <ac:spMkLst>
            <pc:docMk/>
            <pc:sldMk cId="2467602102" sldId="369"/>
            <ac:spMk id="2" creationId="{BEFE4ADB-3BD5-7B6A-FDCE-CCE0FD5129A2}"/>
          </ac:spMkLst>
        </pc:spChg>
        <pc:graphicFrameChg chg="add mod modGraphic">
          <ac:chgData name="Rhiannon Akers" userId="fb3c9d12-5c8c-42d7-8dc7-d872d7a3d202" providerId="ADAL" clId="{80AABDCA-A693-4F09-99FD-F26609E442FC}" dt="2026-10-07T09:24:40.813" v="1331" actId="20577"/>
          <ac:graphicFrameMkLst>
            <pc:docMk/>
            <pc:sldMk cId="2467602102" sldId="369"/>
            <ac:graphicFrameMk id="5" creationId="{222B13C3-9F23-E070-47E0-31410D2FF8F8}"/>
          </ac:graphicFrameMkLst>
        </pc:graphicFrameChg>
      </pc:sldChg>
      <pc:sldChg chg="addSp delSp modSp add del mod ord modClrScheme chgLayout">
        <pc:chgData name="Rhiannon Akers" userId="fb3c9d12-5c8c-42d7-8dc7-d872d7a3d202" providerId="ADAL" clId="{80AABDCA-A693-4F09-99FD-F26609E442FC}" dt="2026-10-07T09:24:01.889" v="1328"/>
        <pc:sldMkLst>
          <pc:docMk/>
          <pc:sldMk cId="924081817" sldId="370"/>
        </pc:sldMkLst>
        <pc:spChg chg="mod">
          <ac:chgData name="Rhiannon Akers" userId="fb3c9d12-5c8c-42d7-8dc7-d872d7a3d202" providerId="ADAL" clId="{80AABDCA-A693-4F09-99FD-F26609E442FC}" dt="2026-10-05T16:04:27.006" v="287" actId="26606"/>
          <ac:spMkLst>
            <pc:docMk/>
            <pc:sldMk cId="924081817" sldId="370"/>
            <ac:spMk id="2" creationId="{9EADC3AA-2A58-1D76-31F9-B04E901849EB}"/>
          </ac:spMkLst>
        </pc:spChg>
        <pc:graphicFrameChg chg="add mod">
          <ac:chgData name="Rhiannon Akers" userId="fb3c9d12-5c8c-42d7-8dc7-d872d7a3d202" providerId="ADAL" clId="{80AABDCA-A693-4F09-99FD-F26609E442FC}" dt="2026-10-05T16:04:27.006" v="287" actId="26606"/>
          <ac:graphicFrameMkLst>
            <pc:docMk/>
            <pc:sldMk cId="924081817" sldId="370"/>
            <ac:graphicFrameMk id="5" creationId="{F6DF8DD6-64A2-15FD-CBEC-66BA37ABBA6B}"/>
          </ac:graphicFrameMkLst>
        </pc:graphicFrameChg>
      </pc:sldChg>
      <pc:sldChg chg="addSp delSp modSp add del mod modClrScheme chgLayout modNotesTx">
        <pc:chgData name="Rhiannon Akers" userId="fb3c9d12-5c8c-42d7-8dc7-d872d7a3d202" providerId="ADAL" clId="{80AABDCA-A693-4F09-99FD-F26609E442FC}" dt="2026-10-07T09:30:59.672" v="1618" actId="26606"/>
        <pc:sldMkLst>
          <pc:docMk/>
          <pc:sldMk cId="1690431580" sldId="371"/>
        </pc:sldMkLst>
        <pc:spChg chg="mod">
          <ac:chgData name="Rhiannon Akers" userId="fb3c9d12-5c8c-42d7-8dc7-d872d7a3d202" providerId="ADAL" clId="{80AABDCA-A693-4F09-99FD-F26609E442FC}" dt="2026-10-05T16:04:35.092" v="288" actId="26606"/>
          <ac:spMkLst>
            <pc:docMk/>
            <pc:sldMk cId="1690431580" sldId="371"/>
            <ac:spMk id="2" creationId="{7964A928-5606-1A4C-B276-CE43B6D2181E}"/>
          </ac:spMkLst>
        </pc:spChg>
        <pc:graphicFrameChg chg="add mod modGraphic">
          <ac:chgData name="Rhiannon Akers" userId="fb3c9d12-5c8c-42d7-8dc7-d872d7a3d202" providerId="ADAL" clId="{80AABDCA-A693-4F09-99FD-F26609E442FC}" dt="2026-10-07T09:30:59.672" v="1618" actId="26606"/>
          <ac:graphicFrameMkLst>
            <pc:docMk/>
            <pc:sldMk cId="1690431580" sldId="371"/>
            <ac:graphicFrameMk id="5" creationId="{08056DF7-AB16-C4A0-B9D4-3262716A6110}"/>
          </ac:graphicFrameMkLst>
        </pc:graphicFrameChg>
      </pc:sldChg>
      <pc:sldChg chg="addSp modSp add del mod modClrScheme modAnim chgLayout">
        <pc:chgData name="Rhiannon Akers" userId="fb3c9d12-5c8c-42d7-8dc7-d872d7a3d202" providerId="ADAL" clId="{80AABDCA-A693-4F09-99FD-F26609E442FC}" dt="2026-10-07T09:25:05.692" v="1333" actId="20577"/>
        <pc:sldMkLst>
          <pc:docMk/>
          <pc:sldMk cId="2455069174" sldId="372"/>
        </pc:sldMkLst>
        <pc:spChg chg="mod">
          <ac:chgData name="Rhiannon Akers" userId="fb3c9d12-5c8c-42d7-8dc7-d872d7a3d202" providerId="ADAL" clId="{80AABDCA-A693-4F09-99FD-F26609E442FC}" dt="2026-10-07T08:57:12.142" v="842" actId="26606"/>
          <ac:spMkLst>
            <pc:docMk/>
            <pc:sldMk cId="2455069174" sldId="372"/>
            <ac:spMk id="2" creationId="{AE0A6D77-F998-2EDF-4D04-2116A625EA2A}"/>
          </ac:spMkLst>
        </pc:spChg>
        <pc:spChg chg="mod">
          <ac:chgData name="Rhiannon Akers" userId="fb3c9d12-5c8c-42d7-8dc7-d872d7a3d202" providerId="ADAL" clId="{80AABDCA-A693-4F09-99FD-F26609E442FC}" dt="2026-10-07T09:25:05.692" v="1333" actId="20577"/>
          <ac:spMkLst>
            <pc:docMk/>
            <pc:sldMk cId="2455069174" sldId="372"/>
            <ac:spMk id="3" creationId="{84554C9E-C8E7-96A2-9C9B-575D3F78F791}"/>
          </ac:spMkLst>
        </pc:spChg>
        <pc:picChg chg="add mod">
          <ac:chgData name="Rhiannon Akers" userId="fb3c9d12-5c8c-42d7-8dc7-d872d7a3d202" providerId="ADAL" clId="{80AABDCA-A693-4F09-99FD-F26609E442FC}" dt="2026-10-07T08:57:12.142" v="842" actId="26606"/>
          <ac:picMkLst>
            <pc:docMk/>
            <pc:sldMk cId="2455069174" sldId="372"/>
            <ac:picMk id="5" creationId="{E86D66B0-C667-D166-AC5D-52181E69D57B}"/>
          </ac:picMkLst>
        </pc:picChg>
      </pc:sldChg>
      <pc:sldChg chg="ord">
        <pc:chgData name="Rhiannon Akers" userId="fb3c9d12-5c8c-42d7-8dc7-d872d7a3d202" providerId="ADAL" clId="{80AABDCA-A693-4F09-99FD-F26609E442FC}" dt="2026-10-05T15:51:21.218" v="85"/>
        <pc:sldMkLst>
          <pc:docMk/>
          <pc:sldMk cId="1503656015" sldId="422"/>
        </pc:sldMkLst>
      </pc:sldChg>
      <pc:sldChg chg="addSp delSp modSp new mod modClrScheme modAnim chgLayout">
        <pc:chgData name="Rhiannon Akers" userId="fb3c9d12-5c8c-42d7-8dc7-d872d7a3d202" providerId="ADAL" clId="{80AABDCA-A693-4F09-99FD-F26609E442FC}" dt="2026-10-05T16:23:12.314" v="604"/>
        <pc:sldMkLst>
          <pc:docMk/>
          <pc:sldMk cId="3282832802" sldId="423"/>
        </pc:sldMkLst>
        <pc:spChg chg="mod ord">
          <ac:chgData name="Rhiannon Akers" userId="fb3c9d12-5c8c-42d7-8dc7-d872d7a3d202" providerId="ADAL" clId="{80AABDCA-A693-4F09-99FD-F26609E442FC}" dt="2026-10-05T16:17:45.848" v="322" actId="700"/>
          <ac:spMkLst>
            <pc:docMk/>
            <pc:sldMk cId="3282832802" sldId="423"/>
            <ac:spMk id="3" creationId="{E49378F0-4212-BE7C-B1D3-009FB1121A6C}"/>
          </ac:spMkLst>
        </pc:spChg>
        <pc:spChg chg="add mod ord">
          <ac:chgData name="Rhiannon Akers" userId="fb3c9d12-5c8c-42d7-8dc7-d872d7a3d202" providerId="ADAL" clId="{80AABDCA-A693-4F09-99FD-F26609E442FC}" dt="2026-10-05T16:17:54.535" v="334" actId="20577"/>
          <ac:spMkLst>
            <pc:docMk/>
            <pc:sldMk cId="3282832802" sldId="423"/>
            <ac:spMk id="4" creationId="{66D03E59-88A6-7822-C769-2C4C821E6C0A}"/>
          </ac:spMkLst>
        </pc:spChg>
      </pc:sldChg>
      <pc:sldChg chg="addSp delSp modSp new mod modClrScheme chgLayout">
        <pc:chgData name="Rhiannon Akers" userId="fb3c9d12-5c8c-42d7-8dc7-d872d7a3d202" providerId="ADAL" clId="{80AABDCA-A693-4F09-99FD-F26609E442FC}" dt="2026-10-07T08:49:29.749" v="630" actId="26606"/>
        <pc:sldMkLst>
          <pc:docMk/>
          <pc:sldMk cId="489963684" sldId="424"/>
        </pc:sldMkLst>
        <pc:spChg chg="del mod ord">
          <ac:chgData name="Rhiannon Akers" userId="fb3c9d12-5c8c-42d7-8dc7-d872d7a3d202" providerId="ADAL" clId="{80AABDCA-A693-4F09-99FD-F26609E442FC}" dt="2026-10-07T08:49:16.714" v="621" actId="700"/>
          <ac:spMkLst>
            <pc:docMk/>
            <pc:sldMk cId="489963684" sldId="424"/>
            <ac:spMk id="2" creationId="{976DCAEB-6FF6-8672-5D86-FE1B5F4BBEE0}"/>
          </ac:spMkLst>
        </pc:spChg>
        <pc:spChg chg="del mod ord">
          <ac:chgData name="Rhiannon Akers" userId="fb3c9d12-5c8c-42d7-8dc7-d872d7a3d202" providerId="ADAL" clId="{80AABDCA-A693-4F09-99FD-F26609E442FC}" dt="2026-10-07T08:49:16.714" v="621" actId="700"/>
          <ac:spMkLst>
            <pc:docMk/>
            <pc:sldMk cId="489963684" sldId="424"/>
            <ac:spMk id="3" creationId="{D29868A5-BFEE-4A4C-751D-EBBBAD58BFC5}"/>
          </ac:spMkLst>
        </pc:spChg>
        <pc:spChg chg="add mod ord">
          <ac:chgData name="Rhiannon Akers" userId="fb3c9d12-5c8c-42d7-8dc7-d872d7a3d202" providerId="ADAL" clId="{80AABDCA-A693-4F09-99FD-F26609E442FC}" dt="2026-10-07T08:49:29.749" v="630" actId="26606"/>
          <ac:spMkLst>
            <pc:docMk/>
            <pc:sldMk cId="489963684" sldId="424"/>
            <ac:spMk id="4" creationId="{9F4E8D1F-161B-6523-F522-FB23EEAA559A}"/>
          </ac:spMkLst>
        </pc:spChg>
        <pc:spChg chg="add del mod ord">
          <ac:chgData name="Rhiannon Akers" userId="fb3c9d12-5c8c-42d7-8dc7-d872d7a3d202" providerId="ADAL" clId="{80AABDCA-A693-4F09-99FD-F26609E442FC}" dt="2026-10-07T08:49:29.749" v="630" actId="26606"/>
          <ac:spMkLst>
            <pc:docMk/>
            <pc:sldMk cId="489963684" sldId="424"/>
            <ac:spMk id="5" creationId="{780D3EBE-3A0E-5C7D-053F-C8157927937D}"/>
          </ac:spMkLst>
        </pc:spChg>
        <pc:picChg chg="add">
          <ac:chgData name="Rhiannon Akers" userId="fb3c9d12-5c8c-42d7-8dc7-d872d7a3d202" providerId="ADAL" clId="{80AABDCA-A693-4F09-99FD-F26609E442FC}" dt="2026-10-07T08:49:29.749" v="630" actId="26606"/>
          <ac:picMkLst>
            <pc:docMk/>
            <pc:sldMk cId="489963684" sldId="424"/>
            <ac:picMk id="7" creationId="{EC82FCAA-6900-60CA-80A0-9E88B1045638}"/>
          </ac:picMkLst>
        </pc:picChg>
      </pc:sldChg>
      <pc:sldChg chg="addSp modSp new mod ord">
        <pc:chgData name="Rhiannon Akers" userId="fb3c9d12-5c8c-42d7-8dc7-d872d7a3d202" providerId="ADAL" clId="{80AABDCA-A693-4F09-99FD-F26609E442FC}" dt="2026-10-07T09:38:33.675" v="1924" actId="27636"/>
        <pc:sldMkLst>
          <pc:docMk/>
          <pc:sldMk cId="237204593" sldId="425"/>
        </pc:sldMkLst>
        <pc:spChg chg="mod">
          <ac:chgData name="Rhiannon Akers" userId="fb3c9d12-5c8c-42d7-8dc7-d872d7a3d202" providerId="ADAL" clId="{80AABDCA-A693-4F09-99FD-F26609E442FC}" dt="2026-10-07T09:01:05.156" v="887" actId="20577"/>
          <ac:spMkLst>
            <pc:docMk/>
            <pc:sldMk cId="237204593" sldId="425"/>
            <ac:spMk id="2" creationId="{C0434ABA-FFE8-B607-7221-54BF88BF47E3}"/>
          </ac:spMkLst>
        </pc:spChg>
        <pc:spChg chg="mod">
          <ac:chgData name="Rhiannon Akers" userId="fb3c9d12-5c8c-42d7-8dc7-d872d7a3d202" providerId="ADAL" clId="{80AABDCA-A693-4F09-99FD-F26609E442FC}" dt="2026-10-07T09:38:33.675" v="1924" actId="27636"/>
          <ac:spMkLst>
            <pc:docMk/>
            <pc:sldMk cId="237204593" sldId="425"/>
            <ac:spMk id="3" creationId="{F0EC0EB2-B7DA-7757-AF5F-A8296E219FC9}"/>
          </ac:spMkLst>
        </pc:spChg>
        <pc:picChg chg="add mod">
          <ac:chgData name="Rhiannon Akers" userId="fb3c9d12-5c8c-42d7-8dc7-d872d7a3d202" providerId="ADAL" clId="{80AABDCA-A693-4F09-99FD-F26609E442FC}" dt="2026-10-07T09:04:25.882" v="918" actId="1076"/>
          <ac:picMkLst>
            <pc:docMk/>
            <pc:sldMk cId="237204593" sldId="425"/>
            <ac:picMk id="5" creationId="{BD6F0196-0408-8F9A-8BB3-2704F918BA6A}"/>
          </ac:picMkLst>
        </pc:picChg>
      </pc:sldChg>
      <pc:sldChg chg="addSp delSp modSp new mod modClrScheme chgLayout">
        <pc:chgData name="Rhiannon Akers" userId="fb3c9d12-5c8c-42d7-8dc7-d872d7a3d202" providerId="ADAL" clId="{80AABDCA-A693-4F09-99FD-F26609E442FC}" dt="2026-10-07T09:03:47.625" v="912" actId="26606"/>
        <pc:sldMkLst>
          <pc:docMk/>
          <pc:sldMk cId="479510485" sldId="426"/>
        </pc:sldMkLst>
        <pc:spChg chg="mod">
          <ac:chgData name="Rhiannon Akers" userId="fb3c9d12-5c8c-42d7-8dc7-d872d7a3d202" providerId="ADAL" clId="{80AABDCA-A693-4F09-99FD-F26609E442FC}" dt="2026-10-07T09:03:47.625" v="912" actId="26606"/>
          <ac:spMkLst>
            <pc:docMk/>
            <pc:sldMk cId="479510485" sldId="426"/>
            <ac:spMk id="2" creationId="{5A438F7F-C06F-F82D-89E5-381B691A04EC}"/>
          </ac:spMkLst>
        </pc:spChg>
        <pc:spChg chg="del">
          <ac:chgData name="Rhiannon Akers" userId="fb3c9d12-5c8c-42d7-8dc7-d872d7a3d202" providerId="ADAL" clId="{80AABDCA-A693-4F09-99FD-F26609E442FC}" dt="2026-10-07T09:03:47.625" v="912" actId="26606"/>
          <ac:spMkLst>
            <pc:docMk/>
            <pc:sldMk cId="479510485" sldId="426"/>
            <ac:spMk id="3" creationId="{9F7FC322-6EB6-03F6-6749-E4F63FDD489D}"/>
          </ac:spMkLst>
        </pc:spChg>
        <pc:graphicFrameChg chg="add mod">
          <ac:chgData name="Rhiannon Akers" userId="fb3c9d12-5c8c-42d7-8dc7-d872d7a3d202" providerId="ADAL" clId="{80AABDCA-A693-4F09-99FD-F26609E442FC}" dt="2026-10-07T09:03:47.625" v="912" actId="26606"/>
          <ac:graphicFrameMkLst>
            <pc:docMk/>
            <pc:sldMk cId="479510485" sldId="426"/>
            <ac:graphicFrameMk id="5" creationId="{3A8F44FC-DC4F-41B0-E8FB-7FC5E03B967C}"/>
          </ac:graphicFrameMkLst>
        </pc:graphicFrameChg>
      </pc:sldChg>
      <pc:sldChg chg="addSp delSp modSp new mod modClrScheme chgLayout">
        <pc:chgData name="Rhiannon Akers" userId="fb3c9d12-5c8c-42d7-8dc7-d872d7a3d202" providerId="ADAL" clId="{80AABDCA-A693-4F09-99FD-F26609E442FC}" dt="2026-10-07T09:30:52.827" v="1617" actId="26606"/>
        <pc:sldMkLst>
          <pc:docMk/>
          <pc:sldMk cId="1698879563" sldId="427"/>
        </pc:sldMkLst>
        <pc:spChg chg="del">
          <ac:chgData name="Rhiannon Akers" userId="fb3c9d12-5c8c-42d7-8dc7-d872d7a3d202" providerId="ADAL" clId="{80AABDCA-A693-4F09-99FD-F26609E442FC}" dt="2026-10-07T09:09:46.960" v="1056" actId="6264"/>
          <ac:spMkLst>
            <pc:docMk/>
            <pc:sldMk cId="1698879563" sldId="427"/>
            <ac:spMk id="2" creationId="{0F78FCF7-EA56-AC02-8EB2-BD98E03BAA5C}"/>
          </ac:spMkLst>
        </pc:spChg>
        <pc:spChg chg="del">
          <ac:chgData name="Rhiannon Akers" userId="fb3c9d12-5c8c-42d7-8dc7-d872d7a3d202" providerId="ADAL" clId="{80AABDCA-A693-4F09-99FD-F26609E442FC}" dt="2026-10-07T09:09:46.960" v="1056" actId="6264"/>
          <ac:spMkLst>
            <pc:docMk/>
            <pc:sldMk cId="1698879563" sldId="427"/>
            <ac:spMk id="3" creationId="{4CB5910F-9B26-FE6A-83C5-446A7E20FE0F}"/>
          </ac:spMkLst>
        </pc:spChg>
        <pc:spChg chg="add del mod ord">
          <ac:chgData name="Rhiannon Akers" userId="fb3c9d12-5c8c-42d7-8dc7-d872d7a3d202" providerId="ADAL" clId="{80AABDCA-A693-4F09-99FD-F26609E442FC}" dt="2026-10-07T09:09:50.376" v="1057" actId="700"/>
          <ac:spMkLst>
            <pc:docMk/>
            <pc:sldMk cId="1698879563" sldId="427"/>
            <ac:spMk id="4" creationId="{222463A0-85E7-0151-25D8-C238E2D31B8D}"/>
          </ac:spMkLst>
        </pc:spChg>
        <pc:spChg chg="add del mod ord">
          <ac:chgData name="Rhiannon Akers" userId="fb3c9d12-5c8c-42d7-8dc7-d872d7a3d202" providerId="ADAL" clId="{80AABDCA-A693-4F09-99FD-F26609E442FC}" dt="2026-10-07T09:09:50.376" v="1057" actId="700"/>
          <ac:spMkLst>
            <pc:docMk/>
            <pc:sldMk cId="1698879563" sldId="427"/>
            <ac:spMk id="5" creationId="{AEF6D508-7D6A-6077-9C79-3F72DB5535F8}"/>
          </ac:spMkLst>
        </pc:spChg>
        <pc:spChg chg="add mod ord">
          <ac:chgData name="Rhiannon Akers" userId="fb3c9d12-5c8c-42d7-8dc7-d872d7a3d202" providerId="ADAL" clId="{80AABDCA-A693-4F09-99FD-F26609E442FC}" dt="2026-10-07T09:30:52.779" v="1616" actId="26606"/>
          <ac:spMkLst>
            <pc:docMk/>
            <pc:sldMk cId="1698879563" sldId="427"/>
            <ac:spMk id="6" creationId="{ADD96F63-28F2-D541-94FE-A4F92FCB03B0}"/>
          </ac:spMkLst>
        </pc:spChg>
        <pc:spChg chg="add del mod ord">
          <ac:chgData name="Rhiannon Akers" userId="fb3c9d12-5c8c-42d7-8dc7-d872d7a3d202" providerId="ADAL" clId="{80AABDCA-A693-4F09-99FD-F26609E442FC}" dt="2026-10-07T09:29:20.498" v="1538" actId="26606"/>
          <ac:spMkLst>
            <pc:docMk/>
            <pc:sldMk cId="1698879563" sldId="427"/>
            <ac:spMk id="7" creationId="{B7D9C2F5-D55E-F980-D939-67E18942F792}"/>
          </ac:spMkLst>
        </pc:spChg>
        <pc:graphicFrameChg chg="add mod modGraphic">
          <ac:chgData name="Rhiannon Akers" userId="fb3c9d12-5c8c-42d7-8dc7-d872d7a3d202" providerId="ADAL" clId="{80AABDCA-A693-4F09-99FD-F26609E442FC}" dt="2026-10-07T09:30:52.827" v="1617" actId="26606"/>
          <ac:graphicFrameMkLst>
            <pc:docMk/>
            <pc:sldMk cId="1698879563" sldId="427"/>
            <ac:graphicFrameMk id="9" creationId="{34CE5725-EF9B-C14E-23B3-396106624CA5}"/>
          </ac:graphicFrameMkLst>
        </pc:graphicFrameChg>
      </pc:sldChg>
      <pc:sldChg chg="new del">
        <pc:chgData name="Rhiannon Akers" userId="fb3c9d12-5c8c-42d7-8dc7-d872d7a3d202" providerId="ADAL" clId="{80AABDCA-A693-4F09-99FD-F26609E442FC}" dt="2026-10-07T09:14:41.118" v="1074" actId="47"/>
        <pc:sldMkLst>
          <pc:docMk/>
          <pc:sldMk cId="662845825" sldId="428"/>
        </pc:sldMkLst>
      </pc:sldChg>
      <pc:sldChg chg="addSp delSp modSp new add del mod ord modClrScheme chgLayout">
        <pc:chgData name="Rhiannon Akers" userId="fb3c9d12-5c8c-42d7-8dc7-d872d7a3d202" providerId="ADAL" clId="{80AABDCA-A693-4F09-99FD-F26609E442FC}" dt="2026-10-07T09:23:00.688" v="1318"/>
        <pc:sldMkLst>
          <pc:docMk/>
          <pc:sldMk cId="1055843558" sldId="428"/>
        </pc:sldMkLst>
        <pc:spChg chg="mod ord">
          <ac:chgData name="Rhiannon Akers" userId="fb3c9d12-5c8c-42d7-8dc7-d872d7a3d202" providerId="ADAL" clId="{80AABDCA-A693-4F09-99FD-F26609E442FC}" dt="2026-10-07T09:22:08.779" v="1315" actId="26606"/>
          <ac:spMkLst>
            <pc:docMk/>
            <pc:sldMk cId="1055843558" sldId="428"/>
            <ac:spMk id="2" creationId="{17A3FDA5-B937-E39A-EDD2-7381B5011FD9}"/>
          </ac:spMkLst>
        </pc:spChg>
        <pc:spChg chg="del mod ord">
          <ac:chgData name="Rhiannon Akers" userId="fb3c9d12-5c8c-42d7-8dc7-d872d7a3d202" providerId="ADAL" clId="{80AABDCA-A693-4F09-99FD-F26609E442FC}" dt="2026-10-07T09:22:08.779" v="1315" actId="26606"/>
          <ac:spMkLst>
            <pc:docMk/>
            <pc:sldMk cId="1055843558" sldId="428"/>
            <ac:spMk id="3" creationId="{2E1A5817-2D34-CC96-A81B-3D96F07240DB}"/>
          </ac:spMkLst>
        </pc:spChg>
        <pc:graphicFrameChg chg="add mod">
          <ac:chgData name="Rhiannon Akers" userId="fb3c9d12-5c8c-42d7-8dc7-d872d7a3d202" providerId="ADAL" clId="{80AABDCA-A693-4F09-99FD-F26609E442FC}" dt="2026-10-07T09:22:08.779" v="1315" actId="26606"/>
          <ac:graphicFrameMkLst>
            <pc:docMk/>
            <pc:sldMk cId="1055843558" sldId="428"/>
            <ac:graphicFrameMk id="5" creationId="{6D2C5FD8-8E47-CF47-FB33-EF8F9EB1C223}"/>
          </ac:graphicFrameMkLst>
        </pc:graphicFrameChg>
      </pc:sldChg>
      <pc:sldChg chg="addSp delSp modSp new mod modClrScheme chgLayout">
        <pc:chgData name="Rhiannon Akers" userId="fb3c9d12-5c8c-42d7-8dc7-d872d7a3d202" providerId="ADAL" clId="{80AABDCA-A693-4F09-99FD-F26609E442FC}" dt="2026-10-07T09:22:30.623" v="1316" actId="26606"/>
        <pc:sldMkLst>
          <pc:docMk/>
          <pc:sldMk cId="1681078586" sldId="429"/>
        </pc:sldMkLst>
        <pc:spChg chg="mod ord">
          <ac:chgData name="Rhiannon Akers" userId="fb3c9d12-5c8c-42d7-8dc7-d872d7a3d202" providerId="ADAL" clId="{80AABDCA-A693-4F09-99FD-F26609E442FC}" dt="2026-10-07T09:22:30.623" v="1316" actId="26606"/>
          <ac:spMkLst>
            <pc:docMk/>
            <pc:sldMk cId="1681078586" sldId="429"/>
            <ac:spMk id="2" creationId="{6F48615C-A4A8-C949-D71F-2393884E14FE}"/>
          </ac:spMkLst>
        </pc:spChg>
        <pc:spChg chg="del mod ord">
          <ac:chgData name="Rhiannon Akers" userId="fb3c9d12-5c8c-42d7-8dc7-d872d7a3d202" providerId="ADAL" clId="{80AABDCA-A693-4F09-99FD-F26609E442FC}" dt="2026-10-07T09:22:30.623" v="1316" actId="26606"/>
          <ac:spMkLst>
            <pc:docMk/>
            <pc:sldMk cId="1681078586" sldId="429"/>
            <ac:spMk id="3" creationId="{1A1BB4A8-F399-07DB-AEB4-A72CC2529CA3}"/>
          </ac:spMkLst>
        </pc:spChg>
        <pc:graphicFrameChg chg="add mod">
          <ac:chgData name="Rhiannon Akers" userId="fb3c9d12-5c8c-42d7-8dc7-d872d7a3d202" providerId="ADAL" clId="{80AABDCA-A693-4F09-99FD-F26609E442FC}" dt="2026-10-07T09:22:30.623" v="1316" actId="26606"/>
          <ac:graphicFrameMkLst>
            <pc:docMk/>
            <pc:sldMk cId="1681078586" sldId="429"/>
            <ac:graphicFrameMk id="5" creationId="{C0B7F163-9DF9-E347-5D11-7B02CE9BFEB1}"/>
          </ac:graphicFrameMkLst>
        </pc:graphicFrameChg>
      </pc:sldChg>
      <pc:sldChg chg="addSp delSp modSp new mod modMedia modClrScheme chgLayout">
        <pc:chgData name="Rhiannon Akers" userId="fb3c9d12-5c8c-42d7-8dc7-d872d7a3d202" providerId="ADAL" clId="{80AABDCA-A693-4F09-99FD-F26609E442FC}" dt="2026-10-07T09:27:30.487" v="1529" actId="20577"/>
        <pc:sldMkLst>
          <pc:docMk/>
          <pc:sldMk cId="541792793" sldId="430"/>
        </pc:sldMkLst>
        <pc:spChg chg="del mod ord">
          <ac:chgData name="Rhiannon Akers" userId="fb3c9d12-5c8c-42d7-8dc7-d872d7a3d202" providerId="ADAL" clId="{80AABDCA-A693-4F09-99FD-F26609E442FC}" dt="2026-10-07T09:27:08.430" v="1475" actId="700"/>
          <ac:spMkLst>
            <pc:docMk/>
            <pc:sldMk cId="541792793" sldId="430"/>
            <ac:spMk id="2" creationId="{E9852DC9-2587-EF84-3BC7-CBBD728D2E84}"/>
          </ac:spMkLst>
        </pc:spChg>
        <pc:spChg chg="del mod ord">
          <ac:chgData name="Rhiannon Akers" userId="fb3c9d12-5c8c-42d7-8dc7-d872d7a3d202" providerId="ADAL" clId="{80AABDCA-A693-4F09-99FD-F26609E442FC}" dt="2026-10-07T09:27:08.430" v="1475" actId="700"/>
          <ac:spMkLst>
            <pc:docMk/>
            <pc:sldMk cId="541792793" sldId="430"/>
            <ac:spMk id="3" creationId="{E5012803-276A-3009-49A8-E96488E4C8D9}"/>
          </ac:spMkLst>
        </pc:spChg>
        <pc:spChg chg="add mod ord">
          <ac:chgData name="Rhiannon Akers" userId="fb3c9d12-5c8c-42d7-8dc7-d872d7a3d202" providerId="ADAL" clId="{80AABDCA-A693-4F09-99FD-F26609E442FC}" dt="2026-10-07T09:27:30.487" v="1529" actId="20577"/>
          <ac:spMkLst>
            <pc:docMk/>
            <pc:sldMk cId="541792793" sldId="430"/>
            <ac:spMk id="4" creationId="{27AEC509-342F-7ED8-84A4-12B76027D9A4}"/>
          </ac:spMkLst>
        </pc:spChg>
        <pc:spChg chg="add del mod ord">
          <ac:chgData name="Rhiannon Akers" userId="fb3c9d12-5c8c-42d7-8dc7-d872d7a3d202" providerId="ADAL" clId="{80AABDCA-A693-4F09-99FD-F26609E442FC}" dt="2026-10-07T09:27:22.136" v="1500" actId="26606"/>
          <ac:spMkLst>
            <pc:docMk/>
            <pc:sldMk cId="541792793" sldId="430"/>
            <ac:spMk id="5" creationId="{50E1B4F3-02D6-3711-2E68-BE3E5BEE20EF}"/>
          </ac:spMkLst>
        </pc:spChg>
        <pc:picChg chg="add mod">
          <ac:chgData name="Rhiannon Akers" userId="fb3c9d12-5c8c-42d7-8dc7-d872d7a3d202" providerId="ADAL" clId="{80AABDCA-A693-4F09-99FD-F26609E442FC}" dt="2026-10-07T09:27:24.054" v="1502"/>
          <ac:picMkLst>
            <pc:docMk/>
            <pc:sldMk cId="541792793" sldId="430"/>
            <ac:picMk id="7" creationId="{65909E54-2DF6-6ED3-012E-05EF81664DE1}"/>
          </ac:picMkLst>
        </pc:picChg>
      </pc:sldChg>
      <pc:sldChg chg="addSp delSp modSp new mod modClrScheme chgLayout">
        <pc:chgData name="Rhiannon Akers" userId="fb3c9d12-5c8c-42d7-8dc7-d872d7a3d202" providerId="ADAL" clId="{80AABDCA-A693-4F09-99FD-F26609E442FC}" dt="2026-10-07T09:30:30.253" v="1614" actId="26606"/>
        <pc:sldMkLst>
          <pc:docMk/>
          <pc:sldMk cId="527604028" sldId="431"/>
        </pc:sldMkLst>
        <pc:spChg chg="mod">
          <ac:chgData name="Rhiannon Akers" userId="fb3c9d12-5c8c-42d7-8dc7-d872d7a3d202" providerId="ADAL" clId="{80AABDCA-A693-4F09-99FD-F26609E442FC}" dt="2026-10-07T09:30:30.253" v="1614" actId="26606"/>
          <ac:spMkLst>
            <pc:docMk/>
            <pc:sldMk cId="527604028" sldId="431"/>
            <ac:spMk id="2" creationId="{6F949B80-5FDD-8697-7E17-1A2C86E04CF4}"/>
          </ac:spMkLst>
        </pc:spChg>
        <pc:spChg chg="del mod">
          <ac:chgData name="Rhiannon Akers" userId="fb3c9d12-5c8c-42d7-8dc7-d872d7a3d202" providerId="ADAL" clId="{80AABDCA-A693-4F09-99FD-F26609E442FC}" dt="2026-10-07T09:30:30.253" v="1614" actId="26606"/>
          <ac:spMkLst>
            <pc:docMk/>
            <pc:sldMk cId="527604028" sldId="431"/>
            <ac:spMk id="3" creationId="{C35E0B68-9388-CD35-0061-A8CD873769CA}"/>
          </ac:spMkLst>
        </pc:spChg>
        <pc:graphicFrameChg chg="add mod">
          <ac:chgData name="Rhiannon Akers" userId="fb3c9d12-5c8c-42d7-8dc7-d872d7a3d202" providerId="ADAL" clId="{80AABDCA-A693-4F09-99FD-F26609E442FC}" dt="2026-10-07T09:30:30.253" v="1614" actId="26606"/>
          <ac:graphicFrameMkLst>
            <pc:docMk/>
            <pc:sldMk cId="527604028" sldId="431"/>
            <ac:graphicFrameMk id="5" creationId="{6BF6BB14-6DAF-A72A-96EC-4BC6977BE16C}"/>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4.svg"/><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diagrams/_rels/data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2.svg"/><Relationship Id="rId1" Type="http://schemas.openxmlformats.org/officeDocument/2006/relationships/image" Target="../media/image22.svg"/></Relationships>
</file>

<file path=ppt/diagrams/_rels/data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s>
</file>

<file path=ppt/diagrams/_rels/data10.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s>
</file>

<file path=ppt/diagrams/_rels/data1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 Id="rId5" Type="http://schemas.openxmlformats.org/officeDocument/2006/relationships/image" Target="../media/image36.svg"/><Relationship Id="rId4" Type="http://schemas.openxmlformats.org/officeDocument/2006/relationships/image" Target="../media/image35.svg"/></Relationships>
</file>

<file path=ppt/diagrams/_rels/data14.xml.rels><?xml version="1.0" encoding="UTF-8" standalone="yes"?>
<Relationships xmlns="http://schemas.openxmlformats.org/package/2006/relationships"><Relationship Id="rId3" Type="http://schemas.openxmlformats.org/officeDocument/2006/relationships/image" Target="../media/image37.svg"/><Relationship Id="rId7" Type="http://schemas.openxmlformats.org/officeDocument/2006/relationships/image" Target="../media/image32.svg"/><Relationship Id="rId2" Type="http://schemas.openxmlformats.org/officeDocument/2006/relationships/image" Target="../media/image16.svg"/><Relationship Id="rId1" Type="http://schemas.openxmlformats.org/officeDocument/2006/relationships/image" Target="../media/image15.svg"/><Relationship Id="rId6" Type="http://schemas.openxmlformats.org/officeDocument/2006/relationships/image" Target="../media/image39.svg"/><Relationship Id="rId5" Type="http://schemas.openxmlformats.org/officeDocument/2006/relationships/image" Target="../media/image38.sv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4.svg"/><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2.svg"/><Relationship Id="rId1" Type="http://schemas.openxmlformats.org/officeDocument/2006/relationships/image" Target="../media/image22.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 Id="rId5" Type="http://schemas.openxmlformats.org/officeDocument/2006/relationships/image" Target="../media/image36.svg"/><Relationship Id="rId4" Type="http://schemas.openxmlformats.org/officeDocument/2006/relationships/image" Target="../media/image35.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37.svg"/><Relationship Id="rId7" Type="http://schemas.openxmlformats.org/officeDocument/2006/relationships/image" Target="../media/image32.svg"/><Relationship Id="rId2" Type="http://schemas.openxmlformats.org/officeDocument/2006/relationships/image" Target="../media/image16.svg"/><Relationship Id="rId1" Type="http://schemas.openxmlformats.org/officeDocument/2006/relationships/image" Target="../media/image15.svg"/><Relationship Id="rId6" Type="http://schemas.openxmlformats.org/officeDocument/2006/relationships/image" Target="../media/image39.svg"/><Relationship Id="rId5" Type="http://schemas.openxmlformats.org/officeDocument/2006/relationships/image" Target="../media/image38.sv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4">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5">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14">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4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3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3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30">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5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47">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60">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57">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10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10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10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46AF69-FF40-4099-9296-5C63CBC7CA96}" type="doc">
      <dgm:prSet loTypeId="urn:microsoft.com/office/officeart/2005/8/layout/default" loCatId="list" qsTypeId="urn:microsoft.com/office/officeart/2005/8/quickstyle/simple4#1" qsCatId="simple" csTypeId="urn:microsoft.com/office/officeart/2005/8/colors/accent2_2#1" csCatId="accent2"/>
      <dgm:spPr/>
      <dgm:t>
        <a:bodyPr/>
        <a:lstStyle/>
        <a:p>
          <a:endParaRPr lang="en-US"/>
        </a:p>
      </dgm:t>
    </dgm:pt>
    <dgm:pt modelId="{A697FD36-624C-4513-9B36-A28FAA85708E}">
      <dgm:prSet/>
      <dgm:spPr/>
      <dgm:t>
        <a:bodyPr/>
        <a:lstStyle/>
        <a:p>
          <a:r>
            <a:rPr lang="en-GB" b="0" i="0"/>
            <a:t>How resourcing and talent management activities influence performance.</a:t>
          </a:r>
          <a:endParaRPr lang="en-US"/>
        </a:p>
      </dgm:t>
    </dgm:pt>
    <dgm:pt modelId="{F57445A3-F1F0-40B0-825D-A7107B8BF6F4}" type="parTrans" cxnId="{3675C1AC-62F2-43FB-A545-5E13955A134C}">
      <dgm:prSet/>
      <dgm:spPr/>
      <dgm:t>
        <a:bodyPr/>
        <a:lstStyle/>
        <a:p>
          <a:endParaRPr lang="en-US"/>
        </a:p>
      </dgm:t>
    </dgm:pt>
    <dgm:pt modelId="{E2E4F4B2-772B-4191-AC7C-CE4871BE9266}" type="sibTrans" cxnId="{3675C1AC-62F2-43FB-A545-5E13955A134C}">
      <dgm:prSet/>
      <dgm:spPr/>
      <dgm:t>
        <a:bodyPr/>
        <a:lstStyle/>
        <a:p>
          <a:endParaRPr lang="en-US"/>
        </a:p>
      </dgm:t>
    </dgm:pt>
    <dgm:pt modelId="{6C1913F0-D493-43DD-870E-FFA053A4FFDC}">
      <dgm:prSet/>
      <dgm:spPr/>
      <dgm:t>
        <a:bodyPr/>
        <a:lstStyle/>
        <a:p>
          <a:r>
            <a:rPr lang="en-GB" b="0" i="0"/>
            <a:t>How to use technology to support the delivery of people practices, and improve the worker experience.</a:t>
          </a:r>
          <a:endParaRPr lang="en-US"/>
        </a:p>
      </dgm:t>
    </dgm:pt>
    <dgm:pt modelId="{383E4B42-2D45-4576-B29E-954EEB4A1518}" type="parTrans" cxnId="{FF8CAA12-FC6A-4FBB-BE94-DB47AE447BB7}">
      <dgm:prSet/>
      <dgm:spPr/>
      <dgm:t>
        <a:bodyPr/>
        <a:lstStyle/>
        <a:p>
          <a:endParaRPr lang="en-US"/>
        </a:p>
      </dgm:t>
    </dgm:pt>
    <dgm:pt modelId="{5090958C-4ED4-49C5-8CFF-7DF87FF01C06}" type="sibTrans" cxnId="{FF8CAA12-FC6A-4FBB-BE94-DB47AE447BB7}">
      <dgm:prSet/>
      <dgm:spPr/>
      <dgm:t>
        <a:bodyPr/>
        <a:lstStyle/>
        <a:p>
          <a:endParaRPr lang="en-US"/>
        </a:p>
      </dgm:t>
    </dgm:pt>
    <dgm:pt modelId="{1F7C73DD-BB57-4B92-9013-7FFB0B3798C4}">
      <dgm:prSet/>
      <dgm:spPr/>
      <dgm:t>
        <a:bodyPr/>
        <a:lstStyle/>
        <a:p>
          <a:r>
            <a:rPr lang="en-GB" b="0" i="0"/>
            <a:t>The importance of strategic workforce planning.</a:t>
          </a:r>
          <a:endParaRPr lang="en-US"/>
        </a:p>
      </dgm:t>
    </dgm:pt>
    <dgm:pt modelId="{34236AE3-A28F-4F01-9B47-705A9A9851A3}" type="parTrans" cxnId="{EC0894E3-A716-4086-AFC7-04BF28756647}">
      <dgm:prSet/>
      <dgm:spPr/>
      <dgm:t>
        <a:bodyPr/>
        <a:lstStyle/>
        <a:p>
          <a:endParaRPr lang="en-US"/>
        </a:p>
      </dgm:t>
    </dgm:pt>
    <dgm:pt modelId="{B510EBD6-559F-43FD-8008-DD7212175E43}" type="sibTrans" cxnId="{EC0894E3-A716-4086-AFC7-04BF28756647}">
      <dgm:prSet/>
      <dgm:spPr/>
      <dgm:t>
        <a:bodyPr/>
        <a:lstStyle/>
        <a:p>
          <a:endParaRPr lang="en-US"/>
        </a:p>
      </dgm:t>
    </dgm:pt>
    <dgm:pt modelId="{0CAD651E-86D2-48C1-BF48-A29C41F56530}">
      <dgm:prSet/>
      <dgm:spPr/>
      <dgm:t>
        <a:bodyPr/>
        <a:lstStyle/>
        <a:p>
          <a:r>
            <a:rPr lang="en-GB" b="0" i="0"/>
            <a:t>The importance of employer branding to resourcing activities.</a:t>
          </a:r>
          <a:endParaRPr lang="en-US"/>
        </a:p>
      </dgm:t>
    </dgm:pt>
    <dgm:pt modelId="{BE6C813F-5A57-4D5B-9ECC-E54B0552A45C}" type="parTrans" cxnId="{16CBD23A-FCDE-4235-8A47-83D9CF03C93C}">
      <dgm:prSet/>
      <dgm:spPr/>
      <dgm:t>
        <a:bodyPr/>
        <a:lstStyle/>
        <a:p>
          <a:endParaRPr lang="en-US"/>
        </a:p>
      </dgm:t>
    </dgm:pt>
    <dgm:pt modelId="{DFBA7365-1571-4752-BC1F-ABD643DA56DB}" type="sibTrans" cxnId="{16CBD23A-FCDE-4235-8A47-83D9CF03C93C}">
      <dgm:prSet/>
      <dgm:spPr/>
      <dgm:t>
        <a:bodyPr/>
        <a:lstStyle/>
        <a:p>
          <a:endParaRPr lang="en-US"/>
        </a:p>
      </dgm:t>
    </dgm:pt>
    <dgm:pt modelId="{22974961-03AC-4364-82FE-41DAF69F71C2}">
      <dgm:prSet/>
      <dgm:spPr/>
      <dgm:t>
        <a:bodyPr/>
        <a:lstStyle/>
        <a:p>
          <a:r>
            <a:rPr lang="en-GB" b="0" i="0"/>
            <a:t>Different approaches to candidate pipelines and how to assess the value of different sourcing channels.</a:t>
          </a:r>
          <a:endParaRPr lang="en-US"/>
        </a:p>
      </dgm:t>
    </dgm:pt>
    <dgm:pt modelId="{A5DACCC9-4C7C-4585-B872-8A59671A728A}" type="parTrans" cxnId="{D94058C3-6DC2-4F0A-81CE-4FD555BFDDEE}">
      <dgm:prSet/>
      <dgm:spPr/>
      <dgm:t>
        <a:bodyPr/>
        <a:lstStyle/>
        <a:p>
          <a:endParaRPr lang="en-US"/>
        </a:p>
      </dgm:t>
    </dgm:pt>
    <dgm:pt modelId="{BF721EBA-64B0-418D-A564-72CBDBBF5219}" type="sibTrans" cxnId="{D94058C3-6DC2-4F0A-81CE-4FD555BFDDEE}">
      <dgm:prSet/>
      <dgm:spPr/>
      <dgm:t>
        <a:bodyPr/>
        <a:lstStyle/>
        <a:p>
          <a:endParaRPr lang="en-US"/>
        </a:p>
      </dgm:t>
    </dgm:pt>
    <dgm:pt modelId="{316F6C63-FC74-4316-ADF1-7B78AC1D4729}">
      <dgm:prSet/>
      <dgm:spPr/>
      <dgm:t>
        <a:bodyPr/>
        <a:lstStyle/>
        <a:p>
          <a:r>
            <a:rPr lang="en-GB" b="0" i="0"/>
            <a:t>How to design and select assessment approaches for all levels in the organisation.</a:t>
          </a:r>
          <a:endParaRPr lang="en-US"/>
        </a:p>
      </dgm:t>
    </dgm:pt>
    <dgm:pt modelId="{078A8361-446A-4575-8CE5-329359DE1170}" type="parTrans" cxnId="{D1039AE1-3C5E-4129-86D1-97F3D55F4A40}">
      <dgm:prSet/>
      <dgm:spPr/>
      <dgm:t>
        <a:bodyPr/>
        <a:lstStyle/>
        <a:p>
          <a:endParaRPr lang="en-US"/>
        </a:p>
      </dgm:t>
    </dgm:pt>
    <dgm:pt modelId="{8EF2F033-E09D-49FA-A1EB-159A4C87A018}" type="sibTrans" cxnId="{D1039AE1-3C5E-4129-86D1-97F3D55F4A40}">
      <dgm:prSet/>
      <dgm:spPr/>
      <dgm:t>
        <a:bodyPr/>
        <a:lstStyle/>
        <a:p>
          <a:endParaRPr lang="en-US"/>
        </a:p>
      </dgm:t>
    </dgm:pt>
    <dgm:pt modelId="{67BADC65-48B7-4A10-8517-4311A4EFC547}">
      <dgm:prSet/>
      <dgm:spPr/>
      <dgm:t>
        <a:bodyPr/>
        <a:lstStyle/>
        <a:p>
          <a:r>
            <a:rPr lang="en-GB" b="0" i="0"/>
            <a:t>The importance of effective onboarding in setting standards of performance.</a:t>
          </a:r>
          <a:endParaRPr lang="en-US"/>
        </a:p>
      </dgm:t>
    </dgm:pt>
    <dgm:pt modelId="{4AABA61C-8421-434D-BB4D-9AE04A99A143}" type="parTrans" cxnId="{7AC228E4-F087-44BC-AFBE-87B7190DC928}">
      <dgm:prSet/>
      <dgm:spPr/>
      <dgm:t>
        <a:bodyPr/>
        <a:lstStyle/>
        <a:p>
          <a:endParaRPr lang="en-US"/>
        </a:p>
      </dgm:t>
    </dgm:pt>
    <dgm:pt modelId="{D8174AB6-D9CE-4353-BAD9-AC8286BBD105}" type="sibTrans" cxnId="{7AC228E4-F087-44BC-AFBE-87B7190DC928}">
      <dgm:prSet/>
      <dgm:spPr/>
      <dgm:t>
        <a:bodyPr/>
        <a:lstStyle/>
        <a:p>
          <a:endParaRPr lang="en-US"/>
        </a:p>
      </dgm:t>
    </dgm:pt>
    <dgm:pt modelId="{7AD2A4EA-AF4A-42BA-9FC6-6D481AF74EF1}" type="pres">
      <dgm:prSet presAssocID="{5B46AF69-FF40-4099-9296-5C63CBC7CA96}" presName="diagram" presStyleCnt="0">
        <dgm:presLayoutVars>
          <dgm:dir/>
          <dgm:resizeHandles val="exact"/>
        </dgm:presLayoutVars>
      </dgm:prSet>
      <dgm:spPr/>
    </dgm:pt>
    <dgm:pt modelId="{8B295CC0-23EA-4452-9B99-4966615B99DC}" type="pres">
      <dgm:prSet presAssocID="{A697FD36-624C-4513-9B36-A28FAA85708E}" presName="node" presStyleLbl="node1" presStyleIdx="0" presStyleCnt="7">
        <dgm:presLayoutVars>
          <dgm:bulletEnabled val="1"/>
        </dgm:presLayoutVars>
      </dgm:prSet>
      <dgm:spPr/>
    </dgm:pt>
    <dgm:pt modelId="{CD0AEB15-C110-4B09-B524-D7FD78C02D7E}" type="pres">
      <dgm:prSet presAssocID="{E2E4F4B2-772B-4191-AC7C-CE4871BE9266}" presName="sibTrans" presStyleCnt="0"/>
      <dgm:spPr/>
    </dgm:pt>
    <dgm:pt modelId="{DFF5ABEB-B6D3-4E75-B9DC-BDDF79997B4F}" type="pres">
      <dgm:prSet presAssocID="{6C1913F0-D493-43DD-870E-FFA053A4FFDC}" presName="node" presStyleLbl="node1" presStyleIdx="1" presStyleCnt="7">
        <dgm:presLayoutVars>
          <dgm:bulletEnabled val="1"/>
        </dgm:presLayoutVars>
      </dgm:prSet>
      <dgm:spPr/>
    </dgm:pt>
    <dgm:pt modelId="{DBCC23E7-A198-4C8C-8510-38FB7CD8A1E7}" type="pres">
      <dgm:prSet presAssocID="{5090958C-4ED4-49C5-8CFF-7DF87FF01C06}" presName="sibTrans" presStyleCnt="0"/>
      <dgm:spPr/>
    </dgm:pt>
    <dgm:pt modelId="{691FB04E-9734-4C9B-874A-85E368EB1640}" type="pres">
      <dgm:prSet presAssocID="{1F7C73DD-BB57-4B92-9013-7FFB0B3798C4}" presName="node" presStyleLbl="node1" presStyleIdx="2" presStyleCnt="7">
        <dgm:presLayoutVars>
          <dgm:bulletEnabled val="1"/>
        </dgm:presLayoutVars>
      </dgm:prSet>
      <dgm:spPr/>
    </dgm:pt>
    <dgm:pt modelId="{E7AA8CC2-D1EC-483F-AEBC-C19BB6AE6E35}" type="pres">
      <dgm:prSet presAssocID="{B510EBD6-559F-43FD-8008-DD7212175E43}" presName="sibTrans" presStyleCnt="0"/>
      <dgm:spPr/>
    </dgm:pt>
    <dgm:pt modelId="{FF9EFE00-445C-4A48-B8A5-641CC3339821}" type="pres">
      <dgm:prSet presAssocID="{0CAD651E-86D2-48C1-BF48-A29C41F56530}" presName="node" presStyleLbl="node1" presStyleIdx="3" presStyleCnt="7">
        <dgm:presLayoutVars>
          <dgm:bulletEnabled val="1"/>
        </dgm:presLayoutVars>
      </dgm:prSet>
      <dgm:spPr/>
    </dgm:pt>
    <dgm:pt modelId="{58440F9E-BA51-49DB-9162-CAA038ED1BCE}" type="pres">
      <dgm:prSet presAssocID="{DFBA7365-1571-4752-BC1F-ABD643DA56DB}" presName="sibTrans" presStyleCnt="0"/>
      <dgm:spPr/>
    </dgm:pt>
    <dgm:pt modelId="{FC695201-8A22-4A10-B7B8-00988795875B}" type="pres">
      <dgm:prSet presAssocID="{22974961-03AC-4364-82FE-41DAF69F71C2}" presName="node" presStyleLbl="node1" presStyleIdx="4" presStyleCnt="7">
        <dgm:presLayoutVars>
          <dgm:bulletEnabled val="1"/>
        </dgm:presLayoutVars>
      </dgm:prSet>
      <dgm:spPr/>
    </dgm:pt>
    <dgm:pt modelId="{B4DDC629-8B4B-4ADC-BB5E-E46D7ABF3F94}" type="pres">
      <dgm:prSet presAssocID="{BF721EBA-64B0-418D-A564-72CBDBBF5219}" presName="sibTrans" presStyleCnt="0"/>
      <dgm:spPr/>
    </dgm:pt>
    <dgm:pt modelId="{41E1CF05-9A6F-459F-BC3E-FBCF57DCF988}" type="pres">
      <dgm:prSet presAssocID="{316F6C63-FC74-4316-ADF1-7B78AC1D4729}" presName="node" presStyleLbl="node1" presStyleIdx="5" presStyleCnt="7">
        <dgm:presLayoutVars>
          <dgm:bulletEnabled val="1"/>
        </dgm:presLayoutVars>
      </dgm:prSet>
      <dgm:spPr/>
    </dgm:pt>
    <dgm:pt modelId="{5480E139-0A2E-4EDF-B441-7FB910EAEB87}" type="pres">
      <dgm:prSet presAssocID="{8EF2F033-E09D-49FA-A1EB-159A4C87A018}" presName="sibTrans" presStyleCnt="0"/>
      <dgm:spPr/>
    </dgm:pt>
    <dgm:pt modelId="{3F3B394C-9416-49B8-854E-9A4D6FB6E2F9}" type="pres">
      <dgm:prSet presAssocID="{67BADC65-48B7-4A10-8517-4311A4EFC547}" presName="node" presStyleLbl="node1" presStyleIdx="6" presStyleCnt="7">
        <dgm:presLayoutVars>
          <dgm:bulletEnabled val="1"/>
        </dgm:presLayoutVars>
      </dgm:prSet>
      <dgm:spPr/>
    </dgm:pt>
  </dgm:ptLst>
  <dgm:cxnLst>
    <dgm:cxn modelId="{FF8CAA12-FC6A-4FBB-BE94-DB47AE447BB7}" srcId="{5B46AF69-FF40-4099-9296-5C63CBC7CA96}" destId="{6C1913F0-D493-43DD-870E-FFA053A4FFDC}" srcOrd="1" destOrd="0" parTransId="{383E4B42-2D45-4576-B29E-954EEB4A1518}" sibTransId="{5090958C-4ED4-49C5-8CFF-7DF87FF01C06}"/>
    <dgm:cxn modelId="{243C5613-97F8-4686-8187-F9C811E9E94F}" type="presOf" srcId="{A697FD36-624C-4513-9B36-A28FAA85708E}" destId="{8B295CC0-23EA-4452-9B99-4966615B99DC}" srcOrd="0" destOrd="0" presId="urn:microsoft.com/office/officeart/2005/8/layout/default"/>
    <dgm:cxn modelId="{6CF19320-AE05-465C-B73F-6B3C52B7B274}" type="presOf" srcId="{22974961-03AC-4364-82FE-41DAF69F71C2}" destId="{FC695201-8A22-4A10-B7B8-00988795875B}" srcOrd="0" destOrd="0" presId="urn:microsoft.com/office/officeart/2005/8/layout/default"/>
    <dgm:cxn modelId="{94975C31-2631-4E12-A417-60ED56A80E6D}" type="presOf" srcId="{1F7C73DD-BB57-4B92-9013-7FFB0B3798C4}" destId="{691FB04E-9734-4C9B-874A-85E368EB1640}" srcOrd="0" destOrd="0" presId="urn:microsoft.com/office/officeart/2005/8/layout/default"/>
    <dgm:cxn modelId="{16CBD23A-FCDE-4235-8A47-83D9CF03C93C}" srcId="{5B46AF69-FF40-4099-9296-5C63CBC7CA96}" destId="{0CAD651E-86D2-48C1-BF48-A29C41F56530}" srcOrd="3" destOrd="0" parTransId="{BE6C813F-5A57-4D5B-9ECC-E54B0552A45C}" sibTransId="{DFBA7365-1571-4752-BC1F-ABD643DA56DB}"/>
    <dgm:cxn modelId="{34A5853B-46B7-4811-8C6C-98029C12217D}" type="presOf" srcId="{67BADC65-48B7-4A10-8517-4311A4EFC547}" destId="{3F3B394C-9416-49B8-854E-9A4D6FB6E2F9}" srcOrd="0" destOrd="0" presId="urn:microsoft.com/office/officeart/2005/8/layout/default"/>
    <dgm:cxn modelId="{8596614F-EC3A-402E-9265-8C2CDB757A6A}" type="presOf" srcId="{0CAD651E-86D2-48C1-BF48-A29C41F56530}" destId="{FF9EFE00-445C-4A48-B8A5-641CC3339821}" srcOrd="0" destOrd="0" presId="urn:microsoft.com/office/officeart/2005/8/layout/default"/>
    <dgm:cxn modelId="{5FCC119A-5ABF-46A6-ABF6-EBE1AEA6F01A}" type="presOf" srcId="{5B46AF69-FF40-4099-9296-5C63CBC7CA96}" destId="{7AD2A4EA-AF4A-42BA-9FC6-6D481AF74EF1}" srcOrd="0" destOrd="0" presId="urn:microsoft.com/office/officeart/2005/8/layout/default"/>
    <dgm:cxn modelId="{3675C1AC-62F2-43FB-A545-5E13955A134C}" srcId="{5B46AF69-FF40-4099-9296-5C63CBC7CA96}" destId="{A697FD36-624C-4513-9B36-A28FAA85708E}" srcOrd="0" destOrd="0" parTransId="{F57445A3-F1F0-40B0-825D-A7107B8BF6F4}" sibTransId="{E2E4F4B2-772B-4191-AC7C-CE4871BE9266}"/>
    <dgm:cxn modelId="{D94058C3-6DC2-4F0A-81CE-4FD555BFDDEE}" srcId="{5B46AF69-FF40-4099-9296-5C63CBC7CA96}" destId="{22974961-03AC-4364-82FE-41DAF69F71C2}" srcOrd="4" destOrd="0" parTransId="{A5DACCC9-4C7C-4585-B872-8A59671A728A}" sibTransId="{BF721EBA-64B0-418D-A564-72CBDBBF5219}"/>
    <dgm:cxn modelId="{523056D3-0F57-46D4-AE6A-96745D9CB3D5}" type="presOf" srcId="{316F6C63-FC74-4316-ADF1-7B78AC1D4729}" destId="{41E1CF05-9A6F-459F-BC3E-FBCF57DCF988}" srcOrd="0" destOrd="0" presId="urn:microsoft.com/office/officeart/2005/8/layout/default"/>
    <dgm:cxn modelId="{59B4DFE0-7928-43FD-9639-4ABD61E133FA}" type="presOf" srcId="{6C1913F0-D493-43DD-870E-FFA053A4FFDC}" destId="{DFF5ABEB-B6D3-4E75-B9DC-BDDF79997B4F}" srcOrd="0" destOrd="0" presId="urn:microsoft.com/office/officeart/2005/8/layout/default"/>
    <dgm:cxn modelId="{D1039AE1-3C5E-4129-86D1-97F3D55F4A40}" srcId="{5B46AF69-FF40-4099-9296-5C63CBC7CA96}" destId="{316F6C63-FC74-4316-ADF1-7B78AC1D4729}" srcOrd="5" destOrd="0" parTransId="{078A8361-446A-4575-8CE5-329359DE1170}" sibTransId="{8EF2F033-E09D-49FA-A1EB-159A4C87A018}"/>
    <dgm:cxn modelId="{EC0894E3-A716-4086-AFC7-04BF28756647}" srcId="{5B46AF69-FF40-4099-9296-5C63CBC7CA96}" destId="{1F7C73DD-BB57-4B92-9013-7FFB0B3798C4}" srcOrd="2" destOrd="0" parTransId="{34236AE3-A28F-4F01-9B47-705A9A9851A3}" sibTransId="{B510EBD6-559F-43FD-8008-DD7212175E43}"/>
    <dgm:cxn modelId="{7AC228E4-F087-44BC-AFBE-87B7190DC928}" srcId="{5B46AF69-FF40-4099-9296-5C63CBC7CA96}" destId="{67BADC65-48B7-4A10-8517-4311A4EFC547}" srcOrd="6" destOrd="0" parTransId="{4AABA61C-8421-434D-BB4D-9AE04A99A143}" sibTransId="{D8174AB6-D9CE-4353-BAD9-AC8286BBD105}"/>
    <dgm:cxn modelId="{3B43E10A-8DB5-41A2-832F-79ECDA273B1E}" type="presParOf" srcId="{7AD2A4EA-AF4A-42BA-9FC6-6D481AF74EF1}" destId="{8B295CC0-23EA-4452-9B99-4966615B99DC}" srcOrd="0" destOrd="0" presId="urn:microsoft.com/office/officeart/2005/8/layout/default"/>
    <dgm:cxn modelId="{B1E8390D-A6A4-40E7-84F6-768EC21668BA}" type="presParOf" srcId="{7AD2A4EA-AF4A-42BA-9FC6-6D481AF74EF1}" destId="{CD0AEB15-C110-4B09-B524-D7FD78C02D7E}" srcOrd="1" destOrd="0" presId="urn:microsoft.com/office/officeart/2005/8/layout/default"/>
    <dgm:cxn modelId="{86D281F9-EDFA-41DF-B3B1-A7605A218AF7}" type="presParOf" srcId="{7AD2A4EA-AF4A-42BA-9FC6-6D481AF74EF1}" destId="{DFF5ABEB-B6D3-4E75-B9DC-BDDF79997B4F}" srcOrd="2" destOrd="0" presId="urn:microsoft.com/office/officeart/2005/8/layout/default"/>
    <dgm:cxn modelId="{399F697F-D6E4-4FDD-BF6B-DB44AE72555E}" type="presParOf" srcId="{7AD2A4EA-AF4A-42BA-9FC6-6D481AF74EF1}" destId="{DBCC23E7-A198-4C8C-8510-38FB7CD8A1E7}" srcOrd="3" destOrd="0" presId="urn:microsoft.com/office/officeart/2005/8/layout/default"/>
    <dgm:cxn modelId="{83009DE4-3146-4D4F-B953-CB163A229E05}" type="presParOf" srcId="{7AD2A4EA-AF4A-42BA-9FC6-6D481AF74EF1}" destId="{691FB04E-9734-4C9B-874A-85E368EB1640}" srcOrd="4" destOrd="0" presId="urn:microsoft.com/office/officeart/2005/8/layout/default"/>
    <dgm:cxn modelId="{F3401F99-1F32-4788-B589-9EFCAA525F0B}" type="presParOf" srcId="{7AD2A4EA-AF4A-42BA-9FC6-6D481AF74EF1}" destId="{E7AA8CC2-D1EC-483F-AEBC-C19BB6AE6E35}" srcOrd="5" destOrd="0" presId="urn:microsoft.com/office/officeart/2005/8/layout/default"/>
    <dgm:cxn modelId="{87A61877-ACAA-4672-B138-D1DA060DE637}" type="presParOf" srcId="{7AD2A4EA-AF4A-42BA-9FC6-6D481AF74EF1}" destId="{FF9EFE00-445C-4A48-B8A5-641CC3339821}" srcOrd="6" destOrd="0" presId="urn:microsoft.com/office/officeart/2005/8/layout/default"/>
    <dgm:cxn modelId="{612CF062-73C7-4D10-B23A-55774B4D9713}" type="presParOf" srcId="{7AD2A4EA-AF4A-42BA-9FC6-6D481AF74EF1}" destId="{58440F9E-BA51-49DB-9162-CAA038ED1BCE}" srcOrd="7" destOrd="0" presId="urn:microsoft.com/office/officeart/2005/8/layout/default"/>
    <dgm:cxn modelId="{3E5FF276-5E49-4401-8832-3BDAE3331C18}" type="presParOf" srcId="{7AD2A4EA-AF4A-42BA-9FC6-6D481AF74EF1}" destId="{FC695201-8A22-4A10-B7B8-00988795875B}" srcOrd="8" destOrd="0" presId="urn:microsoft.com/office/officeart/2005/8/layout/default"/>
    <dgm:cxn modelId="{DD88BD96-892A-4256-B87A-ADBE7669AF4D}" type="presParOf" srcId="{7AD2A4EA-AF4A-42BA-9FC6-6D481AF74EF1}" destId="{B4DDC629-8B4B-4ADC-BB5E-E46D7ABF3F94}" srcOrd="9" destOrd="0" presId="urn:microsoft.com/office/officeart/2005/8/layout/default"/>
    <dgm:cxn modelId="{57893DE7-A143-4248-9C3A-91C47E074A24}" type="presParOf" srcId="{7AD2A4EA-AF4A-42BA-9FC6-6D481AF74EF1}" destId="{41E1CF05-9A6F-459F-BC3E-FBCF57DCF988}" srcOrd="10" destOrd="0" presId="urn:microsoft.com/office/officeart/2005/8/layout/default"/>
    <dgm:cxn modelId="{1D90DC92-555C-4090-B020-476D235F5FB1}" type="presParOf" srcId="{7AD2A4EA-AF4A-42BA-9FC6-6D481AF74EF1}" destId="{5480E139-0A2E-4EDF-B441-7FB910EAEB87}" srcOrd="11" destOrd="0" presId="urn:microsoft.com/office/officeart/2005/8/layout/default"/>
    <dgm:cxn modelId="{6B110892-86DA-4867-83DC-CE340DA56413}" type="presParOf" srcId="{7AD2A4EA-AF4A-42BA-9FC6-6D481AF74EF1}" destId="{3F3B394C-9416-49B8-854E-9A4D6FB6E2F9}"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467475-2E91-43B0-84CE-7EF19991000D}" type="doc">
      <dgm:prSet loTypeId="urn:microsoft.com/office/officeart/2018/2/layout/IconVerticalSolidList" loCatId="icon" qsTypeId="urn:microsoft.com/office/officeart/2005/8/quickstyle/simple1#3" qsCatId="simple" csTypeId="urn:microsoft.com/office/officeart/2005/8/colors/accent2_2#4" csCatId="accent2" phldr="1"/>
      <dgm:spPr/>
      <dgm:t>
        <a:bodyPr/>
        <a:lstStyle/>
        <a:p>
          <a:endParaRPr lang="en-US"/>
        </a:p>
      </dgm:t>
    </dgm:pt>
    <dgm:pt modelId="{5CAB6469-8F68-4414-9000-B9D8A3389F07}">
      <dgm:prSet/>
      <dgm:spPr/>
      <dgm:t>
        <a:bodyPr/>
        <a:lstStyle/>
        <a:p>
          <a:r>
            <a:rPr lang="en-GB"/>
            <a:t>A critical analysis of the current challenges facing an organisation, with specific focus on recruiting, promoting and retaining talent.</a:t>
          </a:r>
          <a:endParaRPr lang="en-US"/>
        </a:p>
      </dgm:t>
    </dgm:pt>
    <dgm:pt modelId="{669D8207-1CD5-4286-98E3-AEAECD065C9F}" type="parTrans" cxnId="{53AA323D-9B3A-4581-8DBD-532497B41CC9}">
      <dgm:prSet/>
      <dgm:spPr/>
      <dgm:t>
        <a:bodyPr/>
        <a:lstStyle/>
        <a:p>
          <a:endParaRPr lang="en-US"/>
        </a:p>
      </dgm:t>
    </dgm:pt>
    <dgm:pt modelId="{FB247580-C01B-426B-83BF-88313F5A3DDE}" type="sibTrans" cxnId="{53AA323D-9B3A-4581-8DBD-532497B41CC9}">
      <dgm:prSet/>
      <dgm:spPr/>
      <dgm:t>
        <a:bodyPr/>
        <a:lstStyle/>
        <a:p>
          <a:endParaRPr lang="en-US"/>
        </a:p>
      </dgm:t>
    </dgm:pt>
    <dgm:pt modelId="{67769C8B-00A1-4556-AD22-0A2F21BC1FBE}">
      <dgm:prSet/>
      <dgm:spPr/>
      <dgm:t>
        <a:bodyPr/>
        <a:lstStyle/>
        <a:p>
          <a:r>
            <a:rPr lang="en-GB"/>
            <a:t>Report – 3,500 words</a:t>
          </a:r>
          <a:endParaRPr lang="en-US"/>
        </a:p>
      </dgm:t>
    </dgm:pt>
    <dgm:pt modelId="{4037A9A7-4788-4CB8-B4EE-7D441D3964FD}" type="parTrans" cxnId="{DAEF578E-5CFC-4E1E-8683-1B78E0868305}">
      <dgm:prSet/>
      <dgm:spPr/>
      <dgm:t>
        <a:bodyPr/>
        <a:lstStyle/>
        <a:p>
          <a:endParaRPr lang="en-US"/>
        </a:p>
      </dgm:t>
    </dgm:pt>
    <dgm:pt modelId="{608A751D-F338-4C85-B87F-F7BFED58BD35}" type="sibTrans" cxnId="{DAEF578E-5CFC-4E1E-8683-1B78E0868305}">
      <dgm:prSet/>
      <dgm:spPr/>
      <dgm:t>
        <a:bodyPr/>
        <a:lstStyle/>
        <a:p>
          <a:endParaRPr lang="en-US"/>
        </a:p>
      </dgm:t>
    </dgm:pt>
    <dgm:pt modelId="{16047F38-CF33-4C3B-8B44-D7DD7B0F7157}">
      <dgm:prSet/>
      <dgm:spPr/>
      <dgm:t>
        <a:bodyPr/>
        <a:lstStyle/>
        <a:p>
          <a:r>
            <a:rPr lang="en-GB"/>
            <a:t>Video – 5 minutes</a:t>
          </a:r>
          <a:endParaRPr lang="en-US"/>
        </a:p>
      </dgm:t>
    </dgm:pt>
    <dgm:pt modelId="{8B72A80D-207E-4F29-9390-90B9D3A57B62}" type="parTrans" cxnId="{55CB7D7E-542B-44AF-BA96-0F027F724269}">
      <dgm:prSet/>
      <dgm:spPr/>
      <dgm:t>
        <a:bodyPr/>
        <a:lstStyle/>
        <a:p>
          <a:endParaRPr lang="en-US"/>
        </a:p>
      </dgm:t>
    </dgm:pt>
    <dgm:pt modelId="{6110C13D-5BAF-4AC0-A020-BD40AD4A29B2}" type="sibTrans" cxnId="{55CB7D7E-542B-44AF-BA96-0F027F724269}">
      <dgm:prSet/>
      <dgm:spPr/>
      <dgm:t>
        <a:bodyPr/>
        <a:lstStyle/>
        <a:p>
          <a:endParaRPr lang="en-US"/>
        </a:p>
      </dgm:t>
    </dgm:pt>
    <dgm:pt modelId="{941B4015-3FE7-438D-806F-9FA16ADDE60A}">
      <dgm:prSet/>
      <dgm:spPr/>
      <dgm:t>
        <a:bodyPr/>
        <a:lstStyle/>
        <a:p>
          <a:r>
            <a:rPr lang="en-GB" dirty="0"/>
            <a:t>Draft deadline – 19th November 2026</a:t>
          </a:r>
          <a:endParaRPr lang="en-US" dirty="0"/>
        </a:p>
      </dgm:t>
    </dgm:pt>
    <dgm:pt modelId="{C48999B7-8709-4426-B979-369055B85961}" type="parTrans" cxnId="{C39633B3-A345-4FFD-B4C2-E994B5845EE4}">
      <dgm:prSet/>
      <dgm:spPr/>
      <dgm:t>
        <a:bodyPr/>
        <a:lstStyle/>
        <a:p>
          <a:endParaRPr lang="en-US"/>
        </a:p>
      </dgm:t>
    </dgm:pt>
    <dgm:pt modelId="{AFE17CA4-079E-46A0-9D46-B1EB64FA58E4}" type="sibTrans" cxnId="{C39633B3-A345-4FFD-B4C2-E994B5845EE4}">
      <dgm:prSet/>
      <dgm:spPr/>
      <dgm:t>
        <a:bodyPr/>
        <a:lstStyle/>
        <a:p>
          <a:endParaRPr lang="en-US"/>
        </a:p>
      </dgm:t>
    </dgm:pt>
    <dgm:pt modelId="{0F452DB8-454B-4D98-A594-DF9788E3E349}">
      <dgm:prSet/>
      <dgm:spPr/>
      <dgm:t>
        <a:bodyPr/>
        <a:lstStyle/>
        <a:p>
          <a:r>
            <a:rPr lang="en-GB" dirty="0"/>
            <a:t>Submission deadline – 30</a:t>
          </a:r>
          <a:r>
            <a:rPr lang="en-GB" baseline="30000" dirty="0"/>
            <a:t>th</a:t>
          </a:r>
          <a:r>
            <a:rPr lang="en-GB" dirty="0"/>
            <a:t> November 2026</a:t>
          </a:r>
          <a:endParaRPr lang="en-US" dirty="0"/>
        </a:p>
      </dgm:t>
    </dgm:pt>
    <dgm:pt modelId="{0EFCBB4D-8274-4A4E-B466-74E1C2DC038A}" type="parTrans" cxnId="{8717C67B-8B7D-4B40-B1BB-A1AFEAC76FD4}">
      <dgm:prSet/>
      <dgm:spPr/>
      <dgm:t>
        <a:bodyPr/>
        <a:lstStyle/>
        <a:p>
          <a:endParaRPr lang="en-US"/>
        </a:p>
      </dgm:t>
    </dgm:pt>
    <dgm:pt modelId="{2E741CCD-D251-4CA9-A1BF-01B87F219D8F}" type="sibTrans" cxnId="{8717C67B-8B7D-4B40-B1BB-A1AFEAC76FD4}">
      <dgm:prSet/>
      <dgm:spPr/>
      <dgm:t>
        <a:bodyPr/>
        <a:lstStyle/>
        <a:p>
          <a:endParaRPr lang="en-US"/>
        </a:p>
      </dgm:t>
    </dgm:pt>
    <dgm:pt modelId="{CD984346-B6FE-4C2E-9652-F93BE27B461D}" type="pres">
      <dgm:prSet presAssocID="{FF467475-2E91-43B0-84CE-7EF19991000D}" presName="root" presStyleCnt="0">
        <dgm:presLayoutVars>
          <dgm:dir/>
          <dgm:resizeHandles val="exact"/>
        </dgm:presLayoutVars>
      </dgm:prSet>
      <dgm:spPr/>
    </dgm:pt>
    <dgm:pt modelId="{9EAD359F-42AF-4496-B68C-4369A9B724DA}" type="pres">
      <dgm:prSet presAssocID="{5CAB6469-8F68-4414-9000-B9D8A3389F07}" presName="compNode" presStyleCnt="0"/>
      <dgm:spPr/>
    </dgm:pt>
    <dgm:pt modelId="{D8D1153D-9926-475B-91BE-939281ED1711}" type="pres">
      <dgm:prSet presAssocID="{5CAB6469-8F68-4414-9000-B9D8A3389F07}" presName="bgRect" presStyleLbl="bgShp" presStyleIdx="0" presStyleCnt="5"/>
      <dgm:spPr/>
    </dgm:pt>
    <dgm:pt modelId="{5251BB65-8072-456E-8939-4AA2CF738755}" type="pres">
      <dgm:prSet presAssocID="{5CAB6469-8F68-4414-9000-B9D8A3389F07}"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of People"/>
        </a:ext>
      </dgm:extLst>
    </dgm:pt>
    <dgm:pt modelId="{0CAEE304-F68C-40EC-9368-DEEB919E316C}" type="pres">
      <dgm:prSet presAssocID="{5CAB6469-8F68-4414-9000-B9D8A3389F07}" presName="spaceRect" presStyleCnt="0"/>
      <dgm:spPr/>
    </dgm:pt>
    <dgm:pt modelId="{3AA44DA0-D452-4F61-AB6E-FFFE4215B4F1}" type="pres">
      <dgm:prSet presAssocID="{5CAB6469-8F68-4414-9000-B9D8A3389F07}" presName="parTx" presStyleLbl="revTx" presStyleIdx="0" presStyleCnt="5">
        <dgm:presLayoutVars>
          <dgm:chMax val="0"/>
          <dgm:chPref val="0"/>
        </dgm:presLayoutVars>
      </dgm:prSet>
      <dgm:spPr/>
    </dgm:pt>
    <dgm:pt modelId="{90E324F1-60D5-4078-B533-2FA336815902}" type="pres">
      <dgm:prSet presAssocID="{FB247580-C01B-426B-83BF-88313F5A3DDE}" presName="sibTrans" presStyleCnt="0"/>
      <dgm:spPr/>
    </dgm:pt>
    <dgm:pt modelId="{93F1C059-0DDD-4B94-AEED-A299FC321872}" type="pres">
      <dgm:prSet presAssocID="{67769C8B-00A1-4556-AD22-0A2F21BC1FBE}" presName="compNode" presStyleCnt="0"/>
      <dgm:spPr/>
    </dgm:pt>
    <dgm:pt modelId="{0250DB62-F288-4893-B96F-43AAADE9CED5}" type="pres">
      <dgm:prSet presAssocID="{67769C8B-00A1-4556-AD22-0A2F21BC1FBE}" presName="bgRect" presStyleLbl="bgShp" presStyleIdx="1" presStyleCnt="5"/>
      <dgm:spPr/>
    </dgm:pt>
    <dgm:pt modelId="{E6ADF3ED-C70D-4109-B4C7-8306CCB0ADDC}" type="pres">
      <dgm:prSet presAssocID="{67769C8B-00A1-4556-AD22-0A2F21BC1FB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AD9A080B-200E-4A20-8850-77B758FAC198}" type="pres">
      <dgm:prSet presAssocID="{67769C8B-00A1-4556-AD22-0A2F21BC1FBE}" presName="spaceRect" presStyleCnt="0"/>
      <dgm:spPr/>
    </dgm:pt>
    <dgm:pt modelId="{AF6B592A-C653-4CDF-AE7C-FB80AF3DE692}" type="pres">
      <dgm:prSet presAssocID="{67769C8B-00A1-4556-AD22-0A2F21BC1FBE}" presName="parTx" presStyleLbl="revTx" presStyleIdx="1" presStyleCnt="5">
        <dgm:presLayoutVars>
          <dgm:chMax val="0"/>
          <dgm:chPref val="0"/>
        </dgm:presLayoutVars>
      </dgm:prSet>
      <dgm:spPr/>
    </dgm:pt>
    <dgm:pt modelId="{2784D307-6D26-42DF-A772-EA85543B2E63}" type="pres">
      <dgm:prSet presAssocID="{608A751D-F338-4C85-B87F-F7BFED58BD35}" presName="sibTrans" presStyleCnt="0"/>
      <dgm:spPr/>
    </dgm:pt>
    <dgm:pt modelId="{F55AFDB0-75E6-478C-B296-2F48794E158B}" type="pres">
      <dgm:prSet presAssocID="{16047F38-CF33-4C3B-8B44-D7DD7B0F7157}" presName="compNode" presStyleCnt="0"/>
      <dgm:spPr/>
    </dgm:pt>
    <dgm:pt modelId="{A94662A5-B9F1-4D7D-9E3B-AEDA56F8B7A4}" type="pres">
      <dgm:prSet presAssocID="{16047F38-CF33-4C3B-8B44-D7DD7B0F7157}" presName="bgRect" presStyleLbl="bgShp" presStyleIdx="2" presStyleCnt="5"/>
      <dgm:spPr/>
    </dgm:pt>
    <dgm:pt modelId="{6885923E-B294-4D45-8DB3-177FC04BCB19}" type="pres">
      <dgm:prSet presAssocID="{16047F38-CF33-4C3B-8B44-D7DD7B0F715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Video camera"/>
        </a:ext>
      </dgm:extLst>
    </dgm:pt>
    <dgm:pt modelId="{A0130834-1628-460B-9A2E-349F0F007008}" type="pres">
      <dgm:prSet presAssocID="{16047F38-CF33-4C3B-8B44-D7DD7B0F7157}" presName="spaceRect" presStyleCnt="0"/>
      <dgm:spPr/>
    </dgm:pt>
    <dgm:pt modelId="{FC97C25E-61B7-45CE-AFF6-FBE6F2038BDF}" type="pres">
      <dgm:prSet presAssocID="{16047F38-CF33-4C3B-8B44-D7DD7B0F7157}" presName="parTx" presStyleLbl="revTx" presStyleIdx="2" presStyleCnt="5">
        <dgm:presLayoutVars>
          <dgm:chMax val="0"/>
          <dgm:chPref val="0"/>
        </dgm:presLayoutVars>
      </dgm:prSet>
      <dgm:spPr/>
    </dgm:pt>
    <dgm:pt modelId="{765F17B1-8719-4EFC-9632-684E43C566A8}" type="pres">
      <dgm:prSet presAssocID="{6110C13D-5BAF-4AC0-A020-BD40AD4A29B2}" presName="sibTrans" presStyleCnt="0"/>
      <dgm:spPr/>
    </dgm:pt>
    <dgm:pt modelId="{57C90BD9-F91C-489A-8FD8-CA73ACA7B6A0}" type="pres">
      <dgm:prSet presAssocID="{941B4015-3FE7-438D-806F-9FA16ADDE60A}" presName="compNode" presStyleCnt="0"/>
      <dgm:spPr/>
    </dgm:pt>
    <dgm:pt modelId="{FF40B88C-BD30-4B85-B50A-D5BBC70C8DC1}" type="pres">
      <dgm:prSet presAssocID="{941B4015-3FE7-438D-806F-9FA16ADDE60A}" presName="bgRect" presStyleLbl="bgShp" presStyleIdx="3" presStyleCnt="5"/>
      <dgm:spPr/>
    </dgm:pt>
    <dgm:pt modelId="{F1521E4F-08B4-463E-B0BB-A52825F24562}" type="pres">
      <dgm:prSet presAssocID="{941B4015-3FE7-438D-806F-9FA16ADDE60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D9B5C1AD-34B0-48F0-AA20-312238984874}" type="pres">
      <dgm:prSet presAssocID="{941B4015-3FE7-438D-806F-9FA16ADDE60A}" presName="spaceRect" presStyleCnt="0"/>
      <dgm:spPr/>
    </dgm:pt>
    <dgm:pt modelId="{1A7EE65E-A96C-4DF2-905F-794847A1032A}" type="pres">
      <dgm:prSet presAssocID="{941B4015-3FE7-438D-806F-9FA16ADDE60A}" presName="parTx" presStyleLbl="revTx" presStyleIdx="3" presStyleCnt="5">
        <dgm:presLayoutVars>
          <dgm:chMax val="0"/>
          <dgm:chPref val="0"/>
        </dgm:presLayoutVars>
      </dgm:prSet>
      <dgm:spPr/>
    </dgm:pt>
    <dgm:pt modelId="{E8E43261-CD30-474E-BCC9-07D4E8372BD4}" type="pres">
      <dgm:prSet presAssocID="{AFE17CA4-079E-46A0-9D46-B1EB64FA58E4}" presName="sibTrans" presStyleCnt="0"/>
      <dgm:spPr/>
    </dgm:pt>
    <dgm:pt modelId="{B128F6F4-47E9-4740-A82F-F3FA8041760D}" type="pres">
      <dgm:prSet presAssocID="{0F452DB8-454B-4D98-A594-DF9788E3E349}" presName="compNode" presStyleCnt="0"/>
      <dgm:spPr/>
    </dgm:pt>
    <dgm:pt modelId="{A680255D-401C-44BA-8FA8-46D11D757E29}" type="pres">
      <dgm:prSet presAssocID="{0F452DB8-454B-4D98-A594-DF9788E3E349}" presName="bgRect" presStyleLbl="bgShp" presStyleIdx="4" presStyleCnt="5"/>
      <dgm:spPr/>
    </dgm:pt>
    <dgm:pt modelId="{2EC2C9DC-F848-4F93-AECD-50ABD0AAC4FA}" type="pres">
      <dgm:prSet presAssocID="{0F452DB8-454B-4D98-A594-DF9788E3E34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6A83366D-0597-49C8-B388-EC78DA2F936C}" type="pres">
      <dgm:prSet presAssocID="{0F452DB8-454B-4D98-A594-DF9788E3E349}" presName="spaceRect" presStyleCnt="0"/>
      <dgm:spPr/>
    </dgm:pt>
    <dgm:pt modelId="{7CA4FDE3-B83D-45F6-A2F3-F982FF8A8B2C}" type="pres">
      <dgm:prSet presAssocID="{0F452DB8-454B-4D98-A594-DF9788E3E349}" presName="parTx" presStyleLbl="revTx" presStyleIdx="4" presStyleCnt="5">
        <dgm:presLayoutVars>
          <dgm:chMax val="0"/>
          <dgm:chPref val="0"/>
        </dgm:presLayoutVars>
      </dgm:prSet>
      <dgm:spPr/>
    </dgm:pt>
  </dgm:ptLst>
  <dgm:cxnLst>
    <dgm:cxn modelId="{69735B1E-8D33-4887-B079-390376D10208}" type="presOf" srcId="{FF467475-2E91-43B0-84CE-7EF19991000D}" destId="{CD984346-B6FE-4C2E-9652-F93BE27B461D}" srcOrd="0" destOrd="0" presId="urn:microsoft.com/office/officeart/2018/2/layout/IconVerticalSolidList"/>
    <dgm:cxn modelId="{7B4EA01E-219E-46F6-BE82-72FCA8CFE757}" type="presOf" srcId="{5CAB6469-8F68-4414-9000-B9D8A3389F07}" destId="{3AA44DA0-D452-4F61-AB6E-FFFE4215B4F1}" srcOrd="0" destOrd="0" presId="urn:microsoft.com/office/officeart/2018/2/layout/IconVerticalSolidList"/>
    <dgm:cxn modelId="{53AA323D-9B3A-4581-8DBD-532497B41CC9}" srcId="{FF467475-2E91-43B0-84CE-7EF19991000D}" destId="{5CAB6469-8F68-4414-9000-B9D8A3389F07}" srcOrd="0" destOrd="0" parTransId="{669D8207-1CD5-4286-98E3-AEAECD065C9F}" sibTransId="{FB247580-C01B-426B-83BF-88313F5A3DDE}"/>
    <dgm:cxn modelId="{68B48A64-39A0-4305-897D-79DF83DFCE0E}" type="presOf" srcId="{16047F38-CF33-4C3B-8B44-D7DD7B0F7157}" destId="{FC97C25E-61B7-45CE-AFF6-FBE6F2038BDF}" srcOrd="0" destOrd="0" presId="urn:microsoft.com/office/officeart/2018/2/layout/IconVerticalSolidList"/>
    <dgm:cxn modelId="{DD502958-EFEB-4562-A44B-40C9DFF709A0}" type="presOf" srcId="{0F452DB8-454B-4D98-A594-DF9788E3E349}" destId="{7CA4FDE3-B83D-45F6-A2F3-F982FF8A8B2C}" srcOrd="0" destOrd="0" presId="urn:microsoft.com/office/officeart/2018/2/layout/IconVerticalSolidList"/>
    <dgm:cxn modelId="{8717C67B-8B7D-4B40-B1BB-A1AFEAC76FD4}" srcId="{FF467475-2E91-43B0-84CE-7EF19991000D}" destId="{0F452DB8-454B-4D98-A594-DF9788E3E349}" srcOrd="4" destOrd="0" parTransId="{0EFCBB4D-8274-4A4E-B466-74E1C2DC038A}" sibTransId="{2E741CCD-D251-4CA9-A1BF-01B87F219D8F}"/>
    <dgm:cxn modelId="{55CB7D7E-542B-44AF-BA96-0F027F724269}" srcId="{FF467475-2E91-43B0-84CE-7EF19991000D}" destId="{16047F38-CF33-4C3B-8B44-D7DD7B0F7157}" srcOrd="2" destOrd="0" parTransId="{8B72A80D-207E-4F29-9390-90B9D3A57B62}" sibTransId="{6110C13D-5BAF-4AC0-A020-BD40AD4A29B2}"/>
    <dgm:cxn modelId="{DAEF578E-5CFC-4E1E-8683-1B78E0868305}" srcId="{FF467475-2E91-43B0-84CE-7EF19991000D}" destId="{67769C8B-00A1-4556-AD22-0A2F21BC1FBE}" srcOrd="1" destOrd="0" parTransId="{4037A9A7-4788-4CB8-B4EE-7D441D3964FD}" sibTransId="{608A751D-F338-4C85-B87F-F7BFED58BD35}"/>
    <dgm:cxn modelId="{D344409F-7076-4DCD-BF8D-7399D3E85133}" type="presOf" srcId="{67769C8B-00A1-4556-AD22-0A2F21BC1FBE}" destId="{AF6B592A-C653-4CDF-AE7C-FB80AF3DE692}" srcOrd="0" destOrd="0" presId="urn:microsoft.com/office/officeart/2018/2/layout/IconVerticalSolidList"/>
    <dgm:cxn modelId="{C39633B3-A345-4FFD-B4C2-E994B5845EE4}" srcId="{FF467475-2E91-43B0-84CE-7EF19991000D}" destId="{941B4015-3FE7-438D-806F-9FA16ADDE60A}" srcOrd="3" destOrd="0" parTransId="{C48999B7-8709-4426-B979-369055B85961}" sibTransId="{AFE17CA4-079E-46A0-9D46-B1EB64FA58E4}"/>
    <dgm:cxn modelId="{433C18F0-2E5D-4CC6-ABA7-0416AC9293CB}" type="presOf" srcId="{941B4015-3FE7-438D-806F-9FA16ADDE60A}" destId="{1A7EE65E-A96C-4DF2-905F-794847A1032A}" srcOrd="0" destOrd="0" presId="urn:microsoft.com/office/officeart/2018/2/layout/IconVerticalSolidList"/>
    <dgm:cxn modelId="{3DC4DFE1-24FA-4C79-AFBD-1AADC149FDC7}" type="presParOf" srcId="{CD984346-B6FE-4C2E-9652-F93BE27B461D}" destId="{9EAD359F-42AF-4496-B68C-4369A9B724DA}" srcOrd="0" destOrd="0" presId="urn:microsoft.com/office/officeart/2018/2/layout/IconVerticalSolidList"/>
    <dgm:cxn modelId="{12D65AE8-EFF0-49BC-83F2-4B4CB938354F}" type="presParOf" srcId="{9EAD359F-42AF-4496-B68C-4369A9B724DA}" destId="{D8D1153D-9926-475B-91BE-939281ED1711}" srcOrd="0" destOrd="0" presId="urn:microsoft.com/office/officeart/2018/2/layout/IconVerticalSolidList"/>
    <dgm:cxn modelId="{4F5EFFFB-434B-47F2-821B-D425113673E7}" type="presParOf" srcId="{9EAD359F-42AF-4496-B68C-4369A9B724DA}" destId="{5251BB65-8072-456E-8939-4AA2CF738755}" srcOrd="1" destOrd="0" presId="urn:microsoft.com/office/officeart/2018/2/layout/IconVerticalSolidList"/>
    <dgm:cxn modelId="{A663697A-0786-429F-96BE-B21CC29738E4}" type="presParOf" srcId="{9EAD359F-42AF-4496-B68C-4369A9B724DA}" destId="{0CAEE304-F68C-40EC-9368-DEEB919E316C}" srcOrd="2" destOrd="0" presId="urn:microsoft.com/office/officeart/2018/2/layout/IconVerticalSolidList"/>
    <dgm:cxn modelId="{BBBF6F46-1FA2-4AD4-BA0D-CD20191CCBE8}" type="presParOf" srcId="{9EAD359F-42AF-4496-B68C-4369A9B724DA}" destId="{3AA44DA0-D452-4F61-AB6E-FFFE4215B4F1}" srcOrd="3" destOrd="0" presId="urn:microsoft.com/office/officeart/2018/2/layout/IconVerticalSolidList"/>
    <dgm:cxn modelId="{CC325087-B198-44C0-B7BE-E75A58090D52}" type="presParOf" srcId="{CD984346-B6FE-4C2E-9652-F93BE27B461D}" destId="{90E324F1-60D5-4078-B533-2FA336815902}" srcOrd="1" destOrd="0" presId="urn:microsoft.com/office/officeart/2018/2/layout/IconVerticalSolidList"/>
    <dgm:cxn modelId="{BED97C90-ADE0-4DE2-AD9D-2A42B7EC5577}" type="presParOf" srcId="{CD984346-B6FE-4C2E-9652-F93BE27B461D}" destId="{93F1C059-0DDD-4B94-AEED-A299FC321872}" srcOrd="2" destOrd="0" presId="urn:microsoft.com/office/officeart/2018/2/layout/IconVerticalSolidList"/>
    <dgm:cxn modelId="{69183D08-E533-4038-A1E2-9AEDAE3800C1}" type="presParOf" srcId="{93F1C059-0DDD-4B94-AEED-A299FC321872}" destId="{0250DB62-F288-4893-B96F-43AAADE9CED5}" srcOrd="0" destOrd="0" presId="urn:microsoft.com/office/officeart/2018/2/layout/IconVerticalSolidList"/>
    <dgm:cxn modelId="{3AE5EA4D-DA93-441E-81C5-634DED60D432}" type="presParOf" srcId="{93F1C059-0DDD-4B94-AEED-A299FC321872}" destId="{E6ADF3ED-C70D-4109-B4C7-8306CCB0ADDC}" srcOrd="1" destOrd="0" presId="urn:microsoft.com/office/officeart/2018/2/layout/IconVerticalSolidList"/>
    <dgm:cxn modelId="{0FFC85D4-3DD8-4075-BCF8-C3CFC90DC925}" type="presParOf" srcId="{93F1C059-0DDD-4B94-AEED-A299FC321872}" destId="{AD9A080B-200E-4A20-8850-77B758FAC198}" srcOrd="2" destOrd="0" presId="urn:microsoft.com/office/officeart/2018/2/layout/IconVerticalSolidList"/>
    <dgm:cxn modelId="{94CB39C1-C731-4EB4-81E1-CADED34FBA0C}" type="presParOf" srcId="{93F1C059-0DDD-4B94-AEED-A299FC321872}" destId="{AF6B592A-C653-4CDF-AE7C-FB80AF3DE692}" srcOrd="3" destOrd="0" presId="urn:microsoft.com/office/officeart/2018/2/layout/IconVerticalSolidList"/>
    <dgm:cxn modelId="{8CEF8170-20D9-4850-8808-4AFA89C73693}" type="presParOf" srcId="{CD984346-B6FE-4C2E-9652-F93BE27B461D}" destId="{2784D307-6D26-42DF-A772-EA85543B2E63}" srcOrd="3" destOrd="0" presId="urn:microsoft.com/office/officeart/2018/2/layout/IconVerticalSolidList"/>
    <dgm:cxn modelId="{7B2EE45B-46E6-4D85-B157-98D81E28C153}" type="presParOf" srcId="{CD984346-B6FE-4C2E-9652-F93BE27B461D}" destId="{F55AFDB0-75E6-478C-B296-2F48794E158B}" srcOrd="4" destOrd="0" presId="urn:microsoft.com/office/officeart/2018/2/layout/IconVerticalSolidList"/>
    <dgm:cxn modelId="{B70F76F1-C317-4530-BEBB-E9F4F0540750}" type="presParOf" srcId="{F55AFDB0-75E6-478C-B296-2F48794E158B}" destId="{A94662A5-B9F1-4D7D-9E3B-AEDA56F8B7A4}" srcOrd="0" destOrd="0" presId="urn:microsoft.com/office/officeart/2018/2/layout/IconVerticalSolidList"/>
    <dgm:cxn modelId="{A98EC449-2B8B-4547-A9C7-3E73A8B010D7}" type="presParOf" srcId="{F55AFDB0-75E6-478C-B296-2F48794E158B}" destId="{6885923E-B294-4D45-8DB3-177FC04BCB19}" srcOrd="1" destOrd="0" presId="urn:microsoft.com/office/officeart/2018/2/layout/IconVerticalSolidList"/>
    <dgm:cxn modelId="{75ED345F-5564-45B8-9137-1032EE9F3E41}" type="presParOf" srcId="{F55AFDB0-75E6-478C-B296-2F48794E158B}" destId="{A0130834-1628-460B-9A2E-349F0F007008}" srcOrd="2" destOrd="0" presId="urn:microsoft.com/office/officeart/2018/2/layout/IconVerticalSolidList"/>
    <dgm:cxn modelId="{36F11B3D-5831-4337-9F0B-A9EECE0BB268}" type="presParOf" srcId="{F55AFDB0-75E6-478C-B296-2F48794E158B}" destId="{FC97C25E-61B7-45CE-AFF6-FBE6F2038BDF}" srcOrd="3" destOrd="0" presId="urn:microsoft.com/office/officeart/2018/2/layout/IconVerticalSolidList"/>
    <dgm:cxn modelId="{ED399998-52A3-4EDB-AAB2-969C398F4741}" type="presParOf" srcId="{CD984346-B6FE-4C2E-9652-F93BE27B461D}" destId="{765F17B1-8719-4EFC-9632-684E43C566A8}" srcOrd="5" destOrd="0" presId="urn:microsoft.com/office/officeart/2018/2/layout/IconVerticalSolidList"/>
    <dgm:cxn modelId="{E770DDEE-6829-4C07-AAD6-A2433A8D4520}" type="presParOf" srcId="{CD984346-B6FE-4C2E-9652-F93BE27B461D}" destId="{57C90BD9-F91C-489A-8FD8-CA73ACA7B6A0}" srcOrd="6" destOrd="0" presId="urn:microsoft.com/office/officeart/2018/2/layout/IconVerticalSolidList"/>
    <dgm:cxn modelId="{02E59E6A-CD53-4DE5-BF78-43EA38CCB1BA}" type="presParOf" srcId="{57C90BD9-F91C-489A-8FD8-CA73ACA7B6A0}" destId="{FF40B88C-BD30-4B85-B50A-D5BBC70C8DC1}" srcOrd="0" destOrd="0" presId="urn:microsoft.com/office/officeart/2018/2/layout/IconVerticalSolidList"/>
    <dgm:cxn modelId="{B982311F-F08B-4635-ADE0-5EEC3DED2B08}" type="presParOf" srcId="{57C90BD9-F91C-489A-8FD8-CA73ACA7B6A0}" destId="{F1521E4F-08B4-463E-B0BB-A52825F24562}" srcOrd="1" destOrd="0" presId="urn:microsoft.com/office/officeart/2018/2/layout/IconVerticalSolidList"/>
    <dgm:cxn modelId="{E258F381-4C56-452F-9A65-E29657CAC335}" type="presParOf" srcId="{57C90BD9-F91C-489A-8FD8-CA73ACA7B6A0}" destId="{D9B5C1AD-34B0-48F0-AA20-312238984874}" srcOrd="2" destOrd="0" presId="urn:microsoft.com/office/officeart/2018/2/layout/IconVerticalSolidList"/>
    <dgm:cxn modelId="{F92BC010-1010-4295-A566-5BCB3D5BC5FD}" type="presParOf" srcId="{57C90BD9-F91C-489A-8FD8-CA73ACA7B6A0}" destId="{1A7EE65E-A96C-4DF2-905F-794847A1032A}" srcOrd="3" destOrd="0" presId="urn:microsoft.com/office/officeart/2018/2/layout/IconVerticalSolidList"/>
    <dgm:cxn modelId="{E1E662DB-752D-4880-AE42-BBDF4A372D9A}" type="presParOf" srcId="{CD984346-B6FE-4C2E-9652-F93BE27B461D}" destId="{E8E43261-CD30-474E-BCC9-07D4E8372BD4}" srcOrd="7" destOrd="0" presId="urn:microsoft.com/office/officeart/2018/2/layout/IconVerticalSolidList"/>
    <dgm:cxn modelId="{21CB2688-4228-4099-9693-91E0EFB21A4B}" type="presParOf" srcId="{CD984346-B6FE-4C2E-9652-F93BE27B461D}" destId="{B128F6F4-47E9-4740-A82F-F3FA8041760D}" srcOrd="8" destOrd="0" presId="urn:microsoft.com/office/officeart/2018/2/layout/IconVerticalSolidList"/>
    <dgm:cxn modelId="{188EAC10-32C7-4EAF-9402-9952349C0B4D}" type="presParOf" srcId="{B128F6F4-47E9-4740-A82F-F3FA8041760D}" destId="{A680255D-401C-44BA-8FA8-46D11D757E29}" srcOrd="0" destOrd="0" presId="urn:microsoft.com/office/officeart/2018/2/layout/IconVerticalSolidList"/>
    <dgm:cxn modelId="{5C3465F6-8091-4F7E-9B1A-C7D84F9F03DC}" type="presParOf" srcId="{B128F6F4-47E9-4740-A82F-F3FA8041760D}" destId="{2EC2C9DC-F848-4F93-AECD-50ABD0AAC4FA}" srcOrd="1" destOrd="0" presId="urn:microsoft.com/office/officeart/2018/2/layout/IconVerticalSolidList"/>
    <dgm:cxn modelId="{0B3185AA-D4B9-44AD-BD85-01F1651DBEDC}" type="presParOf" srcId="{B128F6F4-47E9-4740-A82F-F3FA8041760D}" destId="{6A83366D-0597-49C8-B388-EC78DA2F936C}" srcOrd="2" destOrd="0" presId="urn:microsoft.com/office/officeart/2018/2/layout/IconVerticalSolidList"/>
    <dgm:cxn modelId="{EABB119E-DAA2-42BA-816E-BA6064DFE52B}" type="presParOf" srcId="{B128F6F4-47E9-4740-A82F-F3FA8041760D}" destId="{7CA4FDE3-B83D-45F6-A2F3-F982FF8A8B2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81D8C8-DF26-4969-88F0-F9B4D5BB4C8D}" type="doc">
      <dgm:prSet loTypeId="urn:microsoft.com/office/officeart/2016/7/layout/HorizontalActionList" loCatId="List" qsTypeId="urn:microsoft.com/office/officeart/2005/8/quickstyle/simple5#1" qsCatId="simple" csTypeId="urn:microsoft.com/office/officeart/2005/8/colors/accent3_2#5" csCatId="accent3"/>
      <dgm:spPr/>
      <dgm:t>
        <a:bodyPr/>
        <a:lstStyle/>
        <a:p>
          <a:endParaRPr lang="en-US"/>
        </a:p>
      </dgm:t>
    </dgm:pt>
    <dgm:pt modelId="{CAC7F16B-38DB-4F54-A12C-FB368196AC42}">
      <dgm:prSet/>
      <dgm:spPr/>
      <dgm:t>
        <a:bodyPr/>
        <a:lstStyle/>
        <a:p>
          <a:r>
            <a:rPr lang="en-US"/>
            <a:t>Evaluate</a:t>
          </a:r>
        </a:p>
      </dgm:t>
    </dgm:pt>
    <dgm:pt modelId="{2A3CC846-4947-4CEF-8EDB-82AB1EA2AE06}" type="parTrans" cxnId="{84B283DC-BF78-4844-9159-FB189464A853}">
      <dgm:prSet/>
      <dgm:spPr/>
      <dgm:t>
        <a:bodyPr/>
        <a:lstStyle/>
        <a:p>
          <a:endParaRPr lang="en-US"/>
        </a:p>
      </dgm:t>
    </dgm:pt>
    <dgm:pt modelId="{045AF63A-EE0F-4903-95EF-1D7BFCBCE620}" type="sibTrans" cxnId="{84B283DC-BF78-4844-9159-FB189464A853}">
      <dgm:prSet/>
      <dgm:spPr/>
      <dgm:t>
        <a:bodyPr/>
        <a:lstStyle/>
        <a:p>
          <a:endParaRPr lang="en-US"/>
        </a:p>
      </dgm:t>
    </dgm:pt>
    <dgm:pt modelId="{FE46B8BA-C698-4264-9AFB-28D00207ABE8}">
      <dgm:prSet/>
      <dgm:spPr/>
      <dgm:t>
        <a:bodyPr/>
        <a:lstStyle/>
        <a:p>
          <a:r>
            <a:rPr lang="en-US"/>
            <a:t>Evaluate 3 key CIPD labour market findings most relevant to the organisation</a:t>
          </a:r>
        </a:p>
      </dgm:t>
    </dgm:pt>
    <dgm:pt modelId="{55368247-9140-48CB-A3DB-D7CA79401376}" type="parTrans" cxnId="{5C0EAC5F-CC53-40FC-A84F-798C455A0834}">
      <dgm:prSet/>
      <dgm:spPr/>
      <dgm:t>
        <a:bodyPr/>
        <a:lstStyle/>
        <a:p>
          <a:endParaRPr lang="en-US"/>
        </a:p>
      </dgm:t>
    </dgm:pt>
    <dgm:pt modelId="{E87D7AE8-B8F1-4543-8528-9EB742DBADAC}" type="sibTrans" cxnId="{5C0EAC5F-CC53-40FC-A84F-798C455A0834}">
      <dgm:prSet/>
      <dgm:spPr/>
      <dgm:t>
        <a:bodyPr/>
        <a:lstStyle/>
        <a:p>
          <a:endParaRPr lang="en-US"/>
        </a:p>
      </dgm:t>
    </dgm:pt>
    <dgm:pt modelId="{163AD94B-5615-4DC7-A73C-D7E5C0BAD24F}">
      <dgm:prSet/>
      <dgm:spPr/>
      <dgm:t>
        <a:bodyPr/>
        <a:lstStyle/>
        <a:p>
          <a:r>
            <a:rPr lang="en-US"/>
            <a:t>Compare organisational experiences with current labour market trends</a:t>
          </a:r>
        </a:p>
      </dgm:t>
    </dgm:pt>
    <dgm:pt modelId="{2656DE74-5B7E-467D-9D51-CCE9DFA8F4DF}" type="parTrans" cxnId="{27747BEC-FE0E-4821-8A4A-4FABEEA1ABB1}">
      <dgm:prSet/>
      <dgm:spPr/>
      <dgm:t>
        <a:bodyPr/>
        <a:lstStyle/>
        <a:p>
          <a:endParaRPr lang="en-US"/>
        </a:p>
      </dgm:t>
    </dgm:pt>
    <dgm:pt modelId="{BE0A2AEF-C72B-451D-80A1-77EFAF0AC36E}" type="sibTrans" cxnId="{27747BEC-FE0E-4821-8A4A-4FABEEA1ABB1}">
      <dgm:prSet/>
      <dgm:spPr/>
      <dgm:t>
        <a:bodyPr/>
        <a:lstStyle/>
        <a:p>
          <a:endParaRPr lang="en-US"/>
        </a:p>
      </dgm:t>
    </dgm:pt>
    <dgm:pt modelId="{443BBBCF-D806-4835-BADE-82B1F4E1815A}">
      <dgm:prSet/>
      <dgm:spPr/>
      <dgm:t>
        <a:bodyPr/>
        <a:lstStyle/>
        <a:p>
          <a:r>
            <a:rPr lang="en-US"/>
            <a:t>Analyse</a:t>
          </a:r>
        </a:p>
      </dgm:t>
    </dgm:pt>
    <dgm:pt modelId="{51D68DC8-48BD-4913-9627-ED267D0D432B}" type="parTrans" cxnId="{35638D41-ED62-402F-ABF0-356EE51F5B56}">
      <dgm:prSet/>
      <dgm:spPr/>
      <dgm:t>
        <a:bodyPr/>
        <a:lstStyle/>
        <a:p>
          <a:endParaRPr lang="en-US"/>
        </a:p>
      </dgm:t>
    </dgm:pt>
    <dgm:pt modelId="{3DE96466-612A-4896-8446-C5B129E6A2C4}" type="sibTrans" cxnId="{35638D41-ED62-402F-ABF0-356EE51F5B56}">
      <dgm:prSet/>
      <dgm:spPr/>
      <dgm:t>
        <a:bodyPr/>
        <a:lstStyle/>
        <a:p>
          <a:endParaRPr lang="en-US"/>
        </a:p>
      </dgm:t>
    </dgm:pt>
    <dgm:pt modelId="{062EBCB6-F0A6-427E-BBF8-738B5DADBBA5}">
      <dgm:prSet/>
      <dgm:spPr/>
      <dgm:t>
        <a:bodyPr/>
        <a:lstStyle/>
        <a:p>
          <a:r>
            <a:rPr lang="en-US"/>
            <a:t>Analyse current resourcing and talent management practices</a:t>
          </a:r>
        </a:p>
      </dgm:t>
    </dgm:pt>
    <dgm:pt modelId="{ACEC913A-0EB4-42E4-9F4F-5BC8CF134674}" type="parTrans" cxnId="{4AA7786B-F3AB-4A42-9F5A-D38A3C738ADD}">
      <dgm:prSet/>
      <dgm:spPr/>
      <dgm:t>
        <a:bodyPr/>
        <a:lstStyle/>
        <a:p>
          <a:endParaRPr lang="en-US"/>
        </a:p>
      </dgm:t>
    </dgm:pt>
    <dgm:pt modelId="{1FF3E503-5791-4FC8-859D-D79BA8B67BBF}" type="sibTrans" cxnId="{4AA7786B-F3AB-4A42-9F5A-D38A3C738ADD}">
      <dgm:prSet/>
      <dgm:spPr/>
      <dgm:t>
        <a:bodyPr/>
        <a:lstStyle/>
        <a:p>
          <a:endParaRPr lang="en-US"/>
        </a:p>
      </dgm:t>
    </dgm:pt>
    <dgm:pt modelId="{B8362A43-B4D1-414A-9541-BB94AB93A79A}">
      <dgm:prSet/>
      <dgm:spPr/>
      <dgm:t>
        <a:bodyPr/>
        <a:lstStyle/>
        <a:p>
          <a:r>
            <a:rPr lang="en-US"/>
            <a:t>Workforce planning</a:t>
          </a:r>
        </a:p>
      </dgm:t>
    </dgm:pt>
    <dgm:pt modelId="{424D4A4C-4C44-4E66-B088-20DB9D0AA710}" type="parTrans" cxnId="{9A2F886E-DCEB-4737-8510-923B7EF2C285}">
      <dgm:prSet/>
      <dgm:spPr/>
      <dgm:t>
        <a:bodyPr/>
        <a:lstStyle/>
        <a:p>
          <a:endParaRPr lang="en-US"/>
        </a:p>
      </dgm:t>
    </dgm:pt>
    <dgm:pt modelId="{F96E18F2-4664-4EDD-B46C-52A391F7165A}" type="sibTrans" cxnId="{9A2F886E-DCEB-4737-8510-923B7EF2C285}">
      <dgm:prSet/>
      <dgm:spPr/>
      <dgm:t>
        <a:bodyPr/>
        <a:lstStyle/>
        <a:p>
          <a:endParaRPr lang="en-US"/>
        </a:p>
      </dgm:t>
    </dgm:pt>
    <dgm:pt modelId="{275EB84A-8E31-4765-B485-449E380162AF}">
      <dgm:prSet/>
      <dgm:spPr/>
      <dgm:t>
        <a:bodyPr/>
        <a:lstStyle/>
        <a:p>
          <a:r>
            <a:rPr lang="en-US"/>
            <a:t>Employer branding</a:t>
          </a:r>
        </a:p>
      </dgm:t>
    </dgm:pt>
    <dgm:pt modelId="{E501651A-2996-4323-B843-3D31A0B1D656}" type="parTrans" cxnId="{23952323-70D9-486D-8A91-91BF0A67F18B}">
      <dgm:prSet/>
      <dgm:spPr/>
      <dgm:t>
        <a:bodyPr/>
        <a:lstStyle/>
        <a:p>
          <a:endParaRPr lang="en-US"/>
        </a:p>
      </dgm:t>
    </dgm:pt>
    <dgm:pt modelId="{450FD2F9-D2E0-4806-BBAA-C5C426B9AE50}" type="sibTrans" cxnId="{23952323-70D9-486D-8A91-91BF0A67F18B}">
      <dgm:prSet/>
      <dgm:spPr/>
      <dgm:t>
        <a:bodyPr/>
        <a:lstStyle/>
        <a:p>
          <a:endParaRPr lang="en-US"/>
        </a:p>
      </dgm:t>
    </dgm:pt>
    <dgm:pt modelId="{FFD3321C-0125-4190-BEEA-6113E796B9FC}">
      <dgm:prSet/>
      <dgm:spPr/>
      <dgm:t>
        <a:bodyPr/>
        <a:lstStyle/>
        <a:p>
          <a:r>
            <a:rPr lang="en-US"/>
            <a:t>Recruitment &amp; selection</a:t>
          </a:r>
        </a:p>
      </dgm:t>
    </dgm:pt>
    <dgm:pt modelId="{524E6DEF-6DA2-4108-AA97-1F32E7CA6FA9}" type="parTrans" cxnId="{C98B3F59-72E6-40AD-9D35-98215DF54A4A}">
      <dgm:prSet/>
      <dgm:spPr/>
      <dgm:t>
        <a:bodyPr/>
        <a:lstStyle/>
        <a:p>
          <a:endParaRPr lang="en-US"/>
        </a:p>
      </dgm:t>
    </dgm:pt>
    <dgm:pt modelId="{947D6CFE-9411-40F6-841C-B0A191FA9DEE}" type="sibTrans" cxnId="{C98B3F59-72E6-40AD-9D35-98215DF54A4A}">
      <dgm:prSet/>
      <dgm:spPr/>
      <dgm:t>
        <a:bodyPr/>
        <a:lstStyle/>
        <a:p>
          <a:endParaRPr lang="en-US"/>
        </a:p>
      </dgm:t>
    </dgm:pt>
    <dgm:pt modelId="{5A917656-BEAC-4EA4-84B8-46163B045825}">
      <dgm:prSet/>
      <dgm:spPr/>
      <dgm:t>
        <a:bodyPr/>
        <a:lstStyle/>
        <a:p>
          <a:r>
            <a:rPr lang="en-US"/>
            <a:t>Talent pipelines &amp; sourcing</a:t>
          </a:r>
        </a:p>
      </dgm:t>
    </dgm:pt>
    <dgm:pt modelId="{66459EBF-B191-4B37-A0A8-B75E21B4C34B}" type="parTrans" cxnId="{653F221B-2F95-4FF8-88C0-C47BD13AF4FF}">
      <dgm:prSet/>
      <dgm:spPr/>
      <dgm:t>
        <a:bodyPr/>
        <a:lstStyle/>
        <a:p>
          <a:endParaRPr lang="en-US"/>
        </a:p>
      </dgm:t>
    </dgm:pt>
    <dgm:pt modelId="{8371BD46-7388-4825-9433-50E04FC6D1AB}" type="sibTrans" cxnId="{653F221B-2F95-4FF8-88C0-C47BD13AF4FF}">
      <dgm:prSet/>
      <dgm:spPr/>
      <dgm:t>
        <a:bodyPr/>
        <a:lstStyle/>
        <a:p>
          <a:endParaRPr lang="en-US"/>
        </a:p>
      </dgm:t>
    </dgm:pt>
    <dgm:pt modelId="{AF39518B-239C-4C0F-A313-6739347B5FDD}">
      <dgm:prSet/>
      <dgm:spPr/>
      <dgm:t>
        <a:bodyPr/>
        <a:lstStyle/>
        <a:p>
          <a:r>
            <a:rPr lang="en-US"/>
            <a:t>Onboarding</a:t>
          </a:r>
        </a:p>
      </dgm:t>
    </dgm:pt>
    <dgm:pt modelId="{B9A696EE-0621-4C85-931F-2087EB27974C}" type="parTrans" cxnId="{DFDEB2E0-DE88-4A7B-88DC-A4B713CC69BF}">
      <dgm:prSet/>
      <dgm:spPr/>
      <dgm:t>
        <a:bodyPr/>
        <a:lstStyle/>
        <a:p>
          <a:endParaRPr lang="en-US"/>
        </a:p>
      </dgm:t>
    </dgm:pt>
    <dgm:pt modelId="{4A8DA365-8000-4A55-8CC9-10FFF81C1E4B}" type="sibTrans" cxnId="{DFDEB2E0-DE88-4A7B-88DC-A4B713CC69BF}">
      <dgm:prSet/>
      <dgm:spPr/>
      <dgm:t>
        <a:bodyPr/>
        <a:lstStyle/>
        <a:p>
          <a:endParaRPr lang="en-US"/>
        </a:p>
      </dgm:t>
    </dgm:pt>
    <dgm:pt modelId="{A139431A-B8C4-4759-B721-6C186FCBFA1B}">
      <dgm:prSet/>
      <dgm:spPr/>
      <dgm:t>
        <a:bodyPr/>
        <a:lstStyle/>
        <a:p>
          <a:r>
            <a:rPr lang="en-US"/>
            <a:t>Retention &amp; employee experience</a:t>
          </a:r>
        </a:p>
      </dgm:t>
    </dgm:pt>
    <dgm:pt modelId="{CF2565D3-D3C9-470F-A59A-A83083CDED30}" type="parTrans" cxnId="{450485E0-3B38-4207-B5A7-99614FCDF7D6}">
      <dgm:prSet/>
      <dgm:spPr/>
      <dgm:t>
        <a:bodyPr/>
        <a:lstStyle/>
        <a:p>
          <a:endParaRPr lang="en-US"/>
        </a:p>
      </dgm:t>
    </dgm:pt>
    <dgm:pt modelId="{2F7C20D0-4ACF-4339-838E-6217EB3B7447}" type="sibTrans" cxnId="{450485E0-3B38-4207-B5A7-99614FCDF7D6}">
      <dgm:prSet/>
      <dgm:spPr/>
      <dgm:t>
        <a:bodyPr/>
        <a:lstStyle/>
        <a:p>
          <a:endParaRPr lang="en-US"/>
        </a:p>
      </dgm:t>
    </dgm:pt>
    <dgm:pt modelId="{305B3E9E-A621-4FF3-AC7C-1E6CF7EDB189}">
      <dgm:prSet/>
      <dgm:spPr/>
      <dgm:t>
        <a:bodyPr/>
        <a:lstStyle/>
        <a:p>
          <a:r>
            <a:rPr lang="en-US"/>
            <a:t>Assess</a:t>
          </a:r>
        </a:p>
      </dgm:t>
    </dgm:pt>
    <dgm:pt modelId="{FFED2C61-187D-4AAD-9DBC-2684EB1B1E67}" type="parTrans" cxnId="{1C09F51C-9BD7-4728-8025-C9BF7A2EB2D8}">
      <dgm:prSet/>
      <dgm:spPr/>
      <dgm:t>
        <a:bodyPr/>
        <a:lstStyle/>
        <a:p>
          <a:endParaRPr lang="en-US"/>
        </a:p>
      </dgm:t>
    </dgm:pt>
    <dgm:pt modelId="{0E1FD696-8EF1-4452-9E4F-BEF1DF9F3743}" type="sibTrans" cxnId="{1C09F51C-9BD7-4728-8025-C9BF7A2EB2D8}">
      <dgm:prSet/>
      <dgm:spPr/>
      <dgm:t>
        <a:bodyPr/>
        <a:lstStyle/>
        <a:p>
          <a:endParaRPr lang="en-US"/>
        </a:p>
      </dgm:t>
    </dgm:pt>
    <dgm:pt modelId="{DEAA1D60-28CA-4A63-8708-1A9B6DC08F97}">
      <dgm:prSet/>
      <dgm:spPr/>
      <dgm:t>
        <a:bodyPr/>
        <a:lstStyle/>
        <a:p>
          <a:r>
            <a:rPr lang="en-US"/>
            <a:t>Assess the role of technology and/or AI</a:t>
          </a:r>
        </a:p>
      </dgm:t>
    </dgm:pt>
    <dgm:pt modelId="{85BB29E4-4B93-477B-8310-17CB85ECA61F}" type="parTrans" cxnId="{797E8374-8E2A-43F2-93C4-F906B2A89EDA}">
      <dgm:prSet/>
      <dgm:spPr/>
      <dgm:t>
        <a:bodyPr/>
        <a:lstStyle/>
        <a:p>
          <a:endParaRPr lang="en-US"/>
        </a:p>
      </dgm:t>
    </dgm:pt>
    <dgm:pt modelId="{89924870-D334-4CF5-9F80-E0AC299DAAD3}" type="sibTrans" cxnId="{797E8374-8E2A-43F2-93C4-F906B2A89EDA}">
      <dgm:prSet/>
      <dgm:spPr/>
      <dgm:t>
        <a:bodyPr/>
        <a:lstStyle/>
        <a:p>
          <a:endParaRPr lang="en-US"/>
        </a:p>
      </dgm:t>
    </dgm:pt>
    <dgm:pt modelId="{1E4CBDCD-1747-4BC9-A89D-79EDD5D4E101}">
      <dgm:prSet/>
      <dgm:spPr/>
      <dgm:t>
        <a:bodyPr/>
        <a:lstStyle/>
        <a:p>
          <a:r>
            <a:rPr lang="en-US"/>
            <a:t>Benefits and opportunities</a:t>
          </a:r>
        </a:p>
      </dgm:t>
    </dgm:pt>
    <dgm:pt modelId="{78356E2A-1235-46D5-BABC-079B64870A98}" type="parTrans" cxnId="{B970091D-E9CC-434C-8212-D9FF13753656}">
      <dgm:prSet/>
      <dgm:spPr/>
      <dgm:t>
        <a:bodyPr/>
        <a:lstStyle/>
        <a:p>
          <a:endParaRPr lang="en-US"/>
        </a:p>
      </dgm:t>
    </dgm:pt>
    <dgm:pt modelId="{99D6ECB8-DEB6-48C0-BC74-BD231B5ECB6B}" type="sibTrans" cxnId="{B970091D-E9CC-434C-8212-D9FF13753656}">
      <dgm:prSet/>
      <dgm:spPr/>
      <dgm:t>
        <a:bodyPr/>
        <a:lstStyle/>
        <a:p>
          <a:endParaRPr lang="en-US"/>
        </a:p>
      </dgm:t>
    </dgm:pt>
    <dgm:pt modelId="{8D931421-6680-4189-8D8F-360B71AF0112}">
      <dgm:prSet/>
      <dgm:spPr/>
      <dgm:t>
        <a:bodyPr/>
        <a:lstStyle/>
        <a:p>
          <a:r>
            <a:rPr lang="en-US"/>
            <a:t>Limitations and risks</a:t>
          </a:r>
        </a:p>
      </dgm:t>
    </dgm:pt>
    <dgm:pt modelId="{B26F5E02-206A-4EA7-8256-2E7551CE112E}" type="parTrans" cxnId="{B27C6076-36C1-4484-9DAC-5CD7183714B2}">
      <dgm:prSet/>
      <dgm:spPr/>
      <dgm:t>
        <a:bodyPr/>
        <a:lstStyle/>
        <a:p>
          <a:endParaRPr lang="en-US"/>
        </a:p>
      </dgm:t>
    </dgm:pt>
    <dgm:pt modelId="{7465B8C0-5C63-467A-BF9E-F18AC4DFB1D6}" type="sibTrans" cxnId="{B27C6076-36C1-4484-9DAC-5CD7183714B2}">
      <dgm:prSet/>
      <dgm:spPr/>
      <dgm:t>
        <a:bodyPr/>
        <a:lstStyle/>
        <a:p>
          <a:endParaRPr lang="en-US"/>
        </a:p>
      </dgm:t>
    </dgm:pt>
    <dgm:pt modelId="{14096A73-0A49-43D9-A57A-5A9B074F0D52}">
      <dgm:prSet/>
      <dgm:spPr/>
      <dgm:t>
        <a:bodyPr/>
        <a:lstStyle/>
        <a:p>
          <a:r>
            <a:rPr lang="en-US"/>
            <a:t>Ethical considerations</a:t>
          </a:r>
        </a:p>
      </dgm:t>
    </dgm:pt>
    <dgm:pt modelId="{2F08E217-DEE1-4A4F-BC3C-A07230D333F1}" type="parTrans" cxnId="{AE9D9233-AF0D-4A4E-99A7-FB07D8DCA958}">
      <dgm:prSet/>
      <dgm:spPr/>
      <dgm:t>
        <a:bodyPr/>
        <a:lstStyle/>
        <a:p>
          <a:endParaRPr lang="en-US"/>
        </a:p>
      </dgm:t>
    </dgm:pt>
    <dgm:pt modelId="{2AC5A1F6-1658-4BBA-9B95-AFE26DA77A5C}" type="sibTrans" cxnId="{AE9D9233-AF0D-4A4E-99A7-FB07D8DCA958}">
      <dgm:prSet/>
      <dgm:spPr/>
      <dgm:t>
        <a:bodyPr/>
        <a:lstStyle/>
        <a:p>
          <a:endParaRPr lang="en-US"/>
        </a:p>
      </dgm:t>
    </dgm:pt>
    <dgm:pt modelId="{CE8CFD82-6329-4BA1-A878-3760F0D96EC7}">
      <dgm:prSet/>
      <dgm:spPr/>
      <dgm:t>
        <a:bodyPr/>
        <a:lstStyle/>
        <a:p>
          <a:r>
            <a:rPr lang="en-US"/>
            <a:t>Provide</a:t>
          </a:r>
        </a:p>
      </dgm:t>
    </dgm:pt>
    <dgm:pt modelId="{E800D5F3-3C43-4322-A060-7F2C71E504B0}" type="parTrans" cxnId="{B93DF45B-C442-4267-86D0-D50590F3B215}">
      <dgm:prSet/>
      <dgm:spPr/>
      <dgm:t>
        <a:bodyPr/>
        <a:lstStyle/>
        <a:p>
          <a:endParaRPr lang="en-US"/>
        </a:p>
      </dgm:t>
    </dgm:pt>
    <dgm:pt modelId="{61CCA3CF-3573-4314-94E3-3DBB5C13DD19}" type="sibTrans" cxnId="{B93DF45B-C442-4267-86D0-D50590F3B215}">
      <dgm:prSet/>
      <dgm:spPr/>
      <dgm:t>
        <a:bodyPr/>
        <a:lstStyle/>
        <a:p>
          <a:endParaRPr lang="en-US"/>
        </a:p>
      </dgm:t>
    </dgm:pt>
    <dgm:pt modelId="{04A7F007-26D8-4241-BBE1-2BD32D9C6472}">
      <dgm:prSet/>
      <dgm:spPr/>
      <dgm:t>
        <a:bodyPr/>
        <a:lstStyle/>
        <a:p>
          <a:r>
            <a:rPr lang="en-US"/>
            <a:t>Provide evidence-based recommendations</a:t>
          </a:r>
        </a:p>
      </dgm:t>
    </dgm:pt>
    <dgm:pt modelId="{7C518532-0D39-4553-91EB-58D1FEB184F2}" type="parTrans" cxnId="{C11B3B80-A2AE-4A8B-8140-2BB60A5E6827}">
      <dgm:prSet/>
      <dgm:spPr/>
      <dgm:t>
        <a:bodyPr/>
        <a:lstStyle/>
        <a:p>
          <a:endParaRPr lang="en-US"/>
        </a:p>
      </dgm:t>
    </dgm:pt>
    <dgm:pt modelId="{2E717D35-8455-4110-BA44-C80102AC2AD1}" type="sibTrans" cxnId="{C11B3B80-A2AE-4A8B-8140-2BB60A5E6827}">
      <dgm:prSet/>
      <dgm:spPr/>
      <dgm:t>
        <a:bodyPr/>
        <a:lstStyle/>
        <a:p>
          <a:endParaRPr lang="en-US"/>
        </a:p>
      </dgm:t>
    </dgm:pt>
    <dgm:pt modelId="{92939B1C-B8FC-4A8E-B719-922892616C3E}">
      <dgm:prSet/>
      <dgm:spPr/>
      <dgm:t>
        <a:bodyPr/>
        <a:lstStyle/>
        <a:p>
          <a:r>
            <a:rPr lang="en-US"/>
            <a:t>Improve strategy over the next 3-5 years</a:t>
          </a:r>
        </a:p>
      </dgm:t>
    </dgm:pt>
    <dgm:pt modelId="{E695F49F-4421-40D8-9948-23A86F56750E}" type="parTrans" cxnId="{FBBE705B-3D40-4A8A-9F41-A447AE77F87C}">
      <dgm:prSet/>
      <dgm:spPr/>
      <dgm:t>
        <a:bodyPr/>
        <a:lstStyle/>
        <a:p>
          <a:endParaRPr lang="en-US"/>
        </a:p>
      </dgm:t>
    </dgm:pt>
    <dgm:pt modelId="{3870CC20-EDF0-4542-864E-D3FA94E37E72}" type="sibTrans" cxnId="{FBBE705B-3D40-4A8A-9F41-A447AE77F87C}">
      <dgm:prSet/>
      <dgm:spPr/>
      <dgm:t>
        <a:bodyPr/>
        <a:lstStyle/>
        <a:p>
          <a:endParaRPr lang="en-US"/>
        </a:p>
      </dgm:t>
    </dgm:pt>
    <dgm:pt modelId="{A53F8BDB-1E27-432C-B888-89E173041483}">
      <dgm:prSet/>
      <dgm:spPr/>
      <dgm:t>
        <a:bodyPr/>
        <a:lstStyle/>
        <a:p>
          <a:r>
            <a:rPr lang="en-US"/>
            <a:t>Draw on academic literature, CIPD research, and labour market evidence</a:t>
          </a:r>
        </a:p>
      </dgm:t>
    </dgm:pt>
    <dgm:pt modelId="{4E2B754C-4F9A-4C94-8847-1261BDBC3AEC}" type="parTrans" cxnId="{F9B07C32-362C-4E89-B78B-C1BF2A5B2B9A}">
      <dgm:prSet/>
      <dgm:spPr/>
      <dgm:t>
        <a:bodyPr/>
        <a:lstStyle/>
        <a:p>
          <a:endParaRPr lang="en-US"/>
        </a:p>
      </dgm:t>
    </dgm:pt>
    <dgm:pt modelId="{13A77DC2-3ADC-4CDE-AB40-98AD4946A32A}" type="sibTrans" cxnId="{F9B07C32-362C-4E89-B78B-C1BF2A5B2B9A}">
      <dgm:prSet/>
      <dgm:spPr/>
      <dgm:t>
        <a:bodyPr/>
        <a:lstStyle/>
        <a:p>
          <a:endParaRPr lang="en-US"/>
        </a:p>
      </dgm:t>
    </dgm:pt>
    <dgm:pt modelId="{120CF9AF-FCED-41AC-8800-58B1362DFF9C}" type="pres">
      <dgm:prSet presAssocID="{8F81D8C8-DF26-4969-88F0-F9B4D5BB4C8D}" presName="Name0" presStyleCnt="0">
        <dgm:presLayoutVars>
          <dgm:dir/>
          <dgm:animLvl val="lvl"/>
          <dgm:resizeHandles val="exact"/>
        </dgm:presLayoutVars>
      </dgm:prSet>
      <dgm:spPr/>
    </dgm:pt>
    <dgm:pt modelId="{B91960D5-4AD1-4022-B5BF-CFCFA12723DD}" type="pres">
      <dgm:prSet presAssocID="{CAC7F16B-38DB-4F54-A12C-FB368196AC42}" presName="composite" presStyleCnt="0"/>
      <dgm:spPr/>
    </dgm:pt>
    <dgm:pt modelId="{D08A099D-2648-4967-8E86-CEB19A8056B2}" type="pres">
      <dgm:prSet presAssocID="{CAC7F16B-38DB-4F54-A12C-FB368196AC42}" presName="parTx" presStyleLbl="alignNode1" presStyleIdx="0" presStyleCnt="4">
        <dgm:presLayoutVars>
          <dgm:chMax val="0"/>
          <dgm:chPref val="0"/>
        </dgm:presLayoutVars>
      </dgm:prSet>
      <dgm:spPr/>
    </dgm:pt>
    <dgm:pt modelId="{3B1BDE0C-A23D-44D4-A36F-E167123F5AC5}" type="pres">
      <dgm:prSet presAssocID="{CAC7F16B-38DB-4F54-A12C-FB368196AC42}" presName="desTx" presStyleLbl="alignAccFollowNode1" presStyleIdx="0" presStyleCnt="4">
        <dgm:presLayoutVars/>
      </dgm:prSet>
      <dgm:spPr/>
    </dgm:pt>
    <dgm:pt modelId="{0BFA522E-A61E-48AC-ADE0-0AE91BBD4D2A}" type="pres">
      <dgm:prSet presAssocID="{045AF63A-EE0F-4903-95EF-1D7BFCBCE620}" presName="space" presStyleCnt="0"/>
      <dgm:spPr/>
    </dgm:pt>
    <dgm:pt modelId="{6ED9A3CE-BDB2-4310-A450-5525AC000C49}" type="pres">
      <dgm:prSet presAssocID="{443BBBCF-D806-4835-BADE-82B1F4E1815A}" presName="composite" presStyleCnt="0"/>
      <dgm:spPr/>
    </dgm:pt>
    <dgm:pt modelId="{D63CE9FC-C478-4D2D-9A8B-0721F545B1B6}" type="pres">
      <dgm:prSet presAssocID="{443BBBCF-D806-4835-BADE-82B1F4E1815A}" presName="parTx" presStyleLbl="alignNode1" presStyleIdx="1" presStyleCnt="4">
        <dgm:presLayoutVars>
          <dgm:chMax val="0"/>
          <dgm:chPref val="0"/>
        </dgm:presLayoutVars>
      </dgm:prSet>
      <dgm:spPr/>
    </dgm:pt>
    <dgm:pt modelId="{126D118B-524A-40BF-9F31-342B11F9E6B5}" type="pres">
      <dgm:prSet presAssocID="{443BBBCF-D806-4835-BADE-82B1F4E1815A}" presName="desTx" presStyleLbl="alignAccFollowNode1" presStyleIdx="1" presStyleCnt="4">
        <dgm:presLayoutVars/>
      </dgm:prSet>
      <dgm:spPr/>
    </dgm:pt>
    <dgm:pt modelId="{73D7044E-912B-4686-A014-C26D87980296}" type="pres">
      <dgm:prSet presAssocID="{3DE96466-612A-4896-8446-C5B129E6A2C4}" presName="space" presStyleCnt="0"/>
      <dgm:spPr/>
    </dgm:pt>
    <dgm:pt modelId="{9978C462-1E86-49B2-B1DF-35C024575587}" type="pres">
      <dgm:prSet presAssocID="{305B3E9E-A621-4FF3-AC7C-1E6CF7EDB189}" presName="composite" presStyleCnt="0"/>
      <dgm:spPr/>
    </dgm:pt>
    <dgm:pt modelId="{8519780F-DAAC-4363-A532-253AB70B0ECD}" type="pres">
      <dgm:prSet presAssocID="{305B3E9E-A621-4FF3-AC7C-1E6CF7EDB189}" presName="parTx" presStyleLbl="alignNode1" presStyleIdx="2" presStyleCnt="4">
        <dgm:presLayoutVars>
          <dgm:chMax val="0"/>
          <dgm:chPref val="0"/>
        </dgm:presLayoutVars>
      </dgm:prSet>
      <dgm:spPr/>
    </dgm:pt>
    <dgm:pt modelId="{F516A936-881D-4097-B705-04F08173B027}" type="pres">
      <dgm:prSet presAssocID="{305B3E9E-A621-4FF3-AC7C-1E6CF7EDB189}" presName="desTx" presStyleLbl="alignAccFollowNode1" presStyleIdx="2" presStyleCnt="4">
        <dgm:presLayoutVars/>
      </dgm:prSet>
      <dgm:spPr/>
    </dgm:pt>
    <dgm:pt modelId="{193AA84B-0E4E-4E5B-AC80-8E6D5EBFB957}" type="pres">
      <dgm:prSet presAssocID="{0E1FD696-8EF1-4452-9E4F-BEF1DF9F3743}" presName="space" presStyleCnt="0"/>
      <dgm:spPr/>
    </dgm:pt>
    <dgm:pt modelId="{C04E1465-9A7B-46D7-B274-F8929993EDD0}" type="pres">
      <dgm:prSet presAssocID="{CE8CFD82-6329-4BA1-A878-3760F0D96EC7}" presName="composite" presStyleCnt="0"/>
      <dgm:spPr/>
    </dgm:pt>
    <dgm:pt modelId="{AF9CEE8E-C54F-4D61-ADA2-5EAFE5029D40}" type="pres">
      <dgm:prSet presAssocID="{CE8CFD82-6329-4BA1-A878-3760F0D96EC7}" presName="parTx" presStyleLbl="alignNode1" presStyleIdx="3" presStyleCnt="4">
        <dgm:presLayoutVars>
          <dgm:chMax val="0"/>
          <dgm:chPref val="0"/>
        </dgm:presLayoutVars>
      </dgm:prSet>
      <dgm:spPr/>
    </dgm:pt>
    <dgm:pt modelId="{FB94DB87-F86D-417B-AA25-EEDF83E9DB47}" type="pres">
      <dgm:prSet presAssocID="{CE8CFD82-6329-4BA1-A878-3760F0D96EC7}" presName="desTx" presStyleLbl="alignAccFollowNode1" presStyleIdx="3" presStyleCnt="4">
        <dgm:presLayoutVars/>
      </dgm:prSet>
      <dgm:spPr/>
    </dgm:pt>
  </dgm:ptLst>
  <dgm:cxnLst>
    <dgm:cxn modelId="{2AEA5F13-F796-4B01-90BD-16C2F6BD68F9}" type="presOf" srcId="{FE46B8BA-C698-4264-9AFB-28D00207ABE8}" destId="{3B1BDE0C-A23D-44D4-A36F-E167123F5AC5}" srcOrd="0" destOrd="0" presId="urn:microsoft.com/office/officeart/2016/7/layout/HorizontalActionList"/>
    <dgm:cxn modelId="{4175E313-C011-4DC6-BA69-18748271E998}" type="presOf" srcId="{5A917656-BEAC-4EA4-84B8-46163B045825}" destId="{126D118B-524A-40BF-9F31-342B11F9E6B5}" srcOrd="0" destOrd="4" presId="urn:microsoft.com/office/officeart/2016/7/layout/HorizontalActionList"/>
    <dgm:cxn modelId="{653F221B-2F95-4FF8-88C0-C47BD13AF4FF}" srcId="{062EBCB6-F0A6-427E-BBF8-738B5DADBBA5}" destId="{5A917656-BEAC-4EA4-84B8-46163B045825}" srcOrd="3" destOrd="0" parTransId="{66459EBF-B191-4B37-A0A8-B75E21B4C34B}" sibTransId="{8371BD46-7388-4825-9433-50E04FC6D1AB}"/>
    <dgm:cxn modelId="{1C09F51C-9BD7-4728-8025-C9BF7A2EB2D8}" srcId="{8F81D8C8-DF26-4969-88F0-F9B4D5BB4C8D}" destId="{305B3E9E-A621-4FF3-AC7C-1E6CF7EDB189}" srcOrd="2" destOrd="0" parTransId="{FFED2C61-187D-4AAD-9DBC-2684EB1B1E67}" sibTransId="{0E1FD696-8EF1-4452-9E4F-BEF1DF9F3743}"/>
    <dgm:cxn modelId="{B970091D-E9CC-434C-8212-D9FF13753656}" srcId="{DEAA1D60-28CA-4A63-8708-1A9B6DC08F97}" destId="{1E4CBDCD-1747-4BC9-A89D-79EDD5D4E101}" srcOrd="0" destOrd="0" parTransId="{78356E2A-1235-46D5-BABC-079B64870A98}" sibTransId="{99D6ECB8-DEB6-48C0-BC74-BD231B5ECB6B}"/>
    <dgm:cxn modelId="{00409322-C359-4030-8846-AA54535680D5}" type="presOf" srcId="{04A7F007-26D8-4241-BBE1-2BD32D9C6472}" destId="{FB94DB87-F86D-417B-AA25-EEDF83E9DB47}" srcOrd="0" destOrd="0" presId="urn:microsoft.com/office/officeart/2016/7/layout/HorizontalActionList"/>
    <dgm:cxn modelId="{23952323-70D9-486D-8A91-91BF0A67F18B}" srcId="{062EBCB6-F0A6-427E-BBF8-738B5DADBBA5}" destId="{275EB84A-8E31-4765-B485-449E380162AF}" srcOrd="1" destOrd="0" parTransId="{E501651A-2996-4323-B843-3D31A0B1D656}" sibTransId="{450FD2F9-D2E0-4806-BBAA-C5C426B9AE50}"/>
    <dgm:cxn modelId="{46299624-7492-4FB9-8085-55729316B12D}" type="presOf" srcId="{163AD94B-5615-4DC7-A73C-D7E5C0BAD24F}" destId="{3B1BDE0C-A23D-44D4-A36F-E167123F5AC5}" srcOrd="0" destOrd="1" presId="urn:microsoft.com/office/officeart/2016/7/layout/HorizontalActionList"/>
    <dgm:cxn modelId="{F9B07C32-362C-4E89-B78B-C1BF2A5B2B9A}" srcId="{04A7F007-26D8-4241-BBE1-2BD32D9C6472}" destId="{A53F8BDB-1E27-432C-B888-89E173041483}" srcOrd="1" destOrd="0" parTransId="{4E2B754C-4F9A-4C94-8847-1261BDBC3AEC}" sibTransId="{13A77DC2-3ADC-4CDE-AB40-98AD4946A32A}"/>
    <dgm:cxn modelId="{AE9D9233-AF0D-4A4E-99A7-FB07D8DCA958}" srcId="{DEAA1D60-28CA-4A63-8708-1A9B6DC08F97}" destId="{14096A73-0A49-43D9-A57A-5A9B074F0D52}" srcOrd="2" destOrd="0" parTransId="{2F08E217-DEE1-4A4F-BC3C-A07230D333F1}" sibTransId="{2AC5A1F6-1658-4BBA-9B95-AFE26DA77A5C}"/>
    <dgm:cxn modelId="{FBBE705B-3D40-4A8A-9F41-A447AE77F87C}" srcId="{04A7F007-26D8-4241-BBE1-2BD32D9C6472}" destId="{92939B1C-B8FC-4A8E-B719-922892616C3E}" srcOrd="0" destOrd="0" parTransId="{E695F49F-4421-40D8-9948-23A86F56750E}" sibTransId="{3870CC20-EDF0-4542-864E-D3FA94E37E72}"/>
    <dgm:cxn modelId="{B93DF45B-C442-4267-86D0-D50590F3B215}" srcId="{8F81D8C8-DF26-4969-88F0-F9B4D5BB4C8D}" destId="{CE8CFD82-6329-4BA1-A878-3760F0D96EC7}" srcOrd="3" destOrd="0" parTransId="{E800D5F3-3C43-4322-A060-7F2C71E504B0}" sibTransId="{61CCA3CF-3573-4314-94E3-3DBB5C13DD19}"/>
    <dgm:cxn modelId="{1046EA5C-6CC3-4873-AD2E-13D1AFEF99DE}" type="presOf" srcId="{A53F8BDB-1E27-432C-B888-89E173041483}" destId="{FB94DB87-F86D-417B-AA25-EEDF83E9DB47}" srcOrd="0" destOrd="2" presId="urn:microsoft.com/office/officeart/2016/7/layout/HorizontalActionList"/>
    <dgm:cxn modelId="{E0133F5E-59DC-44EF-9411-7B80B55B788E}" type="presOf" srcId="{92939B1C-B8FC-4A8E-B719-922892616C3E}" destId="{FB94DB87-F86D-417B-AA25-EEDF83E9DB47}" srcOrd="0" destOrd="1" presId="urn:microsoft.com/office/officeart/2016/7/layout/HorizontalActionList"/>
    <dgm:cxn modelId="{5C0EAC5F-CC53-40FC-A84F-798C455A0834}" srcId="{CAC7F16B-38DB-4F54-A12C-FB368196AC42}" destId="{FE46B8BA-C698-4264-9AFB-28D00207ABE8}" srcOrd="0" destOrd="0" parTransId="{55368247-9140-48CB-A3DB-D7CA79401376}" sibTransId="{E87D7AE8-B8F1-4543-8528-9EB742DBADAC}"/>
    <dgm:cxn modelId="{35638D41-ED62-402F-ABF0-356EE51F5B56}" srcId="{8F81D8C8-DF26-4969-88F0-F9B4D5BB4C8D}" destId="{443BBBCF-D806-4835-BADE-82B1F4E1815A}" srcOrd="1" destOrd="0" parTransId="{51D68DC8-48BD-4913-9627-ED267D0D432B}" sibTransId="{3DE96466-612A-4896-8446-C5B129E6A2C4}"/>
    <dgm:cxn modelId="{85377566-E1CD-486F-9A9D-F29B96B52A51}" type="presOf" srcId="{B8362A43-B4D1-414A-9541-BB94AB93A79A}" destId="{126D118B-524A-40BF-9F31-342B11F9E6B5}" srcOrd="0" destOrd="1" presId="urn:microsoft.com/office/officeart/2016/7/layout/HorizontalActionList"/>
    <dgm:cxn modelId="{2057DB4A-1933-4429-AC14-AEABE95DE3A2}" type="presOf" srcId="{A139431A-B8C4-4759-B721-6C186FCBFA1B}" destId="{126D118B-524A-40BF-9F31-342B11F9E6B5}" srcOrd="0" destOrd="6" presId="urn:microsoft.com/office/officeart/2016/7/layout/HorizontalActionList"/>
    <dgm:cxn modelId="{4AA7786B-F3AB-4A42-9F5A-D38A3C738ADD}" srcId="{443BBBCF-D806-4835-BADE-82B1F4E1815A}" destId="{062EBCB6-F0A6-427E-BBF8-738B5DADBBA5}" srcOrd="0" destOrd="0" parTransId="{ACEC913A-0EB4-42E4-9F4F-5BC8CF134674}" sibTransId="{1FF3E503-5791-4FC8-859D-D79BA8B67BBF}"/>
    <dgm:cxn modelId="{4B7FD94D-7BAB-47BC-ADF6-E342DF0D575F}" type="presOf" srcId="{443BBBCF-D806-4835-BADE-82B1F4E1815A}" destId="{D63CE9FC-C478-4D2D-9A8B-0721F545B1B6}" srcOrd="0" destOrd="0" presId="urn:microsoft.com/office/officeart/2016/7/layout/HorizontalActionList"/>
    <dgm:cxn modelId="{9A2F886E-DCEB-4737-8510-923B7EF2C285}" srcId="{062EBCB6-F0A6-427E-BBF8-738B5DADBBA5}" destId="{B8362A43-B4D1-414A-9541-BB94AB93A79A}" srcOrd="0" destOrd="0" parTransId="{424D4A4C-4C44-4E66-B088-20DB9D0AA710}" sibTransId="{F96E18F2-4664-4EDD-B46C-52A391F7165A}"/>
    <dgm:cxn modelId="{D09E8C70-C77E-47D7-AB58-B132440B1210}" type="presOf" srcId="{14096A73-0A49-43D9-A57A-5A9B074F0D52}" destId="{F516A936-881D-4097-B705-04F08173B027}" srcOrd="0" destOrd="3" presId="urn:microsoft.com/office/officeart/2016/7/layout/HorizontalActionList"/>
    <dgm:cxn modelId="{20784752-A150-49B9-B42E-C8A649585A54}" type="presOf" srcId="{AF39518B-239C-4C0F-A313-6739347B5FDD}" destId="{126D118B-524A-40BF-9F31-342B11F9E6B5}" srcOrd="0" destOrd="5" presId="urn:microsoft.com/office/officeart/2016/7/layout/HorizontalActionList"/>
    <dgm:cxn modelId="{797E8374-8E2A-43F2-93C4-F906B2A89EDA}" srcId="{305B3E9E-A621-4FF3-AC7C-1E6CF7EDB189}" destId="{DEAA1D60-28CA-4A63-8708-1A9B6DC08F97}" srcOrd="0" destOrd="0" parTransId="{85BB29E4-4B93-477B-8310-17CB85ECA61F}" sibTransId="{89924870-D334-4CF5-9F80-E0AC299DAAD3}"/>
    <dgm:cxn modelId="{FE370E76-5AC5-4EC3-AEC8-26435AB4EEA4}" type="presOf" srcId="{CAC7F16B-38DB-4F54-A12C-FB368196AC42}" destId="{D08A099D-2648-4967-8E86-CEB19A8056B2}" srcOrd="0" destOrd="0" presId="urn:microsoft.com/office/officeart/2016/7/layout/HorizontalActionList"/>
    <dgm:cxn modelId="{B27C6076-36C1-4484-9DAC-5CD7183714B2}" srcId="{DEAA1D60-28CA-4A63-8708-1A9B6DC08F97}" destId="{8D931421-6680-4189-8D8F-360B71AF0112}" srcOrd="1" destOrd="0" parTransId="{B26F5E02-206A-4EA7-8256-2E7551CE112E}" sibTransId="{7465B8C0-5C63-467A-BF9E-F18AC4DFB1D6}"/>
    <dgm:cxn modelId="{2169DA57-B478-4CEE-B2D2-A824DBD5A4D0}" type="presOf" srcId="{DEAA1D60-28CA-4A63-8708-1A9B6DC08F97}" destId="{F516A936-881D-4097-B705-04F08173B027}" srcOrd="0" destOrd="0" presId="urn:microsoft.com/office/officeart/2016/7/layout/HorizontalActionList"/>
    <dgm:cxn modelId="{C98B3F59-72E6-40AD-9D35-98215DF54A4A}" srcId="{062EBCB6-F0A6-427E-BBF8-738B5DADBBA5}" destId="{FFD3321C-0125-4190-BEEA-6113E796B9FC}" srcOrd="2" destOrd="0" parTransId="{524E6DEF-6DA2-4108-AA97-1F32E7CA6FA9}" sibTransId="{947D6CFE-9411-40F6-841C-B0A191FA9DEE}"/>
    <dgm:cxn modelId="{1F41987E-F9A2-4070-BA11-2569C2A1BD25}" type="presOf" srcId="{FFD3321C-0125-4190-BEEA-6113E796B9FC}" destId="{126D118B-524A-40BF-9F31-342B11F9E6B5}" srcOrd="0" destOrd="3" presId="urn:microsoft.com/office/officeart/2016/7/layout/HorizontalActionList"/>
    <dgm:cxn modelId="{C11B3B80-A2AE-4A8B-8140-2BB60A5E6827}" srcId="{CE8CFD82-6329-4BA1-A878-3760F0D96EC7}" destId="{04A7F007-26D8-4241-BBE1-2BD32D9C6472}" srcOrd="0" destOrd="0" parTransId="{7C518532-0D39-4553-91EB-58D1FEB184F2}" sibTransId="{2E717D35-8455-4110-BA44-C80102AC2AD1}"/>
    <dgm:cxn modelId="{F8692688-685A-4698-8A50-004A2B72E6B0}" type="presOf" srcId="{1E4CBDCD-1747-4BC9-A89D-79EDD5D4E101}" destId="{F516A936-881D-4097-B705-04F08173B027}" srcOrd="0" destOrd="1" presId="urn:microsoft.com/office/officeart/2016/7/layout/HorizontalActionList"/>
    <dgm:cxn modelId="{B04A9F94-9E76-4FD0-9CCB-320E02B75428}" type="presOf" srcId="{8F81D8C8-DF26-4969-88F0-F9B4D5BB4C8D}" destId="{120CF9AF-FCED-41AC-8800-58B1362DFF9C}" srcOrd="0" destOrd="0" presId="urn:microsoft.com/office/officeart/2016/7/layout/HorizontalActionList"/>
    <dgm:cxn modelId="{BC2B2298-CC8E-4E6C-9305-FC772925BB92}" type="presOf" srcId="{CE8CFD82-6329-4BA1-A878-3760F0D96EC7}" destId="{AF9CEE8E-C54F-4D61-ADA2-5EAFE5029D40}" srcOrd="0" destOrd="0" presId="urn:microsoft.com/office/officeart/2016/7/layout/HorizontalActionList"/>
    <dgm:cxn modelId="{5B99C7A4-5101-4832-A62D-135133C3DCE8}" type="presOf" srcId="{275EB84A-8E31-4765-B485-449E380162AF}" destId="{126D118B-524A-40BF-9F31-342B11F9E6B5}" srcOrd="0" destOrd="2" presId="urn:microsoft.com/office/officeart/2016/7/layout/HorizontalActionList"/>
    <dgm:cxn modelId="{2E991FC5-E9DA-4330-8FD7-440EAC0E0624}" type="presOf" srcId="{8D931421-6680-4189-8D8F-360B71AF0112}" destId="{F516A936-881D-4097-B705-04F08173B027}" srcOrd="0" destOrd="2" presId="urn:microsoft.com/office/officeart/2016/7/layout/HorizontalActionList"/>
    <dgm:cxn modelId="{84B283DC-BF78-4844-9159-FB189464A853}" srcId="{8F81D8C8-DF26-4969-88F0-F9B4D5BB4C8D}" destId="{CAC7F16B-38DB-4F54-A12C-FB368196AC42}" srcOrd="0" destOrd="0" parTransId="{2A3CC846-4947-4CEF-8EDB-82AB1EA2AE06}" sibTransId="{045AF63A-EE0F-4903-95EF-1D7BFCBCE620}"/>
    <dgm:cxn modelId="{450485E0-3B38-4207-B5A7-99614FCDF7D6}" srcId="{062EBCB6-F0A6-427E-BBF8-738B5DADBBA5}" destId="{A139431A-B8C4-4759-B721-6C186FCBFA1B}" srcOrd="5" destOrd="0" parTransId="{CF2565D3-D3C9-470F-A59A-A83083CDED30}" sibTransId="{2F7C20D0-4ACF-4339-838E-6217EB3B7447}"/>
    <dgm:cxn modelId="{DFDEB2E0-DE88-4A7B-88DC-A4B713CC69BF}" srcId="{062EBCB6-F0A6-427E-BBF8-738B5DADBBA5}" destId="{AF39518B-239C-4C0F-A313-6739347B5FDD}" srcOrd="4" destOrd="0" parTransId="{B9A696EE-0621-4C85-931F-2087EB27974C}" sibTransId="{4A8DA365-8000-4A55-8CC9-10FFF81C1E4B}"/>
    <dgm:cxn modelId="{27747BEC-FE0E-4821-8A4A-4FABEEA1ABB1}" srcId="{FE46B8BA-C698-4264-9AFB-28D00207ABE8}" destId="{163AD94B-5615-4DC7-A73C-D7E5C0BAD24F}" srcOrd="0" destOrd="0" parTransId="{2656DE74-5B7E-467D-9D51-CCE9DFA8F4DF}" sibTransId="{BE0A2AEF-C72B-451D-80A1-77EFAF0AC36E}"/>
    <dgm:cxn modelId="{5426E7F2-A57D-4B9F-B94A-3DED04D26A2F}" type="presOf" srcId="{062EBCB6-F0A6-427E-BBF8-738B5DADBBA5}" destId="{126D118B-524A-40BF-9F31-342B11F9E6B5}" srcOrd="0" destOrd="0" presId="urn:microsoft.com/office/officeart/2016/7/layout/HorizontalActionList"/>
    <dgm:cxn modelId="{B7A34EF6-ADF7-432A-BE87-A4ED1DFE6AF5}" type="presOf" srcId="{305B3E9E-A621-4FF3-AC7C-1E6CF7EDB189}" destId="{8519780F-DAAC-4363-A532-253AB70B0ECD}" srcOrd="0" destOrd="0" presId="urn:microsoft.com/office/officeart/2016/7/layout/HorizontalActionList"/>
    <dgm:cxn modelId="{30503DF1-A03D-4A22-A7B2-93DB31410D60}" type="presParOf" srcId="{120CF9AF-FCED-41AC-8800-58B1362DFF9C}" destId="{B91960D5-4AD1-4022-B5BF-CFCFA12723DD}" srcOrd="0" destOrd="0" presId="urn:microsoft.com/office/officeart/2016/7/layout/HorizontalActionList"/>
    <dgm:cxn modelId="{9F7FEC17-741F-47AF-B368-383875C3C546}" type="presParOf" srcId="{B91960D5-4AD1-4022-B5BF-CFCFA12723DD}" destId="{D08A099D-2648-4967-8E86-CEB19A8056B2}" srcOrd="0" destOrd="0" presId="urn:microsoft.com/office/officeart/2016/7/layout/HorizontalActionList"/>
    <dgm:cxn modelId="{C847F890-7682-4E39-A548-65A9AD91F0B7}" type="presParOf" srcId="{B91960D5-4AD1-4022-B5BF-CFCFA12723DD}" destId="{3B1BDE0C-A23D-44D4-A36F-E167123F5AC5}" srcOrd="1" destOrd="0" presId="urn:microsoft.com/office/officeart/2016/7/layout/HorizontalActionList"/>
    <dgm:cxn modelId="{7EB7A886-FA43-407C-A1C0-FCE637E0962E}" type="presParOf" srcId="{120CF9AF-FCED-41AC-8800-58B1362DFF9C}" destId="{0BFA522E-A61E-48AC-ADE0-0AE91BBD4D2A}" srcOrd="1" destOrd="0" presId="urn:microsoft.com/office/officeart/2016/7/layout/HorizontalActionList"/>
    <dgm:cxn modelId="{32B97357-DA0C-4876-A4BB-7656DF447314}" type="presParOf" srcId="{120CF9AF-FCED-41AC-8800-58B1362DFF9C}" destId="{6ED9A3CE-BDB2-4310-A450-5525AC000C49}" srcOrd="2" destOrd="0" presId="urn:microsoft.com/office/officeart/2016/7/layout/HorizontalActionList"/>
    <dgm:cxn modelId="{67046B37-DA06-4AA6-86F7-1167E6675810}" type="presParOf" srcId="{6ED9A3CE-BDB2-4310-A450-5525AC000C49}" destId="{D63CE9FC-C478-4D2D-9A8B-0721F545B1B6}" srcOrd="0" destOrd="0" presId="urn:microsoft.com/office/officeart/2016/7/layout/HorizontalActionList"/>
    <dgm:cxn modelId="{CEB9A5B2-AA0D-4E9F-A382-7F05D62F6009}" type="presParOf" srcId="{6ED9A3CE-BDB2-4310-A450-5525AC000C49}" destId="{126D118B-524A-40BF-9F31-342B11F9E6B5}" srcOrd="1" destOrd="0" presId="urn:microsoft.com/office/officeart/2016/7/layout/HorizontalActionList"/>
    <dgm:cxn modelId="{7DCF16BD-D30A-4FC0-B743-23E152614DA7}" type="presParOf" srcId="{120CF9AF-FCED-41AC-8800-58B1362DFF9C}" destId="{73D7044E-912B-4686-A014-C26D87980296}" srcOrd="3" destOrd="0" presId="urn:microsoft.com/office/officeart/2016/7/layout/HorizontalActionList"/>
    <dgm:cxn modelId="{1A3B24C4-2B0A-4C50-B7A3-60999E71D526}" type="presParOf" srcId="{120CF9AF-FCED-41AC-8800-58B1362DFF9C}" destId="{9978C462-1E86-49B2-B1DF-35C024575587}" srcOrd="4" destOrd="0" presId="urn:microsoft.com/office/officeart/2016/7/layout/HorizontalActionList"/>
    <dgm:cxn modelId="{42165578-6F3F-4C26-965D-135EC11500D3}" type="presParOf" srcId="{9978C462-1E86-49B2-B1DF-35C024575587}" destId="{8519780F-DAAC-4363-A532-253AB70B0ECD}" srcOrd="0" destOrd="0" presId="urn:microsoft.com/office/officeart/2016/7/layout/HorizontalActionList"/>
    <dgm:cxn modelId="{FD0664D1-1FF2-4AC8-9C0A-E7A486695DA3}" type="presParOf" srcId="{9978C462-1E86-49B2-B1DF-35C024575587}" destId="{F516A936-881D-4097-B705-04F08173B027}" srcOrd="1" destOrd="0" presId="urn:microsoft.com/office/officeart/2016/7/layout/HorizontalActionList"/>
    <dgm:cxn modelId="{C903A74C-6FB8-4B97-99F2-D59347B2AB77}" type="presParOf" srcId="{120CF9AF-FCED-41AC-8800-58B1362DFF9C}" destId="{193AA84B-0E4E-4E5B-AC80-8E6D5EBFB957}" srcOrd="5" destOrd="0" presId="urn:microsoft.com/office/officeart/2016/7/layout/HorizontalActionList"/>
    <dgm:cxn modelId="{559E7881-63F1-488F-BD57-29048AB77E89}" type="presParOf" srcId="{120CF9AF-FCED-41AC-8800-58B1362DFF9C}" destId="{C04E1465-9A7B-46D7-B274-F8929993EDD0}" srcOrd="6" destOrd="0" presId="urn:microsoft.com/office/officeart/2016/7/layout/HorizontalActionList"/>
    <dgm:cxn modelId="{21129922-8D46-43AE-A123-543A12BF19C0}" type="presParOf" srcId="{C04E1465-9A7B-46D7-B274-F8929993EDD0}" destId="{AF9CEE8E-C54F-4D61-ADA2-5EAFE5029D40}" srcOrd="0" destOrd="0" presId="urn:microsoft.com/office/officeart/2016/7/layout/HorizontalActionList"/>
    <dgm:cxn modelId="{267A925D-A9F0-44FA-B71B-45C35DE670D4}" type="presParOf" srcId="{C04E1465-9A7B-46D7-B274-F8929993EDD0}" destId="{FB94DB87-F86D-417B-AA25-EEDF83E9DB47}"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589342-DA12-4F08-87EB-54E1CA1B80CE}" type="doc">
      <dgm:prSet loTypeId="urn:microsoft.com/office/officeart/2018/2/layout/IconCircleList" loCatId="icon" qsTypeId="urn:microsoft.com/office/officeart/2005/8/quickstyle/simple1#16" qsCatId="simple" csTypeId="urn:microsoft.com/office/officeart/2005/8/colors/accent2_2#14" csCatId="accent2" phldr="1"/>
      <dgm:spPr/>
      <dgm:t>
        <a:bodyPr/>
        <a:lstStyle/>
        <a:p>
          <a:endParaRPr lang="en-US"/>
        </a:p>
      </dgm:t>
    </dgm:pt>
    <dgm:pt modelId="{7A4E6C7C-DD34-4A44-9624-7489BB783E8C}">
      <dgm:prSet/>
      <dgm:spPr/>
      <dgm:t>
        <a:bodyPr/>
        <a:lstStyle/>
        <a:p>
          <a:r>
            <a:rPr lang="en-GB"/>
            <a:t>Produce a 5-minute video using a platform you are familiar with, that showcases your organisation for future recruits.  The video should contain the following:</a:t>
          </a:r>
          <a:endParaRPr lang="en-US"/>
        </a:p>
      </dgm:t>
    </dgm:pt>
    <dgm:pt modelId="{B4CEF860-AA83-4BE9-BDA9-3ECD7EB178BB}" type="parTrans" cxnId="{267A30D7-D163-400B-A4B3-1534DC497F13}">
      <dgm:prSet/>
      <dgm:spPr/>
      <dgm:t>
        <a:bodyPr/>
        <a:lstStyle/>
        <a:p>
          <a:endParaRPr lang="en-US"/>
        </a:p>
      </dgm:t>
    </dgm:pt>
    <dgm:pt modelId="{C7BF3E3E-CF0A-4E97-9B0F-4A2D252760A1}" type="sibTrans" cxnId="{267A30D7-D163-400B-A4B3-1534DC497F13}">
      <dgm:prSet/>
      <dgm:spPr/>
      <dgm:t>
        <a:bodyPr/>
        <a:lstStyle/>
        <a:p>
          <a:endParaRPr lang="en-US"/>
        </a:p>
      </dgm:t>
    </dgm:pt>
    <dgm:pt modelId="{6241E40B-3576-4FB1-AD86-56995203E2E6}">
      <dgm:prSet/>
      <dgm:spPr/>
      <dgm:t>
        <a:bodyPr/>
        <a:lstStyle/>
        <a:p>
          <a:r>
            <a:rPr lang="en-GB"/>
            <a:t>An intro in which you can be seen on camera</a:t>
          </a:r>
          <a:endParaRPr lang="en-US"/>
        </a:p>
      </dgm:t>
    </dgm:pt>
    <dgm:pt modelId="{AB15B3A8-21DE-4E71-A2A8-3120AFC9840D}" type="parTrans" cxnId="{288438F1-7EEC-460C-8FA4-FD4274907046}">
      <dgm:prSet/>
      <dgm:spPr/>
      <dgm:t>
        <a:bodyPr/>
        <a:lstStyle/>
        <a:p>
          <a:endParaRPr lang="en-US"/>
        </a:p>
      </dgm:t>
    </dgm:pt>
    <dgm:pt modelId="{A7EADB4F-8F28-46DB-975E-7EB0493FED7D}" type="sibTrans" cxnId="{288438F1-7EEC-460C-8FA4-FD4274907046}">
      <dgm:prSet/>
      <dgm:spPr/>
      <dgm:t>
        <a:bodyPr/>
        <a:lstStyle/>
        <a:p>
          <a:endParaRPr lang="en-US"/>
        </a:p>
      </dgm:t>
    </dgm:pt>
    <dgm:pt modelId="{1B7C5AA9-BFF7-431D-843A-85B92C8E6B6F}">
      <dgm:prSet/>
      <dgm:spPr/>
      <dgm:t>
        <a:bodyPr/>
        <a:lstStyle/>
        <a:p>
          <a:r>
            <a:rPr lang="en-GB"/>
            <a:t>Footage of your organisation that engages potential applicants</a:t>
          </a:r>
          <a:endParaRPr lang="en-US"/>
        </a:p>
      </dgm:t>
    </dgm:pt>
    <dgm:pt modelId="{D1C20609-D970-4757-85B6-A970712FA700}" type="parTrans" cxnId="{847BECB9-CF0C-4EF6-B5B9-4FF74A891631}">
      <dgm:prSet/>
      <dgm:spPr/>
      <dgm:t>
        <a:bodyPr/>
        <a:lstStyle/>
        <a:p>
          <a:endParaRPr lang="en-US"/>
        </a:p>
      </dgm:t>
    </dgm:pt>
    <dgm:pt modelId="{4B7B729E-6D5D-411C-8959-9D9AF7B9B647}" type="sibTrans" cxnId="{847BECB9-CF0C-4EF6-B5B9-4FF74A891631}">
      <dgm:prSet/>
      <dgm:spPr/>
      <dgm:t>
        <a:bodyPr/>
        <a:lstStyle/>
        <a:p>
          <a:endParaRPr lang="en-US"/>
        </a:p>
      </dgm:t>
    </dgm:pt>
    <dgm:pt modelId="{A772014D-34D5-49A0-93E7-3CBA4A7D90D5}">
      <dgm:prSet/>
      <dgm:spPr/>
      <dgm:t>
        <a:bodyPr/>
        <a:lstStyle/>
        <a:p>
          <a:r>
            <a:rPr lang="en-GB"/>
            <a:t>Testimonials from at least 2 employees</a:t>
          </a:r>
          <a:endParaRPr lang="en-US"/>
        </a:p>
      </dgm:t>
    </dgm:pt>
    <dgm:pt modelId="{F0A52B75-D145-4C18-8385-DE43763FFDF4}" type="parTrans" cxnId="{FBE1EC32-15FD-4F29-B15E-3ACB3816DF09}">
      <dgm:prSet/>
      <dgm:spPr/>
      <dgm:t>
        <a:bodyPr/>
        <a:lstStyle/>
        <a:p>
          <a:endParaRPr lang="en-US"/>
        </a:p>
      </dgm:t>
    </dgm:pt>
    <dgm:pt modelId="{2B8EF51C-4198-455D-9337-E1EA1AB7DFB1}" type="sibTrans" cxnId="{FBE1EC32-15FD-4F29-B15E-3ACB3816DF09}">
      <dgm:prSet/>
      <dgm:spPr/>
      <dgm:t>
        <a:bodyPr/>
        <a:lstStyle/>
        <a:p>
          <a:endParaRPr lang="en-US"/>
        </a:p>
      </dgm:t>
    </dgm:pt>
    <dgm:pt modelId="{D670761D-6861-43BB-9C5A-2F37B8E31E5C}">
      <dgm:prSet/>
      <dgm:spPr/>
      <dgm:t>
        <a:bodyPr/>
        <a:lstStyle/>
        <a:p>
          <a:r>
            <a:rPr lang="en-GB"/>
            <a:t>Voice over, and background music if appropriate</a:t>
          </a:r>
          <a:endParaRPr lang="en-US"/>
        </a:p>
      </dgm:t>
    </dgm:pt>
    <dgm:pt modelId="{7702DED4-C3E5-4D2B-A163-9B35568EBCD1}" type="parTrans" cxnId="{9504EE64-7FC1-43A8-B25C-ABBC437B34F5}">
      <dgm:prSet/>
      <dgm:spPr/>
      <dgm:t>
        <a:bodyPr/>
        <a:lstStyle/>
        <a:p>
          <a:endParaRPr lang="en-US"/>
        </a:p>
      </dgm:t>
    </dgm:pt>
    <dgm:pt modelId="{26ADCA23-CEE1-4465-BFFA-593CC54B344A}" type="sibTrans" cxnId="{9504EE64-7FC1-43A8-B25C-ABBC437B34F5}">
      <dgm:prSet/>
      <dgm:spPr/>
      <dgm:t>
        <a:bodyPr/>
        <a:lstStyle/>
        <a:p>
          <a:endParaRPr lang="en-US"/>
        </a:p>
      </dgm:t>
    </dgm:pt>
    <dgm:pt modelId="{6D9FA42A-EFC5-46EB-BD4D-236E3B5DA20E}">
      <dgm:prSet/>
      <dgm:spPr/>
      <dgm:t>
        <a:bodyPr/>
        <a:lstStyle/>
        <a:p>
          <a:r>
            <a:rPr lang="en-GB"/>
            <a:t>A clear call to action on how to apply</a:t>
          </a:r>
          <a:endParaRPr lang="en-US"/>
        </a:p>
      </dgm:t>
    </dgm:pt>
    <dgm:pt modelId="{7A8FDC42-7E47-4B6C-B88E-18E1456A1679}" type="parTrans" cxnId="{CEEDB82F-1464-46EE-913F-780781407384}">
      <dgm:prSet/>
      <dgm:spPr/>
      <dgm:t>
        <a:bodyPr/>
        <a:lstStyle/>
        <a:p>
          <a:endParaRPr lang="en-US"/>
        </a:p>
      </dgm:t>
    </dgm:pt>
    <dgm:pt modelId="{7AB61E4D-3764-44C2-AF58-C819E8DD7DCE}" type="sibTrans" cxnId="{CEEDB82F-1464-46EE-913F-780781407384}">
      <dgm:prSet/>
      <dgm:spPr/>
      <dgm:t>
        <a:bodyPr/>
        <a:lstStyle/>
        <a:p>
          <a:endParaRPr lang="en-US"/>
        </a:p>
      </dgm:t>
    </dgm:pt>
    <dgm:pt modelId="{6CBCE24A-0EEA-4F3D-AA91-3279AA5F7208}" type="pres">
      <dgm:prSet presAssocID="{C6589342-DA12-4F08-87EB-54E1CA1B80CE}" presName="root" presStyleCnt="0">
        <dgm:presLayoutVars>
          <dgm:dir/>
          <dgm:resizeHandles val="exact"/>
        </dgm:presLayoutVars>
      </dgm:prSet>
      <dgm:spPr/>
    </dgm:pt>
    <dgm:pt modelId="{08F2E40E-BD34-4649-AA6F-4968A524054B}" type="pres">
      <dgm:prSet presAssocID="{C6589342-DA12-4F08-87EB-54E1CA1B80CE}" presName="container" presStyleCnt="0">
        <dgm:presLayoutVars>
          <dgm:dir/>
          <dgm:resizeHandles val="exact"/>
        </dgm:presLayoutVars>
      </dgm:prSet>
      <dgm:spPr/>
    </dgm:pt>
    <dgm:pt modelId="{1EBF0AD9-3CF3-44A0-99F1-085A40864056}" type="pres">
      <dgm:prSet presAssocID="{7A4E6C7C-DD34-4A44-9624-7489BB783E8C}" presName="compNode" presStyleCnt="0"/>
      <dgm:spPr/>
    </dgm:pt>
    <dgm:pt modelId="{FE5A5D6D-161C-4301-A5EF-3F5E62AE2D2E}" type="pres">
      <dgm:prSet presAssocID="{7A4E6C7C-DD34-4A44-9624-7489BB783E8C}" presName="iconBgRect" presStyleLbl="bgShp" presStyleIdx="0" presStyleCnt="6"/>
      <dgm:spPr/>
    </dgm:pt>
    <dgm:pt modelId="{2FCF3C31-AB2A-46C9-A8DB-7F2DB3BD9581}" type="pres">
      <dgm:prSet presAssocID="{7A4E6C7C-DD34-4A44-9624-7489BB783E8C}"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Video camera"/>
        </a:ext>
      </dgm:extLst>
    </dgm:pt>
    <dgm:pt modelId="{3206D69B-7666-4D07-8CB3-806900E3E8C4}" type="pres">
      <dgm:prSet presAssocID="{7A4E6C7C-DD34-4A44-9624-7489BB783E8C}" presName="spaceRect" presStyleCnt="0"/>
      <dgm:spPr/>
    </dgm:pt>
    <dgm:pt modelId="{73752E6E-0676-4A55-B9FF-B76517AA8CF6}" type="pres">
      <dgm:prSet presAssocID="{7A4E6C7C-DD34-4A44-9624-7489BB783E8C}" presName="textRect" presStyleLbl="revTx" presStyleIdx="0" presStyleCnt="6">
        <dgm:presLayoutVars>
          <dgm:chMax val="1"/>
          <dgm:chPref val="1"/>
        </dgm:presLayoutVars>
      </dgm:prSet>
      <dgm:spPr/>
    </dgm:pt>
    <dgm:pt modelId="{2CA59A71-66D4-4564-895E-2C5F3F003640}" type="pres">
      <dgm:prSet presAssocID="{C7BF3E3E-CF0A-4E97-9B0F-4A2D252760A1}" presName="sibTrans" presStyleLbl="sibTrans2D1" presStyleIdx="0" presStyleCnt="0"/>
      <dgm:spPr/>
    </dgm:pt>
    <dgm:pt modelId="{5A79DA7B-6AB0-44FF-9F83-9AE90DAB687C}" type="pres">
      <dgm:prSet presAssocID="{6241E40B-3576-4FB1-AD86-56995203E2E6}" presName="compNode" presStyleCnt="0"/>
      <dgm:spPr/>
    </dgm:pt>
    <dgm:pt modelId="{F856A987-FD8C-4CCD-B6EB-0C3A4C193869}" type="pres">
      <dgm:prSet presAssocID="{6241E40B-3576-4FB1-AD86-56995203E2E6}" presName="iconBgRect" presStyleLbl="bgShp" presStyleIdx="1" presStyleCnt="6"/>
      <dgm:spPr/>
    </dgm:pt>
    <dgm:pt modelId="{73C7B035-28C0-4B8B-9E70-610BA1DC88B4}" type="pres">
      <dgm:prSet presAssocID="{6241E40B-3576-4FB1-AD86-56995203E2E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mera"/>
        </a:ext>
      </dgm:extLst>
    </dgm:pt>
    <dgm:pt modelId="{F545A019-2195-4A2F-B147-2F1EEC50DEE7}" type="pres">
      <dgm:prSet presAssocID="{6241E40B-3576-4FB1-AD86-56995203E2E6}" presName="spaceRect" presStyleCnt="0"/>
      <dgm:spPr/>
    </dgm:pt>
    <dgm:pt modelId="{042A5391-4BA0-4DDF-92D4-B4191E6FCBC8}" type="pres">
      <dgm:prSet presAssocID="{6241E40B-3576-4FB1-AD86-56995203E2E6}" presName="textRect" presStyleLbl="revTx" presStyleIdx="1" presStyleCnt="6">
        <dgm:presLayoutVars>
          <dgm:chMax val="1"/>
          <dgm:chPref val="1"/>
        </dgm:presLayoutVars>
      </dgm:prSet>
      <dgm:spPr/>
    </dgm:pt>
    <dgm:pt modelId="{9D5ADB4C-D475-4CDC-8219-53B7EC64223A}" type="pres">
      <dgm:prSet presAssocID="{A7EADB4F-8F28-46DB-975E-7EB0493FED7D}" presName="sibTrans" presStyleLbl="sibTrans2D1" presStyleIdx="0" presStyleCnt="0"/>
      <dgm:spPr/>
    </dgm:pt>
    <dgm:pt modelId="{63F399CD-9619-43F8-9640-93CA206E4C65}" type="pres">
      <dgm:prSet presAssocID="{1B7C5AA9-BFF7-431D-843A-85B92C8E6B6F}" presName="compNode" presStyleCnt="0"/>
      <dgm:spPr/>
    </dgm:pt>
    <dgm:pt modelId="{B5BF125D-A093-4DAE-8168-F3F975185134}" type="pres">
      <dgm:prSet presAssocID="{1B7C5AA9-BFF7-431D-843A-85B92C8E6B6F}" presName="iconBgRect" presStyleLbl="bgShp" presStyleIdx="2" presStyleCnt="6"/>
      <dgm:spPr/>
    </dgm:pt>
    <dgm:pt modelId="{EB2A91AB-A2B0-45B1-82D4-DF5D030E27DA}" type="pres">
      <dgm:prSet presAssocID="{1B7C5AA9-BFF7-431D-843A-85B92C8E6B6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666F5104-3395-47C9-A0F8-7A585C8A0323}" type="pres">
      <dgm:prSet presAssocID="{1B7C5AA9-BFF7-431D-843A-85B92C8E6B6F}" presName="spaceRect" presStyleCnt="0"/>
      <dgm:spPr/>
    </dgm:pt>
    <dgm:pt modelId="{ECEAB58C-F218-412D-9610-4434EC5E8EAF}" type="pres">
      <dgm:prSet presAssocID="{1B7C5AA9-BFF7-431D-843A-85B92C8E6B6F}" presName="textRect" presStyleLbl="revTx" presStyleIdx="2" presStyleCnt="6">
        <dgm:presLayoutVars>
          <dgm:chMax val="1"/>
          <dgm:chPref val="1"/>
        </dgm:presLayoutVars>
      </dgm:prSet>
      <dgm:spPr/>
    </dgm:pt>
    <dgm:pt modelId="{C43AA901-4AE5-459C-A71D-706FD91A751E}" type="pres">
      <dgm:prSet presAssocID="{4B7B729E-6D5D-411C-8959-9D9AF7B9B647}" presName="sibTrans" presStyleLbl="sibTrans2D1" presStyleIdx="0" presStyleCnt="0"/>
      <dgm:spPr/>
    </dgm:pt>
    <dgm:pt modelId="{491A7134-BBCA-4239-BE80-555F306408B8}" type="pres">
      <dgm:prSet presAssocID="{A772014D-34D5-49A0-93E7-3CBA4A7D90D5}" presName="compNode" presStyleCnt="0"/>
      <dgm:spPr/>
    </dgm:pt>
    <dgm:pt modelId="{33C2BD7D-0090-4D6A-9CDD-262D38847A31}" type="pres">
      <dgm:prSet presAssocID="{A772014D-34D5-49A0-93E7-3CBA4A7D90D5}" presName="iconBgRect" presStyleLbl="bgShp" presStyleIdx="3" presStyleCnt="6"/>
      <dgm:spPr/>
    </dgm:pt>
    <dgm:pt modelId="{A02E0FD5-49D8-48D2-AB40-5AAD9E97EAA8}" type="pres">
      <dgm:prSet presAssocID="{A772014D-34D5-49A0-93E7-3CBA4A7D90D5}"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60F7F4D8-C363-4A9F-8D07-F88AC51CC17E}" type="pres">
      <dgm:prSet presAssocID="{A772014D-34D5-49A0-93E7-3CBA4A7D90D5}" presName="spaceRect" presStyleCnt="0"/>
      <dgm:spPr/>
    </dgm:pt>
    <dgm:pt modelId="{5213F7AD-6ADD-4675-AEF9-89C30CF36D3C}" type="pres">
      <dgm:prSet presAssocID="{A772014D-34D5-49A0-93E7-3CBA4A7D90D5}" presName="textRect" presStyleLbl="revTx" presStyleIdx="3" presStyleCnt="6">
        <dgm:presLayoutVars>
          <dgm:chMax val="1"/>
          <dgm:chPref val="1"/>
        </dgm:presLayoutVars>
      </dgm:prSet>
      <dgm:spPr/>
    </dgm:pt>
    <dgm:pt modelId="{83DE0660-2F98-4A91-A97A-F8E9EA92935C}" type="pres">
      <dgm:prSet presAssocID="{2B8EF51C-4198-455D-9337-E1EA1AB7DFB1}" presName="sibTrans" presStyleLbl="sibTrans2D1" presStyleIdx="0" presStyleCnt="0"/>
      <dgm:spPr/>
    </dgm:pt>
    <dgm:pt modelId="{24F992EA-7D4C-4429-A707-C432745F56A5}" type="pres">
      <dgm:prSet presAssocID="{D670761D-6861-43BB-9C5A-2F37B8E31E5C}" presName="compNode" presStyleCnt="0"/>
      <dgm:spPr/>
    </dgm:pt>
    <dgm:pt modelId="{25D18B1F-E6AC-420B-AF7C-FE44C098765E}" type="pres">
      <dgm:prSet presAssocID="{D670761D-6861-43BB-9C5A-2F37B8E31E5C}" presName="iconBgRect" presStyleLbl="bgShp" presStyleIdx="4" presStyleCnt="6"/>
      <dgm:spPr/>
    </dgm:pt>
    <dgm:pt modelId="{6D2EC45B-71BF-4BCD-88D2-9BA0ED3482FB}" type="pres">
      <dgm:prSet presAssocID="{D670761D-6861-43BB-9C5A-2F37B8E31E5C}"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adio microphone"/>
        </a:ext>
      </dgm:extLst>
    </dgm:pt>
    <dgm:pt modelId="{F83F112C-4B94-41BC-90C5-9E5F643522FF}" type="pres">
      <dgm:prSet presAssocID="{D670761D-6861-43BB-9C5A-2F37B8E31E5C}" presName="spaceRect" presStyleCnt="0"/>
      <dgm:spPr/>
    </dgm:pt>
    <dgm:pt modelId="{1B8A90BD-9442-4B85-9202-DE96706C41F5}" type="pres">
      <dgm:prSet presAssocID="{D670761D-6861-43BB-9C5A-2F37B8E31E5C}" presName="textRect" presStyleLbl="revTx" presStyleIdx="4" presStyleCnt="6">
        <dgm:presLayoutVars>
          <dgm:chMax val="1"/>
          <dgm:chPref val="1"/>
        </dgm:presLayoutVars>
      </dgm:prSet>
      <dgm:spPr/>
    </dgm:pt>
    <dgm:pt modelId="{3F3D3C40-3D0C-4340-9AB2-5E3F44C4111B}" type="pres">
      <dgm:prSet presAssocID="{26ADCA23-CEE1-4465-BFFA-593CC54B344A}" presName="sibTrans" presStyleLbl="sibTrans2D1" presStyleIdx="0" presStyleCnt="0"/>
      <dgm:spPr/>
    </dgm:pt>
    <dgm:pt modelId="{28C02505-8071-42FA-A858-9D80284AA7EE}" type="pres">
      <dgm:prSet presAssocID="{6D9FA42A-EFC5-46EB-BD4D-236E3B5DA20E}" presName="compNode" presStyleCnt="0"/>
      <dgm:spPr/>
    </dgm:pt>
    <dgm:pt modelId="{059CFCA1-1811-429B-8C79-0502FFCCC1AA}" type="pres">
      <dgm:prSet presAssocID="{6D9FA42A-EFC5-46EB-BD4D-236E3B5DA20E}" presName="iconBgRect" presStyleLbl="bgShp" presStyleIdx="5" presStyleCnt="6"/>
      <dgm:spPr/>
    </dgm:pt>
    <dgm:pt modelId="{F5B474C6-106F-4E92-8B8C-3ED2F884088E}" type="pres">
      <dgm:prSet presAssocID="{6D9FA42A-EFC5-46EB-BD4D-236E3B5DA20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gaphone"/>
        </a:ext>
      </dgm:extLst>
    </dgm:pt>
    <dgm:pt modelId="{5C623712-E941-4041-9DAF-E36F80B4F70E}" type="pres">
      <dgm:prSet presAssocID="{6D9FA42A-EFC5-46EB-BD4D-236E3B5DA20E}" presName="spaceRect" presStyleCnt="0"/>
      <dgm:spPr/>
    </dgm:pt>
    <dgm:pt modelId="{CD76EF9C-5589-4438-9692-100CC5E842BB}" type="pres">
      <dgm:prSet presAssocID="{6D9FA42A-EFC5-46EB-BD4D-236E3B5DA20E}" presName="textRect" presStyleLbl="revTx" presStyleIdx="5" presStyleCnt="6">
        <dgm:presLayoutVars>
          <dgm:chMax val="1"/>
          <dgm:chPref val="1"/>
        </dgm:presLayoutVars>
      </dgm:prSet>
      <dgm:spPr/>
    </dgm:pt>
  </dgm:ptLst>
  <dgm:cxnLst>
    <dgm:cxn modelId="{3C24D819-4ADE-4078-A847-A503BD9542E9}" type="presOf" srcId="{6D9FA42A-EFC5-46EB-BD4D-236E3B5DA20E}" destId="{CD76EF9C-5589-4438-9692-100CC5E842BB}" srcOrd="0" destOrd="0" presId="urn:microsoft.com/office/officeart/2018/2/layout/IconCircleList"/>
    <dgm:cxn modelId="{0A827A29-9527-4D7D-8814-7AE0CDB82669}" type="presOf" srcId="{D670761D-6861-43BB-9C5A-2F37B8E31E5C}" destId="{1B8A90BD-9442-4B85-9202-DE96706C41F5}" srcOrd="0" destOrd="0" presId="urn:microsoft.com/office/officeart/2018/2/layout/IconCircleList"/>
    <dgm:cxn modelId="{537B9729-9FE9-48F4-827F-2ECCA30B4A2A}" type="presOf" srcId="{C6589342-DA12-4F08-87EB-54E1CA1B80CE}" destId="{6CBCE24A-0EEA-4F3D-AA91-3279AA5F7208}" srcOrd="0" destOrd="0" presId="urn:microsoft.com/office/officeart/2018/2/layout/IconCircleList"/>
    <dgm:cxn modelId="{CEEDB82F-1464-46EE-913F-780781407384}" srcId="{C6589342-DA12-4F08-87EB-54E1CA1B80CE}" destId="{6D9FA42A-EFC5-46EB-BD4D-236E3B5DA20E}" srcOrd="5" destOrd="0" parTransId="{7A8FDC42-7E47-4B6C-B88E-18E1456A1679}" sibTransId="{7AB61E4D-3764-44C2-AF58-C819E8DD7DCE}"/>
    <dgm:cxn modelId="{FBE1EC32-15FD-4F29-B15E-3ACB3816DF09}" srcId="{C6589342-DA12-4F08-87EB-54E1CA1B80CE}" destId="{A772014D-34D5-49A0-93E7-3CBA4A7D90D5}" srcOrd="3" destOrd="0" parTransId="{F0A52B75-D145-4C18-8385-DE43763FFDF4}" sibTransId="{2B8EF51C-4198-455D-9337-E1EA1AB7DFB1}"/>
    <dgm:cxn modelId="{46A23436-904C-42A2-B4AF-8DBD60966550}" type="presOf" srcId="{7A4E6C7C-DD34-4A44-9624-7489BB783E8C}" destId="{73752E6E-0676-4A55-B9FF-B76517AA8CF6}" srcOrd="0" destOrd="0" presId="urn:microsoft.com/office/officeart/2018/2/layout/IconCircleList"/>
    <dgm:cxn modelId="{9504EE64-7FC1-43A8-B25C-ABBC437B34F5}" srcId="{C6589342-DA12-4F08-87EB-54E1CA1B80CE}" destId="{D670761D-6861-43BB-9C5A-2F37B8E31E5C}" srcOrd="4" destOrd="0" parTransId="{7702DED4-C3E5-4D2B-A163-9B35568EBCD1}" sibTransId="{26ADCA23-CEE1-4465-BFFA-593CC54B344A}"/>
    <dgm:cxn modelId="{CF151169-BF92-43B8-B701-02145E699DD6}" type="presOf" srcId="{2B8EF51C-4198-455D-9337-E1EA1AB7DFB1}" destId="{83DE0660-2F98-4A91-A97A-F8E9EA92935C}" srcOrd="0" destOrd="0" presId="urn:microsoft.com/office/officeart/2018/2/layout/IconCircleList"/>
    <dgm:cxn modelId="{596F614F-68EA-4A92-B456-33EB448DD78D}" type="presOf" srcId="{6241E40B-3576-4FB1-AD86-56995203E2E6}" destId="{042A5391-4BA0-4DDF-92D4-B4191E6FCBC8}" srcOrd="0" destOrd="0" presId="urn:microsoft.com/office/officeart/2018/2/layout/IconCircleList"/>
    <dgm:cxn modelId="{5E7B1F57-97EB-422A-B204-E4841449BE22}" type="presOf" srcId="{4B7B729E-6D5D-411C-8959-9D9AF7B9B647}" destId="{C43AA901-4AE5-459C-A71D-706FD91A751E}" srcOrd="0" destOrd="0" presId="urn:microsoft.com/office/officeart/2018/2/layout/IconCircleList"/>
    <dgm:cxn modelId="{14DE958E-5C7C-4552-9489-8660E809496D}" type="presOf" srcId="{A772014D-34D5-49A0-93E7-3CBA4A7D90D5}" destId="{5213F7AD-6ADD-4675-AEF9-89C30CF36D3C}" srcOrd="0" destOrd="0" presId="urn:microsoft.com/office/officeart/2018/2/layout/IconCircleList"/>
    <dgm:cxn modelId="{92695A94-EA2D-4967-A3E5-BA61C31D5161}" type="presOf" srcId="{26ADCA23-CEE1-4465-BFFA-593CC54B344A}" destId="{3F3D3C40-3D0C-4340-9AB2-5E3F44C4111B}" srcOrd="0" destOrd="0" presId="urn:microsoft.com/office/officeart/2018/2/layout/IconCircleList"/>
    <dgm:cxn modelId="{6C5CD2B9-0529-44EA-A089-3EE57695A852}" type="presOf" srcId="{A7EADB4F-8F28-46DB-975E-7EB0493FED7D}" destId="{9D5ADB4C-D475-4CDC-8219-53B7EC64223A}" srcOrd="0" destOrd="0" presId="urn:microsoft.com/office/officeart/2018/2/layout/IconCircleList"/>
    <dgm:cxn modelId="{847BECB9-CF0C-4EF6-B5B9-4FF74A891631}" srcId="{C6589342-DA12-4F08-87EB-54E1CA1B80CE}" destId="{1B7C5AA9-BFF7-431D-843A-85B92C8E6B6F}" srcOrd="2" destOrd="0" parTransId="{D1C20609-D970-4757-85B6-A970712FA700}" sibTransId="{4B7B729E-6D5D-411C-8959-9D9AF7B9B647}"/>
    <dgm:cxn modelId="{ADF729C4-B6AA-487D-84F2-6E470F588E10}" type="presOf" srcId="{1B7C5AA9-BFF7-431D-843A-85B92C8E6B6F}" destId="{ECEAB58C-F218-412D-9610-4434EC5E8EAF}" srcOrd="0" destOrd="0" presId="urn:microsoft.com/office/officeart/2018/2/layout/IconCircleList"/>
    <dgm:cxn modelId="{A415BCC4-6B3D-4209-B79D-878CE8A0F7EC}" type="presOf" srcId="{C7BF3E3E-CF0A-4E97-9B0F-4A2D252760A1}" destId="{2CA59A71-66D4-4564-895E-2C5F3F003640}" srcOrd="0" destOrd="0" presId="urn:microsoft.com/office/officeart/2018/2/layout/IconCircleList"/>
    <dgm:cxn modelId="{267A30D7-D163-400B-A4B3-1534DC497F13}" srcId="{C6589342-DA12-4F08-87EB-54E1CA1B80CE}" destId="{7A4E6C7C-DD34-4A44-9624-7489BB783E8C}" srcOrd="0" destOrd="0" parTransId="{B4CEF860-AA83-4BE9-BDA9-3ECD7EB178BB}" sibTransId="{C7BF3E3E-CF0A-4E97-9B0F-4A2D252760A1}"/>
    <dgm:cxn modelId="{288438F1-7EEC-460C-8FA4-FD4274907046}" srcId="{C6589342-DA12-4F08-87EB-54E1CA1B80CE}" destId="{6241E40B-3576-4FB1-AD86-56995203E2E6}" srcOrd="1" destOrd="0" parTransId="{AB15B3A8-21DE-4E71-A2A8-3120AFC9840D}" sibTransId="{A7EADB4F-8F28-46DB-975E-7EB0493FED7D}"/>
    <dgm:cxn modelId="{142113F7-4F9D-4ECD-B0A9-D4CF94B5BD2E}" type="presParOf" srcId="{6CBCE24A-0EEA-4F3D-AA91-3279AA5F7208}" destId="{08F2E40E-BD34-4649-AA6F-4968A524054B}" srcOrd="0" destOrd="0" presId="urn:microsoft.com/office/officeart/2018/2/layout/IconCircleList"/>
    <dgm:cxn modelId="{C126911B-A520-4085-837E-BE6C5364FA7E}" type="presParOf" srcId="{08F2E40E-BD34-4649-AA6F-4968A524054B}" destId="{1EBF0AD9-3CF3-44A0-99F1-085A40864056}" srcOrd="0" destOrd="0" presId="urn:microsoft.com/office/officeart/2018/2/layout/IconCircleList"/>
    <dgm:cxn modelId="{0585A989-A364-4FCE-9564-D84C3EC04A29}" type="presParOf" srcId="{1EBF0AD9-3CF3-44A0-99F1-085A40864056}" destId="{FE5A5D6D-161C-4301-A5EF-3F5E62AE2D2E}" srcOrd="0" destOrd="0" presId="urn:microsoft.com/office/officeart/2018/2/layout/IconCircleList"/>
    <dgm:cxn modelId="{343EF00A-760F-45AE-9A1C-57925FB29039}" type="presParOf" srcId="{1EBF0AD9-3CF3-44A0-99F1-085A40864056}" destId="{2FCF3C31-AB2A-46C9-A8DB-7F2DB3BD9581}" srcOrd="1" destOrd="0" presId="urn:microsoft.com/office/officeart/2018/2/layout/IconCircleList"/>
    <dgm:cxn modelId="{2149EDEA-F808-43A4-A31B-2BF92D422822}" type="presParOf" srcId="{1EBF0AD9-3CF3-44A0-99F1-085A40864056}" destId="{3206D69B-7666-4D07-8CB3-806900E3E8C4}" srcOrd="2" destOrd="0" presId="urn:microsoft.com/office/officeart/2018/2/layout/IconCircleList"/>
    <dgm:cxn modelId="{7F11195B-E4D1-4838-B0E4-2E8543A90601}" type="presParOf" srcId="{1EBF0AD9-3CF3-44A0-99F1-085A40864056}" destId="{73752E6E-0676-4A55-B9FF-B76517AA8CF6}" srcOrd="3" destOrd="0" presId="urn:microsoft.com/office/officeart/2018/2/layout/IconCircleList"/>
    <dgm:cxn modelId="{55B20A09-1210-45D7-8884-519B6DDDBE71}" type="presParOf" srcId="{08F2E40E-BD34-4649-AA6F-4968A524054B}" destId="{2CA59A71-66D4-4564-895E-2C5F3F003640}" srcOrd="1" destOrd="0" presId="urn:microsoft.com/office/officeart/2018/2/layout/IconCircleList"/>
    <dgm:cxn modelId="{CB2599B5-F67C-4F5D-B745-8D36208EAB44}" type="presParOf" srcId="{08F2E40E-BD34-4649-AA6F-4968A524054B}" destId="{5A79DA7B-6AB0-44FF-9F83-9AE90DAB687C}" srcOrd="2" destOrd="0" presId="urn:microsoft.com/office/officeart/2018/2/layout/IconCircleList"/>
    <dgm:cxn modelId="{96AF9DC4-7F07-44FA-9FE5-F5BB52ECCC39}" type="presParOf" srcId="{5A79DA7B-6AB0-44FF-9F83-9AE90DAB687C}" destId="{F856A987-FD8C-4CCD-B6EB-0C3A4C193869}" srcOrd="0" destOrd="0" presId="urn:microsoft.com/office/officeart/2018/2/layout/IconCircleList"/>
    <dgm:cxn modelId="{A9D99DBE-1F3C-4BBD-BA12-D22A747CC2B8}" type="presParOf" srcId="{5A79DA7B-6AB0-44FF-9F83-9AE90DAB687C}" destId="{73C7B035-28C0-4B8B-9E70-610BA1DC88B4}" srcOrd="1" destOrd="0" presId="urn:microsoft.com/office/officeart/2018/2/layout/IconCircleList"/>
    <dgm:cxn modelId="{0C384409-9B82-47EB-951C-CA37CB974DC1}" type="presParOf" srcId="{5A79DA7B-6AB0-44FF-9F83-9AE90DAB687C}" destId="{F545A019-2195-4A2F-B147-2F1EEC50DEE7}" srcOrd="2" destOrd="0" presId="urn:microsoft.com/office/officeart/2018/2/layout/IconCircleList"/>
    <dgm:cxn modelId="{1CCAD839-E49E-4A04-B5C9-93F6EFDA65D6}" type="presParOf" srcId="{5A79DA7B-6AB0-44FF-9F83-9AE90DAB687C}" destId="{042A5391-4BA0-4DDF-92D4-B4191E6FCBC8}" srcOrd="3" destOrd="0" presId="urn:microsoft.com/office/officeart/2018/2/layout/IconCircleList"/>
    <dgm:cxn modelId="{BA6AB753-7BF2-4D59-A5EA-DD0FADDA02EE}" type="presParOf" srcId="{08F2E40E-BD34-4649-AA6F-4968A524054B}" destId="{9D5ADB4C-D475-4CDC-8219-53B7EC64223A}" srcOrd="3" destOrd="0" presId="urn:microsoft.com/office/officeart/2018/2/layout/IconCircleList"/>
    <dgm:cxn modelId="{C77D734B-5BE5-40F2-ADE2-0B8D9DB02FDA}" type="presParOf" srcId="{08F2E40E-BD34-4649-AA6F-4968A524054B}" destId="{63F399CD-9619-43F8-9640-93CA206E4C65}" srcOrd="4" destOrd="0" presId="urn:microsoft.com/office/officeart/2018/2/layout/IconCircleList"/>
    <dgm:cxn modelId="{248B583E-D385-4CAD-959E-CAC5DAE85B5D}" type="presParOf" srcId="{63F399CD-9619-43F8-9640-93CA206E4C65}" destId="{B5BF125D-A093-4DAE-8168-F3F975185134}" srcOrd="0" destOrd="0" presId="urn:microsoft.com/office/officeart/2018/2/layout/IconCircleList"/>
    <dgm:cxn modelId="{6D0C4C06-B849-49E2-AC15-8A6107C2104E}" type="presParOf" srcId="{63F399CD-9619-43F8-9640-93CA206E4C65}" destId="{EB2A91AB-A2B0-45B1-82D4-DF5D030E27DA}" srcOrd="1" destOrd="0" presId="urn:microsoft.com/office/officeart/2018/2/layout/IconCircleList"/>
    <dgm:cxn modelId="{CE99C115-DF7B-4C30-9E54-9D5AFDED29C3}" type="presParOf" srcId="{63F399CD-9619-43F8-9640-93CA206E4C65}" destId="{666F5104-3395-47C9-A0F8-7A585C8A0323}" srcOrd="2" destOrd="0" presId="urn:microsoft.com/office/officeart/2018/2/layout/IconCircleList"/>
    <dgm:cxn modelId="{CE5785AC-9458-4AAF-A2A7-8BD0B57C11BC}" type="presParOf" srcId="{63F399CD-9619-43F8-9640-93CA206E4C65}" destId="{ECEAB58C-F218-412D-9610-4434EC5E8EAF}" srcOrd="3" destOrd="0" presId="urn:microsoft.com/office/officeart/2018/2/layout/IconCircleList"/>
    <dgm:cxn modelId="{2099E186-C8CD-4832-8D28-7FB8EA118840}" type="presParOf" srcId="{08F2E40E-BD34-4649-AA6F-4968A524054B}" destId="{C43AA901-4AE5-459C-A71D-706FD91A751E}" srcOrd="5" destOrd="0" presId="urn:microsoft.com/office/officeart/2018/2/layout/IconCircleList"/>
    <dgm:cxn modelId="{79E36FA3-9BB1-44B9-B4E4-3920A8F89B52}" type="presParOf" srcId="{08F2E40E-BD34-4649-AA6F-4968A524054B}" destId="{491A7134-BBCA-4239-BE80-555F306408B8}" srcOrd="6" destOrd="0" presId="urn:microsoft.com/office/officeart/2018/2/layout/IconCircleList"/>
    <dgm:cxn modelId="{B122CDD6-1AD3-4B5C-AA48-1A2CF629C8A4}" type="presParOf" srcId="{491A7134-BBCA-4239-BE80-555F306408B8}" destId="{33C2BD7D-0090-4D6A-9CDD-262D38847A31}" srcOrd="0" destOrd="0" presId="urn:microsoft.com/office/officeart/2018/2/layout/IconCircleList"/>
    <dgm:cxn modelId="{8D8E00C5-0EDA-48D1-AF2A-5A4C644A6470}" type="presParOf" srcId="{491A7134-BBCA-4239-BE80-555F306408B8}" destId="{A02E0FD5-49D8-48D2-AB40-5AAD9E97EAA8}" srcOrd="1" destOrd="0" presId="urn:microsoft.com/office/officeart/2018/2/layout/IconCircleList"/>
    <dgm:cxn modelId="{1BDC9177-EB03-469C-95A7-66A9C54DE122}" type="presParOf" srcId="{491A7134-BBCA-4239-BE80-555F306408B8}" destId="{60F7F4D8-C363-4A9F-8D07-F88AC51CC17E}" srcOrd="2" destOrd="0" presId="urn:microsoft.com/office/officeart/2018/2/layout/IconCircleList"/>
    <dgm:cxn modelId="{F50466BE-2402-4632-BD91-D5BC55C1AA63}" type="presParOf" srcId="{491A7134-BBCA-4239-BE80-555F306408B8}" destId="{5213F7AD-6ADD-4675-AEF9-89C30CF36D3C}" srcOrd="3" destOrd="0" presId="urn:microsoft.com/office/officeart/2018/2/layout/IconCircleList"/>
    <dgm:cxn modelId="{6B0201F8-0E3F-44C7-A6C9-FB05A80A8549}" type="presParOf" srcId="{08F2E40E-BD34-4649-AA6F-4968A524054B}" destId="{83DE0660-2F98-4A91-A97A-F8E9EA92935C}" srcOrd="7" destOrd="0" presId="urn:microsoft.com/office/officeart/2018/2/layout/IconCircleList"/>
    <dgm:cxn modelId="{E12309B9-C1E7-426F-90F8-F4E6821A0C47}" type="presParOf" srcId="{08F2E40E-BD34-4649-AA6F-4968A524054B}" destId="{24F992EA-7D4C-4429-A707-C432745F56A5}" srcOrd="8" destOrd="0" presId="urn:microsoft.com/office/officeart/2018/2/layout/IconCircleList"/>
    <dgm:cxn modelId="{5324CDA3-8D22-4EB5-8FD5-F4EE324D9024}" type="presParOf" srcId="{24F992EA-7D4C-4429-A707-C432745F56A5}" destId="{25D18B1F-E6AC-420B-AF7C-FE44C098765E}" srcOrd="0" destOrd="0" presId="urn:microsoft.com/office/officeart/2018/2/layout/IconCircleList"/>
    <dgm:cxn modelId="{6FFD89F0-0C03-4920-981C-B86C55F1477A}" type="presParOf" srcId="{24F992EA-7D4C-4429-A707-C432745F56A5}" destId="{6D2EC45B-71BF-4BCD-88D2-9BA0ED3482FB}" srcOrd="1" destOrd="0" presId="urn:microsoft.com/office/officeart/2018/2/layout/IconCircleList"/>
    <dgm:cxn modelId="{4D640DFA-D15B-46A6-8351-DF4A30EEE6AB}" type="presParOf" srcId="{24F992EA-7D4C-4429-A707-C432745F56A5}" destId="{F83F112C-4B94-41BC-90C5-9E5F643522FF}" srcOrd="2" destOrd="0" presId="urn:microsoft.com/office/officeart/2018/2/layout/IconCircleList"/>
    <dgm:cxn modelId="{54ECA519-AF34-4660-81E9-238F28EECC21}" type="presParOf" srcId="{24F992EA-7D4C-4429-A707-C432745F56A5}" destId="{1B8A90BD-9442-4B85-9202-DE96706C41F5}" srcOrd="3" destOrd="0" presId="urn:microsoft.com/office/officeart/2018/2/layout/IconCircleList"/>
    <dgm:cxn modelId="{DCA7C84E-A309-4375-8825-C0E14A0A98EE}" type="presParOf" srcId="{08F2E40E-BD34-4649-AA6F-4968A524054B}" destId="{3F3D3C40-3D0C-4340-9AB2-5E3F44C4111B}" srcOrd="9" destOrd="0" presId="urn:microsoft.com/office/officeart/2018/2/layout/IconCircleList"/>
    <dgm:cxn modelId="{58B918D3-AC2E-4F8D-86B9-6AD508FDC3D0}" type="presParOf" srcId="{08F2E40E-BD34-4649-AA6F-4968A524054B}" destId="{28C02505-8071-42FA-A858-9D80284AA7EE}" srcOrd="10" destOrd="0" presId="urn:microsoft.com/office/officeart/2018/2/layout/IconCircleList"/>
    <dgm:cxn modelId="{07A136C2-4E26-401E-8397-A43E252559D7}" type="presParOf" srcId="{28C02505-8071-42FA-A858-9D80284AA7EE}" destId="{059CFCA1-1811-429B-8C79-0502FFCCC1AA}" srcOrd="0" destOrd="0" presId="urn:microsoft.com/office/officeart/2018/2/layout/IconCircleList"/>
    <dgm:cxn modelId="{25B57F18-29E6-4C45-825B-E245F52A5BA5}" type="presParOf" srcId="{28C02505-8071-42FA-A858-9D80284AA7EE}" destId="{F5B474C6-106F-4E92-8B8C-3ED2F884088E}" srcOrd="1" destOrd="0" presId="urn:microsoft.com/office/officeart/2018/2/layout/IconCircleList"/>
    <dgm:cxn modelId="{430021B0-6282-4DC8-964C-6690B26317F5}" type="presParOf" srcId="{28C02505-8071-42FA-A858-9D80284AA7EE}" destId="{5C623712-E941-4041-9DAF-E36F80B4F70E}" srcOrd="2" destOrd="0" presId="urn:microsoft.com/office/officeart/2018/2/layout/IconCircleList"/>
    <dgm:cxn modelId="{A447576B-A781-4E32-8CE5-6C8BF99C5614}" type="presParOf" srcId="{28C02505-8071-42FA-A858-9D80284AA7EE}" destId="{CD76EF9C-5589-4438-9692-100CC5E842B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6CC3A9-531A-4625-804E-BF30B9C21145}" type="doc">
      <dgm:prSet loTypeId="urn:microsoft.com/office/officeart/2005/8/layout/hierarchy1" loCatId="hierarchy" qsTypeId="urn:microsoft.com/office/officeart/2005/8/quickstyle/simple2#29" qsCatId="simple" csTypeId="urn:microsoft.com/office/officeart/2005/8/colors/accent1_2#44" csCatId="accent1"/>
      <dgm:spPr/>
      <dgm:t>
        <a:bodyPr/>
        <a:lstStyle/>
        <a:p>
          <a:endParaRPr lang="en-US"/>
        </a:p>
      </dgm:t>
    </dgm:pt>
    <dgm:pt modelId="{B717426C-60E9-4643-AE0B-FBA8C297C30A}">
      <dgm:prSet/>
      <dgm:spPr/>
      <dgm:t>
        <a:bodyPr/>
        <a:lstStyle/>
        <a:p>
          <a:r>
            <a:rPr lang="en-GB"/>
            <a:t>Developed in the last years of the 20</a:t>
          </a:r>
          <a:r>
            <a:rPr lang="en-GB" baseline="30000"/>
            <a:t>th</a:t>
          </a:r>
          <a:r>
            <a:rPr lang="en-GB"/>
            <a:t> century as labour markets tightened and it became harder to recruit and retain staff (Taylor, 2022). </a:t>
          </a:r>
          <a:endParaRPr lang="en-US"/>
        </a:p>
      </dgm:t>
    </dgm:pt>
    <dgm:pt modelId="{A1D52A52-D65D-4995-8BE0-CBA5C29F6022}" type="parTrans" cxnId="{518DE9C1-EDD2-45DC-8BC4-CF06E8638A54}">
      <dgm:prSet/>
      <dgm:spPr/>
      <dgm:t>
        <a:bodyPr/>
        <a:lstStyle/>
        <a:p>
          <a:endParaRPr lang="en-US"/>
        </a:p>
      </dgm:t>
    </dgm:pt>
    <dgm:pt modelId="{035F6C5F-517D-4CD0-ACBE-62F4753D6B7F}" type="sibTrans" cxnId="{518DE9C1-EDD2-45DC-8BC4-CF06E8638A54}">
      <dgm:prSet/>
      <dgm:spPr/>
      <dgm:t>
        <a:bodyPr/>
        <a:lstStyle/>
        <a:p>
          <a:endParaRPr lang="en-US"/>
        </a:p>
      </dgm:t>
    </dgm:pt>
    <dgm:pt modelId="{3411A9C9-734D-4938-9AAA-825CDBC7308E}">
      <dgm:prSet/>
      <dgm:spPr/>
      <dgm:t>
        <a:bodyPr/>
        <a:lstStyle/>
        <a:p>
          <a:r>
            <a:rPr lang="en-GB"/>
            <a:t>The branding and marketing of the overall employment experience, describing and employer’s reputation as a place to work and their employee value proposition (EVP).  </a:t>
          </a:r>
          <a:endParaRPr lang="en-US"/>
        </a:p>
      </dgm:t>
    </dgm:pt>
    <dgm:pt modelId="{C343C6F0-432C-4BCD-9B87-C0BD7A7A4186}" type="parTrans" cxnId="{4466EE9C-A1D1-415D-83B0-668BBAF2B6BF}">
      <dgm:prSet/>
      <dgm:spPr/>
      <dgm:t>
        <a:bodyPr/>
        <a:lstStyle/>
        <a:p>
          <a:endParaRPr lang="en-US"/>
        </a:p>
      </dgm:t>
    </dgm:pt>
    <dgm:pt modelId="{375325F4-0056-46E4-BFFE-A774F3EE20A9}" type="sibTrans" cxnId="{4466EE9C-A1D1-415D-83B0-668BBAF2B6BF}">
      <dgm:prSet/>
      <dgm:spPr/>
      <dgm:t>
        <a:bodyPr/>
        <a:lstStyle/>
        <a:p>
          <a:endParaRPr lang="en-US"/>
        </a:p>
      </dgm:t>
    </dgm:pt>
    <dgm:pt modelId="{4BBF7433-EF59-4616-A239-BE5CD4CC6422}" type="pres">
      <dgm:prSet presAssocID="{806CC3A9-531A-4625-804E-BF30B9C21145}" presName="hierChild1" presStyleCnt="0">
        <dgm:presLayoutVars>
          <dgm:chPref val="1"/>
          <dgm:dir/>
          <dgm:animOne val="branch"/>
          <dgm:animLvl val="lvl"/>
          <dgm:resizeHandles/>
        </dgm:presLayoutVars>
      </dgm:prSet>
      <dgm:spPr/>
    </dgm:pt>
    <dgm:pt modelId="{BCBC05D5-FC2E-49F2-884E-20727867D6E4}" type="pres">
      <dgm:prSet presAssocID="{B717426C-60E9-4643-AE0B-FBA8C297C30A}" presName="hierRoot1" presStyleCnt="0"/>
      <dgm:spPr/>
    </dgm:pt>
    <dgm:pt modelId="{14DDF0DD-CF61-4872-BA09-B84B492DA2AB}" type="pres">
      <dgm:prSet presAssocID="{B717426C-60E9-4643-AE0B-FBA8C297C30A}" presName="composite" presStyleCnt="0"/>
      <dgm:spPr/>
    </dgm:pt>
    <dgm:pt modelId="{D71C12C7-AA78-4395-9EED-F7ED7B7E4A37}" type="pres">
      <dgm:prSet presAssocID="{B717426C-60E9-4643-AE0B-FBA8C297C30A}" presName="background" presStyleLbl="node0" presStyleIdx="0" presStyleCnt="2"/>
      <dgm:spPr/>
    </dgm:pt>
    <dgm:pt modelId="{C57B1671-DFFA-4742-80AF-99C993424504}" type="pres">
      <dgm:prSet presAssocID="{B717426C-60E9-4643-AE0B-FBA8C297C30A}" presName="text" presStyleLbl="fgAcc0" presStyleIdx="0" presStyleCnt="2">
        <dgm:presLayoutVars>
          <dgm:chPref val="3"/>
        </dgm:presLayoutVars>
      </dgm:prSet>
      <dgm:spPr/>
    </dgm:pt>
    <dgm:pt modelId="{A7D31F56-9BEC-4429-94C5-24D32D420FC6}" type="pres">
      <dgm:prSet presAssocID="{B717426C-60E9-4643-AE0B-FBA8C297C30A}" presName="hierChild2" presStyleCnt="0"/>
      <dgm:spPr/>
    </dgm:pt>
    <dgm:pt modelId="{9A9777D3-D1FE-42F5-8D3C-6656F5FBE41D}" type="pres">
      <dgm:prSet presAssocID="{3411A9C9-734D-4938-9AAA-825CDBC7308E}" presName="hierRoot1" presStyleCnt="0"/>
      <dgm:spPr/>
    </dgm:pt>
    <dgm:pt modelId="{7F9DB181-939E-4F77-9606-5F35336A8090}" type="pres">
      <dgm:prSet presAssocID="{3411A9C9-734D-4938-9AAA-825CDBC7308E}" presName="composite" presStyleCnt="0"/>
      <dgm:spPr/>
    </dgm:pt>
    <dgm:pt modelId="{A8BE16A7-BFFF-48B1-A0C6-5A41765142A3}" type="pres">
      <dgm:prSet presAssocID="{3411A9C9-734D-4938-9AAA-825CDBC7308E}" presName="background" presStyleLbl="node0" presStyleIdx="1" presStyleCnt="2"/>
      <dgm:spPr/>
    </dgm:pt>
    <dgm:pt modelId="{B804DFF7-31BB-4AD2-9B7F-BF2E455C90B1}" type="pres">
      <dgm:prSet presAssocID="{3411A9C9-734D-4938-9AAA-825CDBC7308E}" presName="text" presStyleLbl="fgAcc0" presStyleIdx="1" presStyleCnt="2">
        <dgm:presLayoutVars>
          <dgm:chPref val="3"/>
        </dgm:presLayoutVars>
      </dgm:prSet>
      <dgm:spPr/>
    </dgm:pt>
    <dgm:pt modelId="{E3AFF586-28DE-4B2A-8825-D1EC89AE0B77}" type="pres">
      <dgm:prSet presAssocID="{3411A9C9-734D-4938-9AAA-825CDBC7308E}" presName="hierChild2" presStyleCnt="0"/>
      <dgm:spPr/>
    </dgm:pt>
  </dgm:ptLst>
  <dgm:cxnLst>
    <dgm:cxn modelId="{DA1B6133-826B-456F-ADF4-C054C6261B4B}" type="presOf" srcId="{806CC3A9-531A-4625-804E-BF30B9C21145}" destId="{4BBF7433-EF59-4616-A239-BE5CD4CC6422}" srcOrd="0" destOrd="0" presId="urn:microsoft.com/office/officeart/2005/8/layout/hierarchy1"/>
    <dgm:cxn modelId="{4466EE9C-A1D1-415D-83B0-668BBAF2B6BF}" srcId="{806CC3A9-531A-4625-804E-BF30B9C21145}" destId="{3411A9C9-734D-4938-9AAA-825CDBC7308E}" srcOrd="1" destOrd="0" parTransId="{C343C6F0-432C-4BCD-9B87-C0BD7A7A4186}" sibTransId="{375325F4-0056-46E4-BFFE-A774F3EE20A9}"/>
    <dgm:cxn modelId="{518DE9C1-EDD2-45DC-8BC4-CF06E8638A54}" srcId="{806CC3A9-531A-4625-804E-BF30B9C21145}" destId="{B717426C-60E9-4643-AE0B-FBA8C297C30A}" srcOrd="0" destOrd="0" parTransId="{A1D52A52-D65D-4995-8BE0-CBA5C29F6022}" sibTransId="{035F6C5F-517D-4CD0-ACBE-62F4753D6B7F}"/>
    <dgm:cxn modelId="{0C2CF1E5-709E-432E-8484-1660809B5706}" type="presOf" srcId="{B717426C-60E9-4643-AE0B-FBA8C297C30A}" destId="{C57B1671-DFFA-4742-80AF-99C993424504}" srcOrd="0" destOrd="0" presId="urn:microsoft.com/office/officeart/2005/8/layout/hierarchy1"/>
    <dgm:cxn modelId="{3AF679F3-59B1-40D2-9E1E-74E167F50310}" type="presOf" srcId="{3411A9C9-734D-4938-9AAA-825CDBC7308E}" destId="{B804DFF7-31BB-4AD2-9B7F-BF2E455C90B1}" srcOrd="0" destOrd="0" presId="urn:microsoft.com/office/officeart/2005/8/layout/hierarchy1"/>
    <dgm:cxn modelId="{340BBF41-02A5-4F98-B549-552E3B7CBEA6}" type="presParOf" srcId="{4BBF7433-EF59-4616-A239-BE5CD4CC6422}" destId="{BCBC05D5-FC2E-49F2-884E-20727867D6E4}" srcOrd="0" destOrd="0" presId="urn:microsoft.com/office/officeart/2005/8/layout/hierarchy1"/>
    <dgm:cxn modelId="{5E2C4C7D-6F7E-47A4-874D-B0F7B1E55BC3}" type="presParOf" srcId="{BCBC05D5-FC2E-49F2-884E-20727867D6E4}" destId="{14DDF0DD-CF61-4872-BA09-B84B492DA2AB}" srcOrd="0" destOrd="0" presId="urn:microsoft.com/office/officeart/2005/8/layout/hierarchy1"/>
    <dgm:cxn modelId="{0DAF9C93-288C-4638-976B-27AF2991769E}" type="presParOf" srcId="{14DDF0DD-CF61-4872-BA09-B84B492DA2AB}" destId="{D71C12C7-AA78-4395-9EED-F7ED7B7E4A37}" srcOrd="0" destOrd="0" presId="urn:microsoft.com/office/officeart/2005/8/layout/hierarchy1"/>
    <dgm:cxn modelId="{34EC7C8C-44E7-4E78-846D-9B08F0DBAEBE}" type="presParOf" srcId="{14DDF0DD-CF61-4872-BA09-B84B492DA2AB}" destId="{C57B1671-DFFA-4742-80AF-99C993424504}" srcOrd="1" destOrd="0" presId="urn:microsoft.com/office/officeart/2005/8/layout/hierarchy1"/>
    <dgm:cxn modelId="{F313C690-BADB-477C-B09C-C42F98BAF039}" type="presParOf" srcId="{BCBC05D5-FC2E-49F2-884E-20727867D6E4}" destId="{A7D31F56-9BEC-4429-94C5-24D32D420FC6}" srcOrd="1" destOrd="0" presId="urn:microsoft.com/office/officeart/2005/8/layout/hierarchy1"/>
    <dgm:cxn modelId="{CA56FAE6-14C4-4F09-8C22-2E1C46609AA9}" type="presParOf" srcId="{4BBF7433-EF59-4616-A239-BE5CD4CC6422}" destId="{9A9777D3-D1FE-42F5-8D3C-6656F5FBE41D}" srcOrd="1" destOrd="0" presId="urn:microsoft.com/office/officeart/2005/8/layout/hierarchy1"/>
    <dgm:cxn modelId="{EDE92B09-C5F9-49DC-A231-FFED3B0A67D3}" type="presParOf" srcId="{9A9777D3-D1FE-42F5-8D3C-6656F5FBE41D}" destId="{7F9DB181-939E-4F77-9606-5F35336A8090}" srcOrd="0" destOrd="0" presId="urn:microsoft.com/office/officeart/2005/8/layout/hierarchy1"/>
    <dgm:cxn modelId="{DFCBE576-555A-44D3-A625-2B6AA56C1FDD}" type="presParOf" srcId="{7F9DB181-939E-4F77-9606-5F35336A8090}" destId="{A8BE16A7-BFFF-48B1-A0C6-5A41765142A3}" srcOrd="0" destOrd="0" presId="urn:microsoft.com/office/officeart/2005/8/layout/hierarchy1"/>
    <dgm:cxn modelId="{1F4B3B42-AC11-4A85-8C4F-13B95A00F2C3}" type="presParOf" srcId="{7F9DB181-939E-4F77-9606-5F35336A8090}" destId="{B804DFF7-31BB-4AD2-9B7F-BF2E455C90B1}" srcOrd="1" destOrd="0" presId="urn:microsoft.com/office/officeart/2005/8/layout/hierarchy1"/>
    <dgm:cxn modelId="{59EE059B-060C-4A77-907F-E23C80061491}" type="presParOf" srcId="{9A9777D3-D1FE-42F5-8D3C-6656F5FBE41D}" destId="{E3AFF586-28DE-4B2A-8825-D1EC89AE0B7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083EA9-F3FA-4898-B6C6-995EB36CA12C}" type="doc">
      <dgm:prSet loTypeId="urn:microsoft.com/office/officeart/2008/layout/LinedList" loCatId="list" qsTypeId="urn:microsoft.com/office/officeart/2005/8/quickstyle/simple1#57" qsCatId="simple" csTypeId="urn:microsoft.com/office/officeart/2005/8/colors/accent1_2#31" csCatId="accent1"/>
      <dgm:spPr/>
      <dgm:t>
        <a:bodyPr/>
        <a:lstStyle/>
        <a:p>
          <a:endParaRPr lang="en-US"/>
        </a:p>
      </dgm:t>
    </dgm:pt>
    <dgm:pt modelId="{10DD31C1-6063-4F1B-87AD-E0179F9237B9}">
      <dgm:prSet/>
      <dgm:spPr/>
      <dgm:t>
        <a:bodyPr/>
        <a:lstStyle/>
        <a:p>
          <a:r>
            <a:rPr lang="en-GB" dirty="0"/>
            <a:t>Involves identifying, attracting and recruiting the right people for an organisation at the right time and cost (CIPD, No Date).</a:t>
          </a:r>
          <a:endParaRPr lang="en-US" dirty="0"/>
        </a:p>
      </dgm:t>
    </dgm:pt>
    <dgm:pt modelId="{5D2DE5E2-F2D0-486B-A518-DA85980246D1}" type="parTrans" cxnId="{A2A7794C-E8EE-4EA2-ADAB-E5C84C812B9B}">
      <dgm:prSet/>
      <dgm:spPr/>
      <dgm:t>
        <a:bodyPr/>
        <a:lstStyle/>
        <a:p>
          <a:endParaRPr lang="en-US"/>
        </a:p>
      </dgm:t>
    </dgm:pt>
    <dgm:pt modelId="{3457BBB1-FF44-4739-B34C-9D419E907F0E}" type="sibTrans" cxnId="{A2A7794C-E8EE-4EA2-ADAB-E5C84C812B9B}">
      <dgm:prSet/>
      <dgm:spPr/>
      <dgm:t>
        <a:bodyPr/>
        <a:lstStyle/>
        <a:p>
          <a:endParaRPr lang="en-US"/>
        </a:p>
      </dgm:t>
    </dgm:pt>
    <dgm:pt modelId="{EAB04F27-EA19-4700-8C19-08D353AE16EB}">
      <dgm:prSet/>
      <dgm:spPr/>
      <dgm:t>
        <a:bodyPr/>
        <a:lstStyle/>
        <a:p>
          <a:r>
            <a:rPr lang="en-GB" b="1" dirty="0"/>
            <a:t>Key elements include</a:t>
          </a:r>
          <a:r>
            <a:rPr lang="en-GB" dirty="0"/>
            <a:t>:</a:t>
          </a:r>
          <a:endParaRPr lang="en-US" dirty="0"/>
        </a:p>
      </dgm:t>
    </dgm:pt>
    <dgm:pt modelId="{D9A26FFC-10A0-433B-9EDC-3788A4A9A2C0}" type="parTrans" cxnId="{A368B456-934A-4597-96E0-989061A142DE}">
      <dgm:prSet/>
      <dgm:spPr/>
      <dgm:t>
        <a:bodyPr/>
        <a:lstStyle/>
        <a:p>
          <a:endParaRPr lang="en-US"/>
        </a:p>
      </dgm:t>
    </dgm:pt>
    <dgm:pt modelId="{92AD6080-AA62-4F10-B134-1172137BCF9C}" type="sibTrans" cxnId="{A368B456-934A-4597-96E0-989061A142DE}">
      <dgm:prSet/>
      <dgm:spPr/>
      <dgm:t>
        <a:bodyPr/>
        <a:lstStyle/>
        <a:p>
          <a:endParaRPr lang="en-US"/>
        </a:p>
      </dgm:t>
    </dgm:pt>
    <dgm:pt modelId="{436A604A-9AF8-4F43-8177-F109DF3104B1}">
      <dgm:prSet/>
      <dgm:spPr/>
      <dgm:t>
        <a:bodyPr/>
        <a:lstStyle/>
        <a:p>
          <a:r>
            <a:rPr lang="en-GB"/>
            <a:t>Workforce planning using relevant data.</a:t>
          </a:r>
          <a:endParaRPr lang="en-US"/>
        </a:p>
      </dgm:t>
    </dgm:pt>
    <dgm:pt modelId="{F18E2912-92CB-4596-9D89-1EBB3F8A7E1B}" type="parTrans" cxnId="{DA7F2FA7-CBC1-4C1D-9D87-5C69E50EC336}">
      <dgm:prSet/>
      <dgm:spPr/>
      <dgm:t>
        <a:bodyPr/>
        <a:lstStyle/>
        <a:p>
          <a:endParaRPr lang="en-US"/>
        </a:p>
      </dgm:t>
    </dgm:pt>
    <dgm:pt modelId="{0A373482-268D-4109-AEB6-72F94BB87702}" type="sibTrans" cxnId="{DA7F2FA7-CBC1-4C1D-9D87-5C69E50EC336}">
      <dgm:prSet/>
      <dgm:spPr/>
      <dgm:t>
        <a:bodyPr/>
        <a:lstStyle/>
        <a:p>
          <a:endParaRPr lang="en-US"/>
        </a:p>
      </dgm:t>
    </dgm:pt>
    <dgm:pt modelId="{42AAEBC2-4061-400B-8E84-E35BF7B9C76A}">
      <dgm:prSet/>
      <dgm:spPr/>
      <dgm:t>
        <a:bodyPr/>
        <a:lstStyle/>
        <a:p>
          <a:r>
            <a:rPr lang="en-GB" dirty="0"/>
            <a:t>Understanding the labour market and organisation’s market position.</a:t>
          </a:r>
          <a:endParaRPr lang="en-US" dirty="0"/>
        </a:p>
      </dgm:t>
    </dgm:pt>
    <dgm:pt modelId="{A9A7BAAC-377E-4BC3-BE1F-628867F5FD60}" type="parTrans" cxnId="{5206DFAB-B40D-4CB4-ADD1-369A76139FC4}">
      <dgm:prSet/>
      <dgm:spPr/>
      <dgm:t>
        <a:bodyPr/>
        <a:lstStyle/>
        <a:p>
          <a:endParaRPr lang="en-US"/>
        </a:p>
      </dgm:t>
    </dgm:pt>
    <dgm:pt modelId="{32C4F2F6-741F-4A11-95EA-DE151DBB8E08}" type="sibTrans" cxnId="{5206DFAB-B40D-4CB4-ADD1-369A76139FC4}">
      <dgm:prSet/>
      <dgm:spPr/>
      <dgm:t>
        <a:bodyPr/>
        <a:lstStyle/>
        <a:p>
          <a:endParaRPr lang="en-US"/>
        </a:p>
      </dgm:t>
    </dgm:pt>
    <dgm:pt modelId="{C3267533-4655-4626-97F3-A35E29F11966}">
      <dgm:prSet/>
      <dgm:spPr/>
      <dgm:t>
        <a:bodyPr/>
        <a:lstStyle/>
        <a:p>
          <a:r>
            <a:rPr lang="en-GB"/>
            <a:t>Developing a unique employee value proposition.</a:t>
          </a:r>
          <a:endParaRPr lang="en-US"/>
        </a:p>
      </dgm:t>
    </dgm:pt>
    <dgm:pt modelId="{A5EF416E-F352-4DA1-80C4-40DDA493F37B}" type="parTrans" cxnId="{2D2A8F07-D1BC-493D-99A5-52C815BABDE0}">
      <dgm:prSet/>
      <dgm:spPr/>
      <dgm:t>
        <a:bodyPr/>
        <a:lstStyle/>
        <a:p>
          <a:endParaRPr lang="en-US"/>
        </a:p>
      </dgm:t>
    </dgm:pt>
    <dgm:pt modelId="{8AE908BA-4282-4F8C-BE2D-285A416F69BC}" type="sibTrans" cxnId="{2D2A8F07-D1BC-493D-99A5-52C815BABDE0}">
      <dgm:prSet/>
      <dgm:spPr/>
      <dgm:t>
        <a:bodyPr/>
        <a:lstStyle/>
        <a:p>
          <a:endParaRPr lang="en-US"/>
        </a:p>
      </dgm:t>
    </dgm:pt>
    <dgm:pt modelId="{BC897553-0CE1-40D8-8B2F-6C3905EADF3E}">
      <dgm:prSet/>
      <dgm:spPr/>
      <dgm:t>
        <a:bodyPr/>
        <a:lstStyle/>
        <a:p>
          <a:r>
            <a:rPr lang="en-GB"/>
            <a:t>Job analysis and design.</a:t>
          </a:r>
          <a:endParaRPr lang="en-US"/>
        </a:p>
      </dgm:t>
    </dgm:pt>
    <dgm:pt modelId="{C1FA433A-B479-46C0-986C-466664884DE5}" type="parTrans" cxnId="{9C0AA1BC-701B-4387-ACCB-123B6BCFE851}">
      <dgm:prSet/>
      <dgm:spPr/>
      <dgm:t>
        <a:bodyPr/>
        <a:lstStyle/>
        <a:p>
          <a:endParaRPr lang="en-US"/>
        </a:p>
      </dgm:t>
    </dgm:pt>
    <dgm:pt modelId="{295F51FA-3A74-4F1A-8D13-CC70C5342EBE}" type="sibTrans" cxnId="{9C0AA1BC-701B-4387-ACCB-123B6BCFE851}">
      <dgm:prSet/>
      <dgm:spPr/>
      <dgm:t>
        <a:bodyPr/>
        <a:lstStyle/>
        <a:p>
          <a:endParaRPr lang="en-US"/>
        </a:p>
      </dgm:t>
    </dgm:pt>
    <dgm:pt modelId="{347C5C6F-9883-4FC0-A732-720458734E2A}">
      <dgm:prSet/>
      <dgm:spPr/>
      <dgm:t>
        <a:bodyPr/>
        <a:lstStyle/>
        <a:p>
          <a:r>
            <a:rPr lang="en-GB"/>
            <a:t>Sourcing approaches and digital tools to access diverse candidate pools. </a:t>
          </a:r>
          <a:endParaRPr lang="en-US"/>
        </a:p>
      </dgm:t>
    </dgm:pt>
    <dgm:pt modelId="{DA292111-2B5C-4EB6-8A19-2C2585EBD005}" type="parTrans" cxnId="{60A0344A-A606-4F12-9D58-4A1DEBE95801}">
      <dgm:prSet/>
      <dgm:spPr/>
      <dgm:t>
        <a:bodyPr/>
        <a:lstStyle/>
        <a:p>
          <a:endParaRPr lang="en-US"/>
        </a:p>
      </dgm:t>
    </dgm:pt>
    <dgm:pt modelId="{B3C5A954-5ABA-43C4-A299-F56DD117EA1E}" type="sibTrans" cxnId="{60A0344A-A606-4F12-9D58-4A1DEBE95801}">
      <dgm:prSet/>
      <dgm:spPr/>
      <dgm:t>
        <a:bodyPr/>
        <a:lstStyle/>
        <a:p>
          <a:endParaRPr lang="en-US"/>
        </a:p>
      </dgm:t>
    </dgm:pt>
    <dgm:pt modelId="{41074F23-F969-496F-9A02-080C45682891}">
      <dgm:prSet/>
      <dgm:spPr/>
      <dgm:t>
        <a:bodyPr/>
        <a:lstStyle/>
        <a:p>
          <a:r>
            <a:rPr lang="en-GB"/>
            <a:t>Designing effective assessment and selection processes.</a:t>
          </a:r>
          <a:endParaRPr lang="en-US"/>
        </a:p>
      </dgm:t>
    </dgm:pt>
    <dgm:pt modelId="{6B9E02D7-0B33-4341-9DCE-AB8F3DD5AC3D}" type="parTrans" cxnId="{6F802A78-E326-444A-8BEE-44491DB77FBF}">
      <dgm:prSet/>
      <dgm:spPr/>
      <dgm:t>
        <a:bodyPr/>
        <a:lstStyle/>
        <a:p>
          <a:endParaRPr lang="en-US"/>
        </a:p>
      </dgm:t>
    </dgm:pt>
    <dgm:pt modelId="{812DE251-9EC9-419F-BE8E-4F3000D5C1DD}" type="sibTrans" cxnId="{6F802A78-E326-444A-8BEE-44491DB77FBF}">
      <dgm:prSet/>
      <dgm:spPr/>
      <dgm:t>
        <a:bodyPr/>
        <a:lstStyle/>
        <a:p>
          <a:endParaRPr lang="en-US"/>
        </a:p>
      </dgm:t>
    </dgm:pt>
    <dgm:pt modelId="{24BEFF61-0167-4AEB-A68D-35286B94E216}">
      <dgm:prSet/>
      <dgm:spPr/>
      <dgm:t>
        <a:bodyPr/>
        <a:lstStyle/>
        <a:p>
          <a:r>
            <a:rPr lang="en-GB"/>
            <a:t>Focus on candidate experience.</a:t>
          </a:r>
          <a:endParaRPr lang="en-US"/>
        </a:p>
      </dgm:t>
    </dgm:pt>
    <dgm:pt modelId="{3514D197-8BF4-4797-84A4-73E03E848DF4}" type="parTrans" cxnId="{90E6AD53-86D6-4522-B247-6113B6178797}">
      <dgm:prSet/>
      <dgm:spPr/>
      <dgm:t>
        <a:bodyPr/>
        <a:lstStyle/>
        <a:p>
          <a:endParaRPr lang="en-US"/>
        </a:p>
      </dgm:t>
    </dgm:pt>
    <dgm:pt modelId="{8DE0F31D-6905-4719-A2D4-293FE5176B13}" type="sibTrans" cxnId="{90E6AD53-86D6-4522-B247-6113B6178797}">
      <dgm:prSet/>
      <dgm:spPr/>
      <dgm:t>
        <a:bodyPr/>
        <a:lstStyle/>
        <a:p>
          <a:endParaRPr lang="en-US"/>
        </a:p>
      </dgm:t>
    </dgm:pt>
    <dgm:pt modelId="{87FA907B-AF4B-4336-A444-C46B6DB64AE1}">
      <dgm:prSet/>
      <dgm:spPr/>
      <dgm:t>
        <a:bodyPr/>
        <a:lstStyle/>
        <a:p>
          <a:r>
            <a:rPr lang="en-GB"/>
            <a:t>Making effective recruitment decisions. </a:t>
          </a:r>
          <a:endParaRPr lang="en-US"/>
        </a:p>
      </dgm:t>
    </dgm:pt>
    <dgm:pt modelId="{10D52E89-CC07-4101-8298-D1AC51F5A9C2}" type="parTrans" cxnId="{4C252E13-228E-4AC1-BC83-4208E0A9CC36}">
      <dgm:prSet/>
      <dgm:spPr/>
      <dgm:t>
        <a:bodyPr/>
        <a:lstStyle/>
        <a:p>
          <a:endParaRPr lang="en-US"/>
        </a:p>
      </dgm:t>
    </dgm:pt>
    <dgm:pt modelId="{607AE154-832B-447D-B6A3-47B2C5D9B1DC}" type="sibTrans" cxnId="{4C252E13-228E-4AC1-BC83-4208E0A9CC36}">
      <dgm:prSet/>
      <dgm:spPr/>
      <dgm:t>
        <a:bodyPr/>
        <a:lstStyle/>
        <a:p>
          <a:endParaRPr lang="en-US"/>
        </a:p>
      </dgm:t>
    </dgm:pt>
    <dgm:pt modelId="{8CFFC96E-F0E1-4701-B330-5C5D3F052181}" type="pres">
      <dgm:prSet presAssocID="{FB083EA9-F3FA-4898-B6C6-995EB36CA12C}" presName="vert0" presStyleCnt="0">
        <dgm:presLayoutVars>
          <dgm:dir/>
          <dgm:animOne val="branch"/>
          <dgm:animLvl val="lvl"/>
        </dgm:presLayoutVars>
      </dgm:prSet>
      <dgm:spPr/>
    </dgm:pt>
    <dgm:pt modelId="{DCB76034-E295-4741-904E-6177456B2825}" type="pres">
      <dgm:prSet presAssocID="{10DD31C1-6063-4F1B-87AD-E0179F9237B9}" presName="thickLine" presStyleLbl="alignNode1" presStyleIdx="0" presStyleCnt="10"/>
      <dgm:spPr/>
    </dgm:pt>
    <dgm:pt modelId="{D00CC440-B63E-4E55-A2D5-9E648D6B9381}" type="pres">
      <dgm:prSet presAssocID="{10DD31C1-6063-4F1B-87AD-E0179F9237B9}" presName="horz1" presStyleCnt="0"/>
      <dgm:spPr/>
    </dgm:pt>
    <dgm:pt modelId="{2F611060-3774-4C8B-97CC-2A60E621B6AA}" type="pres">
      <dgm:prSet presAssocID="{10DD31C1-6063-4F1B-87AD-E0179F9237B9}" presName="tx1" presStyleLbl="revTx" presStyleIdx="0" presStyleCnt="10"/>
      <dgm:spPr/>
    </dgm:pt>
    <dgm:pt modelId="{6A334D8F-694D-474A-BBBA-174B7BB7F568}" type="pres">
      <dgm:prSet presAssocID="{10DD31C1-6063-4F1B-87AD-E0179F9237B9}" presName="vert1" presStyleCnt="0"/>
      <dgm:spPr/>
    </dgm:pt>
    <dgm:pt modelId="{487C303C-51DC-491F-8092-03A74C7291EB}" type="pres">
      <dgm:prSet presAssocID="{EAB04F27-EA19-4700-8C19-08D353AE16EB}" presName="thickLine" presStyleLbl="alignNode1" presStyleIdx="1" presStyleCnt="10"/>
      <dgm:spPr/>
    </dgm:pt>
    <dgm:pt modelId="{5C41DC23-695D-439D-8128-58B81D0072FF}" type="pres">
      <dgm:prSet presAssocID="{EAB04F27-EA19-4700-8C19-08D353AE16EB}" presName="horz1" presStyleCnt="0"/>
      <dgm:spPr/>
    </dgm:pt>
    <dgm:pt modelId="{C6BBFE63-9F1B-4CC5-BDA8-70D92E34C3E7}" type="pres">
      <dgm:prSet presAssocID="{EAB04F27-EA19-4700-8C19-08D353AE16EB}" presName="tx1" presStyleLbl="revTx" presStyleIdx="1" presStyleCnt="10"/>
      <dgm:spPr/>
    </dgm:pt>
    <dgm:pt modelId="{7B24EF94-5716-4676-B728-C67A037587B2}" type="pres">
      <dgm:prSet presAssocID="{EAB04F27-EA19-4700-8C19-08D353AE16EB}" presName="vert1" presStyleCnt="0"/>
      <dgm:spPr/>
    </dgm:pt>
    <dgm:pt modelId="{A8A59413-2132-4A8C-AD59-427FDAD527D4}" type="pres">
      <dgm:prSet presAssocID="{436A604A-9AF8-4F43-8177-F109DF3104B1}" presName="thickLine" presStyleLbl="alignNode1" presStyleIdx="2" presStyleCnt="10"/>
      <dgm:spPr/>
    </dgm:pt>
    <dgm:pt modelId="{3BA8BFEB-150F-4361-92A8-D600E0EE8265}" type="pres">
      <dgm:prSet presAssocID="{436A604A-9AF8-4F43-8177-F109DF3104B1}" presName="horz1" presStyleCnt="0"/>
      <dgm:spPr/>
    </dgm:pt>
    <dgm:pt modelId="{574592D0-007D-483F-AB19-72D4057A5909}" type="pres">
      <dgm:prSet presAssocID="{436A604A-9AF8-4F43-8177-F109DF3104B1}" presName="tx1" presStyleLbl="revTx" presStyleIdx="2" presStyleCnt="10"/>
      <dgm:spPr/>
    </dgm:pt>
    <dgm:pt modelId="{05826643-0B97-4808-8A46-DE659A476F74}" type="pres">
      <dgm:prSet presAssocID="{436A604A-9AF8-4F43-8177-F109DF3104B1}" presName="vert1" presStyleCnt="0"/>
      <dgm:spPr/>
    </dgm:pt>
    <dgm:pt modelId="{70C0D6F8-88DC-4E33-8B36-516A76D7163B}" type="pres">
      <dgm:prSet presAssocID="{42AAEBC2-4061-400B-8E84-E35BF7B9C76A}" presName="thickLine" presStyleLbl="alignNode1" presStyleIdx="3" presStyleCnt="10"/>
      <dgm:spPr/>
    </dgm:pt>
    <dgm:pt modelId="{74640467-FB0B-4982-9CE2-A58B0A8B23EA}" type="pres">
      <dgm:prSet presAssocID="{42AAEBC2-4061-400B-8E84-E35BF7B9C76A}" presName="horz1" presStyleCnt="0"/>
      <dgm:spPr/>
    </dgm:pt>
    <dgm:pt modelId="{9EAA4132-0F4F-47BF-A13E-8AAA9CE635AC}" type="pres">
      <dgm:prSet presAssocID="{42AAEBC2-4061-400B-8E84-E35BF7B9C76A}" presName="tx1" presStyleLbl="revTx" presStyleIdx="3" presStyleCnt="10"/>
      <dgm:spPr/>
    </dgm:pt>
    <dgm:pt modelId="{F5686644-4112-4B35-A6F1-1DDAFB34F846}" type="pres">
      <dgm:prSet presAssocID="{42AAEBC2-4061-400B-8E84-E35BF7B9C76A}" presName="vert1" presStyleCnt="0"/>
      <dgm:spPr/>
    </dgm:pt>
    <dgm:pt modelId="{00AB818F-A481-427B-8861-621B89AB8EEA}" type="pres">
      <dgm:prSet presAssocID="{C3267533-4655-4626-97F3-A35E29F11966}" presName="thickLine" presStyleLbl="alignNode1" presStyleIdx="4" presStyleCnt="10"/>
      <dgm:spPr/>
    </dgm:pt>
    <dgm:pt modelId="{314302FF-B363-4968-A379-B98DAB4DE7F8}" type="pres">
      <dgm:prSet presAssocID="{C3267533-4655-4626-97F3-A35E29F11966}" presName="horz1" presStyleCnt="0"/>
      <dgm:spPr/>
    </dgm:pt>
    <dgm:pt modelId="{8E299749-93A3-467E-B052-CE0CC2A4C644}" type="pres">
      <dgm:prSet presAssocID="{C3267533-4655-4626-97F3-A35E29F11966}" presName="tx1" presStyleLbl="revTx" presStyleIdx="4" presStyleCnt="10"/>
      <dgm:spPr/>
    </dgm:pt>
    <dgm:pt modelId="{783DF99B-C6F8-4487-A78F-0C52AE52B818}" type="pres">
      <dgm:prSet presAssocID="{C3267533-4655-4626-97F3-A35E29F11966}" presName="vert1" presStyleCnt="0"/>
      <dgm:spPr/>
    </dgm:pt>
    <dgm:pt modelId="{BBE06CB8-1391-4A96-9F9F-3E58D7F852A1}" type="pres">
      <dgm:prSet presAssocID="{BC897553-0CE1-40D8-8B2F-6C3905EADF3E}" presName="thickLine" presStyleLbl="alignNode1" presStyleIdx="5" presStyleCnt="10"/>
      <dgm:spPr/>
    </dgm:pt>
    <dgm:pt modelId="{BA02021E-892C-4779-9388-D5F979C7902A}" type="pres">
      <dgm:prSet presAssocID="{BC897553-0CE1-40D8-8B2F-6C3905EADF3E}" presName="horz1" presStyleCnt="0"/>
      <dgm:spPr/>
    </dgm:pt>
    <dgm:pt modelId="{13A0C102-0EDF-41C1-A5D7-8B51FD4121C4}" type="pres">
      <dgm:prSet presAssocID="{BC897553-0CE1-40D8-8B2F-6C3905EADF3E}" presName="tx1" presStyleLbl="revTx" presStyleIdx="5" presStyleCnt="10"/>
      <dgm:spPr/>
    </dgm:pt>
    <dgm:pt modelId="{F8B9885C-4A7A-4113-BCDB-BE0B71081590}" type="pres">
      <dgm:prSet presAssocID="{BC897553-0CE1-40D8-8B2F-6C3905EADF3E}" presName="vert1" presStyleCnt="0"/>
      <dgm:spPr/>
    </dgm:pt>
    <dgm:pt modelId="{DAE5E3D0-625E-4586-BBED-CEF2A9B42CE6}" type="pres">
      <dgm:prSet presAssocID="{347C5C6F-9883-4FC0-A732-720458734E2A}" presName="thickLine" presStyleLbl="alignNode1" presStyleIdx="6" presStyleCnt="10"/>
      <dgm:spPr/>
    </dgm:pt>
    <dgm:pt modelId="{2F54BEC6-4976-41A8-9052-F01D1C8B751A}" type="pres">
      <dgm:prSet presAssocID="{347C5C6F-9883-4FC0-A732-720458734E2A}" presName="horz1" presStyleCnt="0"/>
      <dgm:spPr/>
    </dgm:pt>
    <dgm:pt modelId="{F7FAB901-FF58-49FD-863D-640C34E85323}" type="pres">
      <dgm:prSet presAssocID="{347C5C6F-9883-4FC0-A732-720458734E2A}" presName="tx1" presStyleLbl="revTx" presStyleIdx="6" presStyleCnt="10"/>
      <dgm:spPr/>
    </dgm:pt>
    <dgm:pt modelId="{582F6AC4-410F-4355-80F4-52893C70FF67}" type="pres">
      <dgm:prSet presAssocID="{347C5C6F-9883-4FC0-A732-720458734E2A}" presName="vert1" presStyleCnt="0"/>
      <dgm:spPr/>
    </dgm:pt>
    <dgm:pt modelId="{0CE301CC-CC8C-402E-8CE2-48C86D3917AF}" type="pres">
      <dgm:prSet presAssocID="{41074F23-F969-496F-9A02-080C45682891}" presName="thickLine" presStyleLbl="alignNode1" presStyleIdx="7" presStyleCnt="10"/>
      <dgm:spPr/>
    </dgm:pt>
    <dgm:pt modelId="{DD959120-9DCC-4881-85A5-566C5CA81C65}" type="pres">
      <dgm:prSet presAssocID="{41074F23-F969-496F-9A02-080C45682891}" presName="horz1" presStyleCnt="0"/>
      <dgm:spPr/>
    </dgm:pt>
    <dgm:pt modelId="{70B38691-0439-4E4D-8FD2-1CA27BB96A97}" type="pres">
      <dgm:prSet presAssocID="{41074F23-F969-496F-9A02-080C45682891}" presName="tx1" presStyleLbl="revTx" presStyleIdx="7" presStyleCnt="10"/>
      <dgm:spPr/>
    </dgm:pt>
    <dgm:pt modelId="{08FF3D58-147A-4B05-A033-E8446F2E8A18}" type="pres">
      <dgm:prSet presAssocID="{41074F23-F969-496F-9A02-080C45682891}" presName="vert1" presStyleCnt="0"/>
      <dgm:spPr/>
    </dgm:pt>
    <dgm:pt modelId="{C288BB02-9B33-4D6E-BE79-71BD463A1494}" type="pres">
      <dgm:prSet presAssocID="{24BEFF61-0167-4AEB-A68D-35286B94E216}" presName="thickLine" presStyleLbl="alignNode1" presStyleIdx="8" presStyleCnt="10"/>
      <dgm:spPr/>
    </dgm:pt>
    <dgm:pt modelId="{D88EDA25-A74F-4A26-9908-4AC7DAA3BD0D}" type="pres">
      <dgm:prSet presAssocID="{24BEFF61-0167-4AEB-A68D-35286B94E216}" presName="horz1" presStyleCnt="0"/>
      <dgm:spPr/>
    </dgm:pt>
    <dgm:pt modelId="{FA2E59CB-29F0-4900-A846-6A9F89E1B249}" type="pres">
      <dgm:prSet presAssocID="{24BEFF61-0167-4AEB-A68D-35286B94E216}" presName="tx1" presStyleLbl="revTx" presStyleIdx="8" presStyleCnt="10"/>
      <dgm:spPr/>
    </dgm:pt>
    <dgm:pt modelId="{8524B5D3-62CC-47B3-96BC-FD8FB95DC932}" type="pres">
      <dgm:prSet presAssocID="{24BEFF61-0167-4AEB-A68D-35286B94E216}" presName="vert1" presStyleCnt="0"/>
      <dgm:spPr/>
    </dgm:pt>
    <dgm:pt modelId="{F191D9EA-9120-4A20-92D7-1B8FF7DEF173}" type="pres">
      <dgm:prSet presAssocID="{87FA907B-AF4B-4336-A444-C46B6DB64AE1}" presName="thickLine" presStyleLbl="alignNode1" presStyleIdx="9" presStyleCnt="10"/>
      <dgm:spPr/>
    </dgm:pt>
    <dgm:pt modelId="{7FD17145-5518-43CD-89C3-2780706817BF}" type="pres">
      <dgm:prSet presAssocID="{87FA907B-AF4B-4336-A444-C46B6DB64AE1}" presName="horz1" presStyleCnt="0"/>
      <dgm:spPr/>
    </dgm:pt>
    <dgm:pt modelId="{500314BC-E89A-42FB-B83E-C478AED92039}" type="pres">
      <dgm:prSet presAssocID="{87FA907B-AF4B-4336-A444-C46B6DB64AE1}" presName="tx1" presStyleLbl="revTx" presStyleIdx="9" presStyleCnt="10"/>
      <dgm:spPr/>
    </dgm:pt>
    <dgm:pt modelId="{BE58AA0A-1A02-47CD-910F-F612119F81E1}" type="pres">
      <dgm:prSet presAssocID="{87FA907B-AF4B-4336-A444-C46B6DB64AE1}" presName="vert1" presStyleCnt="0"/>
      <dgm:spPr/>
    </dgm:pt>
  </dgm:ptLst>
  <dgm:cxnLst>
    <dgm:cxn modelId="{2D2A8F07-D1BC-493D-99A5-52C815BABDE0}" srcId="{FB083EA9-F3FA-4898-B6C6-995EB36CA12C}" destId="{C3267533-4655-4626-97F3-A35E29F11966}" srcOrd="4" destOrd="0" parTransId="{A5EF416E-F352-4DA1-80C4-40DDA493F37B}" sibTransId="{8AE908BA-4282-4F8C-BE2D-285A416F69BC}"/>
    <dgm:cxn modelId="{122DF90A-B7C8-4B3B-B2F1-79FCC0322D4F}" type="presOf" srcId="{436A604A-9AF8-4F43-8177-F109DF3104B1}" destId="{574592D0-007D-483F-AB19-72D4057A5909}" srcOrd="0" destOrd="0" presId="urn:microsoft.com/office/officeart/2008/layout/LinedList"/>
    <dgm:cxn modelId="{4C252E13-228E-4AC1-BC83-4208E0A9CC36}" srcId="{FB083EA9-F3FA-4898-B6C6-995EB36CA12C}" destId="{87FA907B-AF4B-4336-A444-C46B6DB64AE1}" srcOrd="9" destOrd="0" parTransId="{10D52E89-CC07-4101-8298-D1AC51F5A9C2}" sibTransId="{607AE154-832B-447D-B6A3-47B2C5D9B1DC}"/>
    <dgm:cxn modelId="{470B7E14-7A6F-479E-8E5A-8F3121D97845}" type="presOf" srcId="{EAB04F27-EA19-4700-8C19-08D353AE16EB}" destId="{C6BBFE63-9F1B-4CC5-BDA8-70D92E34C3E7}" srcOrd="0" destOrd="0" presId="urn:microsoft.com/office/officeart/2008/layout/LinedList"/>
    <dgm:cxn modelId="{F88B4B19-E5D1-4987-96CE-4102BA11A916}" type="presOf" srcId="{87FA907B-AF4B-4336-A444-C46B6DB64AE1}" destId="{500314BC-E89A-42FB-B83E-C478AED92039}" srcOrd="0" destOrd="0" presId="urn:microsoft.com/office/officeart/2008/layout/LinedList"/>
    <dgm:cxn modelId="{A6C65835-8413-4AF6-A895-4CE1EC6B76CF}" type="presOf" srcId="{42AAEBC2-4061-400B-8E84-E35BF7B9C76A}" destId="{9EAA4132-0F4F-47BF-A13E-8AAA9CE635AC}" srcOrd="0" destOrd="0" presId="urn:microsoft.com/office/officeart/2008/layout/LinedList"/>
    <dgm:cxn modelId="{60A0344A-A606-4F12-9D58-4A1DEBE95801}" srcId="{FB083EA9-F3FA-4898-B6C6-995EB36CA12C}" destId="{347C5C6F-9883-4FC0-A732-720458734E2A}" srcOrd="6" destOrd="0" parTransId="{DA292111-2B5C-4EB6-8A19-2C2585EBD005}" sibTransId="{B3C5A954-5ABA-43C4-A299-F56DD117EA1E}"/>
    <dgm:cxn modelId="{A2A7794C-E8EE-4EA2-ADAB-E5C84C812B9B}" srcId="{FB083EA9-F3FA-4898-B6C6-995EB36CA12C}" destId="{10DD31C1-6063-4F1B-87AD-E0179F9237B9}" srcOrd="0" destOrd="0" parTransId="{5D2DE5E2-F2D0-486B-A518-DA85980246D1}" sibTransId="{3457BBB1-FF44-4739-B34C-9D419E907F0E}"/>
    <dgm:cxn modelId="{90E6AD53-86D6-4522-B247-6113B6178797}" srcId="{FB083EA9-F3FA-4898-B6C6-995EB36CA12C}" destId="{24BEFF61-0167-4AEB-A68D-35286B94E216}" srcOrd="8" destOrd="0" parTransId="{3514D197-8BF4-4797-84A4-73E03E848DF4}" sibTransId="{8DE0F31D-6905-4719-A2D4-293FE5176B13}"/>
    <dgm:cxn modelId="{7A368576-304D-4296-A0B4-892E3235E518}" type="presOf" srcId="{FB083EA9-F3FA-4898-B6C6-995EB36CA12C}" destId="{8CFFC96E-F0E1-4701-B330-5C5D3F052181}" srcOrd="0" destOrd="0" presId="urn:microsoft.com/office/officeart/2008/layout/LinedList"/>
    <dgm:cxn modelId="{A368B456-934A-4597-96E0-989061A142DE}" srcId="{FB083EA9-F3FA-4898-B6C6-995EB36CA12C}" destId="{EAB04F27-EA19-4700-8C19-08D353AE16EB}" srcOrd="1" destOrd="0" parTransId="{D9A26FFC-10A0-433B-9EDC-3788A4A9A2C0}" sibTransId="{92AD6080-AA62-4F10-B134-1172137BCF9C}"/>
    <dgm:cxn modelId="{6F802A78-E326-444A-8BEE-44491DB77FBF}" srcId="{FB083EA9-F3FA-4898-B6C6-995EB36CA12C}" destId="{41074F23-F969-496F-9A02-080C45682891}" srcOrd="7" destOrd="0" parTransId="{6B9E02D7-0B33-4341-9DCE-AB8F3DD5AC3D}" sibTransId="{812DE251-9EC9-419F-BE8E-4F3000D5C1DD}"/>
    <dgm:cxn modelId="{94C89E78-FDD8-4A3E-845D-50B7E3D24508}" type="presOf" srcId="{24BEFF61-0167-4AEB-A68D-35286B94E216}" destId="{FA2E59CB-29F0-4900-A846-6A9F89E1B249}" srcOrd="0" destOrd="0" presId="urn:microsoft.com/office/officeart/2008/layout/LinedList"/>
    <dgm:cxn modelId="{139FF97E-9498-44AB-BA66-AE517B1C5F5C}" type="presOf" srcId="{347C5C6F-9883-4FC0-A732-720458734E2A}" destId="{F7FAB901-FF58-49FD-863D-640C34E85323}" srcOrd="0" destOrd="0" presId="urn:microsoft.com/office/officeart/2008/layout/LinedList"/>
    <dgm:cxn modelId="{544CA693-6BED-4256-A04F-6DF8F54FA6C0}" type="presOf" srcId="{10DD31C1-6063-4F1B-87AD-E0179F9237B9}" destId="{2F611060-3774-4C8B-97CC-2A60E621B6AA}" srcOrd="0" destOrd="0" presId="urn:microsoft.com/office/officeart/2008/layout/LinedList"/>
    <dgm:cxn modelId="{4C8CA69F-038A-48A0-9574-6219193D45B5}" type="presOf" srcId="{41074F23-F969-496F-9A02-080C45682891}" destId="{70B38691-0439-4E4D-8FD2-1CA27BB96A97}" srcOrd="0" destOrd="0" presId="urn:microsoft.com/office/officeart/2008/layout/LinedList"/>
    <dgm:cxn modelId="{DA7F2FA7-CBC1-4C1D-9D87-5C69E50EC336}" srcId="{FB083EA9-F3FA-4898-B6C6-995EB36CA12C}" destId="{436A604A-9AF8-4F43-8177-F109DF3104B1}" srcOrd="2" destOrd="0" parTransId="{F18E2912-92CB-4596-9D89-1EBB3F8A7E1B}" sibTransId="{0A373482-268D-4109-AEB6-72F94BB87702}"/>
    <dgm:cxn modelId="{5206DFAB-B40D-4CB4-ADD1-369A76139FC4}" srcId="{FB083EA9-F3FA-4898-B6C6-995EB36CA12C}" destId="{42AAEBC2-4061-400B-8E84-E35BF7B9C76A}" srcOrd="3" destOrd="0" parTransId="{A9A7BAAC-377E-4BC3-BE1F-628867F5FD60}" sibTransId="{32C4F2F6-741F-4A11-95EA-DE151DBB8E08}"/>
    <dgm:cxn modelId="{9C0AA1BC-701B-4387-ACCB-123B6BCFE851}" srcId="{FB083EA9-F3FA-4898-B6C6-995EB36CA12C}" destId="{BC897553-0CE1-40D8-8B2F-6C3905EADF3E}" srcOrd="5" destOrd="0" parTransId="{C1FA433A-B479-46C0-986C-466664884DE5}" sibTransId="{295F51FA-3A74-4F1A-8D13-CC70C5342EBE}"/>
    <dgm:cxn modelId="{237B29C4-08BE-439B-8FF3-A2EF4AD086FB}" type="presOf" srcId="{C3267533-4655-4626-97F3-A35E29F11966}" destId="{8E299749-93A3-467E-B052-CE0CC2A4C644}" srcOrd="0" destOrd="0" presId="urn:microsoft.com/office/officeart/2008/layout/LinedList"/>
    <dgm:cxn modelId="{18618CF9-E097-4F8F-89A3-2BC899CB7FDF}" type="presOf" srcId="{BC897553-0CE1-40D8-8B2F-6C3905EADF3E}" destId="{13A0C102-0EDF-41C1-A5D7-8B51FD4121C4}" srcOrd="0" destOrd="0" presId="urn:microsoft.com/office/officeart/2008/layout/LinedList"/>
    <dgm:cxn modelId="{40F69798-816B-42C6-AB95-2D785A52C1CD}" type="presParOf" srcId="{8CFFC96E-F0E1-4701-B330-5C5D3F052181}" destId="{DCB76034-E295-4741-904E-6177456B2825}" srcOrd="0" destOrd="0" presId="urn:microsoft.com/office/officeart/2008/layout/LinedList"/>
    <dgm:cxn modelId="{573EE55B-7072-4BAE-93C0-778BCBDE20D8}" type="presParOf" srcId="{8CFFC96E-F0E1-4701-B330-5C5D3F052181}" destId="{D00CC440-B63E-4E55-A2D5-9E648D6B9381}" srcOrd="1" destOrd="0" presId="urn:microsoft.com/office/officeart/2008/layout/LinedList"/>
    <dgm:cxn modelId="{F8561BE8-31C8-47DE-907F-7D1C31494410}" type="presParOf" srcId="{D00CC440-B63E-4E55-A2D5-9E648D6B9381}" destId="{2F611060-3774-4C8B-97CC-2A60E621B6AA}" srcOrd="0" destOrd="0" presId="urn:microsoft.com/office/officeart/2008/layout/LinedList"/>
    <dgm:cxn modelId="{3A2B58A2-84A2-4ABD-8331-CD98C7BCC53B}" type="presParOf" srcId="{D00CC440-B63E-4E55-A2D5-9E648D6B9381}" destId="{6A334D8F-694D-474A-BBBA-174B7BB7F568}" srcOrd="1" destOrd="0" presId="urn:microsoft.com/office/officeart/2008/layout/LinedList"/>
    <dgm:cxn modelId="{C2B98CB3-6E8A-446E-AF3B-30AA97E4CDE3}" type="presParOf" srcId="{8CFFC96E-F0E1-4701-B330-5C5D3F052181}" destId="{487C303C-51DC-491F-8092-03A74C7291EB}" srcOrd="2" destOrd="0" presId="urn:microsoft.com/office/officeart/2008/layout/LinedList"/>
    <dgm:cxn modelId="{ABCF3CCA-2BFC-4C5C-9991-047EBE142188}" type="presParOf" srcId="{8CFFC96E-F0E1-4701-B330-5C5D3F052181}" destId="{5C41DC23-695D-439D-8128-58B81D0072FF}" srcOrd="3" destOrd="0" presId="urn:microsoft.com/office/officeart/2008/layout/LinedList"/>
    <dgm:cxn modelId="{6B18E79E-FA82-425D-BD61-668F23B91448}" type="presParOf" srcId="{5C41DC23-695D-439D-8128-58B81D0072FF}" destId="{C6BBFE63-9F1B-4CC5-BDA8-70D92E34C3E7}" srcOrd="0" destOrd="0" presId="urn:microsoft.com/office/officeart/2008/layout/LinedList"/>
    <dgm:cxn modelId="{2FBA615C-DE28-4C6D-8406-A5DBA7F3E62B}" type="presParOf" srcId="{5C41DC23-695D-439D-8128-58B81D0072FF}" destId="{7B24EF94-5716-4676-B728-C67A037587B2}" srcOrd="1" destOrd="0" presId="urn:microsoft.com/office/officeart/2008/layout/LinedList"/>
    <dgm:cxn modelId="{ECF61F19-8267-4369-A536-BE56F6A0FFB3}" type="presParOf" srcId="{8CFFC96E-F0E1-4701-B330-5C5D3F052181}" destId="{A8A59413-2132-4A8C-AD59-427FDAD527D4}" srcOrd="4" destOrd="0" presId="urn:microsoft.com/office/officeart/2008/layout/LinedList"/>
    <dgm:cxn modelId="{E79E7992-FE2A-4849-BD31-77B289613686}" type="presParOf" srcId="{8CFFC96E-F0E1-4701-B330-5C5D3F052181}" destId="{3BA8BFEB-150F-4361-92A8-D600E0EE8265}" srcOrd="5" destOrd="0" presId="urn:microsoft.com/office/officeart/2008/layout/LinedList"/>
    <dgm:cxn modelId="{5B7E981D-3EE5-4559-8D55-AD64AA2134CF}" type="presParOf" srcId="{3BA8BFEB-150F-4361-92A8-D600E0EE8265}" destId="{574592D0-007D-483F-AB19-72D4057A5909}" srcOrd="0" destOrd="0" presId="urn:microsoft.com/office/officeart/2008/layout/LinedList"/>
    <dgm:cxn modelId="{91C58E37-E3C9-4664-85D1-9CA1E46E61BB}" type="presParOf" srcId="{3BA8BFEB-150F-4361-92A8-D600E0EE8265}" destId="{05826643-0B97-4808-8A46-DE659A476F74}" srcOrd="1" destOrd="0" presId="urn:microsoft.com/office/officeart/2008/layout/LinedList"/>
    <dgm:cxn modelId="{463A7AE1-122B-4DE1-B5D3-AEEE045D9668}" type="presParOf" srcId="{8CFFC96E-F0E1-4701-B330-5C5D3F052181}" destId="{70C0D6F8-88DC-4E33-8B36-516A76D7163B}" srcOrd="6" destOrd="0" presId="urn:microsoft.com/office/officeart/2008/layout/LinedList"/>
    <dgm:cxn modelId="{E7DA72AB-4674-4EB1-8D70-5517A5EE883A}" type="presParOf" srcId="{8CFFC96E-F0E1-4701-B330-5C5D3F052181}" destId="{74640467-FB0B-4982-9CE2-A58B0A8B23EA}" srcOrd="7" destOrd="0" presId="urn:microsoft.com/office/officeart/2008/layout/LinedList"/>
    <dgm:cxn modelId="{5ECDA2E5-9FC1-4CCD-B33F-F118A600C269}" type="presParOf" srcId="{74640467-FB0B-4982-9CE2-A58B0A8B23EA}" destId="{9EAA4132-0F4F-47BF-A13E-8AAA9CE635AC}" srcOrd="0" destOrd="0" presId="urn:microsoft.com/office/officeart/2008/layout/LinedList"/>
    <dgm:cxn modelId="{AF4809E4-D923-42C6-A12F-31FEA18A84A7}" type="presParOf" srcId="{74640467-FB0B-4982-9CE2-A58B0A8B23EA}" destId="{F5686644-4112-4B35-A6F1-1DDAFB34F846}" srcOrd="1" destOrd="0" presId="urn:microsoft.com/office/officeart/2008/layout/LinedList"/>
    <dgm:cxn modelId="{E1001CD4-E101-4246-9019-6F145395BBE5}" type="presParOf" srcId="{8CFFC96E-F0E1-4701-B330-5C5D3F052181}" destId="{00AB818F-A481-427B-8861-621B89AB8EEA}" srcOrd="8" destOrd="0" presId="urn:microsoft.com/office/officeart/2008/layout/LinedList"/>
    <dgm:cxn modelId="{477AFC0B-E279-4B7C-AA9C-57E8370C7BF9}" type="presParOf" srcId="{8CFFC96E-F0E1-4701-B330-5C5D3F052181}" destId="{314302FF-B363-4968-A379-B98DAB4DE7F8}" srcOrd="9" destOrd="0" presId="urn:microsoft.com/office/officeart/2008/layout/LinedList"/>
    <dgm:cxn modelId="{B90BA7C4-C11E-430E-97E3-27F4BF296E71}" type="presParOf" srcId="{314302FF-B363-4968-A379-B98DAB4DE7F8}" destId="{8E299749-93A3-467E-B052-CE0CC2A4C644}" srcOrd="0" destOrd="0" presId="urn:microsoft.com/office/officeart/2008/layout/LinedList"/>
    <dgm:cxn modelId="{21E41C41-90FD-43AB-823B-C6A3A3677B18}" type="presParOf" srcId="{314302FF-B363-4968-A379-B98DAB4DE7F8}" destId="{783DF99B-C6F8-4487-A78F-0C52AE52B818}" srcOrd="1" destOrd="0" presId="urn:microsoft.com/office/officeart/2008/layout/LinedList"/>
    <dgm:cxn modelId="{F2019CF7-ECE7-4373-91AA-F4025A7236A3}" type="presParOf" srcId="{8CFFC96E-F0E1-4701-B330-5C5D3F052181}" destId="{BBE06CB8-1391-4A96-9F9F-3E58D7F852A1}" srcOrd="10" destOrd="0" presId="urn:microsoft.com/office/officeart/2008/layout/LinedList"/>
    <dgm:cxn modelId="{5C6B7939-4B4C-4B14-8114-A0D98248FFAA}" type="presParOf" srcId="{8CFFC96E-F0E1-4701-B330-5C5D3F052181}" destId="{BA02021E-892C-4779-9388-D5F979C7902A}" srcOrd="11" destOrd="0" presId="urn:microsoft.com/office/officeart/2008/layout/LinedList"/>
    <dgm:cxn modelId="{BC191E60-E946-446D-9196-E3CECFEDA72C}" type="presParOf" srcId="{BA02021E-892C-4779-9388-D5F979C7902A}" destId="{13A0C102-0EDF-41C1-A5D7-8B51FD4121C4}" srcOrd="0" destOrd="0" presId="urn:microsoft.com/office/officeart/2008/layout/LinedList"/>
    <dgm:cxn modelId="{E9D52E38-C479-4D27-8167-36D7501A7116}" type="presParOf" srcId="{BA02021E-892C-4779-9388-D5F979C7902A}" destId="{F8B9885C-4A7A-4113-BCDB-BE0B71081590}" srcOrd="1" destOrd="0" presId="urn:microsoft.com/office/officeart/2008/layout/LinedList"/>
    <dgm:cxn modelId="{D8CC0C18-5C19-4169-BD7E-8308D606BAC8}" type="presParOf" srcId="{8CFFC96E-F0E1-4701-B330-5C5D3F052181}" destId="{DAE5E3D0-625E-4586-BBED-CEF2A9B42CE6}" srcOrd="12" destOrd="0" presId="urn:microsoft.com/office/officeart/2008/layout/LinedList"/>
    <dgm:cxn modelId="{76310CB0-77B8-45A9-9089-52CFA82459D6}" type="presParOf" srcId="{8CFFC96E-F0E1-4701-B330-5C5D3F052181}" destId="{2F54BEC6-4976-41A8-9052-F01D1C8B751A}" srcOrd="13" destOrd="0" presId="urn:microsoft.com/office/officeart/2008/layout/LinedList"/>
    <dgm:cxn modelId="{5880BF58-C20B-4274-8F96-0467DEA49EC6}" type="presParOf" srcId="{2F54BEC6-4976-41A8-9052-F01D1C8B751A}" destId="{F7FAB901-FF58-49FD-863D-640C34E85323}" srcOrd="0" destOrd="0" presId="urn:microsoft.com/office/officeart/2008/layout/LinedList"/>
    <dgm:cxn modelId="{0FDE819E-0EB9-4CFB-94F4-EBA45BDFAB58}" type="presParOf" srcId="{2F54BEC6-4976-41A8-9052-F01D1C8B751A}" destId="{582F6AC4-410F-4355-80F4-52893C70FF67}" srcOrd="1" destOrd="0" presId="urn:microsoft.com/office/officeart/2008/layout/LinedList"/>
    <dgm:cxn modelId="{08B6E3BA-E5D7-43F1-B11A-A01D2AF613BC}" type="presParOf" srcId="{8CFFC96E-F0E1-4701-B330-5C5D3F052181}" destId="{0CE301CC-CC8C-402E-8CE2-48C86D3917AF}" srcOrd="14" destOrd="0" presId="urn:microsoft.com/office/officeart/2008/layout/LinedList"/>
    <dgm:cxn modelId="{DD50364D-53FF-454D-841A-B10D58CDE409}" type="presParOf" srcId="{8CFFC96E-F0E1-4701-B330-5C5D3F052181}" destId="{DD959120-9DCC-4881-85A5-566C5CA81C65}" srcOrd="15" destOrd="0" presId="urn:microsoft.com/office/officeart/2008/layout/LinedList"/>
    <dgm:cxn modelId="{5FB38CF5-F392-467E-B7B2-EF22922F6B7D}" type="presParOf" srcId="{DD959120-9DCC-4881-85A5-566C5CA81C65}" destId="{70B38691-0439-4E4D-8FD2-1CA27BB96A97}" srcOrd="0" destOrd="0" presId="urn:microsoft.com/office/officeart/2008/layout/LinedList"/>
    <dgm:cxn modelId="{9C731998-E532-410E-867D-CCFBEE6B0D37}" type="presParOf" srcId="{DD959120-9DCC-4881-85A5-566C5CA81C65}" destId="{08FF3D58-147A-4B05-A033-E8446F2E8A18}" srcOrd="1" destOrd="0" presId="urn:microsoft.com/office/officeart/2008/layout/LinedList"/>
    <dgm:cxn modelId="{AAC6DCCD-5714-4AC7-9091-E0291227E6C3}" type="presParOf" srcId="{8CFFC96E-F0E1-4701-B330-5C5D3F052181}" destId="{C288BB02-9B33-4D6E-BE79-71BD463A1494}" srcOrd="16" destOrd="0" presId="urn:microsoft.com/office/officeart/2008/layout/LinedList"/>
    <dgm:cxn modelId="{A7E0D6D1-510F-4D2F-A212-2F0AF5BBB2E7}" type="presParOf" srcId="{8CFFC96E-F0E1-4701-B330-5C5D3F052181}" destId="{D88EDA25-A74F-4A26-9908-4AC7DAA3BD0D}" srcOrd="17" destOrd="0" presId="urn:microsoft.com/office/officeart/2008/layout/LinedList"/>
    <dgm:cxn modelId="{A848FBC4-4EEB-4C46-8474-E8ADA10507DB}" type="presParOf" srcId="{D88EDA25-A74F-4A26-9908-4AC7DAA3BD0D}" destId="{FA2E59CB-29F0-4900-A846-6A9F89E1B249}" srcOrd="0" destOrd="0" presId="urn:microsoft.com/office/officeart/2008/layout/LinedList"/>
    <dgm:cxn modelId="{2834FBA7-BFC8-4F3E-A148-887386B50231}" type="presParOf" srcId="{D88EDA25-A74F-4A26-9908-4AC7DAA3BD0D}" destId="{8524B5D3-62CC-47B3-96BC-FD8FB95DC932}" srcOrd="1" destOrd="0" presId="urn:microsoft.com/office/officeart/2008/layout/LinedList"/>
    <dgm:cxn modelId="{09B5C32A-4DA8-486E-9FBB-E4DE18C0FFED}" type="presParOf" srcId="{8CFFC96E-F0E1-4701-B330-5C5D3F052181}" destId="{F191D9EA-9120-4A20-92D7-1B8FF7DEF173}" srcOrd="18" destOrd="0" presId="urn:microsoft.com/office/officeart/2008/layout/LinedList"/>
    <dgm:cxn modelId="{C2D07E14-499A-49B6-A402-D10000A76434}" type="presParOf" srcId="{8CFFC96E-F0E1-4701-B330-5C5D3F052181}" destId="{7FD17145-5518-43CD-89C3-2780706817BF}" srcOrd="19" destOrd="0" presId="urn:microsoft.com/office/officeart/2008/layout/LinedList"/>
    <dgm:cxn modelId="{48DCB553-4780-4C78-B51D-850F41610EC8}" type="presParOf" srcId="{7FD17145-5518-43CD-89C3-2780706817BF}" destId="{500314BC-E89A-42FB-B83E-C478AED92039}" srcOrd="0" destOrd="0" presId="urn:microsoft.com/office/officeart/2008/layout/LinedList"/>
    <dgm:cxn modelId="{6273ED1B-E59F-4809-A7BE-400CA875948E}" type="presParOf" srcId="{7FD17145-5518-43CD-89C3-2780706817BF}" destId="{BE58AA0A-1A02-47CD-910F-F612119F81E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425034-D251-409E-BA15-27585950D171}" type="doc">
      <dgm:prSet loTypeId="urn:microsoft.com/office/officeart/2008/layout/LinedList" loCatId="list" qsTypeId="urn:microsoft.com/office/officeart/2005/8/quickstyle/simple2#20" qsCatId="simple" csTypeId="urn:microsoft.com/office/officeart/2005/8/colors/accent1_2#30" csCatId="accent1" phldr="1"/>
      <dgm:spPr/>
      <dgm:t>
        <a:bodyPr/>
        <a:lstStyle/>
        <a:p>
          <a:endParaRPr lang="en-US"/>
        </a:p>
      </dgm:t>
    </dgm:pt>
    <dgm:pt modelId="{8081482B-6536-4AEA-A105-D13CEA7B5712}">
      <dgm:prSet/>
      <dgm:spPr/>
      <dgm:t>
        <a:bodyPr/>
        <a:lstStyle/>
        <a:p>
          <a:r>
            <a:rPr lang="en-GB" dirty="0"/>
            <a:t>Taylor (2025) identified resourcing activities as a major part of the HR role that help to meet 6 central HRM objectives:</a:t>
          </a:r>
          <a:endParaRPr lang="en-US" dirty="0"/>
        </a:p>
      </dgm:t>
    </dgm:pt>
    <dgm:pt modelId="{5CBB769D-16A0-4152-BF29-C90991AFBA86}" type="parTrans" cxnId="{49D13CDA-40FB-4ED5-AA94-8CAA960452DE}">
      <dgm:prSet/>
      <dgm:spPr/>
      <dgm:t>
        <a:bodyPr/>
        <a:lstStyle/>
        <a:p>
          <a:endParaRPr lang="en-US"/>
        </a:p>
      </dgm:t>
    </dgm:pt>
    <dgm:pt modelId="{67D21765-CC1D-42FA-AC0F-5024AA1EC0E3}" type="sibTrans" cxnId="{49D13CDA-40FB-4ED5-AA94-8CAA960452DE}">
      <dgm:prSet/>
      <dgm:spPr/>
      <dgm:t>
        <a:bodyPr/>
        <a:lstStyle/>
        <a:p>
          <a:endParaRPr lang="en-US"/>
        </a:p>
      </dgm:t>
    </dgm:pt>
    <dgm:pt modelId="{EAD4EC01-83DF-40A6-A88F-FDC9DCFF9CF5}">
      <dgm:prSet/>
      <dgm:spPr/>
      <dgm:t>
        <a:bodyPr/>
        <a:lstStyle/>
        <a:p>
          <a:r>
            <a:rPr lang="en-GB"/>
            <a:t>Staffing</a:t>
          </a:r>
          <a:endParaRPr lang="en-US"/>
        </a:p>
      </dgm:t>
    </dgm:pt>
    <dgm:pt modelId="{80175D12-5E2B-4870-ABFF-75E96BE916C3}" type="parTrans" cxnId="{2A4E20B9-6AB0-4B48-8753-FC2703507BF0}">
      <dgm:prSet/>
      <dgm:spPr/>
      <dgm:t>
        <a:bodyPr/>
        <a:lstStyle/>
        <a:p>
          <a:endParaRPr lang="en-US"/>
        </a:p>
      </dgm:t>
    </dgm:pt>
    <dgm:pt modelId="{ABB399E4-ADEB-4D0E-AFCC-4BC314091976}" type="sibTrans" cxnId="{2A4E20B9-6AB0-4B48-8753-FC2703507BF0}">
      <dgm:prSet/>
      <dgm:spPr/>
      <dgm:t>
        <a:bodyPr/>
        <a:lstStyle/>
        <a:p>
          <a:endParaRPr lang="en-US"/>
        </a:p>
      </dgm:t>
    </dgm:pt>
    <dgm:pt modelId="{8CDEA180-B89D-4E6A-89A0-A79F25868418}">
      <dgm:prSet/>
      <dgm:spPr/>
      <dgm:t>
        <a:bodyPr/>
        <a:lstStyle/>
        <a:p>
          <a:r>
            <a:rPr lang="en-GB"/>
            <a:t>Performance</a:t>
          </a:r>
          <a:endParaRPr lang="en-US"/>
        </a:p>
      </dgm:t>
    </dgm:pt>
    <dgm:pt modelId="{720AAE10-3466-4506-988F-00BF8BECCC8B}" type="parTrans" cxnId="{94455CDB-BD6B-49FC-9584-C3AC5479AB62}">
      <dgm:prSet/>
      <dgm:spPr/>
      <dgm:t>
        <a:bodyPr/>
        <a:lstStyle/>
        <a:p>
          <a:endParaRPr lang="en-US"/>
        </a:p>
      </dgm:t>
    </dgm:pt>
    <dgm:pt modelId="{D705DF55-7CD6-436F-B308-39DC2BBFA9B0}" type="sibTrans" cxnId="{94455CDB-BD6B-49FC-9584-C3AC5479AB62}">
      <dgm:prSet/>
      <dgm:spPr/>
      <dgm:t>
        <a:bodyPr/>
        <a:lstStyle/>
        <a:p>
          <a:endParaRPr lang="en-US"/>
        </a:p>
      </dgm:t>
    </dgm:pt>
    <dgm:pt modelId="{1DD6EC7A-9B60-48C5-880B-BD07FBC9D8A8}">
      <dgm:prSet/>
      <dgm:spPr/>
      <dgm:t>
        <a:bodyPr/>
        <a:lstStyle/>
        <a:p>
          <a:r>
            <a:rPr lang="en-GB"/>
            <a:t>Administration</a:t>
          </a:r>
          <a:endParaRPr lang="en-US"/>
        </a:p>
      </dgm:t>
    </dgm:pt>
    <dgm:pt modelId="{413D928F-0F8C-488C-B7B4-58611FBA4A8E}" type="parTrans" cxnId="{3DB12FB0-9819-4A5C-AAB6-C90A16604549}">
      <dgm:prSet/>
      <dgm:spPr/>
      <dgm:t>
        <a:bodyPr/>
        <a:lstStyle/>
        <a:p>
          <a:endParaRPr lang="en-US"/>
        </a:p>
      </dgm:t>
    </dgm:pt>
    <dgm:pt modelId="{8E3D3084-8D51-4E64-9003-BF146395F49A}" type="sibTrans" cxnId="{3DB12FB0-9819-4A5C-AAB6-C90A16604549}">
      <dgm:prSet/>
      <dgm:spPr/>
      <dgm:t>
        <a:bodyPr/>
        <a:lstStyle/>
        <a:p>
          <a:endParaRPr lang="en-US"/>
        </a:p>
      </dgm:t>
    </dgm:pt>
    <dgm:pt modelId="{E556ED43-7512-46A7-94B8-B801708B8CB8}">
      <dgm:prSet/>
      <dgm:spPr/>
      <dgm:t>
        <a:bodyPr/>
        <a:lstStyle/>
        <a:p>
          <a:r>
            <a:rPr lang="en-GB"/>
            <a:t>Change management</a:t>
          </a:r>
          <a:endParaRPr lang="en-US"/>
        </a:p>
      </dgm:t>
    </dgm:pt>
    <dgm:pt modelId="{A594493A-5512-49F9-BFAA-9B0E6310B330}" type="parTrans" cxnId="{7E5E6C3C-E4E5-42C8-B25B-1AD60B25AC00}">
      <dgm:prSet/>
      <dgm:spPr/>
      <dgm:t>
        <a:bodyPr/>
        <a:lstStyle/>
        <a:p>
          <a:endParaRPr lang="en-US"/>
        </a:p>
      </dgm:t>
    </dgm:pt>
    <dgm:pt modelId="{5E22C99E-BC02-4440-90CB-21A2ECB6B4AC}" type="sibTrans" cxnId="{7E5E6C3C-E4E5-42C8-B25B-1AD60B25AC00}">
      <dgm:prSet/>
      <dgm:spPr/>
      <dgm:t>
        <a:bodyPr/>
        <a:lstStyle/>
        <a:p>
          <a:endParaRPr lang="en-US"/>
        </a:p>
      </dgm:t>
    </dgm:pt>
    <dgm:pt modelId="{0C6F9987-F5EF-476F-B0B3-38BBF9E2C770}">
      <dgm:prSet/>
      <dgm:spPr/>
      <dgm:t>
        <a:bodyPr/>
        <a:lstStyle/>
        <a:p>
          <a:r>
            <a:rPr lang="en-GB"/>
            <a:t>Reputation-building</a:t>
          </a:r>
          <a:endParaRPr lang="en-US"/>
        </a:p>
      </dgm:t>
    </dgm:pt>
    <dgm:pt modelId="{BFD05F21-F8BC-48BC-98DF-FD54372D5551}" type="parTrans" cxnId="{D0E8F606-CD9C-4FAC-9B2B-C4B4FF0B7AB0}">
      <dgm:prSet/>
      <dgm:spPr/>
      <dgm:t>
        <a:bodyPr/>
        <a:lstStyle/>
        <a:p>
          <a:endParaRPr lang="en-US"/>
        </a:p>
      </dgm:t>
    </dgm:pt>
    <dgm:pt modelId="{57A9DFD9-226C-413D-8087-AD40E9295B43}" type="sibTrans" cxnId="{D0E8F606-CD9C-4FAC-9B2B-C4B4FF0B7AB0}">
      <dgm:prSet/>
      <dgm:spPr/>
      <dgm:t>
        <a:bodyPr/>
        <a:lstStyle/>
        <a:p>
          <a:endParaRPr lang="en-US"/>
        </a:p>
      </dgm:t>
    </dgm:pt>
    <dgm:pt modelId="{900EC856-BC50-436A-BBB1-FFD5DE2A7F3E}">
      <dgm:prSet/>
      <dgm:spPr/>
      <dgm:t>
        <a:bodyPr/>
        <a:lstStyle/>
        <a:p>
          <a:r>
            <a:rPr lang="en-GB"/>
            <a:t>Promoting employee wellbeing</a:t>
          </a:r>
          <a:endParaRPr lang="en-US"/>
        </a:p>
      </dgm:t>
    </dgm:pt>
    <dgm:pt modelId="{A17330B4-F655-4E8D-9398-AB0B8C25F4A8}" type="parTrans" cxnId="{5E081851-0597-4E5E-8412-B1878961C659}">
      <dgm:prSet/>
      <dgm:spPr/>
      <dgm:t>
        <a:bodyPr/>
        <a:lstStyle/>
        <a:p>
          <a:endParaRPr lang="en-US"/>
        </a:p>
      </dgm:t>
    </dgm:pt>
    <dgm:pt modelId="{F37A6B22-6945-49C9-AB34-24C6F9E9607E}" type="sibTrans" cxnId="{5E081851-0597-4E5E-8412-B1878961C659}">
      <dgm:prSet/>
      <dgm:spPr/>
      <dgm:t>
        <a:bodyPr/>
        <a:lstStyle/>
        <a:p>
          <a:endParaRPr lang="en-US"/>
        </a:p>
      </dgm:t>
    </dgm:pt>
    <dgm:pt modelId="{6ABEF83E-16BF-4086-A8E7-D7D069C5FC49}" type="pres">
      <dgm:prSet presAssocID="{1E425034-D251-409E-BA15-27585950D171}" presName="vert0" presStyleCnt="0">
        <dgm:presLayoutVars>
          <dgm:dir/>
          <dgm:animOne val="branch"/>
          <dgm:animLvl val="lvl"/>
        </dgm:presLayoutVars>
      </dgm:prSet>
      <dgm:spPr/>
    </dgm:pt>
    <dgm:pt modelId="{D991CEAF-89CC-42F5-B217-F9D0CC3693AE}" type="pres">
      <dgm:prSet presAssocID="{8081482B-6536-4AEA-A105-D13CEA7B5712}" presName="thickLine" presStyleLbl="alignNode1" presStyleIdx="0" presStyleCnt="1"/>
      <dgm:spPr/>
    </dgm:pt>
    <dgm:pt modelId="{FFE70F2F-2967-46B3-B150-86E86266A8DC}" type="pres">
      <dgm:prSet presAssocID="{8081482B-6536-4AEA-A105-D13CEA7B5712}" presName="horz1" presStyleCnt="0"/>
      <dgm:spPr/>
    </dgm:pt>
    <dgm:pt modelId="{DB87A7CC-B83E-470A-B761-D395E9F2A8BB}" type="pres">
      <dgm:prSet presAssocID="{8081482B-6536-4AEA-A105-D13CEA7B5712}" presName="tx1" presStyleLbl="revTx" presStyleIdx="0" presStyleCnt="7"/>
      <dgm:spPr/>
    </dgm:pt>
    <dgm:pt modelId="{4A7190C3-D0B8-426C-9914-3A4883DBAD33}" type="pres">
      <dgm:prSet presAssocID="{8081482B-6536-4AEA-A105-D13CEA7B5712}" presName="vert1" presStyleCnt="0"/>
      <dgm:spPr/>
    </dgm:pt>
    <dgm:pt modelId="{3C6B3AB8-7C60-4674-8A77-6B7FDF1262F3}" type="pres">
      <dgm:prSet presAssocID="{EAD4EC01-83DF-40A6-A88F-FDC9DCFF9CF5}" presName="vertSpace2a" presStyleCnt="0"/>
      <dgm:spPr/>
    </dgm:pt>
    <dgm:pt modelId="{28CDD1D3-F774-4C26-B991-67660A94C754}" type="pres">
      <dgm:prSet presAssocID="{EAD4EC01-83DF-40A6-A88F-FDC9DCFF9CF5}" presName="horz2" presStyleCnt="0"/>
      <dgm:spPr/>
    </dgm:pt>
    <dgm:pt modelId="{E45E9B2E-C55A-49C3-8F8C-E43B9688BE63}" type="pres">
      <dgm:prSet presAssocID="{EAD4EC01-83DF-40A6-A88F-FDC9DCFF9CF5}" presName="horzSpace2" presStyleCnt="0"/>
      <dgm:spPr/>
    </dgm:pt>
    <dgm:pt modelId="{430FFEBE-AF4B-4920-BFF6-F81FD2EC3E14}" type="pres">
      <dgm:prSet presAssocID="{EAD4EC01-83DF-40A6-A88F-FDC9DCFF9CF5}" presName="tx2" presStyleLbl="revTx" presStyleIdx="1" presStyleCnt="7"/>
      <dgm:spPr/>
    </dgm:pt>
    <dgm:pt modelId="{F2EA1F05-B9CF-49ED-BDAD-D642F9526171}" type="pres">
      <dgm:prSet presAssocID="{EAD4EC01-83DF-40A6-A88F-FDC9DCFF9CF5}" presName="vert2" presStyleCnt="0"/>
      <dgm:spPr/>
    </dgm:pt>
    <dgm:pt modelId="{21FA1EA6-0AE4-4AF3-8C2A-EE3FE210EEE9}" type="pres">
      <dgm:prSet presAssocID="{EAD4EC01-83DF-40A6-A88F-FDC9DCFF9CF5}" presName="thinLine2b" presStyleLbl="callout" presStyleIdx="0" presStyleCnt="6"/>
      <dgm:spPr/>
    </dgm:pt>
    <dgm:pt modelId="{16F1EDD2-150B-4C15-9162-D9B3BEDF8CF1}" type="pres">
      <dgm:prSet presAssocID="{EAD4EC01-83DF-40A6-A88F-FDC9DCFF9CF5}" presName="vertSpace2b" presStyleCnt="0"/>
      <dgm:spPr/>
    </dgm:pt>
    <dgm:pt modelId="{7D19B5CC-C740-4F1A-8DA6-B3BFF52D8DB6}" type="pres">
      <dgm:prSet presAssocID="{8CDEA180-B89D-4E6A-89A0-A79F25868418}" presName="horz2" presStyleCnt="0"/>
      <dgm:spPr/>
    </dgm:pt>
    <dgm:pt modelId="{B17077F7-C361-4B6B-B593-9FAAA25F2C56}" type="pres">
      <dgm:prSet presAssocID="{8CDEA180-B89D-4E6A-89A0-A79F25868418}" presName="horzSpace2" presStyleCnt="0"/>
      <dgm:spPr/>
    </dgm:pt>
    <dgm:pt modelId="{43377894-578B-4DF2-B7BE-F0D90E18647C}" type="pres">
      <dgm:prSet presAssocID="{8CDEA180-B89D-4E6A-89A0-A79F25868418}" presName="tx2" presStyleLbl="revTx" presStyleIdx="2" presStyleCnt="7"/>
      <dgm:spPr/>
    </dgm:pt>
    <dgm:pt modelId="{4923F138-F544-4E72-99B4-8348901FF239}" type="pres">
      <dgm:prSet presAssocID="{8CDEA180-B89D-4E6A-89A0-A79F25868418}" presName="vert2" presStyleCnt="0"/>
      <dgm:spPr/>
    </dgm:pt>
    <dgm:pt modelId="{8CD0C601-8214-47C8-9468-A90650F20DBD}" type="pres">
      <dgm:prSet presAssocID="{8CDEA180-B89D-4E6A-89A0-A79F25868418}" presName="thinLine2b" presStyleLbl="callout" presStyleIdx="1" presStyleCnt="6"/>
      <dgm:spPr/>
    </dgm:pt>
    <dgm:pt modelId="{C2CDCE8E-CBED-4D8F-A0BC-B0202434BF80}" type="pres">
      <dgm:prSet presAssocID="{8CDEA180-B89D-4E6A-89A0-A79F25868418}" presName="vertSpace2b" presStyleCnt="0"/>
      <dgm:spPr/>
    </dgm:pt>
    <dgm:pt modelId="{1AC8C4DB-1AA7-4FA6-A727-5BB62FE8C526}" type="pres">
      <dgm:prSet presAssocID="{1DD6EC7A-9B60-48C5-880B-BD07FBC9D8A8}" presName="horz2" presStyleCnt="0"/>
      <dgm:spPr/>
    </dgm:pt>
    <dgm:pt modelId="{2BA7F402-7481-4C3F-8596-ECF6E0AECBA2}" type="pres">
      <dgm:prSet presAssocID="{1DD6EC7A-9B60-48C5-880B-BD07FBC9D8A8}" presName="horzSpace2" presStyleCnt="0"/>
      <dgm:spPr/>
    </dgm:pt>
    <dgm:pt modelId="{C05B6A20-82CE-4F66-BF35-7F444AE01C26}" type="pres">
      <dgm:prSet presAssocID="{1DD6EC7A-9B60-48C5-880B-BD07FBC9D8A8}" presName="tx2" presStyleLbl="revTx" presStyleIdx="3" presStyleCnt="7"/>
      <dgm:spPr/>
    </dgm:pt>
    <dgm:pt modelId="{888DB459-77D0-4687-B8F1-C640C03762BA}" type="pres">
      <dgm:prSet presAssocID="{1DD6EC7A-9B60-48C5-880B-BD07FBC9D8A8}" presName="vert2" presStyleCnt="0"/>
      <dgm:spPr/>
    </dgm:pt>
    <dgm:pt modelId="{D085780F-0F0E-46DE-8F8B-10DCD2A2CE2A}" type="pres">
      <dgm:prSet presAssocID="{1DD6EC7A-9B60-48C5-880B-BD07FBC9D8A8}" presName="thinLine2b" presStyleLbl="callout" presStyleIdx="2" presStyleCnt="6"/>
      <dgm:spPr/>
    </dgm:pt>
    <dgm:pt modelId="{B0914623-A56C-4941-80C7-3D5587E34068}" type="pres">
      <dgm:prSet presAssocID="{1DD6EC7A-9B60-48C5-880B-BD07FBC9D8A8}" presName="vertSpace2b" presStyleCnt="0"/>
      <dgm:spPr/>
    </dgm:pt>
    <dgm:pt modelId="{BE486834-FBB5-46CA-B79A-968A81A66DA2}" type="pres">
      <dgm:prSet presAssocID="{E556ED43-7512-46A7-94B8-B801708B8CB8}" presName="horz2" presStyleCnt="0"/>
      <dgm:spPr/>
    </dgm:pt>
    <dgm:pt modelId="{24D61C23-889A-40ED-B49B-26C2828EC533}" type="pres">
      <dgm:prSet presAssocID="{E556ED43-7512-46A7-94B8-B801708B8CB8}" presName="horzSpace2" presStyleCnt="0"/>
      <dgm:spPr/>
    </dgm:pt>
    <dgm:pt modelId="{E8F5BEAE-58A8-4BAA-95A8-9EC6F1824683}" type="pres">
      <dgm:prSet presAssocID="{E556ED43-7512-46A7-94B8-B801708B8CB8}" presName="tx2" presStyleLbl="revTx" presStyleIdx="4" presStyleCnt="7"/>
      <dgm:spPr/>
    </dgm:pt>
    <dgm:pt modelId="{E7F886ED-EA2F-41D1-986C-F65509A2B760}" type="pres">
      <dgm:prSet presAssocID="{E556ED43-7512-46A7-94B8-B801708B8CB8}" presName="vert2" presStyleCnt="0"/>
      <dgm:spPr/>
    </dgm:pt>
    <dgm:pt modelId="{A1FA90F8-E245-459F-BADF-B5E642885CC5}" type="pres">
      <dgm:prSet presAssocID="{E556ED43-7512-46A7-94B8-B801708B8CB8}" presName="thinLine2b" presStyleLbl="callout" presStyleIdx="3" presStyleCnt="6"/>
      <dgm:spPr/>
    </dgm:pt>
    <dgm:pt modelId="{BCF9B688-A2D8-4BE8-ABBB-719E6A2B2D75}" type="pres">
      <dgm:prSet presAssocID="{E556ED43-7512-46A7-94B8-B801708B8CB8}" presName="vertSpace2b" presStyleCnt="0"/>
      <dgm:spPr/>
    </dgm:pt>
    <dgm:pt modelId="{B803AC4F-AA75-4979-BF2F-4365A1687569}" type="pres">
      <dgm:prSet presAssocID="{0C6F9987-F5EF-476F-B0B3-38BBF9E2C770}" presName="horz2" presStyleCnt="0"/>
      <dgm:spPr/>
    </dgm:pt>
    <dgm:pt modelId="{CE04D4A2-DE00-417E-A8B8-C0C2C3975365}" type="pres">
      <dgm:prSet presAssocID="{0C6F9987-F5EF-476F-B0B3-38BBF9E2C770}" presName="horzSpace2" presStyleCnt="0"/>
      <dgm:spPr/>
    </dgm:pt>
    <dgm:pt modelId="{03854FA8-0591-4AB9-97BF-E75B7637583E}" type="pres">
      <dgm:prSet presAssocID="{0C6F9987-F5EF-476F-B0B3-38BBF9E2C770}" presName="tx2" presStyleLbl="revTx" presStyleIdx="5" presStyleCnt="7"/>
      <dgm:spPr/>
    </dgm:pt>
    <dgm:pt modelId="{020C11A7-0253-4422-AD01-2D1860D8EB73}" type="pres">
      <dgm:prSet presAssocID="{0C6F9987-F5EF-476F-B0B3-38BBF9E2C770}" presName="vert2" presStyleCnt="0"/>
      <dgm:spPr/>
    </dgm:pt>
    <dgm:pt modelId="{80CF3DE4-3883-4796-82FB-F45E22E321F2}" type="pres">
      <dgm:prSet presAssocID="{0C6F9987-F5EF-476F-B0B3-38BBF9E2C770}" presName="thinLine2b" presStyleLbl="callout" presStyleIdx="4" presStyleCnt="6"/>
      <dgm:spPr/>
    </dgm:pt>
    <dgm:pt modelId="{C84FE70A-207A-45DD-9FB0-8B1354A9D507}" type="pres">
      <dgm:prSet presAssocID="{0C6F9987-F5EF-476F-B0B3-38BBF9E2C770}" presName="vertSpace2b" presStyleCnt="0"/>
      <dgm:spPr/>
    </dgm:pt>
    <dgm:pt modelId="{125DB450-BD26-49CF-889A-33137381798B}" type="pres">
      <dgm:prSet presAssocID="{900EC856-BC50-436A-BBB1-FFD5DE2A7F3E}" presName="horz2" presStyleCnt="0"/>
      <dgm:spPr/>
    </dgm:pt>
    <dgm:pt modelId="{2EF9F8CC-2E22-4D38-B9F2-A499E19EFE52}" type="pres">
      <dgm:prSet presAssocID="{900EC856-BC50-436A-BBB1-FFD5DE2A7F3E}" presName="horzSpace2" presStyleCnt="0"/>
      <dgm:spPr/>
    </dgm:pt>
    <dgm:pt modelId="{DC642176-2BC4-40B9-BF73-AD2B8D198B31}" type="pres">
      <dgm:prSet presAssocID="{900EC856-BC50-436A-BBB1-FFD5DE2A7F3E}" presName="tx2" presStyleLbl="revTx" presStyleIdx="6" presStyleCnt="7"/>
      <dgm:spPr/>
    </dgm:pt>
    <dgm:pt modelId="{A030558F-12BA-4046-9112-A9BC3D271C00}" type="pres">
      <dgm:prSet presAssocID="{900EC856-BC50-436A-BBB1-FFD5DE2A7F3E}" presName="vert2" presStyleCnt="0"/>
      <dgm:spPr/>
    </dgm:pt>
    <dgm:pt modelId="{5E29B8D3-62F6-46FC-BEBF-840A47C53AA3}" type="pres">
      <dgm:prSet presAssocID="{900EC856-BC50-436A-BBB1-FFD5DE2A7F3E}" presName="thinLine2b" presStyleLbl="callout" presStyleIdx="5" presStyleCnt="6"/>
      <dgm:spPr/>
    </dgm:pt>
    <dgm:pt modelId="{B3FBBD45-3002-4013-ADE0-D6A72B977541}" type="pres">
      <dgm:prSet presAssocID="{900EC856-BC50-436A-BBB1-FFD5DE2A7F3E}" presName="vertSpace2b" presStyleCnt="0"/>
      <dgm:spPr/>
    </dgm:pt>
  </dgm:ptLst>
  <dgm:cxnLst>
    <dgm:cxn modelId="{D0E8F606-CD9C-4FAC-9B2B-C4B4FF0B7AB0}" srcId="{8081482B-6536-4AEA-A105-D13CEA7B5712}" destId="{0C6F9987-F5EF-476F-B0B3-38BBF9E2C770}" srcOrd="4" destOrd="0" parTransId="{BFD05F21-F8BC-48BC-98DF-FD54372D5551}" sibTransId="{57A9DFD9-226C-413D-8087-AD40E9295B43}"/>
    <dgm:cxn modelId="{DE8C2F14-BB04-433E-93D8-0874EC7352E5}" type="presOf" srcId="{0C6F9987-F5EF-476F-B0B3-38BBF9E2C770}" destId="{03854FA8-0591-4AB9-97BF-E75B7637583E}" srcOrd="0" destOrd="0" presId="urn:microsoft.com/office/officeart/2008/layout/LinedList"/>
    <dgm:cxn modelId="{07B8E220-97E2-4920-9094-0073F5E3FB48}" type="presOf" srcId="{1E425034-D251-409E-BA15-27585950D171}" destId="{6ABEF83E-16BF-4086-A8E7-D7D069C5FC49}" srcOrd="0" destOrd="0" presId="urn:microsoft.com/office/officeart/2008/layout/LinedList"/>
    <dgm:cxn modelId="{7E5E6C3C-E4E5-42C8-B25B-1AD60B25AC00}" srcId="{8081482B-6536-4AEA-A105-D13CEA7B5712}" destId="{E556ED43-7512-46A7-94B8-B801708B8CB8}" srcOrd="3" destOrd="0" parTransId="{A594493A-5512-49F9-BFAA-9B0E6310B330}" sibTransId="{5E22C99E-BC02-4440-90CB-21A2ECB6B4AC}"/>
    <dgm:cxn modelId="{5E081851-0597-4E5E-8412-B1878961C659}" srcId="{8081482B-6536-4AEA-A105-D13CEA7B5712}" destId="{900EC856-BC50-436A-BBB1-FFD5DE2A7F3E}" srcOrd="5" destOrd="0" parTransId="{A17330B4-F655-4E8D-9398-AB0B8C25F4A8}" sibTransId="{F37A6B22-6945-49C9-AB34-24C6F9E9607E}"/>
    <dgm:cxn modelId="{CB78CE77-5754-4C65-805A-0650F1B364CF}" type="presOf" srcId="{8CDEA180-B89D-4E6A-89A0-A79F25868418}" destId="{43377894-578B-4DF2-B7BE-F0D90E18647C}" srcOrd="0" destOrd="0" presId="urn:microsoft.com/office/officeart/2008/layout/LinedList"/>
    <dgm:cxn modelId="{BFE6DA78-7783-4BA7-BED9-C71F3EF61247}" type="presOf" srcId="{1DD6EC7A-9B60-48C5-880B-BD07FBC9D8A8}" destId="{C05B6A20-82CE-4F66-BF35-7F444AE01C26}" srcOrd="0" destOrd="0" presId="urn:microsoft.com/office/officeart/2008/layout/LinedList"/>
    <dgm:cxn modelId="{E0E90393-0AC1-41D9-ADB5-3E13940C25E3}" type="presOf" srcId="{8081482B-6536-4AEA-A105-D13CEA7B5712}" destId="{DB87A7CC-B83E-470A-B761-D395E9F2A8BB}" srcOrd="0" destOrd="0" presId="urn:microsoft.com/office/officeart/2008/layout/LinedList"/>
    <dgm:cxn modelId="{CD0AED9A-F808-4AE1-9E2B-110A9655DF23}" type="presOf" srcId="{EAD4EC01-83DF-40A6-A88F-FDC9DCFF9CF5}" destId="{430FFEBE-AF4B-4920-BFF6-F81FD2EC3E14}" srcOrd="0" destOrd="0" presId="urn:microsoft.com/office/officeart/2008/layout/LinedList"/>
    <dgm:cxn modelId="{3DB12FB0-9819-4A5C-AAB6-C90A16604549}" srcId="{8081482B-6536-4AEA-A105-D13CEA7B5712}" destId="{1DD6EC7A-9B60-48C5-880B-BD07FBC9D8A8}" srcOrd="2" destOrd="0" parTransId="{413D928F-0F8C-488C-B7B4-58611FBA4A8E}" sibTransId="{8E3D3084-8D51-4E64-9003-BF146395F49A}"/>
    <dgm:cxn modelId="{2A4E20B9-6AB0-4B48-8753-FC2703507BF0}" srcId="{8081482B-6536-4AEA-A105-D13CEA7B5712}" destId="{EAD4EC01-83DF-40A6-A88F-FDC9DCFF9CF5}" srcOrd="0" destOrd="0" parTransId="{80175D12-5E2B-4870-ABFF-75E96BE916C3}" sibTransId="{ABB399E4-ADEB-4D0E-AFCC-4BC314091976}"/>
    <dgm:cxn modelId="{DD562EBE-3287-4F20-88DD-17D164C4535C}" type="presOf" srcId="{E556ED43-7512-46A7-94B8-B801708B8CB8}" destId="{E8F5BEAE-58A8-4BAA-95A8-9EC6F1824683}" srcOrd="0" destOrd="0" presId="urn:microsoft.com/office/officeart/2008/layout/LinedList"/>
    <dgm:cxn modelId="{BFF54AD1-7B40-44E8-91F4-124352FC6D83}" type="presOf" srcId="{900EC856-BC50-436A-BBB1-FFD5DE2A7F3E}" destId="{DC642176-2BC4-40B9-BF73-AD2B8D198B31}" srcOrd="0" destOrd="0" presId="urn:microsoft.com/office/officeart/2008/layout/LinedList"/>
    <dgm:cxn modelId="{49D13CDA-40FB-4ED5-AA94-8CAA960452DE}" srcId="{1E425034-D251-409E-BA15-27585950D171}" destId="{8081482B-6536-4AEA-A105-D13CEA7B5712}" srcOrd="0" destOrd="0" parTransId="{5CBB769D-16A0-4152-BF29-C90991AFBA86}" sibTransId="{67D21765-CC1D-42FA-AC0F-5024AA1EC0E3}"/>
    <dgm:cxn modelId="{94455CDB-BD6B-49FC-9584-C3AC5479AB62}" srcId="{8081482B-6536-4AEA-A105-D13CEA7B5712}" destId="{8CDEA180-B89D-4E6A-89A0-A79F25868418}" srcOrd="1" destOrd="0" parTransId="{720AAE10-3466-4506-988F-00BF8BECCC8B}" sibTransId="{D705DF55-7CD6-436F-B308-39DC2BBFA9B0}"/>
    <dgm:cxn modelId="{2E4C6FD5-71B6-4B7E-B6C1-1AB54BBC10D6}" type="presParOf" srcId="{6ABEF83E-16BF-4086-A8E7-D7D069C5FC49}" destId="{D991CEAF-89CC-42F5-B217-F9D0CC3693AE}" srcOrd="0" destOrd="0" presId="urn:microsoft.com/office/officeart/2008/layout/LinedList"/>
    <dgm:cxn modelId="{8A0E9025-708F-4DF2-A15B-D89F0FFC1ABD}" type="presParOf" srcId="{6ABEF83E-16BF-4086-A8E7-D7D069C5FC49}" destId="{FFE70F2F-2967-46B3-B150-86E86266A8DC}" srcOrd="1" destOrd="0" presId="urn:microsoft.com/office/officeart/2008/layout/LinedList"/>
    <dgm:cxn modelId="{621E586D-AF48-4880-B391-F7B4CBC7596E}" type="presParOf" srcId="{FFE70F2F-2967-46B3-B150-86E86266A8DC}" destId="{DB87A7CC-B83E-470A-B761-D395E9F2A8BB}" srcOrd="0" destOrd="0" presId="urn:microsoft.com/office/officeart/2008/layout/LinedList"/>
    <dgm:cxn modelId="{CE43EC26-824D-422F-9EA8-004F1D7140C2}" type="presParOf" srcId="{FFE70F2F-2967-46B3-B150-86E86266A8DC}" destId="{4A7190C3-D0B8-426C-9914-3A4883DBAD33}" srcOrd="1" destOrd="0" presId="urn:microsoft.com/office/officeart/2008/layout/LinedList"/>
    <dgm:cxn modelId="{53857658-3967-4948-B5E5-2D32C53AC483}" type="presParOf" srcId="{4A7190C3-D0B8-426C-9914-3A4883DBAD33}" destId="{3C6B3AB8-7C60-4674-8A77-6B7FDF1262F3}" srcOrd="0" destOrd="0" presId="urn:microsoft.com/office/officeart/2008/layout/LinedList"/>
    <dgm:cxn modelId="{04815FD5-4346-4A87-93F2-E8BAC295B725}" type="presParOf" srcId="{4A7190C3-D0B8-426C-9914-3A4883DBAD33}" destId="{28CDD1D3-F774-4C26-B991-67660A94C754}" srcOrd="1" destOrd="0" presId="urn:microsoft.com/office/officeart/2008/layout/LinedList"/>
    <dgm:cxn modelId="{43469D9E-6C81-475B-82A2-3FE8775552D8}" type="presParOf" srcId="{28CDD1D3-F774-4C26-B991-67660A94C754}" destId="{E45E9B2E-C55A-49C3-8F8C-E43B9688BE63}" srcOrd="0" destOrd="0" presId="urn:microsoft.com/office/officeart/2008/layout/LinedList"/>
    <dgm:cxn modelId="{5BDB6140-7535-426F-AFA2-31B695C1B735}" type="presParOf" srcId="{28CDD1D3-F774-4C26-B991-67660A94C754}" destId="{430FFEBE-AF4B-4920-BFF6-F81FD2EC3E14}" srcOrd="1" destOrd="0" presId="urn:microsoft.com/office/officeart/2008/layout/LinedList"/>
    <dgm:cxn modelId="{1C78C55F-304C-4781-88BD-9219E906A509}" type="presParOf" srcId="{28CDD1D3-F774-4C26-B991-67660A94C754}" destId="{F2EA1F05-B9CF-49ED-BDAD-D642F9526171}" srcOrd="2" destOrd="0" presId="urn:microsoft.com/office/officeart/2008/layout/LinedList"/>
    <dgm:cxn modelId="{DCF07F29-C191-4BDB-B539-946D70E81707}" type="presParOf" srcId="{4A7190C3-D0B8-426C-9914-3A4883DBAD33}" destId="{21FA1EA6-0AE4-4AF3-8C2A-EE3FE210EEE9}" srcOrd="2" destOrd="0" presId="urn:microsoft.com/office/officeart/2008/layout/LinedList"/>
    <dgm:cxn modelId="{82807465-3922-4EA1-8B7C-8C9658E66113}" type="presParOf" srcId="{4A7190C3-D0B8-426C-9914-3A4883DBAD33}" destId="{16F1EDD2-150B-4C15-9162-D9B3BEDF8CF1}" srcOrd="3" destOrd="0" presId="urn:microsoft.com/office/officeart/2008/layout/LinedList"/>
    <dgm:cxn modelId="{C8FB2E11-BBC7-42FE-9EF5-9694542BB893}" type="presParOf" srcId="{4A7190C3-D0B8-426C-9914-3A4883DBAD33}" destId="{7D19B5CC-C740-4F1A-8DA6-B3BFF52D8DB6}" srcOrd="4" destOrd="0" presId="urn:microsoft.com/office/officeart/2008/layout/LinedList"/>
    <dgm:cxn modelId="{10081A25-913F-4DCD-837C-23074C9D077C}" type="presParOf" srcId="{7D19B5CC-C740-4F1A-8DA6-B3BFF52D8DB6}" destId="{B17077F7-C361-4B6B-B593-9FAAA25F2C56}" srcOrd="0" destOrd="0" presId="urn:microsoft.com/office/officeart/2008/layout/LinedList"/>
    <dgm:cxn modelId="{414EB2C4-6F1D-4152-A8B6-B2ADA9CB9740}" type="presParOf" srcId="{7D19B5CC-C740-4F1A-8DA6-B3BFF52D8DB6}" destId="{43377894-578B-4DF2-B7BE-F0D90E18647C}" srcOrd="1" destOrd="0" presId="urn:microsoft.com/office/officeart/2008/layout/LinedList"/>
    <dgm:cxn modelId="{9A198E86-BFF3-4CE9-9B66-7022EA95B220}" type="presParOf" srcId="{7D19B5CC-C740-4F1A-8DA6-B3BFF52D8DB6}" destId="{4923F138-F544-4E72-99B4-8348901FF239}" srcOrd="2" destOrd="0" presId="urn:microsoft.com/office/officeart/2008/layout/LinedList"/>
    <dgm:cxn modelId="{168D6931-B659-43B8-B249-FC7632DD1AA5}" type="presParOf" srcId="{4A7190C3-D0B8-426C-9914-3A4883DBAD33}" destId="{8CD0C601-8214-47C8-9468-A90650F20DBD}" srcOrd="5" destOrd="0" presId="urn:microsoft.com/office/officeart/2008/layout/LinedList"/>
    <dgm:cxn modelId="{8C5800AE-2A2D-48F6-AACA-0A8E6FF972D4}" type="presParOf" srcId="{4A7190C3-D0B8-426C-9914-3A4883DBAD33}" destId="{C2CDCE8E-CBED-4D8F-A0BC-B0202434BF80}" srcOrd="6" destOrd="0" presId="urn:microsoft.com/office/officeart/2008/layout/LinedList"/>
    <dgm:cxn modelId="{610D165E-684C-480F-A2E6-DEB866E97C91}" type="presParOf" srcId="{4A7190C3-D0B8-426C-9914-3A4883DBAD33}" destId="{1AC8C4DB-1AA7-4FA6-A727-5BB62FE8C526}" srcOrd="7" destOrd="0" presId="urn:microsoft.com/office/officeart/2008/layout/LinedList"/>
    <dgm:cxn modelId="{80342E3F-4C14-4FD5-9224-9836B23A4654}" type="presParOf" srcId="{1AC8C4DB-1AA7-4FA6-A727-5BB62FE8C526}" destId="{2BA7F402-7481-4C3F-8596-ECF6E0AECBA2}" srcOrd="0" destOrd="0" presId="urn:microsoft.com/office/officeart/2008/layout/LinedList"/>
    <dgm:cxn modelId="{50D08B3C-6DD2-4EA4-B806-B20C10BF17CF}" type="presParOf" srcId="{1AC8C4DB-1AA7-4FA6-A727-5BB62FE8C526}" destId="{C05B6A20-82CE-4F66-BF35-7F444AE01C26}" srcOrd="1" destOrd="0" presId="urn:microsoft.com/office/officeart/2008/layout/LinedList"/>
    <dgm:cxn modelId="{3E679175-FD17-47E7-A8C8-A0BAA5FCB9EA}" type="presParOf" srcId="{1AC8C4DB-1AA7-4FA6-A727-5BB62FE8C526}" destId="{888DB459-77D0-4687-B8F1-C640C03762BA}" srcOrd="2" destOrd="0" presId="urn:microsoft.com/office/officeart/2008/layout/LinedList"/>
    <dgm:cxn modelId="{4EB5EDB6-2475-49B6-9803-5E5840C21B29}" type="presParOf" srcId="{4A7190C3-D0B8-426C-9914-3A4883DBAD33}" destId="{D085780F-0F0E-46DE-8F8B-10DCD2A2CE2A}" srcOrd="8" destOrd="0" presId="urn:microsoft.com/office/officeart/2008/layout/LinedList"/>
    <dgm:cxn modelId="{153BD11F-CBB3-49F0-AF08-EE05123DE755}" type="presParOf" srcId="{4A7190C3-D0B8-426C-9914-3A4883DBAD33}" destId="{B0914623-A56C-4941-80C7-3D5587E34068}" srcOrd="9" destOrd="0" presId="urn:microsoft.com/office/officeart/2008/layout/LinedList"/>
    <dgm:cxn modelId="{B1545B6F-CA80-4145-B694-85E4178782B5}" type="presParOf" srcId="{4A7190C3-D0B8-426C-9914-3A4883DBAD33}" destId="{BE486834-FBB5-46CA-B79A-968A81A66DA2}" srcOrd="10" destOrd="0" presId="urn:microsoft.com/office/officeart/2008/layout/LinedList"/>
    <dgm:cxn modelId="{BDEA2060-9952-4416-9FF6-7EB37F9D9B4A}" type="presParOf" srcId="{BE486834-FBB5-46CA-B79A-968A81A66DA2}" destId="{24D61C23-889A-40ED-B49B-26C2828EC533}" srcOrd="0" destOrd="0" presId="urn:microsoft.com/office/officeart/2008/layout/LinedList"/>
    <dgm:cxn modelId="{3811565A-E7F7-4FD5-AC7D-875BC3C5EE98}" type="presParOf" srcId="{BE486834-FBB5-46CA-B79A-968A81A66DA2}" destId="{E8F5BEAE-58A8-4BAA-95A8-9EC6F1824683}" srcOrd="1" destOrd="0" presId="urn:microsoft.com/office/officeart/2008/layout/LinedList"/>
    <dgm:cxn modelId="{6F012AFE-340C-4F88-9849-4927F4ABDE95}" type="presParOf" srcId="{BE486834-FBB5-46CA-B79A-968A81A66DA2}" destId="{E7F886ED-EA2F-41D1-986C-F65509A2B760}" srcOrd="2" destOrd="0" presId="urn:microsoft.com/office/officeart/2008/layout/LinedList"/>
    <dgm:cxn modelId="{A3A1D3A6-DEB4-4BB7-99B5-4B9E9B789F67}" type="presParOf" srcId="{4A7190C3-D0B8-426C-9914-3A4883DBAD33}" destId="{A1FA90F8-E245-459F-BADF-B5E642885CC5}" srcOrd="11" destOrd="0" presId="urn:microsoft.com/office/officeart/2008/layout/LinedList"/>
    <dgm:cxn modelId="{2F40BD0B-0BF8-4182-ADCC-1DA51D191EF2}" type="presParOf" srcId="{4A7190C3-D0B8-426C-9914-3A4883DBAD33}" destId="{BCF9B688-A2D8-4BE8-ABBB-719E6A2B2D75}" srcOrd="12" destOrd="0" presId="urn:microsoft.com/office/officeart/2008/layout/LinedList"/>
    <dgm:cxn modelId="{A01B04AB-5C23-4597-8F94-CBF0FFB3E8F6}" type="presParOf" srcId="{4A7190C3-D0B8-426C-9914-3A4883DBAD33}" destId="{B803AC4F-AA75-4979-BF2F-4365A1687569}" srcOrd="13" destOrd="0" presId="urn:microsoft.com/office/officeart/2008/layout/LinedList"/>
    <dgm:cxn modelId="{5609E24E-8830-4190-B7FD-C845FC7EDB1D}" type="presParOf" srcId="{B803AC4F-AA75-4979-BF2F-4365A1687569}" destId="{CE04D4A2-DE00-417E-A8B8-C0C2C3975365}" srcOrd="0" destOrd="0" presId="urn:microsoft.com/office/officeart/2008/layout/LinedList"/>
    <dgm:cxn modelId="{0C5483C9-409C-4337-A5D0-CE3FFEB2FFA7}" type="presParOf" srcId="{B803AC4F-AA75-4979-BF2F-4365A1687569}" destId="{03854FA8-0591-4AB9-97BF-E75B7637583E}" srcOrd="1" destOrd="0" presId="urn:microsoft.com/office/officeart/2008/layout/LinedList"/>
    <dgm:cxn modelId="{DD95A013-3C09-4EB8-8F57-AFF604450435}" type="presParOf" srcId="{B803AC4F-AA75-4979-BF2F-4365A1687569}" destId="{020C11A7-0253-4422-AD01-2D1860D8EB73}" srcOrd="2" destOrd="0" presId="urn:microsoft.com/office/officeart/2008/layout/LinedList"/>
    <dgm:cxn modelId="{5FD339E1-D38D-49C6-A4DF-23EEB20EA5DC}" type="presParOf" srcId="{4A7190C3-D0B8-426C-9914-3A4883DBAD33}" destId="{80CF3DE4-3883-4796-82FB-F45E22E321F2}" srcOrd="14" destOrd="0" presId="urn:microsoft.com/office/officeart/2008/layout/LinedList"/>
    <dgm:cxn modelId="{66070F3C-4E78-4224-9896-FC8D6ED289FF}" type="presParOf" srcId="{4A7190C3-D0B8-426C-9914-3A4883DBAD33}" destId="{C84FE70A-207A-45DD-9FB0-8B1354A9D507}" srcOrd="15" destOrd="0" presId="urn:microsoft.com/office/officeart/2008/layout/LinedList"/>
    <dgm:cxn modelId="{23D0D953-0DEC-4ABB-A4B4-689D10EAA7D0}" type="presParOf" srcId="{4A7190C3-D0B8-426C-9914-3A4883DBAD33}" destId="{125DB450-BD26-49CF-889A-33137381798B}" srcOrd="16" destOrd="0" presId="urn:microsoft.com/office/officeart/2008/layout/LinedList"/>
    <dgm:cxn modelId="{9D82D1C3-AD37-4140-9FFE-EACD30819795}" type="presParOf" srcId="{125DB450-BD26-49CF-889A-33137381798B}" destId="{2EF9F8CC-2E22-4D38-B9F2-A499E19EFE52}" srcOrd="0" destOrd="0" presId="urn:microsoft.com/office/officeart/2008/layout/LinedList"/>
    <dgm:cxn modelId="{B5C92A8B-7816-4EE0-BBBF-FFCD413AC45E}" type="presParOf" srcId="{125DB450-BD26-49CF-889A-33137381798B}" destId="{DC642176-2BC4-40B9-BF73-AD2B8D198B31}" srcOrd="1" destOrd="0" presId="urn:microsoft.com/office/officeart/2008/layout/LinedList"/>
    <dgm:cxn modelId="{22CF75BB-3654-49CA-9F70-9AFD3AC10CDE}" type="presParOf" srcId="{125DB450-BD26-49CF-889A-33137381798B}" destId="{A030558F-12BA-4046-9112-A9BC3D271C00}" srcOrd="2" destOrd="0" presId="urn:microsoft.com/office/officeart/2008/layout/LinedList"/>
    <dgm:cxn modelId="{07D1D307-A32C-4D52-8FEE-45697DA8B832}" type="presParOf" srcId="{4A7190C3-D0B8-426C-9914-3A4883DBAD33}" destId="{5E29B8D3-62F6-46FC-BEBF-840A47C53AA3}" srcOrd="17" destOrd="0" presId="urn:microsoft.com/office/officeart/2008/layout/LinedList"/>
    <dgm:cxn modelId="{A9A2C8BE-B707-4A12-949D-C69C646C53B9}" type="presParOf" srcId="{4A7190C3-D0B8-426C-9914-3A4883DBAD33}" destId="{B3FBBD45-3002-4013-ADE0-D6A72B977541}" srcOrd="18"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AFF6811-99EB-4F92-BAB2-8F6302181BC5}" type="doc">
      <dgm:prSet loTypeId="urn:microsoft.com/office/officeart/2018/2/layout/IconVerticalSolidList" loCatId="icon" qsTypeId="urn:microsoft.com/office/officeart/2005/8/quickstyle/simple1#49" qsCatId="simple" csTypeId="urn:microsoft.com/office/officeart/2005/8/colors/accent2_2#30" csCatId="accent2" phldr="1"/>
      <dgm:spPr/>
      <dgm:t>
        <a:bodyPr/>
        <a:lstStyle/>
        <a:p>
          <a:endParaRPr lang="en-US"/>
        </a:p>
      </dgm:t>
    </dgm:pt>
    <dgm:pt modelId="{3A21CBB7-F185-495A-90FD-15AD26598BDA}">
      <dgm:prSet/>
      <dgm:spPr/>
      <dgm:t>
        <a:bodyPr/>
        <a:lstStyle/>
        <a:p>
          <a:r>
            <a:rPr lang="en-GB" dirty="0"/>
            <a:t>CIPD (2025) developed the following definitions:</a:t>
          </a:r>
          <a:endParaRPr lang="en-US" dirty="0"/>
        </a:p>
      </dgm:t>
    </dgm:pt>
    <dgm:pt modelId="{37F31A58-35D6-464B-BA83-6550E7B27A7D}" type="parTrans" cxnId="{AD9467BA-3BC6-4A68-9B5A-14C3C561E7DE}">
      <dgm:prSet/>
      <dgm:spPr/>
      <dgm:t>
        <a:bodyPr/>
        <a:lstStyle/>
        <a:p>
          <a:endParaRPr lang="en-US"/>
        </a:p>
      </dgm:t>
    </dgm:pt>
    <dgm:pt modelId="{2FBD098D-A1E8-424A-B197-74EFCEA7A615}" type="sibTrans" cxnId="{AD9467BA-3BC6-4A68-9B5A-14C3C561E7DE}">
      <dgm:prSet/>
      <dgm:spPr/>
      <dgm:t>
        <a:bodyPr/>
        <a:lstStyle/>
        <a:p>
          <a:endParaRPr lang="en-US"/>
        </a:p>
      </dgm:t>
    </dgm:pt>
    <dgm:pt modelId="{0B9D8F33-E99B-41E9-BB0B-822CEC97A551}">
      <dgm:prSet/>
      <dgm:spPr/>
      <dgm:t>
        <a:bodyPr/>
        <a:lstStyle/>
        <a:p>
          <a:r>
            <a:rPr lang="en-GB"/>
            <a:t>‘Talent refers to individuals who can make a significant difference to organisational performance, either through their immediate contribution or by reaching their potential.’</a:t>
          </a:r>
          <a:endParaRPr lang="en-US"/>
        </a:p>
      </dgm:t>
    </dgm:pt>
    <dgm:pt modelId="{13FC8E03-6AFD-4319-B11D-BB8A2B15EB6A}" type="parTrans" cxnId="{B9D39AF0-33C9-47D7-83A0-1C735B947F56}">
      <dgm:prSet/>
      <dgm:spPr/>
      <dgm:t>
        <a:bodyPr/>
        <a:lstStyle/>
        <a:p>
          <a:endParaRPr lang="en-US"/>
        </a:p>
      </dgm:t>
    </dgm:pt>
    <dgm:pt modelId="{1039120C-3B8F-4905-BE59-16BC8ABC87F3}" type="sibTrans" cxnId="{B9D39AF0-33C9-47D7-83A0-1C735B947F56}">
      <dgm:prSet/>
      <dgm:spPr/>
      <dgm:t>
        <a:bodyPr/>
        <a:lstStyle/>
        <a:p>
          <a:endParaRPr lang="en-US"/>
        </a:p>
      </dgm:t>
    </dgm:pt>
    <dgm:pt modelId="{77DFEF73-B05E-4A26-9A7F-1E339195C610}">
      <dgm:prSet/>
      <dgm:spPr/>
      <dgm:t>
        <a:bodyPr/>
        <a:lstStyle/>
        <a:p>
          <a:r>
            <a:rPr lang="en-GB"/>
            <a:t>‘Talent management is the systematic attraction, identification, development, engagement, retention, and deployment of those individuals who are valuable to an organisation, because of their potential or the critical role they have.’</a:t>
          </a:r>
          <a:endParaRPr lang="en-US"/>
        </a:p>
      </dgm:t>
    </dgm:pt>
    <dgm:pt modelId="{E14ADAC5-CF7F-48D0-A3FD-7A46E3A74467}" type="parTrans" cxnId="{5771FDC0-5625-4997-A53C-4904F0524370}">
      <dgm:prSet/>
      <dgm:spPr/>
      <dgm:t>
        <a:bodyPr/>
        <a:lstStyle/>
        <a:p>
          <a:endParaRPr lang="en-US"/>
        </a:p>
      </dgm:t>
    </dgm:pt>
    <dgm:pt modelId="{21A07427-F0A3-43C7-B070-FE47B300D37B}" type="sibTrans" cxnId="{5771FDC0-5625-4997-A53C-4904F0524370}">
      <dgm:prSet/>
      <dgm:spPr/>
      <dgm:t>
        <a:bodyPr/>
        <a:lstStyle/>
        <a:p>
          <a:endParaRPr lang="en-US"/>
        </a:p>
      </dgm:t>
    </dgm:pt>
    <dgm:pt modelId="{4FF9C0E3-E454-4C99-8D2D-997C8D46C428}" type="pres">
      <dgm:prSet presAssocID="{2AFF6811-99EB-4F92-BAB2-8F6302181BC5}" presName="root" presStyleCnt="0">
        <dgm:presLayoutVars>
          <dgm:dir/>
          <dgm:resizeHandles val="exact"/>
        </dgm:presLayoutVars>
      </dgm:prSet>
      <dgm:spPr/>
    </dgm:pt>
    <dgm:pt modelId="{3FDDC5CB-57EA-4AA8-A575-7C282238EFE1}" type="pres">
      <dgm:prSet presAssocID="{3A21CBB7-F185-495A-90FD-15AD26598BDA}" presName="compNode" presStyleCnt="0"/>
      <dgm:spPr/>
    </dgm:pt>
    <dgm:pt modelId="{97789E24-3EAC-4F40-81FD-086329454B3D}" type="pres">
      <dgm:prSet presAssocID="{3A21CBB7-F185-495A-90FD-15AD26598BDA}" presName="bgRect" presStyleLbl="bgShp" presStyleIdx="0" presStyleCnt="3"/>
      <dgm:spPr/>
    </dgm:pt>
    <dgm:pt modelId="{487E46B6-9DDB-493F-9F3E-D50FAC64B1B4}" type="pres">
      <dgm:prSet presAssocID="{3A21CBB7-F185-495A-90FD-15AD26598BD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D18BD31D-FBDF-4FF0-A2DE-B4FBE4F2D8BB}" type="pres">
      <dgm:prSet presAssocID="{3A21CBB7-F185-495A-90FD-15AD26598BDA}" presName="spaceRect" presStyleCnt="0"/>
      <dgm:spPr/>
    </dgm:pt>
    <dgm:pt modelId="{FEE94CDA-1EC0-40A1-9AC0-9D3E07CF116D}" type="pres">
      <dgm:prSet presAssocID="{3A21CBB7-F185-495A-90FD-15AD26598BDA}" presName="parTx" presStyleLbl="revTx" presStyleIdx="0" presStyleCnt="3">
        <dgm:presLayoutVars>
          <dgm:chMax val="0"/>
          <dgm:chPref val="0"/>
        </dgm:presLayoutVars>
      </dgm:prSet>
      <dgm:spPr/>
    </dgm:pt>
    <dgm:pt modelId="{1BAA8DA3-244C-4CFB-9891-89D545BF6467}" type="pres">
      <dgm:prSet presAssocID="{2FBD098D-A1E8-424A-B197-74EFCEA7A615}" presName="sibTrans" presStyleCnt="0"/>
      <dgm:spPr/>
    </dgm:pt>
    <dgm:pt modelId="{F93CB7F9-E3D7-4EF3-BE93-C2428C50FFEA}" type="pres">
      <dgm:prSet presAssocID="{0B9D8F33-E99B-41E9-BB0B-822CEC97A551}" presName="compNode" presStyleCnt="0"/>
      <dgm:spPr/>
    </dgm:pt>
    <dgm:pt modelId="{C10A2481-59B2-465E-80B6-CF9009887488}" type="pres">
      <dgm:prSet presAssocID="{0B9D8F33-E99B-41E9-BB0B-822CEC97A551}" presName="bgRect" presStyleLbl="bgShp" presStyleIdx="1" presStyleCnt="3"/>
      <dgm:spPr/>
    </dgm:pt>
    <dgm:pt modelId="{4585B955-9CBE-46B6-B22A-E232055DEB2F}" type="pres">
      <dgm:prSet presAssocID="{0B9D8F33-E99B-41E9-BB0B-822CEC97A55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62CED8DA-F97E-4DF1-9EDC-76058028F104}" type="pres">
      <dgm:prSet presAssocID="{0B9D8F33-E99B-41E9-BB0B-822CEC97A551}" presName="spaceRect" presStyleCnt="0"/>
      <dgm:spPr/>
    </dgm:pt>
    <dgm:pt modelId="{9812733A-CD1F-4E4F-9AD7-117AC6745051}" type="pres">
      <dgm:prSet presAssocID="{0B9D8F33-E99B-41E9-BB0B-822CEC97A551}" presName="parTx" presStyleLbl="revTx" presStyleIdx="1" presStyleCnt="3">
        <dgm:presLayoutVars>
          <dgm:chMax val="0"/>
          <dgm:chPref val="0"/>
        </dgm:presLayoutVars>
      </dgm:prSet>
      <dgm:spPr/>
    </dgm:pt>
    <dgm:pt modelId="{0679D23E-4530-4467-8BC7-3C234A750F56}" type="pres">
      <dgm:prSet presAssocID="{1039120C-3B8F-4905-BE59-16BC8ABC87F3}" presName="sibTrans" presStyleCnt="0"/>
      <dgm:spPr/>
    </dgm:pt>
    <dgm:pt modelId="{07B5F3E5-046B-4C69-8FE3-247D7EA0A53E}" type="pres">
      <dgm:prSet presAssocID="{77DFEF73-B05E-4A26-9A7F-1E339195C610}" presName="compNode" presStyleCnt="0"/>
      <dgm:spPr/>
    </dgm:pt>
    <dgm:pt modelId="{C6845374-FF74-469A-ACBE-71808276E8A9}" type="pres">
      <dgm:prSet presAssocID="{77DFEF73-B05E-4A26-9A7F-1E339195C610}" presName="bgRect" presStyleLbl="bgShp" presStyleIdx="2" presStyleCnt="3"/>
      <dgm:spPr/>
    </dgm:pt>
    <dgm:pt modelId="{77A91D75-7D5A-4E33-9F09-0E7506B2FB56}" type="pres">
      <dgm:prSet presAssocID="{77DFEF73-B05E-4A26-9A7F-1E339195C61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ycle with People"/>
        </a:ext>
      </dgm:extLst>
    </dgm:pt>
    <dgm:pt modelId="{6DF8DEF2-DDDC-40F4-88F4-D59FF094B090}" type="pres">
      <dgm:prSet presAssocID="{77DFEF73-B05E-4A26-9A7F-1E339195C610}" presName="spaceRect" presStyleCnt="0"/>
      <dgm:spPr/>
    </dgm:pt>
    <dgm:pt modelId="{93929372-B495-4F7F-B9E4-3FA56485EB32}" type="pres">
      <dgm:prSet presAssocID="{77DFEF73-B05E-4A26-9A7F-1E339195C610}" presName="parTx" presStyleLbl="revTx" presStyleIdx="2" presStyleCnt="3">
        <dgm:presLayoutVars>
          <dgm:chMax val="0"/>
          <dgm:chPref val="0"/>
        </dgm:presLayoutVars>
      </dgm:prSet>
      <dgm:spPr/>
    </dgm:pt>
  </dgm:ptLst>
  <dgm:cxnLst>
    <dgm:cxn modelId="{70C8F93B-7AA5-4DCE-BF98-FE4DE45E5C27}" type="presOf" srcId="{3A21CBB7-F185-495A-90FD-15AD26598BDA}" destId="{FEE94CDA-1EC0-40A1-9AC0-9D3E07CF116D}" srcOrd="0" destOrd="0" presId="urn:microsoft.com/office/officeart/2018/2/layout/IconVerticalSolidList"/>
    <dgm:cxn modelId="{F1F3916E-B3FC-47A6-B841-367F59AF17DD}" type="presOf" srcId="{2AFF6811-99EB-4F92-BAB2-8F6302181BC5}" destId="{4FF9C0E3-E454-4C99-8D2D-997C8D46C428}" srcOrd="0" destOrd="0" presId="urn:microsoft.com/office/officeart/2018/2/layout/IconVerticalSolidList"/>
    <dgm:cxn modelId="{276B0CA1-615A-4CF2-8BDA-63ECAAB73702}" type="presOf" srcId="{0B9D8F33-E99B-41E9-BB0B-822CEC97A551}" destId="{9812733A-CD1F-4E4F-9AD7-117AC6745051}" srcOrd="0" destOrd="0" presId="urn:microsoft.com/office/officeart/2018/2/layout/IconVerticalSolidList"/>
    <dgm:cxn modelId="{AD9467BA-3BC6-4A68-9B5A-14C3C561E7DE}" srcId="{2AFF6811-99EB-4F92-BAB2-8F6302181BC5}" destId="{3A21CBB7-F185-495A-90FD-15AD26598BDA}" srcOrd="0" destOrd="0" parTransId="{37F31A58-35D6-464B-BA83-6550E7B27A7D}" sibTransId="{2FBD098D-A1E8-424A-B197-74EFCEA7A615}"/>
    <dgm:cxn modelId="{5771FDC0-5625-4997-A53C-4904F0524370}" srcId="{2AFF6811-99EB-4F92-BAB2-8F6302181BC5}" destId="{77DFEF73-B05E-4A26-9A7F-1E339195C610}" srcOrd="2" destOrd="0" parTransId="{E14ADAC5-CF7F-48D0-A3FD-7A46E3A74467}" sibTransId="{21A07427-F0A3-43C7-B070-FE47B300D37B}"/>
    <dgm:cxn modelId="{35D8BAD7-1E01-4523-9871-6EBEC4C6AECA}" type="presOf" srcId="{77DFEF73-B05E-4A26-9A7F-1E339195C610}" destId="{93929372-B495-4F7F-B9E4-3FA56485EB32}" srcOrd="0" destOrd="0" presId="urn:microsoft.com/office/officeart/2018/2/layout/IconVerticalSolidList"/>
    <dgm:cxn modelId="{B9D39AF0-33C9-47D7-83A0-1C735B947F56}" srcId="{2AFF6811-99EB-4F92-BAB2-8F6302181BC5}" destId="{0B9D8F33-E99B-41E9-BB0B-822CEC97A551}" srcOrd="1" destOrd="0" parTransId="{13FC8E03-6AFD-4319-B11D-BB8A2B15EB6A}" sibTransId="{1039120C-3B8F-4905-BE59-16BC8ABC87F3}"/>
    <dgm:cxn modelId="{24C37467-C8BC-40A2-8AC7-3EC216BA81BC}" type="presParOf" srcId="{4FF9C0E3-E454-4C99-8D2D-997C8D46C428}" destId="{3FDDC5CB-57EA-4AA8-A575-7C282238EFE1}" srcOrd="0" destOrd="0" presId="urn:microsoft.com/office/officeart/2018/2/layout/IconVerticalSolidList"/>
    <dgm:cxn modelId="{FD5E7190-9D29-49B9-A180-66386341E80F}" type="presParOf" srcId="{3FDDC5CB-57EA-4AA8-A575-7C282238EFE1}" destId="{97789E24-3EAC-4F40-81FD-086329454B3D}" srcOrd="0" destOrd="0" presId="urn:microsoft.com/office/officeart/2018/2/layout/IconVerticalSolidList"/>
    <dgm:cxn modelId="{26899C59-D146-4992-AE06-7CE5BA15BBF3}" type="presParOf" srcId="{3FDDC5CB-57EA-4AA8-A575-7C282238EFE1}" destId="{487E46B6-9DDB-493F-9F3E-D50FAC64B1B4}" srcOrd="1" destOrd="0" presId="urn:microsoft.com/office/officeart/2018/2/layout/IconVerticalSolidList"/>
    <dgm:cxn modelId="{947AF910-BE06-4AC9-866C-8207C0E258B6}" type="presParOf" srcId="{3FDDC5CB-57EA-4AA8-A575-7C282238EFE1}" destId="{D18BD31D-FBDF-4FF0-A2DE-B4FBE4F2D8BB}" srcOrd="2" destOrd="0" presId="urn:microsoft.com/office/officeart/2018/2/layout/IconVerticalSolidList"/>
    <dgm:cxn modelId="{D5295AEA-014A-42BF-8F80-CD2BEC0A62E4}" type="presParOf" srcId="{3FDDC5CB-57EA-4AA8-A575-7C282238EFE1}" destId="{FEE94CDA-1EC0-40A1-9AC0-9D3E07CF116D}" srcOrd="3" destOrd="0" presId="urn:microsoft.com/office/officeart/2018/2/layout/IconVerticalSolidList"/>
    <dgm:cxn modelId="{C0A32B26-0635-4767-B780-0084BB019EA5}" type="presParOf" srcId="{4FF9C0E3-E454-4C99-8D2D-997C8D46C428}" destId="{1BAA8DA3-244C-4CFB-9891-89D545BF6467}" srcOrd="1" destOrd="0" presId="urn:microsoft.com/office/officeart/2018/2/layout/IconVerticalSolidList"/>
    <dgm:cxn modelId="{6EB90D7D-4D6A-4BD8-BDB4-433EFB66DD36}" type="presParOf" srcId="{4FF9C0E3-E454-4C99-8D2D-997C8D46C428}" destId="{F93CB7F9-E3D7-4EF3-BE93-C2428C50FFEA}" srcOrd="2" destOrd="0" presId="urn:microsoft.com/office/officeart/2018/2/layout/IconVerticalSolidList"/>
    <dgm:cxn modelId="{AC191421-B607-4919-B51D-4B6D766AB3A1}" type="presParOf" srcId="{F93CB7F9-E3D7-4EF3-BE93-C2428C50FFEA}" destId="{C10A2481-59B2-465E-80B6-CF9009887488}" srcOrd="0" destOrd="0" presId="urn:microsoft.com/office/officeart/2018/2/layout/IconVerticalSolidList"/>
    <dgm:cxn modelId="{91A7DC47-DC9F-4575-9281-1DB693D8E9A9}" type="presParOf" srcId="{F93CB7F9-E3D7-4EF3-BE93-C2428C50FFEA}" destId="{4585B955-9CBE-46B6-B22A-E232055DEB2F}" srcOrd="1" destOrd="0" presId="urn:microsoft.com/office/officeart/2018/2/layout/IconVerticalSolidList"/>
    <dgm:cxn modelId="{9046CBC8-C8A2-48B4-A2CB-56F559C62159}" type="presParOf" srcId="{F93CB7F9-E3D7-4EF3-BE93-C2428C50FFEA}" destId="{62CED8DA-F97E-4DF1-9EDC-76058028F104}" srcOrd="2" destOrd="0" presId="urn:microsoft.com/office/officeart/2018/2/layout/IconVerticalSolidList"/>
    <dgm:cxn modelId="{9249587F-7440-4C21-B657-681960BCCB15}" type="presParOf" srcId="{F93CB7F9-E3D7-4EF3-BE93-C2428C50FFEA}" destId="{9812733A-CD1F-4E4F-9AD7-117AC6745051}" srcOrd="3" destOrd="0" presId="urn:microsoft.com/office/officeart/2018/2/layout/IconVerticalSolidList"/>
    <dgm:cxn modelId="{6C938EF7-7CCC-455D-B153-104AC774DD53}" type="presParOf" srcId="{4FF9C0E3-E454-4C99-8D2D-997C8D46C428}" destId="{0679D23E-4530-4467-8BC7-3C234A750F56}" srcOrd="3" destOrd="0" presId="urn:microsoft.com/office/officeart/2018/2/layout/IconVerticalSolidList"/>
    <dgm:cxn modelId="{EF5F4A22-D105-4FD2-BFD1-E7421C0C903B}" type="presParOf" srcId="{4FF9C0E3-E454-4C99-8D2D-997C8D46C428}" destId="{07B5F3E5-046B-4C69-8FE3-247D7EA0A53E}" srcOrd="4" destOrd="0" presId="urn:microsoft.com/office/officeart/2018/2/layout/IconVerticalSolidList"/>
    <dgm:cxn modelId="{F2626ED1-014A-49B5-9589-4DDF93C9E9A8}" type="presParOf" srcId="{07B5F3E5-046B-4C69-8FE3-247D7EA0A53E}" destId="{C6845374-FF74-469A-ACBE-71808276E8A9}" srcOrd="0" destOrd="0" presId="urn:microsoft.com/office/officeart/2018/2/layout/IconVerticalSolidList"/>
    <dgm:cxn modelId="{988A0EA8-64B3-49ED-B6A9-9971F0C7A3AF}" type="presParOf" srcId="{07B5F3E5-046B-4C69-8FE3-247D7EA0A53E}" destId="{77A91D75-7D5A-4E33-9F09-0E7506B2FB56}" srcOrd="1" destOrd="0" presId="urn:microsoft.com/office/officeart/2018/2/layout/IconVerticalSolidList"/>
    <dgm:cxn modelId="{C0DA5F67-3DCD-4820-BE58-76D73F09AA63}" type="presParOf" srcId="{07B5F3E5-046B-4C69-8FE3-247D7EA0A53E}" destId="{6DF8DEF2-DDDC-40F4-88F4-D59FF094B090}" srcOrd="2" destOrd="0" presId="urn:microsoft.com/office/officeart/2018/2/layout/IconVerticalSolidList"/>
    <dgm:cxn modelId="{4EE03C3B-1FAD-437E-A95F-2F2A7C529565}" type="presParOf" srcId="{07B5F3E5-046B-4C69-8FE3-247D7EA0A53E}" destId="{93929372-B495-4F7F-B9E4-3FA56485EB3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2C64014-7E30-42B5-A9F0-1DC416E9CB4E}" type="doc">
      <dgm:prSet loTypeId="urn:microsoft.com/office/officeart/2018/2/layout/IconVerticalSolidList" loCatId="icon" qsTypeId="urn:microsoft.com/office/officeart/2005/8/quickstyle/simple1#91" qsCatId="simple" csTypeId="urn:microsoft.com/office/officeart/2005/8/colors/accent1_2#53" csCatId="accent1" phldr="1"/>
      <dgm:spPr/>
      <dgm:t>
        <a:bodyPr/>
        <a:lstStyle/>
        <a:p>
          <a:endParaRPr lang="en-US"/>
        </a:p>
      </dgm:t>
    </dgm:pt>
    <dgm:pt modelId="{FB1357B3-09E1-4CB3-A09B-8FD5AA52096F}">
      <dgm:prSet/>
      <dgm:spPr/>
      <dgm:t>
        <a:bodyPr/>
        <a:lstStyle/>
        <a:p>
          <a:r>
            <a:rPr lang="en-GB" dirty="0"/>
            <a:t>Published in Summer 2026.</a:t>
          </a:r>
          <a:endParaRPr lang="en-US" dirty="0"/>
        </a:p>
      </dgm:t>
    </dgm:pt>
    <dgm:pt modelId="{F859EA0B-A4B5-4DF6-8215-F30DADD9AB37}" type="parTrans" cxnId="{074032E4-DB02-4CE3-A98B-5F1ABBB038AA}">
      <dgm:prSet/>
      <dgm:spPr/>
      <dgm:t>
        <a:bodyPr/>
        <a:lstStyle/>
        <a:p>
          <a:endParaRPr lang="en-US"/>
        </a:p>
      </dgm:t>
    </dgm:pt>
    <dgm:pt modelId="{54AFEFAD-D4BE-427E-8B74-682FD4CB7381}" type="sibTrans" cxnId="{074032E4-DB02-4CE3-A98B-5F1ABBB038AA}">
      <dgm:prSet/>
      <dgm:spPr/>
      <dgm:t>
        <a:bodyPr/>
        <a:lstStyle/>
        <a:p>
          <a:endParaRPr lang="en-US"/>
        </a:p>
      </dgm:t>
    </dgm:pt>
    <dgm:pt modelId="{DFB4957E-2D91-4CBE-BC37-F53EC0325B64}">
      <dgm:prSet/>
      <dgm:spPr/>
      <dgm:t>
        <a:bodyPr/>
        <a:lstStyle/>
        <a:p>
          <a:r>
            <a:rPr lang="en-GB" b="0" i="0" dirty="0"/>
            <a:t>The CIPD’s quarterly </a:t>
          </a:r>
          <a:r>
            <a:rPr lang="en-GB" b="0" i="1" dirty="0"/>
            <a:t>Labour Market Outlook</a:t>
          </a:r>
          <a:r>
            <a:rPr lang="en-GB" b="0" i="0" dirty="0"/>
            <a:t> is one of the most authoritative employment indicators in the UK and provides forward-looking labour market data and analysis on employers’ recruitment, redundancy and pay intentions.</a:t>
          </a:r>
          <a:endParaRPr lang="en-US" dirty="0"/>
        </a:p>
      </dgm:t>
    </dgm:pt>
    <dgm:pt modelId="{EA57B9E4-A1A7-4480-96AC-56221FD23D3A}" type="parTrans" cxnId="{6CCFB5B8-C55A-48C6-9133-1BC289090B2A}">
      <dgm:prSet/>
      <dgm:spPr/>
      <dgm:t>
        <a:bodyPr/>
        <a:lstStyle/>
        <a:p>
          <a:endParaRPr lang="en-US"/>
        </a:p>
      </dgm:t>
    </dgm:pt>
    <dgm:pt modelId="{B084B69A-DED8-4BD5-978A-D9E762D1E173}" type="sibTrans" cxnId="{6CCFB5B8-C55A-48C6-9133-1BC289090B2A}">
      <dgm:prSet/>
      <dgm:spPr/>
      <dgm:t>
        <a:bodyPr/>
        <a:lstStyle/>
        <a:p>
          <a:endParaRPr lang="en-US"/>
        </a:p>
      </dgm:t>
    </dgm:pt>
    <dgm:pt modelId="{E0094057-BC7A-423D-BDCC-120A040E8B64}">
      <dgm:prSet/>
      <dgm:spPr/>
      <dgm:t>
        <a:bodyPr/>
        <a:lstStyle/>
        <a:p>
          <a:r>
            <a:rPr lang="en-GB" dirty="0"/>
            <a:t>8 key findings.</a:t>
          </a:r>
          <a:endParaRPr lang="en-US" dirty="0"/>
        </a:p>
      </dgm:t>
    </dgm:pt>
    <dgm:pt modelId="{5F393974-8222-4BA2-A626-BF3CBD15C2D0}" type="parTrans" cxnId="{A233CFEA-FA27-4D35-A00D-D3666F186A40}">
      <dgm:prSet/>
      <dgm:spPr/>
      <dgm:t>
        <a:bodyPr/>
        <a:lstStyle/>
        <a:p>
          <a:endParaRPr lang="en-US"/>
        </a:p>
      </dgm:t>
    </dgm:pt>
    <dgm:pt modelId="{03FF5CE0-B65A-4B97-9EEF-0628795A43EF}" type="sibTrans" cxnId="{A233CFEA-FA27-4D35-A00D-D3666F186A40}">
      <dgm:prSet/>
      <dgm:spPr/>
      <dgm:t>
        <a:bodyPr/>
        <a:lstStyle/>
        <a:p>
          <a:endParaRPr lang="en-US"/>
        </a:p>
      </dgm:t>
    </dgm:pt>
    <dgm:pt modelId="{60B6C426-6852-414F-81D5-96F038CD6242}" type="pres">
      <dgm:prSet presAssocID="{F2C64014-7E30-42B5-A9F0-1DC416E9CB4E}" presName="root" presStyleCnt="0">
        <dgm:presLayoutVars>
          <dgm:dir/>
          <dgm:resizeHandles val="exact"/>
        </dgm:presLayoutVars>
      </dgm:prSet>
      <dgm:spPr/>
    </dgm:pt>
    <dgm:pt modelId="{19FF521A-090A-4BA8-A7B7-BD9C6A5366B2}" type="pres">
      <dgm:prSet presAssocID="{FB1357B3-09E1-4CB3-A09B-8FD5AA52096F}" presName="compNode" presStyleCnt="0"/>
      <dgm:spPr/>
    </dgm:pt>
    <dgm:pt modelId="{6FFE3E2E-E8E6-43D6-8193-C93736409082}" type="pres">
      <dgm:prSet presAssocID="{FB1357B3-09E1-4CB3-A09B-8FD5AA52096F}" presName="bgRect" presStyleLbl="bgShp" presStyleIdx="0" presStyleCnt="3"/>
      <dgm:spPr/>
    </dgm:pt>
    <dgm:pt modelId="{3E98930D-0033-43A8-AFF9-A43CB89C999E}" type="pres">
      <dgm:prSet presAssocID="{FB1357B3-09E1-4CB3-A09B-8FD5AA52096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aily Calendar"/>
        </a:ext>
      </dgm:extLst>
    </dgm:pt>
    <dgm:pt modelId="{38CB19E9-211A-44B6-8F94-7C05D2ED16E6}" type="pres">
      <dgm:prSet presAssocID="{FB1357B3-09E1-4CB3-A09B-8FD5AA52096F}" presName="spaceRect" presStyleCnt="0"/>
      <dgm:spPr/>
    </dgm:pt>
    <dgm:pt modelId="{A14D8EB2-8562-4418-829A-9C00F5BEAD0F}" type="pres">
      <dgm:prSet presAssocID="{FB1357B3-09E1-4CB3-A09B-8FD5AA52096F}" presName="parTx" presStyleLbl="revTx" presStyleIdx="0" presStyleCnt="3">
        <dgm:presLayoutVars>
          <dgm:chMax val="0"/>
          <dgm:chPref val="0"/>
        </dgm:presLayoutVars>
      </dgm:prSet>
      <dgm:spPr/>
    </dgm:pt>
    <dgm:pt modelId="{A4822876-F1A0-4BAF-8C97-869CA51691B9}" type="pres">
      <dgm:prSet presAssocID="{54AFEFAD-D4BE-427E-8B74-682FD4CB7381}" presName="sibTrans" presStyleCnt="0"/>
      <dgm:spPr/>
    </dgm:pt>
    <dgm:pt modelId="{BBE806EE-D724-4BC4-A154-05B7635C2B9C}" type="pres">
      <dgm:prSet presAssocID="{DFB4957E-2D91-4CBE-BC37-F53EC0325B64}" presName="compNode" presStyleCnt="0"/>
      <dgm:spPr/>
    </dgm:pt>
    <dgm:pt modelId="{DDAE622D-2A7F-4D2C-B746-87689F3091D2}" type="pres">
      <dgm:prSet presAssocID="{DFB4957E-2D91-4CBE-BC37-F53EC0325B64}" presName="bgRect" presStyleLbl="bgShp" presStyleIdx="1" presStyleCnt="3"/>
      <dgm:spPr/>
    </dgm:pt>
    <dgm:pt modelId="{E4D2727D-449B-4ABC-A701-5923244E581A}" type="pres">
      <dgm:prSet presAssocID="{DFB4957E-2D91-4CBE-BC37-F53EC0325B6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E349A406-D112-4E9E-80CF-E0708CF583C6}" type="pres">
      <dgm:prSet presAssocID="{DFB4957E-2D91-4CBE-BC37-F53EC0325B64}" presName="spaceRect" presStyleCnt="0"/>
      <dgm:spPr/>
    </dgm:pt>
    <dgm:pt modelId="{4AF4ED7C-6161-4561-8745-14EF087AB0CB}" type="pres">
      <dgm:prSet presAssocID="{DFB4957E-2D91-4CBE-BC37-F53EC0325B64}" presName="parTx" presStyleLbl="revTx" presStyleIdx="1" presStyleCnt="3">
        <dgm:presLayoutVars>
          <dgm:chMax val="0"/>
          <dgm:chPref val="0"/>
        </dgm:presLayoutVars>
      </dgm:prSet>
      <dgm:spPr/>
    </dgm:pt>
    <dgm:pt modelId="{C8A7BF1B-0C8F-474B-8B10-266C0762BE6F}" type="pres">
      <dgm:prSet presAssocID="{B084B69A-DED8-4BD5-978A-D9E762D1E173}" presName="sibTrans" presStyleCnt="0"/>
      <dgm:spPr/>
    </dgm:pt>
    <dgm:pt modelId="{5F521603-0F08-4BC3-A230-5C07EA458E72}" type="pres">
      <dgm:prSet presAssocID="{E0094057-BC7A-423D-BDCC-120A040E8B64}" presName="compNode" presStyleCnt="0"/>
      <dgm:spPr/>
    </dgm:pt>
    <dgm:pt modelId="{B6E04402-E63E-4454-AB95-09D9781B633D}" type="pres">
      <dgm:prSet presAssocID="{E0094057-BC7A-423D-BDCC-120A040E8B64}" presName="bgRect" presStyleLbl="bgShp" presStyleIdx="2" presStyleCnt="3"/>
      <dgm:spPr/>
    </dgm:pt>
    <dgm:pt modelId="{699E585F-BDD4-4FB7-ACE1-DFF1A6379838}" type="pres">
      <dgm:prSet presAssocID="{E0094057-BC7A-423D-BDCC-120A040E8B6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Key"/>
        </a:ext>
      </dgm:extLst>
    </dgm:pt>
    <dgm:pt modelId="{4CE69022-2DB3-460C-8A82-24D56DB6D04A}" type="pres">
      <dgm:prSet presAssocID="{E0094057-BC7A-423D-BDCC-120A040E8B64}" presName="spaceRect" presStyleCnt="0"/>
      <dgm:spPr/>
    </dgm:pt>
    <dgm:pt modelId="{18A4046F-9392-440C-9CC7-35AE7D123229}" type="pres">
      <dgm:prSet presAssocID="{E0094057-BC7A-423D-BDCC-120A040E8B64}" presName="parTx" presStyleLbl="revTx" presStyleIdx="2" presStyleCnt="3">
        <dgm:presLayoutVars>
          <dgm:chMax val="0"/>
          <dgm:chPref val="0"/>
        </dgm:presLayoutVars>
      </dgm:prSet>
      <dgm:spPr/>
    </dgm:pt>
  </dgm:ptLst>
  <dgm:cxnLst>
    <dgm:cxn modelId="{DAD3DC35-4EF5-416F-B91A-F899B9C2239B}" type="presOf" srcId="{F2C64014-7E30-42B5-A9F0-1DC416E9CB4E}" destId="{60B6C426-6852-414F-81D5-96F038CD6242}" srcOrd="0" destOrd="0" presId="urn:microsoft.com/office/officeart/2018/2/layout/IconVerticalSolidList"/>
    <dgm:cxn modelId="{D05D8E61-C576-4AC3-9455-97921582A756}" type="presOf" srcId="{FB1357B3-09E1-4CB3-A09B-8FD5AA52096F}" destId="{A14D8EB2-8562-4418-829A-9C00F5BEAD0F}" srcOrd="0" destOrd="0" presId="urn:microsoft.com/office/officeart/2018/2/layout/IconVerticalSolidList"/>
    <dgm:cxn modelId="{6CCFB5B8-C55A-48C6-9133-1BC289090B2A}" srcId="{F2C64014-7E30-42B5-A9F0-1DC416E9CB4E}" destId="{DFB4957E-2D91-4CBE-BC37-F53EC0325B64}" srcOrd="1" destOrd="0" parTransId="{EA57B9E4-A1A7-4480-96AC-56221FD23D3A}" sibTransId="{B084B69A-DED8-4BD5-978A-D9E762D1E173}"/>
    <dgm:cxn modelId="{074032E4-DB02-4CE3-A98B-5F1ABBB038AA}" srcId="{F2C64014-7E30-42B5-A9F0-1DC416E9CB4E}" destId="{FB1357B3-09E1-4CB3-A09B-8FD5AA52096F}" srcOrd="0" destOrd="0" parTransId="{F859EA0B-A4B5-4DF6-8215-F30DADD9AB37}" sibTransId="{54AFEFAD-D4BE-427E-8B74-682FD4CB7381}"/>
    <dgm:cxn modelId="{A233CFEA-FA27-4D35-A00D-D3666F186A40}" srcId="{F2C64014-7E30-42B5-A9F0-1DC416E9CB4E}" destId="{E0094057-BC7A-423D-BDCC-120A040E8B64}" srcOrd="2" destOrd="0" parTransId="{5F393974-8222-4BA2-A626-BF3CBD15C2D0}" sibTransId="{03FF5CE0-B65A-4B97-9EEF-0628795A43EF}"/>
    <dgm:cxn modelId="{FA48EDF5-78B2-4FC1-B994-30FD02CDC641}" type="presOf" srcId="{E0094057-BC7A-423D-BDCC-120A040E8B64}" destId="{18A4046F-9392-440C-9CC7-35AE7D123229}" srcOrd="0" destOrd="0" presId="urn:microsoft.com/office/officeart/2018/2/layout/IconVerticalSolidList"/>
    <dgm:cxn modelId="{85A468F9-C049-41E0-9F86-372AD5BFAACA}" type="presOf" srcId="{DFB4957E-2D91-4CBE-BC37-F53EC0325B64}" destId="{4AF4ED7C-6161-4561-8745-14EF087AB0CB}" srcOrd="0" destOrd="0" presId="urn:microsoft.com/office/officeart/2018/2/layout/IconVerticalSolidList"/>
    <dgm:cxn modelId="{F320B93E-69DB-47A5-AEA2-4D1C53218402}" type="presParOf" srcId="{60B6C426-6852-414F-81D5-96F038CD6242}" destId="{19FF521A-090A-4BA8-A7B7-BD9C6A5366B2}" srcOrd="0" destOrd="0" presId="urn:microsoft.com/office/officeart/2018/2/layout/IconVerticalSolidList"/>
    <dgm:cxn modelId="{C6351132-EC07-46CC-930E-4F846B53C00A}" type="presParOf" srcId="{19FF521A-090A-4BA8-A7B7-BD9C6A5366B2}" destId="{6FFE3E2E-E8E6-43D6-8193-C93736409082}" srcOrd="0" destOrd="0" presId="urn:microsoft.com/office/officeart/2018/2/layout/IconVerticalSolidList"/>
    <dgm:cxn modelId="{067659BE-E86A-47B4-A6FA-310FAFB49130}" type="presParOf" srcId="{19FF521A-090A-4BA8-A7B7-BD9C6A5366B2}" destId="{3E98930D-0033-43A8-AFF9-A43CB89C999E}" srcOrd="1" destOrd="0" presId="urn:microsoft.com/office/officeart/2018/2/layout/IconVerticalSolidList"/>
    <dgm:cxn modelId="{62553A71-B1BD-438C-914B-B1CE26EE9244}" type="presParOf" srcId="{19FF521A-090A-4BA8-A7B7-BD9C6A5366B2}" destId="{38CB19E9-211A-44B6-8F94-7C05D2ED16E6}" srcOrd="2" destOrd="0" presId="urn:microsoft.com/office/officeart/2018/2/layout/IconVerticalSolidList"/>
    <dgm:cxn modelId="{AC0D258E-02E1-48E8-AF3E-93E84EF6EDEC}" type="presParOf" srcId="{19FF521A-090A-4BA8-A7B7-BD9C6A5366B2}" destId="{A14D8EB2-8562-4418-829A-9C00F5BEAD0F}" srcOrd="3" destOrd="0" presId="urn:microsoft.com/office/officeart/2018/2/layout/IconVerticalSolidList"/>
    <dgm:cxn modelId="{7A1B6DE1-44E0-4644-A29F-B3D41E98D0AF}" type="presParOf" srcId="{60B6C426-6852-414F-81D5-96F038CD6242}" destId="{A4822876-F1A0-4BAF-8C97-869CA51691B9}" srcOrd="1" destOrd="0" presId="urn:microsoft.com/office/officeart/2018/2/layout/IconVerticalSolidList"/>
    <dgm:cxn modelId="{D7B23D25-970B-40B9-A3A2-0EA18D507DF3}" type="presParOf" srcId="{60B6C426-6852-414F-81D5-96F038CD6242}" destId="{BBE806EE-D724-4BC4-A154-05B7635C2B9C}" srcOrd="2" destOrd="0" presId="urn:microsoft.com/office/officeart/2018/2/layout/IconVerticalSolidList"/>
    <dgm:cxn modelId="{9EB23039-D685-48EC-90D1-9FE2D9DD6B28}" type="presParOf" srcId="{BBE806EE-D724-4BC4-A154-05B7635C2B9C}" destId="{DDAE622D-2A7F-4D2C-B746-87689F3091D2}" srcOrd="0" destOrd="0" presId="urn:microsoft.com/office/officeart/2018/2/layout/IconVerticalSolidList"/>
    <dgm:cxn modelId="{D27E1974-CD0E-4DFC-8103-1714BBE49816}" type="presParOf" srcId="{BBE806EE-D724-4BC4-A154-05B7635C2B9C}" destId="{E4D2727D-449B-4ABC-A701-5923244E581A}" srcOrd="1" destOrd="0" presId="urn:microsoft.com/office/officeart/2018/2/layout/IconVerticalSolidList"/>
    <dgm:cxn modelId="{EDAC0C71-EA5B-4EA8-98B1-60BDE91B7A30}" type="presParOf" srcId="{BBE806EE-D724-4BC4-A154-05B7635C2B9C}" destId="{E349A406-D112-4E9E-80CF-E0708CF583C6}" srcOrd="2" destOrd="0" presId="urn:microsoft.com/office/officeart/2018/2/layout/IconVerticalSolidList"/>
    <dgm:cxn modelId="{2FA288D6-53C5-46A6-97FE-3254F3E15E09}" type="presParOf" srcId="{BBE806EE-D724-4BC4-A154-05B7635C2B9C}" destId="{4AF4ED7C-6161-4561-8745-14EF087AB0CB}" srcOrd="3" destOrd="0" presId="urn:microsoft.com/office/officeart/2018/2/layout/IconVerticalSolidList"/>
    <dgm:cxn modelId="{4E82E4DD-8B44-4F2E-BEC7-B83FFD194B6D}" type="presParOf" srcId="{60B6C426-6852-414F-81D5-96F038CD6242}" destId="{C8A7BF1B-0C8F-474B-8B10-266C0762BE6F}" srcOrd="3" destOrd="0" presId="urn:microsoft.com/office/officeart/2018/2/layout/IconVerticalSolidList"/>
    <dgm:cxn modelId="{99A0CA04-0060-4560-9930-3B8D89866A98}" type="presParOf" srcId="{60B6C426-6852-414F-81D5-96F038CD6242}" destId="{5F521603-0F08-4BC3-A230-5C07EA458E72}" srcOrd="4" destOrd="0" presId="urn:microsoft.com/office/officeart/2018/2/layout/IconVerticalSolidList"/>
    <dgm:cxn modelId="{E60EC642-49A6-4D4E-9571-0101FAFA79FD}" type="presParOf" srcId="{5F521603-0F08-4BC3-A230-5C07EA458E72}" destId="{B6E04402-E63E-4454-AB95-09D9781B633D}" srcOrd="0" destOrd="0" presId="urn:microsoft.com/office/officeart/2018/2/layout/IconVerticalSolidList"/>
    <dgm:cxn modelId="{34EF35FB-56F7-40B3-8084-E7F478055EC3}" type="presParOf" srcId="{5F521603-0F08-4BC3-A230-5C07EA458E72}" destId="{699E585F-BDD4-4FB7-ACE1-DFF1A6379838}" srcOrd="1" destOrd="0" presId="urn:microsoft.com/office/officeart/2018/2/layout/IconVerticalSolidList"/>
    <dgm:cxn modelId="{088C1385-FDA8-4E32-BA60-6E61E88AA97D}" type="presParOf" srcId="{5F521603-0F08-4BC3-A230-5C07EA458E72}" destId="{4CE69022-2DB3-460C-8A82-24D56DB6D04A}" srcOrd="2" destOrd="0" presId="urn:microsoft.com/office/officeart/2018/2/layout/IconVerticalSolidList"/>
    <dgm:cxn modelId="{BFC7D4A0-84C5-4E09-A756-182F95F9604D}" type="presParOf" srcId="{5F521603-0F08-4BC3-A230-5C07EA458E72}" destId="{18A4046F-9392-440C-9CC7-35AE7D12322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79BB32C-597F-4186-8F7B-6B92C11D87CE}" type="doc">
      <dgm:prSet loTypeId="urn:microsoft.com/office/officeart/2018/2/layout/IconVerticalSolidList" loCatId="icon" qsTypeId="urn:microsoft.com/office/officeart/2005/8/quickstyle/simple1#87" qsCatId="simple" csTypeId="urn:microsoft.com/office/officeart/2005/8/colors/accent2_2#47" csCatId="accent2" phldr="1"/>
      <dgm:spPr/>
      <dgm:t>
        <a:bodyPr/>
        <a:lstStyle/>
        <a:p>
          <a:endParaRPr lang="en-US"/>
        </a:p>
      </dgm:t>
    </dgm:pt>
    <dgm:pt modelId="{69A5EA68-550E-413E-A26D-7D11FAB85E3A}">
      <dgm:prSet/>
      <dgm:spPr/>
      <dgm:t>
        <a:bodyPr/>
        <a:lstStyle/>
        <a:p>
          <a:r>
            <a:rPr lang="en-GB" dirty="0"/>
            <a:t>Consider your own organisation and discuss the following:</a:t>
          </a:r>
          <a:endParaRPr lang="en-US" dirty="0"/>
        </a:p>
      </dgm:t>
    </dgm:pt>
    <dgm:pt modelId="{3FF59F4A-1B7C-4E3E-A0BD-98AA82D6CE36}" type="parTrans" cxnId="{CF8BE681-EEB6-4E72-B630-78864F9B68AB}">
      <dgm:prSet/>
      <dgm:spPr/>
      <dgm:t>
        <a:bodyPr/>
        <a:lstStyle/>
        <a:p>
          <a:endParaRPr lang="en-US"/>
        </a:p>
      </dgm:t>
    </dgm:pt>
    <dgm:pt modelId="{59949E1B-BBEE-4BBF-BA9F-E07F10B0026C}" type="sibTrans" cxnId="{CF8BE681-EEB6-4E72-B630-78864F9B68AB}">
      <dgm:prSet/>
      <dgm:spPr/>
      <dgm:t>
        <a:bodyPr/>
        <a:lstStyle/>
        <a:p>
          <a:endParaRPr lang="en-US"/>
        </a:p>
      </dgm:t>
    </dgm:pt>
    <dgm:pt modelId="{4DD36175-83C1-476B-8A22-A177DBB90A21}">
      <dgm:prSet custT="1"/>
      <dgm:spPr/>
      <dgm:t>
        <a:bodyPr/>
        <a:lstStyle/>
        <a:p>
          <a:pPr>
            <a:buNone/>
          </a:pPr>
          <a:endParaRPr lang="en-GB" sz="2400" b="0" i="0" dirty="0"/>
        </a:p>
        <a:p>
          <a:pPr>
            <a:buNone/>
          </a:pPr>
          <a:r>
            <a:rPr lang="en-GB" sz="2400" b="0" i="0" dirty="0"/>
            <a:t>Key findings from CIPD Labour Market Outlook suggest employers face skills shortages, weak recruitment markets and cost pressures.</a:t>
          </a:r>
        </a:p>
        <a:p>
          <a:pPr>
            <a:buNone/>
          </a:pPr>
          <a:endParaRPr lang="en-GB" sz="1700" dirty="0"/>
        </a:p>
      </dgm:t>
    </dgm:pt>
    <dgm:pt modelId="{547881D5-8373-4BD9-995B-A2AC4511145F}" type="parTrans" cxnId="{0DEDD688-2475-45A8-9344-1948E0A8B94B}">
      <dgm:prSet/>
      <dgm:spPr/>
      <dgm:t>
        <a:bodyPr/>
        <a:lstStyle/>
        <a:p>
          <a:endParaRPr lang="en-US"/>
        </a:p>
      </dgm:t>
    </dgm:pt>
    <dgm:pt modelId="{EA196B29-9A80-4F7E-955A-A7130BB3C345}" type="sibTrans" cxnId="{0DEDD688-2475-45A8-9344-1948E0A8B94B}">
      <dgm:prSet/>
      <dgm:spPr/>
      <dgm:t>
        <a:bodyPr/>
        <a:lstStyle/>
        <a:p>
          <a:endParaRPr lang="en-US"/>
        </a:p>
      </dgm:t>
    </dgm:pt>
    <dgm:pt modelId="{713BD1AC-789B-4215-966A-E7CCFC2D343E}">
      <dgm:prSet custT="1"/>
      <dgm:spPr/>
      <dgm:t>
        <a:bodyPr/>
        <a:lstStyle/>
        <a:p>
          <a:endParaRPr lang="en-GB" sz="2400" b="0" i="0" dirty="0"/>
        </a:p>
        <a:p>
          <a:r>
            <a:rPr lang="en-GB" sz="2400" b="0" i="0" dirty="0"/>
            <a:t>If you were the HR Director with a limited budget, which THREE talent management activities would you prioritise and why?</a:t>
          </a:r>
        </a:p>
        <a:p>
          <a:pPr>
            <a:buNone/>
          </a:pPr>
          <a:endParaRPr lang="en-GB" sz="1500" dirty="0"/>
        </a:p>
        <a:p>
          <a:endParaRPr lang="en-US" sz="1500" dirty="0"/>
        </a:p>
      </dgm:t>
    </dgm:pt>
    <dgm:pt modelId="{ECC775CF-46E3-4A75-B2BB-0DD81D5D5EE2}" type="parTrans" cxnId="{E12D3FCC-DC2C-43A2-876B-7BD66651FC0B}">
      <dgm:prSet/>
      <dgm:spPr/>
      <dgm:t>
        <a:bodyPr/>
        <a:lstStyle/>
        <a:p>
          <a:endParaRPr lang="en-US"/>
        </a:p>
      </dgm:t>
    </dgm:pt>
    <dgm:pt modelId="{1C4CA759-FAFB-4789-90F7-12CB590904BB}" type="sibTrans" cxnId="{E12D3FCC-DC2C-43A2-876B-7BD66651FC0B}">
      <dgm:prSet/>
      <dgm:spPr/>
      <dgm:t>
        <a:bodyPr/>
        <a:lstStyle/>
        <a:p>
          <a:endParaRPr lang="en-US"/>
        </a:p>
      </dgm:t>
    </dgm:pt>
    <dgm:pt modelId="{B0CD6679-A90E-4D35-9DAF-B959260339D4}" type="pres">
      <dgm:prSet presAssocID="{D79BB32C-597F-4186-8F7B-6B92C11D87CE}" presName="root" presStyleCnt="0">
        <dgm:presLayoutVars>
          <dgm:dir/>
          <dgm:resizeHandles val="exact"/>
        </dgm:presLayoutVars>
      </dgm:prSet>
      <dgm:spPr/>
    </dgm:pt>
    <dgm:pt modelId="{04DED768-E4C5-4AF7-937F-B631B66EC713}" type="pres">
      <dgm:prSet presAssocID="{69A5EA68-550E-413E-A26D-7D11FAB85E3A}" presName="compNode" presStyleCnt="0"/>
      <dgm:spPr/>
    </dgm:pt>
    <dgm:pt modelId="{E265E5F4-5D74-4389-921E-F3F1D8AE66F6}" type="pres">
      <dgm:prSet presAssocID="{69A5EA68-550E-413E-A26D-7D11FAB85E3A}" presName="bgRect" presStyleLbl="bgShp" presStyleIdx="0" presStyleCnt="3"/>
      <dgm:spPr/>
    </dgm:pt>
    <dgm:pt modelId="{1C4D8ED2-873C-4200-87EE-77E3267F4B26}" type="pres">
      <dgm:prSet presAssocID="{69A5EA68-550E-413E-A26D-7D11FAB85E3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eting"/>
        </a:ext>
      </dgm:extLst>
    </dgm:pt>
    <dgm:pt modelId="{EBDEFA61-0E5F-4EA5-87C4-383A28F2490B}" type="pres">
      <dgm:prSet presAssocID="{69A5EA68-550E-413E-A26D-7D11FAB85E3A}" presName="spaceRect" presStyleCnt="0"/>
      <dgm:spPr/>
    </dgm:pt>
    <dgm:pt modelId="{824B2DAA-9BF3-4025-A711-E3E2F96A962A}" type="pres">
      <dgm:prSet presAssocID="{69A5EA68-550E-413E-A26D-7D11FAB85E3A}" presName="parTx" presStyleLbl="revTx" presStyleIdx="0" presStyleCnt="3">
        <dgm:presLayoutVars>
          <dgm:chMax val="0"/>
          <dgm:chPref val="0"/>
        </dgm:presLayoutVars>
      </dgm:prSet>
      <dgm:spPr/>
    </dgm:pt>
    <dgm:pt modelId="{9882F94C-AFDB-43F7-8E23-0BF3B951D0EF}" type="pres">
      <dgm:prSet presAssocID="{59949E1B-BBEE-4BBF-BA9F-E07F10B0026C}" presName="sibTrans" presStyleCnt="0"/>
      <dgm:spPr/>
    </dgm:pt>
    <dgm:pt modelId="{D5429AB8-938C-4D43-8F0A-CEA05AFB4BD1}" type="pres">
      <dgm:prSet presAssocID="{4DD36175-83C1-476B-8A22-A177DBB90A21}" presName="compNode" presStyleCnt="0"/>
      <dgm:spPr/>
    </dgm:pt>
    <dgm:pt modelId="{61BDB6E5-6B84-40C1-B197-989A63C7C376}" type="pres">
      <dgm:prSet presAssocID="{4DD36175-83C1-476B-8A22-A177DBB90A21}" presName="bgRect" presStyleLbl="bgShp" presStyleIdx="1" presStyleCnt="3"/>
      <dgm:spPr/>
    </dgm:pt>
    <dgm:pt modelId="{71D4C360-AEE6-4E60-8A94-318407D1CE4A}" type="pres">
      <dgm:prSet presAssocID="{4DD36175-83C1-476B-8A22-A177DBB90A2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CE6CC513-BF1C-4CC2-8686-A976B50962F0}" type="pres">
      <dgm:prSet presAssocID="{4DD36175-83C1-476B-8A22-A177DBB90A21}" presName="spaceRect" presStyleCnt="0"/>
      <dgm:spPr/>
    </dgm:pt>
    <dgm:pt modelId="{CAAD8DB1-6912-46C6-A346-B770AE6551D6}" type="pres">
      <dgm:prSet presAssocID="{4DD36175-83C1-476B-8A22-A177DBB90A21}" presName="parTx" presStyleLbl="revTx" presStyleIdx="1" presStyleCnt="3">
        <dgm:presLayoutVars>
          <dgm:chMax val="0"/>
          <dgm:chPref val="0"/>
        </dgm:presLayoutVars>
      </dgm:prSet>
      <dgm:spPr/>
    </dgm:pt>
    <dgm:pt modelId="{4C8321D7-6189-4CFF-81D5-67D6B1A4D4F7}" type="pres">
      <dgm:prSet presAssocID="{EA196B29-9A80-4F7E-955A-A7130BB3C345}" presName="sibTrans" presStyleCnt="0"/>
      <dgm:spPr/>
    </dgm:pt>
    <dgm:pt modelId="{FE23220E-CE14-460A-B37D-90833F51A6CF}" type="pres">
      <dgm:prSet presAssocID="{713BD1AC-789B-4215-966A-E7CCFC2D343E}" presName="compNode" presStyleCnt="0"/>
      <dgm:spPr/>
    </dgm:pt>
    <dgm:pt modelId="{7B2C3E64-51BC-4AD5-99AF-3BF2667B0606}" type="pres">
      <dgm:prSet presAssocID="{713BD1AC-789B-4215-966A-E7CCFC2D343E}" presName="bgRect" presStyleLbl="bgShp" presStyleIdx="2" presStyleCnt="3"/>
      <dgm:spPr/>
    </dgm:pt>
    <dgm:pt modelId="{049DC461-E4B3-45AD-9778-B50E9089E9C2}" type="pres">
      <dgm:prSet presAssocID="{713BD1AC-789B-4215-966A-E7CCFC2D343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erarchy"/>
        </a:ext>
      </dgm:extLst>
    </dgm:pt>
    <dgm:pt modelId="{C1F81EE6-A5CA-4E26-AFD7-746479399596}" type="pres">
      <dgm:prSet presAssocID="{713BD1AC-789B-4215-966A-E7CCFC2D343E}" presName="spaceRect" presStyleCnt="0"/>
      <dgm:spPr/>
    </dgm:pt>
    <dgm:pt modelId="{DF2773E1-651D-4DA8-95BF-1F2D9D28556C}" type="pres">
      <dgm:prSet presAssocID="{713BD1AC-789B-4215-966A-E7CCFC2D343E}" presName="parTx" presStyleLbl="revTx" presStyleIdx="2" presStyleCnt="3">
        <dgm:presLayoutVars>
          <dgm:chMax val="0"/>
          <dgm:chPref val="0"/>
        </dgm:presLayoutVars>
      </dgm:prSet>
      <dgm:spPr/>
    </dgm:pt>
  </dgm:ptLst>
  <dgm:cxnLst>
    <dgm:cxn modelId="{CF8BE681-EEB6-4E72-B630-78864F9B68AB}" srcId="{D79BB32C-597F-4186-8F7B-6B92C11D87CE}" destId="{69A5EA68-550E-413E-A26D-7D11FAB85E3A}" srcOrd="0" destOrd="0" parTransId="{3FF59F4A-1B7C-4E3E-A0BD-98AA82D6CE36}" sibTransId="{59949E1B-BBEE-4BBF-BA9F-E07F10B0026C}"/>
    <dgm:cxn modelId="{0DEDD688-2475-45A8-9344-1948E0A8B94B}" srcId="{D79BB32C-597F-4186-8F7B-6B92C11D87CE}" destId="{4DD36175-83C1-476B-8A22-A177DBB90A21}" srcOrd="1" destOrd="0" parTransId="{547881D5-8373-4BD9-995B-A2AC4511145F}" sibTransId="{EA196B29-9A80-4F7E-955A-A7130BB3C345}"/>
    <dgm:cxn modelId="{E12D3FCC-DC2C-43A2-876B-7BD66651FC0B}" srcId="{D79BB32C-597F-4186-8F7B-6B92C11D87CE}" destId="{713BD1AC-789B-4215-966A-E7CCFC2D343E}" srcOrd="2" destOrd="0" parTransId="{ECC775CF-46E3-4A75-B2BB-0DD81D5D5EE2}" sibTransId="{1C4CA759-FAFB-4789-90F7-12CB590904BB}"/>
    <dgm:cxn modelId="{00C5EFD5-6D46-4776-95B3-61F156B30D78}" type="presOf" srcId="{4DD36175-83C1-476B-8A22-A177DBB90A21}" destId="{CAAD8DB1-6912-46C6-A346-B770AE6551D6}" srcOrd="0" destOrd="0" presId="urn:microsoft.com/office/officeart/2018/2/layout/IconVerticalSolidList"/>
    <dgm:cxn modelId="{99A5C9D7-C6E6-4FAA-BCEE-87DC9EC81FED}" type="presOf" srcId="{D79BB32C-597F-4186-8F7B-6B92C11D87CE}" destId="{B0CD6679-A90E-4D35-9DAF-B959260339D4}" srcOrd="0" destOrd="0" presId="urn:microsoft.com/office/officeart/2018/2/layout/IconVerticalSolidList"/>
    <dgm:cxn modelId="{5A6F6EE5-B36A-49B6-A22D-0F7A13662D1A}" type="presOf" srcId="{69A5EA68-550E-413E-A26D-7D11FAB85E3A}" destId="{824B2DAA-9BF3-4025-A711-E3E2F96A962A}" srcOrd="0" destOrd="0" presId="urn:microsoft.com/office/officeart/2018/2/layout/IconVerticalSolidList"/>
    <dgm:cxn modelId="{F2B7E2FB-5CAE-4FEF-966C-1B0682461280}" type="presOf" srcId="{713BD1AC-789B-4215-966A-E7CCFC2D343E}" destId="{DF2773E1-651D-4DA8-95BF-1F2D9D28556C}" srcOrd="0" destOrd="0" presId="urn:microsoft.com/office/officeart/2018/2/layout/IconVerticalSolidList"/>
    <dgm:cxn modelId="{42044C25-E580-4418-BF8A-41608E1F5F5A}" type="presParOf" srcId="{B0CD6679-A90E-4D35-9DAF-B959260339D4}" destId="{04DED768-E4C5-4AF7-937F-B631B66EC713}" srcOrd="0" destOrd="0" presId="urn:microsoft.com/office/officeart/2018/2/layout/IconVerticalSolidList"/>
    <dgm:cxn modelId="{96D75BB3-316E-4D03-AE56-08948833C835}" type="presParOf" srcId="{04DED768-E4C5-4AF7-937F-B631B66EC713}" destId="{E265E5F4-5D74-4389-921E-F3F1D8AE66F6}" srcOrd="0" destOrd="0" presId="urn:microsoft.com/office/officeart/2018/2/layout/IconVerticalSolidList"/>
    <dgm:cxn modelId="{08CCBCFA-7000-4438-AE55-4DD95C77EF98}" type="presParOf" srcId="{04DED768-E4C5-4AF7-937F-B631B66EC713}" destId="{1C4D8ED2-873C-4200-87EE-77E3267F4B26}" srcOrd="1" destOrd="0" presId="urn:microsoft.com/office/officeart/2018/2/layout/IconVerticalSolidList"/>
    <dgm:cxn modelId="{5D2F0185-40FE-46F7-B274-11BA49029065}" type="presParOf" srcId="{04DED768-E4C5-4AF7-937F-B631B66EC713}" destId="{EBDEFA61-0E5F-4EA5-87C4-383A28F2490B}" srcOrd="2" destOrd="0" presId="urn:microsoft.com/office/officeart/2018/2/layout/IconVerticalSolidList"/>
    <dgm:cxn modelId="{ECF63E9A-AF30-45C6-9407-83B7052F4C63}" type="presParOf" srcId="{04DED768-E4C5-4AF7-937F-B631B66EC713}" destId="{824B2DAA-9BF3-4025-A711-E3E2F96A962A}" srcOrd="3" destOrd="0" presId="urn:microsoft.com/office/officeart/2018/2/layout/IconVerticalSolidList"/>
    <dgm:cxn modelId="{48CBC408-25ED-434A-AC55-274C8F22D015}" type="presParOf" srcId="{B0CD6679-A90E-4D35-9DAF-B959260339D4}" destId="{9882F94C-AFDB-43F7-8E23-0BF3B951D0EF}" srcOrd="1" destOrd="0" presId="urn:microsoft.com/office/officeart/2018/2/layout/IconVerticalSolidList"/>
    <dgm:cxn modelId="{AA89389B-15DE-4835-BD6B-E3D4E1E05703}" type="presParOf" srcId="{B0CD6679-A90E-4D35-9DAF-B959260339D4}" destId="{D5429AB8-938C-4D43-8F0A-CEA05AFB4BD1}" srcOrd="2" destOrd="0" presId="urn:microsoft.com/office/officeart/2018/2/layout/IconVerticalSolidList"/>
    <dgm:cxn modelId="{56BE14E8-F88D-482E-8CE2-308831F047AB}" type="presParOf" srcId="{D5429AB8-938C-4D43-8F0A-CEA05AFB4BD1}" destId="{61BDB6E5-6B84-40C1-B197-989A63C7C376}" srcOrd="0" destOrd="0" presId="urn:microsoft.com/office/officeart/2018/2/layout/IconVerticalSolidList"/>
    <dgm:cxn modelId="{7C2174EF-A38F-4532-9860-6936B339D489}" type="presParOf" srcId="{D5429AB8-938C-4D43-8F0A-CEA05AFB4BD1}" destId="{71D4C360-AEE6-4E60-8A94-318407D1CE4A}" srcOrd="1" destOrd="0" presId="urn:microsoft.com/office/officeart/2018/2/layout/IconVerticalSolidList"/>
    <dgm:cxn modelId="{585987B7-97CF-4611-9BB3-7ADD33BC624A}" type="presParOf" srcId="{D5429AB8-938C-4D43-8F0A-CEA05AFB4BD1}" destId="{CE6CC513-BF1C-4CC2-8686-A976B50962F0}" srcOrd="2" destOrd="0" presId="urn:microsoft.com/office/officeart/2018/2/layout/IconVerticalSolidList"/>
    <dgm:cxn modelId="{5DF8268D-A951-4DC4-BFF8-03B9A46BAE52}" type="presParOf" srcId="{D5429AB8-938C-4D43-8F0A-CEA05AFB4BD1}" destId="{CAAD8DB1-6912-46C6-A346-B770AE6551D6}" srcOrd="3" destOrd="0" presId="urn:microsoft.com/office/officeart/2018/2/layout/IconVerticalSolidList"/>
    <dgm:cxn modelId="{951E86F4-E03A-4A0E-9E27-BACA09524FB4}" type="presParOf" srcId="{B0CD6679-A90E-4D35-9DAF-B959260339D4}" destId="{4C8321D7-6189-4CFF-81D5-67D6B1A4D4F7}" srcOrd="3" destOrd="0" presId="urn:microsoft.com/office/officeart/2018/2/layout/IconVerticalSolidList"/>
    <dgm:cxn modelId="{8FF9A4A9-3615-404E-83A9-09177E77A519}" type="presParOf" srcId="{B0CD6679-A90E-4D35-9DAF-B959260339D4}" destId="{FE23220E-CE14-460A-B37D-90833F51A6CF}" srcOrd="4" destOrd="0" presId="urn:microsoft.com/office/officeart/2018/2/layout/IconVerticalSolidList"/>
    <dgm:cxn modelId="{70CCEEE4-1375-440A-AE26-42FC3F1439AE}" type="presParOf" srcId="{FE23220E-CE14-460A-B37D-90833F51A6CF}" destId="{7B2C3E64-51BC-4AD5-99AF-3BF2667B0606}" srcOrd="0" destOrd="0" presId="urn:microsoft.com/office/officeart/2018/2/layout/IconVerticalSolidList"/>
    <dgm:cxn modelId="{DCF97BE4-E0EC-458D-B29F-7285DDC6C30E}" type="presParOf" srcId="{FE23220E-CE14-460A-B37D-90833F51A6CF}" destId="{049DC461-E4B3-45AD-9778-B50E9089E9C2}" srcOrd="1" destOrd="0" presId="urn:microsoft.com/office/officeart/2018/2/layout/IconVerticalSolidList"/>
    <dgm:cxn modelId="{45A7111B-8CD2-44D5-89A7-A83B7A6408EC}" type="presParOf" srcId="{FE23220E-CE14-460A-B37D-90833F51A6CF}" destId="{C1F81EE6-A5CA-4E26-AFD7-746479399596}" srcOrd="2" destOrd="0" presId="urn:microsoft.com/office/officeart/2018/2/layout/IconVerticalSolidList"/>
    <dgm:cxn modelId="{5EDA93D5-907C-400B-8CE5-E92B220B208E}" type="presParOf" srcId="{FE23220E-CE14-460A-B37D-90833F51A6CF}" destId="{DF2773E1-651D-4DA8-95BF-1F2D9D28556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7C1815F-D75B-4210-9868-DFC357E58995}" type="doc">
      <dgm:prSet loTypeId="urn:microsoft.com/office/officeart/2005/8/layout/default" loCatId="list" qsTypeId="urn:microsoft.com/office/officeart/2005/8/quickstyle/simple1#121" qsCatId="simple" csTypeId="urn:microsoft.com/office/officeart/2005/8/colors/accent2_2#60" csCatId="accent2"/>
      <dgm:spPr/>
      <dgm:t>
        <a:bodyPr/>
        <a:lstStyle/>
        <a:p>
          <a:endParaRPr lang="en-US"/>
        </a:p>
      </dgm:t>
    </dgm:pt>
    <dgm:pt modelId="{34EB126F-CF2E-4858-A2E4-313A41B1A4A0}">
      <dgm:prSet/>
      <dgm:spPr/>
      <dgm:t>
        <a:bodyPr/>
        <a:lstStyle/>
        <a:p>
          <a:r>
            <a:rPr lang="en-GB"/>
            <a:t>Global engagement fell to 20%. </a:t>
          </a:r>
          <a:endParaRPr lang="en-US"/>
        </a:p>
      </dgm:t>
    </dgm:pt>
    <dgm:pt modelId="{1FB448C8-1304-44F8-BDFB-BCB631C11632}" type="parTrans" cxnId="{A444F45E-A5F9-47FF-8D26-BDA4C4033FAD}">
      <dgm:prSet/>
      <dgm:spPr/>
      <dgm:t>
        <a:bodyPr/>
        <a:lstStyle/>
        <a:p>
          <a:endParaRPr lang="en-US"/>
        </a:p>
      </dgm:t>
    </dgm:pt>
    <dgm:pt modelId="{5D2C13C2-C21F-47A7-884C-11CF03B32164}" type="sibTrans" cxnId="{A444F45E-A5F9-47FF-8D26-BDA4C4033FAD}">
      <dgm:prSet/>
      <dgm:spPr/>
      <dgm:t>
        <a:bodyPr/>
        <a:lstStyle/>
        <a:p>
          <a:endParaRPr lang="en-US"/>
        </a:p>
      </dgm:t>
    </dgm:pt>
    <dgm:pt modelId="{A3D7B867-5AC3-4CBF-9F5B-57EB5FDC2A76}">
      <dgm:prSet/>
      <dgm:spPr/>
      <dgm:t>
        <a:bodyPr/>
        <a:lstStyle/>
        <a:p>
          <a:r>
            <a:rPr lang="en-GB"/>
            <a:t>Low engagement costs approximately $10 trillion annually. </a:t>
          </a:r>
          <a:endParaRPr lang="en-US"/>
        </a:p>
      </dgm:t>
    </dgm:pt>
    <dgm:pt modelId="{A768B8C2-AEE7-44EB-9518-B2BFE621E450}" type="parTrans" cxnId="{D83DC5C6-6ADD-4296-B1C7-EC6A0EA93A13}">
      <dgm:prSet/>
      <dgm:spPr/>
      <dgm:t>
        <a:bodyPr/>
        <a:lstStyle/>
        <a:p>
          <a:endParaRPr lang="en-US"/>
        </a:p>
      </dgm:t>
    </dgm:pt>
    <dgm:pt modelId="{E65ACBFC-662C-4163-AE3B-40B96961F7B8}" type="sibTrans" cxnId="{D83DC5C6-6ADD-4296-B1C7-EC6A0EA93A13}">
      <dgm:prSet/>
      <dgm:spPr/>
      <dgm:t>
        <a:bodyPr/>
        <a:lstStyle/>
        <a:p>
          <a:endParaRPr lang="en-US"/>
        </a:p>
      </dgm:t>
    </dgm:pt>
    <dgm:pt modelId="{705A06BD-DAA8-4FD0-94B3-8C6C1AD97A93}">
      <dgm:prSet/>
      <dgm:spPr/>
      <dgm:t>
        <a:bodyPr/>
        <a:lstStyle/>
        <a:p>
          <a:r>
            <a:rPr lang="en-GB"/>
            <a:t>Manager engagement has fallen by 9% since 2022. </a:t>
          </a:r>
          <a:endParaRPr lang="en-US"/>
        </a:p>
      </dgm:t>
    </dgm:pt>
    <dgm:pt modelId="{B0F0D629-FB6F-4BFA-8529-C179A4A5011A}" type="parTrans" cxnId="{03F6F90F-DCF7-4EDF-9CFA-DA669AE9E690}">
      <dgm:prSet/>
      <dgm:spPr/>
      <dgm:t>
        <a:bodyPr/>
        <a:lstStyle/>
        <a:p>
          <a:endParaRPr lang="en-US"/>
        </a:p>
      </dgm:t>
    </dgm:pt>
    <dgm:pt modelId="{A63E2819-99CF-4994-B2DF-E74BB87EF516}" type="sibTrans" cxnId="{03F6F90F-DCF7-4EDF-9CFA-DA669AE9E690}">
      <dgm:prSet/>
      <dgm:spPr/>
      <dgm:t>
        <a:bodyPr/>
        <a:lstStyle/>
        <a:p>
          <a:endParaRPr lang="en-US"/>
        </a:p>
      </dgm:t>
    </dgm:pt>
    <dgm:pt modelId="{04F93DC6-A61E-4E27-B43D-96CB0A9B36F7}">
      <dgm:prSet/>
      <dgm:spPr/>
      <dgm:t>
        <a:bodyPr/>
        <a:lstStyle/>
        <a:p>
          <a:r>
            <a:rPr lang="en-GB"/>
            <a:t>79% of managers are engaged in best-practice organisations. </a:t>
          </a:r>
          <a:endParaRPr lang="en-US"/>
        </a:p>
      </dgm:t>
    </dgm:pt>
    <dgm:pt modelId="{42E64DDC-6617-441D-A333-3AD7286A5FB2}" type="parTrans" cxnId="{3E2E9BB9-8140-4264-9973-AE6B9AA1C8C7}">
      <dgm:prSet/>
      <dgm:spPr/>
      <dgm:t>
        <a:bodyPr/>
        <a:lstStyle/>
        <a:p>
          <a:endParaRPr lang="en-US"/>
        </a:p>
      </dgm:t>
    </dgm:pt>
    <dgm:pt modelId="{C1C120D9-2E3E-4997-B92D-1ECC0C2B617F}" type="sibTrans" cxnId="{3E2E9BB9-8140-4264-9973-AE6B9AA1C8C7}">
      <dgm:prSet/>
      <dgm:spPr/>
      <dgm:t>
        <a:bodyPr/>
        <a:lstStyle/>
        <a:p>
          <a:endParaRPr lang="en-US"/>
        </a:p>
      </dgm:t>
    </dgm:pt>
    <dgm:pt modelId="{27A9E88B-BF7D-44BB-9515-FF20A79B5BCF}">
      <dgm:prSet/>
      <dgm:spPr/>
      <dgm:t>
        <a:bodyPr/>
        <a:lstStyle/>
        <a:p>
          <a:r>
            <a:rPr lang="en-GB"/>
            <a:t>Employees with supportive managers are 8.7 times more likely to see positive AI transformation.</a:t>
          </a:r>
          <a:endParaRPr lang="en-US"/>
        </a:p>
      </dgm:t>
    </dgm:pt>
    <dgm:pt modelId="{64C2BE72-CACA-4E9B-966E-DE604A8114DA}" type="parTrans" cxnId="{1047BEB4-C9DB-4B5A-A15E-01AA99BAA661}">
      <dgm:prSet/>
      <dgm:spPr/>
      <dgm:t>
        <a:bodyPr/>
        <a:lstStyle/>
        <a:p>
          <a:endParaRPr lang="en-US"/>
        </a:p>
      </dgm:t>
    </dgm:pt>
    <dgm:pt modelId="{EAFDFE22-4790-4751-8BE0-29C1BF54C9B8}" type="sibTrans" cxnId="{1047BEB4-C9DB-4B5A-A15E-01AA99BAA661}">
      <dgm:prSet/>
      <dgm:spPr/>
      <dgm:t>
        <a:bodyPr/>
        <a:lstStyle/>
        <a:p>
          <a:endParaRPr lang="en-US"/>
        </a:p>
      </dgm:t>
    </dgm:pt>
    <dgm:pt modelId="{1F981238-8519-4C17-AC8D-0201CA24E753}">
      <dgm:prSet/>
      <dgm:spPr/>
      <dgm:t>
        <a:bodyPr/>
        <a:lstStyle/>
        <a:p>
          <a:r>
            <a:rPr lang="en-GB"/>
            <a:t>Employees who feel they have choices in the work they can do are nearly 50% more likely to view the job market positively.</a:t>
          </a:r>
          <a:endParaRPr lang="en-US"/>
        </a:p>
      </dgm:t>
    </dgm:pt>
    <dgm:pt modelId="{18FB7385-4295-406C-B6FA-6735C2D083B6}" type="parTrans" cxnId="{F041B5BF-57CF-417D-BCF3-5E442F9856B2}">
      <dgm:prSet/>
      <dgm:spPr/>
      <dgm:t>
        <a:bodyPr/>
        <a:lstStyle/>
        <a:p>
          <a:endParaRPr lang="en-US"/>
        </a:p>
      </dgm:t>
    </dgm:pt>
    <dgm:pt modelId="{9A014978-BA51-40EB-B53A-379B4749A1B6}" type="sibTrans" cxnId="{F041B5BF-57CF-417D-BCF3-5E442F9856B2}">
      <dgm:prSet/>
      <dgm:spPr/>
      <dgm:t>
        <a:bodyPr/>
        <a:lstStyle/>
        <a:p>
          <a:endParaRPr lang="en-US"/>
        </a:p>
      </dgm:t>
    </dgm:pt>
    <dgm:pt modelId="{1E71FFA2-BDAF-4EDD-AD40-13DB3460A431}" type="pres">
      <dgm:prSet presAssocID="{B7C1815F-D75B-4210-9868-DFC357E58995}" presName="diagram" presStyleCnt="0">
        <dgm:presLayoutVars>
          <dgm:dir/>
          <dgm:resizeHandles val="exact"/>
        </dgm:presLayoutVars>
      </dgm:prSet>
      <dgm:spPr/>
    </dgm:pt>
    <dgm:pt modelId="{C99E3F49-C7F5-4BCD-B361-F32C982B7A74}" type="pres">
      <dgm:prSet presAssocID="{34EB126F-CF2E-4858-A2E4-313A41B1A4A0}" presName="node" presStyleLbl="node1" presStyleIdx="0" presStyleCnt="6">
        <dgm:presLayoutVars>
          <dgm:bulletEnabled val="1"/>
        </dgm:presLayoutVars>
      </dgm:prSet>
      <dgm:spPr/>
    </dgm:pt>
    <dgm:pt modelId="{D3A6AF42-132D-4F7D-9721-BE2DCA56FFF6}" type="pres">
      <dgm:prSet presAssocID="{5D2C13C2-C21F-47A7-884C-11CF03B32164}" presName="sibTrans" presStyleCnt="0"/>
      <dgm:spPr/>
    </dgm:pt>
    <dgm:pt modelId="{F60951E7-7952-4E25-BB75-3725B07DCC3D}" type="pres">
      <dgm:prSet presAssocID="{A3D7B867-5AC3-4CBF-9F5B-57EB5FDC2A76}" presName="node" presStyleLbl="node1" presStyleIdx="1" presStyleCnt="6">
        <dgm:presLayoutVars>
          <dgm:bulletEnabled val="1"/>
        </dgm:presLayoutVars>
      </dgm:prSet>
      <dgm:spPr/>
    </dgm:pt>
    <dgm:pt modelId="{255A30F8-C034-44F5-8744-A5740861006E}" type="pres">
      <dgm:prSet presAssocID="{E65ACBFC-662C-4163-AE3B-40B96961F7B8}" presName="sibTrans" presStyleCnt="0"/>
      <dgm:spPr/>
    </dgm:pt>
    <dgm:pt modelId="{52C6BFFA-F802-42C1-9839-5E56944884BB}" type="pres">
      <dgm:prSet presAssocID="{705A06BD-DAA8-4FD0-94B3-8C6C1AD97A93}" presName="node" presStyleLbl="node1" presStyleIdx="2" presStyleCnt="6">
        <dgm:presLayoutVars>
          <dgm:bulletEnabled val="1"/>
        </dgm:presLayoutVars>
      </dgm:prSet>
      <dgm:spPr/>
    </dgm:pt>
    <dgm:pt modelId="{BF283AA6-ABA3-4013-9282-415087DB41B5}" type="pres">
      <dgm:prSet presAssocID="{A63E2819-99CF-4994-B2DF-E74BB87EF516}" presName="sibTrans" presStyleCnt="0"/>
      <dgm:spPr/>
    </dgm:pt>
    <dgm:pt modelId="{F1CE7324-0224-441C-8B75-BEE27434E003}" type="pres">
      <dgm:prSet presAssocID="{04F93DC6-A61E-4E27-B43D-96CB0A9B36F7}" presName="node" presStyleLbl="node1" presStyleIdx="3" presStyleCnt="6">
        <dgm:presLayoutVars>
          <dgm:bulletEnabled val="1"/>
        </dgm:presLayoutVars>
      </dgm:prSet>
      <dgm:spPr/>
    </dgm:pt>
    <dgm:pt modelId="{306496FB-07E3-4E0D-9065-A3CC501A9FCB}" type="pres">
      <dgm:prSet presAssocID="{C1C120D9-2E3E-4997-B92D-1ECC0C2B617F}" presName="sibTrans" presStyleCnt="0"/>
      <dgm:spPr/>
    </dgm:pt>
    <dgm:pt modelId="{7665729B-DA3B-4B80-A91D-43FACF6E09D0}" type="pres">
      <dgm:prSet presAssocID="{27A9E88B-BF7D-44BB-9515-FF20A79B5BCF}" presName="node" presStyleLbl="node1" presStyleIdx="4" presStyleCnt="6">
        <dgm:presLayoutVars>
          <dgm:bulletEnabled val="1"/>
        </dgm:presLayoutVars>
      </dgm:prSet>
      <dgm:spPr/>
    </dgm:pt>
    <dgm:pt modelId="{B15116B4-6B38-4B7D-9D5B-E574B68D1142}" type="pres">
      <dgm:prSet presAssocID="{EAFDFE22-4790-4751-8BE0-29C1BF54C9B8}" presName="sibTrans" presStyleCnt="0"/>
      <dgm:spPr/>
    </dgm:pt>
    <dgm:pt modelId="{208E1415-80C6-4EE7-8EC5-07B3C2DE9C44}" type="pres">
      <dgm:prSet presAssocID="{1F981238-8519-4C17-AC8D-0201CA24E753}" presName="node" presStyleLbl="node1" presStyleIdx="5" presStyleCnt="6">
        <dgm:presLayoutVars>
          <dgm:bulletEnabled val="1"/>
        </dgm:presLayoutVars>
      </dgm:prSet>
      <dgm:spPr/>
    </dgm:pt>
  </dgm:ptLst>
  <dgm:cxnLst>
    <dgm:cxn modelId="{03F6F90F-DCF7-4EDF-9CFA-DA669AE9E690}" srcId="{B7C1815F-D75B-4210-9868-DFC357E58995}" destId="{705A06BD-DAA8-4FD0-94B3-8C6C1AD97A93}" srcOrd="2" destOrd="0" parTransId="{B0F0D629-FB6F-4BFA-8529-C179A4A5011A}" sibTransId="{A63E2819-99CF-4994-B2DF-E74BB87EF516}"/>
    <dgm:cxn modelId="{CB72C91D-D59C-4450-8ACD-6FBBE9393AA2}" type="presOf" srcId="{A3D7B867-5AC3-4CBF-9F5B-57EB5FDC2A76}" destId="{F60951E7-7952-4E25-BB75-3725B07DCC3D}" srcOrd="0" destOrd="0" presId="urn:microsoft.com/office/officeart/2005/8/layout/default"/>
    <dgm:cxn modelId="{A444F45E-A5F9-47FF-8D26-BDA4C4033FAD}" srcId="{B7C1815F-D75B-4210-9868-DFC357E58995}" destId="{34EB126F-CF2E-4858-A2E4-313A41B1A4A0}" srcOrd="0" destOrd="0" parTransId="{1FB448C8-1304-44F8-BDFB-BCB631C11632}" sibTransId="{5D2C13C2-C21F-47A7-884C-11CF03B32164}"/>
    <dgm:cxn modelId="{83208F44-654D-42F9-83B1-BC3BCCB8FB09}" type="presOf" srcId="{B7C1815F-D75B-4210-9868-DFC357E58995}" destId="{1E71FFA2-BDAF-4EDD-AD40-13DB3460A431}" srcOrd="0" destOrd="0" presId="urn:microsoft.com/office/officeart/2005/8/layout/default"/>
    <dgm:cxn modelId="{38A57D95-0583-48FC-9B84-E1AA89B84332}" type="presOf" srcId="{27A9E88B-BF7D-44BB-9515-FF20A79B5BCF}" destId="{7665729B-DA3B-4B80-A91D-43FACF6E09D0}" srcOrd="0" destOrd="0" presId="urn:microsoft.com/office/officeart/2005/8/layout/default"/>
    <dgm:cxn modelId="{3DE13E9C-3AFB-468B-A716-147B619D2337}" type="presOf" srcId="{1F981238-8519-4C17-AC8D-0201CA24E753}" destId="{208E1415-80C6-4EE7-8EC5-07B3C2DE9C44}" srcOrd="0" destOrd="0" presId="urn:microsoft.com/office/officeart/2005/8/layout/default"/>
    <dgm:cxn modelId="{1047BEB4-C9DB-4B5A-A15E-01AA99BAA661}" srcId="{B7C1815F-D75B-4210-9868-DFC357E58995}" destId="{27A9E88B-BF7D-44BB-9515-FF20A79B5BCF}" srcOrd="4" destOrd="0" parTransId="{64C2BE72-CACA-4E9B-966E-DE604A8114DA}" sibTransId="{EAFDFE22-4790-4751-8BE0-29C1BF54C9B8}"/>
    <dgm:cxn modelId="{3E2E9BB9-8140-4264-9973-AE6B9AA1C8C7}" srcId="{B7C1815F-D75B-4210-9868-DFC357E58995}" destId="{04F93DC6-A61E-4E27-B43D-96CB0A9B36F7}" srcOrd="3" destOrd="0" parTransId="{42E64DDC-6617-441D-A333-3AD7286A5FB2}" sibTransId="{C1C120D9-2E3E-4997-B92D-1ECC0C2B617F}"/>
    <dgm:cxn modelId="{ACE589BD-CA1F-4DF0-BC98-4942DCBB3C7A}" type="presOf" srcId="{04F93DC6-A61E-4E27-B43D-96CB0A9B36F7}" destId="{F1CE7324-0224-441C-8B75-BEE27434E003}" srcOrd="0" destOrd="0" presId="urn:microsoft.com/office/officeart/2005/8/layout/default"/>
    <dgm:cxn modelId="{F041B5BF-57CF-417D-BCF3-5E442F9856B2}" srcId="{B7C1815F-D75B-4210-9868-DFC357E58995}" destId="{1F981238-8519-4C17-AC8D-0201CA24E753}" srcOrd="5" destOrd="0" parTransId="{18FB7385-4295-406C-B6FA-6735C2D083B6}" sibTransId="{9A014978-BA51-40EB-B53A-379B4749A1B6}"/>
    <dgm:cxn modelId="{D83DC5C6-6ADD-4296-B1C7-EC6A0EA93A13}" srcId="{B7C1815F-D75B-4210-9868-DFC357E58995}" destId="{A3D7B867-5AC3-4CBF-9F5B-57EB5FDC2A76}" srcOrd="1" destOrd="0" parTransId="{A768B8C2-AEE7-44EB-9518-B2BFE621E450}" sibTransId="{E65ACBFC-662C-4163-AE3B-40B96961F7B8}"/>
    <dgm:cxn modelId="{0E19D3C9-305B-4863-8916-9EAC4ED0B576}" type="presOf" srcId="{34EB126F-CF2E-4858-A2E4-313A41B1A4A0}" destId="{C99E3F49-C7F5-4BCD-B361-F32C982B7A74}" srcOrd="0" destOrd="0" presId="urn:microsoft.com/office/officeart/2005/8/layout/default"/>
    <dgm:cxn modelId="{E7E386FE-88C2-4E89-B28C-44B066E6A0F4}" type="presOf" srcId="{705A06BD-DAA8-4FD0-94B3-8C6C1AD97A93}" destId="{52C6BFFA-F802-42C1-9839-5E56944884BB}" srcOrd="0" destOrd="0" presId="urn:microsoft.com/office/officeart/2005/8/layout/default"/>
    <dgm:cxn modelId="{4EC90CAB-D592-4BDA-B561-E7AF209AD410}" type="presParOf" srcId="{1E71FFA2-BDAF-4EDD-AD40-13DB3460A431}" destId="{C99E3F49-C7F5-4BCD-B361-F32C982B7A74}" srcOrd="0" destOrd="0" presId="urn:microsoft.com/office/officeart/2005/8/layout/default"/>
    <dgm:cxn modelId="{5090C9A5-40E1-4BAC-84E3-FEDB3173EFA5}" type="presParOf" srcId="{1E71FFA2-BDAF-4EDD-AD40-13DB3460A431}" destId="{D3A6AF42-132D-4F7D-9721-BE2DCA56FFF6}" srcOrd="1" destOrd="0" presId="urn:microsoft.com/office/officeart/2005/8/layout/default"/>
    <dgm:cxn modelId="{C89B5270-E895-44A4-96FF-994B31C9459C}" type="presParOf" srcId="{1E71FFA2-BDAF-4EDD-AD40-13DB3460A431}" destId="{F60951E7-7952-4E25-BB75-3725B07DCC3D}" srcOrd="2" destOrd="0" presId="urn:microsoft.com/office/officeart/2005/8/layout/default"/>
    <dgm:cxn modelId="{6B1CE702-BE3A-4D12-A66F-226031FEAB56}" type="presParOf" srcId="{1E71FFA2-BDAF-4EDD-AD40-13DB3460A431}" destId="{255A30F8-C034-44F5-8744-A5740861006E}" srcOrd="3" destOrd="0" presId="urn:microsoft.com/office/officeart/2005/8/layout/default"/>
    <dgm:cxn modelId="{B72D3D25-B638-4647-A670-C3896A11ED80}" type="presParOf" srcId="{1E71FFA2-BDAF-4EDD-AD40-13DB3460A431}" destId="{52C6BFFA-F802-42C1-9839-5E56944884BB}" srcOrd="4" destOrd="0" presId="urn:microsoft.com/office/officeart/2005/8/layout/default"/>
    <dgm:cxn modelId="{EEB90064-E925-4E86-AD85-6194E4C37EC5}" type="presParOf" srcId="{1E71FFA2-BDAF-4EDD-AD40-13DB3460A431}" destId="{BF283AA6-ABA3-4013-9282-415087DB41B5}" srcOrd="5" destOrd="0" presId="urn:microsoft.com/office/officeart/2005/8/layout/default"/>
    <dgm:cxn modelId="{47267D8E-F633-4E9F-A3EB-7459CEE4D15A}" type="presParOf" srcId="{1E71FFA2-BDAF-4EDD-AD40-13DB3460A431}" destId="{F1CE7324-0224-441C-8B75-BEE27434E003}" srcOrd="6" destOrd="0" presId="urn:microsoft.com/office/officeart/2005/8/layout/default"/>
    <dgm:cxn modelId="{5C99D5C9-F55E-46A9-829C-915E10EC3AB1}" type="presParOf" srcId="{1E71FFA2-BDAF-4EDD-AD40-13DB3460A431}" destId="{306496FB-07E3-4E0D-9065-A3CC501A9FCB}" srcOrd="7" destOrd="0" presId="urn:microsoft.com/office/officeart/2005/8/layout/default"/>
    <dgm:cxn modelId="{C3305385-C1D1-46EB-A35B-24049C55FBC5}" type="presParOf" srcId="{1E71FFA2-BDAF-4EDD-AD40-13DB3460A431}" destId="{7665729B-DA3B-4B80-A91D-43FACF6E09D0}" srcOrd="8" destOrd="0" presId="urn:microsoft.com/office/officeart/2005/8/layout/default"/>
    <dgm:cxn modelId="{4319F551-4943-41CA-8BC2-4DBA7D16AB36}" type="presParOf" srcId="{1E71FFA2-BDAF-4EDD-AD40-13DB3460A431}" destId="{B15116B4-6B38-4B7D-9D5B-E574B68D1142}" srcOrd="9" destOrd="0" presId="urn:microsoft.com/office/officeart/2005/8/layout/default"/>
    <dgm:cxn modelId="{8F6C18F4-DC10-40FB-BE9F-50E40439B6DD}" type="presParOf" srcId="{1E71FFA2-BDAF-4EDD-AD40-13DB3460A431}" destId="{208E1415-80C6-4EE7-8EC5-07B3C2DE9C4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8E6CC95-BB05-48A6-B46B-D258CF90A237}" type="doc">
      <dgm:prSet loTypeId="urn:microsoft.com/office/officeart/2018/2/layout/IconVerticalSolidList" loCatId="icon" qsTypeId="urn:microsoft.com/office/officeart/2005/8/quickstyle/simple1#115" qsCatId="simple" csTypeId="urn:microsoft.com/office/officeart/2005/8/colors/accent2_2#57" csCatId="accent2" phldr="1"/>
      <dgm:spPr/>
      <dgm:t>
        <a:bodyPr/>
        <a:lstStyle/>
        <a:p>
          <a:endParaRPr lang="en-US"/>
        </a:p>
      </dgm:t>
    </dgm:pt>
    <dgm:pt modelId="{7D1844DB-D009-427A-8D21-485C71B3BC1F}">
      <dgm:prSet/>
      <dgm:spPr/>
      <dgm:t>
        <a:bodyPr/>
        <a:lstStyle/>
        <a:p>
          <a:r>
            <a:rPr lang="en-GB"/>
            <a:t>39% of workforce skills expected to change by 2030.</a:t>
          </a:r>
          <a:endParaRPr lang="en-US"/>
        </a:p>
      </dgm:t>
    </dgm:pt>
    <dgm:pt modelId="{CB320CE8-11E4-416A-8481-9108858AF3A1}" type="parTrans" cxnId="{98EAD509-59A8-47A3-B010-C7AE6DA62C53}">
      <dgm:prSet/>
      <dgm:spPr/>
      <dgm:t>
        <a:bodyPr/>
        <a:lstStyle/>
        <a:p>
          <a:endParaRPr lang="en-US"/>
        </a:p>
      </dgm:t>
    </dgm:pt>
    <dgm:pt modelId="{453755FA-6919-4B3E-A54A-FF60201CC56A}" type="sibTrans" cxnId="{98EAD509-59A8-47A3-B010-C7AE6DA62C53}">
      <dgm:prSet/>
      <dgm:spPr/>
      <dgm:t>
        <a:bodyPr/>
        <a:lstStyle/>
        <a:p>
          <a:endParaRPr lang="en-US"/>
        </a:p>
      </dgm:t>
    </dgm:pt>
    <dgm:pt modelId="{81059505-F0E7-448E-B2F4-E0060B6F91BE}">
      <dgm:prSet/>
      <dgm:spPr/>
      <dgm:t>
        <a:bodyPr/>
        <a:lstStyle/>
        <a:p>
          <a:r>
            <a:rPr lang="en-GB"/>
            <a:t>85% of employers plan to prioritise workforce upskilling.</a:t>
          </a:r>
          <a:endParaRPr lang="en-US"/>
        </a:p>
      </dgm:t>
    </dgm:pt>
    <dgm:pt modelId="{3DD7EBBD-E856-4446-9AAA-F3549211CB74}" type="parTrans" cxnId="{75BF4D19-9C3A-444C-BAD9-EA6389EB7A60}">
      <dgm:prSet/>
      <dgm:spPr/>
      <dgm:t>
        <a:bodyPr/>
        <a:lstStyle/>
        <a:p>
          <a:endParaRPr lang="en-US"/>
        </a:p>
      </dgm:t>
    </dgm:pt>
    <dgm:pt modelId="{90B4D880-F739-49ED-B5C0-D939AEC8E1F3}" type="sibTrans" cxnId="{75BF4D19-9C3A-444C-BAD9-EA6389EB7A60}">
      <dgm:prSet/>
      <dgm:spPr/>
      <dgm:t>
        <a:bodyPr/>
        <a:lstStyle/>
        <a:p>
          <a:endParaRPr lang="en-US"/>
        </a:p>
      </dgm:t>
    </dgm:pt>
    <dgm:pt modelId="{AB0B7AE8-5235-48F1-A4AC-6CE9D214A053}">
      <dgm:prSet/>
      <dgm:spPr/>
      <dgm:t>
        <a:bodyPr/>
        <a:lstStyle/>
        <a:p>
          <a:r>
            <a:rPr lang="en-GB"/>
            <a:t>AI, automation and big data are transforming work.</a:t>
          </a:r>
          <a:endParaRPr lang="en-US"/>
        </a:p>
      </dgm:t>
    </dgm:pt>
    <dgm:pt modelId="{46F90E71-163F-479E-A9CA-A7D4BAFC74C6}" type="parTrans" cxnId="{F8A7798D-8F83-4290-8F27-C53875EFB93E}">
      <dgm:prSet/>
      <dgm:spPr/>
      <dgm:t>
        <a:bodyPr/>
        <a:lstStyle/>
        <a:p>
          <a:endParaRPr lang="en-US"/>
        </a:p>
      </dgm:t>
    </dgm:pt>
    <dgm:pt modelId="{77EF5727-B2F1-4487-9838-7CF77924CC78}" type="sibTrans" cxnId="{F8A7798D-8F83-4290-8F27-C53875EFB93E}">
      <dgm:prSet/>
      <dgm:spPr/>
      <dgm:t>
        <a:bodyPr/>
        <a:lstStyle/>
        <a:p>
          <a:endParaRPr lang="en-US"/>
        </a:p>
      </dgm:t>
    </dgm:pt>
    <dgm:pt modelId="{2D5E8CB2-94DE-4E1B-A50A-DDDD3EB7AFE0}">
      <dgm:prSet/>
      <dgm:spPr/>
      <dgm:t>
        <a:bodyPr/>
        <a:lstStyle/>
        <a:p>
          <a:r>
            <a:rPr lang="en-GB"/>
            <a:t>170 million new jobs expected globally by 2030.</a:t>
          </a:r>
          <a:endParaRPr lang="en-US"/>
        </a:p>
      </dgm:t>
    </dgm:pt>
    <dgm:pt modelId="{9F7A0E19-A23A-470F-A86A-EA4229D347F5}" type="parTrans" cxnId="{3F43CA6F-5B7E-4A5E-90E4-B11FE341E9E5}">
      <dgm:prSet/>
      <dgm:spPr/>
      <dgm:t>
        <a:bodyPr/>
        <a:lstStyle/>
        <a:p>
          <a:endParaRPr lang="en-US"/>
        </a:p>
      </dgm:t>
    </dgm:pt>
    <dgm:pt modelId="{A3FF3674-D68F-4B43-9EA7-C43BCE940B3E}" type="sibTrans" cxnId="{3F43CA6F-5B7E-4A5E-90E4-B11FE341E9E5}">
      <dgm:prSet/>
      <dgm:spPr/>
      <dgm:t>
        <a:bodyPr/>
        <a:lstStyle/>
        <a:p>
          <a:endParaRPr lang="en-US"/>
        </a:p>
      </dgm:t>
    </dgm:pt>
    <dgm:pt modelId="{0DD05DD3-CF9F-485B-BAE0-3D0E63EB0230}">
      <dgm:prSet/>
      <dgm:spPr/>
      <dgm:t>
        <a:bodyPr/>
        <a:lstStyle/>
        <a:p>
          <a:r>
            <a:rPr lang="en-GB"/>
            <a:t>Skills shortages remain a major barrier to organisational growth.</a:t>
          </a:r>
          <a:endParaRPr lang="en-US"/>
        </a:p>
      </dgm:t>
    </dgm:pt>
    <dgm:pt modelId="{7FF145F5-2097-4349-BF8C-E699A190C345}" type="parTrans" cxnId="{4D3FC182-B26C-44E7-81E6-44BC5C23CCCB}">
      <dgm:prSet/>
      <dgm:spPr/>
      <dgm:t>
        <a:bodyPr/>
        <a:lstStyle/>
        <a:p>
          <a:endParaRPr lang="en-US"/>
        </a:p>
      </dgm:t>
    </dgm:pt>
    <dgm:pt modelId="{2846D72D-9562-4C4A-88B6-DC409A4CDA44}" type="sibTrans" cxnId="{4D3FC182-B26C-44E7-81E6-44BC5C23CCCB}">
      <dgm:prSet/>
      <dgm:spPr/>
      <dgm:t>
        <a:bodyPr/>
        <a:lstStyle/>
        <a:p>
          <a:endParaRPr lang="en-US"/>
        </a:p>
      </dgm:t>
    </dgm:pt>
    <dgm:pt modelId="{EFCB423B-D6E7-41B7-BC29-4469A17B77BA}" type="pres">
      <dgm:prSet presAssocID="{F8E6CC95-BB05-48A6-B46B-D258CF90A237}" presName="root" presStyleCnt="0">
        <dgm:presLayoutVars>
          <dgm:dir/>
          <dgm:resizeHandles val="exact"/>
        </dgm:presLayoutVars>
      </dgm:prSet>
      <dgm:spPr/>
    </dgm:pt>
    <dgm:pt modelId="{DC81207B-2029-470E-8463-06F57812BDB1}" type="pres">
      <dgm:prSet presAssocID="{7D1844DB-D009-427A-8D21-485C71B3BC1F}" presName="compNode" presStyleCnt="0"/>
      <dgm:spPr/>
    </dgm:pt>
    <dgm:pt modelId="{9775ACC0-40B2-443B-920E-9E4656E10AC8}" type="pres">
      <dgm:prSet presAssocID="{7D1844DB-D009-427A-8D21-485C71B3BC1F}" presName="bgRect" presStyleLbl="bgShp" presStyleIdx="0" presStyleCnt="5"/>
      <dgm:spPr/>
    </dgm:pt>
    <dgm:pt modelId="{17C8934C-590A-4B76-AD28-D25CC0F623C2}" type="pres">
      <dgm:prSet presAssocID="{7D1844DB-D009-427A-8D21-485C71B3BC1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a:ext>
      </dgm:extLst>
    </dgm:pt>
    <dgm:pt modelId="{C5AA10C2-3189-49BF-B8F8-67CB9A2DFB47}" type="pres">
      <dgm:prSet presAssocID="{7D1844DB-D009-427A-8D21-485C71B3BC1F}" presName="spaceRect" presStyleCnt="0"/>
      <dgm:spPr/>
    </dgm:pt>
    <dgm:pt modelId="{87848B40-D1C5-45A8-B8EE-D4DEC77FED22}" type="pres">
      <dgm:prSet presAssocID="{7D1844DB-D009-427A-8D21-485C71B3BC1F}" presName="parTx" presStyleLbl="revTx" presStyleIdx="0" presStyleCnt="5">
        <dgm:presLayoutVars>
          <dgm:chMax val="0"/>
          <dgm:chPref val="0"/>
        </dgm:presLayoutVars>
      </dgm:prSet>
      <dgm:spPr/>
    </dgm:pt>
    <dgm:pt modelId="{876359B7-055E-41A7-BC04-2AD076E3204E}" type="pres">
      <dgm:prSet presAssocID="{453755FA-6919-4B3E-A54A-FF60201CC56A}" presName="sibTrans" presStyleCnt="0"/>
      <dgm:spPr/>
    </dgm:pt>
    <dgm:pt modelId="{6F613ADC-E856-4B6A-B8B2-EA046D683B7A}" type="pres">
      <dgm:prSet presAssocID="{81059505-F0E7-448E-B2F4-E0060B6F91BE}" presName="compNode" presStyleCnt="0"/>
      <dgm:spPr/>
    </dgm:pt>
    <dgm:pt modelId="{4010C89E-2C3F-491C-B3E1-D1DA537DB153}" type="pres">
      <dgm:prSet presAssocID="{81059505-F0E7-448E-B2F4-E0060B6F91BE}" presName="bgRect" presStyleLbl="bgShp" presStyleIdx="1" presStyleCnt="5"/>
      <dgm:spPr/>
    </dgm:pt>
    <dgm:pt modelId="{B83710A4-A78E-41BF-994A-248F72488BD4}" type="pres">
      <dgm:prSet presAssocID="{81059505-F0E7-448E-B2F4-E0060B6F91B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CB565E8-52EE-4323-9553-EEB46D0D3640}" type="pres">
      <dgm:prSet presAssocID="{81059505-F0E7-448E-B2F4-E0060B6F91BE}" presName="spaceRect" presStyleCnt="0"/>
      <dgm:spPr/>
    </dgm:pt>
    <dgm:pt modelId="{998EE53F-D01E-422F-9290-1CE0A93CB314}" type="pres">
      <dgm:prSet presAssocID="{81059505-F0E7-448E-B2F4-E0060B6F91BE}" presName="parTx" presStyleLbl="revTx" presStyleIdx="1" presStyleCnt="5">
        <dgm:presLayoutVars>
          <dgm:chMax val="0"/>
          <dgm:chPref val="0"/>
        </dgm:presLayoutVars>
      </dgm:prSet>
      <dgm:spPr/>
    </dgm:pt>
    <dgm:pt modelId="{ECEA9234-3E23-40BC-A0C2-F85F38356763}" type="pres">
      <dgm:prSet presAssocID="{90B4D880-F739-49ED-B5C0-D939AEC8E1F3}" presName="sibTrans" presStyleCnt="0"/>
      <dgm:spPr/>
    </dgm:pt>
    <dgm:pt modelId="{3F5B1153-7437-43C8-AF4F-ABA8DEFA431F}" type="pres">
      <dgm:prSet presAssocID="{AB0B7AE8-5235-48F1-A4AC-6CE9D214A053}" presName="compNode" presStyleCnt="0"/>
      <dgm:spPr/>
    </dgm:pt>
    <dgm:pt modelId="{A0AF169A-BEC0-47CD-904B-6F5AEEBE5EC2}" type="pres">
      <dgm:prSet presAssocID="{AB0B7AE8-5235-48F1-A4AC-6CE9D214A053}" presName="bgRect" presStyleLbl="bgShp" presStyleIdx="2" presStyleCnt="5"/>
      <dgm:spPr/>
    </dgm:pt>
    <dgm:pt modelId="{5007D8F2-BF9B-4AB4-B01E-3E3EF5A8001E}" type="pres">
      <dgm:prSet presAssocID="{AB0B7AE8-5235-48F1-A4AC-6CE9D214A05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BB20A3C7-E106-42BB-9A82-58C3B11C53FA}" type="pres">
      <dgm:prSet presAssocID="{AB0B7AE8-5235-48F1-A4AC-6CE9D214A053}" presName="spaceRect" presStyleCnt="0"/>
      <dgm:spPr/>
    </dgm:pt>
    <dgm:pt modelId="{02DD6109-1238-41B4-A4E7-16C420EDA4C5}" type="pres">
      <dgm:prSet presAssocID="{AB0B7AE8-5235-48F1-A4AC-6CE9D214A053}" presName="parTx" presStyleLbl="revTx" presStyleIdx="2" presStyleCnt="5">
        <dgm:presLayoutVars>
          <dgm:chMax val="0"/>
          <dgm:chPref val="0"/>
        </dgm:presLayoutVars>
      </dgm:prSet>
      <dgm:spPr/>
    </dgm:pt>
    <dgm:pt modelId="{76147239-754C-477E-B694-171EB67D25DA}" type="pres">
      <dgm:prSet presAssocID="{77EF5727-B2F1-4487-9838-7CF77924CC78}" presName="sibTrans" presStyleCnt="0"/>
      <dgm:spPr/>
    </dgm:pt>
    <dgm:pt modelId="{95629E66-76F9-46BB-885E-25066FBF32CA}" type="pres">
      <dgm:prSet presAssocID="{2D5E8CB2-94DE-4E1B-A50A-DDDD3EB7AFE0}" presName="compNode" presStyleCnt="0"/>
      <dgm:spPr/>
    </dgm:pt>
    <dgm:pt modelId="{7E28EF5B-B6DF-48C8-8EFE-87A1006C6053}" type="pres">
      <dgm:prSet presAssocID="{2D5E8CB2-94DE-4E1B-A50A-DDDD3EB7AFE0}" presName="bgRect" presStyleLbl="bgShp" presStyleIdx="3" presStyleCnt="5"/>
      <dgm:spPr/>
    </dgm:pt>
    <dgm:pt modelId="{00B7898E-E28E-4CFE-9C88-300C64989630}" type="pres">
      <dgm:prSet presAssocID="{2D5E8CB2-94DE-4E1B-A50A-DDDD3EB7AFE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283E8ECE-9CA5-4C12-902B-26AB2B25A444}" type="pres">
      <dgm:prSet presAssocID="{2D5E8CB2-94DE-4E1B-A50A-DDDD3EB7AFE0}" presName="spaceRect" presStyleCnt="0"/>
      <dgm:spPr/>
    </dgm:pt>
    <dgm:pt modelId="{88DD965B-0FF6-4171-8B32-5B3EFFDEAAFA}" type="pres">
      <dgm:prSet presAssocID="{2D5E8CB2-94DE-4E1B-A50A-DDDD3EB7AFE0}" presName="parTx" presStyleLbl="revTx" presStyleIdx="3" presStyleCnt="5">
        <dgm:presLayoutVars>
          <dgm:chMax val="0"/>
          <dgm:chPref val="0"/>
        </dgm:presLayoutVars>
      </dgm:prSet>
      <dgm:spPr/>
    </dgm:pt>
    <dgm:pt modelId="{6F73174E-52B8-47B2-99C0-8549E5978B4C}" type="pres">
      <dgm:prSet presAssocID="{A3FF3674-D68F-4B43-9EA7-C43BCE940B3E}" presName="sibTrans" presStyleCnt="0"/>
      <dgm:spPr/>
    </dgm:pt>
    <dgm:pt modelId="{D29754F3-83B0-4379-A743-7AB097E45583}" type="pres">
      <dgm:prSet presAssocID="{0DD05DD3-CF9F-485B-BAE0-3D0E63EB0230}" presName="compNode" presStyleCnt="0"/>
      <dgm:spPr/>
    </dgm:pt>
    <dgm:pt modelId="{F8760A4D-9C90-4C5A-A645-07765C94CC8C}" type="pres">
      <dgm:prSet presAssocID="{0DD05DD3-CF9F-485B-BAE0-3D0E63EB0230}" presName="bgRect" presStyleLbl="bgShp" presStyleIdx="4" presStyleCnt="5"/>
      <dgm:spPr/>
    </dgm:pt>
    <dgm:pt modelId="{99301B7C-8434-4F18-81AA-C7EC51734ADB}" type="pres">
      <dgm:prSet presAssocID="{0DD05DD3-CF9F-485B-BAE0-3D0E63EB023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usiness Growth"/>
        </a:ext>
      </dgm:extLst>
    </dgm:pt>
    <dgm:pt modelId="{23B57543-37D0-4ABA-AC39-517532AAEC5A}" type="pres">
      <dgm:prSet presAssocID="{0DD05DD3-CF9F-485B-BAE0-3D0E63EB0230}" presName="spaceRect" presStyleCnt="0"/>
      <dgm:spPr/>
    </dgm:pt>
    <dgm:pt modelId="{1D552AA0-1EE5-4E8B-A165-7B87D52ADAC1}" type="pres">
      <dgm:prSet presAssocID="{0DD05DD3-CF9F-485B-BAE0-3D0E63EB0230}" presName="parTx" presStyleLbl="revTx" presStyleIdx="4" presStyleCnt="5">
        <dgm:presLayoutVars>
          <dgm:chMax val="0"/>
          <dgm:chPref val="0"/>
        </dgm:presLayoutVars>
      </dgm:prSet>
      <dgm:spPr/>
    </dgm:pt>
  </dgm:ptLst>
  <dgm:cxnLst>
    <dgm:cxn modelId="{D5D5F200-4E1C-463F-9217-0FC1224444AA}" type="presOf" srcId="{F8E6CC95-BB05-48A6-B46B-D258CF90A237}" destId="{EFCB423B-D6E7-41B7-BC29-4469A17B77BA}" srcOrd="0" destOrd="0" presId="urn:microsoft.com/office/officeart/2018/2/layout/IconVerticalSolidList"/>
    <dgm:cxn modelId="{11188D09-5679-4E95-9DFF-C0A196337BB2}" type="presOf" srcId="{7D1844DB-D009-427A-8D21-485C71B3BC1F}" destId="{87848B40-D1C5-45A8-B8EE-D4DEC77FED22}" srcOrd="0" destOrd="0" presId="urn:microsoft.com/office/officeart/2018/2/layout/IconVerticalSolidList"/>
    <dgm:cxn modelId="{98EAD509-59A8-47A3-B010-C7AE6DA62C53}" srcId="{F8E6CC95-BB05-48A6-B46B-D258CF90A237}" destId="{7D1844DB-D009-427A-8D21-485C71B3BC1F}" srcOrd="0" destOrd="0" parTransId="{CB320CE8-11E4-416A-8481-9108858AF3A1}" sibTransId="{453755FA-6919-4B3E-A54A-FF60201CC56A}"/>
    <dgm:cxn modelId="{1D71850E-E092-492A-8FAA-22AF23135219}" type="presOf" srcId="{2D5E8CB2-94DE-4E1B-A50A-DDDD3EB7AFE0}" destId="{88DD965B-0FF6-4171-8B32-5B3EFFDEAAFA}" srcOrd="0" destOrd="0" presId="urn:microsoft.com/office/officeart/2018/2/layout/IconVerticalSolidList"/>
    <dgm:cxn modelId="{75BF4D19-9C3A-444C-BAD9-EA6389EB7A60}" srcId="{F8E6CC95-BB05-48A6-B46B-D258CF90A237}" destId="{81059505-F0E7-448E-B2F4-E0060B6F91BE}" srcOrd="1" destOrd="0" parTransId="{3DD7EBBD-E856-4446-9AAA-F3549211CB74}" sibTransId="{90B4D880-F739-49ED-B5C0-D939AEC8E1F3}"/>
    <dgm:cxn modelId="{87C99636-62BD-4F60-9B09-9C5964162E05}" type="presOf" srcId="{81059505-F0E7-448E-B2F4-E0060B6F91BE}" destId="{998EE53F-D01E-422F-9290-1CE0A93CB314}" srcOrd="0" destOrd="0" presId="urn:microsoft.com/office/officeart/2018/2/layout/IconVerticalSolidList"/>
    <dgm:cxn modelId="{3F43CA6F-5B7E-4A5E-90E4-B11FE341E9E5}" srcId="{F8E6CC95-BB05-48A6-B46B-D258CF90A237}" destId="{2D5E8CB2-94DE-4E1B-A50A-DDDD3EB7AFE0}" srcOrd="3" destOrd="0" parTransId="{9F7A0E19-A23A-470F-A86A-EA4229D347F5}" sibTransId="{A3FF3674-D68F-4B43-9EA7-C43BCE940B3E}"/>
    <dgm:cxn modelId="{4D3FC182-B26C-44E7-81E6-44BC5C23CCCB}" srcId="{F8E6CC95-BB05-48A6-B46B-D258CF90A237}" destId="{0DD05DD3-CF9F-485B-BAE0-3D0E63EB0230}" srcOrd="4" destOrd="0" parTransId="{7FF145F5-2097-4349-BF8C-E699A190C345}" sibTransId="{2846D72D-9562-4C4A-88B6-DC409A4CDA44}"/>
    <dgm:cxn modelId="{F8A7798D-8F83-4290-8F27-C53875EFB93E}" srcId="{F8E6CC95-BB05-48A6-B46B-D258CF90A237}" destId="{AB0B7AE8-5235-48F1-A4AC-6CE9D214A053}" srcOrd="2" destOrd="0" parTransId="{46F90E71-163F-479E-A9CA-A7D4BAFC74C6}" sibTransId="{77EF5727-B2F1-4487-9838-7CF77924CC78}"/>
    <dgm:cxn modelId="{5FCB4EC2-1782-4D21-ADB4-B347EDADD662}" type="presOf" srcId="{AB0B7AE8-5235-48F1-A4AC-6CE9D214A053}" destId="{02DD6109-1238-41B4-A4E7-16C420EDA4C5}" srcOrd="0" destOrd="0" presId="urn:microsoft.com/office/officeart/2018/2/layout/IconVerticalSolidList"/>
    <dgm:cxn modelId="{4934F9FE-E653-453F-927F-A8AF9520DEC3}" type="presOf" srcId="{0DD05DD3-CF9F-485B-BAE0-3D0E63EB0230}" destId="{1D552AA0-1EE5-4E8B-A165-7B87D52ADAC1}" srcOrd="0" destOrd="0" presId="urn:microsoft.com/office/officeart/2018/2/layout/IconVerticalSolidList"/>
    <dgm:cxn modelId="{B7744843-45E8-404A-B558-A970E666F3E5}" type="presParOf" srcId="{EFCB423B-D6E7-41B7-BC29-4469A17B77BA}" destId="{DC81207B-2029-470E-8463-06F57812BDB1}" srcOrd="0" destOrd="0" presId="urn:microsoft.com/office/officeart/2018/2/layout/IconVerticalSolidList"/>
    <dgm:cxn modelId="{0E8F85CF-9CF0-4526-914B-32C34EC59895}" type="presParOf" srcId="{DC81207B-2029-470E-8463-06F57812BDB1}" destId="{9775ACC0-40B2-443B-920E-9E4656E10AC8}" srcOrd="0" destOrd="0" presId="urn:microsoft.com/office/officeart/2018/2/layout/IconVerticalSolidList"/>
    <dgm:cxn modelId="{AEEDBF0B-0C93-469A-A6E5-3CACB9CE7849}" type="presParOf" srcId="{DC81207B-2029-470E-8463-06F57812BDB1}" destId="{17C8934C-590A-4B76-AD28-D25CC0F623C2}" srcOrd="1" destOrd="0" presId="urn:microsoft.com/office/officeart/2018/2/layout/IconVerticalSolidList"/>
    <dgm:cxn modelId="{E8BF3D5B-F849-48C2-98C0-516096B00D36}" type="presParOf" srcId="{DC81207B-2029-470E-8463-06F57812BDB1}" destId="{C5AA10C2-3189-49BF-B8F8-67CB9A2DFB47}" srcOrd="2" destOrd="0" presId="urn:microsoft.com/office/officeart/2018/2/layout/IconVerticalSolidList"/>
    <dgm:cxn modelId="{19C8F606-84AE-462D-9635-43568A1241DA}" type="presParOf" srcId="{DC81207B-2029-470E-8463-06F57812BDB1}" destId="{87848B40-D1C5-45A8-B8EE-D4DEC77FED22}" srcOrd="3" destOrd="0" presId="urn:microsoft.com/office/officeart/2018/2/layout/IconVerticalSolidList"/>
    <dgm:cxn modelId="{F49082B9-1419-4003-9B6B-D9312A9DB467}" type="presParOf" srcId="{EFCB423B-D6E7-41B7-BC29-4469A17B77BA}" destId="{876359B7-055E-41A7-BC04-2AD076E3204E}" srcOrd="1" destOrd="0" presId="urn:microsoft.com/office/officeart/2018/2/layout/IconVerticalSolidList"/>
    <dgm:cxn modelId="{34566B98-42B1-4805-BC24-F4C163D096FC}" type="presParOf" srcId="{EFCB423B-D6E7-41B7-BC29-4469A17B77BA}" destId="{6F613ADC-E856-4B6A-B8B2-EA046D683B7A}" srcOrd="2" destOrd="0" presId="urn:microsoft.com/office/officeart/2018/2/layout/IconVerticalSolidList"/>
    <dgm:cxn modelId="{B38C3778-163F-4B62-9087-92BBB4057C96}" type="presParOf" srcId="{6F613ADC-E856-4B6A-B8B2-EA046D683B7A}" destId="{4010C89E-2C3F-491C-B3E1-D1DA537DB153}" srcOrd="0" destOrd="0" presId="urn:microsoft.com/office/officeart/2018/2/layout/IconVerticalSolidList"/>
    <dgm:cxn modelId="{3FB7100C-3BB9-40A6-A3F0-825F957A660F}" type="presParOf" srcId="{6F613ADC-E856-4B6A-B8B2-EA046D683B7A}" destId="{B83710A4-A78E-41BF-994A-248F72488BD4}" srcOrd="1" destOrd="0" presId="urn:microsoft.com/office/officeart/2018/2/layout/IconVerticalSolidList"/>
    <dgm:cxn modelId="{47DF08AF-57FD-496C-891E-5B4BFF879B11}" type="presParOf" srcId="{6F613ADC-E856-4B6A-B8B2-EA046D683B7A}" destId="{8CB565E8-52EE-4323-9553-EEB46D0D3640}" srcOrd="2" destOrd="0" presId="urn:microsoft.com/office/officeart/2018/2/layout/IconVerticalSolidList"/>
    <dgm:cxn modelId="{D7E5785C-20FF-4403-85F8-15352EBB1F5D}" type="presParOf" srcId="{6F613ADC-E856-4B6A-B8B2-EA046D683B7A}" destId="{998EE53F-D01E-422F-9290-1CE0A93CB314}" srcOrd="3" destOrd="0" presId="urn:microsoft.com/office/officeart/2018/2/layout/IconVerticalSolidList"/>
    <dgm:cxn modelId="{FA07F399-5D17-4A2F-933A-ADEF8C5F7240}" type="presParOf" srcId="{EFCB423B-D6E7-41B7-BC29-4469A17B77BA}" destId="{ECEA9234-3E23-40BC-A0C2-F85F38356763}" srcOrd="3" destOrd="0" presId="urn:microsoft.com/office/officeart/2018/2/layout/IconVerticalSolidList"/>
    <dgm:cxn modelId="{BD651ADB-105B-4129-9C5F-64BB523E55E7}" type="presParOf" srcId="{EFCB423B-D6E7-41B7-BC29-4469A17B77BA}" destId="{3F5B1153-7437-43C8-AF4F-ABA8DEFA431F}" srcOrd="4" destOrd="0" presId="urn:microsoft.com/office/officeart/2018/2/layout/IconVerticalSolidList"/>
    <dgm:cxn modelId="{49982B46-1AFE-4576-ABB0-C20DBF5CA6C2}" type="presParOf" srcId="{3F5B1153-7437-43C8-AF4F-ABA8DEFA431F}" destId="{A0AF169A-BEC0-47CD-904B-6F5AEEBE5EC2}" srcOrd="0" destOrd="0" presId="urn:microsoft.com/office/officeart/2018/2/layout/IconVerticalSolidList"/>
    <dgm:cxn modelId="{2A55891E-95FC-49D6-BF31-30870D72B094}" type="presParOf" srcId="{3F5B1153-7437-43C8-AF4F-ABA8DEFA431F}" destId="{5007D8F2-BF9B-4AB4-B01E-3E3EF5A8001E}" srcOrd="1" destOrd="0" presId="urn:microsoft.com/office/officeart/2018/2/layout/IconVerticalSolidList"/>
    <dgm:cxn modelId="{F26F5505-EFD5-4B05-911C-A423C71BE96F}" type="presParOf" srcId="{3F5B1153-7437-43C8-AF4F-ABA8DEFA431F}" destId="{BB20A3C7-E106-42BB-9A82-58C3B11C53FA}" srcOrd="2" destOrd="0" presId="urn:microsoft.com/office/officeart/2018/2/layout/IconVerticalSolidList"/>
    <dgm:cxn modelId="{83CD4A99-4C3F-4C90-B34B-B59F6D4BEDCD}" type="presParOf" srcId="{3F5B1153-7437-43C8-AF4F-ABA8DEFA431F}" destId="{02DD6109-1238-41B4-A4E7-16C420EDA4C5}" srcOrd="3" destOrd="0" presId="urn:microsoft.com/office/officeart/2018/2/layout/IconVerticalSolidList"/>
    <dgm:cxn modelId="{E3AEAE0B-DE63-48FD-A079-934AAC1899F4}" type="presParOf" srcId="{EFCB423B-D6E7-41B7-BC29-4469A17B77BA}" destId="{76147239-754C-477E-B694-171EB67D25DA}" srcOrd="5" destOrd="0" presId="urn:microsoft.com/office/officeart/2018/2/layout/IconVerticalSolidList"/>
    <dgm:cxn modelId="{530E70AA-BC2B-4944-9FD5-DA9661FC7F94}" type="presParOf" srcId="{EFCB423B-D6E7-41B7-BC29-4469A17B77BA}" destId="{95629E66-76F9-46BB-885E-25066FBF32CA}" srcOrd="6" destOrd="0" presId="urn:microsoft.com/office/officeart/2018/2/layout/IconVerticalSolidList"/>
    <dgm:cxn modelId="{8FA1BC1B-95D5-4087-8DD9-E8635DBC7599}" type="presParOf" srcId="{95629E66-76F9-46BB-885E-25066FBF32CA}" destId="{7E28EF5B-B6DF-48C8-8EFE-87A1006C6053}" srcOrd="0" destOrd="0" presId="urn:microsoft.com/office/officeart/2018/2/layout/IconVerticalSolidList"/>
    <dgm:cxn modelId="{5734C5BF-7CC9-46E4-97EB-F65D4F22FD47}" type="presParOf" srcId="{95629E66-76F9-46BB-885E-25066FBF32CA}" destId="{00B7898E-E28E-4CFE-9C88-300C64989630}" srcOrd="1" destOrd="0" presId="urn:microsoft.com/office/officeart/2018/2/layout/IconVerticalSolidList"/>
    <dgm:cxn modelId="{83F122D4-768B-4934-99B9-C969A377AE08}" type="presParOf" srcId="{95629E66-76F9-46BB-885E-25066FBF32CA}" destId="{283E8ECE-9CA5-4C12-902B-26AB2B25A444}" srcOrd="2" destOrd="0" presId="urn:microsoft.com/office/officeart/2018/2/layout/IconVerticalSolidList"/>
    <dgm:cxn modelId="{09526A26-079D-40C0-8160-FD4BF0F2C1FC}" type="presParOf" srcId="{95629E66-76F9-46BB-885E-25066FBF32CA}" destId="{88DD965B-0FF6-4171-8B32-5B3EFFDEAAFA}" srcOrd="3" destOrd="0" presId="urn:microsoft.com/office/officeart/2018/2/layout/IconVerticalSolidList"/>
    <dgm:cxn modelId="{999E5B78-ECD8-4EF2-BC6D-5AE7E55985C9}" type="presParOf" srcId="{EFCB423B-D6E7-41B7-BC29-4469A17B77BA}" destId="{6F73174E-52B8-47B2-99C0-8549E5978B4C}" srcOrd="7" destOrd="0" presId="urn:microsoft.com/office/officeart/2018/2/layout/IconVerticalSolidList"/>
    <dgm:cxn modelId="{03CF0FAA-E3C3-49FE-BB12-5B5150148D07}" type="presParOf" srcId="{EFCB423B-D6E7-41B7-BC29-4469A17B77BA}" destId="{D29754F3-83B0-4379-A743-7AB097E45583}" srcOrd="8" destOrd="0" presId="urn:microsoft.com/office/officeart/2018/2/layout/IconVerticalSolidList"/>
    <dgm:cxn modelId="{543BF6EE-F07A-474A-8C76-E27085534D7D}" type="presParOf" srcId="{D29754F3-83B0-4379-A743-7AB097E45583}" destId="{F8760A4D-9C90-4C5A-A645-07765C94CC8C}" srcOrd="0" destOrd="0" presId="urn:microsoft.com/office/officeart/2018/2/layout/IconVerticalSolidList"/>
    <dgm:cxn modelId="{84983AF2-EAE2-403F-AE88-AF9FF505ACAB}" type="presParOf" srcId="{D29754F3-83B0-4379-A743-7AB097E45583}" destId="{99301B7C-8434-4F18-81AA-C7EC51734ADB}" srcOrd="1" destOrd="0" presId="urn:microsoft.com/office/officeart/2018/2/layout/IconVerticalSolidList"/>
    <dgm:cxn modelId="{954914B5-69FD-40A4-8DF6-D84F8D36DBE7}" type="presParOf" srcId="{D29754F3-83B0-4379-A743-7AB097E45583}" destId="{23B57543-37D0-4ABA-AC39-517532AAEC5A}" srcOrd="2" destOrd="0" presId="urn:microsoft.com/office/officeart/2018/2/layout/IconVerticalSolidList"/>
    <dgm:cxn modelId="{B5D1E088-7122-45D0-BFAB-9F6E827EF6F6}" type="presParOf" srcId="{D29754F3-83B0-4379-A743-7AB097E45583}" destId="{1D552AA0-1EE5-4E8B-A165-7B87D52ADA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222860B-4BC3-44C8-B88E-F74641B8F09E}" type="doc">
      <dgm:prSet loTypeId="urn:microsoft.com/office/officeart/2005/8/layout/default" loCatId="list" qsTypeId="urn:microsoft.com/office/officeart/2005/8/quickstyle/simple1#165" qsCatId="simple" csTypeId="urn:microsoft.com/office/officeart/2005/8/colors/accent1_2#103" csCatId="accent1" phldr="1"/>
      <dgm:spPr/>
      <dgm:t>
        <a:bodyPr/>
        <a:lstStyle/>
        <a:p>
          <a:endParaRPr lang="en-US"/>
        </a:p>
      </dgm:t>
    </dgm:pt>
    <dgm:pt modelId="{A960E95E-356E-4235-901E-1B30D4680BE3}">
      <dgm:prSet/>
      <dgm:spPr/>
      <dgm:t>
        <a:bodyPr/>
        <a:lstStyle/>
        <a:p>
          <a:r>
            <a:rPr lang="en-GB"/>
            <a:t>Should align to the organisation strategy.</a:t>
          </a:r>
          <a:endParaRPr lang="en-US"/>
        </a:p>
      </dgm:t>
    </dgm:pt>
    <dgm:pt modelId="{0362B878-0E6C-4C3D-A303-428038C8F57A}" type="parTrans" cxnId="{10968254-BFEF-4AC7-96A4-68492D807771}">
      <dgm:prSet/>
      <dgm:spPr/>
      <dgm:t>
        <a:bodyPr/>
        <a:lstStyle/>
        <a:p>
          <a:endParaRPr lang="en-US"/>
        </a:p>
      </dgm:t>
    </dgm:pt>
    <dgm:pt modelId="{9A98F7B6-4EA6-425D-9B15-5E415EF32ADF}" type="sibTrans" cxnId="{10968254-BFEF-4AC7-96A4-68492D807771}">
      <dgm:prSet/>
      <dgm:spPr/>
      <dgm:t>
        <a:bodyPr/>
        <a:lstStyle/>
        <a:p>
          <a:endParaRPr lang="en-US"/>
        </a:p>
      </dgm:t>
    </dgm:pt>
    <dgm:pt modelId="{E0BA7F8C-32DA-44E9-947F-0C8CFAD35B8F}">
      <dgm:prSet/>
      <dgm:spPr/>
      <dgm:t>
        <a:bodyPr/>
        <a:lstStyle/>
        <a:p>
          <a:r>
            <a:rPr lang="en-GB" dirty="0"/>
            <a:t>Important to determine future workforce needs (CIPD, 2025). </a:t>
          </a:r>
          <a:endParaRPr lang="en-US" dirty="0"/>
        </a:p>
      </dgm:t>
    </dgm:pt>
    <dgm:pt modelId="{071A3F14-4C42-4EDB-8F80-72C11703BD88}" type="parTrans" cxnId="{EB16C5B5-DE96-4BC4-88C5-4E4CADDA314C}">
      <dgm:prSet/>
      <dgm:spPr/>
      <dgm:t>
        <a:bodyPr/>
        <a:lstStyle/>
        <a:p>
          <a:endParaRPr lang="en-US"/>
        </a:p>
      </dgm:t>
    </dgm:pt>
    <dgm:pt modelId="{63570C28-58FF-4AF5-92BD-71DCCCE6FC68}" type="sibTrans" cxnId="{EB16C5B5-DE96-4BC4-88C5-4E4CADDA314C}">
      <dgm:prSet/>
      <dgm:spPr/>
      <dgm:t>
        <a:bodyPr/>
        <a:lstStyle/>
        <a:p>
          <a:endParaRPr lang="en-US"/>
        </a:p>
      </dgm:t>
    </dgm:pt>
    <dgm:pt modelId="{CA6F957B-474E-4C07-B698-6E3FBBC41BA3}">
      <dgm:prSet/>
      <dgm:spPr/>
      <dgm:t>
        <a:bodyPr/>
        <a:lstStyle/>
        <a:p>
          <a:r>
            <a:rPr lang="en-GB" dirty="0"/>
            <a:t>As per findings by Gallup and WEF, organisations must not only attract talent but also develop, engage and retain it.</a:t>
          </a:r>
          <a:endParaRPr lang="en-US" dirty="0"/>
        </a:p>
      </dgm:t>
    </dgm:pt>
    <dgm:pt modelId="{96FE6214-3F3B-400E-A3EB-90FA56C6ED76}" type="parTrans" cxnId="{CD08BFA1-D212-45C9-94FD-E9DB54BC1E5A}">
      <dgm:prSet/>
      <dgm:spPr/>
      <dgm:t>
        <a:bodyPr/>
        <a:lstStyle/>
        <a:p>
          <a:endParaRPr lang="en-US"/>
        </a:p>
      </dgm:t>
    </dgm:pt>
    <dgm:pt modelId="{B166ABB1-0E73-47D9-B4D0-382BB4857452}" type="sibTrans" cxnId="{CD08BFA1-D212-45C9-94FD-E9DB54BC1E5A}">
      <dgm:prSet/>
      <dgm:spPr/>
      <dgm:t>
        <a:bodyPr/>
        <a:lstStyle/>
        <a:p>
          <a:endParaRPr lang="en-US"/>
        </a:p>
      </dgm:t>
    </dgm:pt>
    <dgm:pt modelId="{4B534D20-E6F8-4F9D-A71F-578D2BB5EEEC}">
      <dgm:prSet/>
      <dgm:spPr/>
      <dgm:t>
        <a:bodyPr/>
        <a:lstStyle/>
        <a:p>
          <a:r>
            <a:rPr lang="en-GB"/>
            <a:t>How can you measure return on investment (ROI)?</a:t>
          </a:r>
          <a:endParaRPr lang="en-US"/>
        </a:p>
      </dgm:t>
    </dgm:pt>
    <dgm:pt modelId="{587AC000-714C-474B-AD5D-DEE5FE9C8347}" type="parTrans" cxnId="{4B82C723-B174-4F5E-971A-34AE3EC249A6}">
      <dgm:prSet/>
      <dgm:spPr/>
      <dgm:t>
        <a:bodyPr/>
        <a:lstStyle/>
        <a:p>
          <a:endParaRPr lang="en-US"/>
        </a:p>
      </dgm:t>
    </dgm:pt>
    <dgm:pt modelId="{3C865A40-C685-4C7B-8345-AAF63349DF35}" type="sibTrans" cxnId="{4B82C723-B174-4F5E-971A-34AE3EC249A6}">
      <dgm:prSet/>
      <dgm:spPr/>
      <dgm:t>
        <a:bodyPr/>
        <a:lstStyle/>
        <a:p>
          <a:endParaRPr lang="en-US"/>
        </a:p>
      </dgm:t>
    </dgm:pt>
    <dgm:pt modelId="{9657AA72-6B9C-49D1-B85D-0829BDE4C381}" type="pres">
      <dgm:prSet presAssocID="{4222860B-4BC3-44C8-B88E-F74641B8F09E}" presName="diagram" presStyleCnt="0">
        <dgm:presLayoutVars>
          <dgm:dir/>
          <dgm:resizeHandles val="exact"/>
        </dgm:presLayoutVars>
      </dgm:prSet>
      <dgm:spPr/>
    </dgm:pt>
    <dgm:pt modelId="{BAD6E53E-86F7-44D6-9A07-7894B741B5FE}" type="pres">
      <dgm:prSet presAssocID="{A960E95E-356E-4235-901E-1B30D4680BE3}" presName="node" presStyleLbl="node1" presStyleIdx="0" presStyleCnt="4">
        <dgm:presLayoutVars>
          <dgm:bulletEnabled val="1"/>
        </dgm:presLayoutVars>
      </dgm:prSet>
      <dgm:spPr/>
    </dgm:pt>
    <dgm:pt modelId="{87C7981B-5BE3-48F2-B4EB-AFF32BC1E189}" type="pres">
      <dgm:prSet presAssocID="{9A98F7B6-4EA6-425D-9B15-5E415EF32ADF}" presName="sibTrans" presStyleCnt="0"/>
      <dgm:spPr/>
    </dgm:pt>
    <dgm:pt modelId="{6AC29A1D-9526-4333-939E-0D78BA0B473B}" type="pres">
      <dgm:prSet presAssocID="{E0BA7F8C-32DA-44E9-947F-0C8CFAD35B8F}" presName="node" presStyleLbl="node1" presStyleIdx="1" presStyleCnt="4">
        <dgm:presLayoutVars>
          <dgm:bulletEnabled val="1"/>
        </dgm:presLayoutVars>
      </dgm:prSet>
      <dgm:spPr/>
    </dgm:pt>
    <dgm:pt modelId="{7AB5D99D-C81E-456C-B9CB-27CFB0C19693}" type="pres">
      <dgm:prSet presAssocID="{63570C28-58FF-4AF5-92BD-71DCCCE6FC68}" presName="sibTrans" presStyleCnt="0"/>
      <dgm:spPr/>
    </dgm:pt>
    <dgm:pt modelId="{7AF3AF77-B15A-447F-BFFD-78B99133B369}" type="pres">
      <dgm:prSet presAssocID="{CA6F957B-474E-4C07-B698-6E3FBBC41BA3}" presName="node" presStyleLbl="node1" presStyleIdx="2" presStyleCnt="4">
        <dgm:presLayoutVars>
          <dgm:bulletEnabled val="1"/>
        </dgm:presLayoutVars>
      </dgm:prSet>
      <dgm:spPr/>
    </dgm:pt>
    <dgm:pt modelId="{D3F8E330-1AF2-4BCA-9B2D-1D803935E8D7}" type="pres">
      <dgm:prSet presAssocID="{B166ABB1-0E73-47D9-B4D0-382BB4857452}" presName="sibTrans" presStyleCnt="0"/>
      <dgm:spPr/>
    </dgm:pt>
    <dgm:pt modelId="{11C6D391-9043-45B3-83E2-C4FD4464D46F}" type="pres">
      <dgm:prSet presAssocID="{4B534D20-E6F8-4F9D-A71F-578D2BB5EEEC}" presName="node" presStyleLbl="node1" presStyleIdx="3" presStyleCnt="4">
        <dgm:presLayoutVars>
          <dgm:bulletEnabled val="1"/>
        </dgm:presLayoutVars>
      </dgm:prSet>
      <dgm:spPr/>
    </dgm:pt>
  </dgm:ptLst>
  <dgm:cxnLst>
    <dgm:cxn modelId="{4B82C723-B174-4F5E-971A-34AE3EC249A6}" srcId="{4222860B-4BC3-44C8-B88E-F74641B8F09E}" destId="{4B534D20-E6F8-4F9D-A71F-578D2BB5EEEC}" srcOrd="3" destOrd="0" parTransId="{587AC000-714C-474B-AD5D-DEE5FE9C8347}" sibTransId="{3C865A40-C685-4C7B-8345-AAF63349DF35}"/>
    <dgm:cxn modelId="{2276E961-12B2-4A18-AF03-93FDF620BA2E}" type="presOf" srcId="{CA6F957B-474E-4C07-B698-6E3FBBC41BA3}" destId="{7AF3AF77-B15A-447F-BFFD-78B99133B369}" srcOrd="0" destOrd="0" presId="urn:microsoft.com/office/officeart/2005/8/layout/default"/>
    <dgm:cxn modelId="{10968254-BFEF-4AC7-96A4-68492D807771}" srcId="{4222860B-4BC3-44C8-B88E-F74641B8F09E}" destId="{A960E95E-356E-4235-901E-1B30D4680BE3}" srcOrd="0" destOrd="0" parTransId="{0362B878-0E6C-4C3D-A303-428038C8F57A}" sibTransId="{9A98F7B6-4EA6-425D-9B15-5E415EF32ADF}"/>
    <dgm:cxn modelId="{54D0548C-2AE1-417E-8C49-5CA9D81D55CF}" type="presOf" srcId="{4222860B-4BC3-44C8-B88E-F74641B8F09E}" destId="{9657AA72-6B9C-49D1-B85D-0829BDE4C381}" srcOrd="0" destOrd="0" presId="urn:microsoft.com/office/officeart/2005/8/layout/default"/>
    <dgm:cxn modelId="{CD08BFA1-D212-45C9-94FD-E9DB54BC1E5A}" srcId="{4222860B-4BC3-44C8-B88E-F74641B8F09E}" destId="{CA6F957B-474E-4C07-B698-6E3FBBC41BA3}" srcOrd="2" destOrd="0" parTransId="{96FE6214-3F3B-400E-A3EB-90FA56C6ED76}" sibTransId="{B166ABB1-0E73-47D9-B4D0-382BB4857452}"/>
    <dgm:cxn modelId="{EB16C5B5-DE96-4BC4-88C5-4E4CADDA314C}" srcId="{4222860B-4BC3-44C8-B88E-F74641B8F09E}" destId="{E0BA7F8C-32DA-44E9-947F-0C8CFAD35B8F}" srcOrd="1" destOrd="0" parTransId="{071A3F14-4C42-4EDB-8F80-72C11703BD88}" sibTransId="{63570C28-58FF-4AF5-92BD-71DCCCE6FC68}"/>
    <dgm:cxn modelId="{09FE09B6-BC25-4C7F-B399-25C74ECEC5B9}" type="presOf" srcId="{E0BA7F8C-32DA-44E9-947F-0C8CFAD35B8F}" destId="{6AC29A1D-9526-4333-939E-0D78BA0B473B}" srcOrd="0" destOrd="0" presId="urn:microsoft.com/office/officeart/2005/8/layout/default"/>
    <dgm:cxn modelId="{16A8AAD0-9B5C-40C8-8FC2-C4D7823A083A}" type="presOf" srcId="{4B534D20-E6F8-4F9D-A71F-578D2BB5EEEC}" destId="{11C6D391-9043-45B3-83E2-C4FD4464D46F}" srcOrd="0" destOrd="0" presId="urn:microsoft.com/office/officeart/2005/8/layout/default"/>
    <dgm:cxn modelId="{292FB6FE-341B-4C8E-B682-3EAE97E122EB}" type="presOf" srcId="{A960E95E-356E-4235-901E-1B30D4680BE3}" destId="{BAD6E53E-86F7-44D6-9A07-7894B741B5FE}" srcOrd="0" destOrd="0" presId="urn:microsoft.com/office/officeart/2005/8/layout/default"/>
    <dgm:cxn modelId="{748D3D10-07A0-4BBC-B2F8-F442913F3E5C}" type="presParOf" srcId="{9657AA72-6B9C-49D1-B85D-0829BDE4C381}" destId="{BAD6E53E-86F7-44D6-9A07-7894B741B5FE}" srcOrd="0" destOrd="0" presId="urn:microsoft.com/office/officeart/2005/8/layout/default"/>
    <dgm:cxn modelId="{87FC8733-B282-458C-8F3F-3A556BE3ACFC}" type="presParOf" srcId="{9657AA72-6B9C-49D1-B85D-0829BDE4C381}" destId="{87C7981B-5BE3-48F2-B4EB-AFF32BC1E189}" srcOrd="1" destOrd="0" presId="urn:microsoft.com/office/officeart/2005/8/layout/default"/>
    <dgm:cxn modelId="{11FB9ABE-1D9F-4E4C-908B-BB28D2BFBCDB}" type="presParOf" srcId="{9657AA72-6B9C-49D1-B85D-0829BDE4C381}" destId="{6AC29A1D-9526-4333-939E-0D78BA0B473B}" srcOrd="2" destOrd="0" presId="urn:microsoft.com/office/officeart/2005/8/layout/default"/>
    <dgm:cxn modelId="{B4B99AE7-69EF-4720-92F4-C190ADA6CD74}" type="presParOf" srcId="{9657AA72-6B9C-49D1-B85D-0829BDE4C381}" destId="{7AB5D99D-C81E-456C-B9CB-27CFB0C19693}" srcOrd="3" destOrd="0" presId="urn:microsoft.com/office/officeart/2005/8/layout/default"/>
    <dgm:cxn modelId="{1B035DDE-E758-4E1A-8ECB-2BFC1849A56D}" type="presParOf" srcId="{9657AA72-6B9C-49D1-B85D-0829BDE4C381}" destId="{7AF3AF77-B15A-447F-BFFD-78B99133B369}" srcOrd="4" destOrd="0" presId="urn:microsoft.com/office/officeart/2005/8/layout/default"/>
    <dgm:cxn modelId="{E6FE441F-6286-4773-B9A6-016966051D36}" type="presParOf" srcId="{9657AA72-6B9C-49D1-B85D-0829BDE4C381}" destId="{D3F8E330-1AF2-4BCA-9B2D-1D803935E8D7}" srcOrd="5" destOrd="0" presId="urn:microsoft.com/office/officeart/2005/8/layout/default"/>
    <dgm:cxn modelId="{D8B5DC43-2F0B-4682-BBC0-3CEE4C54B800}" type="presParOf" srcId="{9657AA72-6B9C-49D1-B85D-0829BDE4C381}" destId="{11C6D391-9043-45B3-83E2-C4FD4464D46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7F7D19C-5B52-4D1C-99EE-16A978532B93}" type="doc">
      <dgm:prSet loTypeId="urn:microsoft.com/office/officeart/2018/2/layout/IconLabelList" loCatId="icon" qsTypeId="urn:microsoft.com/office/officeart/2005/8/quickstyle/simple1#48" qsCatId="simple" csTypeId="urn:microsoft.com/office/officeart/2005/8/colors/accent2_2#21" csCatId="accent2" phldr="1"/>
      <dgm:spPr/>
      <dgm:t>
        <a:bodyPr/>
        <a:lstStyle/>
        <a:p>
          <a:endParaRPr lang="en-US"/>
        </a:p>
      </dgm:t>
    </dgm:pt>
    <dgm:pt modelId="{217EA5F3-F331-4142-B860-43A96D1E8A45}">
      <dgm:prSet/>
      <dgm:spPr/>
      <dgm:t>
        <a:bodyPr/>
        <a:lstStyle/>
        <a:p>
          <a:r>
            <a:rPr lang="en-GB"/>
            <a:t>Time to hire</a:t>
          </a:r>
          <a:endParaRPr lang="en-US"/>
        </a:p>
      </dgm:t>
    </dgm:pt>
    <dgm:pt modelId="{9762C51C-2343-4667-891F-98F72557D9B1}" type="parTrans" cxnId="{D9DFC551-DF66-455C-983E-7439C0BBC8CF}">
      <dgm:prSet/>
      <dgm:spPr/>
      <dgm:t>
        <a:bodyPr/>
        <a:lstStyle/>
        <a:p>
          <a:endParaRPr lang="en-US"/>
        </a:p>
      </dgm:t>
    </dgm:pt>
    <dgm:pt modelId="{10FDC6E3-2F9B-4CE4-96F4-C4AB12441570}" type="sibTrans" cxnId="{D9DFC551-DF66-455C-983E-7439C0BBC8CF}">
      <dgm:prSet/>
      <dgm:spPr/>
      <dgm:t>
        <a:bodyPr/>
        <a:lstStyle/>
        <a:p>
          <a:endParaRPr lang="en-US"/>
        </a:p>
      </dgm:t>
    </dgm:pt>
    <dgm:pt modelId="{42A7597A-43EC-408D-9009-9B445E04FC8F}">
      <dgm:prSet/>
      <dgm:spPr/>
      <dgm:t>
        <a:bodyPr/>
        <a:lstStyle/>
        <a:p>
          <a:r>
            <a:rPr lang="en-GB"/>
            <a:t>Quality of hire</a:t>
          </a:r>
          <a:endParaRPr lang="en-US"/>
        </a:p>
      </dgm:t>
    </dgm:pt>
    <dgm:pt modelId="{8534987E-0876-4D8A-BECA-1D9F34516026}" type="parTrans" cxnId="{32D4E0A5-5893-4367-A8CA-81A619CF27BD}">
      <dgm:prSet/>
      <dgm:spPr/>
      <dgm:t>
        <a:bodyPr/>
        <a:lstStyle/>
        <a:p>
          <a:endParaRPr lang="en-US"/>
        </a:p>
      </dgm:t>
    </dgm:pt>
    <dgm:pt modelId="{3D81FDD6-F907-49B3-AC6D-BC1B9A203285}" type="sibTrans" cxnId="{32D4E0A5-5893-4367-A8CA-81A619CF27BD}">
      <dgm:prSet/>
      <dgm:spPr/>
      <dgm:t>
        <a:bodyPr/>
        <a:lstStyle/>
        <a:p>
          <a:endParaRPr lang="en-US"/>
        </a:p>
      </dgm:t>
    </dgm:pt>
    <dgm:pt modelId="{73FCFCF4-733F-4148-B28E-D64EB5516108}">
      <dgm:prSet/>
      <dgm:spPr/>
      <dgm:t>
        <a:bodyPr/>
        <a:lstStyle/>
        <a:p>
          <a:r>
            <a:rPr lang="en-GB"/>
            <a:t>Cost per hire</a:t>
          </a:r>
          <a:endParaRPr lang="en-US"/>
        </a:p>
      </dgm:t>
    </dgm:pt>
    <dgm:pt modelId="{F8022193-EF1A-4FBE-B2A9-94B3C81344B5}" type="parTrans" cxnId="{98B65C40-1650-49F0-9D3D-15A6D13FC678}">
      <dgm:prSet/>
      <dgm:spPr/>
      <dgm:t>
        <a:bodyPr/>
        <a:lstStyle/>
        <a:p>
          <a:endParaRPr lang="en-US"/>
        </a:p>
      </dgm:t>
    </dgm:pt>
    <dgm:pt modelId="{3AE8CB00-DA3F-4964-8A51-E552CDAE24E2}" type="sibTrans" cxnId="{98B65C40-1650-49F0-9D3D-15A6D13FC678}">
      <dgm:prSet/>
      <dgm:spPr/>
      <dgm:t>
        <a:bodyPr/>
        <a:lstStyle/>
        <a:p>
          <a:endParaRPr lang="en-US"/>
        </a:p>
      </dgm:t>
    </dgm:pt>
    <dgm:pt modelId="{4378765D-2EED-49CD-A839-8CE0D4B7638F}">
      <dgm:prSet/>
      <dgm:spPr/>
      <dgm:t>
        <a:bodyPr/>
        <a:lstStyle/>
        <a:p>
          <a:r>
            <a:rPr lang="en-GB"/>
            <a:t>Internal promotion rate</a:t>
          </a:r>
          <a:endParaRPr lang="en-US"/>
        </a:p>
      </dgm:t>
    </dgm:pt>
    <dgm:pt modelId="{A322429B-A7CF-40C6-9831-5294BC64FB74}" type="parTrans" cxnId="{F2302114-4071-43CE-8259-964481EA984B}">
      <dgm:prSet/>
      <dgm:spPr/>
      <dgm:t>
        <a:bodyPr/>
        <a:lstStyle/>
        <a:p>
          <a:endParaRPr lang="en-US"/>
        </a:p>
      </dgm:t>
    </dgm:pt>
    <dgm:pt modelId="{A1E557D3-CDC1-4154-B713-AF64C2454EF0}" type="sibTrans" cxnId="{F2302114-4071-43CE-8259-964481EA984B}">
      <dgm:prSet/>
      <dgm:spPr/>
      <dgm:t>
        <a:bodyPr/>
        <a:lstStyle/>
        <a:p>
          <a:endParaRPr lang="en-US"/>
        </a:p>
      </dgm:t>
    </dgm:pt>
    <dgm:pt modelId="{1BEEAB10-36EA-48D2-8F1F-CBAE5CE336B4}">
      <dgm:prSet/>
      <dgm:spPr/>
      <dgm:t>
        <a:bodyPr/>
        <a:lstStyle/>
        <a:p>
          <a:r>
            <a:rPr lang="en-GB"/>
            <a:t>Retention rate</a:t>
          </a:r>
          <a:endParaRPr lang="en-US"/>
        </a:p>
      </dgm:t>
    </dgm:pt>
    <dgm:pt modelId="{E1220300-7113-4601-A703-46CF164A9AF2}" type="parTrans" cxnId="{7EAC72A6-84F1-457B-AB09-10B1D3FFBFFF}">
      <dgm:prSet/>
      <dgm:spPr/>
      <dgm:t>
        <a:bodyPr/>
        <a:lstStyle/>
        <a:p>
          <a:endParaRPr lang="en-US"/>
        </a:p>
      </dgm:t>
    </dgm:pt>
    <dgm:pt modelId="{5D6BCB81-CDC4-4816-A60B-C6250743C7C5}" type="sibTrans" cxnId="{7EAC72A6-84F1-457B-AB09-10B1D3FFBFFF}">
      <dgm:prSet/>
      <dgm:spPr/>
      <dgm:t>
        <a:bodyPr/>
        <a:lstStyle/>
        <a:p>
          <a:endParaRPr lang="en-US"/>
        </a:p>
      </dgm:t>
    </dgm:pt>
    <dgm:pt modelId="{7A049C84-2C28-4CD2-AB64-8A5DB1B52BA6}">
      <dgm:prSet/>
      <dgm:spPr/>
      <dgm:t>
        <a:bodyPr/>
        <a:lstStyle/>
        <a:p>
          <a:r>
            <a:rPr lang="en-GB"/>
            <a:t>Engagement scores</a:t>
          </a:r>
          <a:endParaRPr lang="en-US"/>
        </a:p>
      </dgm:t>
    </dgm:pt>
    <dgm:pt modelId="{29D801EE-51F1-4CCC-9BD4-2B4B52645295}" type="parTrans" cxnId="{70738438-3D94-467E-B4E7-673D396526FA}">
      <dgm:prSet/>
      <dgm:spPr/>
      <dgm:t>
        <a:bodyPr/>
        <a:lstStyle/>
        <a:p>
          <a:endParaRPr lang="en-US"/>
        </a:p>
      </dgm:t>
    </dgm:pt>
    <dgm:pt modelId="{EC7057E0-82AD-4A2C-A403-B941CFCE51A8}" type="sibTrans" cxnId="{70738438-3D94-467E-B4E7-673D396526FA}">
      <dgm:prSet/>
      <dgm:spPr/>
      <dgm:t>
        <a:bodyPr/>
        <a:lstStyle/>
        <a:p>
          <a:endParaRPr lang="en-US"/>
        </a:p>
      </dgm:t>
    </dgm:pt>
    <dgm:pt modelId="{2804662C-A312-444F-9C93-FDA0357845E4}">
      <dgm:prSet/>
      <dgm:spPr/>
      <dgm:t>
        <a:bodyPr/>
        <a:lstStyle/>
        <a:p>
          <a:r>
            <a:rPr lang="en-GB"/>
            <a:t>Leadership pipeline strength</a:t>
          </a:r>
          <a:endParaRPr lang="en-US"/>
        </a:p>
      </dgm:t>
    </dgm:pt>
    <dgm:pt modelId="{F44E19E9-F87C-4562-8668-62DF44E1073F}" type="parTrans" cxnId="{2FDF43E0-06D7-45B8-A96A-D88BA83AF243}">
      <dgm:prSet/>
      <dgm:spPr/>
      <dgm:t>
        <a:bodyPr/>
        <a:lstStyle/>
        <a:p>
          <a:endParaRPr lang="en-US"/>
        </a:p>
      </dgm:t>
    </dgm:pt>
    <dgm:pt modelId="{47CCD048-3FB0-4FFF-8148-4759F9378621}" type="sibTrans" cxnId="{2FDF43E0-06D7-45B8-A96A-D88BA83AF243}">
      <dgm:prSet/>
      <dgm:spPr/>
      <dgm:t>
        <a:bodyPr/>
        <a:lstStyle/>
        <a:p>
          <a:endParaRPr lang="en-US"/>
        </a:p>
      </dgm:t>
    </dgm:pt>
    <dgm:pt modelId="{B3B71ACF-D973-436A-BDA1-7E9722A10339}" type="pres">
      <dgm:prSet presAssocID="{97F7D19C-5B52-4D1C-99EE-16A978532B93}" presName="root" presStyleCnt="0">
        <dgm:presLayoutVars>
          <dgm:dir/>
          <dgm:resizeHandles val="exact"/>
        </dgm:presLayoutVars>
      </dgm:prSet>
      <dgm:spPr/>
    </dgm:pt>
    <dgm:pt modelId="{AC65B606-C59E-4A3B-BE63-5FEF83D9B0D7}" type="pres">
      <dgm:prSet presAssocID="{217EA5F3-F331-4142-B860-43A96D1E8A45}" presName="compNode" presStyleCnt="0"/>
      <dgm:spPr/>
    </dgm:pt>
    <dgm:pt modelId="{B7EC0033-24E6-4D85-AF8E-20A372585783}" type="pres">
      <dgm:prSet presAssocID="{217EA5F3-F331-4142-B860-43A96D1E8A45}"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409B4C8F-AE10-4B74-8273-4CAAD4D5C116}" type="pres">
      <dgm:prSet presAssocID="{217EA5F3-F331-4142-B860-43A96D1E8A45}" presName="spaceRect" presStyleCnt="0"/>
      <dgm:spPr/>
    </dgm:pt>
    <dgm:pt modelId="{37FD3C42-5A7C-404E-9269-B3B5F29339EB}" type="pres">
      <dgm:prSet presAssocID="{217EA5F3-F331-4142-B860-43A96D1E8A45}" presName="textRect" presStyleLbl="revTx" presStyleIdx="0" presStyleCnt="7">
        <dgm:presLayoutVars>
          <dgm:chMax val="1"/>
          <dgm:chPref val="1"/>
        </dgm:presLayoutVars>
      </dgm:prSet>
      <dgm:spPr/>
    </dgm:pt>
    <dgm:pt modelId="{07DA4FF9-098C-41A5-BF05-BB3D9550ED82}" type="pres">
      <dgm:prSet presAssocID="{10FDC6E3-2F9B-4CE4-96F4-C4AB12441570}" presName="sibTrans" presStyleCnt="0"/>
      <dgm:spPr/>
    </dgm:pt>
    <dgm:pt modelId="{CFB93363-65A6-446D-8A73-15A627789E16}" type="pres">
      <dgm:prSet presAssocID="{42A7597A-43EC-408D-9009-9B445E04FC8F}" presName="compNode" presStyleCnt="0"/>
      <dgm:spPr/>
    </dgm:pt>
    <dgm:pt modelId="{E2F83435-217F-4D00-9650-1271642A5C15}" type="pres">
      <dgm:prSet presAssocID="{42A7597A-43EC-408D-9009-9B445E04FC8F}"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B03576D4-E54E-478D-9C9B-A0604D6E7444}" type="pres">
      <dgm:prSet presAssocID="{42A7597A-43EC-408D-9009-9B445E04FC8F}" presName="spaceRect" presStyleCnt="0"/>
      <dgm:spPr/>
    </dgm:pt>
    <dgm:pt modelId="{E4126AB8-90A5-4F80-B66C-28B6CE2A1CD6}" type="pres">
      <dgm:prSet presAssocID="{42A7597A-43EC-408D-9009-9B445E04FC8F}" presName="textRect" presStyleLbl="revTx" presStyleIdx="1" presStyleCnt="7">
        <dgm:presLayoutVars>
          <dgm:chMax val="1"/>
          <dgm:chPref val="1"/>
        </dgm:presLayoutVars>
      </dgm:prSet>
      <dgm:spPr/>
    </dgm:pt>
    <dgm:pt modelId="{C9009737-14A8-4CBF-B744-3E128868DF1D}" type="pres">
      <dgm:prSet presAssocID="{3D81FDD6-F907-49B3-AC6D-BC1B9A203285}" presName="sibTrans" presStyleCnt="0"/>
      <dgm:spPr/>
    </dgm:pt>
    <dgm:pt modelId="{5C9782CC-8F13-4926-B31C-938F4F610ABD}" type="pres">
      <dgm:prSet presAssocID="{73FCFCF4-733F-4148-B28E-D64EB5516108}" presName="compNode" presStyleCnt="0"/>
      <dgm:spPr/>
    </dgm:pt>
    <dgm:pt modelId="{C65B50DF-86EB-47E4-90DA-DBA32E5EB58B}" type="pres">
      <dgm:prSet presAssocID="{73FCFCF4-733F-4148-B28E-D64EB5516108}"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203FAF42-40C3-4AE9-9C88-71984DEE9FC3}" type="pres">
      <dgm:prSet presAssocID="{73FCFCF4-733F-4148-B28E-D64EB5516108}" presName="spaceRect" presStyleCnt="0"/>
      <dgm:spPr/>
    </dgm:pt>
    <dgm:pt modelId="{AF5BB8C4-BB56-4F9F-9E2B-C304EEE84C5D}" type="pres">
      <dgm:prSet presAssocID="{73FCFCF4-733F-4148-B28E-D64EB5516108}" presName="textRect" presStyleLbl="revTx" presStyleIdx="2" presStyleCnt="7">
        <dgm:presLayoutVars>
          <dgm:chMax val="1"/>
          <dgm:chPref val="1"/>
        </dgm:presLayoutVars>
      </dgm:prSet>
      <dgm:spPr/>
    </dgm:pt>
    <dgm:pt modelId="{6AA8FF3C-487A-47CF-B40B-A6AB84666F2E}" type="pres">
      <dgm:prSet presAssocID="{3AE8CB00-DA3F-4964-8A51-E552CDAE24E2}" presName="sibTrans" presStyleCnt="0"/>
      <dgm:spPr/>
    </dgm:pt>
    <dgm:pt modelId="{44B92043-CBD3-4DD8-8995-C8A662225689}" type="pres">
      <dgm:prSet presAssocID="{4378765D-2EED-49CD-A839-8CE0D4B7638F}" presName="compNode" presStyleCnt="0"/>
      <dgm:spPr/>
    </dgm:pt>
    <dgm:pt modelId="{F11F3C46-FBF1-49FF-9A4B-37397BF0B556}" type="pres">
      <dgm:prSet presAssocID="{4378765D-2EED-49CD-A839-8CE0D4B7638F}"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1F0FBC97-AE56-49AC-93C5-4850883EBCC4}" type="pres">
      <dgm:prSet presAssocID="{4378765D-2EED-49CD-A839-8CE0D4B7638F}" presName="spaceRect" presStyleCnt="0"/>
      <dgm:spPr/>
    </dgm:pt>
    <dgm:pt modelId="{A08BAA24-710D-4821-9F17-AF8862C40B5D}" type="pres">
      <dgm:prSet presAssocID="{4378765D-2EED-49CD-A839-8CE0D4B7638F}" presName="textRect" presStyleLbl="revTx" presStyleIdx="3" presStyleCnt="7">
        <dgm:presLayoutVars>
          <dgm:chMax val="1"/>
          <dgm:chPref val="1"/>
        </dgm:presLayoutVars>
      </dgm:prSet>
      <dgm:spPr/>
    </dgm:pt>
    <dgm:pt modelId="{27C6DB19-97A2-4C39-B89D-57A0A2586251}" type="pres">
      <dgm:prSet presAssocID="{A1E557D3-CDC1-4154-B713-AF64C2454EF0}" presName="sibTrans" presStyleCnt="0"/>
      <dgm:spPr/>
    </dgm:pt>
    <dgm:pt modelId="{C8F9F5BF-1A03-4A32-8B28-F7A5E3A4DB22}" type="pres">
      <dgm:prSet presAssocID="{1BEEAB10-36EA-48D2-8F1F-CBAE5CE336B4}" presName="compNode" presStyleCnt="0"/>
      <dgm:spPr/>
    </dgm:pt>
    <dgm:pt modelId="{0A29F86A-C068-4B2C-B308-D0E514E9C2F6}" type="pres">
      <dgm:prSet presAssocID="{1BEEAB10-36EA-48D2-8F1F-CBAE5CE336B4}"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pward trend"/>
        </a:ext>
      </dgm:extLst>
    </dgm:pt>
    <dgm:pt modelId="{AA99BA14-FEF9-4477-A101-24A5E5066FDD}" type="pres">
      <dgm:prSet presAssocID="{1BEEAB10-36EA-48D2-8F1F-CBAE5CE336B4}" presName="spaceRect" presStyleCnt="0"/>
      <dgm:spPr/>
    </dgm:pt>
    <dgm:pt modelId="{B5022969-6E92-4912-AC5A-6BA3C38EAD78}" type="pres">
      <dgm:prSet presAssocID="{1BEEAB10-36EA-48D2-8F1F-CBAE5CE336B4}" presName="textRect" presStyleLbl="revTx" presStyleIdx="4" presStyleCnt="7">
        <dgm:presLayoutVars>
          <dgm:chMax val="1"/>
          <dgm:chPref val="1"/>
        </dgm:presLayoutVars>
      </dgm:prSet>
      <dgm:spPr/>
    </dgm:pt>
    <dgm:pt modelId="{CEC07CA0-1F35-47E0-BEA2-C3132B5E60B5}" type="pres">
      <dgm:prSet presAssocID="{5D6BCB81-CDC4-4816-A60B-C6250743C7C5}" presName="sibTrans" presStyleCnt="0"/>
      <dgm:spPr/>
    </dgm:pt>
    <dgm:pt modelId="{7E7AACC4-310F-45F9-B969-953C6EA83622}" type="pres">
      <dgm:prSet presAssocID="{7A049C84-2C28-4CD2-AB64-8A5DB1B52BA6}" presName="compNode" presStyleCnt="0"/>
      <dgm:spPr/>
    </dgm:pt>
    <dgm:pt modelId="{25C190F8-57D0-4F58-A11E-9006E07AF436}" type="pres">
      <dgm:prSet presAssocID="{7A049C84-2C28-4CD2-AB64-8A5DB1B52BA6}"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3E6289B1-2370-4684-B65D-B7FC5963E83A}" type="pres">
      <dgm:prSet presAssocID="{7A049C84-2C28-4CD2-AB64-8A5DB1B52BA6}" presName="spaceRect" presStyleCnt="0"/>
      <dgm:spPr/>
    </dgm:pt>
    <dgm:pt modelId="{0E21B24B-C7C8-4690-8AFA-0715B2C54325}" type="pres">
      <dgm:prSet presAssocID="{7A049C84-2C28-4CD2-AB64-8A5DB1B52BA6}" presName="textRect" presStyleLbl="revTx" presStyleIdx="5" presStyleCnt="7">
        <dgm:presLayoutVars>
          <dgm:chMax val="1"/>
          <dgm:chPref val="1"/>
        </dgm:presLayoutVars>
      </dgm:prSet>
      <dgm:spPr/>
    </dgm:pt>
    <dgm:pt modelId="{934FA726-DBF9-4946-899A-D242276C835B}" type="pres">
      <dgm:prSet presAssocID="{EC7057E0-82AD-4A2C-A403-B941CFCE51A8}" presName="sibTrans" presStyleCnt="0"/>
      <dgm:spPr/>
    </dgm:pt>
    <dgm:pt modelId="{41C226A7-16BC-4B40-9391-992A0D1EF012}" type="pres">
      <dgm:prSet presAssocID="{2804662C-A312-444F-9C93-FDA0357845E4}" presName="compNode" presStyleCnt="0"/>
      <dgm:spPr/>
    </dgm:pt>
    <dgm:pt modelId="{98BF9C63-9AAE-43AB-A080-AF7C2457B763}" type="pres">
      <dgm:prSet presAssocID="{2804662C-A312-444F-9C93-FDA0357845E4}"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Group"/>
        </a:ext>
      </dgm:extLst>
    </dgm:pt>
    <dgm:pt modelId="{FFC8D5CC-8C84-4223-85CA-043A5D21D81B}" type="pres">
      <dgm:prSet presAssocID="{2804662C-A312-444F-9C93-FDA0357845E4}" presName="spaceRect" presStyleCnt="0"/>
      <dgm:spPr/>
    </dgm:pt>
    <dgm:pt modelId="{0A0A7EF9-0114-446C-B267-2645478947F0}" type="pres">
      <dgm:prSet presAssocID="{2804662C-A312-444F-9C93-FDA0357845E4}" presName="textRect" presStyleLbl="revTx" presStyleIdx="6" presStyleCnt="7">
        <dgm:presLayoutVars>
          <dgm:chMax val="1"/>
          <dgm:chPref val="1"/>
        </dgm:presLayoutVars>
      </dgm:prSet>
      <dgm:spPr/>
    </dgm:pt>
  </dgm:ptLst>
  <dgm:cxnLst>
    <dgm:cxn modelId="{23A3B402-562C-4A0D-853E-926BCB455F12}" type="presOf" srcId="{4378765D-2EED-49CD-A839-8CE0D4B7638F}" destId="{A08BAA24-710D-4821-9F17-AF8862C40B5D}" srcOrd="0" destOrd="0" presId="urn:microsoft.com/office/officeart/2018/2/layout/IconLabelList"/>
    <dgm:cxn modelId="{9D3D990D-75AC-40DB-AE89-B14169EFF2CE}" type="presOf" srcId="{2804662C-A312-444F-9C93-FDA0357845E4}" destId="{0A0A7EF9-0114-446C-B267-2645478947F0}" srcOrd="0" destOrd="0" presId="urn:microsoft.com/office/officeart/2018/2/layout/IconLabelList"/>
    <dgm:cxn modelId="{F2302114-4071-43CE-8259-964481EA984B}" srcId="{97F7D19C-5B52-4D1C-99EE-16A978532B93}" destId="{4378765D-2EED-49CD-A839-8CE0D4B7638F}" srcOrd="3" destOrd="0" parTransId="{A322429B-A7CF-40C6-9831-5294BC64FB74}" sibTransId="{A1E557D3-CDC1-4154-B713-AF64C2454EF0}"/>
    <dgm:cxn modelId="{70738438-3D94-467E-B4E7-673D396526FA}" srcId="{97F7D19C-5B52-4D1C-99EE-16A978532B93}" destId="{7A049C84-2C28-4CD2-AB64-8A5DB1B52BA6}" srcOrd="5" destOrd="0" parTransId="{29D801EE-51F1-4CCC-9BD4-2B4B52645295}" sibTransId="{EC7057E0-82AD-4A2C-A403-B941CFCE51A8}"/>
    <dgm:cxn modelId="{98B65C40-1650-49F0-9D3D-15A6D13FC678}" srcId="{97F7D19C-5B52-4D1C-99EE-16A978532B93}" destId="{73FCFCF4-733F-4148-B28E-D64EB5516108}" srcOrd="2" destOrd="0" parTransId="{F8022193-EF1A-4FBE-B2A9-94B3C81344B5}" sibTransId="{3AE8CB00-DA3F-4964-8A51-E552CDAE24E2}"/>
    <dgm:cxn modelId="{3CE48C64-4681-4900-8FC6-3CE2884785A0}" type="presOf" srcId="{217EA5F3-F331-4142-B860-43A96D1E8A45}" destId="{37FD3C42-5A7C-404E-9269-B3B5F29339EB}" srcOrd="0" destOrd="0" presId="urn:microsoft.com/office/officeart/2018/2/layout/IconLabelList"/>
    <dgm:cxn modelId="{D9DFC551-DF66-455C-983E-7439C0BBC8CF}" srcId="{97F7D19C-5B52-4D1C-99EE-16A978532B93}" destId="{217EA5F3-F331-4142-B860-43A96D1E8A45}" srcOrd="0" destOrd="0" parTransId="{9762C51C-2343-4667-891F-98F72557D9B1}" sibTransId="{10FDC6E3-2F9B-4CE4-96F4-C4AB12441570}"/>
    <dgm:cxn modelId="{DF02E185-E668-4C24-9D96-8333F9BF03B8}" type="presOf" srcId="{97F7D19C-5B52-4D1C-99EE-16A978532B93}" destId="{B3B71ACF-D973-436A-BDA1-7E9722A10339}" srcOrd="0" destOrd="0" presId="urn:microsoft.com/office/officeart/2018/2/layout/IconLabelList"/>
    <dgm:cxn modelId="{32D4E0A5-5893-4367-A8CA-81A619CF27BD}" srcId="{97F7D19C-5B52-4D1C-99EE-16A978532B93}" destId="{42A7597A-43EC-408D-9009-9B445E04FC8F}" srcOrd="1" destOrd="0" parTransId="{8534987E-0876-4D8A-BECA-1D9F34516026}" sibTransId="{3D81FDD6-F907-49B3-AC6D-BC1B9A203285}"/>
    <dgm:cxn modelId="{7EAC72A6-84F1-457B-AB09-10B1D3FFBFFF}" srcId="{97F7D19C-5B52-4D1C-99EE-16A978532B93}" destId="{1BEEAB10-36EA-48D2-8F1F-CBAE5CE336B4}" srcOrd="4" destOrd="0" parTransId="{E1220300-7113-4601-A703-46CF164A9AF2}" sibTransId="{5D6BCB81-CDC4-4816-A60B-C6250743C7C5}"/>
    <dgm:cxn modelId="{E24D17B4-DDC3-4BDB-A10D-4C2052EFD030}" type="presOf" srcId="{1BEEAB10-36EA-48D2-8F1F-CBAE5CE336B4}" destId="{B5022969-6E92-4912-AC5A-6BA3C38EAD78}" srcOrd="0" destOrd="0" presId="urn:microsoft.com/office/officeart/2018/2/layout/IconLabelList"/>
    <dgm:cxn modelId="{456320BD-DC55-4D23-BBE6-F52DDC5521AF}" type="presOf" srcId="{42A7597A-43EC-408D-9009-9B445E04FC8F}" destId="{E4126AB8-90A5-4F80-B66C-28B6CE2A1CD6}" srcOrd="0" destOrd="0" presId="urn:microsoft.com/office/officeart/2018/2/layout/IconLabelList"/>
    <dgm:cxn modelId="{C4B3A4D9-0E90-4A5F-A1DC-42C824EB707B}" type="presOf" srcId="{73FCFCF4-733F-4148-B28E-D64EB5516108}" destId="{AF5BB8C4-BB56-4F9F-9E2B-C304EEE84C5D}" srcOrd="0" destOrd="0" presId="urn:microsoft.com/office/officeart/2018/2/layout/IconLabelList"/>
    <dgm:cxn modelId="{147796DA-B4A5-417A-9F32-A545BC36FEB6}" type="presOf" srcId="{7A049C84-2C28-4CD2-AB64-8A5DB1B52BA6}" destId="{0E21B24B-C7C8-4690-8AFA-0715B2C54325}" srcOrd="0" destOrd="0" presId="urn:microsoft.com/office/officeart/2018/2/layout/IconLabelList"/>
    <dgm:cxn modelId="{2FDF43E0-06D7-45B8-A96A-D88BA83AF243}" srcId="{97F7D19C-5B52-4D1C-99EE-16A978532B93}" destId="{2804662C-A312-444F-9C93-FDA0357845E4}" srcOrd="6" destOrd="0" parTransId="{F44E19E9-F87C-4562-8668-62DF44E1073F}" sibTransId="{47CCD048-3FB0-4FFF-8148-4759F9378621}"/>
    <dgm:cxn modelId="{779E1897-7242-4489-BA3A-7AEBB5DFE834}" type="presParOf" srcId="{B3B71ACF-D973-436A-BDA1-7E9722A10339}" destId="{AC65B606-C59E-4A3B-BE63-5FEF83D9B0D7}" srcOrd="0" destOrd="0" presId="urn:microsoft.com/office/officeart/2018/2/layout/IconLabelList"/>
    <dgm:cxn modelId="{A397324B-2E7B-44A2-B982-E16A73CA124D}" type="presParOf" srcId="{AC65B606-C59E-4A3B-BE63-5FEF83D9B0D7}" destId="{B7EC0033-24E6-4D85-AF8E-20A372585783}" srcOrd="0" destOrd="0" presId="urn:microsoft.com/office/officeart/2018/2/layout/IconLabelList"/>
    <dgm:cxn modelId="{BE2255F2-DF1B-411A-8777-9171B4F4E276}" type="presParOf" srcId="{AC65B606-C59E-4A3B-BE63-5FEF83D9B0D7}" destId="{409B4C8F-AE10-4B74-8273-4CAAD4D5C116}" srcOrd="1" destOrd="0" presId="urn:microsoft.com/office/officeart/2018/2/layout/IconLabelList"/>
    <dgm:cxn modelId="{90CCA567-AF29-47FC-BEE7-65DC45FD5B5E}" type="presParOf" srcId="{AC65B606-C59E-4A3B-BE63-5FEF83D9B0D7}" destId="{37FD3C42-5A7C-404E-9269-B3B5F29339EB}" srcOrd="2" destOrd="0" presId="urn:microsoft.com/office/officeart/2018/2/layout/IconLabelList"/>
    <dgm:cxn modelId="{0E009E93-E9FE-47A6-90C9-6785D187B525}" type="presParOf" srcId="{B3B71ACF-D973-436A-BDA1-7E9722A10339}" destId="{07DA4FF9-098C-41A5-BF05-BB3D9550ED82}" srcOrd="1" destOrd="0" presId="urn:microsoft.com/office/officeart/2018/2/layout/IconLabelList"/>
    <dgm:cxn modelId="{160DDBCE-D8A0-4764-BE48-E845D53F705C}" type="presParOf" srcId="{B3B71ACF-D973-436A-BDA1-7E9722A10339}" destId="{CFB93363-65A6-446D-8A73-15A627789E16}" srcOrd="2" destOrd="0" presId="urn:microsoft.com/office/officeart/2018/2/layout/IconLabelList"/>
    <dgm:cxn modelId="{EE6A72FB-748B-4797-8AD0-26C92222FD52}" type="presParOf" srcId="{CFB93363-65A6-446D-8A73-15A627789E16}" destId="{E2F83435-217F-4D00-9650-1271642A5C15}" srcOrd="0" destOrd="0" presId="urn:microsoft.com/office/officeart/2018/2/layout/IconLabelList"/>
    <dgm:cxn modelId="{BCFEC1A6-0A5A-49A1-A607-12A70276F554}" type="presParOf" srcId="{CFB93363-65A6-446D-8A73-15A627789E16}" destId="{B03576D4-E54E-478D-9C9B-A0604D6E7444}" srcOrd="1" destOrd="0" presId="urn:microsoft.com/office/officeart/2018/2/layout/IconLabelList"/>
    <dgm:cxn modelId="{669A7D54-2A74-4A00-BF83-291B764D5DDF}" type="presParOf" srcId="{CFB93363-65A6-446D-8A73-15A627789E16}" destId="{E4126AB8-90A5-4F80-B66C-28B6CE2A1CD6}" srcOrd="2" destOrd="0" presId="urn:microsoft.com/office/officeart/2018/2/layout/IconLabelList"/>
    <dgm:cxn modelId="{8002376A-E81C-4AC2-8807-E3602970157E}" type="presParOf" srcId="{B3B71ACF-D973-436A-BDA1-7E9722A10339}" destId="{C9009737-14A8-4CBF-B744-3E128868DF1D}" srcOrd="3" destOrd="0" presId="urn:microsoft.com/office/officeart/2018/2/layout/IconLabelList"/>
    <dgm:cxn modelId="{3118B0BC-970F-4E6B-9E26-B936A056D77A}" type="presParOf" srcId="{B3B71ACF-D973-436A-BDA1-7E9722A10339}" destId="{5C9782CC-8F13-4926-B31C-938F4F610ABD}" srcOrd="4" destOrd="0" presId="urn:microsoft.com/office/officeart/2018/2/layout/IconLabelList"/>
    <dgm:cxn modelId="{8F5B6CB2-776B-4946-ACAC-80A7C5266F91}" type="presParOf" srcId="{5C9782CC-8F13-4926-B31C-938F4F610ABD}" destId="{C65B50DF-86EB-47E4-90DA-DBA32E5EB58B}" srcOrd="0" destOrd="0" presId="urn:microsoft.com/office/officeart/2018/2/layout/IconLabelList"/>
    <dgm:cxn modelId="{1180CF2D-409D-4110-91D9-87B315F07472}" type="presParOf" srcId="{5C9782CC-8F13-4926-B31C-938F4F610ABD}" destId="{203FAF42-40C3-4AE9-9C88-71984DEE9FC3}" srcOrd="1" destOrd="0" presId="urn:microsoft.com/office/officeart/2018/2/layout/IconLabelList"/>
    <dgm:cxn modelId="{CEB6A10B-A978-45AE-B1D8-B68930F08508}" type="presParOf" srcId="{5C9782CC-8F13-4926-B31C-938F4F610ABD}" destId="{AF5BB8C4-BB56-4F9F-9E2B-C304EEE84C5D}" srcOrd="2" destOrd="0" presId="urn:microsoft.com/office/officeart/2018/2/layout/IconLabelList"/>
    <dgm:cxn modelId="{276BB0A7-8FDA-41E0-B12A-0227CD806A8D}" type="presParOf" srcId="{B3B71ACF-D973-436A-BDA1-7E9722A10339}" destId="{6AA8FF3C-487A-47CF-B40B-A6AB84666F2E}" srcOrd="5" destOrd="0" presId="urn:microsoft.com/office/officeart/2018/2/layout/IconLabelList"/>
    <dgm:cxn modelId="{69EEAD78-18C0-4DF5-A2A6-D79DA6B01162}" type="presParOf" srcId="{B3B71ACF-D973-436A-BDA1-7E9722A10339}" destId="{44B92043-CBD3-4DD8-8995-C8A662225689}" srcOrd="6" destOrd="0" presId="urn:microsoft.com/office/officeart/2018/2/layout/IconLabelList"/>
    <dgm:cxn modelId="{7553EDBB-DA64-4089-8505-12E9A5C5438A}" type="presParOf" srcId="{44B92043-CBD3-4DD8-8995-C8A662225689}" destId="{F11F3C46-FBF1-49FF-9A4B-37397BF0B556}" srcOrd="0" destOrd="0" presId="urn:microsoft.com/office/officeart/2018/2/layout/IconLabelList"/>
    <dgm:cxn modelId="{D0124D7F-DD62-40FD-A0BF-AABA322A255C}" type="presParOf" srcId="{44B92043-CBD3-4DD8-8995-C8A662225689}" destId="{1F0FBC97-AE56-49AC-93C5-4850883EBCC4}" srcOrd="1" destOrd="0" presId="urn:microsoft.com/office/officeart/2018/2/layout/IconLabelList"/>
    <dgm:cxn modelId="{4F0D4B29-1296-4D79-B621-DE3154EDEE1C}" type="presParOf" srcId="{44B92043-CBD3-4DD8-8995-C8A662225689}" destId="{A08BAA24-710D-4821-9F17-AF8862C40B5D}" srcOrd="2" destOrd="0" presId="urn:microsoft.com/office/officeart/2018/2/layout/IconLabelList"/>
    <dgm:cxn modelId="{3CC18EDF-7CF0-4B4E-8B62-2A7E9B301D5E}" type="presParOf" srcId="{B3B71ACF-D973-436A-BDA1-7E9722A10339}" destId="{27C6DB19-97A2-4C39-B89D-57A0A2586251}" srcOrd="7" destOrd="0" presId="urn:microsoft.com/office/officeart/2018/2/layout/IconLabelList"/>
    <dgm:cxn modelId="{656C3D9C-3FF2-4DE8-989A-83B12BAD7AB1}" type="presParOf" srcId="{B3B71ACF-D973-436A-BDA1-7E9722A10339}" destId="{C8F9F5BF-1A03-4A32-8B28-F7A5E3A4DB22}" srcOrd="8" destOrd="0" presId="urn:microsoft.com/office/officeart/2018/2/layout/IconLabelList"/>
    <dgm:cxn modelId="{5070A70D-AD56-4045-A10E-F72EB04B0220}" type="presParOf" srcId="{C8F9F5BF-1A03-4A32-8B28-F7A5E3A4DB22}" destId="{0A29F86A-C068-4B2C-B308-D0E514E9C2F6}" srcOrd="0" destOrd="0" presId="urn:microsoft.com/office/officeart/2018/2/layout/IconLabelList"/>
    <dgm:cxn modelId="{A6486F1E-C558-4AAD-BA41-009383A0FF26}" type="presParOf" srcId="{C8F9F5BF-1A03-4A32-8B28-F7A5E3A4DB22}" destId="{AA99BA14-FEF9-4477-A101-24A5E5066FDD}" srcOrd="1" destOrd="0" presId="urn:microsoft.com/office/officeart/2018/2/layout/IconLabelList"/>
    <dgm:cxn modelId="{AA6464CF-4C6C-47E2-9BE3-6FF2F2345DB7}" type="presParOf" srcId="{C8F9F5BF-1A03-4A32-8B28-F7A5E3A4DB22}" destId="{B5022969-6E92-4912-AC5A-6BA3C38EAD78}" srcOrd="2" destOrd="0" presId="urn:microsoft.com/office/officeart/2018/2/layout/IconLabelList"/>
    <dgm:cxn modelId="{5DB8A35F-13E4-44D1-8794-C5B0DEDF4784}" type="presParOf" srcId="{B3B71ACF-D973-436A-BDA1-7E9722A10339}" destId="{CEC07CA0-1F35-47E0-BEA2-C3132B5E60B5}" srcOrd="9" destOrd="0" presId="urn:microsoft.com/office/officeart/2018/2/layout/IconLabelList"/>
    <dgm:cxn modelId="{8FE06B55-CEA7-4726-80E2-FF552F5BBC17}" type="presParOf" srcId="{B3B71ACF-D973-436A-BDA1-7E9722A10339}" destId="{7E7AACC4-310F-45F9-B969-953C6EA83622}" srcOrd="10" destOrd="0" presId="urn:microsoft.com/office/officeart/2018/2/layout/IconLabelList"/>
    <dgm:cxn modelId="{29E039F1-111B-4E8A-A7A8-7D87D961E994}" type="presParOf" srcId="{7E7AACC4-310F-45F9-B969-953C6EA83622}" destId="{25C190F8-57D0-4F58-A11E-9006E07AF436}" srcOrd="0" destOrd="0" presId="urn:microsoft.com/office/officeart/2018/2/layout/IconLabelList"/>
    <dgm:cxn modelId="{4BD2422C-2FA3-4C67-9ABB-84F03721F94F}" type="presParOf" srcId="{7E7AACC4-310F-45F9-B969-953C6EA83622}" destId="{3E6289B1-2370-4684-B65D-B7FC5963E83A}" srcOrd="1" destOrd="0" presId="urn:microsoft.com/office/officeart/2018/2/layout/IconLabelList"/>
    <dgm:cxn modelId="{DF14D7FE-F377-4112-B145-A0242EC875B1}" type="presParOf" srcId="{7E7AACC4-310F-45F9-B969-953C6EA83622}" destId="{0E21B24B-C7C8-4690-8AFA-0715B2C54325}" srcOrd="2" destOrd="0" presId="urn:microsoft.com/office/officeart/2018/2/layout/IconLabelList"/>
    <dgm:cxn modelId="{E36DB999-059A-439A-BC8C-E0FF2B935BCF}" type="presParOf" srcId="{B3B71ACF-D973-436A-BDA1-7E9722A10339}" destId="{934FA726-DBF9-4946-899A-D242276C835B}" srcOrd="11" destOrd="0" presId="urn:microsoft.com/office/officeart/2018/2/layout/IconLabelList"/>
    <dgm:cxn modelId="{80438587-ED06-4943-99FD-40F9347CD8CC}" type="presParOf" srcId="{B3B71ACF-D973-436A-BDA1-7E9722A10339}" destId="{41C226A7-16BC-4B40-9391-992A0D1EF012}" srcOrd="12" destOrd="0" presId="urn:microsoft.com/office/officeart/2018/2/layout/IconLabelList"/>
    <dgm:cxn modelId="{71978FC8-3BE7-490C-9645-118E0530F16F}" type="presParOf" srcId="{41C226A7-16BC-4B40-9391-992A0D1EF012}" destId="{98BF9C63-9AAE-43AB-A080-AF7C2457B763}" srcOrd="0" destOrd="0" presId="urn:microsoft.com/office/officeart/2018/2/layout/IconLabelList"/>
    <dgm:cxn modelId="{1EACA703-3D74-4BC4-B67E-F6D57F66566D}" type="presParOf" srcId="{41C226A7-16BC-4B40-9391-992A0D1EF012}" destId="{FFC8D5CC-8C84-4223-85CA-043A5D21D81B}" srcOrd="1" destOrd="0" presId="urn:microsoft.com/office/officeart/2018/2/layout/IconLabelList"/>
    <dgm:cxn modelId="{F969D1C4-D1EC-47CE-A7CC-B4571BB3CC57}" type="presParOf" srcId="{41C226A7-16BC-4B40-9391-992A0D1EF012}" destId="{0A0A7EF9-0114-446C-B267-2645478947F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6315B25-474A-4FED-8105-08AB5CC657B9}" type="doc">
      <dgm:prSet loTypeId="urn:microsoft.com/office/officeart/2008/layout/LinedList" loCatId="list" qsTypeId="urn:microsoft.com/office/officeart/2005/8/quickstyle/simple1#159" qsCatId="simple" csTypeId="urn:microsoft.com/office/officeart/2005/8/colors/accent1_2#101" csCatId="accent1" phldr="1"/>
      <dgm:spPr/>
      <dgm:t>
        <a:bodyPr/>
        <a:lstStyle/>
        <a:p>
          <a:endParaRPr lang="en-US"/>
        </a:p>
      </dgm:t>
    </dgm:pt>
    <dgm:pt modelId="{F7F755CC-0627-4E4D-AE43-54FA3AEFD3A3}">
      <dgm:prSet/>
      <dgm:spPr/>
      <dgm:t>
        <a:bodyPr/>
        <a:lstStyle/>
        <a:p>
          <a:pPr>
            <a:lnSpc>
              <a:spcPct val="100000"/>
            </a:lnSpc>
          </a:pPr>
          <a:r>
            <a:rPr lang="en-GB" dirty="0"/>
            <a:t>Talent management is a strategic driver of organisational success.</a:t>
          </a:r>
          <a:endParaRPr lang="en-US" dirty="0"/>
        </a:p>
      </dgm:t>
    </dgm:pt>
    <dgm:pt modelId="{39EBFDE5-2309-4AC8-A133-5256386DDB97}" type="parTrans" cxnId="{33F754A8-E266-44E7-BE03-B42BB7FBBB6F}">
      <dgm:prSet/>
      <dgm:spPr/>
      <dgm:t>
        <a:bodyPr/>
        <a:lstStyle/>
        <a:p>
          <a:endParaRPr lang="en-US"/>
        </a:p>
      </dgm:t>
    </dgm:pt>
    <dgm:pt modelId="{17CACE62-8D46-455E-8523-CFC9D9009A35}" type="sibTrans" cxnId="{33F754A8-E266-44E7-BE03-B42BB7FBBB6F}">
      <dgm:prSet/>
      <dgm:spPr/>
      <dgm:t>
        <a:bodyPr/>
        <a:lstStyle/>
        <a:p>
          <a:endParaRPr lang="en-US"/>
        </a:p>
      </dgm:t>
    </dgm:pt>
    <dgm:pt modelId="{1CA5C329-5D74-4016-92B2-FEB229F01185}">
      <dgm:prSet/>
      <dgm:spPr/>
      <dgm:t>
        <a:bodyPr/>
        <a:lstStyle/>
        <a:p>
          <a:pPr>
            <a:lnSpc>
              <a:spcPct val="100000"/>
            </a:lnSpc>
          </a:pPr>
          <a:r>
            <a:rPr lang="en-GB"/>
            <a:t>Workforce challenges are being shaped by skills shortages, AI and labour market change.</a:t>
          </a:r>
          <a:endParaRPr lang="en-US"/>
        </a:p>
      </dgm:t>
    </dgm:pt>
    <dgm:pt modelId="{35CB173E-5A3B-47DF-832C-D4C5E130F4F0}" type="parTrans" cxnId="{F68272F9-400B-495E-B87E-2B7E0592D197}">
      <dgm:prSet/>
      <dgm:spPr/>
      <dgm:t>
        <a:bodyPr/>
        <a:lstStyle/>
        <a:p>
          <a:endParaRPr lang="en-US"/>
        </a:p>
      </dgm:t>
    </dgm:pt>
    <dgm:pt modelId="{A574D17B-5F68-42F8-B2E0-75BE1DF8E0A2}" type="sibTrans" cxnId="{F68272F9-400B-495E-B87E-2B7E0592D197}">
      <dgm:prSet/>
      <dgm:spPr/>
      <dgm:t>
        <a:bodyPr/>
        <a:lstStyle/>
        <a:p>
          <a:endParaRPr lang="en-US"/>
        </a:p>
      </dgm:t>
    </dgm:pt>
    <dgm:pt modelId="{23EEF80E-8940-4C77-81BF-FE5023085B56}">
      <dgm:prSet/>
      <dgm:spPr/>
      <dgm:t>
        <a:bodyPr/>
        <a:lstStyle/>
        <a:p>
          <a:pPr>
            <a:lnSpc>
              <a:spcPct val="100000"/>
            </a:lnSpc>
          </a:pPr>
          <a:r>
            <a:rPr lang="en-GB"/>
            <a:t>Talent management extends beyond recruitment to development, engagement and retention.</a:t>
          </a:r>
          <a:endParaRPr lang="en-US"/>
        </a:p>
      </dgm:t>
    </dgm:pt>
    <dgm:pt modelId="{CF436EA6-134E-48C3-8D95-22AD971104A9}" type="parTrans" cxnId="{B0505920-21FE-49E2-9557-1FFC108E82C5}">
      <dgm:prSet/>
      <dgm:spPr/>
      <dgm:t>
        <a:bodyPr/>
        <a:lstStyle/>
        <a:p>
          <a:endParaRPr lang="en-US"/>
        </a:p>
      </dgm:t>
    </dgm:pt>
    <dgm:pt modelId="{78DF1F85-2249-4CF1-B228-492D4CF98FCA}" type="sibTrans" cxnId="{B0505920-21FE-49E2-9557-1FFC108E82C5}">
      <dgm:prSet/>
      <dgm:spPr/>
      <dgm:t>
        <a:bodyPr/>
        <a:lstStyle/>
        <a:p>
          <a:endParaRPr lang="en-US"/>
        </a:p>
      </dgm:t>
    </dgm:pt>
    <dgm:pt modelId="{3F796EB2-E580-49DE-A0A5-344A47F2ECBA}">
      <dgm:prSet/>
      <dgm:spPr/>
      <dgm:t>
        <a:bodyPr/>
        <a:lstStyle/>
        <a:p>
          <a:pPr>
            <a:lnSpc>
              <a:spcPct val="100000"/>
            </a:lnSpc>
          </a:pPr>
          <a:r>
            <a:rPr lang="en-GB" dirty="0"/>
            <a:t>Organisations must decide how talent is identified and developed (exclusive vs inclusive approaches).</a:t>
          </a:r>
          <a:endParaRPr lang="en-US" dirty="0"/>
        </a:p>
      </dgm:t>
    </dgm:pt>
    <dgm:pt modelId="{AD0F145D-35F3-4D3E-8C31-94F9735658D1}" type="parTrans" cxnId="{AC2F8BE3-A271-4701-9FEC-CF2EC3B4F8B7}">
      <dgm:prSet/>
      <dgm:spPr/>
      <dgm:t>
        <a:bodyPr/>
        <a:lstStyle/>
        <a:p>
          <a:endParaRPr lang="en-US"/>
        </a:p>
      </dgm:t>
    </dgm:pt>
    <dgm:pt modelId="{64F8C2BC-0A6B-483B-838C-140932324879}" type="sibTrans" cxnId="{AC2F8BE3-A271-4701-9FEC-CF2EC3B4F8B7}">
      <dgm:prSet/>
      <dgm:spPr/>
      <dgm:t>
        <a:bodyPr/>
        <a:lstStyle/>
        <a:p>
          <a:endParaRPr lang="en-US"/>
        </a:p>
      </dgm:t>
    </dgm:pt>
    <dgm:pt modelId="{D2CB572C-74B7-4E6A-9EE0-BA9A76438851}">
      <dgm:prSet/>
      <dgm:spPr/>
      <dgm:t>
        <a:bodyPr/>
        <a:lstStyle/>
        <a:p>
          <a:pPr>
            <a:lnSpc>
              <a:spcPct val="100000"/>
            </a:lnSpc>
          </a:pPr>
          <a:r>
            <a:rPr lang="en-GB"/>
            <a:t>Lifelong learning and leadership development are essential for future workforce sustainability.</a:t>
          </a:r>
          <a:endParaRPr lang="en-US"/>
        </a:p>
      </dgm:t>
    </dgm:pt>
    <dgm:pt modelId="{3566B0F9-6FF5-45CE-A970-1377CFDFAE6C}" type="parTrans" cxnId="{6CB8BB83-FE89-45E2-AF43-629F6E97C949}">
      <dgm:prSet/>
      <dgm:spPr/>
      <dgm:t>
        <a:bodyPr/>
        <a:lstStyle/>
        <a:p>
          <a:endParaRPr lang="en-US"/>
        </a:p>
      </dgm:t>
    </dgm:pt>
    <dgm:pt modelId="{6F0A4DC5-4F30-42DB-88DE-1168A3A9F3AC}" type="sibTrans" cxnId="{6CB8BB83-FE89-45E2-AF43-629F6E97C949}">
      <dgm:prSet/>
      <dgm:spPr/>
      <dgm:t>
        <a:bodyPr/>
        <a:lstStyle/>
        <a:p>
          <a:endParaRPr lang="en-US"/>
        </a:p>
      </dgm:t>
    </dgm:pt>
    <dgm:pt modelId="{56276492-1F7E-4C79-9B8B-FCF783B0CA54}" type="pres">
      <dgm:prSet presAssocID="{36315B25-474A-4FED-8105-08AB5CC657B9}" presName="vert0" presStyleCnt="0">
        <dgm:presLayoutVars>
          <dgm:dir/>
          <dgm:animOne val="branch"/>
          <dgm:animLvl val="lvl"/>
        </dgm:presLayoutVars>
      </dgm:prSet>
      <dgm:spPr/>
    </dgm:pt>
    <dgm:pt modelId="{BC444338-B3C0-4DFE-8371-85AC9E84B156}" type="pres">
      <dgm:prSet presAssocID="{F7F755CC-0627-4E4D-AE43-54FA3AEFD3A3}" presName="thickLine" presStyleLbl="alignNode1" presStyleIdx="0" presStyleCnt="5"/>
      <dgm:spPr/>
    </dgm:pt>
    <dgm:pt modelId="{68A20AB0-B98A-4A91-B0EF-BED045F0E42A}" type="pres">
      <dgm:prSet presAssocID="{F7F755CC-0627-4E4D-AE43-54FA3AEFD3A3}" presName="horz1" presStyleCnt="0"/>
      <dgm:spPr/>
    </dgm:pt>
    <dgm:pt modelId="{2419690D-3058-4E38-8C49-A581498359CE}" type="pres">
      <dgm:prSet presAssocID="{F7F755CC-0627-4E4D-AE43-54FA3AEFD3A3}" presName="tx1" presStyleLbl="revTx" presStyleIdx="0" presStyleCnt="5"/>
      <dgm:spPr/>
    </dgm:pt>
    <dgm:pt modelId="{6972AB00-0FD9-45DF-8DAE-8F2D80A10B09}" type="pres">
      <dgm:prSet presAssocID="{F7F755CC-0627-4E4D-AE43-54FA3AEFD3A3}" presName="vert1" presStyleCnt="0"/>
      <dgm:spPr/>
    </dgm:pt>
    <dgm:pt modelId="{506FA0CF-26B6-4EB2-BA6A-F1B281AF1C09}" type="pres">
      <dgm:prSet presAssocID="{1CA5C329-5D74-4016-92B2-FEB229F01185}" presName="thickLine" presStyleLbl="alignNode1" presStyleIdx="1" presStyleCnt="5"/>
      <dgm:spPr/>
    </dgm:pt>
    <dgm:pt modelId="{B62AF306-3443-4707-88A3-F5BCEAFA97AC}" type="pres">
      <dgm:prSet presAssocID="{1CA5C329-5D74-4016-92B2-FEB229F01185}" presName="horz1" presStyleCnt="0"/>
      <dgm:spPr/>
    </dgm:pt>
    <dgm:pt modelId="{F7C03BEE-CF8F-44EF-BF8B-8456248C7DD5}" type="pres">
      <dgm:prSet presAssocID="{1CA5C329-5D74-4016-92B2-FEB229F01185}" presName="tx1" presStyleLbl="revTx" presStyleIdx="1" presStyleCnt="5"/>
      <dgm:spPr/>
    </dgm:pt>
    <dgm:pt modelId="{6F7545B6-81BB-409C-B4EB-975BCD050A4A}" type="pres">
      <dgm:prSet presAssocID="{1CA5C329-5D74-4016-92B2-FEB229F01185}" presName="vert1" presStyleCnt="0"/>
      <dgm:spPr/>
    </dgm:pt>
    <dgm:pt modelId="{1B8B15BD-CA96-4807-AE1E-87936616A837}" type="pres">
      <dgm:prSet presAssocID="{23EEF80E-8940-4C77-81BF-FE5023085B56}" presName="thickLine" presStyleLbl="alignNode1" presStyleIdx="2" presStyleCnt="5"/>
      <dgm:spPr/>
    </dgm:pt>
    <dgm:pt modelId="{40E3F0ED-0819-4E0D-BB70-DC595B0EF42D}" type="pres">
      <dgm:prSet presAssocID="{23EEF80E-8940-4C77-81BF-FE5023085B56}" presName="horz1" presStyleCnt="0"/>
      <dgm:spPr/>
    </dgm:pt>
    <dgm:pt modelId="{2058B5E7-155F-4724-A5EA-BD1DC52628BC}" type="pres">
      <dgm:prSet presAssocID="{23EEF80E-8940-4C77-81BF-FE5023085B56}" presName="tx1" presStyleLbl="revTx" presStyleIdx="2" presStyleCnt="5"/>
      <dgm:spPr/>
    </dgm:pt>
    <dgm:pt modelId="{F50F207C-4B23-4AED-832D-A2865CB051B8}" type="pres">
      <dgm:prSet presAssocID="{23EEF80E-8940-4C77-81BF-FE5023085B56}" presName="vert1" presStyleCnt="0"/>
      <dgm:spPr/>
    </dgm:pt>
    <dgm:pt modelId="{8D09F556-3627-4B15-BB12-9D5CF143ABBE}" type="pres">
      <dgm:prSet presAssocID="{3F796EB2-E580-49DE-A0A5-344A47F2ECBA}" presName="thickLine" presStyleLbl="alignNode1" presStyleIdx="3" presStyleCnt="5"/>
      <dgm:spPr/>
    </dgm:pt>
    <dgm:pt modelId="{3574B822-A48B-4404-81C2-EA133F7B5A45}" type="pres">
      <dgm:prSet presAssocID="{3F796EB2-E580-49DE-A0A5-344A47F2ECBA}" presName="horz1" presStyleCnt="0"/>
      <dgm:spPr/>
    </dgm:pt>
    <dgm:pt modelId="{259F53B8-CF59-4DCD-81B3-C413DA2B4323}" type="pres">
      <dgm:prSet presAssocID="{3F796EB2-E580-49DE-A0A5-344A47F2ECBA}" presName="tx1" presStyleLbl="revTx" presStyleIdx="3" presStyleCnt="5"/>
      <dgm:spPr/>
    </dgm:pt>
    <dgm:pt modelId="{09A28C13-8C5B-4424-ADA4-26E25D099FCB}" type="pres">
      <dgm:prSet presAssocID="{3F796EB2-E580-49DE-A0A5-344A47F2ECBA}" presName="vert1" presStyleCnt="0"/>
      <dgm:spPr/>
    </dgm:pt>
    <dgm:pt modelId="{87C6B35A-3253-483A-A9EF-EEE337E797FB}" type="pres">
      <dgm:prSet presAssocID="{D2CB572C-74B7-4E6A-9EE0-BA9A76438851}" presName="thickLine" presStyleLbl="alignNode1" presStyleIdx="4" presStyleCnt="5"/>
      <dgm:spPr/>
    </dgm:pt>
    <dgm:pt modelId="{16F09E75-430E-456B-86D1-DA501A25C4EB}" type="pres">
      <dgm:prSet presAssocID="{D2CB572C-74B7-4E6A-9EE0-BA9A76438851}" presName="horz1" presStyleCnt="0"/>
      <dgm:spPr/>
    </dgm:pt>
    <dgm:pt modelId="{B2B0E66A-2EAA-49FD-9BC5-77B72833A60C}" type="pres">
      <dgm:prSet presAssocID="{D2CB572C-74B7-4E6A-9EE0-BA9A76438851}" presName="tx1" presStyleLbl="revTx" presStyleIdx="4" presStyleCnt="5"/>
      <dgm:spPr/>
    </dgm:pt>
    <dgm:pt modelId="{30A622F1-3926-4990-9B37-C739500107DF}" type="pres">
      <dgm:prSet presAssocID="{D2CB572C-74B7-4E6A-9EE0-BA9A76438851}" presName="vert1" presStyleCnt="0"/>
      <dgm:spPr/>
    </dgm:pt>
  </dgm:ptLst>
  <dgm:cxnLst>
    <dgm:cxn modelId="{F6101307-C233-4ACE-BD75-F3D300A8EDE0}" type="presOf" srcId="{1CA5C329-5D74-4016-92B2-FEB229F01185}" destId="{F7C03BEE-CF8F-44EF-BF8B-8456248C7DD5}" srcOrd="0" destOrd="0" presId="urn:microsoft.com/office/officeart/2008/layout/LinedList"/>
    <dgm:cxn modelId="{B0505920-21FE-49E2-9557-1FFC108E82C5}" srcId="{36315B25-474A-4FED-8105-08AB5CC657B9}" destId="{23EEF80E-8940-4C77-81BF-FE5023085B56}" srcOrd="2" destOrd="0" parTransId="{CF436EA6-134E-48C3-8D95-22AD971104A9}" sibTransId="{78DF1F85-2249-4CF1-B228-492D4CF98FCA}"/>
    <dgm:cxn modelId="{EB90FA2F-C418-4E50-A780-8D170FA7D63A}" type="presOf" srcId="{36315B25-474A-4FED-8105-08AB5CC657B9}" destId="{56276492-1F7E-4C79-9B8B-FCF783B0CA54}" srcOrd="0" destOrd="0" presId="urn:microsoft.com/office/officeart/2008/layout/LinedList"/>
    <dgm:cxn modelId="{F311B258-55C0-4533-A975-6F69E2BE39FF}" type="presOf" srcId="{F7F755CC-0627-4E4D-AE43-54FA3AEFD3A3}" destId="{2419690D-3058-4E38-8C49-A581498359CE}" srcOrd="0" destOrd="0" presId="urn:microsoft.com/office/officeart/2008/layout/LinedList"/>
    <dgm:cxn modelId="{6CB8BB83-FE89-45E2-AF43-629F6E97C949}" srcId="{36315B25-474A-4FED-8105-08AB5CC657B9}" destId="{D2CB572C-74B7-4E6A-9EE0-BA9A76438851}" srcOrd="4" destOrd="0" parTransId="{3566B0F9-6FF5-45CE-A970-1377CFDFAE6C}" sibTransId="{6F0A4DC5-4F30-42DB-88DE-1168A3A9F3AC}"/>
    <dgm:cxn modelId="{EF629C90-A7B1-46E5-8C1D-440A4C2DC69A}" type="presOf" srcId="{3F796EB2-E580-49DE-A0A5-344A47F2ECBA}" destId="{259F53B8-CF59-4DCD-81B3-C413DA2B4323}" srcOrd="0" destOrd="0" presId="urn:microsoft.com/office/officeart/2008/layout/LinedList"/>
    <dgm:cxn modelId="{33F754A8-E266-44E7-BE03-B42BB7FBBB6F}" srcId="{36315B25-474A-4FED-8105-08AB5CC657B9}" destId="{F7F755CC-0627-4E4D-AE43-54FA3AEFD3A3}" srcOrd="0" destOrd="0" parTransId="{39EBFDE5-2309-4AC8-A133-5256386DDB97}" sibTransId="{17CACE62-8D46-455E-8523-CFC9D9009A35}"/>
    <dgm:cxn modelId="{157239BA-0631-4A3A-AB0E-6A1753DEF9AA}" type="presOf" srcId="{D2CB572C-74B7-4E6A-9EE0-BA9A76438851}" destId="{B2B0E66A-2EAA-49FD-9BC5-77B72833A60C}" srcOrd="0" destOrd="0" presId="urn:microsoft.com/office/officeart/2008/layout/LinedList"/>
    <dgm:cxn modelId="{0FF587D5-B125-4A45-B9C3-750A12C509D5}" type="presOf" srcId="{23EEF80E-8940-4C77-81BF-FE5023085B56}" destId="{2058B5E7-155F-4724-A5EA-BD1DC52628BC}" srcOrd="0" destOrd="0" presId="urn:microsoft.com/office/officeart/2008/layout/LinedList"/>
    <dgm:cxn modelId="{AC2F8BE3-A271-4701-9FEC-CF2EC3B4F8B7}" srcId="{36315B25-474A-4FED-8105-08AB5CC657B9}" destId="{3F796EB2-E580-49DE-A0A5-344A47F2ECBA}" srcOrd="3" destOrd="0" parTransId="{AD0F145D-35F3-4D3E-8C31-94F9735658D1}" sibTransId="{64F8C2BC-0A6B-483B-838C-140932324879}"/>
    <dgm:cxn modelId="{F68272F9-400B-495E-B87E-2B7E0592D197}" srcId="{36315B25-474A-4FED-8105-08AB5CC657B9}" destId="{1CA5C329-5D74-4016-92B2-FEB229F01185}" srcOrd="1" destOrd="0" parTransId="{35CB173E-5A3B-47DF-832C-D4C5E130F4F0}" sibTransId="{A574D17B-5F68-42F8-B2E0-75BE1DF8E0A2}"/>
    <dgm:cxn modelId="{6CAFFB60-B87D-4EC7-860D-76C8C34CADC2}" type="presParOf" srcId="{56276492-1F7E-4C79-9B8B-FCF783B0CA54}" destId="{BC444338-B3C0-4DFE-8371-85AC9E84B156}" srcOrd="0" destOrd="0" presId="urn:microsoft.com/office/officeart/2008/layout/LinedList"/>
    <dgm:cxn modelId="{2DB805AC-76FA-448C-9C7F-D8C0B14B2F46}" type="presParOf" srcId="{56276492-1F7E-4C79-9B8B-FCF783B0CA54}" destId="{68A20AB0-B98A-4A91-B0EF-BED045F0E42A}" srcOrd="1" destOrd="0" presId="urn:microsoft.com/office/officeart/2008/layout/LinedList"/>
    <dgm:cxn modelId="{38AD0BDA-5955-459C-A195-A8B3A20A9FF6}" type="presParOf" srcId="{68A20AB0-B98A-4A91-B0EF-BED045F0E42A}" destId="{2419690D-3058-4E38-8C49-A581498359CE}" srcOrd="0" destOrd="0" presId="urn:microsoft.com/office/officeart/2008/layout/LinedList"/>
    <dgm:cxn modelId="{A04FF97F-219C-44C1-92D8-AE73477E5C38}" type="presParOf" srcId="{68A20AB0-B98A-4A91-B0EF-BED045F0E42A}" destId="{6972AB00-0FD9-45DF-8DAE-8F2D80A10B09}" srcOrd="1" destOrd="0" presId="urn:microsoft.com/office/officeart/2008/layout/LinedList"/>
    <dgm:cxn modelId="{CB66C371-B0B4-47F1-BDB7-88E4B6F2FC14}" type="presParOf" srcId="{56276492-1F7E-4C79-9B8B-FCF783B0CA54}" destId="{506FA0CF-26B6-4EB2-BA6A-F1B281AF1C09}" srcOrd="2" destOrd="0" presId="urn:microsoft.com/office/officeart/2008/layout/LinedList"/>
    <dgm:cxn modelId="{5A2919E3-0C47-4F22-8008-F77A9B0F79DA}" type="presParOf" srcId="{56276492-1F7E-4C79-9B8B-FCF783B0CA54}" destId="{B62AF306-3443-4707-88A3-F5BCEAFA97AC}" srcOrd="3" destOrd="0" presId="urn:microsoft.com/office/officeart/2008/layout/LinedList"/>
    <dgm:cxn modelId="{6B896BE7-CDA6-4410-8EFB-263A7E8318F2}" type="presParOf" srcId="{B62AF306-3443-4707-88A3-F5BCEAFA97AC}" destId="{F7C03BEE-CF8F-44EF-BF8B-8456248C7DD5}" srcOrd="0" destOrd="0" presId="urn:microsoft.com/office/officeart/2008/layout/LinedList"/>
    <dgm:cxn modelId="{06F80479-F401-4D0A-A4C3-7362C4081B82}" type="presParOf" srcId="{B62AF306-3443-4707-88A3-F5BCEAFA97AC}" destId="{6F7545B6-81BB-409C-B4EB-975BCD050A4A}" srcOrd="1" destOrd="0" presId="urn:microsoft.com/office/officeart/2008/layout/LinedList"/>
    <dgm:cxn modelId="{E18C8584-E0BA-4EE6-B790-B1DFFF92F949}" type="presParOf" srcId="{56276492-1F7E-4C79-9B8B-FCF783B0CA54}" destId="{1B8B15BD-CA96-4807-AE1E-87936616A837}" srcOrd="4" destOrd="0" presId="urn:microsoft.com/office/officeart/2008/layout/LinedList"/>
    <dgm:cxn modelId="{39FA5E34-FBA8-45DD-89FA-E88D849B6FCF}" type="presParOf" srcId="{56276492-1F7E-4C79-9B8B-FCF783B0CA54}" destId="{40E3F0ED-0819-4E0D-BB70-DC595B0EF42D}" srcOrd="5" destOrd="0" presId="urn:microsoft.com/office/officeart/2008/layout/LinedList"/>
    <dgm:cxn modelId="{A32FB13C-47F1-43A8-B1A7-575AA4EAFB15}" type="presParOf" srcId="{40E3F0ED-0819-4E0D-BB70-DC595B0EF42D}" destId="{2058B5E7-155F-4724-A5EA-BD1DC52628BC}" srcOrd="0" destOrd="0" presId="urn:microsoft.com/office/officeart/2008/layout/LinedList"/>
    <dgm:cxn modelId="{CB00F8E9-AEF6-40F3-8B20-724A5BF6E662}" type="presParOf" srcId="{40E3F0ED-0819-4E0D-BB70-DC595B0EF42D}" destId="{F50F207C-4B23-4AED-832D-A2865CB051B8}" srcOrd="1" destOrd="0" presId="urn:microsoft.com/office/officeart/2008/layout/LinedList"/>
    <dgm:cxn modelId="{8A9AB66E-E54A-4AEC-B3C4-61C168186D2E}" type="presParOf" srcId="{56276492-1F7E-4C79-9B8B-FCF783B0CA54}" destId="{8D09F556-3627-4B15-BB12-9D5CF143ABBE}" srcOrd="6" destOrd="0" presId="urn:microsoft.com/office/officeart/2008/layout/LinedList"/>
    <dgm:cxn modelId="{F417FF72-93B6-4146-BCE8-0EEFF35851D9}" type="presParOf" srcId="{56276492-1F7E-4C79-9B8B-FCF783B0CA54}" destId="{3574B822-A48B-4404-81C2-EA133F7B5A45}" srcOrd="7" destOrd="0" presId="urn:microsoft.com/office/officeart/2008/layout/LinedList"/>
    <dgm:cxn modelId="{43E99FC9-652F-46C3-A39F-D0440D4A8762}" type="presParOf" srcId="{3574B822-A48B-4404-81C2-EA133F7B5A45}" destId="{259F53B8-CF59-4DCD-81B3-C413DA2B4323}" srcOrd="0" destOrd="0" presId="urn:microsoft.com/office/officeart/2008/layout/LinedList"/>
    <dgm:cxn modelId="{C1A44300-9E3C-4FE6-A33C-4D2B2AC35E01}" type="presParOf" srcId="{3574B822-A48B-4404-81C2-EA133F7B5A45}" destId="{09A28C13-8C5B-4424-ADA4-26E25D099FCB}" srcOrd="1" destOrd="0" presId="urn:microsoft.com/office/officeart/2008/layout/LinedList"/>
    <dgm:cxn modelId="{6FE938F7-FEFF-480C-B782-8943F70B83E7}" type="presParOf" srcId="{56276492-1F7E-4C79-9B8B-FCF783B0CA54}" destId="{87C6B35A-3253-483A-A9EF-EEE337E797FB}" srcOrd="8" destOrd="0" presId="urn:microsoft.com/office/officeart/2008/layout/LinedList"/>
    <dgm:cxn modelId="{9F47812E-FFAB-4349-AEF3-7EEC40B19F18}" type="presParOf" srcId="{56276492-1F7E-4C79-9B8B-FCF783B0CA54}" destId="{16F09E75-430E-456B-86D1-DA501A25C4EB}" srcOrd="9" destOrd="0" presId="urn:microsoft.com/office/officeart/2008/layout/LinedList"/>
    <dgm:cxn modelId="{E120A96D-9785-437F-B978-3ACB93B5B8CB}" type="presParOf" srcId="{16F09E75-430E-456B-86D1-DA501A25C4EB}" destId="{B2B0E66A-2EAA-49FD-9BC5-77B72833A60C}" srcOrd="0" destOrd="0" presId="urn:microsoft.com/office/officeart/2008/layout/LinedList"/>
    <dgm:cxn modelId="{F638CEF0-DC58-4E14-86E6-348E0C42FC47}" type="presParOf" srcId="{16F09E75-430E-456B-86D1-DA501A25C4EB}" destId="{30A622F1-3926-4990-9B37-C739500107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B1CBF37-CAD4-4941-BDAA-164E3040A2DE}" type="doc">
      <dgm:prSet loTypeId="urn:microsoft.com/office/officeart/2005/8/layout/vList2" loCatId="list" qsTypeId="urn:microsoft.com/office/officeart/2005/8/quickstyle/simple2#35" qsCatId="simple" csTypeId="urn:microsoft.com/office/officeart/2005/8/colors/accent1_2#100" csCatId="accent1"/>
      <dgm:spPr/>
      <dgm:t>
        <a:bodyPr/>
        <a:lstStyle/>
        <a:p>
          <a:endParaRPr lang="en-US"/>
        </a:p>
      </dgm:t>
    </dgm:pt>
    <dgm:pt modelId="{F9CEA620-49E4-46AE-A829-898046AE88CE}">
      <dgm:prSet/>
      <dgm:spPr/>
      <dgm:t>
        <a:bodyPr/>
        <a:lstStyle/>
        <a:p>
          <a:r>
            <a:rPr lang="en-GB"/>
            <a:t>What are the most significant talent challenges facing your organisation?</a:t>
          </a:r>
          <a:endParaRPr lang="en-US"/>
        </a:p>
      </dgm:t>
    </dgm:pt>
    <dgm:pt modelId="{B8365FDF-0434-4E81-ACEE-202F271190CE}" type="parTrans" cxnId="{B7071BEB-0612-4EED-8381-81BF123DC2B7}">
      <dgm:prSet/>
      <dgm:spPr/>
      <dgm:t>
        <a:bodyPr/>
        <a:lstStyle/>
        <a:p>
          <a:endParaRPr lang="en-US"/>
        </a:p>
      </dgm:t>
    </dgm:pt>
    <dgm:pt modelId="{ABE85DCD-7A67-4C75-9469-A337C8C0CE27}" type="sibTrans" cxnId="{B7071BEB-0612-4EED-8381-81BF123DC2B7}">
      <dgm:prSet/>
      <dgm:spPr/>
      <dgm:t>
        <a:bodyPr/>
        <a:lstStyle/>
        <a:p>
          <a:endParaRPr lang="en-US"/>
        </a:p>
      </dgm:t>
    </dgm:pt>
    <dgm:pt modelId="{DBAF85D1-FD83-4385-8AB2-D0EDBD77664E}">
      <dgm:prSet/>
      <dgm:spPr/>
      <dgm:t>
        <a:bodyPr/>
        <a:lstStyle/>
        <a:p>
          <a:r>
            <a:rPr lang="en-GB"/>
            <a:t>Does your organisation take an exclusive or inclusive approach to talent management?</a:t>
          </a:r>
          <a:endParaRPr lang="en-US"/>
        </a:p>
      </dgm:t>
    </dgm:pt>
    <dgm:pt modelId="{002F61D1-7723-49D6-8DD6-C64C296F713F}" type="parTrans" cxnId="{C829D7BE-EF17-405C-9683-AB8DD19DDE06}">
      <dgm:prSet/>
      <dgm:spPr/>
      <dgm:t>
        <a:bodyPr/>
        <a:lstStyle/>
        <a:p>
          <a:endParaRPr lang="en-US"/>
        </a:p>
      </dgm:t>
    </dgm:pt>
    <dgm:pt modelId="{2630CB3A-65DC-4A06-99BE-4A546341E6CC}" type="sibTrans" cxnId="{C829D7BE-EF17-405C-9683-AB8DD19DDE06}">
      <dgm:prSet/>
      <dgm:spPr/>
      <dgm:t>
        <a:bodyPr/>
        <a:lstStyle/>
        <a:p>
          <a:endParaRPr lang="en-US"/>
        </a:p>
      </dgm:t>
    </dgm:pt>
    <dgm:pt modelId="{21038EEA-9C24-49DE-A68C-F1A1251726CD}">
      <dgm:prSet/>
      <dgm:spPr/>
      <dgm:t>
        <a:bodyPr/>
        <a:lstStyle/>
        <a:p>
          <a:r>
            <a:rPr lang="en-GB"/>
            <a:t>How might AI and technological change affect future workforce requirements?</a:t>
          </a:r>
          <a:endParaRPr lang="en-US"/>
        </a:p>
      </dgm:t>
    </dgm:pt>
    <dgm:pt modelId="{10ABF39A-0027-42C8-9B52-8A8F19B876D6}" type="parTrans" cxnId="{983421A5-662B-402C-AD44-13D79CA360E2}">
      <dgm:prSet/>
      <dgm:spPr/>
      <dgm:t>
        <a:bodyPr/>
        <a:lstStyle/>
        <a:p>
          <a:endParaRPr lang="en-US"/>
        </a:p>
      </dgm:t>
    </dgm:pt>
    <dgm:pt modelId="{FF38A19F-5350-4481-BEF8-13A40E43D9C0}" type="sibTrans" cxnId="{983421A5-662B-402C-AD44-13D79CA360E2}">
      <dgm:prSet/>
      <dgm:spPr/>
      <dgm:t>
        <a:bodyPr/>
        <a:lstStyle/>
        <a:p>
          <a:endParaRPr lang="en-US"/>
        </a:p>
      </dgm:t>
    </dgm:pt>
    <dgm:pt modelId="{C24F2E8B-4AA9-4F4F-9BC8-C40B64D30213}">
      <dgm:prSet/>
      <dgm:spPr/>
      <dgm:t>
        <a:bodyPr/>
        <a:lstStyle/>
        <a:p>
          <a:r>
            <a:rPr lang="en-GB"/>
            <a:t>Which talent management activities are likely to have the greatest strategic impact?</a:t>
          </a:r>
          <a:endParaRPr lang="en-US"/>
        </a:p>
      </dgm:t>
    </dgm:pt>
    <dgm:pt modelId="{8C230E68-AA31-4EA9-8E17-DB6A95ED645E}" type="parTrans" cxnId="{44796C42-AC62-4973-920C-73CA01B2BD62}">
      <dgm:prSet/>
      <dgm:spPr/>
      <dgm:t>
        <a:bodyPr/>
        <a:lstStyle/>
        <a:p>
          <a:endParaRPr lang="en-US"/>
        </a:p>
      </dgm:t>
    </dgm:pt>
    <dgm:pt modelId="{18FF1470-61B5-4FD8-96F5-E51FC60878E6}" type="sibTrans" cxnId="{44796C42-AC62-4973-920C-73CA01B2BD62}">
      <dgm:prSet/>
      <dgm:spPr/>
      <dgm:t>
        <a:bodyPr/>
        <a:lstStyle/>
        <a:p>
          <a:endParaRPr lang="en-US"/>
        </a:p>
      </dgm:t>
    </dgm:pt>
    <dgm:pt modelId="{E243B7D7-F256-422D-9BA9-A71BDFF35E8A}">
      <dgm:prSet/>
      <dgm:spPr/>
      <dgm:t>
        <a:bodyPr/>
        <a:lstStyle/>
        <a:p>
          <a:r>
            <a:rPr lang="en-GB"/>
            <a:t>How can organisations balance business performance with employee development and wellbeing?</a:t>
          </a:r>
          <a:endParaRPr lang="en-US"/>
        </a:p>
      </dgm:t>
    </dgm:pt>
    <dgm:pt modelId="{36147BFC-9686-4514-8B12-712F70CFD44F}" type="parTrans" cxnId="{2F74E29F-6CEC-481B-B22A-35B5A0B87DB4}">
      <dgm:prSet/>
      <dgm:spPr/>
      <dgm:t>
        <a:bodyPr/>
        <a:lstStyle/>
        <a:p>
          <a:endParaRPr lang="en-US"/>
        </a:p>
      </dgm:t>
    </dgm:pt>
    <dgm:pt modelId="{FA3070FA-1CFD-4FF0-ABF8-7D2CEE20370F}" type="sibTrans" cxnId="{2F74E29F-6CEC-481B-B22A-35B5A0B87DB4}">
      <dgm:prSet/>
      <dgm:spPr/>
      <dgm:t>
        <a:bodyPr/>
        <a:lstStyle/>
        <a:p>
          <a:endParaRPr lang="en-US"/>
        </a:p>
      </dgm:t>
    </dgm:pt>
    <dgm:pt modelId="{22B30A2E-E360-44D7-94D3-316061E9A7C1}">
      <dgm:prSet/>
      <dgm:spPr/>
      <dgm:t>
        <a:bodyPr/>
        <a:lstStyle/>
        <a:p>
          <a:r>
            <a:rPr lang="en-GB"/>
            <a:t>What evidence would demonstrate that a talent management strategy is successful?</a:t>
          </a:r>
          <a:endParaRPr lang="en-US"/>
        </a:p>
      </dgm:t>
    </dgm:pt>
    <dgm:pt modelId="{6116F44D-6839-4CE7-8607-229FC1382AD9}" type="parTrans" cxnId="{95C66A86-C0D5-45B5-916C-CA219C3ED5CE}">
      <dgm:prSet/>
      <dgm:spPr/>
      <dgm:t>
        <a:bodyPr/>
        <a:lstStyle/>
        <a:p>
          <a:endParaRPr lang="en-US"/>
        </a:p>
      </dgm:t>
    </dgm:pt>
    <dgm:pt modelId="{69617973-3F8E-47D1-A20A-DB889BA46D08}" type="sibTrans" cxnId="{95C66A86-C0D5-45B5-916C-CA219C3ED5CE}">
      <dgm:prSet/>
      <dgm:spPr/>
      <dgm:t>
        <a:bodyPr/>
        <a:lstStyle/>
        <a:p>
          <a:endParaRPr lang="en-US"/>
        </a:p>
      </dgm:t>
    </dgm:pt>
    <dgm:pt modelId="{EC2F4669-B206-4B47-BBD0-9D1960FAC7F8}" type="pres">
      <dgm:prSet presAssocID="{DB1CBF37-CAD4-4941-BDAA-164E3040A2DE}" presName="linear" presStyleCnt="0">
        <dgm:presLayoutVars>
          <dgm:animLvl val="lvl"/>
          <dgm:resizeHandles val="exact"/>
        </dgm:presLayoutVars>
      </dgm:prSet>
      <dgm:spPr/>
    </dgm:pt>
    <dgm:pt modelId="{668BFC3A-9052-48C8-9129-05E180FE1750}" type="pres">
      <dgm:prSet presAssocID="{F9CEA620-49E4-46AE-A829-898046AE88CE}" presName="parentText" presStyleLbl="node1" presStyleIdx="0" presStyleCnt="6">
        <dgm:presLayoutVars>
          <dgm:chMax val="0"/>
          <dgm:bulletEnabled val="1"/>
        </dgm:presLayoutVars>
      </dgm:prSet>
      <dgm:spPr/>
    </dgm:pt>
    <dgm:pt modelId="{56957D86-A9A7-4A1C-80B6-0F0CF859A188}" type="pres">
      <dgm:prSet presAssocID="{ABE85DCD-7A67-4C75-9469-A337C8C0CE27}" presName="spacer" presStyleCnt="0"/>
      <dgm:spPr/>
    </dgm:pt>
    <dgm:pt modelId="{10CB37F9-DD52-40E2-8F1C-E85DFCBE1068}" type="pres">
      <dgm:prSet presAssocID="{DBAF85D1-FD83-4385-8AB2-D0EDBD77664E}" presName="parentText" presStyleLbl="node1" presStyleIdx="1" presStyleCnt="6">
        <dgm:presLayoutVars>
          <dgm:chMax val="0"/>
          <dgm:bulletEnabled val="1"/>
        </dgm:presLayoutVars>
      </dgm:prSet>
      <dgm:spPr/>
    </dgm:pt>
    <dgm:pt modelId="{4A43CBBF-414D-49D7-A127-A3A3E432DE34}" type="pres">
      <dgm:prSet presAssocID="{2630CB3A-65DC-4A06-99BE-4A546341E6CC}" presName="spacer" presStyleCnt="0"/>
      <dgm:spPr/>
    </dgm:pt>
    <dgm:pt modelId="{0AE43394-986B-444D-ADA7-685416E26008}" type="pres">
      <dgm:prSet presAssocID="{21038EEA-9C24-49DE-A68C-F1A1251726CD}" presName="parentText" presStyleLbl="node1" presStyleIdx="2" presStyleCnt="6">
        <dgm:presLayoutVars>
          <dgm:chMax val="0"/>
          <dgm:bulletEnabled val="1"/>
        </dgm:presLayoutVars>
      </dgm:prSet>
      <dgm:spPr/>
    </dgm:pt>
    <dgm:pt modelId="{CDD5532A-1289-48A3-BB3E-76F5CDC7D631}" type="pres">
      <dgm:prSet presAssocID="{FF38A19F-5350-4481-BEF8-13A40E43D9C0}" presName="spacer" presStyleCnt="0"/>
      <dgm:spPr/>
    </dgm:pt>
    <dgm:pt modelId="{00FDCF91-7871-4B2D-8331-705FC1CA9DEF}" type="pres">
      <dgm:prSet presAssocID="{C24F2E8B-4AA9-4F4F-9BC8-C40B64D30213}" presName="parentText" presStyleLbl="node1" presStyleIdx="3" presStyleCnt="6">
        <dgm:presLayoutVars>
          <dgm:chMax val="0"/>
          <dgm:bulletEnabled val="1"/>
        </dgm:presLayoutVars>
      </dgm:prSet>
      <dgm:spPr/>
    </dgm:pt>
    <dgm:pt modelId="{B7D1DA9D-12FA-465D-9056-8B866042F38C}" type="pres">
      <dgm:prSet presAssocID="{18FF1470-61B5-4FD8-96F5-E51FC60878E6}" presName="spacer" presStyleCnt="0"/>
      <dgm:spPr/>
    </dgm:pt>
    <dgm:pt modelId="{3A45DE73-768F-40C3-AA33-A2479FC6CE79}" type="pres">
      <dgm:prSet presAssocID="{E243B7D7-F256-422D-9BA9-A71BDFF35E8A}" presName="parentText" presStyleLbl="node1" presStyleIdx="4" presStyleCnt="6">
        <dgm:presLayoutVars>
          <dgm:chMax val="0"/>
          <dgm:bulletEnabled val="1"/>
        </dgm:presLayoutVars>
      </dgm:prSet>
      <dgm:spPr/>
    </dgm:pt>
    <dgm:pt modelId="{9C1DBA07-8501-4358-BBCF-06CEBCFC9438}" type="pres">
      <dgm:prSet presAssocID="{FA3070FA-1CFD-4FF0-ABF8-7D2CEE20370F}" presName="spacer" presStyleCnt="0"/>
      <dgm:spPr/>
    </dgm:pt>
    <dgm:pt modelId="{ECDA08DE-B84E-45AE-BBA5-811A5407D61F}" type="pres">
      <dgm:prSet presAssocID="{22B30A2E-E360-44D7-94D3-316061E9A7C1}" presName="parentText" presStyleLbl="node1" presStyleIdx="5" presStyleCnt="6">
        <dgm:presLayoutVars>
          <dgm:chMax val="0"/>
          <dgm:bulletEnabled val="1"/>
        </dgm:presLayoutVars>
      </dgm:prSet>
      <dgm:spPr/>
    </dgm:pt>
  </dgm:ptLst>
  <dgm:cxnLst>
    <dgm:cxn modelId="{3874260C-27C7-4DC2-8222-B3657139EC4B}" type="presOf" srcId="{F9CEA620-49E4-46AE-A829-898046AE88CE}" destId="{668BFC3A-9052-48C8-9129-05E180FE1750}" srcOrd="0" destOrd="0" presId="urn:microsoft.com/office/officeart/2005/8/layout/vList2"/>
    <dgm:cxn modelId="{12B28826-B119-4054-B84E-FDDBD3876374}" type="presOf" srcId="{C24F2E8B-4AA9-4F4F-9BC8-C40B64D30213}" destId="{00FDCF91-7871-4B2D-8331-705FC1CA9DEF}" srcOrd="0" destOrd="0" presId="urn:microsoft.com/office/officeart/2005/8/layout/vList2"/>
    <dgm:cxn modelId="{44796C42-AC62-4973-920C-73CA01B2BD62}" srcId="{DB1CBF37-CAD4-4941-BDAA-164E3040A2DE}" destId="{C24F2E8B-4AA9-4F4F-9BC8-C40B64D30213}" srcOrd="3" destOrd="0" parTransId="{8C230E68-AA31-4EA9-8E17-DB6A95ED645E}" sibTransId="{18FF1470-61B5-4FD8-96F5-E51FC60878E6}"/>
    <dgm:cxn modelId="{2C02B474-A625-4695-9122-03E757C42D47}" type="presOf" srcId="{E243B7D7-F256-422D-9BA9-A71BDFF35E8A}" destId="{3A45DE73-768F-40C3-AA33-A2479FC6CE79}" srcOrd="0" destOrd="0" presId="urn:microsoft.com/office/officeart/2005/8/layout/vList2"/>
    <dgm:cxn modelId="{F3260D79-3759-4E50-822C-C40DE0B9C640}" type="presOf" srcId="{21038EEA-9C24-49DE-A68C-F1A1251726CD}" destId="{0AE43394-986B-444D-ADA7-685416E26008}" srcOrd="0" destOrd="0" presId="urn:microsoft.com/office/officeart/2005/8/layout/vList2"/>
    <dgm:cxn modelId="{95ABDC79-B526-421E-8EE9-B641AB47754D}" type="presOf" srcId="{DB1CBF37-CAD4-4941-BDAA-164E3040A2DE}" destId="{EC2F4669-B206-4B47-BBD0-9D1960FAC7F8}" srcOrd="0" destOrd="0" presId="urn:microsoft.com/office/officeart/2005/8/layout/vList2"/>
    <dgm:cxn modelId="{95C66A86-C0D5-45B5-916C-CA219C3ED5CE}" srcId="{DB1CBF37-CAD4-4941-BDAA-164E3040A2DE}" destId="{22B30A2E-E360-44D7-94D3-316061E9A7C1}" srcOrd="5" destOrd="0" parTransId="{6116F44D-6839-4CE7-8607-229FC1382AD9}" sibTransId="{69617973-3F8E-47D1-A20A-DB889BA46D08}"/>
    <dgm:cxn modelId="{2F74E29F-6CEC-481B-B22A-35B5A0B87DB4}" srcId="{DB1CBF37-CAD4-4941-BDAA-164E3040A2DE}" destId="{E243B7D7-F256-422D-9BA9-A71BDFF35E8A}" srcOrd="4" destOrd="0" parTransId="{36147BFC-9686-4514-8B12-712F70CFD44F}" sibTransId="{FA3070FA-1CFD-4FF0-ABF8-7D2CEE20370F}"/>
    <dgm:cxn modelId="{983421A5-662B-402C-AD44-13D79CA360E2}" srcId="{DB1CBF37-CAD4-4941-BDAA-164E3040A2DE}" destId="{21038EEA-9C24-49DE-A68C-F1A1251726CD}" srcOrd="2" destOrd="0" parTransId="{10ABF39A-0027-42C8-9B52-8A8F19B876D6}" sibTransId="{FF38A19F-5350-4481-BEF8-13A40E43D9C0}"/>
    <dgm:cxn modelId="{C829D7BE-EF17-405C-9683-AB8DD19DDE06}" srcId="{DB1CBF37-CAD4-4941-BDAA-164E3040A2DE}" destId="{DBAF85D1-FD83-4385-8AB2-D0EDBD77664E}" srcOrd="1" destOrd="0" parTransId="{002F61D1-7723-49D6-8DD6-C64C296F713F}" sibTransId="{2630CB3A-65DC-4A06-99BE-4A546341E6CC}"/>
    <dgm:cxn modelId="{A625F1D3-219F-41EE-B5DE-2D2E96238E75}" type="presOf" srcId="{DBAF85D1-FD83-4385-8AB2-D0EDBD77664E}" destId="{10CB37F9-DD52-40E2-8F1C-E85DFCBE1068}" srcOrd="0" destOrd="0" presId="urn:microsoft.com/office/officeart/2005/8/layout/vList2"/>
    <dgm:cxn modelId="{10FE73DB-035C-42DD-A0E6-2E7BEF83BE56}" type="presOf" srcId="{22B30A2E-E360-44D7-94D3-316061E9A7C1}" destId="{ECDA08DE-B84E-45AE-BBA5-811A5407D61F}" srcOrd="0" destOrd="0" presId="urn:microsoft.com/office/officeart/2005/8/layout/vList2"/>
    <dgm:cxn modelId="{B7071BEB-0612-4EED-8381-81BF123DC2B7}" srcId="{DB1CBF37-CAD4-4941-BDAA-164E3040A2DE}" destId="{F9CEA620-49E4-46AE-A829-898046AE88CE}" srcOrd="0" destOrd="0" parTransId="{B8365FDF-0434-4E81-ACEE-202F271190CE}" sibTransId="{ABE85DCD-7A67-4C75-9469-A337C8C0CE27}"/>
    <dgm:cxn modelId="{34AA08C1-9933-4515-91DD-F18621201C49}" type="presParOf" srcId="{EC2F4669-B206-4B47-BBD0-9D1960FAC7F8}" destId="{668BFC3A-9052-48C8-9129-05E180FE1750}" srcOrd="0" destOrd="0" presId="urn:microsoft.com/office/officeart/2005/8/layout/vList2"/>
    <dgm:cxn modelId="{3A0E6CE6-9E72-49BF-8519-22ADFCBD26E6}" type="presParOf" srcId="{EC2F4669-B206-4B47-BBD0-9D1960FAC7F8}" destId="{56957D86-A9A7-4A1C-80B6-0F0CF859A188}" srcOrd="1" destOrd="0" presId="urn:microsoft.com/office/officeart/2005/8/layout/vList2"/>
    <dgm:cxn modelId="{8A201C7B-A8A7-44F2-92AE-EF0B3BFD9139}" type="presParOf" srcId="{EC2F4669-B206-4B47-BBD0-9D1960FAC7F8}" destId="{10CB37F9-DD52-40E2-8F1C-E85DFCBE1068}" srcOrd="2" destOrd="0" presId="urn:microsoft.com/office/officeart/2005/8/layout/vList2"/>
    <dgm:cxn modelId="{FE1D4189-EE4E-47E8-8CDD-44F2DFF612E1}" type="presParOf" srcId="{EC2F4669-B206-4B47-BBD0-9D1960FAC7F8}" destId="{4A43CBBF-414D-49D7-A127-A3A3E432DE34}" srcOrd="3" destOrd="0" presId="urn:microsoft.com/office/officeart/2005/8/layout/vList2"/>
    <dgm:cxn modelId="{CC96B1E7-0EA4-4235-839E-9E061B94F189}" type="presParOf" srcId="{EC2F4669-B206-4B47-BBD0-9D1960FAC7F8}" destId="{0AE43394-986B-444D-ADA7-685416E26008}" srcOrd="4" destOrd="0" presId="urn:microsoft.com/office/officeart/2005/8/layout/vList2"/>
    <dgm:cxn modelId="{F394F5AD-17BA-4A66-968A-4C6D94AA3AE6}" type="presParOf" srcId="{EC2F4669-B206-4B47-BBD0-9D1960FAC7F8}" destId="{CDD5532A-1289-48A3-BB3E-76F5CDC7D631}" srcOrd="5" destOrd="0" presId="urn:microsoft.com/office/officeart/2005/8/layout/vList2"/>
    <dgm:cxn modelId="{D4F67F97-281E-4FDE-B035-1F3C9CDFB6F7}" type="presParOf" srcId="{EC2F4669-B206-4B47-BBD0-9D1960FAC7F8}" destId="{00FDCF91-7871-4B2D-8331-705FC1CA9DEF}" srcOrd="6" destOrd="0" presId="urn:microsoft.com/office/officeart/2005/8/layout/vList2"/>
    <dgm:cxn modelId="{D23E5423-4603-49FB-AFDE-B675A2242F46}" type="presParOf" srcId="{EC2F4669-B206-4B47-BBD0-9D1960FAC7F8}" destId="{B7D1DA9D-12FA-465D-9056-8B866042F38C}" srcOrd="7" destOrd="0" presId="urn:microsoft.com/office/officeart/2005/8/layout/vList2"/>
    <dgm:cxn modelId="{966D9778-49AB-4558-8FD7-D7621AE4D785}" type="presParOf" srcId="{EC2F4669-B206-4B47-BBD0-9D1960FAC7F8}" destId="{3A45DE73-768F-40C3-AA33-A2479FC6CE79}" srcOrd="8" destOrd="0" presId="urn:microsoft.com/office/officeart/2005/8/layout/vList2"/>
    <dgm:cxn modelId="{8F1C6838-31D5-4C77-ABE8-DE24098A9ABC}" type="presParOf" srcId="{EC2F4669-B206-4B47-BBD0-9D1960FAC7F8}" destId="{9C1DBA07-8501-4358-BBCF-06CEBCFC9438}" srcOrd="9" destOrd="0" presId="urn:microsoft.com/office/officeart/2005/8/layout/vList2"/>
    <dgm:cxn modelId="{E8E9E931-FB90-4B29-B4F2-A52453D17D8D}" type="presParOf" srcId="{EC2F4669-B206-4B47-BBD0-9D1960FAC7F8}" destId="{ECDA08DE-B84E-45AE-BBA5-811A5407D61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295CC0-23EA-4452-9B99-4966615B99DC}">
      <dsp:nvSpPr>
        <dsp:cNvPr id="0" name=""/>
        <dsp:cNvSpPr/>
      </dsp:nvSpPr>
      <dsp:spPr>
        <a:xfrm>
          <a:off x="3396"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How resourcing and talent management activities influence performance.</a:t>
          </a:r>
          <a:endParaRPr lang="en-US" sz="2000" kern="1200"/>
        </a:p>
      </dsp:txBody>
      <dsp:txXfrm>
        <a:off x="3396" y="73973"/>
        <a:ext cx="2694924" cy="1616954"/>
      </dsp:txXfrm>
    </dsp:sp>
    <dsp:sp modelId="{DFF5ABEB-B6D3-4E75-B9DC-BDDF79997B4F}">
      <dsp:nvSpPr>
        <dsp:cNvPr id="0" name=""/>
        <dsp:cNvSpPr/>
      </dsp:nvSpPr>
      <dsp:spPr>
        <a:xfrm>
          <a:off x="2967813"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How to use technology to support the delivery of people practices, and improve the worker experience.</a:t>
          </a:r>
          <a:endParaRPr lang="en-US" sz="2000" kern="1200"/>
        </a:p>
      </dsp:txBody>
      <dsp:txXfrm>
        <a:off x="2967813" y="73973"/>
        <a:ext cx="2694924" cy="1616954"/>
      </dsp:txXfrm>
    </dsp:sp>
    <dsp:sp modelId="{691FB04E-9734-4C9B-874A-85E368EB1640}">
      <dsp:nvSpPr>
        <dsp:cNvPr id="0" name=""/>
        <dsp:cNvSpPr/>
      </dsp:nvSpPr>
      <dsp:spPr>
        <a:xfrm>
          <a:off x="5932230"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The importance of strategic workforce planning.</a:t>
          </a:r>
          <a:endParaRPr lang="en-US" sz="2000" kern="1200"/>
        </a:p>
      </dsp:txBody>
      <dsp:txXfrm>
        <a:off x="5932230" y="73973"/>
        <a:ext cx="2694924" cy="1616954"/>
      </dsp:txXfrm>
    </dsp:sp>
    <dsp:sp modelId="{FF9EFE00-445C-4A48-B8A5-641CC3339821}">
      <dsp:nvSpPr>
        <dsp:cNvPr id="0" name=""/>
        <dsp:cNvSpPr/>
      </dsp:nvSpPr>
      <dsp:spPr>
        <a:xfrm>
          <a:off x="8896647"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The importance of employer branding to resourcing activities.</a:t>
          </a:r>
          <a:endParaRPr lang="en-US" sz="2000" kern="1200"/>
        </a:p>
      </dsp:txBody>
      <dsp:txXfrm>
        <a:off x="8896647" y="73973"/>
        <a:ext cx="2694924" cy="1616954"/>
      </dsp:txXfrm>
    </dsp:sp>
    <dsp:sp modelId="{FC695201-8A22-4A10-B7B8-00988795875B}">
      <dsp:nvSpPr>
        <dsp:cNvPr id="0" name=""/>
        <dsp:cNvSpPr/>
      </dsp:nvSpPr>
      <dsp:spPr>
        <a:xfrm>
          <a:off x="1485605"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Different approaches to candidate pipelines and how to assess the value of different sourcing channels.</a:t>
          </a:r>
          <a:endParaRPr lang="en-US" sz="2000" kern="1200"/>
        </a:p>
      </dsp:txBody>
      <dsp:txXfrm>
        <a:off x="1485605" y="1960420"/>
        <a:ext cx="2694924" cy="1616954"/>
      </dsp:txXfrm>
    </dsp:sp>
    <dsp:sp modelId="{41E1CF05-9A6F-459F-BC3E-FBCF57DCF988}">
      <dsp:nvSpPr>
        <dsp:cNvPr id="0" name=""/>
        <dsp:cNvSpPr/>
      </dsp:nvSpPr>
      <dsp:spPr>
        <a:xfrm>
          <a:off x="4450022"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How to design and select assessment approaches for all levels in the organisation.</a:t>
          </a:r>
          <a:endParaRPr lang="en-US" sz="2000" kern="1200"/>
        </a:p>
      </dsp:txBody>
      <dsp:txXfrm>
        <a:off x="4450022" y="1960420"/>
        <a:ext cx="2694924" cy="1616954"/>
      </dsp:txXfrm>
    </dsp:sp>
    <dsp:sp modelId="{3F3B394C-9416-49B8-854E-9A4D6FB6E2F9}">
      <dsp:nvSpPr>
        <dsp:cNvPr id="0" name=""/>
        <dsp:cNvSpPr/>
      </dsp:nvSpPr>
      <dsp:spPr>
        <a:xfrm>
          <a:off x="7414439"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The importance of effective onboarding in setting standards of performance.</a:t>
          </a:r>
          <a:endParaRPr lang="en-US" sz="2000" kern="1200"/>
        </a:p>
      </dsp:txBody>
      <dsp:txXfrm>
        <a:off x="7414439" y="1960420"/>
        <a:ext cx="2694924" cy="16169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1153D-9926-475B-91BE-939281ED1711}">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51BB65-8072-456E-8939-4AA2CF738755}">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44DA0-D452-4F61-AB6E-FFFE4215B4F1}">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A critical analysis of the current challenges facing an organisation, with specific focus on recruiting, promoting and retaining talent.</a:t>
          </a:r>
          <a:endParaRPr lang="en-US" sz="1800" kern="1200"/>
        </a:p>
      </dsp:txBody>
      <dsp:txXfrm>
        <a:off x="752850" y="3060"/>
        <a:ext cx="10219949" cy="651818"/>
      </dsp:txXfrm>
    </dsp:sp>
    <dsp:sp modelId="{0250DB62-F288-4893-B96F-43AAADE9CED5}">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DF3ED-C70D-4109-B4C7-8306CCB0ADDC}">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B592A-C653-4CDF-AE7C-FB80AF3DE692}">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Report – 3,500 words</a:t>
          </a:r>
          <a:endParaRPr lang="en-US" sz="1800" kern="1200"/>
        </a:p>
      </dsp:txBody>
      <dsp:txXfrm>
        <a:off x="752850" y="817833"/>
        <a:ext cx="10219949" cy="651818"/>
      </dsp:txXfrm>
    </dsp:sp>
    <dsp:sp modelId="{A94662A5-B9F1-4D7D-9E3B-AEDA56F8B7A4}">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85923E-B294-4D45-8DB3-177FC04BCB19}">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97C25E-61B7-45CE-AFF6-FBE6F2038BDF}">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Video – 5 minutes</a:t>
          </a:r>
          <a:endParaRPr lang="en-US" sz="1800" kern="1200"/>
        </a:p>
      </dsp:txBody>
      <dsp:txXfrm>
        <a:off x="752850" y="1632606"/>
        <a:ext cx="10219949" cy="651818"/>
      </dsp:txXfrm>
    </dsp:sp>
    <dsp:sp modelId="{FF40B88C-BD30-4B85-B50A-D5BBC70C8DC1}">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521E4F-08B4-463E-B0BB-A52825F24562}">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7EE65E-A96C-4DF2-905F-794847A1032A}">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dirty="0"/>
            <a:t>Draft deadline – 19th November 2026</a:t>
          </a:r>
          <a:endParaRPr lang="en-US" sz="1800" kern="1200" dirty="0"/>
        </a:p>
      </dsp:txBody>
      <dsp:txXfrm>
        <a:off x="752850" y="2447379"/>
        <a:ext cx="10219949" cy="651818"/>
      </dsp:txXfrm>
    </dsp:sp>
    <dsp:sp modelId="{A680255D-401C-44BA-8FA8-46D11D757E29}">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2C9DC-F848-4F93-AECD-50ABD0AAC4FA}">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A4FDE3-B83D-45F6-A2F3-F982FF8A8B2C}">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dirty="0"/>
            <a:t>Submission deadline – 30</a:t>
          </a:r>
          <a:r>
            <a:rPr lang="en-GB" sz="1800" kern="1200" baseline="30000" dirty="0"/>
            <a:t>th</a:t>
          </a:r>
          <a:r>
            <a:rPr lang="en-GB" sz="1800" kern="1200" dirty="0"/>
            <a:t> November 2026</a:t>
          </a:r>
          <a:endParaRPr lang="en-US" sz="1800" kern="1200" dirty="0"/>
        </a:p>
      </dsp:txBody>
      <dsp:txXfrm>
        <a:off x="752850" y="3262153"/>
        <a:ext cx="10219949" cy="6518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A099D-2648-4967-8E86-CEB19A8056B2}">
      <dsp:nvSpPr>
        <dsp:cNvPr id="0" name=""/>
        <dsp:cNvSpPr/>
      </dsp:nvSpPr>
      <dsp:spPr>
        <a:xfrm>
          <a:off x="6175" y="140909"/>
          <a:ext cx="2786191" cy="83585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20171" tIns="220171" rIns="220171" bIns="220171" numCol="1" spcCol="1270" anchor="ctr" anchorCtr="0">
          <a:noAutofit/>
        </a:bodyPr>
        <a:lstStyle/>
        <a:p>
          <a:pPr marL="0" lvl="0" indent="0" algn="ctr" defTabSz="1244600">
            <a:lnSpc>
              <a:spcPct val="90000"/>
            </a:lnSpc>
            <a:spcBef>
              <a:spcPct val="0"/>
            </a:spcBef>
            <a:spcAft>
              <a:spcPct val="35000"/>
            </a:spcAft>
            <a:buNone/>
          </a:pPr>
          <a:r>
            <a:rPr lang="en-US" sz="2800" kern="1200"/>
            <a:t>Evaluate</a:t>
          </a:r>
        </a:p>
      </dsp:txBody>
      <dsp:txXfrm>
        <a:off x="6175" y="140909"/>
        <a:ext cx="2786191" cy="835857"/>
      </dsp:txXfrm>
    </dsp:sp>
    <dsp:sp modelId="{3B1BDE0C-A23D-44D4-A36F-E167123F5AC5}">
      <dsp:nvSpPr>
        <dsp:cNvPr id="0" name=""/>
        <dsp:cNvSpPr/>
      </dsp:nvSpPr>
      <dsp:spPr>
        <a:xfrm>
          <a:off x="6175" y="976767"/>
          <a:ext cx="2786191" cy="2458960"/>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75214" tIns="275214" rIns="275214" bIns="275214" numCol="1" spcCol="1270" anchor="t" anchorCtr="0">
          <a:noAutofit/>
        </a:bodyPr>
        <a:lstStyle/>
        <a:p>
          <a:pPr marL="0" lvl="0" indent="0" algn="l" defTabSz="711200">
            <a:lnSpc>
              <a:spcPct val="90000"/>
            </a:lnSpc>
            <a:spcBef>
              <a:spcPct val="0"/>
            </a:spcBef>
            <a:spcAft>
              <a:spcPct val="35000"/>
            </a:spcAft>
            <a:buNone/>
          </a:pPr>
          <a:r>
            <a:rPr lang="en-US" sz="1600" kern="1200"/>
            <a:t>Evaluate 3 key CIPD labour market findings most relevant to the organisation</a:t>
          </a:r>
        </a:p>
        <a:p>
          <a:pPr marL="114300" lvl="1" indent="-114300" algn="l" defTabSz="533400">
            <a:lnSpc>
              <a:spcPct val="90000"/>
            </a:lnSpc>
            <a:spcBef>
              <a:spcPct val="0"/>
            </a:spcBef>
            <a:spcAft>
              <a:spcPct val="15000"/>
            </a:spcAft>
            <a:buChar char="•"/>
          </a:pPr>
          <a:r>
            <a:rPr lang="en-US" sz="1200" kern="1200"/>
            <a:t>Compare organisational experiences with current labour market trends</a:t>
          </a:r>
        </a:p>
      </dsp:txBody>
      <dsp:txXfrm>
        <a:off x="6175" y="976767"/>
        <a:ext cx="2786191" cy="2458960"/>
      </dsp:txXfrm>
    </dsp:sp>
    <dsp:sp modelId="{D63CE9FC-C478-4D2D-9A8B-0721F545B1B6}">
      <dsp:nvSpPr>
        <dsp:cNvPr id="0" name=""/>
        <dsp:cNvSpPr/>
      </dsp:nvSpPr>
      <dsp:spPr>
        <a:xfrm>
          <a:off x="2900261" y="140909"/>
          <a:ext cx="2786191" cy="83585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20171" tIns="220171" rIns="220171" bIns="220171" numCol="1" spcCol="1270" anchor="ctr" anchorCtr="0">
          <a:noAutofit/>
        </a:bodyPr>
        <a:lstStyle/>
        <a:p>
          <a:pPr marL="0" lvl="0" indent="0" algn="ctr" defTabSz="1244600">
            <a:lnSpc>
              <a:spcPct val="90000"/>
            </a:lnSpc>
            <a:spcBef>
              <a:spcPct val="0"/>
            </a:spcBef>
            <a:spcAft>
              <a:spcPct val="35000"/>
            </a:spcAft>
            <a:buNone/>
          </a:pPr>
          <a:r>
            <a:rPr lang="en-US" sz="2800" kern="1200"/>
            <a:t>Analyse</a:t>
          </a:r>
        </a:p>
      </dsp:txBody>
      <dsp:txXfrm>
        <a:off x="2900261" y="140909"/>
        <a:ext cx="2786191" cy="835857"/>
      </dsp:txXfrm>
    </dsp:sp>
    <dsp:sp modelId="{126D118B-524A-40BF-9F31-342B11F9E6B5}">
      <dsp:nvSpPr>
        <dsp:cNvPr id="0" name=""/>
        <dsp:cNvSpPr/>
      </dsp:nvSpPr>
      <dsp:spPr>
        <a:xfrm>
          <a:off x="2900261" y="976767"/>
          <a:ext cx="2786191" cy="2458960"/>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75214" tIns="275214" rIns="275214" bIns="275214" numCol="1" spcCol="1270" anchor="t" anchorCtr="0">
          <a:noAutofit/>
        </a:bodyPr>
        <a:lstStyle/>
        <a:p>
          <a:pPr marL="0" lvl="0" indent="0" algn="l" defTabSz="711200">
            <a:lnSpc>
              <a:spcPct val="90000"/>
            </a:lnSpc>
            <a:spcBef>
              <a:spcPct val="0"/>
            </a:spcBef>
            <a:spcAft>
              <a:spcPct val="35000"/>
            </a:spcAft>
            <a:buNone/>
          </a:pPr>
          <a:r>
            <a:rPr lang="en-US" sz="1600" kern="1200"/>
            <a:t>Analyse current resourcing and talent management practices</a:t>
          </a:r>
        </a:p>
        <a:p>
          <a:pPr marL="114300" lvl="1" indent="-114300" algn="l" defTabSz="533400">
            <a:lnSpc>
              <a:spcPct val="90000"/>
            </a:lnSpc>
            <a:spcBef>
              <a:spcPct val="0"/>
            </a:spcBef>
            <a:spcAft>
              <a:spcPct val="15000"/>
            </a:spcAft>
            <a:buChar char="•"/>
          </a:pPr>
          <a:r>
            <a:rPr lang="en-US" sz="1200" kern="1200"/>
            <a:t>Workforce planning</a:t>
          </a:r>
        </a:p>
        <a:p>
          <a:pPr marL="114300" lvl="1" indent="-114300" algn="l" defTabSz="533400">
            <a:lnSpc>
              <a:spcPct val="90000"/>
            </a:lnSpc>
            <a:spcBef>
              <a:spcPct val="0"/>
            </a:spcBef>
            <a:spcAft>
              <a:spcPct val="15000"/>
            </a:spcAft>
            <a:buChar char="•"/>
          </a:pPr>
          <a:r>
            <a:rPr lang="en-US" sz="1200" kern="1200"/>
            <a:t>Employer branding</a:t>
          </a:r>
        </a:p>
        <a:p>
          <a:pPr marL="114300" lvl="1" indent="-114300" algn="l" defTabSz="533400">
            <a:lnSpc>
              <a:spcPct val="90000"/>
            </a:lnSpc>
            <a:spcBef>
              <a:spcPct val="0"/>
            </a:spcBef>
            <a:spcAft>
              <a:spcPct val="15000"/>
            </a:spcAft>
            <a:buChar char="•"/>
          </a:pPr>
          <a:r>
            <a:rPr lang="en-US" sz="1200" kern="1200"/>
            <a:t>Recruitment &amp; selection</a:t>
          </a:r>
        </a:p>
        <a:p>
          <a:pPr marL="114300" lvl="1" indent="-114300" algn="l" defTabSz="533400">
            <a:lnSpc>
              <a:spcPct val="90000"/>
            </a:lnSpc>
            <a:spcBef>
              <a:spcPct val="0"/>
            </a:spcBef>
            <a:spcAft>
              <a:spcPct val="15000"/>
            </a:spcAft>
            <a:buChar char="•"/>
          </a:pPr>
          <a:r>
            <a:rPr lang="en-US" sz="1200" kern="1200"/>
            <a:t>Talent pipelines &amp; sourcing</a:t>
          </a:r>
        </a:p>
        <a:p>
          <a:pPr marL="114300" lvl="1" indent="-114300" algn="l" defTabSz="533400">
            <a:lnSpc>
              <a:spcPct val="90000"/>
            </a:lnSpc>
            <a:spcBef>
              <a:spcPct val="0"/>
            </a:spcBef>
            <a:spcAft>
              <a:spcPct val="15000"/>
            </a:spcAft>
            <a:buChar char="•"/>
          </a:pPr>
          <a:r>
            <a:rPr lang="en-US" sz="1200" kern="1200"/>
            <a:t>Onboarding</a:t>
          </a:r>
        </a:p>
        <a:p>
          <a:pPr marL="114300" lvl="1" indent="-114300" algn="l" defTabSz="533400">
            <a:lnSpc>
              <a:spcPct val="90000"/>
            </a:lnSpc>
            <a:spcBef>
              <a:spcPct val="0"/>
            </a:spcBef>
            <a:spcAft>
              <a:spcPct val="15000"/>
            </a:spcAft>
            <a:buChar char="•"/>
          </a:pPr>
          <a:r>
            <a:rPr lang="en-US" sz="1200" kern="1200"/>
            <a:t>Retention &amp; employee experience</a:t>
          </a:r>
        </a:p>
      </dsp:txBody>
      <dsp:txXfrm>
        <a:off x="2900261" y="976767"/>
        <a:ext cx="2786191" cy="2458960"/>
      </dsp:txXfrm>
    </dsp:sp>
    <dsp:sp modelId="{8519780F-DAAC-4363-A532-253AB70B0ECD}">
      <dsp:nvSpPr>
        <dsp:cNvPr id="0" name=""/>
        <dsp:cNvSpPr/>
      </dsp:nvSpPr>
      <dsp:spPr>
        <a:xfrm>
          <a:off x="5794347" y="140909"/>
          <a:ext cx="2786191" cy="83585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20171" tIns="220171" rIns="220171" bIns="220171" numCol="1" spcCol="1270" anchor="ctr" anchorCtr="0">
          <a:noAutofit/>
        </a:bodyPr>
        <a:lstStyle/>
        <a:p>
          <a:pPr marL="0" lvl="0" indent="0" algn="ctr" defTabSz="1244600">
            <a:lnSpc>
              <a:spcPct val="90000"/>
            </a:lnSpc>
            <a:spcBef>
              <a:spcPct val="0"/>
            </a:spcBef>
            <a:spcAft>
              <a:spcPct val="35000"/>
            </a:spcAft>
            <a:buNone/>
          </a:pPr>
          <a:r>
            <a:rPr lang="en-US" sz="2800" kern="1200"/>
            <a:t>Assess</a:t>
          </a:r>
        </a:p>
      </dsp:txBody>
      <dsp:txXfrm>
        <a:off x="5794347" y="140909"/>
        <a:ext cx="2786191" cy="835857"/>
      </dsp:txXfrm>
    </dsp:sp>
    <dsp:sp modelId="{F516A936-881D-4097-B705-04F08173B027}">
      <dsp:nvSpPr>
        <dsp:cNvPr id="0" name=""/>
        <dsp:cNvSpPr/>
      </dsp:nvSpPr>
      <dsp:spPr>
        <a:xfrm>
          <a:off x="5794347" y="976767"/>
          <a:ext cx="2786191" cy="2458960"/>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75214" tIns="275214" rIns="275214" bIns="275214" numCol="1" spcCol="1270" anchor="t" anchorCtr="0">
          <a:noAutofit/>
        </a:bodyPr>
        <a:lstStyle/>
        <a:p>
          <a:pPr marL="0" lvl="0" indent="0" algn="l" defTabSz="711200">
            <a:lnSpc>
              <a:spcPct val="90000"/>
            </a:lnSpc>
            <a:spcBef>
              <a:spcPct val="0"/>
            </a:spcBef>
            <a:spcAft>
              <a:spcPct val="35000"/>
            </a:spcAft>
            <a:buNone/>
          </a:pPr>
          <a:r>
            <a:rPr lang="en-US" sz="1600" kern="1200"/>
            <a:t>Assess the role of technology and/or AI</a:t>
          </a:r>
        </a:p>
        <a:p>
          <a:pPr marL="114300" lvl="1" indent="-114300" algn="l" defTabSz="533400">
            <a:lnSpc>
              <a:spcPct val="90000"/>
            </a:lnSpc>
            <a:spcBef>
              <a:spcPct val="0"/>
            </a:spcBef>
            <a:spcAft>
              <a:spcPct val="15000"/>
            </a:spcAft>
            <a:buChar char="•"/>
          </a:pPr>
          <a:r>
            <a:rPr lang="en-US" sz="1200" kern="1200"/>
            <a:t>Benefits and opportunities</a:t>
          </a:r>
        </a:p>
        <a:p>
          <a:pPr marL="114300" lvl="1" indent="-114300" algn="l" defTabSz="533400">
            <a:lnSpc>
              <a:spcPct val="90000"/>
            </a:lnSpc>
            <a:spcBef>
              <a:spcPct val="0"/>
            </a:spcBef>
            <a:spcAft>
              <a:spcPct val="15000"/>
            </a:spcAft>
            <a:buChar char="•"/>
          </a:pPr>
          <a:r>
            <a:rPr lang="en-US" sz="1200" kern="1200"/>
            <a:t>Limitations and risks</a:t>
          </a:r>
        </a:p>
        <a:p>
          <a:pPr marL="114300" lvl="1" indent="-114300" algn="l" defTabSz="533400">
            <a:lnSpc>
              <a:spcPct val="90000"/>
            </a:lnSpc>
            <a:spcBef>
              <a:spcPct val="0"/>
            </a:spcBef>
            <a:spcAft>
              <a:spcPct val="15000"/>
            </a:spcAft>
            <a:buChar char="•"/>
          </a:pPr>
          <a:r>
            <a:rPr lang="en-US" sz="1200" kern="1200"/>
            <a:t>Ethical considerations</a:t>
          </a:r>
        </a:p>
      </dsp:txBody>
      <dsp:txXfrm>
        <a:off x="5794347" y="976767"/>
        <a:ext cx="2786191" cy="2458960"/>
      </dsp:txXfrm>
    </dsp:sp>
    <dsp:sp modelId="{AF9CEE8E-C54F-4D61-ADA2-5EAFE5029D40}">
      <dsp:nvSpPr>
        <dsp:cNvPr id="0" name=""/>
        <dsp:cNvSpPr/>
      </dsp:nvSpPr>
      <dsp:spPr>
        <a:xfrm>
          <a:off x="8688433" y="140909"/>
          <a:ext cx="2786191" cy="83585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20171" tIns="220171" rIns="220171" bIns="220171" numCol="1" spcCol="1270" anchor="ctr" anchorCtr="0">
          <a:noAutofit/>
        </a:bodyPr>
        <a:lstStyle/>
        <a:p>
          <a:pPr marL="0" lvl="0" indent="0" algn="ctr" defTabSz="1244600">
            <a:lnSpc>
              <a:spcPct val="90000"/>
            </a:lnSpc>
            <a:spcBef>
              <a:spcPct val="0"/>
            </a:spcBef>
            <a:spcAft>
              <a:spcPct val="35000"/>
            </a:spcAft>
            <a:buNone/>
          </a:pPr>
          <a:r>
            <a:rPr lang="en-US" sz="2800" kern="1200"/>
            <a:t>Provide</a:t>
          </a:r>
        </a:p>
      </dsp:txBody>
      <dsp:txXfrm>
        <a:off x="8688433" y="140909"/>
        <a:ext cx="2786191" cy="835857"/>
      </dsp:txXfrm>
    </dsp:sp>
    <dsp:sp modelId="{FB94DB87-F86D-417B-AA25-EEDF83E9DB47}">
      <dsp:nvSpPr>
        <dsp:cNvPr id="0" name=""/>
        <dsp:cNvSpPr/>
      </dsp:nvSpPr>
      <dsp:spPr>
        <a:xfrm>
          <a:off x="8688433" y="976767"/>
          <a:ext cx="2786191" cy="2458960"/>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75214" tIns="275214" rIns="275214" bIns="275214" numCol="1" spcCol="1270" anchor="t" anchorCtr="0">
          <a:noAutofit/>
        </a:bodyPr>
        <a:lstStyle/>
        <a:p>
          <a:pPr marL="0" lvl="0" indent="0" algn="l" defTabSz="711200">
            <a:lnSpc>
              <a:spcPct val="90000"/>
            </a:lnSpc>
            <a:spcBef>
              <a:spcPct val="0"/>
            </a:spcBef>
            <a:spcAft>
              <a:spcPct val="35000"/>
            </a:spcAft>
            <a:buNone/>
          </a:pPr>
          <a:r>
            <a:rPr lang="en-US" sz="1600" kern="1200"/>
            <a:t>Provide evidence-based recommendations</a:t>
          </a:r>
        </a:p>
        <a:p>
          <a:pPr marL="114300" lvl="1" indent="-114300" algn="l" defTabSz="533400">
            <a:lnSpc>
              <a:spcPct val="90000"/>
            </a:lnSpc>
            <a:spcBef>
              <a:spcPct val="0"/>
            </a:spcBef>
            <a:spcAft>
              <a:spcPct val="15000"/>
            </a:spcAft>
            <a:buChar char="•"/>
          </a:pPr>
          <a:r>
            <a:rPr lang="en-US" sz="1200" kern="1200"/>
            <a:t>Improve strategy over the next 3-5 years</a:t>
          </a:r>
        </a:p>
        <a:p>
          <a:pPr marL="114300" lvl="1" indent="-114300" algn="l" defTabSz="533400">
            <a:lnSpc>
              <a:spcPct val="90000"/>
            </a:lnSpc>
            <a:spcBef>
              <a:spcPct val="0"/>
            </a:spcBef>
            <a:spcAft>
              <a:spcPct val="15000"/>
            </a:spcAft>
            <a:buChar char="•"/>
          </a:pPr>
          <a:r>
            <a:rPr lang="en-US" sz="1200" kern="1200"/>
            <a:t>Draw on academic literature, CIPD research, and labour market evidence</a:t>
          </a:r>
        </a:p>
      </dsp:txBody>
      <dsp:txXfrm>
        <a:off x="8688433" y="976767"/>
        <a:ext cx="2786191" cy="2458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A5D6D-161C-4301-A5EF-3F5E62AE2D2E}">
      <dsp:nvSpPr>
        <dsp:cNvPr id="0" name=""/>
        <dsp:cNvSpPr/>
      </dsp:nvSpPr>
      <dsp:spPr>
        <a:xfrm>
          <a:off x="370363" y="553276"/>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CF3C31-AB2A-46C9-A8DB-7F2DB3BD9581}">
      <dsp:nvSpPr>
        <dsp:cNvPr id="0" name=""/>
        <dsp:cNvSpPr/>
      </dsp:nvSpPr>
      <dsp:spPr>
        <a:xfrm>
          <a:off x="565879" y="748792"/>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752E6E-0676-4A55-B9FF-B76517AA8CF6}">
      <dsp:nvSpPr>
        <dsp:cNvPr id="0" name=""/>
        <dsp:cNvSpPr/>
      </dsp:nvSpPr>
      <dsp:spPr>
        <a:xfrm>
          <a:off x="1500897" y="553276"/>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Produce a 5-minute video using a platform you are familiar with, that showcases your organisation for future recruits.  The video should contain the following:</a:t>
          </a:r>
          <a:endParaRPr lang="en-US" sz="1200" kern="1200"/>
        </a:p>
      </dsp:txBody>
      <dsp:txXfrm>
        <a:off x="1500897" y="553276"/>
        <a:ext cx="2194565" cy="931028"/>
      </dsp:txXfrm>
    </dsp:sp>
    <dsp:sp modelId="{F856A987-FD8C-4CCD-B6EB-0C3A4C193869}">
      <dsp:nvSpPr>
        <dsp:cNvPr id="0" name=""/>
        <dsp:cNvSpPr/>
      </dsp:nvSpPr>
      <dsp:spPr>
        <a:xfrm>
          <a:off x="4077850" y="553276"/>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C7B035-28C0-4B8B-9E70-610BA1DC88B4}">
      <dsp:nvSpPr>
        <dsp:cNvPr id="0" name=""/>
        <dsp:cNvSpPr/>
      </dsp:nvSpPr>
      <dsp:spPr>
        <a:xfrm>
          <a:off x="4273365" y="748792"/>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2A5391-4BA0-4DDF-92D4-B4191E6FCBC8}">
      <dsp:nvSpPr>
        <dsp:cNvPr id="0" name=""/>
        <dsp:cNvSpPr/>
      </dsp:nvSpPr>
      <dsp:spPr>
        <a:xfrm>
          <a:off x="5208384" y="553276"/>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An intro in which you can be seen on camera</a:t>
          </a:r>
          <a:endParaRPr lang="en-US" sz="1200" kern="1200"/>
        </a:p>
      </dsp:txBody>
      <dsp:txXfrm>
        <a:off x="5208384" y="553276"/>
        <a:ext cx="2194565" cy="931028"/>
      </dsp:txXfrm>
    </dsp:sp>
    <dsp:sp modelId="{B5BF125D-A093-4DAE-8168-F3F975185134}">
      <dsp:nvSpPr>
        <dsp:cNvPr id="0" name=""/>
        <dsp:cNvSpPr/>
      </dsp:nvSpPr>
      <dsp:spPr>
        <a:xfrm>
          <a:off x="7785336" y="553276"/>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2A91AB-A2B0-45B1-82D4-DF5D030E27DA}">
      <dsp:nvSpPr>
        <dsp:cNvPr id="0" name=""/>
        <dsp:cNvSpPr/>
      </dsp:nvSpPr>
      <dsp:spPr>
        <a:xfrm>
          <a:off x="7980852" y="748792"/>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EAB58C-F218-412D-9610-4434EC5E8EAF}">
      <dsp:nvSpPr>
        <dsp:cNvPr id="0" name=""/>
        <dsp:cNvSpPr/>
      </dsp:nvSpPr>
      <dsp:spPr>
        <a:xfrm>
          <a:off x="8915870" y="553276"/>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Footage of your organisation that engages potential applicants</a:t>
          </a:r>
          <a:endParaRPr lang="en-US" sz="1200" kern="1200"/>
        </a:p>
      </dsp:txBody>
      <dsp:txXfrm>
        <a:off x="8915870" y="553276"/>
        <a:ext cx="2194565" cy="931028"/>
      </dsp:txXfrm>
    </dsp:sp>
    <dsp:sp modelId="{33C2BD7D-0090-4D6A-9CDD-262D38847A31}">
      <dsp:nvSpPr>
        <dsp:cNvPr id="0" name=""/>
        <dsp:cNvSpPr/>
      </dsp:nvSpPr>
      <dsp:spPr>
        <a:xfrm>
          <a:off x="370363" y="2092333"/>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2E0FD5-49D8-48D2-AB40-5AAD9E97EAA8}">
      <dsp:nvSpPr>
        <dsp:cNvPr id="0" name=""/>
        <dsp:cNvSpPr/>
      </dsp:nvSpPr>
      <dsp:spPr>
        <a:xfrm>
          <a:off x="565879" y="2287849"/>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13F7AD-6ADD-4675-AEF9-89C30CF36D3C}">
      <dsp:nvSpPr>
        <dsp:cNvPr id="0" name=""/>
        <dsp:cNvSpPr/>
      </dsp:nvSpPr>
      <dsp:spPr>
        <a:xfrm>
          <a:off x="1500897" y="2092333"/>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Testimonials from at least 2 employees</a:t>
          </a:r>
          <a:endParaRPr lang="en-US" sz="1200" kern="1200"/>
        </a:p>
      </dsp:txBody>
      <dsp:txXfrm>
        <a:off x="1500897" y="2092333"/>
        <a:ext cx="2194565" cy="931028"/>
      </dsp:txXfrm>
    </dsp:sp>
    <dsp:sp modelId="{25D18B1F-E6AC-420B-AF7C-FE44C098765E}">
      <dsp:nvSpPr>
        <dsp:cNvPr id="0" name=""/>
        <dsp:cNvSpPr/>
      </dsp:nvSpPr>
      <dsp:spPr>
        <a:xfrm>
          <a:off x="4077850" y="2092333"/>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2EC45B-71BF-4BCD-88D2-9BA0ED3482FB}">
      <dsp:nvSpPr>
        <dsp:cNvPr id="0" name=""/>
        <dsp:cNvSpPr/>
      </dsp:nvSpPr>
      <dsp:spPr>
        <a:xfrm>
          <a:off x="4273365" y="2287849"/>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8A90BD-9442-4B85-9202-DE96706C41F5}">
      <dsp:nvSpPr>
        <dsp:cNvPr id="0" name=""/>
        <dsp:cNvSpPr/>
      </dsp:nvSpPr>
      <dsp:spPr>
        <a:xfrm>
          <a:off x="5208384" y="2092333"/>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Voice over, and background music if appropriate</a:t>
          </a:r>
          <a:endParaRPr lang="en-US" sz="1200" kern="1200"/>
        </a:p>
      </dsp:txBody>
      <dsp:txXfrm>
        <a:off x="5208384" y="2092333"/>
        <a:ext cx="2194565" cy="931028"/>
      </dsp:txXfrm>
    </dsp:sp>
    <dsp:sp modelId="{059CFCA1-1811-429B-8C79-0502FFCCC1AA}">
      <dsp:nvSpPr>
        <dsp:cNvPr id="0" name=""/>
        <dsp:cNvSpPr/>
      </dsp:nvSpPr>
      <dsp:spPr>
        <a:xfrm>
          <a:off x="7785336" y="2092333"/>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474C6-106F-4E92-8B8C-3ED2F884088E}">
      <dsp:nvSpPr>
        <dsp:cNvPr id="0" name=""/>
        <dsp:cNvSpPr/>
      </dsp:nvSpPr>
      <dsp:spPr>
        <a:xfrm>
          <a:off x="7980852" y="2287849"/>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76EF9C-5589-4438-9692-100CC5E842BB}">
      <dsp:nvSpPr>
        <dsp:cNvPr id="0" name=""/>
        <dsp:cNvSpPr/>
      </dsp:nvSpPr>
      <dsp:spPr>
        <a:xfrm>
          <a:off x="8915870" y="2092333"/>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A clear call to action on how to apply</a:t>
          </a:r>
          <a:endParaRPr lang="en-US" sz="1200" kern="1200"/>
        </a:p>
      </dsp:txBody>
      <dsp:txXfrm>
        <a:off x="8915870" y="2092333"/>
        <a:ext cx="2194565" cy="9310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1C12C7-AA78-4395-9EED-F7ED7B7E4A37}">
      <dsp:nvSpPr>
        <dsp:cNvPr id="0" name=""/>
        <dsp:cNvSpPr/>
      </dsp:nvSpPr>
      <dsp:spPr>
        <a:xfrm>
          <a:off x="48972"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57B1671-DFFA-4742-80AF-99C993424504}">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Developed in the last years of the 20</a:t>
          </a:r>
          <a:r>
            <a:rPr lang="en-GB" sz="2700" kern="1200" baseline="30000"/>
            <a:t>th</a:t>
          </a:r>
          <a:r>
            <a:rPr lang="en-GB" sz="2700" kern="1200"/>
            <a:t> century as labour markets tightened and it became harder to recruit and retain staff (Taylor, 2022). </a:t>
          </a:r>
          <a:endParaRPr lang="en-US" sz="2700" kern="1200"/>
        </a:p>
      </dsp:txBody>
      <dsp:txXfrm>
        <a:off x="688090" y="612949"/>
        <a:ext cx="4744015" cy="2945552"/>
      </dsp:txXfrm>
    </dsp:sp>
    <dsp:sp modelId="{A8BE16A7-BFFF-48B1-A0C6-5A41765142A3}">
      <dsp:nvSpPr>
        <dsp:cNvPr id="0" name=""/>
        <dsp:cNvSpPr/>
      </dsp:nvSpPr>
      <dsp:spPr>
        <a:xfrm>
          <a:off x="6071223"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804DFF7-31BB-4AD2-9B7F-BF2E455C90B1}">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branding and marketing of the overall employment experience, describing and employer’s reputation as a place to work and their employee value proposition (EVP).  </a:t>
          </a:r>
          <a:endParaRPr lang="en-US" sz="2700" kern="1200"/>
        </a:p>
      </dsp:txBody>
      <dsp:txXfrm>
        <a:off x="6710340" y="612949"/>
        <a:ext cx="4744015" cy="29455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B76034-E295-4741-904E-6177456B2825}">
      <dsp:nvSpPr>
        <dsp:cNvPr id="0" name=""/>
        <dsp:cNvSpPr/>
      </dsp:nvSpPr>
      <dsp:spPr>
        <a:xfrm>
          <a:off x="0" y="445"/>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611060-3774-4C8B-97CC-2A60E621B6AA}">
      <dsp:nvSpPr>
        <dsp:cNvPr id="0" name=""/>
        <dsp:cNvSpPr/>
      </dsp:nvSpPr>
      <dsp:spPr>
        <a:xfrm>
          <a:off x="0" y="445"/>
          <a:ext cx="11594969" cy="365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Involves identifying, attracting and recruiting the right people for an organisation at the right time and cost (CIPD, No Date).</a:t>
          </a:r>
          <a:endParaRPr lang="en-US" sz="1600" kern="1200" dirty="0"/>
        </a:p>
      </dsp:txBody>
      <dsp:txXfrm>
        <a:off x="0" y="445"/>
        <a:ext cx="11594969" cy="365045"/>
      </dsp:txXfrm>
    </dsp:sp>
    <dsp:sp modelId="{487C303C-51DC-491F-8092-03A74C7291EB}">
      <dsp:nvSpPr>
        <dsp:cNvPr id="0" name=""/>
        <dsp:cNvSpPr/>
      </dsp:nvSpPr>
      <dsp:spPr>
        <a:xfrm>
          <a:off x="0" y="365491"/>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BBFE63-9F1B-4CC5-BDA8-70D92E34C3E7}">
      <dsp:nvSpPr>
        <dsp:cNvPr id="0" name=""/>
        <dsp:cNvSpPr/>
      </dsp:nvSpPr>
      <dsp:spPr>
        <a:xfrm>
          <a:off x="0" y="365491"/>
          <a:ext cx="11594969" cy="365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Key elements include</a:t>
          </a:r>
          <a:r>
            <a:rPr lang="en-GB" sz="1600" kern="1200" dirty="0"/>
            <a:t>:</a:t>
          </a:r>
          <a:endParaRPr lang="en-US" sz="1600" kern="1200" dirty="0"/>
        </a:p>
      </dsp:txBody>
      <dsp:txXfrm>
        <a:off x="0" y="365491"/>
        <a:ext cx="11594969" cy="365045"/>
      </dsp:txXfrm>
    </dsp:sp>
    <dsp:sp modelId="{A8A59413-2132-4A8C-AD59-427FDAD527D4}">
      <dsp:nvSpPr>
        <dsp:cNvPr id="0" name=""/>
        <dsp:cNvSpPr/>
      </dsp:nvSpPr>
      <dsp:spPr>
        <a:xfrm>
          <a:off x="0" y="730537"/>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4592D0-007D-483F-AB19-72D4057A5909}">
      <dsp:nvSpPr>
        <dsp:cNvPr id="0" name=""/>
        <dsp:cNvSpPr/>
      </dsp:nvSpPr>
      <dsp:spPr>
        <a:xfrm>
          <a:off x="0" y="730537"/>
          <a:ext cx="11594969" cy="365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Workforce planning using relevant data.</a:t>
          </a:r>
          <a:endParaRPr lang="en-US" sz="1600" kern="1200"/>
        </a:p>
      </dsp:txBody>
      <dsp:txXfrm>
        <a:off x="0" y="730537"/>
        <a:ext cx="11594969" cy="365045"/>
      </dsp:txXfrm>
    </dsp:sp>
    <dsp:sp modelId="{70C0D6F8-88DC-4E33-8B36-516A76D7163B}">
      <dsp:nvSpPr>
        <dsp:cNvPr id="0" name=""/>
        <dsp:cNvSpPr/>
      </dsp:nvSpPr>
      <dsp:spPr>
        <a:xfrm>
          <a:off x="0" y="1095582"/>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AA4132-0F4F-47BF-A13E-8AAA9CE635AC}">
      <dsp:nvSpPr>
        <dsp:cNvPr id="0" name=""/>
        <dsp:cNvSpPr/>
      </dsp:nvSpPr>
      <dsp:spPr>
        <a:xfrm>
          <a:off x="0" y="1095582"/>
          <a:ext cx="11594969" cy="365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Understanding the labour market and organisation’s market position.</a:t>
          </a:r>
          <a:endParaRPr lang="en-US" sz="1600" kern="1200" dirty="0"/>
        </a:p>
      </dsp:txBody>
      <dsp:txXfrm>
        <a:off x="0" y="1095582"/>
        <a:ext cx="11594969" cy="365045"/>
      </dsp:txXfrm>
    </dsp:sp>
    <dsp:sp modelId="{00AB818F-A481-427B-8861-621B89AB8EEA}">
      <dsp:nvSpPr>
        <dsp:cNvPr id="0" name=""/>
        <dsp:cNvSpPr/>
      </dsp:nvSpPr>
      <dsp:spPr>
        <a:xfrm>
          <a:off x="0" y="1460628"/>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299749-93A3-467E-B052-CE0CC2A4C644}">
      <dsp:nvSpPr>
        <dsp:cNvPr id="0" name=""/>
        <dsp:cNvSpPr/>
      </dsp:nvSpPr>
      <dsp:spPr>
        <a:xfrm>
          <a:off x="0" y="1460628"/>
          <a:ext cx="11594969" cy="365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Developing a unique employee value proposition.</a:t>
          </a:r>
          <a:endParaRPr lang="en-US" sz="1600" kern="1200"/>
        </a:p>
      </dsp:txBody>
      <dsp:txXfrm>
        <a:off x="0" y="1460628"/>
        <a:ext cx="11594969" cy="365045"/>
      </dsp:txXfrm>
    </dsp:sp>
    <dsp:sp modelId="{BBE06CB8-1391-4A96-9F9F-3E58D7F852A1}">
      <dsp:nvSpPr>
        <dsp:cNvPr id="0" name=""/>
        <dsp:cNvSpPr/>
      </dsp:nvSpPr>
      <dsp:spPr>
        <a:xfrm>
          <a:off x="0" y="182567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A0C102-0EDF-41C1-A5D7-8B51FD4121C4}">
      <dsp:nvSpPr>
        <dsp:cNvPr id="0" name=""/>
        <dsp:cNvSpPr/>
      </dsp:nvSpPr>
      <dsp:spPr>
        <a:xfrm>
          <a:off x="0" y="1825674"/>
          <a:ext cx="11594969" cy="365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Job analysis and design.</a:t>
          </a:r>
          <a:endParaRPr lang="en-US" sz="1600" kern="1200"/>
        </a:p>
      </dsp:txBody>
      <dsp:txXfrm>
        <a:off x="0" y="1825674"/>
        <a:ext cx="11594969" cy="365045"/>
      </dsp:txXfrm>
    </dsp:sp>
    <dsp:sp modelId="{DAE5E3D0-625E-4586-BBED-CEF2A9B42CE6}">
      <dsp:nvSpPr>
        <dsp:cNvPr id="0" name=""/>
        <dsp:cNvSpPr/>
      </dsp:nvSpPr>
      <dsp:spPr>
        <a:xfrm>
          <a:off x="0" y="219072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FAB901-FF58-49FD-863D-640C34E85323}">
      <dsp:nvSpPr>
        <dsp:cNvPr id="0" name=""/>
        <dsp:cNvSpPr/>
      </dsp:nvSpPr>
      <dsp:spPr>
        <a:xfrm>
          <a:off x="0" y="2190720"/>
          <a:ext cx="11594969" cy="365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Sourcing approaches and digital tools to access diverse candidate pools. </a:t>
          </a:r>
          <a:endParaRPr lang="en-US" sz="1600" kern="1200"/>
        </a:p>
      </dsp:txBody>
      <dsp:txXfrm>
        <a:off x="0" y="2190720"/>
        <a:ext cx="11594969" cy="365045"/>
      </dsp:txXfrm>
    </dsp:sp>
    <dsp:sp modelId="{0CE301CC-CC8C-402E-8CE2-48C86D3917AF}">
      <dsp:nvSpPr>
        <dsp:cNvPr id="0" name=""/>
        <dsp:cNvSpPr/>
      </dsp:nvSpPr>
      <dsp:spPr>
        <a:xfrm>
          <a:off x="0" y="2555766"/>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38691-0439-4E4D-8FD2-1CA27BB96A97}">
      <dsp:nvSpPr>
        <dsp:cNvPr id="0" name=""/>
        <dsp:cNvSpPr/>
      </dsp:nvSpPr>
      <dsp:spPr>
        <a:xfrm>
          <a:off x="0" y="2555766"/>
          <a:ext cx="11594969" cy="365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Designing effective assessment and selection processes.</a:t>
          </a:r>
          <a:endParaRPr lang="en-US" sz="1600" kern="1200"/>
        </a:p>
      </dsp:txBody>
      <dsp:txXfrm>
        <a:off x="0" y="2555766"/>
        <a:ext cx="11594969" cy="365045"/>
      </dsp:txXfrm>
    </dsp:sp>
    <dsp:sp modelId="{C288BB02-9B33-4D6E-BE79-71BD463A1494}">
      <dsp:nvSpPr>
        <dsp:cNvPr id="0" name=""/>
        <dsp:cNvSpPr/>
      </dsp:nvSpPr>
      <dsp:spPr>
        <a:xfrm>
          <a:off x="0" y="2920811"/>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2E59CB-29F0-4900-A846-6A9F89E1B249}">
      <dsp:nvSpPr>
        <dsp:cNvPr id="0" name=""/>
        <dsp:cNvSpPr/>
      </dsp:nvSpPr>
      <dsp:spPr>
        <a:xfrm>
          <a:off x="0" y="2920811"/>
          <a:ext cx="11594969" cy="365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Focus on candidate experience.</a:t>
          </a:r>
          <a:endParaRPr lang="en-US" sz="1600" kern="1200"/>
        </a:p>
      </dsp:txBody>
      <dsp:txXfrm>
        <a:off x="0" y="2920811"/>
        <a:ext cx="11594969" cy="365045"/>
      </dsp:txXfrm>
    </dsp:sp>
    <dsp:sp modelId="{F191D9EA-9120-4A20-92D7-1B8FF7DEF173}">
      <dsp:nvSpPr>
        <dsp:cNvPr id="0" name=""/>
        <dsp:cNvSpPr/>
      </dsp:nvSpPr>
      <dsp:spPr>
        <a:xfrm>
          <a:off x="0" y="3285857"/>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314BC-E89A-42FB-B83E-C478AED92039}">
      <dsp:nvSpPr>
        <dsp:cNvPr id="0" name=""/>
        <dsp:cNvSpPr/>
      </dsp:nvSpPr>
      <dsp:spPr>
        <a:xfrm>
          <a:off x="0" y="3285857"/>
          <a:ext cx="11594969" cy="365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Making effective recruitment decisions. </a:t>
          </a:r>
          <a:endParaRPr lang="en-US" sz="1600" kern="1200"/>
        </a:p>
      </dsp:txBody>
      <dsp:txXfrm>
        <a:off x="0" y="3285857"/>
        <a:ext cx="11594969" cy="3650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1CEAF-89CC-42F5-B217-F9D0CC3693AE}">
      <dsp:nvSpPr>
        <dsp:cNvPr id="0" name=""/>
        <dsp:cNvSpPr/>
      </dsp:nvSpPr>
      <dsp:spPr>
        <a:xfrm>
          <a:off x="0" y="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B87A7CC-B83E-470A-B761-D395E9F2A8BB}">
      <dsp:nvSpPr>
        <dsp:cNvPr id="0" name=""/>
        <dsp:cNvSpPr/>
      </dsp:nvSpPr>
      <dsp:spPr>
        <a:xfrm>
          <a:off x="0" y="0"/>
          <a:ext cx="2318993" cy="3651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Taylor (2025) identified resourcing activities as a major part of the HR role that help to meet 6 central HRM objectives:</a:t>
          </a:r>
          <a:endParaRPr lang="en-US" sz="2500" kern="1200" dirty="0"/>
        </a:p>
      </dsp:txBody>
      <dsp:txXfrm>
        <a:off x="0" y="0"/>
        <a:ext cx="2318993" cy="3651349"/>
      </dsp:txXfrm>
    </dsp:sp>
    <dsp:sp modelId="{430FFEBE-AF4B-4920-BFF6-F81FD2EC3E14}">
      <dsp:nvSpPr>
        <dsp:cNvPr id="0" name=""/>
        <dsp:cNvSpPr/>
      </dsp:nvSpPr>
      <dsp:spPr>
        <a:xfrm>
          <a:off x="2492918" y="28749"/>
          <a:ext cx="9102050" cy="57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Staffing</a:t>
          </a:r>
          <a:endParaRPr lang="en-US" sz="2600" kern="1200"/>
        </a:p>
      </dsp:txBody>
      <dsp:txXfrm>
        <a:off x="2492918" y="28749"/>
        <a:ext cx="9102050" cy="574980"/>
      </dsp:txXfrm>
    </dsp:sp>
    <dsp:sp modelId="{21FA1EA6-0AE4-4AF3-8C2A-EE3FE210EEE9}">
      <dsp:nvSpPr>
        <dsp:cNvPr id="0" name=""/>
        <dsp:cNvSpPr/>
      </dsp:nvSpPr>
      <dsp:spPr>
        <a:xfrm>
          <a:off x="2318993" y="603729"/>
          <a:ext cx="9275975"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43377894-578B-4DF2-B7BE-F0D90E18647C}">
      <dsp:nvSpPr>
        <dsp:cNvPr id="0" name=""/>
        <dsp:cNvSpPr/>
      </dsp:nvSpPr>
      <dsp:spPr>
        <a:xfrm>
          <a:off x="2492918" y="632478"/>
          <a:ext cx="9102050" cy="57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Performance</a:t>
          </a:r>
          <a:endParaRPr lang="en-US" sz="2600" kern="1200"/>
        </a:p>
      </dsp:txBody>
      <dsp:txXfrm>
        <a:off x="2492918" y="632478"/>
        <a:ext cx="9102050" cy="574980"/>
      </dsp:txXfrm>
    </dsp:sp>
    <dsp:sp modelId="{8CD0C601-8214-47C8-9468-A90650F20DBD}">
      <dsp:nvSpPr>
        <dsp:cNvPr id="0" name=""/>
        <dsp:cNvSpPr/>
      </dsp:nvSpPr>
      <dsp:spPr>
        <a:xfrm>
          <a:off x="2318993" y="1207459"/>
          <a:ext cx="9275975"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C05B6A20-82CE-4F66-BF35-7F444AE01C26}">
      <dsp:nvSpPr>
        <dsp:cNvPr id="0" name=""/>
        <dsp:cNvSpPr/>
      </dsp:nvSpPr>
      <dsp:spPr>
        <a:xfrm>
          <a:off x="2492918" y="1236208"/>
          <a:ext cx="9102050" cy="57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Administration</a:t>
          </a:r>
          <a:endParaRPr lang="en-US" sz="2600" kern="1200"/>
        </a:p>
      </dsp:txBody>
      <dsp:txXfrm>
        <a:off x="2492918" y="1236208"/>
        <a:ext cx="9102050" cy="574980"/>
      </dsp:txXfrm>
    </dsp:sp>
    <dsp:sp modelId="{D085780F-0F0E-46DE-8F8B-10DCD2A2CE2A}">
      <dsp:nvSpPr>
        <dsp:cNvPr id="0" name=""/>
        <dsp:cNvSpPr/>
      </dsp:nvSpPr>
      <dsp:spPr>
        <a:xfrm>
          <a:off x="2318993" y="1811188"/>
          <a:ext cx="9275975"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E8F5BEAE-58A8-4BAA-95A8-9EC6F1824683}">
      <dsp:nvSpPr>
        <dsp:cNvPr id="0" name=""/>
        <dsp:cNvSpPr/>
      </dsp:nvSpPr>
      <dsp:spPr>
        <a:xfrm>
          <a:off x="2492918" y="1839937"/>
          <a:ext cx="9102050" cy="57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Change management</a:t>
          </a:r>
          <a:endParaRPr lang="en-US" sz="2600" kern="1200"/>
        </a:p>
      </dsp:txBody>
      <dsp:txXfrm>
        <a:off x="2492918" y="1839937"/>
        <a:ext cx="9102050" cy="574980"/>
      </dsp:txXfrm>
    </dsp:sp>
    <dsp:sp modelId="{A1FA90F8-E245-459F-BADF-B5E642885CC5}">
      <dsp:nvSpPr>
        <dsp:cNvPr id="0" name=""/>
        <dsp:cNvSpPr/>
      </dsp:nvSpPr>
      <dsp:spPr>
        <a:xfrm>
          <a:off x="2318993" y="2414918"/>
          <a:ext cx="9275975"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3854FA8-0591-4AB9-97BF-E75B7637583E}">
      <dsp:nvSpPr>
        <dsp:cNvPr id="0" name=""/>
        <dsp:cNvSpPr/>
      </dsp:nvSpPr>
      <dsp:spPr>
        <a:xfrm>
          <a:off x="2492918" y="2443667"/>
          <a:ext cx="9102050" cy="57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Reputation-building</a:t>
          </a:r>
          <a:endParaRPr lang="en-US" sz="2600" kern="1200"/>
        </a:p>
      </dsp:txBody>
      <dsp:txXfrm>
        <a:off x="2492918" y="2443667"/>
        <a:ext cx="9102050" cy="574980"/>
      </dsp:txXfrm>
    </dsp:sp>
    <dsp:sp modelId="{80CF3DE4-3883-4796-82FB-F45E22E321F2}">
      <dsp:nvSpPr>
        <dsp:cNvPr id="0" name=""/>
        <dsp:cNvSpPr/>
      </dsp:nvSpPr>
      <dsp:spPr>
        <a:xfrm>
          <a:off x="2318993" y="3018647"/>
          <a:ext cx="9275975"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DC642176-2BC4-40B9-BF73-AD2B8D198B31}">
      <dsp:nvSpPr>
        <dsp:cNvPr id="0" name=""/>
        <dsp:cNvSpPr/>
      </dsp:nvSpPr>
      <dsp:spPr>
        <a:xfrm>
          <a:off x="2492918" y="3047396"/>
          <a:ext cx="9102050" cy="57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Promoting employee wellbeing</a:t>
          </a:r>
          <a:endParaRPr lang="en-US" sz="2600" kern="1200"/>
        </a:p>
      </dsp:txBody>
      <dsp:txXfrm>
        <a:off x="2492918" y="3047396"/>
        <a:ext cx="9102050" cy="574980"/>
      </dsp:txXfrm>
    </dsp:sp>
    <dsp:sp modelId="{5E29B8D3-62F6-46FC-BEBF-840A47C53AA3}">
      <dsp:nvSpPr>
        <dsp:cNvPr id="0" name=""/>
        <dsp:cNvSpPr/>
      </dsp:nvSpPr>
      <dsp:spPr>
        <a:xfrm>
          <a:off x="2318993" y="3622377"/>
          <a:ext cx="9275975"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89E24-3EAC-4F40-81FD-086329454B3D}">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7E46B6-9DDB-493F-9F3E-D50FAC64B1B4}">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E94CDA-1EC0-40A1-9AC0-9D3E07CF116D}">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dirty="0"/>
            <a:t>CIPD (2025) developed the following definitions:</a:t>
          </a:r>
          <a:endParaRPr lang="en-US" sz="2100" kern="1200" dirty="0"/>
        </a:p>
      </dsp:txBody>
      <dsp:txXfrm>
        <a:off x="1292304" y="478"/>
        <a:ext cx="9680495" cy="1118878"/>
      </dsp:txXfrm>
    </dsp:sp>
    <dsp:sp modelId="{C10A2481-59B2-465E-80B6-CF9009887488}">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5B955-9CBE-46B6-B22A-E232055DEB2F}">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12733A-CD1F-4E4F-9AD7-117AC6745051}">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‘Talent refers to individuals who can make a significant difference to organisational performance, either through their immediate contribution or by reaching their potential.’</a:t>
          </a:r>
          <a:endParaRPr lang="en-US" sz="2100" kern="1200"/>
        </a:p>
      </dsp:txBody>
      <dsp:txXfrm>
        <a:off x="1292304" y="1399076"/>
        <a:ext cx="9680495" cy="1118878"/>
      </dsp:txXfrm>
    </dsp:sp>
    <dsp:sp modelId="{C6845374-FF74-469A-ACBE-71808276E8A9}">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A91D75-7D5A-4E33-9F09-0E7506B2FB56}">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929372-B495-4F7F-B9E4-3FA56485EB32}">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‘Talent management is the systematic attraction, identification, development, engagement, retention, and deployment of those individuals who are valuable to an organisation, because of their potential or the critical role they have.’</a:t>
          </a:r>
          <a:endParaRPr lang="en-US" sz="2100" kern="1200"/>
        </a:p>
      </dsp:txBody>
      <dsp:txXfrm>
        <a:off x="1292304" y="2797675"/>
        <a:ext cx="9680495" cy="11188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E3E2E-E8E6-43D6-8193-C93736409082}">
      <dsp:nvSpPr>
        <dsp:cNvPr id="0" name=""/>
        <dsp:cNvSpPr/>
      </dsp:nvSpPr>
      <dsp:spPr>
        <a:xfrm>
          <a:off x="0" y="436"/>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98930D-0033-43A8-AFF9-A43CB89C999E}">
      <dsp:nvSpPr>
        <dsp:cNvPr id="0" name=""/>
        <dsp:cNvSpPr/>
      </dsp:nvSpPr>
      <dsp:spPr>
        <a:xfrm>
          <a:off x="308987" y="230261"/>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4D8EB2-8562-4418-829A-9C00F5BEAD0F}">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dirty="0"/>
            <a:t>Published in Summer 2026.</a:t>
          </a:r>
          <a:endParaRPr lang="en-US" sz="1900" kern="1200" dirty="0"/>
        </a:p>
      </dsp:txBody>
      <dsp:txXfrm>
        <a:off x="1179770" y="436"/>
        <a:ext cx="10302076" cy="1021445"/>
      </dsp:txXfrm>
    </dsp:sp>
    <dsp:sp modelId="{DDAE622D-2A7F-4D2C-B746-87689F3091D2}">
      <dsp:nvSpPr>
        <dsp:cNvPr id="0" name=""/>
        <dsp:cNvSpPr/>
      </dsp:nvSpPr>
      <dsp:spPr>
        <a:xfrm>
          <a:off x="0" y="1277244"/>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D2727D-449B-4ABC-A701-5923244E581A}">
      <dsp:nvSpPr>
        <dsp:cNvPr id="0" name=""/>
        <dsp:cNvSpPr/>
      </dsp:nvSpPr>
      <dsp:spPr>
        <a:xfrm>
          <a:off x="308987" y="1507069"/>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F4ED7C-6161-4561-8745-14EF087AB0CB}">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b="0" i="0" kern="1200" dirty="0"/>
            <a:t>The CIPD’s quarterly </a:t>
          </a:r>
          <a:r>
            <a:rPr lang="en-GB" sz="1900" b="0" i="1" kern="1200" dirty="0"/>
            <a:t>Labour Market Outlook</a:t>
          </a:r>
          <a:r>
            <a:rPr lang="en-GB" sz="1900" b="0" i="0" kern="1200" dirty="0"/>
            <a:t> is one of the most authoritative employment indicators in the UK and provides forward-looking labour market data and analysis on employers’ recruitment, redundancy and pay intentions.</a:t>
          </a:r>
          <a:endParaRPr lang="en-US" sz="1900" kern="1200" dirty="0"/>
        </a:p>
      </dsp:txBody>
      <dsp:txXfrm>
        <a:off x="1179770" y="1277244"/>
        <a:ext cx="10302076" cy="1021445"/>
      </dsp:txXfrm>
    </dsp:sp>
    <dsp:sp modelId="{B6E04402-E63E-4454-AB95-09D9781B633D}">
      <dsp:nvSpPr>
        <dsp:cNvPr id="0" name=""/>
        <dsp:cNvSpPr/>
      </dsp:nvSpPr>
      <dsp:spPr>
        <a:xfrm>
          <a:off x="0" y="2554051"/>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E585F-BDD4-4FB7-ACE1-DFF1A6379838}">
      <dsp:nvSpPr>
        <dsp:cNvPr id="0" name=""/>
        <dsp:cNvSpPr/>
      </dsp:nvSpPr>
      <dsp:spPr>
        <a:xfrm>
          <a:off x="308987" y="2783876"/>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A4046F-9392-440C-9CC7-35AE7D123229}">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dirty="0"/>
            <a:t>8 key findings.</a:t>
          </a:r>
          <a:endParaRPr lang="en-US" sz="1900" kern="1200" dirty="0"/>
        </a:p>
      </dsp:txBody>
      <dsp:txXfrm>
        <a:off x="1179770" y="2554051"/>
        <a:ext cx="10302076" cy="10214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5E5F4-5D74-4389-921E-F3F1D8AE66F6}">
      <dsp:nvSpPr>
        <dsp:cNvPr id="0" name=""/>
        <dsp:cNvSpPr/>
      </dsp:nvSpPr>
      <dsp:spPr>
        <a:xfrm>
          <a:off x="0" y="2051"/>
          <a:ext cx="11481847" cy="108767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4D8ED2-873C-4200-87EE-77E3267F4B26}">
      <dsp:nvSpPr>
        <dsp:cNvPr id="0" name=""/>
        <dsp:cNvSpPr/>
      </dsp:nvSpPr>
      <dsp:spPr>
        <a:xfrm>
          <a:off x="329022" y="246778"/>
          <a:ext cx="598807" cy="598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4B2DAA-9BF3-4025-A711-E3E2F96A962A}">
      <dsp:nvSpPr>
        <dsp:cNvPr id="0" name=""/>
        <dsp:cNvSpPr/>
      </dsp:nvSpPr>
      <dsp:spPr>
        <a:xfrm>
          <a:off x="1256851" y="2051"/>
          <a:ext cx="9771526" cy="108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225" tIns="115225" rIns="115225" bIns="115225" numCol="1" spcCol="1270" anchor="ctr" anchorCtr="0">
          <a:noAutofit/>
        </a:bodyPr>
        <a:lstStyle/>
        <a:p>
          <a:pPr marL="0" lvl="0" indent="0" algn="l" defTabSz="1111250">
            <a:lnSpc>
              <a:spcPct val="90000"/>
            </a:lnSpc>
            <a:spcBef>
              <a:spcPct val="0"/>
            </a:spcBef>
            <a:spcAft>
              <a:spcPct val="35000"/>
            </a:spcAft>
            <a:buNone/>
          </a:pPr>
          <a:r>
            <a:rPr lang="en-GB" sz="2500" kern="1200" dirty="0"/>
            <a:t>Consider your own organisation and discuss the following:</a:t>
          </a:r>
          <a:endParaRPr lang="en-US" sz="2500" kern="1200" dirty="0"/>
        </a:p>
      </dsp:txBody>
      <dsp:txXfrm>
        <a:off x="1256851" y="2051"/>
        <a:ext cx="9771526" cy="1088740"/>
      </dsp:txXfrm>
    </dsp:sp>
    <dsp:sp modelId="{61BDB6E5-6B84-40C1-B197-989A63C7C376}">
      <dsp:nvSpPr>
        <dsp:cNvPr id="0" name=""/>
        <dsp:cNvSpPr/>
      </dsp:nvSpPr>
      <dsp:spPr>
        <a:xfrm>
          <a:off x="0" y="1243596"/>
          <a:ext cx="11481847" cy="108767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D4C360-AEE6-4E60-8A94-318407D1CE4A}">
      <dsp:nvSpPr>
        <dsp:cNvPr id="0" name=""/>
        <dsp:cNvSpPr/>
      </dsp:nvSpPr>
      <dsp:spPr>
        <a:xfrm>
          <a:off x="329022" y="1488324"/>
          <a:ext cx="598807" cy="598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AD8DB1-6912-46C6-A346-B770AE6551D6}">
      <dsp:nvSpPr>
        <dsp:cNvPr id="0" name=""/>
        <dsp:cNvSpPr/>
      </dsp:nvSpPr>
      <dsp:spPr>
        <a:xfrm>
          <a:off x="1256851" y="1243596"/>
          <a:ext cx="9771526" cy="108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225" tIns="115225" rIns="115225" bIns="115225" numCol="1" spcCol="1270" anchor="ctr" anchorCtr="0">
          <a:noAutofit/>
        </a:bodyPr>
        <a:lstStyle/>
        <a:p>
          <a:pPr marL="0" lvl="0" indent="0" algn="l" defTabSz="1066800">
            <a:lnSpc>
              <a:spcPct val="90000"/>
            </a:lnSpc>
            <a:spcBef>
              <a:spcPct val="0"/>
            </a:spcBef>
            <a:spcAft>
              <a:spcPct val="35000"/>
            </a:spcAft>
            <a:buNone/>
          </a:pPr>
          <a:endParaRPr lang="en-GB" sz="2400" b="0" i="0" kern="1200" dirty="0"/>
        </a:p>
        <a:p>
          <a:pPr marL="0" lvl="0" indent="0" algn="l" defTabSz="1066800">
            <a:lnSpc>
              <a:spcPct val="90000"/>
            </a:lnSpc>
            <a:spcBef>
              <a:spcPct val="0"/>
            </a:spcBef>
            <a:spcAft>
              <a:spcPct val="35000"/>
            </a:spcAft>
            <a:buNone/>
          </a:pPr>
          <a:r>
            <a:rPr lang="en-GB" sz="2400" b="0" i="0" kern="1200" dirty="0"/>
            <a:t>Key findings from CIPD Labour Market Outlook suggest employers face skills shortages, weak recruitment markets and cost pressures.</a:t>
          </a:r>
        </a:p>
        <a:p>
          <a:pPr marL="0" lvl="0" indent="0" algn="l" defTabSz="1066800">
            <a:lnSpc>
              <a:spcPct val="90000"/>
            </a:lnSpc>
            <a:spcBef>
              <a:spcPct val="0"/>
            </a:spcBef>
            <a:spcAft>
              <a:spcPct val="35000"/>
            </a:spcAft>
            <a:buNone/>
          </a:pPr>
          <a:endParaRPr lang="en-GB" sz="1700" kern="1200" dirty="0"/>
        </a:p>
      </dsp:txBody>
      <dsp:txXfrm>
        <a:off x="1256851" y="1243596"/>
        <a:ext cx="9771526" cy="1088740"/>
      </dsp:txXfrm>
    </dsp:sp>
    <dsp:sp modelId="{7B2C3E64-51BC-4AD5-99AF-3BF2667B0606}">
      <dsp:nvSpPr>
        <dsp:cNvPr id="0" name=""/>
        <dsp:cNvSpPr/>
      </dsp:nvSpPr>
      <dsp:spPr>
        <a:xfrm>
          <a:off x="0" y="2485142"/>
          <a:ext cx="11481847" cy="108767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9DC461-E4B3-45AD-9778-B50E9089E9C2}">
      <dsp:nvSpPr>
        <dsp:cNvPr id="0" name=""/>
        <dsp:cNvSpPr/>
      </dsp:nvSpPr>
      <dsp:spPr>
        <a:xfrm>
          <a:off x="329022" y="2729869"/>
          <a:ext cx="598807" cy="598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773E1-651D-4DA8-95BF-1F2D9D28556C}">
      <dsp:nvSpPr>
        <dsp:cNvPr id="0" name=""/>
        <dsp:cNvSpPr/>
      </dsp:nvSpPr>
      <dsp:spPr>
        <a:xfrm>
          <a:off x="1256851" y="2485142"/>
          <a:ext cx="9771526" cy="108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225" tIns="115225" rIns="115225" bIns="115225" numCol="1" spcCol="1270" anchor="ctr" anchorCtr="0">
          <a:noAutofit/>
        </a:bodyPr>
        <a:lstStyle/>
        <a:p>
          <a:pPr marL="0" lvl="0" indent="0" algn="l" defTabSz="1066800">
            <a:lnSpc>
              <a:spcPct val="90000"/>
            </a:lnSpc>
            <a:spcBef>
              <a:spcPct val="0"/>
            </a:spcBef>
            <a:spcAft>
              <a:spcPct val="35000"/>
            </a:spcAft>
            <a:buNone/>
          </a:pPr>
          <a:endParaRPr lang="en-GB" sz="2400" b="0" i="0" kern="1200" dirty="0"/>
        </a:p>
        <a:p>
          <a:pPr marL="0" lvl="0" indent="0" algn="l" defTabSz="1066800">
            <a:lnSpc>
              <a:spcPct val="90000"/>
            </a:lnSpc>
            <a:spcBef>
              <a:spcPct val="0"/>
            </a:spcBef>
            <a:spcAft>
              <a:spcPct val="35000"/>
            </a:spcAft>
            <a:buNone/>
          </a:pPr>
          <a:r>
            <a:rPr lang="en-GB" sz="2400" b="0" i="0" kern="1200" dirty="0"/>
            <a:t>If you were the HR Director with a limited budget, which THREE talent management activities would you prioritise and why?</a:t>
          </a:r>
        </a:p>
        <a:p>
          <a:pPr marL="0" lvl="0" indent="0" algn="l" defTabSz="1066800">
            <a:lnSpc>
              <a:spcPct val="90000"/>
            </a:lnSpc>
            <a:spcBef>
              <a:spcPct val="0"/>
            </a:spcBef>
            <a:spcAft>
              <a:spcPct val="35000"/>
            </a:spcAft>
            <a:buNone/>
          </a:pPr>
          <a:endParaRPr lang="en-GB" sz="1500" kern="1200" dirty="0"/>
        </a:p>
        <a:p>
          <a:pPr marL="0" lvl="0" indent="0" algn="l" defTabSz="1066800">
            <a:lnSpc>
              <a:spcPct val="90000"/>
            </a:lnSpc>
            <a:spcBef>
              <a:spcPct val="0"/>
            </a:spcBef>
            <a:spcAft>
              <a:spcPct val="35000"/>
            </a:spcAft>
            <a:buNone/>
          </a:pPr>
          <a:endParaRPr lang="en-US" sz="1500" kern="1200" dirty="0"/>
        </a:p>
      </dsp:txBody>
      <dsp:txXfrm>
        <a:off x="1256851" y="2485142"/>
        <a:ext cx="9771526" cy="10887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E3F49-C7F5-4BCD-B361-F32C982B7A74}">
      <dsp:nvSpPr>
        <dsp:cNvPr id="0" name=""/>
        <dsp:cNvSpPr/>
      </dsp:nvSpPr>
      <dsp:spPr>
        <a:xfrm>
          <a:off x="1304434"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Global engagement fell to 20%. </a:t>
          </a:r>
          <a:endParaRPr lang="en-US" sz="2000" kern="1200"/>
        </a:p>
      </dsp:txBody>
      <dsp:txXfrm>
        <a:off x="1304434" y="372"/>
        <a:ext cx="2808156" cy="1684893"/>
      </dsp:txXfrm>
    </dsp:sp>
    <dsp:sp modelId="{F60951E7-7952-4E25-BB75-3725B07DCC3D}">
      <dsp:nvSpPr>
        <dsp:cNvPr id="0" name=""/>
        <dsp:cNvSpPr/>
      </dsp:nvSpPr>
      <dsp:spPr>
        <a:xfrm>
          <a:off x="4393406"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Low engagement costs approximately $10 trillion annually. </a:t>
          </a:r>
          <a:endParaRPr lang="en-US" sz="2000" kern="1200"/>
        </a:p>
      </dsp:txBody>
      <dsp:txXfrm>
        <a:off x="4393406" y="372"/>
        <a:ext cx="2808156" cy="1684893"/>
      </dsp:txXfrm>
    </dsp:sp>
    <dsp:sp modelId="{52C6BFFA-F802-42C1-9839-5E56944884BB}">
      <dsp:nvSpPr>
        <dsp:cNvPr id="0" name=""/>
        <dsp:cNvSpPr/>
      </dsp:nvSpPr>
      <dsp:spPr>
        <a:xfrm>
          <a:off x="7482378"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Manager engagement has fallen by 9% since 2022. </a:t>
          </a:r>
          <a:endParaRPr lang="en-US" sz="2000" kern="1200"/>
        </a:p>
      </dsp:txBody>
      <dsp:txXfrm>
        <a:off x="7482378" y="372"/>
        <a:ext cx="2808156" cy="1684893"/>
      </dsp:txXfrm>
    </dsp:sp>
    <dsp:sp modelId="{F1CE7324-0224-441C-8B75-BEE27434E003}">
      <dsp:nvSpPr>
        <dsp:cNvPr id="0" name=""/>
        <dsp:cNvSpPr/>
      </dsp:nvSpPr>
      <dsp:spPr>
        <a:xfrm>
          <a:off x="1304434"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79% of managers are engaged in best-practice organisations. </a:t>
          </a:r>
          <a:endParaRPr lang="en-US" sz="2000" kern="1200"/>
        </a:p>
      </dsp:txBody>
      <dsp:txXfrm>
        <a:off x="1304434" y="1966082"/>
        <a:ext cx="2808156" cy="1684893"/>
      </dsp:txXfrm>
    </dsp:sp>
    <dsp:sp modelId="{7665729B-DA3B-4B80-A91D-43FACF6E09D0}">
      <dsp:nvSpPr>
        <dsp:cNvPr id="0" name=""/>
        <dsp:cNvSpPr/>
      </dsp:nvSpPr>
      <dsp:spPr>
        <a:xfrm>
          <a:off x="4393406"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Employees with supportive managers are 8.7 times more likely to see positive AI transformation.</a:t>
          </a:r>
          <a:endParaRPr lang="en-US" sz="2000" kern="1200"/>
        </a:p>
      </dsp:txBody>
      <dsp:txXfrm>
        <a:off x="4393406" y="1966082"/>
        <a:ext cx="2808156" cy="1684893"/>
      </dsp:txXfrm>
    </dsp:sp>
    <dsp:sp modelId="{208E1415-80C6-4EE7-8EC5-07B3C2DE9C44}">
      <dsp:nvSpPr>
        <dsp:cNvPr id="0" name=""/>
        <dsp:cNvSpPr/>
      </dsp:nvSpPr>
      <dsp:spPr>
        <a:xfrm>
          <a:off x="7482378"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Employees who feel they have choices in the work they can do are nearly 50% more likely to view the job market positively.</a:t>
          </a:r>
          <a:endParaRPr lang="en-US" sz="2000" kern="1200"/>
        </a:p>
      </dsp:txBody>
      <dsp:txXfrm>
        <a:off x="7482378" y="1966082"/>
        <a:ext cx="2808156" cy="168489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5ACC0-40B2-443B-920E-9E4656E10AC8}">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8934C-590A-4B76-AD28-D25CC0F623C2}">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848B40-D1C5-45A8-B8EE-D4DEC77FED22}">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39% of workforce skills expected to change by 2030.</a:t>
          </a:r>
          <a:endParaRPr lang="en-US" sz="1900" kern="1200"/>
        </a:p>
      </dsp:txBody>
      <dsp:txXfrm>
        <a:off x="752850" y="3060"/>
        <a:ext cx="10219949" cy="651818"/>
      </dsp:txXfrm>
    </dsp:sp>
    <dsp:sp modelId="{4010C89E-2C3F-491C-B3E1-D1DA537DB153}">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710A4-A78E-41BF-994A-248F72488BD4}">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8EE53F-D01E-422F-9290-1CE0A93CB314}">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85% of employers plan to prioritise workforce upskilling.</a:t>
          </a:r>
          <a:endParaRPr lang="en-US" sz="1900" kern="1200"/>
        </a:p>
      </dsp:txBody>
      <dsp:txXfrm>
        <a:off x="752850" y="817833"/>
        <a:ext cx="10219949" cy="651818"/>
      </dsp:txXfrm>
    </dsp:sp>
    <dsp:sp modelId="{A0AF169A-BEC0-47CD-904B-6F5AEEBE5EC2}">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07D8F2-BF9B-4AB4-B01E-3E3EF5A8001E}">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DD6109-1238-41B4-A4E7-16C420EDA4C5}">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AI, automation and big data are transforming work.</a:t>
          </a:r>
          <a:endParaRPr lang="en-US" sz="1900" kern="1200"/>
        </a:p>
      </dsp:txBody>
      <dsp:txXfrm>
        <a:off x="752850" y="1632606"/>
        <a:ext cx="10219949" cy="651818"/>
      </dsp:txXfrm>
    </dsp:sp>
    <dsp:sp modelId="{7E28EF5B-B6DF-48C8-8EFE-87A1006C6053}">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7898E-E28E-4CFE-9C88-300C64989630}">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DD965B-0FF6-4171-8B32-5B3EFFDEAAFA}">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170 million new jobs expected globally by 2030.</a:t>
          </a:r>
          <a:endParaRPr lang="en-US" sz="1900" kern="1200"/>
        </a:p>
      </dsp:txBody>
      <dsp:txXfrm>
        <a:off x="752850" y="2447379"/>
        <a:ext cx="10219949" cy="651818"/>
      </dsp:txXfrm>
    </dsp:sp>
    <dsp:sp modelId="{F8760A4D-9C90-4C5A-A645-07765C94CC8C}">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301B7C-8434-4F18-81AA-C7EC51734ADB}">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552AA0-1EE5-4E8B-A165-7B87D52ADAC1}">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Skills shortages remain a major barrier to organisational growth.</a:t>
          </a:r>
          <a:endParaRPr lang="en-US" sz="1900" kern="1200"/>
        </a:p>
      </dsp:txBody>
      <dsp:txXfrm>
        <a:off x="752850" y="3262153"/>
        <a:ext cx="10219949" cy="65181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6E53E-86F7-44D6-9A07-7894B741B5FE}">
      <dsp:nvSpPr>
        <dsp:cNvPr id="0" name=""/>
        <dsp:cNvSpPr/>
      </dsp:nvSpPr>
      <dsp:spPr>
        <a:xfrm>
          <a:off x="1304434" y="37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Should align to the organisation strategy.</a:t>
          </a:r>
          <a:endParaRPr lang="en-US" sz="2000" kern="1200"/>
        </a:p>
      </dsp:txBody>
      <dsp:txXfrm>
        <a:off x="1304434" y="372"/>
        <a:ext cx="2808156" cy="1684893"/>
      </dsp:txXfrm>
    </dsp:sp>
    <dsp:sp modelId="{6AC29A1D-9526-4333-939E-0D78BA0B473B}">
      <dsp:nvSpPr>
        <dsp:cNvPr id="0" name=""/>
        <dsp:cNvSpPr/>
      </dsp:nvSpPr>
      <dsp:spPr>
        <a:xfrm>
          <a:off x="4393406" y="37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Important to determine future workforce needs (CIPD, 2025). </a:t>
          </a:r>
          <a:endParaRPr lang="en-US" sz="2000" kern="1200" dirty="0"/>
        </a:p>
      </dsp:txBody>
      <dsp:txXfrm>
        <a:off x="4393406" y="372"/>
        <a:ext cx="2808156" cy="1684893"/>
      </dsp:txXfrm>
    </dsp:sp>
    <dsp:sp modelId="{7AF3AF77-B15A-447F-BFFD-78B99133B369}">
      <dsp:nvSpPr>
        <dsp:cNvPr id="0" name=""/>
        <dsp:cNvSpPr/>
      </dsp:nvSpPr>
      <dsp:spPr>
        <a:xfrm>
          <a:off x="7482378" y="37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As per findings by Gallup and WEF, organisations must not only attract talent but also develop, engage and retain it.</a:t>
          </a:r>
          <a:endParaRPr lang="en-US" sz="2000" kern="1200" dirty="0"/>
        </a:p>
      </dsp:txBody>
      <dsp:txXfrm>
        <a:off x="7482378" y="372"/>
        <a:ext cx="2808156" cy="1684893"/>
      </dsp:txXfrm>
    </dsp:sp>
    <dsp:sp modelId="{11C6D391-9043-45B3-83E2-C4FD4464D46F}">
      <dsp:nvSpPr>
        <dsp:cNvPr id="0" name=""/>
        <dsp:cNvSpPr/>
      </dsp:nvSpPr>
      <dsp:spPr>
        <a:xfrm>
          <a:off x="4393406" y="196608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can you measure return on investment (ROI)?</a:t>
          </a:r>
          <a:endParaRPr lang="en-US" sz="2000" kern="1200"/>
        </a:p>
      </dsp:txBody>
      <dsp:txXfrm>
        <a:off x="4393406" y="1966082"/>
        <a:ext cx="2808156" cy="16848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C0033-24E6-4D85-AF8E-20A372585783}">
      <dsp:nvSpPr>
        <dsp:cNvPr id="0" name=""/>
        <dsp:cNvSpPr/>
      </dsp:nvSpPr>
      <dsp:spPr>
        <a:xfrm>
          <a:off x="394976"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FD3C42-5A7C-404E-9269-B3B5F29339EB}">
      <dsp:nvSpPr>
        <dsp:cNvPr id="0" name=""/>
        <dsp:cNvSpPr/>
      </dsp:nvSpPr>
      <dsp:spPr>
        <a:xfrm>
          <a:off x="2940"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Time to hire</a:t>
          </a:r>
          <a:endParaRPr lang="en-US" sz="1600" kern="1200"/>
        </a:p>
      </dsp:txBody>
      <dsp:txXfrm>
        <a:off x="2940" y="1930884"/>
        <a:ext cx="1425585" cy="570234"/>
      </dsp:txXfrm>
    </dsp:sp>
    <dsp:sp modelId="{E2F83435-217F-4D00-9650-1271642A5C15}">
      <dsp:nvSpPr>
        <dsp:cNvPr id="0" name=""/>
        <dsp:cNvSpPr/>
      </dsp:nvSpPr>
      <dsp:spPr>
        <a:xfrm>
          <a:off x="2070039"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126AB8-90A5-4F80-B66C-28B6CE2A1CD6}">
      <dsp:nvSpPr>
        <dsp:cNvPr id="0" name=""/>
        <dsp:cNvSpPr/>
      </dsp:nvSpPr>
      <dsp:spPr>
        <a:xfrm>
          <a:off x="1678003"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Quality of hire</a:t>
          </a:r>
          <a:endParaRPr lang="en-US" sz="1600" kern="1200"/>
        </a:p>
      </dsp:txBody>
      <dsp:txXfrm>
        <a:off x="1678003" y="1930884"/>
        <a:ext cx="1425585" cy="570234"/>
      </dsp:txXfrm>
    </dsp:sp>
    <dsp:sp modelId="{C65B50DF-86EB-47E4-90DA-DBA32E5EB58B}">
      <dsp:nvSpPr>
        <dsp:cNvPr id="0" name=""/>
        <dsp:cNvSpPr/>
      </dsp:nvSpPr>
      <dsp:spPr>
        <a:xfrm>
          <a:off x="3745103"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5BB8C4-BB56-4F9F-9E2B-C304EEE84C5D}">
      <dsp:nvSpPr>
        <dsp:cNvPr id="0" name=""/>
        <dsp:cNvSpPr/>
      </dsp:nvSpPr>
      <dsp:spPr>
        <a:xfrm>
          <a:off x="3353067"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Cost per hire</a:t>
          </a:r>
          <a:endParaRPr lang="en-US" sz="1600" kern="1200"/>
        </a:p>
      </dsp:txBody>
      <dsp:txXfrm>
        <a:off x="3353067" y="1930884"/>
        <a:ext cx="1425585" cy="570234"/>
      </dsp:txXfrm>
    </dsp:sp>
    <dsp:sp modelId="{F11F3C46-FBF1-49FF-9A4B-37397BF0B556}">
      <dsp:nvSpPr>
        <dsp:cNvPr id="0" name=""/>
        <dsp:cNvSpPr/>
      </dsp:nvSpPr>
      <dsp:spPr>
        <a:xfrm>
          <a:off x="5420166"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8BAA24-710D-4821-9F17-AF8862C40B5D}">
      <dsp:nvSpPr>
        <dsp:cNvPr id="0" name=""/>
        <dsp:cNvSpPr/>
      </dsp:nvSpPr>
      <dsp:spPr>
        <a:xfrm>
          <a:off x="5028130"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Internal promotion rate</a:t>
          </a:r>
          <a:endParaRPr lang="en-US" sz="1600" kern="1200"/>
        </a:p>
      </dsp:txBody>
      <dsp:txXfrm>
        <a:off x="5028130" y="1930884"/>
        <a:ext cx="1425585" cy="570234"/>
      </dsp:txXfrm>
    </dsp:sp>
    <dsp:sp modelId="{0A29F86A-C068-4B2C-B308-D0E514E9C2F6}">
      <dsp:nvSpPr>
        <dsp:cNvPr id="0" name=""/>
        <dsp:cNvSpPr/>
      </dsp:nvSpPr>
      <dsp:spPr>
        <a:xfrm>
          <a:off x="7095230"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022969-6E92-4912-AC5A-6BA3C38EAD78}">
      <dsp:nvSpPr>
        <dsp:cNvPr id="0" name=""/>
        <dsp:cNvSpPr/>
      </dsp:nvSpPr>
      <dsp:spPr>
        <a:xfrm>
          <a:off x="6703194"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Retention rate</a:t>
          </a:r>
          <a:endParaRPr lang="en-US" sz="1600" kern="1200"/>
        </a:p>
      </dsp:txBody>
      <dsp:txXfrm>
        <a:off x="6703194" y="1930884"/>
        <a:ext cx="1425585" cy="570234"/>
      </dsp:txXfrm>
    </dsp:sp>
    <dsp:sp modelId="{25C190F8-57D0-4F58-A11E-9006E07AF436}">
      <dsp:nvSpPr>
        <dsp:cNvPr id="0" name=""/>
        <dsp:cNvSpPr/>
      </dsp:nvSpPr>
      <dsp:spPr>
        <a:xfrm>
          <a:off x="8770293"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21B24B-C7C8-4690-8AFA-0715B2C54325}">
      <dsp:nvSpPr>
        <dsp:cNvPr id="0" name=""/>
        <dsp:cNvSpPr/>
      </dsp:nvSpPr>
      <dsp:spPr>
        <a:xfrm>
          <a:off x="8378257"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Engagement scores</a:t>
          </a:r>
          <a:endParaRPr lang="en-US" sz="1600" kern="1200"/>
        </a:p>
      </dsp:txBody>
      <dsp:txXfrm>
        <a:off x="8378257" y="1930884"/>
        <a:ext cx="1425585" cy="570234"/>
      </dsp:txXfrm>
    </dsp:sp>
    <dsp:sp modelId="{98BF9C63-9AAE-43AB-A080-AF7C2457B763}">
      <dsp:nvSpPr>
        <dsp:cNvPr id="0" name=""/>
        <dsp:cNvSpPr/>
      </dsp:nvSpPr>
      <dsp:spPr>
        <a:xfrm>
          <a:off x="10445357"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0A7EF9-0114-446C-B267-2645478947F0}">
      <dsp:nvSpPr>
        <dsp:cNvPr id="0" name=""/>
        <dsp:cNvSpPr/>
      </dsp:nvSpPr>
      <dsp:spPr>
        <a:xfrm>
          <a:off x="10053320"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Leadership pipeline strength</a:t>
          </a:r>
          <a:endParaRPr lang="en-US" sz="1600" kern="1200"/>
        </a:p>
      </dsp:txBody>
      <dsp:txXfrm>
        <a:off x="10053320" y="1930884"/>
        <a:ext cx="1425585" cy="57023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444338-B3C0-4DFE-8371-85AC9E84B156}">
      <dsp:nvSpPr>
        <dsp:cNvPr id="0" name=""/>
        <dsp:cNvSpPr/>
      </dsp:nvSpPr>
      <dsp:spPr>
        <a:xfrm>
          <a:off x="0" y="436"/>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19690D-3058-4E38-8C49-A581498359CE}">
      <dsp:nvSpPr>
        <dsp:cNvPr id="0" name=""/>
        <dsp:cNvSpPr/>
      </dsp:nvSpPr>
      <dsp:spPr>
        <a:xfrm>
          <a:off x="0" y="436"/>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dirty="0"/>
            <a:t>Talent management is a strategic driver of organisational success.</a:t>
          </a:r>
          <a:endParaRPr lang="en-US" sz="2100" kern="1200" dirty="0"/>
        </a:p>
      </dsp:txBody>
      <dsp:txXfrm>
        <a:off x="0" y="436"/>
        <a:ext cx="11481847" cy="715012"/>
      </dsp:txXfrm>
    </dsp:sp>
    <dsp:sp modelId="{506FA0CF-26B6-4EB2-BA6A-F1B281AF1C09}">
      <dsp:nvSpPr>
        <dsp:cNvPr id="0" name=""/>
        <dsp:cNvSpPr/>
      </dsp:nvSpPr>
      <dsp:spPr>
        <a:xfrm>
          <a:off x="0" y="715448"/>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C03BEE-CF8F-44EF-BF8B-8456248C7DD5}">
      <dsp:nvSpPr>
        <dsp:cNvPr id="0" name=""/>
        <dsp:cNvSpPr/>
      </dsp:nvSpPr>
      <dsp:spPr>
        <a:xfrm>
          <a:off x="0" y="715448"/>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a:t>Workforce challenges are being shaped by skills shortages, AI and labour market change.</a:t>
          </a:r>
          <a:endParaRPr lang="en-US" sz="2100" kern="1200"/>
        </a:p>
      </dsp:txBody>
      <dsp:txXfrm>
        <a:off x="0" y="715448"/>
        <a:ext cx="11481847" cy="715012"/>
      </dsp:txXfrm>
    </dsp:sp>
    <dsp:sp modelId="{1B8B15BD-CA96-4807-AE1E-87936616A837}">
      <dsp:nvSpPr>
        <dsp:cNvPr id="0" name=""/>
        <dsp:cNvSpPr/>
      </dsp:nvSpPr>
      <dsp:spPr>
        <a:xfrm>
          <a:off x="0" y="143046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58B5E7-155F-4724-A5EA-BD1DC52628BC}">
      <dsp:nvSpPr>
        <dsp:cNvPr id="0" name=""/>
        <dsp:cNvSpPr/>
      </dsp:nvSpPr>
      <dsp:spPr>
        <a:xfrm>
          <a:off x="0" y="1430460"/>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a:t>Talent management extends beyond recruitment to development, engagement and retention.</a:t>
          </a:r>
          <a:endParaRPr lang="en-US" sz="2100" kern="1200"/>
        </a:p>
      </dsp:txBody>
      <dsp:txXfrm>
        <a:off x="0" y="1430460"/>
        <a:ext cx="11481847" cy="715012"/>
      </dsp:txXfrm>
    </dsp:sp>
    <dsp:sp modelId="{8D09F556-3627-4B15-BB12-9D5CF143ABBE}">
      <dsp:nvSpPr>
        <dsp:cNvPr id="0" name=""/>
        <dsp:cNvSpPr/>
      </dsp:nvSpPr>
      <dsp:spPr>
        <a:xfrm>
          <a:off x="0" y="2145473"/>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9F53B8-CF59-4DCD-81B3-C413DA2B4323}">
      <dsp:nvSpPr>
        <dsp:cNvPr id="0" name=""/>
        <dsp:cNvSpPr/>
      </dsp:nvSpPr>
      <dsp:spPr>
        <a:xfrm>
          <a:off x="0" y="2145473"/>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dirty="0"/>
            <a:t>Organisations must decide how talent is identified and developed (exclusive vs inclusive approaches).</a:t>
          </a:r>
          <a:endParaRPr lang="en-US" sz="2100" kern="1200" dirty="0"/>
        </a:p>
      </dsp:txBody>
      <dsp:txXfrm>
        <a:off x="0" y="2145473"/>
        <a:ext cx="11481847" cy="715012"/>
      </dsp:txXfrm>
    </dsp:sp>
    <dsp:sp modelId="{87C6B35A-3253-483A-A9EF-EEE337E797FB}">
      <dsp:nvSpPr>
        <dsp:cNvPr id="0" name=""/>
        <dsp:cNvSpPr/>
      </dsp:nvSpPr>
      <dsp:spPr>
        <a:xfrm>
          <a:off x="0" y="2860485"/>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B0E66A-2EAA-49FD-9BC5-77B72833A60C}">
      <dsp:nvSpPr>
        <dsp:cNvPr id="0" name=""/>
        <dsp:cNvSpPr/>
      </dsp:nvSpPr>
      <dsp:spPr>
        <a:xfrm>
          <a:off x="0" y="2860485"/>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a:t>Lifelong learning and leadership development are essential for future workforce sustainability.</a:t>
          </a:r>
          <a:endParaRPr lang="en-US" sz="2100" kern="1200"/>
        </a:p>
      </dsp:txBody>
      <dsp:txXfrm>
        <a:off x="0" y="2860485"/>
        <a:ext cx="11481847" cy="71501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BFC3A-9052-48C8-9129-05E180FE1750}">
      <dsp:nvSpPr>
        <dsp:cNvPr id="0" name=""/>
        <dsp:cNvSpPr/>
      </dsp:nvSpPr>
      <dsp:spPr>
        <a:xfrm>
          <a:off x="0" y="84264"/>
          <a:ext cx="11594969" cy="5276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are the most significant talent challenges facing your organisation?</a:t>
          </a:r>
          <a:endParaRPr lang="en-US" sz="2200" kern="1200"/>
        </a:p>
      </dsp:txBody>
      <dsp:txXfrm>
        <a:off x="25759" y="110023"/>
        <a:ext cx="11543451" cy="476152"/>
      </dsp:txXfrm>
    </dsp:sp>
    <dsp:sp modelId="{10CB37F9-DD52-40E2-8F1C-E85DFCBE1068}">
      <dsp:nvSpPr>
        <dsp:cNvPr id="0" name=""/>
        <dsp:cNvSpPr/>
      </dsp:nvSpPr>
      <dsp:spPr>
        <a:xfrm>
          <a:off x="0" y="675294"/>
          <a:ext cx="11594969" cy="5276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Does your organisation take an exclusive or inclusive approach to talent management?</a:t>
          </a:r>
          <a:endParaRPr lang="en-US" sz="2200" kern="1200"/>
        </a:p>
      </dsp:txBody>
      <dsp:txXfrm>
        <a:off x="25759" y="701053"/>
        <a:ext cx="11543451" cy="476152"/>
      </dsp:txXfrm>
    </dsp:sp>
    <dsp:sp modelId="{0AE43394-986B-444D-ADA7-685416E26008}">
      <dsp:nvSpPr>
        <dsp:cNvPr id="0" name=""/>
        <dsp:cNvSpPr/>
      </dsp:nvSpPr>
      <dsp:spPr>
        <a:xfrm>
          <a:off x="0" y="1266324"/>
          <a:ext cx="11594969" cy="5276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How might AI and technological change affect future workforce requirements?</a:t>
          </a:r>
          <a:endParaRPr lang="en-US" sz="2200" kern="1200"/>
        </a:p>
      </dsp:txBody>
      <dsp:txXfrm>
        <a:off x="25759" y="1292083"/>
        <a:ext cx="11543451" cy="476152"/>
      </dsp:txXfrm>
    </dsp:sp>
    <dsp:sp modelId="{00FDCF91-7871-4B2D-8331-705FC1CA9DEF}">
      <dsp:nvSpPr>
        <dsp:cNvPr id="0" name=""/>
        <dsp:cNvSpPr/>
      </dsp:nvSpPr>
      <dsp:spPr>
        <a:xfrm>
          <a:off x="0" y="1857354"/>
          <a:ext cx="11594969" cy="5276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Which talent management activities are likely to have the greatest strategic impact?</a:t>
          </a:r>
          <a:endParaRPr lang="en-US" sz="2200" kern="1200"/>
        </a:p>
      </dsp:txBody>
      <dsp:txXfrm>
        <a:off x="25759" y="1883113"/>
        <a:ext cx="11543451" cy="476152"/>
      </dsp:txXfrm>
    </dsp:sp>
    <dsp:sp modelId="{3A45DE73-768F-40C3-AA33-A2479FC6CE79}">
      <dsp:nvSpPr>
        <dsp:cNvPr id="0" name=""/>
        <dsp:cNvSpPr/>
      </dsp:nvSpPr>
      <dsp:spPr>
        <a:xfrm>
          <a:off x="0" y="2448384"/>
          <a:ext cx="11594969" cy="5276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How can organisations balance business performance with employee development and wellbeing?</a:t>
          </a:r>
          <a:endParaRPr lang="en-US" sz="2200" kern="1200"/>
        </a:p>
      </dsp:txBody>
      <dsp:txXfrm>
        <a:off x="25759" y="2474143"/>
        <a:ext cx="11543451" cy="476152"/>
      </dsp:txXfrm>
    </dsp:sp>
    <dsp:sp modelId="{ECDA08DE-B84E-45AE-BBA5-811A5407D61F}">
      <dsp:nvSpPr>
        <dsp:cNvPr id="0" name=""/>
        <dsp:cNvSpPr/>
      </dsp:nvSpPr>
      <dsp:spPr>
        <a:xfrm>
          <a:off x="0" y="3039414"/>
          <a:ext cx="11594969" cy="5276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evidence would demonstrate that a talent management strategy is successful?</a:t>
          </a:r>
          <a:endParaRPr lang="en-US" sz="2200" kern="1200"/>
        </a:p>
      </dsp:txBody>
      <dsp:txXfrm>
        <a:off x="25759" y="3065173"/>
        <a:ext cx="11543451" cy="47615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29">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20">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4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9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8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6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4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5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35">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x6fL3gY2jBw"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ipd.org/uk/knowledge/reports/labour-market-outlook/"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prod.cipd.org/globalassets/media/knowledge/knowledge-hub/reports/2026-pdfs/lmo-spring-2026/9152-lmo-spring-2026-report-final.pdf" TargetMode="External"/><Relationship Id="rId4" Type="http://schemas.openxmlformats.org/officeDocument/2006/relationships/hyperlink" Target="https://www.cipd.org/globalassets/media/knowledge/knowledge-hub/reports/2026-pdfs/9217-lmo-summer-2026-report-web.pdf"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dirty="0"/>
          </a:p>
        </p:txBody>
      </p:sp>
    </p:spTree>
    <p:extLst>
      <p:ext uri="{BB962C8B-B14F-4D97-AF65-F5344CB8AC3E}">
        <p14:creationId xmlns:p14="http://schemas.microsoft.com/office/powerpoint/2010/main" val="1291871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a:t>
            </a:fld>
            <a:endParaRPr lang="en-GB" dirty="0"/>
          </a:p>
        </p:txBody>
      </p:sp>
    </p:spTree>
    <p:extLst>
      <p:ext uri="{BB962C8B-B14F-4D97-AF65-F5344CB8AC3E}">
        <p14:creationId xmlns:p14="http://schemas.microsoft.com/office/powerpoint/2010/main" val="1985743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a:t>
            </a:fld>
            <a:endParaRPr lang="en-GB" dirty="0"/>
          </a:p>
        </p:txBody>
      </p:sp>
    </p:spTree>
    <p:extLst>
      <p:ext uri="{BB962C8B-B14F-4D97-AF65-F5344CB8AC3E}">
        <p14:creationId xmlns:p14="http://schemas.microsoft.com/office/powerpoint/2010/main" val="41499196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u="sng" kern="1200" dirty="0">
                <a:solidFill>
                  <a:schemeClr val="tx1"/>
                </a:solidFill>
                <a:effectLst/>
                <a:latin typeface="+mn-lt"/>
                <a:ea typeface="+mn-ea"/>
                <a:cs typeface="+mn-cs"/>
              </a:rPr>
              <a:t>Task one</a:t>
            </a:r>
            <a:endParaRPr lang="en-GB" sz="1200" kern="1200" dirty="0">
              <a:solidFill>
                <a:schemeClr val="tx1"/>
              </a:solidFill>
              <a:effectLst/>
              <a:latin typeface="+mn-lt"/>
              <a:ea typeface="+mn-ea"/>
              <a:cs typeface="+mn-cs"/>
            </a:endParaRPr>
          </a:p>
          <a:p>
            <a:r>
              <a:rPr lang="en-US"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CIPD's Labour Market Outlook: Summer 2026 highlights several challenges facing UK employers, including weak hiring intentions, stalled employment growth, constrained pay growth, ongoing skills shortages, pressure on entry-level opportunities and a continued focus on cost containment. These findings provide a valuable benchmark for organisations seeking to evaluate the effectiveness of their resourcing and talent management strategies.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Using your own organisation, or one with which you are familiar, prepare a business report for your senior management team that critically evaluates the organisation's approach to resourcing and talent management in comparison with current labour market trends.</a:t>
            </a:r>
          </a:p>
          <a:p>
            <a:r>
              <a:rPr lang="en-GB" sz="1200" kern="1200" dirty="0">
                <a:solidFill>
                  <a:schemeClr val="tx1"/>
                </a:solidFill>
                <a:effectLst/>
                <a:latin typeface="+mn-lt"/>
                <a:ea typeface="+mn-ea"/>
                <a:cs typeface="+mn-cs"/>
              </a:rPr>
              <a:t>Your report should include:</a:t>
            </a:r>
          </a:p>
          <a:p>
            <a:pPr lvl="0"/>
            <a:r>
              <a:rPr lang="en-GB" sz="1200" kern="1200" dirty="0">
                <a:solidFill>
                  <a:schemeClr val="tx1"/>
                </a:solidFill>
                <a:effectLst/>
                <a:latin typeface="+mn-lt"/>
                <a:ea typeface="+mn-ea"/>
                <a:cs typeface="+mn-cs"/>
              </a:rPr>
              <a:t>A critical evaluation of three findings from the CIPD's Labour Market Outlook that are most relevant to your organisation. Assess the extent to which your organisation's experiences and challenges reflect, differ from, or exceed those identified in the report. </a:t>
            </a:r>
          </a:p>
          <a:p>
            <a:pPr lvl="0"/>
            <a:r>
              <a:rPr lang="en-GB" sz="1200" kern="1200" dirty="0">
                <a:solidFill>
                  <a:schemeClr val="tx1"/>
                </a:solidFill>
                <a:effectLst/>
                <a:latin typeface="+mn-lt"/>
                <a:ea typeface="+mn-ea"/>
                <a:cs typeface="+mn-cs"/>
              </a:rPr>
              <a:t>A critical analysis of the organisation's current approach to resourcing and talent management, including how effectively it responds to the labour market challenges identified in Section 1. Consider areas such as strategic workforce planning, employer branding, recruitment and selection approaches, candidate pipelines and sourcing channels, onboarding, retention and employee experience.</a:t>
            </a:r>
          </a:p>
          <a:p>
            <a:pPr lvl="0"/>
            <a:r>
              <a:rPr lang="en-GB" sz="1200" kern="1200" dirty="0">
                <a:solidFill>
                  <a:schemeClr val="tx1"/>
                </a:solidFill>
                <a:effectLst/>
                <a:latin typeface="+mn-lt"/>
                <a:ea typeface="+mn-ea"/>
                <a:cs typeface="+mn-cs"/>
              </a:rPr>
              <a:t>An evaluation of the role of technology and/or AI in supporting current resourcing and talent management activities, including associated opportunities, limitations and ethical considerations where appropriate. </a:t>
            </a:r>
          </a:p>
          <a:p>
            <a:pPr lvl="0"/>
            <a:r>
              <a:rPr lang="en-GB" sz="1200" kern="1200" dirty="0">
                <a:solidFill>
                  <a:schemeClr val="tx1"/>
                </a:solidFill>
                <a:effectLst/>
                <a:latin typeface="+mn-lt"/>
                <a:ea typeface="+mn-ea"/>
                <a:cs typeface="+mn-cs"/>
              </a:rPr>
              <a:t>Evidence-based recommendations for improving the organisation's resourcing and talent management strategy over the next three to five years. Recommendations should be informed by academic literature, professional body research and labour market evidence.</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dirty="0"/>
          </a:p>
        </p:txBody>
      </p:sp>
    </p:spTree>
    <p:extLst>
      <p:ext uri="{BB962C8B-B14F-4D97-AF65-F5344CB8AC3E}">
        <p14:creationId xmlns:p14="http://schemas.microsoft.com/office/powerpoint/2010/main" val="3340199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Alys Final</a:t>
            </a:r>
            <a:endParaRPr lang="en-GB" dirty="0"/>
          </a:p>
          <a:p>
            <a:endParaRPr lang="en-GB" dirty="0"/>
          </a:p>
          <a:p>
            <a:r>
              <a:rPr lang="en-GB" dirty="0"/>
              <a:t>Don’t underestimate the time it may take to edit your video. </a:t>
            </a:r>
          </a:p>
          <a:p>
            <a:r>
              <a:rPr lang="en-GB" dirty="0"/>
              <a:t>Utilise people around you. For example, do you have a communications team in work?</a:t>
            </a:r>
          </a:p>
          <a:p>
            <a:r>
              <a:rPr lang="en-GB" dirty="0"/>
              <a:t>Can utilise some existing images/footage as long as you reference accordingly. </a:t>
            </a:r>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dirty="0"/>
          </a:p>
        </p:txBody>
      </p:sp>
    </p:spTree>
    <p:extLst>
      <p:ext uri="{BB962C8B-B14F-4D97-AF65-F5344CB8AC3E}">
        <p14:creationId xmlns:p14="http://schemas.microsoft.com/office/powerpoint/2010/main" val="1965322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Taylor (2022) </a:t>
            </a:r>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dirty="0"/>
          </a:p>
        </p:txBody>
      </p:sp>
    </p:spTree>
    <p:extLst>
      <p:ext uri="{BB962C8B-B14F-4D97-AF65-F5344CB8AC3E}">
        <p14:creationId xmlns:p14="http://schemas.microsoft.com/office/powerpoint/2010/main" val="14303941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844287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11</a:t>
            </a:fld>
            <a:endParaRPr lang="en-GB" dirty="0"/>
          </a:p>
        </p:txBody>
      </p:sp>
    </p:spTree>
    <p:extLst>
      <p:ext uri="{BB962C8B-B14F-4D97-AF65-F5344CB8AC3E}">
        <p14:creationId xmlns:p14="http://schemas.microsoft.com/office/powerpoint/2010/main" val="2680115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12</a:t>
            </a:fld>
            <a:endParaRPr lang="en-GB" dirty="0"/>
          </a:p>
        </p:txBody>
      </p:sp>
    </p:spTree>
    <p:extLst>
      <p:ext uri="{BB962C8B-B14F-4D97-AF65-F5344CB8AC3E}">
        <p14:creationId xmlns:p14="http://schemas.microsoft.com/office/powerpoint/2010/main" val="1937321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13</a:t>
            </a:fld>
            <a:endParaRPr lang="en-GB"/>
          </a:p>
        </p:txBody>
      </p:sp>
    </p:spTree>
    <p:extLst>
      <p:ext uri="{BB962C8B-B14F-4D97-AF65-F5344CB8AC3E}">
        <p14:creationId xmlns:p14="http://schemas.microsoft.com/office/powerpoint/2010/main" val="30802954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1067358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31578815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GB" sz="1200" b="1" i="0" kern="1200" dirty="0">
                <a:solidFill>
                  <a:schemeClr val="tx1"/>
                </a:solidFill>
                <a:effectLst/>
                <a:latin typeface="+mn-lt"/>
                <a:ea typeface="+mn-ea"/>
                <a:cs typeface="+mn-cs"/>
              </a:rPr>
              <a:t>Hiring intentions remain weak</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Only </a:t>
            </a:r>
            <a:r>
              <a:rPr lang="en-GB" sz="1200" b="1" i="0" kern="1200" dirty="0">
                <a:solidFill>
                  <a:schemeClr val="tx1"/>
                </a:solidFill>
                <a:effectLst/>
                <a:latin typeface="+mn-lt"/>
                <a:ea typeface="+mn-ea"/>
                <a:cs typeface="+mn-cs"/>
              </a:rPr>
              <a:t>62% of employers</a:t>
            </a:r>
            <a:r>
              <a:rPr lang="en-GB" sz="1200" b="0" i="0" kern="1200" dirty="0">
                <a:solidFill>
                  <a:schemeClr val="tx1"/>
                </a:solidFill>
                <a:effectLst/>
                <a:latin typeface="+mn-lt"/>
                <a:ea typeface="+mn-ea"/>
                <a:cs typeface="+mn-cs"/>
              </a:rPr>
              <a:t> plan to recruit in the next three months.</a:t>
            </a:r>
          </a:p>
          <a:p>
            <a:pPr lvl="1" fontAlgn="t"/>
            <a:r>
              <a:rPr lang="en-GB" sz="1200" b="0" i="0" kern="1200" dirty="0">
                <a:solidFill>
                  <a:schemeClr val="tx1"/>
                </a:solidFill>
                <a:effectLst/>
                <a:latin typeface="+mn-lt"/>
                <a:ea typeface="+mn-ea"/>
                <a:cs typeface="+mn-cs"/>
              </a:rPr>
              <a:t>Private-sector recruitment intentions are at their </a:t>
            </a:r>
            <a:r>
              <a:rPr lang="en-GB" sz="1200" b="1" i="0" kern="1200" dirty="0">
                <a:solidFill>
                  <a:schemeClr val="tx1"/>
                </a:solidFill>
                <a:effectLst/>
                <a:latin typeface="+mn-lt"/>
                <a:ea typeface="+mn-ea"/>
                <a:cs typeface="+mn-cs"/>
              </a:rPr>
              <a:t>lowest level on record outside the pandemic</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
              </a:rPr>
              <a:t>[cipd.org]</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[cipd.org]</a:t>
            </a:r>
            <a:endParaRPr lang="en-GB" sz="1200" b="0" i="0" kern="1200" dirty="0">
              <a:solidFill>
                <a:schemeClr val="tx1"/>
              </a:solidFill>
              <a:effectLst/>
              <a:latin typeface="+mn-lt"/>
              <a:ea typeface="+mn-ea"/>
              <a:cs typeface="+mn-cs"/>
            </a:endParaRPr>
          </a:p>
          <a:p>
            <a:pPr lvl="0" fontAlgn="t"/>
            <a:r>
              <a:rPr lang="en-GB" sz="1200" b="1" i="0" kern="1200" dirty="0">
                <a:solidFill>
                  <a:schemeClr val="tx1"/>
                </a:solidFill>
                <a:effectLst/>
                <a:latin typeface="+mn-lt"/>
                <a:ea typeface="+mn-ea"/>
                <a:cs typeface="+mn-cs"/>
              </a:rPr>
              <a:t>Employment growth has stalled</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The net employment balance remains at a </a:t>
            </a:r>
            <a:r>
              <a:rPr lang="en-GB" sz="1200" b="1" i="0" kern="1200" dirty="0">
                <a:solidFill>
                  <a:schemeClr val="tx1"/>
                </a:solidFill>
                <a:effectLst/>
                <a:latin typeface="+mn-lt"/>
                <a:ea typeface="+mn-ea"/>
                <a:cs typeface="+mn-cs"/>
              </a:rPr>
              <a:t>near-record low (+9)</a:t>
            </a:r>
            <a:r>
              <a:rPr lang="en-GB" sz="1200" b="0" i="0" kern="1200" dirty="0">
                <a:solidFill>
                  <a:schemeClr val="tx1"/>
                </a:solidFill>
                <a:effectLst/>
                <a:latin typeface="+mn-lt"/>
                <a:ea typeface="+mn-ea"/>
                <a:cs typeface="+mn-cs"/>
              </a:rPr>
              <a:t>, indicating very limited workforce growth. </a:t>
            </a:r>
            <a:r>
              <a:rPr lang="en-GB" sz="1200" b="0" i="0" u="none" strike="noStrike" kern="1200" dirty="0">
                <a:solidFill>
                  <a:schemeClr val="tx1"/>
                </a:solidFill>
                <a:effectLst/>
                <a:latin typeface="+mn-lt"/>
                <a:ea typeface="+mn-ea"/>
                <a:cs typeface="+mn-cs"/>
                <a:hlinkClick r:id="rId3"/>
              </a:rPr>
              <a:t>[cipd.org]</a:t>
            </a:r>
            <a:endParaRPr lang="en-GB" sz="1200" b="0" i="0" kern="1200" dirty="0">
              <a:solidFill>
                <a:schemeClr val="tx1"/>
              </a:solidFill>
              <a:effectLst/>
              <a:latin typeface="+mn-lt"/>
              <a:ea typeface="+mn-ea"/>
              <a:cs typeface="+mn-cs"/>
            </a:endParaRPr>
          </a:p>
          <a:p>
            <a:pPr lvl="0" fontAlgn="t"/>
            <a:r>
              <a:rPr lang="en-GB" sz="1200" b="1" i="0" kern="1200" dirty="0">
                <a:solidFill>
                  <a:schemeClr val="tx1"/>
                </a:solidFill>
                <a:effectLst/>
                <a:latin typeface="+mn-lt"/>
                <a:ea typeface="+mn-ea"/>
                <a:cs typeface="+mn-cs"/>
              </a:rPr>
              <a:t>Pay growth is constrained</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Median expected pay awards remain at </a:t>
            </a:r>
            <a:r>
              <a:rPr lang="en-GB" sz="1200" b="1" i="0" kern="1200" dirty="0">
                <a:solidFill>
                  <a:schemeClr val="tx1"/>
                </a:solidFill>
                <a:effectLst/>
                <a:latin typeface="+mn-lt"/>
                <a:ea typeface="+mn-ea"/>
                <a:cs typeface="+mn-cs"/>
              </a:rPr>
              <a:t>3%</a:t>
            </a:r>
            <a:r>
              <a:rPr lang="en-GB" sz="1200" b="0" i="0" kern="1200" dirty="0">
                <a:solidFill>
                  <a:schemeClr val="tx1"/>
                </a:solidFill>
                <a:effectLst/>
                <a:latin typeface="+mn-lt"/>
                <a:ea typeface="+mn-ea"/>
                <a:cs typeface="+mn-cs"/>
              </a:rPr>
              <a:t>.</a:t>
            </a:r>
          </a:p>
          <a:p>
            <a:pPr lvl="1" fontAlgn="t"/>
            <a:r>
              <a:rPr lang="en-GB" sz="1200" b="0" i="0" kern="1200" dirty="0">
                <a:solidFill>
                  <a:schemeClr val="tx1"/>
                </a:solidFill>
                <a:effectLst/>
                <a:latin typeface="+mn-lt"/>
                <a:ea typeface="+mn-ea"/>
                <a:cs typeface="+mn-cs"/>
              </a:rPr>
              <a:t>Rising inflation means many employees may experience little or no real-terms pay growth. </a:t>
            </a:r>
            <a:r>
              <a:rPr lang="en-GB" sz="1200" b="0" i="0" u="none" strike="noStrike" kern="1200" dirty="0">
                <a:solidFill>
                  <a:schemeClr val="tx1"/>
                </a:solidFill>
                <a:effectLst/>
                <a:latin typeface="+mn-lt"/>
                <a:ea typeface="+mn-ea"/>
                <a:cs typeface="+mn-cs"/>
                <a:hlinkClick r:id="rId3"/>
              </a:rPr>
              <a:t>[cipd.org]</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5"/>
              </a:rPr>
              <a:t>[prod.cipd.org]</a:t>
            </a:r>
            <a:endParaRPr lang="en-GB" sz="1200" b="0" i="0" kern="1200" dirty="0">
              <a:solidFill>
                <a:schemeClr val="tx1"/>
              </a:solidFill>
              <a:effectLst/>
              <a:latin typeface="+mn-lt"/>
              <a:ea typeface="+mn-ea"/>
              <a:cs typeface="+mn-cs"/>
            </a:endParaRPr>
          </a:p>
          <a:p>
            <a:pPr lvl="0" fontAlgn="t"/>
            <a:r>
              <a:rPr lang="en-GB" sz="1200" b="1" i="0" kern="1200" dirty="0">
                <a:solidFill>
                  <a:schemeClr val="tx1"/>
                </a:solidFill>
                <a:effectLst/>
                <a:latin typeface="+mn-lt"/>
                <a:ea typeface="+mn-ea"/>
                <a:cs typeface="+mn-cs"/>
              </a:rPr>
              <a:t>Skills shortages continue</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Many organisations still struggle to recruit workers with the skills they need, particularly in specialist roles. </a:t>
            </a:r>
            <a:r>
              <a:rPr lang="en-GB" sz="1200" b="0" i="0" u="none" strike="noStrike" kern="1200" dirty="0">
                <a:solidFill>
                  <a:schemeClr val="tx1"/>
                </a:solidFill>
                <a:effectLst/>
                <a:latin typeface="+mn-lt"/>
                <a:ea typeface="+mn-ea"/>
                <a:cs typeface="+mn-cs"/>
                <a:hlinkClick r:id="rId4"/>
              </a:rPr>
              <a:t>[cipd.org]</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
              </a:rPr>
              <a:t>[cipd.org]</a:t>
            </a:r>
            <a:endParaRPr lang="en-GB" sz="1200" b="0" i="0" kern="1200" dirty="0">
              <a:solidFill>
                <a:schemeClr val="tx1"/>
              </a:solidFill>
              <a:effectLst/>
              <a:latin typeface="+mn-lt"/>
              <a:ea typeface="+mn-ea"/>
              <a:cs typeface="+mn-cs"/>
            </a:endParaRPr>
          </a:p>
          <a:p>
            <a:pPr lvl="0" fontAlgn="t"/>
            <a:r>
              <a:rPr lang="en-GB" sz="1200" b="1" i="0" kern="1200" dirty="0">
                <a:solidFill>
                  <a:schemeClr val="tx1"/>
                </a:solidFill>
                <a:effectLst/>
                <a:latin typeface="+mn-lt"/>
                <a:ea typeface="+mn-ea"/>
                <a:cs typeface="+mn-cs"/>
              </a:rPr>
              <a:t>Reduced opportunities for young people and entry-level workers</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The report highlights concerns about poor employment prospects for younger people and the need for stronger apprenticeship pathways. </a:t>
            </a:r>
            <a:r>
              <a:rPr lang="en-GB" sz="1200" b="0" i="0" u="none" strike="noStrike" kern="1200" dirty="0">
                <a:solidFill>
                  <a:schemeClr val="tx1"/>
                </a:solidFill>
                <a:effectLst/>
                <a:latin typeface="+mn-lt"/>
                <a:ea typeface="+mn-ea"/>
                <a:cs typeface="+mn-cs"/>
                <a:hlinkClick r:id="rId4"/>
              </a:rPr>
              <a:t>[cipd.org]</a:t>
            </a:r>
            <a:endParaRPr lang="en-GB" sz="1200" b="0" i="0" kern="1200" dirty="0">
              <a:solidFill>
                <a:schemeClr val="tx1"/>
              </a:solidFill>
              <a:effectLst/>
              <a:latin typeface="+mn-lt"/>
              <a:ea typeface="+mn-ea"/>
              <a:cs typeface="+mn-cs"/>
            </a:endParaRPr>
          </a:p>
          <a:p>
            <a:pPr lvl="0" fontAlgn="t"/>
            <a:r>
              <a:rPr lang="en-GB" sz="1200" b="1" i="0" kern="1200" dirty="0">
                <a:solidFill>
                  <a:schemeClr val="tx1"/>
                </a:solidFill>
                <a:effectLst/>
                <a:latin typeface="+mn-lt"/>
                <a:ea typeface="+mn-ea"/>
                <a:cs typeface="+mn-cs"/>
              </a:rPr>
              <a:t>Cost containment is a major organisational priority</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Employers remain focused on managing labour and operating costs in an uncertain economic environment. </a:t>
            </a:r>
            <a:r>
              <a:rPr lang="en-GB" sz="1200" b="0" i="0" u="none" strike="noStrike" kern="1200" dirty="0">
                <a:solidFill>
                  <a:schemeClr val="tx1"/>
                </a:solidFill>
                <a:effectLst/>
                <a:latin typeface="+mn-lt"/>
                <a:ea typeface="+mn-ea"/>
                <a:cs typeface="+mn-cs"/>
                <a:hlinkClick r:id="rId5"/>
              </a:rPr>
              <a:t>[prod.cipd.org]</a:t>
            </a:r>
            <a:endParaRPr lang="en-GB" sz="1200" b="0" i="0" kern="1200" dirty="0">
              <a:solidFill>
                <a:schemeClr val="tx1"/>
              </a:solidFill>
              <a:effectLst/>
              <a:latin typeface="+mn-lt"/>
              <a:ea typeface="+mn-ea"/>
              <a:cs typeface="+mn-cs"/>
            </a:endParaRPr>
          </a:p>
          <a:p>
            <a:pPr lvl="0" fontAlgn="t"/>
            <a:r>
              <a:rPr lang="en-GB" sz="1200" b="1" i="0" kern="1200" dirty="0">
                <a:solidFill>
                  <a:schemeClr val="tx1"/>
                </a:solidFill>
                <a:effectLst/>
                <a:latin typeface="+mn-lt"/>
                <a:ea typeface="+mn-ea"/>
                <a:cs typeface="+mn-cs"/>
              </a:rPr>
              <a:t>Growing use of non-traditional labour sources</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Some employers expect to increase their use of self-employed and atypical workers in response to labour market pressures and regulatory changes. </a:t>
            </a:r>
            <a:r>
              <a:rPr lang="en-GB" sz="1200" b="0" i="0" u="none" strike="noStrike" kern="1200" dirty="0">
                <a:solidFill>
                  <a:schemeClr val="tx1"/>
                </a:solidFill>
                <a:effectLst/>
                <a:latin typeface="+mn-lt"/>
                <a:ea typeface="+mn-ea"/>
                <a:cs typeface="+mn-cs"/>
                <a:hlinkClick r:id="rId3"/>
              </a:rPr>
              <a:t>[cipd.org]</a:t>
            </a:r>
            <a:endParaRPr lang="en-GB" sz="1200" b="0" i="0" kern="1200" dirty="0">
              <a:solidFill>
                <a:schemeClr val="tx1"/>
              </a:solidFill>
              <a:effectLst/>
              <a:latin typeface="+mn-lt"/>
              <a:ea typeface="+mn-ea"/>
              <a:cs typeface="+mn-cs"/>
            </a:endParaRPr>
          </a:p>
          <a:p>
            <a:pPr lvl="0" fontAlgn="t"/>
            <a:r>
              <a:rPr lang="en-GB" sz="1200" b="1" i="0" kern="1200" dirty="0">
                <a:solidFill>
                  <a:schemeClr val="tx1"/>
                </a:solidFill>
                <a:effectLst/>
                <a:latin typeface="+mn-lt"/>
                <a:ea typeface="+mn-ea"/>
                <a:cs typeface="+mn-cs"/>
              </a:rPr>
              <a:t>Employment legislation is creating challenges</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Around </a:t>
            </a:r>
            <a:r>
              <a:rPr lang="en-GB" sz="1200" b="1" i="0" kern="1200" dirty="0">
                <a:solidFill>
                  <a:schemeClr val="tx1"/>
                </a:solidFill>
                <a:effectLst/>
                <a:latin typeface="+mn-lt"/>
                <a:ea typeface="+mn-ea"/>
                <a:cs typeface="+mn-cs"/>
              </a:rPr>
              <a:t>45% of employers</a:t>
            </a:r>
            <a:r>
              <a:rPr lang="en-GB" sz="1200" b="0" i="0" kern="1200" dirty="0">
                <a:solidFill>
                  <a:schemeClr val="tx1"/>
                </a:solidFill>
                <a:effectLst/>
                <a:latin typeface="+mn-lt"/>
                <a:ea typeface="+mn-ea"/>
                <a:cs typeface="+mn-cs"/>
              </a:rPr>
              <a:t> believe reforms to zero-hours and low-hours contracts will be difficult to implement, with many expecting increased HR and management costs.</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26714203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17</a:t>
            </a:fld>
            <a:endParaRPr lang="en-GB"/>
          </a:p>
        </p:txBody>
      </p:sp>
    </p:spTree>
    <p:extLst>
      <p:ext uri="{BB962C8B-B14F-4D97-AF65-F5344CB8AC3E}">
        <p14:creationId xmlns:p14="http://schemas.microsoft.com/office/powerpoint/2010/main" val="1829372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42874532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39175623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ROI – Cost of the talent management process and the outputs (business outputs, succession pools, staff turnover and productivity).</a:t>
            </a:r>
          </a:p>
        </p:txBody>
      </p:sp>
      <p:sp>
        <p:nvSpPr>
          <p:cNvPr id="4" name="Slide Number Placeholder 3"/>
          <p:cNvSpPr>
            <a:spLocks noGrp="1"/>
          </p:cNvSpPr>
          <p:nvPr>
            <p:ph type="sldNum" sz="quarter" idx="5"/>
          </p:nvPr>
        </p:nvSpPr>
        <p:spPr/>
        <p:txBody>
          <a:bodyPr/>
          <a:lstStyle/>
          <a:p>
            <a:fld id="{887325CA-BFF4-44AA-A03D-8098CD61DEBF}" type="slidenum">
              <a:rPr lang="en-GB" smtClean="0"/>
              <a:t>20</a:t>
            </a:fld>
            <a:endParaRPr lang="en-GB"/>
          </a:p>
        </p:txBody>
      </p:sp>
    </p:spTree>
    <p:extLst>
      <p:ext uri="{BB962C8B-B14F-4D97-AF65-F5344CB8AC3E}">
        <p14:creationId xmlns:p14="http://schemas.microsoft.com/office/powerpoint/2010/main" val="39108150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21</a:t>
            </a:fld>
            <a:endParaRPr lang="en-GB"/>
          </a:p>
        </p:txBody>
      </p:sp>
    </p:spTree>
    <p:extLst>
      <p:ext uri="{BB962C8B-B14F-4D97-AF65-F5344CB8AC3E}">
        <p14:creationId xmlns:p14="http://schemas.microsoft.com/office/powerpoint/2010/main" val="2327177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22</a:t>
            </a:fld>
            <a:endParaRPr lang="en-GB"/>
          </a:p>
        </p:txBody>
      </p:sp>
    </p:spTree>
    <p:extLst>
      <p:ext uri="{BB962C8B-B14F-4D97-AF65-F5344CB8AC3E}">
        <p14:creationId xmlns:p14="http://schemas.microsoft.com/office/powerpoint/2010/main" val="1530160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42390219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24</a:t>
            </a:fld>
            <a:endParaRPr lang="en-GB"/>
          </a:p>
        </p:txBody>
      </p:sp>
    </p:spTree>
    <p:extLst>
      <p:ext uri="{BB962C8B-B14F-4D97-AF65-F5344CB8AC3E}">
        <p14:creationId xmlns:p14="http://schemas.microsoft.com/office/powerpoint/2010/main" val="5310080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26</a:t>
            </a:fld>
            <a:endParaRPr lang="en-GB"/>
          </a:p>
        </p:txBody>
      </p:sp>
    </p:spTree>
    <p:extLst>
      <p:ext uri="{BB962C8B-B14F-4D97-AF65-F5344CB8AC3E}">
        <p14:creationId xmlns:p14="http://schemas.microsoft.com/office/powerpoint/2010/main" val="2384789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07/10/2026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07/10/2026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9.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5.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5.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0.png"/><Relationship Id="rId4" Type="http://schemas.openxmlformats.org/officeDocument/2006/relationships/notesSlide" Target="../notesSlides/notesSlide22.xml"/></Relationships>
</file>

<file path=ppt/slides/_rels/slide2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hyperlink" Target="https://www.cipd.org/uk/the-people-profession/the-profession-map/explore-the-profession-map/specialist-knowledge/resourcing/" TargetMode="External"/><Relationship Id="rId2" Type="http://schemas.openxmlformats.org/officeDocument/2006/relationships/notesSlide" Target="../notesSlides/notesSlide23.xml"/><Relationship Id="rId1" Type="http://schemas.openxmlformats.org/officeDocument/2006/relationships/slideLayout" Target="../slideLayouts/slideLayout9.xml"/><Relationship Id="rId6" Type="http://schemas.openxmlformats.org/officeDocument/2006/relationships/hyperlink" Target="https://doi.org/10.1016/j.hrmr.2009.04.001" TargetMode="External"/><Relationship Id="rId5" Type="http://schemas.openxmlformats.org/officeDocument/2006/relationships/hyperlink" Target="https://www.cipd.org/uk/knowledge/reports/labour-market-outlook/" TargetMode="External"/><Relationship Id="rId4" Type="http://schemas.openxmlformats.org/officeDocument/2006/relationships/hyperlink" Target="https://www.cipd.org/uk/knowledge/factsheets/talent-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a:xfrm>
            <a:off x="1524000" y="3217985"/>
            <a:ext cx="9144000" cy="2743200"/>
          </a:xfrm>
        </p:spPr>
        <p:txBody>
          <a:bodyPr/>
          <a:lstStyle/>
          <a:p>
            <a:r>
              <a:rPr lang="en-GB" dirty="0">
                <a:solidFill>
                  <a:schemeClr val="bg1"/>
                </a:solidFill>
              </a:rPr>
              <a:t>Rhiannon Akers</a:t>
            </a:r>
          </a:p>
          <a:p>
            <a:r>
              <a:rPr lang="en-GB" dirty="0">
                <a:solidFill>
                  <a:schemeClr val="bg1"/>
                </a:solidFill>
              </a:rPr>
              <a:t>Resourcing and Talent Management</a:t>
            </a:r>
          </a:p>
          <a:p>
            <a:endParaRPr lang="en-GB" dirty="0">
              <a:solidFill>
                <a:schemeClr val="bg1"/>
              </a:solidFill>
            </a:endParaRP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b="1"/>
              <a:t>Agenda for today</a:t>
            </a:r>
          </a:p>
        </p:txBody>
      </p:sp>
      <p:sp>
        <p:nvSpPr>
          <p:cNvPr id="3" name="Content Placeholder 2"/>
          <p:cNvSpPr>
            <a:spLocks noGrp="1"/>
          </p:cNvSpPr>
          <p:nvPr>
            <p:ph idx="1"/>
          </p:nvPr>
        </p:nvSpPr>
        <p:spPr>
          <a:xfrm>
            <a:off x="358219" y="1825625"/>
            <a:ext cx="5645673" cy="3575934"/>
          </a:xfrm>
        </p:spPr>
        <p:txBody>
          <a:bodyPr>
            <a:normAutofit/>
          </a:bodyPr>
          <a:lstStyle/>
          <a:p>
            <a:r>
              <a:rPr lang="en-GB" sz="2400" dirty="0"/>
              <a:t>Module feedback</a:t>
            </a:r>
          </a:p>
          <a:p>
            <a:r>
              <a:rPr lang="en-GB" sz="2400" dirty="0"/>
              <a:t>Learning outcomes.</a:t>
            </a:r>
          </a:p>
          <a:p>
            <a:r>
              <a:rPr lang="en-GB" sz="2400" dirty="0"/>
              <a:t>Assignment brief.</a:t>
            </a:r>
          </a:p>
          <a:p>
            <a:r>
              <a:rPr lang="en-GB" sz="2400" dirty="0"/>
              <a:t>Video examples from previous students. </a:t>
            </a:r>
          </a:p>
          <a:p>
            <a:r>
              <a:rPr lang="en-GB" sz="2400" dirty="0"/>
              <a:t>Introduction to resourcing and talent management.</a:t>
            </a:r>
          </a:p>
          <a:p>
            <a:r>
              <a:rPr lang="en-GB" sz="2400" dirty="0"/>
              <a:t>Driving Your Development reminder</a:t>
            </a:r>
          </a:p>
          <a:p>
            <a:pPr marL="0" indent="0">
              <a:buNone/>
            </a:pPr>
            <a:endParaRPr lang="en-GB" sz="2400" dirty="0"/>
          </a:p>
          <a:p>
            <a:endParaRPr lang="en-GB" sz="2400" dirty="0"/>
          </a:p>
          <a:p>
            <a:endParaRPr lang="en-GB" sz="2400" dirty="0"/>
          </a:p>
          <a:p>
            <a:endParaRPr lang="en-GB" sz="2400" dirty="0"/>
          </a:p>
        </p:txBody>
      </p:sp>
      <p:pic>
        <p:nvPicPr>
          <p:cNvPr id="5" name="Picture 4">
            <a:extLst>
              <a:ext uri="{FF2B5EF4-FFF2-40B4-BE49-F238E27FC236}">
                <a16:creationId xmlns:a16="http://schemas.microsoft.com/office/drawing/2014/main" id="{2406393A-3811-3398-2C9D-648802ACC0E6}"/>
              </a:ext>
            </a:extLst>
          </p:cNvPr>
          <p:cNvPicPr>
            <a:picLocks noChangeAspect="1"/>
          </p:cNvPicPr>
          <p:nvPr/>
        </p:nvPicPr>
        <p:blipFill>
          <a:blip r:embed="rId3"/>
          <a:srcRect l="21818" r="21967" b="-1"/>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3864462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4E8D1F-161B-6523-F522-FB23EEAA559A}"/>
              </a:ext>
            </a:extLst>
          </p:cNvPr>
          <p:cNvSpPr>
            <a:spLocks noGrp="1"/>
          </p:cNvSpPr>
          <p:nvPr>
            <p:ph type="title"/>
          </p:nvPr>
        </p:nvSpPr>
        <p:spPr>
          <a:xfrm>
            <a:off x="358219" y="365125"/>
            <a:ext cx="11481847" cy="1325563"/>
          </a:xfrm>
        </p:spPr>
        <p:txBody>
          <a:bodyPr anchor="ctr">
            <a:normAutofit/>
          </a:bodyPr>
          <a:lstStyle/>
          <a:p>
            <a:r>
              <a:rPr lang="en-GB" dirty="0"/>
              <a:t>Feedback</a:t>
            </a:r>
          </a:p>
        </p:txBody>
      </p:sp>
      <p:pic>
        <p:nvPicPr>
          <p:cNvPr id="7" name="Picture 6" descr="Hand placing stars">
            <a:extLst>
              <a:ext uri="{FF2B5EF4-FFF2-40B4-BE49-F238E27FC236}">
                <a16:creationId xmlns:a16="http://schemas.microsoft.com/office/drawing/2014/main" id="{EC82FCAA-6900-60CA-80A0-9E88B1045638}"/>
              </a:ext>
            </a:extLst>
          </p:cNvPr>
          <p:cNvPicPr>
            <a:picLocks noChangeAspect="1"/>
          </p:cNvPicPr>
          <p:nvPr/>
        </p:nvPicPr>
        <p:blipFill>
          <a:blip r:embed="rId2"/>
          <a:srcRect t="31887" b="14634"/>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489963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420926"/>
            <a:ext cx="11594969" cy="1325563"/>
          </a:xfrm>
        </p:spPr>
        <p:txBody>
          <a:bodyPr anchor="ctr">
            <a:normAutofit/>
          </a:bodyPr>
          <a:lstStyle/>
          <a:p>
            <a:r>
              <a:rPr lang="en-GB" b="1"/>
              <a:t>Learning outcomes</a:t>
            </a:r>
          </a:p>
        </p:txBody>
      </p:sp>
      <p:graphicFrame>
        <p:nvGraphicFramePr>
          <p:cNvPr id="5" name="Content Placeholder 2">
            <a:extLst>
              <a:ext uri="{FF2B5EF4-FFF2-40B4-BE49-F238E27FC236}">
                <a16:creationId xmlns:a16="http://schemas.microsoft.com/office/drawing/2014/main" id="{B48B533B-A9D5-8F36-4220-39B6F4456410}"/>
              </a:ext>
            </a:extLst>
          </p:cNvPr>
          <p:cNvGraphicFramePr>
            <a:graphicFrameLocks noGrp="1"/>
          </p:cNvGraphicFramePr>
          <p:nvPr>
            <p:ph idx="1"/>
            <p:extLst>
              <p:ext uri="{D42A27DB-BD31-4B8C-83A1-F6EECF244321}">
                <p14:modId xmlns:p14="http://schemas.microsoft.com/office/powerpoint/2010/main" val="4008195539"/>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1191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CAD6B-C30D-253C-08EE-EC78269DED66}"/>
              </a:ext>
            </a:extLst>
          </p:cNvPr>
          <p:cNvSpPr>
            <a:spLocks noGrp="1"/>
          </p:cNvSpPr>
          <p:nvPr>
            <p:ph type="title"/>
          </p:nvPr>
        </p:nvSpPr>
        <p:spPr>
          <a:xfrm>
            <a:off x="358219" y="365125"/>
            <a:ext cx="11481847" cy="1325563"/>
          </a:xfrm>
        </p:spPr>
        <p:txBody>
          <a:bodyPr anchor="ctr">
            <a:normAutofit/>
          </a:bodyPr>
          <a:lstStyle/>
          <a:p>
            <a:r>
              <a:rPr lang="en-GB" b="1" dirty="0"/>
              <a:t>Assignment brief</a:t>
            </a:r>
          </a:p>
        </p:txBody>
      </p:sp>
      <p:graphicFrame>
        <p:nvGraphicFramePr>
          <p:cNvPr id="5" name="Content Placeholder 2">
            <a:extLst>
              <a:ext uri="{FF2B5EF4-FFF2-40B4-BE49-F238E27FC236}">
                <a16:creationId xmlns:a16="http://schemas.microsoft.com/office/drawing/2014/main" id="{57839FFB-D786-171E-2089-45F990EC6D6A}"/>
              </a:ext>
            </a:extLst>
          </p:cNvPr>
          <p:cNvGraphicFramePr>
            <a:graphicFrameLocks noGrp="1"/>
          </p:cNvGraphicFramePr>
          <p:nvPr>
            <p:ph idx="1"/>
            <p:extLst>
              <p:ext uri="{D42A27DB-BD31-4B8C-83A1-F6EECF244321}">
                <p14:modId xmlns:p14="http://schemas.microsoft.com/office/powerpoint/2010/main" val="315389592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4658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D05DB-9635-4AC8-B577-79C5842FB3AC}"/>
              </a:ext>
            </a:extLst>
          </p:cNvPr>
          <p:cNvSpPr>
            <a:spLocks noGrp="1"/>
          </p:cNvSpPr>
          <p:nvPr>
            <p:ph type="title"/>
          </p:nvPr>
        </p:nvSpPr>
        <p:spPr/>
        <p:txBody>
          <a:bodyPr anchor="ctr">
            <a:normAutofit/>
          </a:bodyPr>
          <a:lstStyle/>
          <a:p>
            <a:r>
              <a:rPr lang="en-GB" b="1" dirty="0"/>
              <a:t>Task One – 3,500 word report</a:t>
            </a:r>
          </a:p>
        </p:txBody>
      </p:sp>
      <p:graphicFrame>
        <p:nvGraphicFramePr>
          <p:cNvPr id="10" name="Content Placeholder 3">
            <a:extLst>
              <a:ext uri="{FF2B5EF4-FFF2-40B4-BE49-F238E27FC236}">
                <a16:creationId xmlns:a16="http://schemas.microsoft.com/office/drawing/2014/main" id="{1AC8CE7B-8FCC-0CAF-9BFE-968DBEE6EF89}"/>
              </a:ext>
            </a:extLst>
          </p:cNvPr>
          <p:cNvGraphicFramePr>
            <a:graphicFrameLocks noGrp="1"/>
          </p:cNvGraphicFramePr>
          <p:nvPr>
            <p:ph idx="1"/>
            <p:extLst>
              <p:ext uri="{D42A27DB-BD31-4B8C-83A1-F6EECF244321}">
                <p14:modId xmlns:p14="http://schemas.microsoft.com/office/powerpoint/2010/main" val="2610333180"/>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9090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CBB76-026A-E986-C2F3-1DEE29EE254E}"/>
              </a:ext>
            </a:extLst>
          </p:cNvPr>
          <p:cNvSpPr>
            <a:spLocks noGrp="1"/>
          </p:cNvSpPr>
          <p:nvPr>
            <p:ph type="title"/>
          </p:nvPr>
        </p:nvSpPr>
        <p:spPr/>
        <p:txBody>
          <a:bodyPr anchor="ctr">
            <a:normAutofit/>
          </a:bodyPr>
          <a:lstStyle/>
          <a:p>
            <a:r>
              <a:rPr lang="en-GB" b="1" dirty="0"/>
              <a:t>Task Two – 5 minute video</a:t>
            </a:r>
          </a:p>
        </p:txBody>
      </p:sp>
      <p:graphicFrame>
        <p:nvGraphicFramePr>
          <p:cNvPr id="6" name="Content Placeholder 3">
            <a:extLst>
              <a:ext uri="{FF2B5EF4-FFF2-40B4-BE49-F238E27FC236}">
                <a16:creationId xmlns:a16="http://schemas.microsoft.com/office/drawing/2014/main" id="{1DA17A1D-F7F2-E6D4-0582-46C74BBEB4A9}"/>
              </a:ext>
            </a:extLst>
          </p:cNvPr>
          <p:cNvGraphicFramePr>
            <a:graphicFrameLocks noGrp="1"/>
          </p:cNvGraphicFramePr>
          <p:nvPr>
            <p:ph idx="1"/>
            <p:extLst>
              <p:ext uri="{D42A27DB-BD31-4B8C-83A1-F6EECF244321}">
                <p14:modId xmlns:p14="http://schemas.microsoft.com/office/powerpoint/2010/main" val="3084919067"/>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0040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DC3AA-2A58-1D76-31F9-B04E901849EB}"/>
              </a:ext>
            </a:extLst>
          </p:cNvPr>
          <p:cNvSpPr>
            <a:spLocks noGrp="1"/>
          </p:cNvSpPr>
          <p:nvPr>
            <p:ph type="title"/>
          </p:nvPr>
        </p:nvSpPr>
        <p:spPr>
          <a:xfrm>
            <a:off x="301657" y="1420926"/>
            <a:ext cx="11594969" cy="1325563"/>
          </a:xfrm>
        </p:spPr>
        <p:txBody>
          <a:bodyPr anchor="ctr">
            <a:normAutofit/>
          </a:bodyPr>
          <a:lstStyle/>
          <a:p>
            <a:r>
              <a:rPr lang="en-GB" dirty="0"/>
              <a:t>Employer Brand</a:t>
            </a:r>
          </a:p>
        </p:txBody>
      </p:sp>
      <p:graphicFrame>
        <p:nvGraphicFramePr>
          <p:cNvPr id="5" name="Content Placeholder 2">
            <a:extLst>
              <a:ext uri="{FF2B5EF4-FFF2-40B4-BE49-F238E27FC236}">
                <a16:creationId xmlns:a16="http://schemas.microsoft.com/office/drawing/2014/main" id="{F6DF8DD6-64A2-15FD-CBEC-66BA37ABBA6B}"/>
              </a:ext>
            </a:extLst>
          </p:cNvPr>
          <p:cNvGraphicFramePr>
            <a:graphicFrameLocks noGrp="1"/>
          </p:cNvGraphicFramePr>
          <p:nvPr>
            <p:ph idx="1"/>
            <p:extLst>
              <p:ext uri="{D42A27DB-BD31-4B8C-83A1-F6EECF244321}">
                <p14:modId xmlns:p14="http://schemas.microsoft.com/office/powerpoint/2010/main" val="302523766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4081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E2D10-A4BB-249A-FF40-BB88A152D530}"/>
              </a:ext>
            </a:extLst>
          </p:cNvPr>
          <p:cNvSpPr>
            <a:spLocks noGrp="1"/>
          </p:cNvSpPr>
          <p:nvPr>
            <p:ph type="title"/>
          </p:nvPr>
        </p:nvSpPr>
        <p:spPr>
          <a:xfrm>
            <a:off x="301657" y="1420926"/>
            <a:ext cx="11594969" cy="1325563"/>
          </a:xfrm>
        </p:spPr>
        <p:txBody>
          <a:bodyPr anchor="ctr">
            <a:normAutofit/>
          </a:bodyPr>
          <a:lstStyle/>
          <a:p>
            <a:r>
              <a:rPr lang="en-GB" dirty="0"/>
              <a:t>What is resourcing? (1)</a:t>
            </a:r>
          </a:p>
        </p:txBody>
      </p:sp>
      <p:graphicFrame>
        <p:nvGraphicFramePr>
          <p:cNvPr id="5" name="Content Placeholder 2">
            <a:extLst>
              <a:ext uri="{FF2B5EF4-FFF2-40B4-BE49-F238E27FC236}">
                <a16:creationId xmlns:a16="http://schemas.microsoft.com/office/drawing/2014/main" id="{0CA0F4E8-8F38-84B5-8BBC-C0E3F017F9FE}"/>
              </a:ext>
            </a:extLst>
          </p:cNvPr>
          <p:cNvGraphicFramePr>
            <a:graphicFrameLocks noGrp="1"/>
          </p:cNvGraphicFramePr>
          <p:nvPr>
            <p:ph idx="1"/>
            <p:extLst>
              <p:ext uri="{D42A27DB-BD31-4B8C-83A1-F6EECF244321}">
                <p14:modId xmlns:p14="http://schemas.microsoft.com/office/powerpoint/2010/main" val="4230163567"/>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6590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A0D0F-3508-F275-6759-BF324A280626}"/>
              </a:ext>
            </a:extLst>
          </p:cNvPr>
          <p:cNvSpPr>
            <a:spLocks noGrp="1"/>
          </p:cNvSpPr>
          <p:nvPr>
            <p:ph type="title"/>
          </p:nvPr>
        </p:nvSpPr>
        <p:spPr>
          <a:xfrm>
            <a:off x="301657" y="1420926"/>
            <a:ext cx="11594969" cy="1325563"/>
          </a:xfrm>
        </p:spPr>
        <p:txBody>
          <a:bodyPr anchor="ctr">
            <a:normAutofit/>
          </a:bodyPr>
          <a:lstStyle/>
          <a:p>
            <a:r>
              <a:rPr lang="en-GB" dirty="0"/>
              <a:t>What is resourcing? (2)</a:t>
            </a:r>
          </a:p>
        </p:txBody>
      </p:sp>
      <p:graphicFrame>
        <p:nvGraphicFramePr>
          <p:cNvPr id="5" name="Content Placeholder 2">
            <a:extLst>
              <a:ext uri="{FF2B5EF4-FFF2-40B4-BE49-F238E27FC236}">
                <a16:creationId xmlns:a16="http://schemas.microsoft.com/office/drawing/2014/main" id="{FE792040-957C-4683-942B-A39CF86B0C4B}"/>
              </a:ext>
            </a:extLst>
          </p:cNvPr>
          <p:cNvGraphicFramePr>
            <a:graphicFrameLocks noGrp="1"/>
          </p:cNvGraphicFramePr>
          <p:nvPr>
            <p:ph idx="1"/>
            <p:extLst>
              <p:ext uri="{D42A27DB-BD31-4B8C-83A1-F6EECF244321}">
                <p14:modId xmlns:p14="http://schemas.microsoft.com/office/powerpoint/2010/main" val="129857190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4006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4C9F-CF21-BD57-FB7A-A697BD5BA04E}"/>
              </a:ext>
            </a:extLst>
          </p:cNvPr>
          <p:cNvSpPr>
            <a:spLocks noGrp="1"/>
          </p:cNvSpPr>
          <p:nvPr>
            <p:ph type="title"/>
          </p:nvPr>
        </p:nvSpPr>
        <p:spPr>
          <a:xfrm>
            <a:off x="358219" y="365125"/>
            <a:ext cx="11481847" cy="1325563"/>
          </a:xfrm>
        </p:spPr>
        <p:txBody>
          <a:bodyPr anchor="ctr">
            <a:normAutofit/>
          </a:bodyPr>
          <a:lstStyle/>
          <a:p>
            <a:r>
              <a:rPr lang="en-GB" dirty="0"/>
              <a:t>What is Talent Management? (1)</a:t>
            </a:r>
          </a:p>
        </p:txBody>
      </p:sp>
      <p:graphicFrame>
        <p:nvGraphicFramePr>
          <p:cNvPr id="5" name="Content Placeholder 2">
            <a:extLst>
              <a:ext uri="{FF2B5EF4-FFF2-40B4-BE49-F238E27FC236}">
                <a16:creationId xmlns:a16="http://schemas.microsoft.com/office/drawing/2014/main" id="{28D0ECEB-10B2-24E7-A62F-1AA700FD1200}"/>
              </a:ext>
            </a:extLst>
          </p:cNvPr>
          <p:cNvGraphicFramePr>
            <a:graphicFrameLocks noGrp="1"/>
          </p:cNvGraphicFramePr>
          <p:nvPr>
            <p:ph idx="1"/>
            <p:extLst>
              <p:ext uri="{D42A27DB-BD31-4B8C-83A1-F6EECF244321}">
                <p14:modId xmlns:p14="http://schemas.microsoft.com/office/powerpoint/2010/main" val="4072757323"/>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6421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4C9F-CF21-BD57-FB7A-A697BD5BA04E}"/>
              </a:ext>
            </a:extLst>
          </p:cNvPr>
          <p:cNvSpPr>
            <a:spLocks noGrp="1"/>
          </p:cNvSpPr>
          <p:nvPr>
            <p:ph type="title"/>
          </p:nvPr>
        </p:nvSpPr>
        <p:spPr/>
        <p:txBody>
          <a:bodyPr/>
          <a:lstStyle/>
          <a:p>
            <a:r>
              <a:rPr lang="en-GB" dirty="0"/>
              <a:t>What is Talent Management? (2)</a:t>
            </a:r>
          </a:p>
        </p:txBody>
      </p:sp>
      <p:sp>
        <p:nvSpPr>
          <p:cNvPr id="3" name="Content Placeholder 2">
            <a:extLst>
              <a:ext uri="{FF2B5EF4-FFF2-40B4-BE49-F238E27FC236}">
                <a16:creationId xmlns:a16="http://schemas.microsoft.com/office/drawing/2014/main" id="{F33C87BA-4805-F7C2-2BEF-4B523A9C8F2D}"/>
              </a:ext>
            </a:extLst>
          </p:cNvPr>
          <p:cNvSpPr>
            <a:spLocks noGrp="1"/>
          </p:cNvSpPr>
          <p:nvPr>
            <p:ph idx="1"/>
          </p:nvPr>
        </p:nvSpPr>
        <p:spPr/>
        <p:txBody>
          <a:bodyPr>
            <a:normAutofit/>
          </a:bodyPr>
          <a:lstStyle/>
          <a:p>
            <a:pPr marL="0" indent="0">
              <a:buNone/>
            </a:pPr>
            <a:r>
              <a:rPr lang="en-GB" dirty="0"/>
              <a:t>Cappelli (2008) – ‘At it’s heart, talent management is simply a matter of anticipating the need for human capital and then setting out a plan to meet it’.</a:t>
            </a:r>
          </a:p>
          <a:p>
            <a:pPr marL="0" indent="0">
              <a:buNone/>
            </a:pPr>
            <a:r>
              <a:rPr lang="en-GB" dirty="0" err="1"/>
              <a:t>Wellins</a:t>
            </a:r>
            <a:r>
              <a:rPr lang="en-GB" dirty="0"/>
              <a:t> </a:t>
            </a:r>
            <a:r>
              <a:rPr lang="en-GB" i="1" dirty="0"/>
              <a:t>et al </a:t>
            </a:r>
            <a:r>
              <a:rPr lang="en-GB" dirty="0"/>
              <a:t>(2006) – ‘The recruitment, development, promotion and retention of people, planned and executed in line with your organisation’s current and future business goals’. </a:t>
            </a:r>
          </a:p>
          <a:p>
            <a:pPr marL="0" indent="0">
              <a:buNone/>
            </a:pPr>
            <a:r>
              <a:rPr lang="en-GB" dirty="0"/>
              <a:t>								(Taylor, 2022, p. 7)</a:t>
            </a:r>
          </a:p>
        </p:txBody>
      </p:sp>
    </p:spTree>
    <p:extLst>
      <p:ext uri="{BB962C8B-B14F-4D97-AF65-F5344CB8AC3E}">
        <p14:creationId xmlns:p14="http://schemas.microsoft.com/office/powerpoint/2010/main" val="2688348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A6D77-F998-2EDF-4D04-2116A625EA2A}"/>
              </a:ext>
            </a:extLst>
          </p:cNvPr>
          <p:cNvSpPr>
            <a:spLocks noGrp="1"/>
          </p:cNvSpPr>
          <p:nvPr>
            <p:ph type="title"/>
          </p:nvPr>
        </p:nvSpPr>
        <p:spPr>
          <a:xfrm>
            <a:off x="358219" y="365125"/>
            <a:ext cx="11481847" cy="1325563"/>
          </a:xfrm>
        </p:spPr>
        <p:txBody>
          <a:bodyPr anchor="ctr">
            <a:normAutofit/>
          </a:bodyPr>
          <a:lstStyle/>
          <a:p>
            <a:r>
              <a:rPr lang="en-GB" dirty="0"/>
              <a:t>Talent Management Activities (CIPD, 2025)</a:t>
            </a:r>
          </a:p>
        </p:txBody>
      </p:sp>
      <p:sp>
        <p:nvSpPr>
          <p:cNvPr id="3" name="Content Placeholder 2">
            <a:extLst>
              <a:ext uri="{FF2B5EF4-FFF2-40B4-BE49-F238E27FC236}">
                <a16:creationId xmlns:a16="http://schemas.microsoft.com/office/drawing/2014/main" id="{84554C9E-C8E7-96A2-9C9B-575D3F78F791}"/>
              </a:ext>
            </a:extLst>
          </p:cNvPr>
          <p:cNvSpPr>
            <a:spLocks noGrp="1"/>
          </p:cNvSpPr>
          <p:nvPr>
            <p:ph idx="1"/>
          </p:nvPr>
        </p:nvSpPr>
        <p:spPr>
          <a:xfrm>
            <a:off x="358219" y="1825625"/>
            <a:ext cx="5645673" cy="3575934"/>
          </a:xfrm>
        </p:spPr>
        <p:txBody>
          <a:bodyPr>
            <a:normAutofit/>
          </a:bodyPr>
          <a:lstStyle/>
          <a:p>
            <a:pPr marL="0" indent="0">
              <a:buNone/>
            </a:pPr>
            <a:r>
              <a:rPr lang="en-GB" dirty="0"/>
              <a:t>QUESTION </a:t>
            </a:r>
          </a:p>
          <a:p>
            <a:pPr marL="0" indent="0">
              <a:buNone/>
            </a:pPr>
            <a:r>
              <a:rPr lang="en-GB" dirty="0"/>
              <a:t>Which of these activities currently take priority in your organisation and why?</a:t>
            </a:r>
          </a:p>
        </p:txBody>
      </p:sp>
      <p:pic>
        <p:nvPicPr>
          <p:cNvPr id="5" name="Picture 4">
            <a:extLst>
              <a:ext uri="{FF2B5EF4-FFF2-40B4-BE49-F238E27FC236}">
                <a16:creationId xmlns:a16="http://schemas.microsoft.com/office/drawing/2014/main" id="{E86D66B0-C667-D166-AC5D-52181E69D57B}"/>
              </a:ext>
            </a:extLst>
          </p:cNvPr>
          <p:cNvPicPr>
            <a:picLocks noChangeAspect="1"/>
          </p:cNvPicPr>
          <p:nvPr/>
        </p:nvPicPr>
        <p:blipFill>
          <a:blip r:embed="rId3"/>
          <a:srcRect t="5110" r="-1" b="-1"/>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45506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34ABA-FFE8-B607-7221-54BF88BF47E3}"/>
              </a:ext>
            </a:extLst>
          </p:cNvPr>
          <p:cNvSpPr>
            <a:spLocks noGrp="1"/>
          </p:cNvSpPr>
          <p:nvPr>
            <p:ph type="title"/>
          </p:nvPr>
        </p:nvSpPr>
        <p:spPr/>
        <p:txBody>
          <a:bodyPr/>
          <a:lstStyle/>
          <a:p>
            <a:r>
              <a:rPr lang="en-GB" dirty="0"/>
              <a:t>Talent Management Debate</a:t>
            </a:r>
          </a:p>
        </p:txBody>
      </p:sp>
      <p:sp>
        <p:nvSpPr>
          <p:cNvPr id="3" name="Content Placeholder 2">
            <a:extLst>
              <a:ext uri="{FF2B5EF4-FFF2-40B4-BE49-F238E27FC236}">
                <a16:creationId xmlns:a16="http://schemas.microsoft.com/office/drawing/2014/main" id="{F0EC0EB2-B7DA-7757-AF5F-A8296E219FC9}"/>
              </a:ext>
            </a:extLst>
          </p:cNvPr>
          <p:cNvSpPr>
            <a:spLocks noGrp="1"/>
          </p:cNvSpPr>
          <p:nvPr>
            <p:ph idx="1"/>
          </p:nvPr>
        </p:nvSpPr>
        <p:spPr>
          <a:xfrm>
            <a:off x="609600" y="1600201"/>
            <a:ext cx="6859509" cy="3917032"/>
          </a:xfrm>
        </p:spPr>
        <p:txBody>
          <a:bodyPr>
            <a:normAutofit fontScale="77500" lnSpcReduction="20000"/>
          </a:bodyPr>
          <a:lstStyle/>
          <a:p>
            <a:r>
              <a:rPr lang="en-GB" dirty="0"/>
              <a:t>Collings and </a:t>
            </a:r>
            <a:r>
              <a:rPr lang="en-GB" dirty="0" err="1"/>
              <a:t>Mellahi</a:t>
            </a:r>
            <a:r>
              <a:rPr lang="en-GB" dirty="0"/>
              <a:t> (2009) argue that talent management should focus on identifying key positions that contribute disproportionately to sustainable competitive advantage, developing high-potential and high-performing employees to fill those positions, and creating systems to retain them.</a:t>
            </a:r>
          </a:p>
          <a:p>
            <a:r>
              <a:rPr lang="en-GB" dirty="0" err="1"/>
              <a:t>Savaneviciene</a:t>
            </a:r>
            <a:r>
              <a:rPr lang="en-GB" dirty="0"/>
              <a:t> and </a:t>
            </a:r>
            <a:r>
              <a:rPr lang="en-GB" dirty="0" err="1"/>
              <a:t>Viliciauskaitie</a:t>
            </a:r>
            <a:r>
              <a:rPr lang="en-GB" dirty="0"/>
              <a:t> (2017, cited in Taylor, 2025) found that around half of employers prefer to adopt a more inclusive approach.</a:t>
            </a:r>
          </a:p>
          <a:p>
            <a:r>
              <a:rPr lang="en-GB" dirty="0"/>
              <a:t>Should organisations focus resources on a small group of high-potential employees, or should talent management apply to everyone?</a:t>
            </a:r>
          </a:p>
          <a:p>
            <a:r>
              <a:rPr lang="en-GB" dirty="0"/>
              <a:t>Discuss in pairs and justify your answers.</a:t>
            </a:r>
          </a:p>
          <a:p>
            <a:endParaRPr lang="en-GB" dirty="0"/>
          </a:p>
        </p:txBody>
      </p:sp>
      <p:pic>
        <p:nvPicPr>
          <p:cNvPr id="5" name="Picture 4">
            <a:extLst>
              <a:ext uri="{FF2B5EF4-FFF2-40B4-BE49-F238E27FC236}">
                <a16:creationId xmlns:a16="http://schemas.microsoft.com/office/drawing/2014/main" id="{BD6F0196-0408-8F9A-8BB3-2704F918BA6A}"/>
              </a:ext>
            </a:extLst>
          </p:cNvPr>
          <p:cNvPicPr>
            <a:picLocks noChangeAspect="1"/>
          </p:cNvPicPr>
          <p:nvPr/>
        </p:nvPicPr>
        <p:blipFill>
          <a:blip r:embed="rId3"/>
          <a:stretch>
            <a:fillRect/>
          </a:stretch>
        </p:blipFill>
        <p:spPr>
          <a:xfrm>
            <a:off x="7720490" y="76100"/>
            <a:ext cx="3627422" cy="5441133"/>
          </a:xfrm>
          <a:prstGeom prst="rect">
            <a:avLst/>
          </a:prstGeom>
        </p:spPr>
      </p:pic>
    </p:spTree>
    <p:extLst>
      <p:ext uri="{BB962C8B-B14F-4D97-AF65-F5344CB8AC3E}">
        <p14:creationId xmlns:p14="http://schemas.microsoft.com/office/powerpoint/2010/main" val="2372045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FD715-DFF5-2805-9F86-1BDE2BBDDDF1}"/>
              </a:ext>
            </a:extLst>
          </p:cNvPr>
          <p:cNvSpPr>
            <a:spLocks noGrp="1"/>
          </p:cNvSpPr>
          <p:nvPr>
            <p:ph type="title"/>
          </p:nvPr>
        </p:nvSpPr>
        <p:spPr>
          <a:xfrm>
            <a:off x="358219" y="365125"/>
            <a:ext cx="11481847" cy="1325563"/>
          </a:xfrm>
        </p:spPr>
        <p:txBody>
          <a:bodyPr anchor="ctr">
            <a:normAutofit/>
          </a:bodyPr>
          <a:lstStyle/>
          <a:p>
            <a:r>
              <a:rPr lang="en-GB" dirty="0"/>
              <a:t>CIPD Labour Market Outlook Summer 2026</a:t>
            </a:r>
          </a:p>
        </p:txBody>
      </p:sp>
      <p:graphicFrame>
        <p:nvGraphicFramePr>
          <p:cNvPr id="5" name="Content Placeholder 2">
            <a:extLst>
              <a:ext uri="{FF2B5EF4-FFF2-40B4-BE49-F238E27FC236}">
                <a16:creationId xmlns:a16="http://schemas.microsoft.com/office/drawing/2014/main" id="{033B18DA-429A-17E1-B719-7C5ABEB13098}"/>
              </a:ext>
            </a:extLst>
          </p:cNvPr>
          <p:cNvGraphicFramePr>
            <a:graphicFrameLocks noGrp="1"/>
          </p:cNvGraphicFramePr>
          <p:nvPr>
            <p:ph idx="1"/>
            <p:extLst>
              <p:ext uri="{D42A27DB-BD31-4B8C-83A1-F6EECF244321}">
                <p14:modId xmlns:p14="http://schemas.microsoft.com/office/powerpoint/2010/main" val="190465484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66502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D03E59-88A6-7822-C769-2C4C821E6C0A}"/>
              </a:ext>
            </a:extLst>
          </p:cNvPr>
          <p:cNvSpPr>
            <a:spLocks noGrp="1"/>
          </p:cNvSpPr>
          <p:nvPr>
            <p:ph type="title"/>
          </p:nvPr>
        </p:nvSpPr>
        <p:spPr/>
        <p:txBody>
          <a:bodyPr/>
          <a:lstStyle/>
          <a:p>
            <a:r>
              <a:rPr lang="en-GB" dirty="0"/>
              <a:t>Key Findings</a:t>
            </a:r>
          </a:p>
        </p:txBody>
      </p:sp>
      <p:sp>
        <p:nvSpPr>
          <p:cNvPr id="3" name="Content Placeholder 2">
            <a:extLst>
              <a:ext uri="{FF2B5EF4-FFF2-40B4-BE49-F238E27FC236}">
                <a16:creationId xmlns:a16="http://schemas.microsoft.com/office/drawing/2014/main" id="{E49378F0-4212-BE7C-B1D3-009FB1121A6C}"/>
              </a:ext>
            </a:extLst>
          </p:cNvPr>
          <p:cNvSpPr>
            <a:spLocks noGrp="1"/>
          </p:cNvSpPr>
          <p:nvPr>
            <p:ph idx="1"/>
          </p:nvPr>
        </p:nvSpPr>
        <p:spPr/>
        <p:txBody>
          <a:bodyPr>
            <a:normAutofit fontScale="92500" lnSpcReduction="10000"/>
          </a:bodyPr>
          <a:lstStyle/>
          <a:p>
            <a:pPr marL="342900" lvl="0" indent="-342900" fontAlgn="t"/>
            <a:r>
              <a:rPr lang="en-GB" dirty="0"/>
              <a:t>Weak recruitment intentions and low employer confidence</a:t>
            </a:r>
          </a:p>
          <a:p>
            <a:pPr marL="342900" lvl="0" indent="-342900" fontAlgn="t"/>
            <a:r>
              <a:rPr lang="en-GB" dirty="0"/>
              <a:t>Employment growth remains largely stagnant</a:t>
            </a:r>
          </a:p>
          <a:p>
            <a:pPr marL="342900" lvl="0" indent="-342900" fontAlgn="t"/>
            <a:r>
              <a:rPr lang="en-GB" dirty="0"/>
              <a:t>Pay awards constrained at around 3%</a:t>
            </a:r>
          </a:p>
          <a:p>
            <a:pPr marL="342900" lvl="0" indent="-342900" fontAlgn="t"/>
            <a:r>
              <a:rPr lang="en-GB" dirty="0"/>
              <a:t>Ongoing skills shortages across sectors</a:t>
            </a:r>
          </a:p>
          <a:p>
            <a:pPr marL="342900" lvl="0" indent="-342900" fontAlgn="t"/>
            <a:r>
              <a:rPr lang="en-GB" dirty="0"/>
              <a:t>Fewer entry-level opportunities for young people</a:t>
            </a:r>
          </a:p>
          <a:p>
            <a:pPr marL="342900" lvl="0" indent="-342900" fontAlgn="t"/>
            <a:r>
              <a:rPr lang="en-GB" dirty="0"/>
              <a:t>Strong focus on cost containment and efficiency</a:t>
            </a:r>
          </a:p>
          <a:p>
            <a:pPr marL="342900" lvl="0" indent="-342900" fontAlgn="t"/>
            <a:r>
              <a:rPr lang="en-GB" dirty="0"/>
              <a:t>Increased use of flexible/atypical labour</a:t>
            </a:r>
          </a:p>
          <a:p>
            <a:pPr marL="342900" lvl="0" indent="-342900" fontAlgn="t"/>
            <a:r>
              <a:rPr lang="en-GB" dirty="0"/>
              <a:t>Employment law reforms creating additional HR challenges</a:t>
            </a:r>
          </a:p>
          <a:p>
            <a:endParaRPr lang="en-GB" dirty="0"/>
          </a:p>
        </p:txBody>
      </p:sp>
    </p:spTree>
    <p:extLst>
      <p:ext uri="{BB962C8B-B14F-4D97-AF65-F5344CB8AC3E}">
        <p14:creationId xmlns:p14="http://schemas.microsoft.com/office/powerpoint/2010/main" val="328283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E4ADB-3BD5-7B6A-FDCE-CCE0FD5129A2}"/>
              </a:ext>
            </a:extLst>
          </p:cNvPr>
          <p:cNvSpPr>
            <a:spLocks noGrp="1"/>
          </p:cNvSpPr>
          <p:nvPr>
            <p:ph type="title"/>
          </p:nvPr>
        </p:nvSpPr>
        <p:spPr>
          <a:xfrm>
            <a:off x="358219" y="365125"/>
            <a:ext cx="11481847" cy="1325563"/>
          </a:xfrm>
        </p:spPr>
        <p:txBody>
          <a:bodyPr anchor="ctr">
            <a:normAutofit/>
          </a:bodyPr>
          <a:lstStyle/>
          <a:p>
            <a:r>
              <a:rPr lang="en-GB" dirty="0"/>
              <a:t>Group activity</a:t>
            </a:r>
          </a:p>
        </p:txBody>
      </p:sp>
      <p:graphicFrame>
        <p:nvGraphicFramePr>
          <p:cNvPr id="5" name="Content Placeholder 2">
            <a:extLst>
              <a:ext uri="{FF2B5EF4-FFF2-40B4-BE49-F238E27FC236}">
                <a16:creationId xmlns:a16="http://schemas.microsoft.com/office/drawing/2014/main" id="{222B13C3-9F23-E070-47E0-31410D2FF8F8}"/>
              </a:ext>
            </a:extLst>
          </p:cNvPr>
          <p:cNvGraphicFramePr>
            <a:graphicFrameLocks noGrp="1"/>
          </p:cNvGraphicFramePr>
          <p:nvPr>
            <p:ph idx="1"/>
            <p:extLst>
              <p:ext uri="{D42A27DB-BD31-4B8C-83A1-F6EECF244321}">
                <p14:modId xmlns:p14="http://schemas.microsoft.com/office/powerpoint/2010/main" val="349063786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6021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8615C-A4A8-C949-D71F-2393884E14FE}"/>
              </a:ext>
            </a:extLst>
          </p:cNvPr>
          <p:cNvSpPr>
            <a:spLocks noGrp="1"/>
          </p:cNvSpPr>
          <p:nvPr>
            <p:ph type="title"/>
          </p:nvPr>
        </p:nvSpPr>
        <p:spPr>
          <a:xfrm>
            <a:off x="301657" y="1420926"/>
            <a:ext cx="11594969" cy="1325563"/>
          </a:xfrm>
        </p:spPr>
        <p:txBody>
          <a:bodyPr anchor="ctr">
            <a:normAutofit/>
          </a:bodyPr>
          <a:lstStyle/>
          <a:p>
            <a:r>
              <a:rPr lang="en-GB" dirty="0"/>
              <a:t>Gallup’s State of the Global Workplace 2026</a:t>
            </a:r>
          </a:p>
        </p:txBody>
      </p:sp>
      <p:graphicFrame>
        <p:nvGraphicFramePr>
          <p:cNvPr id="5" name="Content Placeholder 2">
            <a:extLst>
              <a:ext uri="{FF2B5EF4-FFF2-40B4-BE49-F238E27FC236}">
                <a16:creationId xmlns:a16="http://schemas.microsoft.com/office/drawing/2014/main" id="{C0B7F163-9DF9-E347-5D11-7B02CE9BFEB1}"/>
              </a:ext>
            </a:extLst>
          </p:cNvPr>
          <p:cNvGraphicFramePr>
            <a:graphicFrameLocks noGrp="1"/>
          </p:cNvGraphicFramePr>
          <p:nvPr>
            <p:ph idx="1"/>
            <p:extLst>
              <p:ext uri="{D42A27DB-BD31-4B8C-83A1-F6EECF244321}">
                <p14:modId xmlns:p14="http://schemas.microsoft.com/office/powerpoint/2010/main" val="205487485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10785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3FDA5-B937-E39A-EDD2-7381B5011FD9}"/>
              </a:ext>
            </a:extLst>
          </p:cNvPr>
          <p:cNvSpPr>
            <a:spLocks noGrp="1"/>
          </p:cNvSpPr>
          <p:nvPr>
            <p:ph type="title"/>
          </p:nvPr>
        </p:nvSpPr>
        <p:spPr>
          <a:xfrm>
            <a:off x="358219" y="365125"/>
            <a:ext cx="11481847" cy="1325563"/>
          </a:xfrm>
        </p:spPr>
        <p:txBody>
          <a:bodyPr anchor="ctr">
            <a:normAutofit/>
          </a:bodyPr>
          <a:lstStyle/>
          <a:p>
            <a:r>
              <a:rPr lang="en-GB" dirty="0"/>
              <a:t>Why Talent Management Matters (WEF, 2025)</a:t>
            </a:r>
          </a:p>
        </p:txBody>
      </p:sp>
      <p:graphicFrame>
        <p:nvGraphicFramePr>
          <p:cNvPr id="5" name="Content Placeholder 2">
            <a:extLst>
              <a:ext uri="{FF2B5EF4-FFF2-40B4-BE49-F238E27FC236}">
                <a16:creationId xmlns:a16="http://schemas.microsoft.com/office/drawing/2014/main" id="{6D2C5FD8-8E47-CF47-FB33-EF8F9EB1C223}"/>
              </a:ext>
            </a:extLst>
          </p:cNvPr>
          <p:cNvGraphicFramePr>
            <a:graphicFrameLocks noGrp="1"/>
          </p:cNvGraphicFramePr>
          <p:nvPr>
            <p:ph idx="1"/>
            <p:extLst>
              <p:ext uri="{D42A27DB-BD31-4B8C-83A1-F6EECF244321}">
                <p14:modId xmlns:p14="http://schemas.microsoft.com/office/powerpoint/2010/main" val="197487055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5843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A928-5606-1A4C-B276-CE43B6D2181E}"/>
              </a:ext>
            </a:extLst>
          </p:cNvPr>
          <p:cNvSpPr>
            <a:spLocks noGrp="1"/>
          </p:cNvSpPr>
          <p:nvPr>
            <p:ph type="title"/>
          </p:nvPr>
        </p:nvSpPr>
        <p:spPr>
          <a:xfrm>
            <a:off x="301657" y="1420926"/>
            <a:ext cx="11594969" cy="1325563"/>
          </a:xfrm>
        </p:spPr>
        <p:txBody>
          <a:bodyPr anchor="ctr">
            <a:normAutofit/>
          </a:bodyPr>
          <a:lstStyle/>
          <a:p>
            <a:r>
              <a:rPr lang="en-GB" dirty="0"/>
              <a:t>Talent Management Strategy</a:t>
            </a:r>
          </a:p>
        </p:txBody>
      </p:sp>
      <p:graphicFrame>
        <p:nvGraphicFramePr>
          <p:cNvPr id="5" name="Content Placeholder 2">
            <a:extLst>
              <a:ext uri="{FF2B5EF4-FFF2-40B4-BE49-F238E27FC236}">
                <a16:creationId xmlns:a16="http://schemas.microsoft.com/office/drawing/2014/main" id="{08056DF7-AB16-C4A0-B9D4-3262716A6110}"/>
              </a:ext>
            </a:extLst>
          </p:cNvPr>
          <p:cNvGraphicFramePr>
            <a:graphicFrameLocks noGrp="1"/>
          </p:cNvGraphicFramePr>
          <p:nvPr>
            <p:ph idx="1"/>
            <p:extLst>
              <p:ext uri="{D42A27DB-BD31-4B8C-83A1-F6EECF244321}">
                <p14:modId xmlns:p14="http://schemas.microsoft.com/office/powerpoint/2010/main" val="2804531138"/>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0431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38F7F-C06F-F82D-89E5-381B691A04EC}"/>
              </a:ext>
            </a:extLst>
          </p:cNvPr>
          <p:cNvSpPr>
            <a:spLocks noGrp="1"/>
          </p:cNvSpPr>
          <p:nvPr>
            <p:ph type="title"/>
          </p:nvPr>
        </p:nvSpPr>
        <p:spPr>
          <a:xfrm>
            <a:off x="358219" y="365125"/>
            <a:ext cx="11481847" cy="1325563"/>
          </a:xfrm>
        </p:spPr>
        <p:txBody>
          <a:bodyPr anchor="ctr">
            <a:normAutofit/>
          </a:bodyPr>
          <a:lstStyle/>
          <a:p>
            <a:r>
              <a:rPr lang="en-GB" dirty="0"/>
              <a:t>Measuring ROI</a:t>
            </a:r>
          </a:p>
        </p:txBody>
      </p:sp>
      <p:graphicFrame>
        <p:nvGraphicFramePr>
          <p:cNvPr id="5" name="Content Placeholder 2">
            <a:extLst>
              <a:ext uri="{FF2B5EF4-FFF2-40B4-BE49-F238E27FC236}">
                <a16:creationId xmlns:a16="http://schemas.microsoft.com/office/drawing/2014/main" id="{3A8F44FC-DC4F-41B0-E8FB-7FC5E03B967C}"/>
              </a:ext>
            </a:extLst>
          </p:cNvPr>
          <p:cNvGraphicFramePr>
            <a:graphicFrameLocks noGrp="1"/>
          </p:cNvGraphicFramePr>
          <p:nvPr>
            <p:ph idx="1"/>
            <p:extLst>
              <p:ext uri="{D42A27DB-BD31-4B8C-83A1-F6EECF244321}">
                <p14:modId xmlns:p14="http://schemas.microsoft.com/office/powerpoint/2010/main" val="3900889795"/>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9510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DD96F63-28F2-D541-94FE-A4F92FCB03B0}"/>
              </a:ext>
            </a:extLst>
          </p:cNvPr>
          <p:cNvSpPr>
            <a:spLocks noGrp="1"/>
          </p:cNvSpPr>
          <p:nvPr>
            <p:ph type="title"/>
          </p:nvPr>
        </p:nvSpPr>
        <p:spPr>
          <a:xfrm>
            <a:off x="358219" y="365125"/>
            <a:ext cx="11481847" cy="1325563"/>
          </a:xfrm>
        </p:spPr>
        <p:txBody>
          <a:bodyPr anchor="ctr">
            <a:normAutofit/>
          </a:bodyPr>
          <a:lstStyle/>
          <a:p>
            <a:r>
              <a:rPr lang="en-GB" dirty="0"/>
              <a:t>Summary</a:t>
            </a:r>
          </a:p>
        </p:txBody>
      </p:sp>
      <p:graphicFrame>
        <p:nvGraphicFramePr>
          <p:cNvPr id="9" name="Content Placeholder 6">
            <a:extLst>
              <a:ext uri="{FF2B5EF4-FFF2-40B4-BE49-F238E27FC236}">
                <a16:creationId xmlns:a16="http://schemas.microsoft.com/office/drawing/2014/main" id="{34CE5725-EF9B-C14E-23B3-396106624CA5}"/>
              </a:ext>
            </a:extLst>
          </p:cNvPr>
          <p:cNvGraphicFramePr>
            <a:graphicFrameLocks noGrp="1"/>
          </p:cNvGraphicFramePr>
          <p:nvPr>
            <p:ph idx="1"/>
            <p:extLst>
              <p:ext uri="{D42A27DB-BD31-4B8C-83A1-F6EECF244321}">
                <p14:modId xmlns:p14="http://schemas.microsoft.com/office/powerpoint/2010/main" val="23910506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8795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49B80-5FDD-8697-7E17-1A2C86E04CF4}"/>
              </a:ext>
            </a:extLst>
          </p:cNvPr>
          <p:cNvSpPr>
            <a:spLocks noGrp="1"/>
          </p:cNvSpPr>
          <p:nvPr>
            <p:ph type="title"/>
          </p:nvPr>
        </p:nvSpPr>
        <p:spPr>
          <a:xfrm>
            <a:off x="301657" y="1420926"/>
            <a:ext cx="11594969" cy="1325563"/>
          </a:xfrm>
        </p:spPr>
        <p:txBody>
          <a:bodyPr anchor="ctr">
            <a:normAutofit/>
          </a:bodyPr>
          <a:lstStyle/>
          <a:p>
            <a:r>
              <a:rPr lang="en-GB" dirty="0"/>
              <a:t>Questions to consider</a:t>
            </a:r>
          </a:p>
        </p:txBody>
      </p:sp>
      <p:graphicFrame>
        <p:nvGraphicFramePr>
          <p:cNvPr id="5" name="Content Placeholder 2">
            <a:extLst>
              <a:ext uri="{FF2B5EF4-FFF2-40B4-BE49-F238E27FC236}">
                <a16:creationId xmlns:a16="http://schemas.microsoft.com/office/drawing/2014/main" id="{6BF6BB14-6DAF-A72A-96EC-4BC6977BE16C}"/>
              </a:ext>
            </a:extLst>
          </p:cNvPr>
          <p:cNvGraphicFramePr>
            <a:graphicFrameLocks noGrp="1"/>
          </p:cNvGraphicFramePr>
          <p:nvPr>
            <p:ph idx="1"/>
            <p:extLst>
              <p:ext uri="{D42A27DB-BD31-4B8C-83A1-F6EECF244321}">
                <p14:modId xmlns:p14="http://schemas.microsoft.com/office/powerpoint/2010/main" val="4171257310"/>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7604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AEC509-342F-7ED8-84A4-12B76027D9A4}"/>
              </a:ext>
            </a:extLst>
          </p:cNvPr>
          <p:cNvSpPr>
            <a:spLocks noGrp="1"/>
          </p:cNvSpPr>
          <p:nvPr>
            <p:ph type="title"/>
          </p:nvPr>
        </p:nvSpPr>
        <p:spPr>
          <a:xfrm>
            <a:off x="358219" y="365125"/>
            <a:ext cx="11481847" cy="1325563"/>
          </a:xfrm>
        </p:spPr>
        <p:txBody>
          <a:bodyPr anchor="ctr">
            <a:normAutofit/>
          </a:bodyPr>
          <a:lstStyle/>
          <a:p>
            <a:r>
              <a:rPr lang="en-GB" dirty="0"/>
              <a:t>Driving Your Development - Reminder</a:t>
            </a:r>
          </a:p>
        </p:txBody>
      </p:sp>
      <p:pic>
        <p:nvPicPr>
          <p:cNvPr id="7" name="Video 6" descr="Asphalt Road">
            <a:extLst>
              <a:ext uri="{FF2B5EF4-FFF2-40B4-BE49-F238E27FC236}">
                <a16:creationId xmlns:a16="http://schemas.microsoft.com/office/drawing/2014/main" id="{65909E54-2DF6-6ED3-012E-05EF81664DE1}"/>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20106" r="-1" b="16612"/>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541792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8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2E0B-00DA-773B-758D-05C3ECFC6D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1C9D164-2F9A-A836-3ED4-BB2C3FD086DC}"/>
              </a:ext>
            </a:extLst>
          </p:cNvPr>
          <p:cNvSpPr>
            <a:spLocks noGrp="1"/>
          </p:cNvSpPr>
          <p:nvPr>
            <p:ph idx="1"/>
          </p:nvPr>
        </p:nvSpPr>
        <p:spPr/>
        <p:txBody>
          <a:bodyPr>
            <a:noAutofit/>
          </a:bodyPr>
          <a:lstStyle/>
          <a:p>
            <a:r>
              <a:rPr lang="en-GB" sz="1800" dirty="0"/>
              <a:t>CIPD (No Date) </a:t>
            </a:r>
            <a:r>
              <a:rPr lang="en-GB" sz="1800" i="1" dirty="0"/>
              <a:t>Resourcing. </a:t>
            </a:r>
            <a:r>
              <a:rPr lang="en-GB" sz="1800" dirty="0"/>
              <a:t>Available at: </a:t>
            </a:r>
            <a:r>
              <a:rPr lang="en-GB" sz="1800" dirty="0">
                <a:hlinkClick r:id="rId3"/>
              </a:rPr>
              <a:t>https://www.cipd.org/uk/the-people-profession/the-profession-map/explore-the-profession-map/specialist-knowledge/resourcing/</a:t>
            </a:r>
            <a:r>
              <a:rPr lang="en-GB" sz="1800" dirty="0"/>
              <a:t>  (Accessed: 11 September 2026). </a:t>
            </a:r>
          </a:p>
          <a:p>
            <a:r>
              <a:rPr lang="en-GB" sz="1800" dirty="0"/>
              <a:t>CIPD (2025) </a:t>
            </a:r>
            <a:r>
              <a:rPr lang="en-GB" sz="1800" i="1" dirty="0"/>
              <a:t>Talent Management</a:t>
            </a:r>
            <a:r>
              <a:rPr lang="en-GB" sz="1800" dirty="0"/>
              <a:t>. Available at: </a:t>
            </a:r>
            <a:r>
              <a:rPr lang="en-GB" sz="1800" dirty="0">
                <a:hlinkClick r:id="rId4"/>
              </a:rPr>
              <a:t>https://www.cipd.org/uk/knowledge/factsheets/talent-factsheet/</a:t>
            </a:r>
            <a:r>
              <a:rPr lang="en-GB" sz="1800" dirty="0"/>
              <a:t> (Accessed: 11 September 2026).</a:t>
            </a:r>
          </a:p>
          <a:p>
            <a:r>
              <a:rPr lang="en-GB" sz="1800" dirty="0"/>
              <a:t>CIPD (2026) Labour Market Outlook. Available at: </a:t>
            </a:r>
            <a:r>
              <a:rPr lang="en-GB" sz="1800" dirty="0">
                <a:hlinkClick r:id="rId5"/>
              </a:rPr>
              <a:t>https://www.cipd.org/uk/knowledge/reports/labour-market-outlook/</a:t>
            </a:r>
            <a:r>
              <a:rPr lang="en-GB" sz="1800" dirty="0"/>
              <a:t> (Accessed: 11 September 2026). </a:t>
            </a:r>
          </a:p>
          <a:p>
            <a:r>
              <a:rPr lang="en-GB" sz="1800" dirty="0"/>
              <a:t>Collings, D.G. and </a:t>
            </a:r>
            <a:r>
              <a:rPr lang="en-GB" sz="1800" dirty="0" err="1"/>
              <a:t>Mellahi</a:t>
            </a:r>
            <a:r>
              <a:rPr lang="en-GB" sz="1800" dirty="0"/>
              <a:t>, K. (2009</a:t>
            </a:r>
            <a:r>
              <a:rPr lang="en-GB" sz="1800"/>
              <a:t>) ‘Strategic </a:t>
            </a:r>
            <a:r>
              <a:rPr lang="en-GB" sz="1800" dirty="0"/>
              <a:t>talent management: A review and </a:t>
            </a:r>
            <a:r>
              <a:rPr lang="en-GB" sz="1800"/>
              <a:t>research agenda.’ </a:t>
            </a:r>
            <a:r>
              <a:rPr lang="en-GB" sz="1800" i="1" dirty="0"/>
              <a:t>Human resource management review</a:t>
            </a:r>
            <a:r>
              <a:rPr lang="en-GB" sz="1800" dirty="0"/>
              <a:t>, 19(4), pp. 304–313. Available at: </a:t>
            </a:r>
            <a:r>
              <a:rPr lang="en-GB" sz="1800" dirty="0">
                <a:hlinkClick r:id="rId6"/>
              </a:rPr>
              <a:t>https://doi.org/10.1016/j.hrmr.2009.04.001</a:t>
            </a:r>
            <a:r>
              <a:rPr lang="en-GB" sz="1800" dirty="0"/>
              <a:t>.</a:t>
            </a:r>
          </a:p>
          <a:p>
            <a:r>
              <a:rPr lang="en-GB" sz="1800" dirty="0"/>
              <a:t>Taylor, S. (2022) </a:t>
            </a:r>
            <a:r>
              <a:rPr lang="en-GB" sz="1800" i="1" dirty="0"/>
              <a:t>Resourcing and talent management : the theory and practice of recruiting and developing a workforce. Eighth</a:t>
            </a:r>
            <a:r>
              <a:rPr lang="en-GB" sz="1800" dirty="0"/>
              <a:t> edition. Kogan Page.</a:t>
            </a:r>
          </a:p>
          <a:p>
            <a:r>
              <a:rPr lang="en-GB" sz="1800" dirty="0"/>
              <a:t>Taylor, S. (2025) </a:t>
            </a:r>
            <a:r>
              <a:rPr lang="en-GB" sz="1800" i="1" dirty="0"/>
              <a:t>Resourcing and talent management : the theory and practice of recruiting and developing a workforce. Ninth</a:t>
            </a:r>
            <a:r>
              <a:rPr lang="en-GB" sz="1800" dirty="0"/>
              <a:t> edition. Kogan Page.</a:t>
            </a:r>
          </a:p>
          <a:p>
            <a:endParaRPr lang="en-GB" sz="2400" dirty="0"/>
          </a:p>
        </p:txBody>
      </p:sp>
    </p:spTree>
    <p:extLst>
      <p:ext uri="{BB962C8B-B14F-4D97-AF65-F5344CB8AC3E}">
        <p14:creationId xmlns:p14="http://schemas.microsoft.com/office/powerpoint/2010/main" val="86549851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2187</Words>
  <Application>Microsoft Office PowerPoint</Application>
  <PresentationFormat>Widescreen</PresentationFormat>
  <Paragraphs>220</Paragraphs>
  <Slides>26</Slides>
  <Notes>23</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26</vt:i4>
      </vt:variant>
    </vt:vector>
  </HeadingPairs>
  <TitlesOfParts>
    <vt:vector size="33" baseType="lpstr">
      <vt:lpstr>Aptos</vt:lpstr>
      <vt:lpstr>Arial</vt:lpstr>
      <vt:lpstr>Calibri</vt:lpstr>
      <vt:lpstr>Calibri Light</vt:lpstr>
      <vt:lpstr>Theme1</vt:lpstr>
      <vt:lpstr>UWTSD Text 2</vt:lpstr>
      <vt:lpstr>UWTSD Logo Variations place image in Background</vt:lpstr>
      <vt:lpstr>PowerPoint Presentation</vt:lpstr>
      <vt:lpstr>Agenda for today</vt:lpstr>
      <vt:lpstr>Feedback</vt:lpstr>
      <vt:lpstr>Learning outcomes</vt:lpstr>
      <vt:lpstr>Assignment brief</vt:lpstr>
      <vt:lpstr>Task One – 3,500 word report</vt:lpstr>
      <vt:lpstr>Task Two – 5 minute video</vt:lpstr>
      <vt:lpstr>Employer Brand</vt:lpstr>
      <vt:lpstr>What is resourcing? (1)</vt:lpstr>
      <vt:lpstr>What is resourcing? (2)</vt:lpstr>
      <vt:lpstr>What is Talent Management? (1)</vt:lpstr>
      <vt:lpstr>What is Talent Management? (2)</vt:lpstr>
      <vt:lpstr>Talent Management Activities (CIPD, 2025)</vt:lpstr>
      <vt:lpstr>Talent Management Debate</vt:lpstr>
      <vt:lpstr>CIPD Labour Market Outlook Summer 2026</vt:lpstr>
      <vt:lpstr>Key Findings</vt:lpstr>
      <vt:lpstr>Group activity</vt:lpstr>
      <vt:lpstr>Gallup’s State of the Global Workplace 2026</vt:lpstr>
      <vt:lpstr>Why Talent Management Matters (WEF, 2025)</vt:lpstr>
      <vt:lpstr>Talent Management Strategy</vt:lpstr>
      <vt:lpstr>Measuring ROI</vt:lpstr>
      <vt:lpstr>Summary</vt:lpstr>
      <vt:lpstr>Questions to consider</vt:lpstr>
      <vt:lpstr>Driving Your Development - Reminder</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8</cp:revision>
  <dcterms:created xsi:type="dcterms:W3CDTF">2025-11-20T10:37:10Z</dcterms:created>
  <dcterms:modified xsi:type="dcterms:W3CDTF">2026-10-07T09:40:05Z</dcterms:modified>
</cp:coreProperties>
</file>