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94E7B6-8971-4097-8FF2-5CF7910353F8}" v="4" dt="2022-03-04T00:16:42.4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1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0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 ahmed" userId="3d685ab137c1dc94" providerId="LiveId" clId="{DF94E7B6-8971-4097-8FF2-5CF7910353F8}"/>
    <pc:docChg chg="custSel modSld">
      <pc:chgData name="kay ahmed" userId="3d685ab137c1dc94" providerId="LiveId" clId="{DF94E7B6-8971-4097-8FF2-5CF7910353F8}" dt="2022-03-04T00:18:48.955" v="18" actId="1076"/>
      <pc:docMkLst>
        <pc:docMk/>
      </pc:docMkLst>
      <pc:sldChg chg="delSp modSp mod delAnim">
        <pc:chgData name="kay ahmed" userId="3d685ab137c1dc94" providerId="LiveId" clId="{DF94E7B6-8971-4097-8FF2-5CF7910353F8}" dt="2022-03-04T00:18:48.955" v="18" actId="1076"/>
        <pc:sldMkLst>
          <pc:docMk/>
          <pc:sldMk cId="681214414" sldId="256"/>
        </pc:sldMkLst>
        <pc:spChg chg="mod">
          <ac:chgData name="kay ahmed" userId="3d685ab137c1dc94" providerId="LiveId" clId="{DF94E7B6-8971-4097-8FF2-5CF7910353F8}" dt="2022-03-04T00:18:28.220" v="16" actId="20577"/>
          <ac:spMkLst>
            <pc:docMk/>
            <pc:sldMk cId="681214414" sldId="256"/>
            <ac:spMk id="7" creationId="{B1A0147F-8C89-4D38-8977-CCB87363E518}"/>
          </ac:spMkLst>
        </pc:spChg>
        <pc:picChg chg="del mod">
          <ac:chgData name="kay ahmed" userId="3d685ab137c1dc94" providerId="LiveId" clId="{DF94E7B6-8971-4097-8FF2-5CF7910353F8}" dt="2022-03-04T00:18:15.596" v="7" actId="478"/>
          <ac:picMkLst>
            <pc:docMk/>
            <pc:sldMk cId="681214414" sldId="256"/>
            <ac:picMk id="2" creationId="{F0A43AE0-CDCD-4C1D-A492-C79A7EB1561C}"/>
          </ac:picMkLst>
        </pc:picChg>
        <pc:picChg chg="del mod">
          <ac:chgData name="kay ahmed" userId="3d685ab137c1dc94" providerId="LiveId" clId="{DF94E7B6-8971-4097-8FF2-5CF7910353F8}" dt="2022-03-04T00:18:14.225" v="6" actId="478"/>
          <ac:picMkLst>
            <pc:docMk/>
            <pc:sldMk cId="681214414" sldId="256"/>
            <ac:picMk id="3" creationId="{F19CB11C-D770-495F-A132-3BEA96046C12}"/>
          </ac:picMkLst>
        </pc:picChg>
        <pc:picChg chg="del mod">
          <ac:chgData name="kay ahmed" userId="3d685ab137c1dc94" providerId="LiveId" clId="{DF94E7B6-8971-4097-8FF2-5CF7910353F8}" dt="2022-03-04T00:18:16.461" v="8" actId="478"/>
          <ac:picMkLst>
            <pc:docMk/>
            <pc:sldMk cId="681214414" sldId="256"/>
            <ac:picMk id="5" creationId="{67613C2F-B57B-494D-9786-0BB83A1AE30F}"/>
          </ac:picMkLst>
        </pc:picChg>
        <pc:picChg chg="del">
          <ac:chgData name="kay ahmed" userId="3d685ab137c1dc94" providerId="LiveId" clId="{DF94E7B6-8971-4097-8FF2-5CF7910353F8}" dt="2022-03-04T00:12:09.133" v="4" actId="478"/>
          <ac:picMkLst>
            <pc:docMk/>
            <pc:sldMk cId="681214414" sldId="256"/>
            <ac:picMk id="6" creationId="{82E9EA96-D63A-4B83-9F48-0CB92E045B51}"/>
          </ac:picMkLst>
        </pc:picChg>
        <pc:picChg chg="mod">
          <ac:chgData name="kay ahmed" userId="3d685ab137c1dc94" providerId="LiveId" clId="{DF94E7B6-8971-4097-8FF2-5CF7910353F8}" dt="2022-03-04T00:18:48.955" v="18" actId="1076"/>
          <ac:picMkLst>
            <pc:docMk/>
            <pc:sldMk cId="681214414" sldId="256"/>
            <ac:picMk id="8" creationId="{3D16A4DC-C8B3-42FB-B0DB-A479A6794F9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115BB-881F-4582-BCF9-AECDBD8D27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B792F3-65AC-47F0-8F2A-520E23E6B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297DA-6C30-44A9-8801-1D4C26BA5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18AE1-50ED-445C-8379-79CC83869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00BF2-EEC3-487B-A463-DF7AA8983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257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0D29E-27AC-4EDA-B77E-742DCDB2F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344A5-3458-4585-9AED-63EDACBE5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60A5D-14E5-40E6-9023-D8B19FF80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8E071-FD83-46FC-8FB8-21FC8884E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BA544-E643-4C9E-98F4-1B817B0D5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868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B4C08-3352-4328-AAAE-E49D8F818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B212A-743C-4587-94F6-24A2D8016B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A26A66-F050-4271-83FA-C12A4B84A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A7CAE2-5220-455E-8628-70C3D04EA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9D6D7-0AA0-4C37-92B9-219C07CEE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496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16B82-A924-4874-96A1-273D1901D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348C0-AFCC-46C4-9C78-A48EBE9473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6758F-6667-41FF-BC34-F0C7F9F31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D6CE04-B3BF-4EB1-A53B-25AC08547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62FAC8-85A2-42A9-9A24-BF9D19C24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2D6DC1-FA2C-4139-89CA-72123975D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00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28983-D492-4304-96A6-D31D5C220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35D125-4A59-4EE2-8C37-AC8890FF8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50481-8E60-40F1-B4BC-1EDCE6F598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6ECF74-F0C5-47BC-A495-45D1B9BB06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9BFE7E-AE0B-4F5F-B1B9-DA6ACD855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0BB83A-AAEA-4FE6-BF64-A7213B71B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8DC7CC-ACBC-4860-86C1-14EC08FE5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85D9C2-201E-4A88-B1AA-271CDC602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64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2F76-C09B-4484-AEFE-9B4983BBD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237A3B-C1A7-443D-9537-EBB13BBDA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18FE3F-4277-4B21-BD2D-9E0A275B3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F9257D-991C-4012-B788-94248F5A7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568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9B3962-85CD-451B-B8DF-63AB03C2B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19275-D6A8-4BED-BC42-7ED1E73A7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78675A-3F4A-48A0-B08F-AA37E9D21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44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33F88-2497-4C64-BBC7-2781B9E1A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E7339-3C60-47DF-BD6D-39C5121CE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798DB9-809E-4213-82AB-99B9EE21FF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2B698-AB94-4FBD-A09A-3B5DD50593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E8A91-B307-41F7-B5C4-E579EB3A3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08884-889A-4016-8AAD-57286EC83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4717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02E00-70CF-4C41-9BEE-FB35FA064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615741-4D63-437B-9DBC-FD26BFCBE2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46A44A-D346-4388-AED0-2A31E17638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CE714-E5AE-4F38-92BC-A2E48AD2B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8D613-3101-4366-8559-B5EFD55D2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F3CFA-10B8-4BDA-AD80-E29A2648F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168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9E370-04D6-4169-8E53-94E0E6FE2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CB475-3176-43B4-BD55-F9856ADB5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2B3E4-4FB0-48AD-ABCD-83742D40D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4A1FA-1478-4B32-90F8-AE7F09800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772E1-0D73-4777-ABF2-0411BDE91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3087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5616D7-21DD-4241-B3B7-7638467C22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01DB54-931D-4419-A9A2-18DC392C35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0DE81-EF90-47BA-B3A9-0424C03C5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A2C5A-8908-42ED-86DB-7AB758568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117A1-4FE3-48E9-B018-83F0A499F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336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391768-8827-47C4-A41E-1A96BA2DB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7A074-2EDE-4E4F-848E-CFCDF6B1B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B379B-A398-4850-8454-69AC234486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3/3/2022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0A3CF-70CA-45D8-A81B-0FAA95BAE5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91D86-548D-4CE6-987E-5046013C34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377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1D950-57B4-4F2B-BEA1-19B107160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142" y="1929008"/>
            <a:ext cx="9948672" cy="34859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Module: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Foreign Languages &amp; Cultural Awareness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Spanish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– </a:t>
            </a:r>
            <a:r>
              <a:rPr lang="en-US" sz="32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Español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BMIH5003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Completed by: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Khaleda Ahmed-Tareq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Number: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2017486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Lecturer’s Name: 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Rodrigo Aguilera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3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3207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of a city at the time">
            <a:extLst>
              <a:ext uri="{FF2B5EF4-FFF2-40B4-BE49-F238E27FC236}">
                <a16:creationId xmlns:a16="http://schemas.microsoft.com/office/drawing/2014/main" id="{21949BCD-E687-4E2B-A956-30A74B2A36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751" r="21261" b="-1"/>
          <a:stretch/>
        </p:blipFill>
        <p:spPr>
          <a:xfrm>
            <a:off x="2" y="10"/>
            <a:ext cx="3945697" cy="6857990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1A0147F-8C89-4D38-8977-CCB87363E518}"/>
              </a:ext>
            </a:extLst>
          </p:cNvPr>
          <p:cNvSpPr txBox="1"/>
          <p:nvPr/>
        </p:nvSpPr>
        <p:spPr>
          <a:xfrm>
            <a:off x="4145479" y="415060"/>
            <a:ext cx="77339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>
                <a:solidFill>
                  <a:srgbClr val="FF0000"/>
                </a:solidFill>
              </a:rPr>
              <a:t>Recepcionista:	Buenos días! Hotel Lujo. Como le puedo ayudar? 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Buenos días! Me gustaría reservar una habitación en el hotel. </a:t>
            </a:r>
          </a:p>
          <a:p>
            <a:endParaRPr lang="es-ES" sz="1400" dirty="0"/>
          </a:p>
          <a:p>
            <a:r>
              <a:rPr lang="es-ES" sz="1400" dirty="0">
                <a:solidFill>
                  <a:srgbClr val="FF0000"/>
                </a:solidFill>
              </a:rPr>
              <a:t>Recepcionista: 	Muy bien. Como se llama usted?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Me llamo </a:t>
            </a:r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.</a:t>
            </a:r>
          </a:p>
          <a:p>
            <a:endParaRPr lang="es-ES" sz="1400" dirty="0"/>
          </a:p>
          <a:p>
            <a:r>
              <a:rPr lang="es-ES" sz="1400" dirty="0">
                <a:solidFill>
                  <a:srgbClr val="FF0000"/>
                </a:solidFill>
              </a:rPr>
              <a:t>Recepcionista: 	Muy bien Señorita </a:t>
            </a:r>
            <a:r>
              <a:rPr lang="es-ES" sz="1400" dirty="0" err="1">
                <a:solidFill>
                  <a:srgbClr val="FF0000"/>
                </a:solidFill>
              </a:rPr>
              <a:t>Khaleda</a:t>
            </a:r>
            <a:r>
              <a:rPr lang="es-ES" sz="1400" dirty="0">
                <a:solidFill>
                  <a:srgbClr val="FF0000"/>
                </a:solidFill>
              </a:rPr>
              <a:t>. Para cuantas personas? 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Para cuantas </a:t>
            </a:r>
            <a:r>
              <a:rPr lang="es-ES" sz="1400" dirty="0" err="1">
                <a:solidFill>
                  <a:srgbClr val="0070C0"/>
                </a:solidFill>
              </a:rPr>
              <a:t>quatro</a:t>
            </a:r>
            <a:r>
              <a:rPr lang="es-ES" sz="1400" dirty="0">
                <a:solidFill>
                  <a:srgbClr val="0070C0"/>
                </a:solidFill>
              </a:rPr>
              <a:t> (4) personas. </a:t>
            </a:r>
            <a:r>
              <a:rPr lang="es-ES" sz="1400" dirty="0" err="1">
                <a:solidFill>
                  <a:srgbClr val="0070C0"/>
                </a:solidFill>
              </a:rPr>
              <a:t>Does</a:t>
            </a:r>
            <a:r>
              <a:rPr lang="es-ES" sz="1400" dirty="0">
                <a:solidFill>
                  <a:srgbClr val="0070C0"/>
                </a:solidFill>
              </a:rPr>
              <a:t> adultos y </a:t>
            </a:r>
            <a:r>
              <a:rPr lang="es-ES" sz="1400" dirty="0" err="1">
                <a:solidFill>
                  <a:srgbClr val="0070C0"/>
                </a:solidFill>
              </a:rPr>
              <a:t>does</a:t>
            </a:r>
            <a:r>
              <a:rPr lang="es-ES" sz="1400" dirty="0">
                <a:solidFill>
                  <a:srgbClr val="0070C0"/>
                </a:solidFill>
              </a:rPr>
              <a:t> </a:t>
            </a:r>
            <a:r>
              <a:rPr lang="es-ES" sz="1400" dirty="0" err="1">
                <a:solidFill>
                  <a:srgbClr val="0070C0"/>
                </a:solidFill>
              </a:rPr>
              <a:t>ninos</a:t>
            </a:r>
            <a:r>
              <a:rPr lang="es-ES" sz="1400" dirty="0">
                <a:solidFill>
                  <a:srgbClr val="0070C0"/>
                </a:solidFill>
              </a:rPr>
              <a:t>.</a:t>
            </a:r>
          </a:p>
          <a:p>
            <a:r>
              <a:rPr lang="es-ES" sz="1400" dirty="0"/>
              <a:t> </a:t>
            </a:r>
          </a:p>
          <a:p>
            <a:r>
              <a:rPr lang="es-ES" sz="1400" dirty="0">
                <a:solidFill>
                  <a:srgbClr val="FF0000"/>
                </a:solidFill>
              </a:rPr>
              <a:t>Recepcionista: 	Una habitación?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Si uno habitación.</a:t>
            </a:r>
          </a:p>
          <a:p>
            <a:endParaRPr lang="es-ES" sz="1400" dirty="0">
              <a:solidFill>
                <a:srgbClr val="0070C0"/>
              </a:solidFill>
            </a:endParaRPr>
          </a:p>
          <a:p>
            <a:r>
              <a:rPr lang="es-ES" sz="1400" dirty="0">
                <a:solidFill>
                  <a:srgbClr val="FF0000"/>
                </a:solidFill>
              </a:rPr>
              <a:t>Recepcionista: 	Cama dobles o  individuales? 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Una cama doble en </a:t>
            </a:r>
            <a:r>
              <a:rPr lang="es-ES" sz="1400" dirty="0" err="1">
                <a:solidFill>
                  <a:srgbClr val="0070C0"/>
                </a:solidFill>
              </a:rPr>
              <a:t>does</a:t>
            </a:r>
            <a:r>
              <a:rPr lang="es-ES" sz="1400" dirty="0">
                <a:solidFill>
                  <a:srgbClr val="0070C0"/>
                </a:solidFill>
              </a:rPr>
              <a:t> individuales.</a:t>
            </a:r>
          </a:p>
          <a:p>
            <a:endParaRPr lang="es-ES" sz="1400" dirty="0">
              <a:solidFill>
                <a:srgbClr val="0070C0"/>
              </a:solidFill>
            </a:endParaRPr>
          </a:p>
          <a:p>
            <a:r>
              <a:rPr lang="es-ES" sz="1400" dirty="0">
                <a:solidFill>
                  <a:srgbClr val="FF0000"/>
                </a:solidFill>
              </a:rPr>
              <a:t>Recepcionista: 	Para que fecha?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Para el uno de </a:t>
            </a:r>
            <a:r>
              <a:rPr lang="es-ES" sz="1400" dirty="0" err="1">
                <a:solidFill>
                  <a:srgbClr val="0070C0"/>
                </a:solidFill>
              </a:rPr>
              <a:t>Agusto</a:t>
            </a:r>
            <a:r>
              <a:rPr lang="es-ES" sz="1400" dirty="0">
                <a:solidFill>
                  <a:srgbClr val="0070C0"/>
                </a:solidFill>
              </a:rPr>
              <a:t> de </a:t>
            </a:r>
            <a:r>
              <a:rPr lang="es-ES" sz="1400" dirty="0" err="1">
                <a:solidFill>
                  <a:srgbClr val="0070C0"/>
                </a:solidFill>
              </a:rPr>
              <a:t>does</a:t>
            </a:r>
            <a:r>
              <a:rPr lang="es-ES" sz="1400" dirty="0">
                <a:solidFill>
                  <a:srgbClr val="0070C0"/>
                </a:solidFill>
              </a:rPr>
              <a:t> mil </a:t>
            </a:r>
            <a:r>
              <a:rPr lang="es-ES" sz="1400" dirty="0" err="1">
                <a:solidFill>
                  <a:srgbClr val="0070C0"/>
                </a:solidFill>
              </a:rPr>
              <a:t>veintidoes</a:t>
            </a:r>
            <a:r>
              <a:rPr lang="es-ES" sz="1400" dirty="0">
                <a:solidFill>
                  <a:srgbClr val="0070C0"/>
                </a:solidFill>
              </a:rPr>
              <a:t> (2022)</a:t>
            </a:r>
          </a:p>
          <a:p>
            <a:endParaRPr lang="es-ES" sz="1400" dirty="0">
              <a:solidFill>
                <a:srgbClr val="0070C0"/>
              </a:solidFill>
            </a:endParaRPr>
          </a:p>
          <a:p>
            <a:r>
              <a:rPr lang="es-ES" sz="1400" dirty="0">
                <a:solidFill>
                  <a:srgbClr val="FF0000"/>
                </a:solidFill>
              </a:rPr>
              <a:t>Recepcionista: 	Por cuantas noches?</a:t>
            </a:r>
          </a:p>
          <a:p>
            <a:r>
              <a:rPr lang="es-ES" sz="1400" dirty="0">
                <a:solidFill>
                  <a:srgbClr val="FF0000"/>
                </a:solidFill>
              </a:rPr>
              <a:t> </a:t>
            </a:r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Por ocho (8) noches.</a:t>
            </a:r>
          </a:p>
          <a:p>
            <a:endParaRPr lang="es-ES" sz="1400" dirty="0">
              <a:solidFill>
                <a:srgbClr val="FF0000"/>
              </a:solidFill>
            </a:endParaRPr>
          </a:p>
          <a:p>
            <a:r>
              <a:rPr lang="es-ES" sz="1400" dirty="0">
                <a:solidFill>
                  <a:srgbClr val="FF0000"/>
                </a:solidFill>
              </a:rPr>
              <a:t>Recepcionista: 	Bueno. Todo esta reservado. </a:t>
            </a:r>
          </a:p>
          <a:p>
            <a:r>
              <a:rPr lang="es-ES" sz="1400" dirty="0" err="1">
                <a:solidFill>
                  <a:srgbClr val="0070C0"/>
                </a:solidFill>
              </a:rPr>
              <a:t>Khaleda</a:t>
            </a:r>
            <a:r>
              <a:rPr lang="es-ES" sz="1400" dirty="0">
                <a:solidFill>
                  <a:srgbClr val="0070C0"/>
                </a:solidFill>
              </a:rPr>
              <a:t>: 		Muchas Gracias. Adiós.</a:t>
            </a:r>
          </a:p>
          <a:p>
            <a:r>
              <a:rPr lang="es-ES" sz="1400" dirty="0">
                <a:solidFill>
                  <a:srgbClr val="FF0000"/>
                </a:solidFill>
              </a:rPr>
              <a:t>Recepcionista: 	De nada. Muchas gracias Señorita. Adiós.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16A4DC-C8B3-42FB-B0DB-A479A6794F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95910" y="577734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21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94"/>
    </mc:Choice>
    <mc:Fallback xmlns="">
      <p:transition spd="slow" advTm="3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217</Words>
  <Application>Microsoft Office PowerPoint</Application>
  <PresentationFormat>Widescreen</PresentationFormat>
  <Paragraphs>25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Module: Foreign Languages &amp; Cultural Awareness Spanish – Español BMIH5003 Completed by: Khaleda Ahmed-Tareq Student Number: 2017486 Lecturer’s Name: Rodrigo Aguilera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 ahmed</dc:creator>
  <cp:lastModifiedBy>kay ahmed</cp:lastModifiedBy>
  <cp:revision>2</cp:revision>
  <dcterms:created xsi:type="dcterms:W3CDTF">2022-03-01T09:17:07Z</dcterms:created>
  <dcterms:modified xsi:type="dcterms:W3CDTF">2022-03-04T00:18:55Z</dcterms:modified>
</cp:coreProperties>
</file>