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4"/>
  </p:sldMasterIdLst>
  <p:notesMasterIdLst>
    <p:notesMasterId r:id="rId28"/>
  </p:notesMasterIdLst>
  <p:handoutMasterIdLst>
    <p:handoutMasterId r:id="rId29"/>
  </p:handoutMasterIdLst>
  <p:sldIdLst>
    <p:sldId id="256" r:id="rId5"/>
    <p:sldId id="259" r:id="rId6"/>
    <p:sldId id="279" r:id="rId7"/>
    <p:sldId id="280" r:id="rId8"/>
    <p:sldId id="281" r:id="rId9"/>
    <p:sldId id="282" r:id="rId10"/>
    <p:sldId id="283" r:id="rId11"/>
    <p:sldId id="284" r:id="rId12"/>
    <p:sldId id="264" r:id="rId13"/>
    <p:sldId id="265" r:id="rId14"/>
    <p:sldId id="266" r:id="rId15"/>
    <p:sldId id="270" r:id="rId16"/>
    <p:sldId id="257" r:id="rId17"/>
    <p:sldId id="268" r:id="rId18"/>
    <p:sldId id="271" r:id="rId19"/>
    <p:sldId id="261" r:id="rId20"/>
    <p:sldId id="272" r:id="rId21"/>
    <p:sldId id="278" r:id="rId22"/>
    <p:sldId id="273" r:id="rId23"/>
    <p:sldId id="274" r:id="rId24"/>
    <p:sldId id="275" r:id="rId25"/>
    <p:sldId id="276" r:id="rId26"/>
    <p:sldId id="277" r:id="rId2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C4F28-10AC-403A-A24C-F5850CC1F401}" v="338" dt="2025-10-05T17:01:05.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6408" autoAdjust="0"/>
  </p:normalViewPr>
  <p:slideViewPr>
    <p:cSldViewPr snapToGrid="0">
      <p:cViewPr>
        <p:scale>
          <a:sx n="69" d="100"/>
          <a:sy n="69" d="100"/>
        </p:scale>
        <p:origin x="696"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nequa Fleming" userId="f62257b34b968a89" providerId="LiveId" clId="{7E8C4F28-10AC-403A-A24C-F5850CC1F401}"/>
    <pc:docChg chg="undo custSel addSld delSld modSld sldOrd">
      <pc:chgData name="Dornequa Fleming" userId="f62257b34b968a89" providerId="LiveId" clId="{7E8C4F28-10AC-403A-A24C-F5850CC1F401}" dt="2025-10-05T22:36:35.271" v="4861" actId="20577"/>
      <pc:docMkLst>
        <pc:docMk/>
      </pc:docMkLst>
      <pc:sldChg chg="modSp mod">
        <pc:chgData name="Dornequa Fleming" userId="f62257b34b968a89" providerId="LiveId" clId="{7E8C4F28-10AC-403A-A24C-F5850CC1F401}" dt="2025-10-05T17:04:03.301" v="3815" actId="20577"/>
        <pc:sldMkLst>
          <pc:docMk/>
          <pc:sldMk cId="2803199075" sldId="256"/>
        </pc:sldMkLst>
        <pc:spChg chg="mod">
          <ac:chgData name="Dornequa Fleming" userId="f62257b34b968a89" providerId="LiveId" clId="{7E8C4F28-10AC-403A-A24C-F5850CC1F401}" dt="2025-10-05T17:04:03.301" v="3815" actId="20577"/>
          <ac:spMkLst>
            <pc:docMk/>
            <pc:sldMk cId="2803199075" sldId="256"/>
            <ac:spMk id="3" creationId="{2D976978-6D14-32EF-65C8-F1AEA825D78B}"/>
          </ac:spMkLst>
        </pc:spChg>
      </pc:sldChg>
      <pc:sldChg chg="modSp">
        <pc:chgData name="Dornequa Fleming" userId="f62257b34b968a89" providerId="LiveId" clId="{7E8C4F28-10AC-403A-A24C-F5850CC1F401}" dt="2025-10-05T16:45:52.787" v="3705"/>
        <pc:sldMkLst>
          <pc:docMk/>
          <pc:sldMk cId="1477828075" sldId="257"/>
        </pc:sldMkLst>
        <pc:spChg chg="mod">
          <ac:chgData name="Dornequa Fleming" userId="f62257b34b968a89" providerId="LiveId" clId="{7E8C4F28-10AC-403A-A24C-F5850CC1F401}" dt="2025-10-05T16:45:52.787" v="3705"/>
          <ac:spMkLst>
            <pc:docMk/>
            <pc:sldMk cId="1477828075" sldId="257"/>
            <ac:spMk id="2" creationId="{5447AA67-FEE2-177B-4A95-E34EBA77FE21}"/>
          </ac:spMkLst>
        </pc:spChg>
        <pc:spChg chg="mod">
          <ac:chgData name="Dornequa Fleming" userId="f62257b34b968a89" providerId="LiveId" clId="{7E8C4F28-10AC-403A-A24C-F5850CC1F401}" dt="2025-10-05T16:45:52.787" v="3705"/>
          <ac:spMkLst>
            <pc:docMk/>
            <pc:sldMk cId="1477828075" sldId="257"/>
            <ac:spMk id="29" creationId="{B3AE7E9F-C6CC-4B77-EDC9-6AD75752459C}"/>
          </ac:spMkLst>
        </pc:spChg>
      </pc:sldChg>
      <pc:sldChg chg="modSp mod">
        <pc:chgData name="Dornequa Fleming" userId="f62257b34b968a89" providerId="LiveId" clId="{7E8C4F28-10AC-403A-A24C-F5850CC1F401}" dt="2025-10-05T20:49:50.138" v="3869" actId="20577"/>
        <pc:sldMkLst>
          <pc:docMk/>
          <pc:sldMk cId="2166351454" sldId="259"/>
        </pc:sldMkLst>
        <pc:spChg chg="mod">
          <ac:chgData name="Dornequa Fleming" userId="f62257b34b968a89" providerId="LiveId" clId="{7E8C4F28-10AC-403A-A24C-F5850CC1F401}" dt="2025-10-05T16:45:52.787" v="3705"/>
          <ac:spMkLst>
            <pc:docMk/>
            <pc:sldMk cId="2166351454" sldId="259"/>
            <ac:spMk id="2" creationId="{70014B33-3BD5-E4B4-2D8B-EDE7212CA084}"/>
          </ac:spMkLst>
        </pc:spChg>
        <pc:spChg chg="mod">
          <ac:chgData name="Dornequa Fleming" userId="f62257b34b968a89" providerId="LiveId" clId="{7E8C4F28-10AC-403A-A24C-F5850CC1F401}" dt="2025-10-05T20:49:50.138" v="3869" actId="20577"/>
          <ac:spMkLst>
            <pc:docMk/>
            <pc:sldMk cId="2166351454" sldId="259"/>
            <ac:spMk id="3" creationId="{C1903F54-2949-F8C6-E6ED-34EEE49302BD}"/>
          </ac:spMkLst>
        </pc:spChg>
      </pc:sldChg>
      <pc:sldChg chg="addSp delSp modSp mod modTransition modClrScheme chgLayout">
        <pc:chgData name="Dornequa Fleming" userId="f62257b34b968a89" providerId="LiveId" clId="{7E8C4F28-10AC-403A-A24C-F5850CC1F401}" dt="2025-10-05T21:43:49.902" v="4266" actId="20577"/>
        <pc:sldMkLst>
          <pc:docMk/>
          <pc:sldMk cId="2836661516" sldId="261"/>
        </pc:sldMkLst>
        <pc:spChg chg="mod">
          <ac:chgData name="Dornequa Fleming" userId="f62257b34b968a89" providerId="LiveId" clId="{7E8C4F28-10AC-403A-A24C-F5850CC1F401}" dt="2025-10-05T16:45:52.787" v="3705"/>
          <ac:spMkLst>
            <pc:docMk/>
            <pc:sldMk cId="2836661516" sldId="261"/>
            <ac:spMk id="2" creationId="{B99CF579-D325-9B19-4DC8-DD1C42FF80D2}"/>
          </ac:spMkLst>
        </pc:spChg>
        <pc:spChg chg="mod ord">
          <ac:chgData name="Dornequa Fleming" userId="f62257b34b968a89" providerId="LiveId" clId="{7E8C4F28-10AC-403A-A24C-F5850CC1F401}" dt="2025-10-05T21:43:49.902" v="4266" actId="20577"/>
          <ac:spMkLst>
            <pc:docMk/>
            <pc:sldMk cId="2836661516" sldId="261"/>
            <ac:spMk id="3" creationId="{DB19F934-17FB-102A-DEEE-ABBB06F079CC}"/>
          </ac:spMkLst>
        </pc:spChg>
        <pc:spChg chg="add del mod">
          <ac:chgData name="Dornequa Fleming" userId="f62257b34b968a89" providerId="LiveId" clId="{7E8C4F28-10AC-403A-A24C-F5850CC1F401}" dt="2025-10-03T15:42:43.795" v="2542" actId="21"/>
          <ac:spMkLst>
            <pc:docMk/>
            <pc:sldMk cId="2836661516" sldId="261"/>
            <ac:spMk id="6" creationId="{AEDBA52A-DA2E-B7F7-A44B-285B3A7EE181}"/>
          </ac:spMkLst>
        </pc:spChg>
        <pc:spChg chg="add mod">
          <ac:chgData name="Dornequa Fleming" userId="f62257b34b968a89" providerId="LiveId" clId="{7E8C4F28-10AC-403A-A24C-F5850CC1F401}" dt="2025-10-03T15:45:47.014" v="2580" actId="26606"/>
          <ac:spMkLst>
            <pc:docMk/>
            <pc:sldMk cId="2836661516" sldId="261"/>
            <ac:spMk id="9" creationId="{09B3167A-6F14-F2E5-E104-A61D274F78FC}"/>
          </ac:spMkLst>
        </pc:spChg>
        <pc:spChg chg="add mod">
          <ac:chgData name="Dornequa Fleming" userId="f62257b34b968a89" providerId="LiveId" clId="{7E8C4F28-10AC-403A-A24C-F5850CC1F401}" dt="2025-10-03T15:48:07.739" v="2589" actId="13822"/>
          <ac:spMkLst>
            <pc:docMk/>
            <pc:sldMk cId="2836661516" sldId="261"/>
            <ac:spMk id="10" creationId="{E44B4EAD-898D-4D24-AF89-FAAFC43AD42C}"/>
          </ac:spMkLst>
        </pc:spChg>
        <pc:spChg chg="add mod">
          <ac:chgData name="Dornequa Fleming" userId="f62257b34b968a89" providerId="LiveId" clId="{7E8C4F28-10AC-403A-A24C-F5850CC1F401}" dt="2025-10-03T15:50:02.004" v="2631" actId="207"/>
          <ac:spMkLst>
            <pc:docMk/>
            <pc:sldMk cId="2836661516" sldId="261"/>
            <ac:spMk id="11" creationId="{3D874E46-F4D0-379E-B2CF-5C6C1EE963A2}"/>
          </ac:spMkLst>
        </pc:spChg>
        <pc:picChg chg="add del mod">
          <ac:chgData name="Dornequa Fleming" userId="f62257b34b968a89" providerId="LiveId" clId="{7E8C4F28-10AC-403A-A24C-F5850CC1F401}" dt="2025-10-03T15:42:43.795" v="2542" actId="21"/>
          <ac:picMkLst>
            <pc:docMk/>
            <pc:sldMk cId="2836661516" sldId="261"/>
            <ac:picMk id="5" creationId="{2C1F9D58-A73E-18D4-6650-F208DB6B2919}"/>
          </ac:picMkLst>
        </pc:picChg>
        <pc:picChg chg="add mod">
          <ac:chgData name="Dornequa Fleming" userId="f62257b34b968a89" providerId="LiveId" clId="{7E8C4F28-10AC-403A-A24C-F5850CC1F401}" dt="2025-10-03T15:45:47.014" v="2580" actId="26606"/>
          <ac:picMkLst>
            <pc:docMk/>
            <pc:sldMk cId="2836661516" sldId="261"/>
            <ac:picMk id="8" creationId="{D9F473F4-1E84-0D79-D04E-2C9332428529}"/>
          </ac:picMkLst>
        </pc:picChg>
      </pc:sldChg>
      <pc:sldChg chg="modSp">
        <pc:chgData name="Dornequa Fleming" userId="f62257b34b968a89" providerId="LiveId" clId="{7E8C4F28-10AC-403A-A24C-F5850CC1F401}" dt="2025-10-05T16:45:52.787" v="3705"/>
        <pc:sldMkLst>
          <pc:docMk/>
          <pc:sldMk cId="3550316025" sldId="264"/>
        </pc:sldMkLst>
        <pc:spChg chg="mod">
          <ac:chgData name="Dornequa Fleming" userId="f62257b34b968a89" providerId="LiveId" clId="{7E8C4F28-10AC-403A-A24C-F5850CC1F401}" dt="2025-10-05T16:45:52.787" v="3705"/>
          <ac:spMkLst>
            <pc:docMk/>
            <pc:sldMk cId="3550316025" sldId="264"/>
            <ac:spMk id="6" creationId="{46BD730D-812B-5D47-D688-D554548B8871}"/>
          </ac:spMkLst>
        </pc:spChg>
      </pc:sldChg>
      <pc:sldChg chg="modSp mod">
        <pc:chgData name="Dornequa Fleming" userId="f62257b34b968a89" providerId="LiveId" clId="{7E8C4F28-10AC-403A-A24C-F5850CC1F401}" dt="2025-10-05T17:05:15.587" v="3817" actId="33524"/>
        <pc:sldMkLst>
          <pc:docMk/>
          <pc:sldMk cId="4192418111" sldId="265"/>
        </pc:sldMkLst>
        <pc:spChg chg="mod">
          <ac:chgData name="Dornequa Fleming" userId="f62257b34b968a89" providerId="LiveId" clId="{7E8C4F28-10AC-403A-A24C-F5850CC1F401}" dt="2025-10-05T17:05:15.587" v="3817" actId="33524"/>
          <ac:spMkLst>
            <pc:docMk/>
            <pc:sldMk cId="4192418111" sldId="265"/>
            <ac:spMk id="12" creationId="{3FEB3EA0-DDCC-4188-5466-9275ED610678}"/>
          </ac:spMkLst>
        </pc:spChg>
      </pc:sldChg>
      <pc:sldChg chg="modSp">
        <pc:chgData name="Dornequa Fleming" userId="f62257b34b968a89" providerId="LiveId" clId="{7E8C4F28-10AC-403A-A24C-F5850CC1F401}" dt="2025-10-05T16:45:52.787" v="3705"/>
        <pc:sldMkLst>
          <pc:docMk/>
          <pc:sldMk cId="2082834122" sldId="266"/>
        </pc:sldMkLst>
        <pc:spChg chg="mod">
          <ac:chgData name="Dornequa Fleming" userId="f62257b34b968a89" providerId="LiveId" clId="{7E8C4F28-10AC-403A-A24C-F5850CC1F401}" dt="2025-10-05T16:45:52.787" v="3705"/>
          <ac:spMkLst>
            <pc:docMk/>
            <pc:sldMk cId="2082834122" sldId="266"/>
            <ac:spMk id="12" creationId="{02A8F536-2E8E-8B8C-6851-678279150AC5}"/>
          </ac:spMkLst>
        </pc:spChg>
        <pc:spChg chg="mod">
          <ac:chgData name="Dornequa Fleming" userId="f62257b34b968a89" providerId="LiveId" clId="{7E8C4F28-10AC-403A-A24C-F5850CC1F401}" dt="2025-10-05T16:45:52.787" v="3705"/>
          <ac:spMkLst>
            <pc:docMk/>
            <pc:sldMk cId="2082834122" sldId="266"/>
            <ac:spMk id="14" creationId="{8E9E1B61-A2C0-7FFE-92AA-A14AAFD0D09E}"/>
          </ac:spMkLst>
        </pc:spChg>
      </pc:sldChg>
      <pc:sldChg chg="modSp del mod">
        <pc:chgData name="Dornequa Fleming" userId="f62257b34b968a89" providerId="LiveId" clId="{7E8C4F28-10AC-403A-A24C-F5850CC1F401}" dt="2025-10-02T11:58:32.072" v="230" actId="2696"/>
        <pc:sldMkLst>
          <pc:docMk/>
          <pc:sldMk cId="3621884224" sldId="267"/>
        </pc:sldMkLst>
        <pc:spChg chg="mod">
          <ac:chgData name="Dornequa Fleming" userId="f62257b34b968a89" providerId="LiveId" clId="{7E8C4F28-10AC-403A-A24C-F5850CC1F401}" dt="2025-10-02T11:34:48.798" v="228"/>
          <ac:spMkLst>
            <pc:docMk/>
            <pc:sldMk cId="3621884224" sldId="267"/>
            <ac:spMk id="3" creationId="{D031BE13-972B-7ADC-D836-EC86AB9FEFC0}"/>
          </ac:spMkLst>
        </pc:spChg>
        <pc:spChg chg="mod">
          <ac:chgData name="Dornequa Fleming" userId="f62257b34b968a89" providerId="LiveId" clId="{7E8C4F28-10AC-403A-A24C-F5850CC1F401}" dt="2025-10-02T11:34:48.798" v="228"/>
          <ac:spMkLst>
            <pc:docMk/>
            <pc:sldMk cId="3621884224" sldId="267"/>
            <ac:spMk id="14" creationId="{40FD6280-354E-8830-2DEA-3BD9CB8B6649}"/>
          </ac:spMkLst>
        </pc:spChg>
      </pc:sldChg>
      <pc:sldChg chg="addSp delSp modSp mod">
        <pc:chgData name="Dornequa Fleming" userId="f62257b34b968a89" providerId="LiveId" clId="{7E8C4F28-10AC-403A-A24C-F5850CC1F401}" dt="2025-10-05T16:45:52.787" v="3705"/>
        <pc:sldMkLst>
          <pc:docMk/>
          <pc:sldMk cId="3582556823" sldId="268"/>
        </pc:sldMkLst>
        <pc:spChg chg="mod">
          <ac:chgData name="Dornequa Fleming" userId="f62257b34b968a89" providerId="LiveId" clId="{7E8C4F28-10AC-403A-A24C-F5850CC1F401}" dt="2025-10-05T16:45:52.787" v="3705"/>
          <ac:spMkLst>
            <pc:docMk/>
            <pc:sldMk cId="3582556823" sldId="268"/>
            <ac:spMk id="2" creationId="{F1F7D63A-0671-FB9E-2D82-6786B0F81673}"/>
          </ac:spMkLst>
        </pc:spChg>
        <pc:spChg chg="del mod">
          <ac:chgData name="Dornequa Fleming" userId="f62257b34b968a89" providerId="LiveId" clId="{7E8C4F28-10AC-403A-A24C-F5850CC1F401}" dt="2025-10-03T11:36:54.159" v="612" actId="21"/>
          <ac:spMkLst>
            <pc:docMk/>
            <pc:sldMk cId="3582556823" sldId="268"/>
            <ac:spMk id="3" creationId="{CB0C1647-56DE-8812-A795-5C183C7EB26E}"/>
          </ac:spMkLst>
        </pc:spChg>
        <pc:spChg chg="add del mod">
          <ac:chgData name="Dornequa Fleming" userId="f62257b34b968a89" providerId="LiveId" clId="{7E8C4F28-10AC-403A-A24C-F5850CC1F401}" dt="2025-10-03T11:36:32.400" v="607" actId="21"/>
          <ac:spMkLst>
            <pc:docMk/>
            <pc:sldMk cId="3582556823" sldId="268"/>
            <ac:spMk id="4" creationId="{E5CFB297-5B8C-1818-E188-741E7D52369A}"/>
          </ac:spMkLst>
        </pc:spChg>
        <pc:spChg chg="del mod">
          <ac:chgData name="Dornequa Fleming" userId="f62257b34b968a89" providerId="LiveId" clId="{7E8C4F28-10AC-403A-A24C-F5850CC1F401}" dt="2025-10-03T11:36:58.203" v="613" actId="21"/>
          <ac:spMkLst>
            <pc:docMk/>
            <pc:sldMk cId="3582556823" sldId="268"/>
            <ac:spMk id="5" creationId="{3F02428A-F3F5-0D0E-27E4-F1A465D6A19C}"/>
          </ac:spMkLst>
        </pc:spChg>
        <pc:spChg chg="add del mod">
          <ac:chgData name="Dornequa Fleming" userId="f62257b34b968a89" providerId="LiveId" clId="{7E8C4F28-10AC-403A-A24C-F5850CC1F401}" dt="2025-09-30T18:57:58.400" v="27" actId="21"/>
          <ac:spMkLst>
            <pc:docMk/>
            <pc:sldMk cId="3582556823" sldId="268"/>
            <ac:spMk id="16" creationId="{4BA2B5A4-84E1-C7C8-2186-C4BCA1A1ADA5}"/>
          </ac:spMkLst>
        </pc:spChg>
        <pc:spChg chg="add del mod">
          <ac:chgData name="Dornequa Fleming" userId="f62257b34b968a89" providerId="LiveId" clId="{7E8C4F28-10AC-403A-A24C-F5850CC1F401}" dt="2025-09-30T18:58:21.760" v="33"/>
          <ac:spMkLst>
            <pc:docMk/>
            <pc:sldMk cId="3582556823" sldId="268"/>
            <ac:spMk id="17" creationId="{84B4F86A-ED30-6DF5-CC35-71574004303E}"/>
          </ac:spMkLst>
        </pc:spChg>
        <pc:spChg chg="add del mod">
          <ac:chgData name="Dornequa Fleming" userId="f62257b34b968a89" providerId="LiveId" clId="{7E8C4F28-10AC-403A-A24C-F5850CC1F401}" dt="2025-10-03T11:26:29.619" v="475" actId="478"/>
          <ac:spMkLst>
            <pc:docMk/>
            <pc:sldMk cId="3582556823" sldId="268"/>
            <ac:spMk id="18" creationId="{632BE71B-0C64-4C40-D170-9AD47268DF9B}"/>
          </ac:spMkLst>
        </pc:spChg>
        <pc:spChg chg="add del mod">
          <ac:chgData name="Dornequa Fleming" userId="f62257b34b968a89" providerId="LiveId" clId="{7E8C4F28-10AC-403A-A24C-F5850CC1F401}" dt="2025-10-03T11:36:32.443" v="609"/>
          <ac:spMkLst>
            <pc:docMk/>
            <pc:sldMk cId="3582556823" sldId="268"/>
            <ac:spMk id="19" creationId="{16C2D2A8-359C-BBAA-33B2-210AD0FF19A2}"/>
          </ac:spMkLst>
        </pc:spChg>
        <pc:graphicFrameChg chg="add mod modGraphic">
          <ac:chgData name="Dornequa Fleming" userId="f62257b34b968a89" providerId="LiveId" clId="{7E8C4F28-10AC-403A-A24C-F5850CC1F401}" dt="2025-10-03T11:41:59.906" v="756" actId="1076"/>
          <ac:graphicFrameMkLst>
            <pc:docMk/>
            <pc:sldMk cId="3582556823" sldId="268"/>
            <ac:graphicFrameMk id="6" creationId="{FFCC8905-9885-E47B-823F-2C44FB1A6086}"/>
          </ac:graphicFrameMkLst>
        </pc:graphicFrameChg>
      </pc:sldChg>
      <pc:sldChg chg="addSp delSp modSp new del mod ord">
        <pc:chgData name="Dornequa Fleming" userId="f62257b34b968a89" providerId="LiveId" clId="{7E8C4F28-10AC-403A-A24C-F5850CC1F401}" dt="2025-10-03T11:48:59.205" v="924" actId="2696"/>
        <pc:sldMkLst>
          <pc:docMk/>
          <pc:sldMk cId="3520626059" sldId="269"/>
        </pc:sldMkLst>
        <pc:spChg chg="mod">
          <ac:chgData name="Dornequa Fleming" userId="f62257b34b968a89" providerId="LiveId" clId="{7E8C4F28-10AC-403A-A24C-F5850CC1F401}" dt="2025-10-02T11:34:48.798" v="228"/>
          <ac:spMkLst>
            <pc:docMk/>
            <pc:sldMk cId="3520626059" sldId="269"/>
            <ac:spMk id="2" creationId="{E5C21F18-F2D2-5E15-0915-AD3C72F93B09}"/>
          </ac:spMkLst>
        </pc:spChg>
        <pc:spChg chg="mod">
          <ac:chgData name="Dornequa Fleming" userId="f62257b34b968a89" providerId="LiveId" clId="{7E8C4F28-10AC-403A-A24C-F5850CC1F401}" dt="2025-10-03T11:46:31.252" v="823" actId="20577"/>
          <ac:spMkLst>
            <pc:docMk/>
            <pc:sldMk cId="3520626059" sldId="269"/>
            <ac:spMk id="3" creationId="{E19F985E-8271-C546-67CD-D6A81D831693}"/>
          </ac:spMkLst>
        </pc:spChg>
        <pc:graphicFrameChg chg="add del modGraphic">
          <ac:chgData name="Dornequa Fleming" userId="f62257b34b968a89" providerId="LiveId" clId="{7E8C4F28-10AC-403A-A24C-F5850CC1F401}" dt="2025-10-03T11:35:21.793" v="595" actId="21"/>
          <ac:graphicFrameMkLst>
            <pc:docMk/>
            <pc:sldMk cId="3520626059" sldId="269"/>
            <ac:graphicFrameMk id="5" creationId="{FF216937-CF51-84B2-F650-363B94CC9ACD}"/>
          </ac:graphicFrameMkLst>
        </pc:graphicFrameChg>
        <pc:graphicFrameChg chg="add del mod">
          <ac:chgData name="Dornequa Fleming" userId="f62257b34b968a89" providerId="LiveId" clId="{7E8C4F28-10AC-403A-A24C-F5850CC1F401}" dt="2025-10-03T11:35:45.075" v="600" actId="21"/>
          <ac:graphicFrameMkLst>
            <pc:docMk/>
            <pc:sldMk cId="3520626059" sldId="269"/>
            <ac:graphicFrameMk id="6" creationId="{60C5F8AE-0429-4896-EFBE-43F8D5960BDC}"/>
          </ac:graphicFrameMkLst>
        </pc:graphicFrameChg>
      </pc:sldChg>
      <pc:sldChg chg="modSp add mod">
        <pc:chgData name="Dornequa Fleming" userId="f62257b34b968a89" providerId="LiveId" clId="{7E8C4F28-10AC-403A-A24C-F5850CC1F401}" dt="2025-10-05T16:45:52.787" v="3705"/>
        <pc:sldMkLst>
          <pc:docMk/>
          <pc:sldMk cId="649782319" sldId="270"/>
        </pc:sldMkLst>
        <pc:spChg chg="mod">
          <ac:chgData name="Dornequa Fleming" userId="f62257b34b968a89" providerId="LiveId" clId="{7E8C4F28-10AC-403A-A24C-F5850CC1F401}" dt="2025-10-02T11:59:04.356" v="238" actId="313"/>
          <ac:spMkLst>
            <pc:docMk/>
            <pc:sldMk cId="649782319" sldId="270"/>
            <ac:spMk id="3" creationId="{D031BE13-972B-7ADC-D836-EC86AB9FEFC0}"/>
          </ac:spMkLst>
        </pc:spChg>
        <pc:spChg chg="mod">
          <ac:chgData name="Dornequa Fleming" userId="f62257b34b968a89" providerId="LiveId" clId="{7E8C4F28-10AC-403A-A24C-F5850CC1F401}" dt="2025-10-05T16:45:52.787" v="3705"/>
          <ac:spMkLst>
            <pc:docMk/>
            <pc:sldMk cId="649782319" sldId="270"/>
            <ac:spMk id="14" creationId="{40FD6280-354E-8830-2DEA-3BD9CB8B6649}"/>
          </ac:spMkLst>
        </pc:spChg>
      </pc:sldChg>
      <pc:sldChg chg="addSp delSp modSp new mod ord">
        <pc:chgData name="Dornequa Fleming" userId="f62257b34b968a89" providerId="LiveId" clId="{7E8C4F28-10AC-403A-A24C-F5850CC1F401}" dt="2025-10-05T16:45:52.787" v="3705"/>
        <pc:sldMkLst>
          <pc:docMk/>
          <pc:sldMk cId="3461243922" sldId="271"/>
        </pc:sldMkLst>
        <pc:spChg chg="mod">
          <ac:chgData name="Dornequa Fleming" userId="f62257b34b968a89" providerId="LiveId" clId="{7E8C4F28-10AC-403A-A24C-F5850CC1F401}" dt="2025-10-05T16:45:52.787" v="3705"/>
          <ac:spMkLst>
            <pc:docMk/>
            <pc:sldMk cId="3461243922" sldId="271"/>
            <ac:spMk id="2" creationId="{EEB21DA6-349D-FE28-3C33-1B27E762ACAC}"/>
          </ac:spMkLst>
        </pc:spChg>
        <pc:spChg chg="add del mod">
          <ac:chgData name="Dornequa Fleming" userId="f62257b34b968a89" providerId="LiveId" clId="{7E8C4F28-10AC-403A-A24C-F5850CC1F401}" dt="2025-10-03T11:53:55.815" v="958" actId="21"/>
          <ac:spMkLst>
            <pc:docMk/>
            <pc:sldMk cId="3461243922" sldId="271"/>
            <ac:spMk id="7" creationId="{EDAAEADA-6105-A2C0-F4D1-9F1DC7E3F436}"/>
          </ac:spMkLst>
        </pc:spChg>
        <pc:spChg chg="add del mod">
          <ac:chgData name="Dornequa Fleming" userId="f62257b34b968a89" providerId="LiveId" clId="{7E8C4F28-10AC-403A-A24C-F5850CC1F401}" dt="2025-10-03T11:55:10.521" v="971" actId="21"/>
          <ac:spMkLst>
            <pc:docMk/>
            <pc:sldMk cId="3461243922" sldId="271"/>
            <ac:spMk id="10" creationId="{3A2BB3AE-D385-E7DA-D6FC-00F30342E79D}"/>
          </ac:spMkLst>
        </pc:spChg>
        <pc:spChg chg="add del mod">
          <ac:chgData name="Dornequa Fleming" userId="f62257b34b968a89" providerId="LiveId" clId="{7E8C4F28-10AC-403A-A24C-F5850CC1F401}" dt="2025-10-03T11:56:21.779" v="978" actId="21"/>
          <ac:spMkLst>
            <pc:docMk/>
            <pc:sldMk cId="3461243922" sldId="271"/>
            <ac:spMk id="13" creationId="{B8D8CE8F-4177-E795-527A-485890CD2F06}"/>
          </ac:spMkLst>
        </pc:spChg>
        <pc:spChg chg="add mod">
          <ac:chgData name="Dornequa Fleming" userId="f62257b34b968a89" providerId="LiveId" clId="{7E8C4F28-10AC-403A-A24C-F5850CC1F401}" dt="2025-10-03T11:56:42.413" v="981" actId="962"/>
          <ac:spMkLst>
            <pc:docMk/>
            <pc:sldMk cId="3461243922" sldId="271"/>
            <ac:spMk id="16" creationId="{D402D4C1-DC97-F735-7999-579405DF88FC}"/>
          </ac:spMkLst>
        </pc:spChg>
        <pc:graphicFrameChg chg="add del mod modGraphic">
          <ac:chgData name="Dornequa Fleming" userId="f62257b34b968a89" providerId="LiveId" clId="{7E8C4F28-10AC-403A-A24C-F5850CC1F401}" dt="2025-10-03T11:45:34.821" v="803" actId="21"/>
          <ac:graphicFrameMkLst>
            <pc:docMk/>
            <pc:sldMk cId="3461243922" sldId="271"/>
            <ac:graphicFrameMk id="3" creationId="{7CA20F45-8E80-A919-B6EA-78599414EFED}"/>
          </ac:graphicFrameMkLst>
        </pc:graphicFrameChg>
        <pc:graphicFrameChg chg="add mod modGraphic">
          <ac:chgData name="Dornequa Fleming" userId="f62257b34b968a89" providerId="LiveId" clId="{7E8C4F28-10AC-403A-A24C-F5850CC1F401}" dt="2025-10-03T11:51:57.730" v="938"/>
          <ac:graphicFrameMkLst>
            <pc:docMk/>
            <pc:sldMk cId="3461243922" sldId="271"/>
            <ac:graphicFrameMk id="4" creationId="{CCFE646E-2A13-70D8-41FF-7EF091FD8938}"/>
          </ac:graphicFrameMkLst>
        </pc:graphicFrameChg>
        <pc:picChg chg="add del mod">
          <ac:chgData name="Dornequa Fleming" userId="f62257b34b968a89" providerId="LiveId" clId="{7E8C4F28-10AC-403A-A24C-F5850CC1F401}" dt="2025-10-03T11:54:26.674" v="962" actId="21"/>
          <ac:picMkLst>
            <pc:docMk/>
            <pc:sldMk cId="3461243922" sldId="271"/>
            <ac:picMk id="6" creationId="{77FFB0C6-C73C-6931-1912-1A226DCE239A}"/>
          </ac:picMkLst>
        </pc:picChg>
        <pc:picChg chg="add del mod">
          <ac:chgData name="Dornequa Fleming" userId="f62257b34b968a89" providerId="LiveId" clId="{7E8C4F28-10AC-403A-A24C-F5850CC1F401}" dt="2025-10-03T11:55:10.521" v="971" actId="21"/>
          <ac:picMkLst>
            <pc:docMk/>
            <pc:sldMk cId="3461243922" sldId="271"/>
            <ac:picMk id="9" creationId="{CE870BE0-4E09-0E64-C354-161905AE719A}"/>
          </ac:picMkLst>
        </pc:picChg>
        <pc:picChg chg="add del mod">
          <ac:chgData name="Dornequa Fleming" userId="f62257b34b968a89" providerId="LiveId" clId="{7E8C4F28-10AC-403A-A24C-F5850CC1F401}" dt="2025-10-03T11:56:21.779" v="978" actId="21"/>
          <ac:picMkLst>
            <pc:docMk/>
            <pc:sldMk cId="3461243922" sldId="271"/>
            <ac:picMk id="12" creationId="{4C209418-6CAE-6BA7-D8FC-25D8C334A153}"/>
          </ac:picMkLst>
        </pc:picChg>
        <pc:picChg chg="add mod">
          <ac:chgData name="Dornequa Fleming" userId="f62257b34b968a89" providerId="LiveId" clId="{7E8C4F28-10AC-403A-A24C-F5850CC1F401}" dt="2025-10-03T11:56:57.891" v="983" actId="1076"/>
          <ac:picMkLst>
            <pc:docMk/>
            <pc:sldMk cId="3461243922" sldId="271"/>
            <ac:picMk id="15" creationId="{A51F19CD-51A5-984A-D92A-803F749961B4}"/>
          </ac:picMkLst>
        </pc:picChg>
        <pc:picChg chg="add mod">
          <ac:chgData name="Dornequa Fleming" userId="f62257b34b968a89" providerId="LiveId" clId="{7E8C4F28-10AC-403A-A24C-F5850CC1F401}" dt="2025-10-03T11:58:06.195" v="988" actId="1076"/>
          <ac:picMkLst>
            <pc:docMk/>
            <pc:sldMk cId="3461243922" sldId="271"/>
            <ac:picMk id="18" creationId="{096F6A04-7A80-FA37-8ECB-E75B56EE8A05}"/>
          </ac:picMkLst>
        </pc:picChg>
      </pc:sldChg>
      <pc:sldChg chg="new del">
        <pc:chgData name="Dornequa Fleming" userId="f62257b34b968a89" providerId="LiveId" clId="{7E8C4F28-10AC-403A-A24C-F5850CC1F401}" dt="2025-10-03T15:09:16.762" v="1850" actId="2696"/>
        <pc:sldMkLst>
          <pc:docMk/>
          <pc:sldMk cId="316439688" sldId="272"/>
        </pc:sldMkLst>
      </pc:sldChg>
      <pc:sldChg chg="addSp delSp modSp new mod modClrScheme chgLayout">
        <pc:chgData name="Dornequa Fleming" userId="f62257b34b968a89" providerId="LiveId" clId="{7E8C4F28-10AC-403A-A24C-F5850CC1F401}" dt="2025-10-05T22:01:32.233" v="4666" actId="20577"/>
        <pc:sldMkLst>
          <pc:docMk/>
          <pc:sldMk cId="2080920629" sldId="272"/>
        </pc:sldMkLst>
        <pc:spChg chg="mod">
          <ac:chgData name="Dornequa Fleming" userId="f62257b34b968a89" providerId="LiveId" clId="{7E8C4F28-10AC-403A-A24C-F5850CC1F401}" dt="2025-10-05T16:45:52.787" v="3705"/>
          <ac:spMkLst>
            <pc:docMk/>
            <pc:sldMk cId="2080920629" sldId="272"/>
            <ac:spMk id="2" creationId="{911760ED-279E-7882-1550-04073BEF97AD}"/>
          </ac:spMkLst>
        </pc:spChg>
        <pc:spChg chg="mod ord">
          <ac:chgData name="Dornequa Fleming" userId="f62257b34b968a89" providerId="LiveId" clId="{7E8C4F28-10AC-403A-A24C-F5850CC1F401}" dt="2025-10-05T22:01:32.233" v="4666" actId="20577"/>
          <ac:spMkLst>
            <pc:docMk/>
            <pc:sldMk cId="2080920629" sldId="272"/>
            <ac:spMk id="3" creationId="{706EFD98-2B36-1F7E-F2B3-46B01FB1F2D0}"/>
          </ac:spMkLst>
        </pc:spChg>
        <pc:spChg chg="add del mod">
          <ac:chgData name="Dornequa Fleming" userId="f62257b34b968a89" providerId="LiveId" clId="{7E8C4F28-10AC-403A-A24C-F5850CC1F401}" dt="2025-10-03T15:43:48.928" v="2567" actId="21"/>
          <ac:spMkLst>
            <pc:docMk/>
            <pc:sldMk cId="2080920629" sldId="272"/>
            <ac:spMk id="5" creationId="{BF53A392-D05C-7C12-9CC0-2446A4669343}"/>
          </ac:spMkLst>
        </pc:spChg>
        <pc:spChg chg="add del mod">
          <ac:chgData name="Dornequa Fleming" userId="f62257b34b968a89" providerId="LiveId" clId="{7E8C4F28-10AC-403A-A24C-F5850CC1F401}" dt="2025-10-03T15:43:32.257" v="2562" actId="26606"/>
          <ac:spMkLst>
            <pc:docMk/>
            <pc:sldMk cId="2080920629" sldId="272"/>
            <ac:spMk id="10" creationId="{B10CB0C8-18C9-3EE0-8269-B4EC78A68A01}"/>
          </ac:spMkLst>
        </pc:spChg>
        <pc:spChg chg="add del mod">
          <ac:chgData name="Dornequa Fleming" userId="f62257b34b968a89" providerId="LiveId" clId="{7E8C4F28-10AC-403A-A24C-F5850CC1F401}" dt="2025-10-03T15:43:32.257" v="2562" actId="26606"/>
          <ac:spMkLst>
            <pc:docMk/>
            <pc:sldMk cId="2080920629" sldId="272"/>
            <ac:spMk id="12" creationId="{4A6301B6-B952-B9A4-9AC3-A982BE84CB2E}"/>
          </ac:spMkLst>
        </pc:spChg>
        <pc:picChg chg="add mod">
          <ac:chgData name="Dornequa Fleming" userId="f62257b34b968a89" providerId="LiveId" clId="{7E8C4F28-10AC-403A-A24C-F5850CC1F401}" dt="2025-10-03T15:43:37.055" v="2565" actId="26606"/>
          <ac:picMkLst>
            <pc:docMk/>
            <pc:sldMk cId="2080920629" sldId="272"/>
            <ac:picMk id="4" creationId="{A540A668-7A95-3155-8F14-DEDC509A6BF9}"/>
          </ac:picMkLst>
        </pc:picChg>
      </pc:sldChg>
      <pc:sldChg chg="addSp modSp new mod modClrScheme chgLayout">
        <pc:chgData name="Dornequa Fleming" userId="f62257b34b968a89" providerId="LiveId" clId="{7E8C4F28-10AC-403A-A24C-F5850CC1F401}" dt="2025-10-05T16:45:52.787" v="3705"/>
        <pc:sldMkLst>
          <pc:docMk/>
          <pc:sldMk cId="3504921873" sldId="273"/>
        </pc:sldMkLst>
        <pc:spChg chg="mod">
          <ac:chgData name="Dornequa Fleming" userId="f62257b34b968a89" providerId="LiveId" clId="{7E8C4F28-10AC-403A-A24C-F5850CC1F401}" dt="2025-10-05T16:45:52.787" v="3705"/>
          <ac:spMkLst>
            <pc:docMk/>
            <pc:sldMk cId="3504921873" sldId="273"/>
            <ac:spMk id="2" creationId="{026383DE-FA01-B83C-6357-073C37BC07C0}"/>
          </ac:spMkLst>
        </pc:spChg>
        <pc:spChg chg="mod">
          <ac:chgData name="Dornequa Fleming" userId="f62257b34b968a89" providerId="LiveId" clId="{7E8C4F28-10AC-403A-A24C-F5850CC1F401}" dt="2025-10-05T16:45:52.787" v="3705"/>
          <ac:spMkLst>
            <pc:docMk/>
            <pc:sldMk cId="3504921873" sldId="273"/>
            <ac:spMk id="3" creationId="{2BE3D109-94B6-CB6C-9153-5AD65B2554CB}"/>
          </ac:spMkLst>
        </pc:spChg>
        <pc:picChg chg="add mod">
          <ac:chgData name="Dornequa Fleming" userId="f62257b34b968a89" providerId="LiveId" clId="{7E8C4F28-10AC-403A-A24C-F5850CC1F401}" dt="2025-10-05T14:37:26.018" v="2690" actId="26606"/>
          <ac:picMkLst>
            <pc:docMk/>
            <pc:sldMk cId="3504921873" sldId="273"/>
            <ac:picMk id="5" creationId="{5D58D68D-E6E8-7149-5849-AC82CDAF5222}"/>
          </ac:picMkLst>
        </pc:picChg>
      </pc:sldChg>
      <pc:sldChg chg="addSp delSp modSp new del mod">
        <pc:chgData name="Dornequa Fleming" userId="f62257b34b968a89" providerId="LiveId" clId="{7E8C4F28-10AC-403A-A24C-F5850CC1F401}" dt="2025-10-05T14:34:00.454" v="2650" actId="2696"/>
        <pc:sldMkLst>
          <pc:docMk/>
          <pc:sldMk cId="3983172312" sldId="273"/>
        </pc:sldMkLst>
        <pc:spChg chg="mod">
          <ac:chgData name="Dornequa Fleming" userId="f62257b34b968a89" providerId="LiveId" clId="{7E8C4F28-10AC-403A-A24C-F5850CC1F401}" dt="2025-10-05T14:33:26.693" v="2644" actId="14100"/>
          <ac:spMkLst>
            <pc:docMk/>
            <pc:sldMk cId="3983172312" sldId="273"/>
            <ac:spMk id="2" creationId="{277F898B-F32F-777F-75EB-838C3310F0E6}"/>
          </ac:spMkLst>
        </pc:spChg>
        <pc:spChg chg="del">
          <ac:chgData name="Dornequa Fleming" userId="f62257b34b968a89" providerId="LiveId" clId="{7E8C4F28-10AC-403A-A24C-F5850CC1F401}" dt="2025-10-05T14:32:50.933" v="2634" actId="931"/>
          <ac:spMkLst>
            <pc:docMk/>
            <pc:sldMk cId="3983172312" sldId="273"/>
            <ac:spMk id="3" creationId="{CFBF0D0B-54C7-D168-75D3-F97EB17DC008}"/>
          </ac:spMkLst>
        </pc:spChg>
        <pc:spChg chg="del mod">
          <ac:chgData name="Dornequa Fleming" userId="f62257b34b968a89" providerId="LiveId" clId="{7E8C4F28-10AC-403A-A24C-F5850CC1F401}" dt="2025-10-05T14:33:51.204" v="2648" actId="21"/>
          <ac:spMkLst>
            <pc:docMk/>
            <pc:sldMk cId="3983172312" sldId="273"/>
            <ac:spMk id="4" creationId="{F865A537-CCD8-4899-307E-327D4DB8BC5A}"/>
          </ac:spMkLst>
        </pc:spChg>
        <pc:picChg chg="add mod">
          <ac:chgData name="Dornequa Fleming" userId="f62257b34b968a89" providerId="LiveId" clId="{7E8C4F28-10AC-403A-A24C-F5850CC1F401}" dt="2025-10-05T14:33:54.852" v="2649" actId="1076"/>
          <ac:picMkLst>
            <pc:docMk/>
            <pc:sldMk cId="3983172312" sldId="273"/>
            <ac:picMk id="6" creationId="{160755CA-0BE0-E415-FD31-998E14AFF40F}"/>
          </ac:picMkLst>
        </pc:picChg>
      </pc:sldChg>
      <pc:sldChg chg="modSp add del mod">
        <pc:chgData name="Dornequa Fleming" userId="f62257b34b968a89" providerId="LiveId" clId="{7E8C4F28-10AC-403A-A24C-F5850CC1F401}" dt="2025-10-05T14:34:44.954" v="2658" actId="2696"/>
        <pc:sldMkLst>
          <pc:docMk/>
          <pc:sldMk cId="771265584" sldId="274"/>
        </pc:sldMkLst>
        <pc:spChg chg="mod">
          <ac:chgData name="Dornequa Fleming" userId="f62257b34b968a89" providerId="LiveId" clId="{7E8C4F28-10AC-403A-A24C-F5850CC1F401}" dt="2025-10-05T14:34:21.791" v="2653" actId="14100"/>
          <ac:spMkLst>
            <pc:docMk/>
            <pc:sldMk cId="771265584" sldId="274"/>
            <ac:spMk id="2" creationId="{277F898B-F32F-777F-75EB-838C3310F0E6}"/>
          </ac:spMkLst>
        </pc:spChg>
        <pc:picChg chg="mod">
          <ac:chgData name="Dornequa Fleming" userId="f62257b34b968a89" providerId="LiveId" clId="{7E8C4F28-10AC-403A-A24C-F5850CC1F401}" dt="2025-10-05T14:34:34.771" v="2657" actId="14100"/>
          <ac:picMkLst>
            <pc:docMk/>
            <pc:sldMk cId="771265584" sldId="274"/>
            <ac:picMk id="6" creationId="{160755CA-0BE0-E415-FD31-998E14AFF40F}"/>
          </ac:picMkLst>
        </pc:picChg>
      </pc:sldChg>
      <pc:sldChg chg="add del">
        <pc:chgData name="Dornequa Fleming" userId="f62257b34b968a89" providerId="LiveId" clId="{7E8C4F28-10AC-403A-A24C-F5850CC1F401}" dt="2025-10-05T14:34:56.663" v="2660" actId="2696"/>
        <pc:sldMkLst>
          <pc:docMk/>
          <pc:sldMk cId="1953156657" sldId="274"/>
        </pc:sldMkLst>
      </pc:sldChg>
      <pc:sldChg chg="addSp delSp modSp new mod modClrScheme chgLayout">
        <pc:chgData name="Dornequa Fleming" userId="f62257b34b968a89" providerId="LiveId" clId="{7E8C4F28-10AC-403A-A24C-F5850CC1F401}" dt="2025-10-05T16:45:52.787" v="3705"/>
        <pc:sldMkLst>
          <pc:docMk/>
          <pc:sldMk cId="2651336569" sldId="274"/>
        </pc:sldMkLst>
        <pc:spChg chg="mod">
          <ac:chgData name="Dornequa Fleming" userId="f62257b34b968a89" providerId="LiveId" clId="{7E8C4F28-10AC-403A-A24C-F5850CC1F401}" dt="2025-10-05T16:45:52.787" v="3705"/>
          <ac:spMkLst>
            <pc:docMk/>
            <pc:sldMk cId="2651336569" sldId="274"/>
            <ac:spMk id="2" creationId="{23163D13-5AAA-703C-35D7-4C251F4D5DA8}"/>
          </ac:spMkLst>
        </pc:spChg>
        <pc:spChg chg="mod ord">
          <ac:chgData name="Dornequa Fleming" userId="f62257b34b968a89" providerId="LiveId" clId="{7E8C4F28-10AC-403A-A24C-F5850CC1F401}" dt="2025-10-05T16:45:52.787" v="3705"/>
          <ac:spMkLst>
            <pc:docMk/>
            <pc:sldMk cId="2651336569" sldId="274"/>
            <ac:spMk id="3" creationId="{5F1110C5-A42D-4E71-FE7C-309AC375FCB2}"/>
          </ac:spMkLst>
        </pc:spChg>
        <pc:spChg chg="add del mod">
          <ac:chgData name="Dornequa Fleming" userId="f62257b34b968a89" providerId="LiveId" clId="{7E8C4F28-10AC-403A-A24C-F5850CC1F401}" dt="2025-10-05T16:29:08.621" v="3649" actId="21"/>
          <ac:spMkLst>
            <pc:docMk/>
            <pc:sldMk cId="2651336569" sldId="274"/>
            <ac:spMk id="6" creationId="{2B929264-EB26-034C-B907-534022CAFBFA}"/>
          </ac:spMkLst>
        </pc:spChg>
        <pc:spChg chg="add mod">
          <ac:chgData name="Dornequa Fleming" userId="f62257b34b968a89" providerId="LiveId" clId="{7E8C4F28-10AC-403A-A24C-F5850CC1F401}" dt="2025-10-05T16:29:22.404" v="3651" actId="26606"/>
          <ac:spMkLst>
            <pc:docMk/>
            <pc:sldMk cId="2651336569" sldId="274"/>
            <ac:spMk id="8" creationId="{7EC8B0A0-4A2E-77E0-385E-C5C7414CE492}"/>
          </ac:spMkLst>
        </pc:spChg>
        <pc:picChg chg="add del mod">
          <ac:chgData name="Dornequa Fleming" userId="f62257b34b968a89" providerId="LiveId" clId="{7E8C4F28-10AC-403A-A24C-F5850CC1F401}" dt="2025-10-05T16:29:08.621" v="3649" actId="21"/>
          <ac:picMkLst>
            <pc:docMk/>
            <pc:sldMk cId="2651336569" sldId="274"/>
            <ac:picMk id="5" creationId="{8E6D6A41-11CC-D71A-7170-00100600DD97}"/>
          </ac:picMkLst>
        </pc:picChg>
        <pc:picChg chg="add mod">
          <ac:chgData name="Dornequa Fleming" userId="f62257b34b968a89" providerId="LiveId" clId="{7E8C4F28-10AC-403A-A24C-F5850CC1F401}" dt="2025-10-05T16:29:22.404" v="3651" actId="26606"/>
          <ac:picMkLst>
            <pc:docMk/>
            <pc:sldMk cId="2651336569" sldId="274"/>
            <ac:picMk id="7" creationId="{5378FF27-9A94-BFA2-DF48-AAA264D67B85}"/>
          </ac:picMkLst>
        </pc:picChg>
      </pc:sldChg>
      <pc:sldChg chg="addSp delSp modSp new mod modClrScheme chgLayout">
        <pc:chgData name="Dornequa Fleming" userId="f62257b34b968a89" providerId="LiveId" clId="{7E8C4F28-10AC-403A-A24C-F5850CC1F401}" dt="2025-10-05T16:45:52.787" v="3705"/>
        <pc:sldMkLst>
          <pc:docMk/>
          <pc:sldMk cId="2307082447" sldId="275"/>
        </pc:sldMkLst>
        <pc:spChg chg="mod">
          <ac:chgData name="Dornequa Fleming" userId="f62257b34b968a89" providerId="LiveId" clId="{7E8C4F28-10AC-403A-A24C-F5850CC1F401}" dt="2025-10-05T16:45:52.787" v="3705"/>
          <ac:spMkLst>
            <pc:docMk/>
            <pc:sldMk cId="2307082447" sldId="275"/>
            <ac:spMk id="2" creationId="{8945A64D-0891-68BE-FDE3-FBE13293255A}"/>
          </ac:spMkLst>
        </pc:spChg>
        <pc:spChg chg="add del mod">
          <ac:chgData name="Dornequa Fleming" userId="f62257b34b968a89" providerId="LiveId" clId="{7E8C4F28-10AC-403A-A24C-F5850CC1F401}" dt="2025-10-05T14:56:45.975" v="2862" actId="26606"/>
          <ac:spMkLst>
            <pc:docMk/>
            <pc:sldMk cId="2307082447" sldId="275"/>
            <ac:spMk id="3" creationId="{75539DA4-D411-8C9C-873D-A0DEAB7AEF03}"/>
          </ac:spMkLst>
        </pc:spChg>
        <pc:spChg chg="add del mod">
          <ac:chgData name="Dornequa Fleming" userId="f62257b34b968a89" providerId="LiveId" clId="{7E8C4F28-10AC-403A-A24C-F5850CC1F401}" dt="2025-10-05T16:30:26.237" v="3654" actId="21"/>
          <ac:spMkLst>
            <pc:docMk/>
            <pc:sldMk cId="2307082447" sldId="275"/>
            <ac:spMk id="7" creationId="{90EE8115-BAEF-2090-DFCC-808FF75FC913}"/>
          </ac:spMkLst>
        </pc:spChg>
        <pc:spChg chg="add del mod">
          <ac:chgData name="Dornequa Fleming" userId="f62257b34b968a89" providerId="LiveId" clId="{7E8C4F28-10AC-403A-A24C-F5850CC1F401}" dt="2025-10-05T14:56:21.618" v="2853" actId="26606"/>
          <ac:spMkLst>
            <pc:docMk/>
            <pc:sldMk cId="2307082447" sldId="275"/>
            <ac:spMk id="9" creationId="{3D16483B-8E61-6AB5-F026-5C3AFE1792F4}"/>
          </ac:spMkLst>
        </pc:spChg>
        <pc:spChg chg="add del mod">
          <ac:chgData name="Dornequa Fleming" userId="f62257b34b968a89" providerId="LiveId" clId="{7E8C4F28-10AC-403A-A24C-F5850CC1F401}" dt="2025-10-05T14:56:35.420" v="2855" actId="26606"/>
          <ac:spMkLst>
            <pc:docMk/>
            <pc:sldMk cId="2307082447" sldId="275"/>
            <ac:spMk id="11" creationId="{ECB9EDDE-FAAF-62DF-EF53-93E15930E4D8}"/>
          </ac:spMkLst>
        </pc:spChg>
        <pc:spChg chg="add del mod">
          <ac:chgData name="Dornequa Fleming" userId="f62257b34b968a89" providerId="LiveId" clId="{7E8C4F28-10AC-403A-A24C-F5850CC1F401}" dt="2025-10-05T14:56:38.020" v="2857" actId="26606"/>
          <ac:spMkLst>
            <pc:docMk/>
            <pc:sldMk cId="2307082447" sldId="275"/>
            <ac:spMk id="14" creationId="{3D16483B-8E61-6AB5-F026-5C3AFE1792F4}"/>
          </ac:spMkLst>
        </pc:spChg>
        <pc:spChg chg="add del mod">
          <ac:chgData name="Dornequa Fleming" userId="f62257b34b968a89" providerId="LiveId" clId="{7E8C4F28-10AC-403A-A24C-F5850CC1F401}" dt="2025-10-05T14:56:42.039" v="2859" actId="26606"/>
          <ac:spMkLst>
            <pc:docMk/>
            <pc:sldMk cId="2307082447" sldId="275"/>
            <ac:spMk id="17" creationId="{ECB9EDDE-FAAF-62DF-EF53-93E15930E4D8}"/>
          </ac:spMkLst>
        </pc:spChg>
        <pc:spChg chg="add del mod">
          <ac:chgData name="Dornequa Fleming" userId="f62257b34b968a89" providerId="LiveId" clId="{7E8C4F28-10AC-403A-A24C-F5850CC1F401}" dt="2025-10-05T14:56:45.943" v="2861" actId="26606"/>
          <ac:spMkLst>
            <pc:docMk/>
            <pc:sldMk cId="2307082447" sldId="275"/>
            <ac:spMk id="21" creationId="{75539DA4-D411-8C9C-873D-A0DEAB7AEF03}"/>
          </ac:spMkLst>
        </pc:spChg>
        <pc:spChg chg="add del mod">
          <ac:chgData name="Dornequa Fleming" userId="f62257b34b968a89" providerId="LiveId" clId="{7E8C4F28-10AC-403A-A24C-F5850CC1F401}" dt="2025-10-05T14:58:57.628" v="2869" actId="21"/>
          <ac:spMkLst>
            <pc:docMk/>
            <pc:sldMk cId="2307082447" sldId="275"/>
            <ac:spMk id="23" creationId="{3D16483B-8E61-6AB5-F026-5C3AFE1792F4}"/>
          </ac:spMkLst>
        </pc:spChg>
        <pc:graphicFrameChg chg="add del mod">
          <ac:chgData name="Dornequa Fleming" userId="f62257b34b968a89" providerId="LiveId" clId="{7E8C4F28-10AC-403A-A24C-F5850CC1F401}" dt="2025-10-05T14:56:21.618" v="2853" actId="26606"/>
          <ac:graphicFrameMkLst>
            <pc:docMk/>
            <pc:sldMk cId="2307082447" sldId="275"/>
            <ac:graphicFrameMk id="5" creationId="{203FBF34-FC04-685C-144B-E62918938BB7}"/>
          </ac:graphicFrameMkLst>
        </pc:graphicFrameChg>
        <pc:graphicFrameChg chg="add del mod">
          <ac:chgData name="Dornequa Fleming" userId="f62257b34b968a89" providerId="LiveId" clId="{7E8C4F28-10AC-403A-A24C-F5850CC1F401}" dt="2025-10-05T14:56:35.420" v="2855" actId="26606"/>
          <ac:graphicFrameMkLst>
            <pc:docMk/>
            <pc:sldMk cId="2307082447" sldId="275"/>
            <ac:graphicFrameMk id="12" creationId="{27FBD15B-CF28-929D-7292-7C3F29D4EB43}"/>
          </ac:graphicFrameMkLst>
        </pc:graphicFrameChg>
        <pc:graphicFrameChg chg="add del mod">
          <ac:chgData name="Dornequa Fleming" userId="f62257b34b968a89" providerId="LiveId" clId="{7E8C4F28-10AC-403A-A24C-F5850CC1F401}" dt="2025-10-05T14:56:38.020" v="2857" actId="26606"/>
          <ac:graphicFrameMkLst>
            <pc:docMk/>
            <pc:sldMk cId="2307082447" sldId="275"/>
            <ac:graphicFrameMk id="15" creationId="{203FBF34-FC04-685C-144B-E62918938BB7}"/>
          </ac:graphicFrameMkLst>
        </pc:graphicFrameChg>
        <pc:graphicFrameChg chg="add del mod">
          <ac:chgData name="Dornequa Fleming" userId="f62257b34b968a89" providerId="LiveId" clId="{7E8C4F28-10AC-403A-A24C-F5850CC1F401}" dt="2025-10-05T14:56:42.039" v="2859" actId="26606"/>
          <ac:graphicFrameMkLst>
            <pc:docMk/>
            <pc:sldMk cId="2307082447" sldId="275"/>
            <ac:graphicFrameMk id="18" creationId="{27FBD15B-CF28-929D-7292-7C3F29D4EB43}"/>
          </ac:graphicFrameMkLst>
        </pc:graphicFrameChg>
        <pc:graphicFrameChg chg="add mod">
          <ac:chgData name="Dornequa Fleming" userId="f62257b34b968a89" providerId="LiveId" clId="{7E8C4F28-10AC-403A-A24C-F5850CC1F401}" dt="2025-10-05T14:59:53.770" v="2876"/>
          <ac:graphicFrameMkLst>
            <pc:docMk/>
            <pc:sldMk cId="2307082447" sldId="275"/>
            <ac:graphicFrameMk id="24" creationId="{203FBF34-FC04-685C-144B-E62918938BB7}"/>
          </ac:graphicFrameMkLst>
        </pc:graphicFrameChg>
        <pc:picChg chg="add mod">
          <ac:chgData name="Dornequa Fleming" userId="f62257b34b968a89" providerId="LiveId" clId="{7E8C4F28-10AC-403A-A24C-F5850CC1F401}" dt="2025-10-05T14:59:25.032" v="2875" actId="14100"/>
          <ac:picMkLst>
            <pc:docMk/>
            <pc:sldMk cId="2307082447" sldId="275"/>
            <ac:picMk id="6" creationId="{79F10D5D-31B3-D7BC-5D46-137DCCFE763E}"/>
          </ac:picMkLst>
        </pc:picChg>
        <pc:picChg chg="add del">
          <ac:chgData name="Dornequa Fleming" userId="f62257b34b968a89" providerId="LiveId" clId="{7E8C4F28-10AC-403A-A24C-F5850CC1F401}" dt="2025-10-05T14:56:45.943" v="2861" actId="26606"/>
          <ac:picMkLst>
            <pc:docMk/>
            <pc:sldMk cId="2307082447" sldId="275"/>
            <ac:picMk id="20" creationId="{D9EAEA1B-9DE2-93DB-1788-6E52AAC8471E}"/>
          </ac:picMkLst>
        </pc:picChg>
      </pc:sldChg>
      <pc:sldChg chg="addSp delSp modSp new mod modClrScheme chgLayout">
        <pc:chgData name="Dornequa Fleming" userId="f62257b34b968a89" providerId="LiveId" clId="{7E8C4F28-10AC-403A-A24C-F5850CC1F401}" dt="2025-10-05T16:45:52.787" v="3705"/>
        <pc:sldMkLst>
          <pc:docMk/>
          <pc:sldMk cId="4210265738" sldId="276"/>
        </pc:sldMkLst>
        <pc:spChg chg="mod">
          <ac:chgData name="Dornequa Fleming" userId="f62257b34b968a89" providerId="LiveId" clId="{7E8C4F28-10AC-403A-A24C-F5850CC1F401}" dt="2025-10-05T16:45:52.787" v="3705"/>
          <ac:spMkLst>
            <pc:docMk/>
            <pc:sldMk cId="4210265738" sldId="276"/>
            <ac:spMk id="2" creationId="{7EE6DD7A-9996-1F3F-8FF2-0D710F141D6B}"/>
          </ac:spMkLst>
        </pc:spChg>
        <pc:spChg chg="add del mod">
          <ac:chgData name="Dornequa Fleming" userId="f62257b34b968a89" providerId="LiveId" clId="{7E8C4F28-10AC-403A-A24C-F5850CC1F401}" dt="2025-10-05T15:00:27.325" v="2887" actId="26606"/>
          <ac:spMkLst>
            <pc:docMk/>
            <pc:sldMk cId="4210265738" sldId="276"/>
            <ac:spMk id="3" creationId="{04A6C2C4-F740-F4B8-E6E4-04101604C772}"/>
          </ac:spMkLst>
        </pc:spChg>
        <pc:spChg chg="add del mod">
          <ac:chgData name="Dornequa Fleming" userId="f62257b34b968a89" providerId="LiveId" clId="{7E8C4F28-10AC-403A-A24C-F5850CC1F401}" dt="2025-10-05T15:00:05.038" v="2880" actId="26606"/>
          <ac:spMkLst>
            <pc:docMk/>
            <pc:sldMk cId="4210265738" sldId="276"/>
            <ac:spMk id="9" creationId="{11F528B9-0F3B-71FA-9F79-AECEE9107C50}"/>
          </ac:spMkLst>
        </pc:spChg>
        <pc:spChg chg="add del mod">
          <ac:chgData name="Dornequa Fleming" userId="f62257b34b968a89" providerId="LiveId" clId="{7E8C4F28-10AC-403A-A24C-F5850CC1F401}" dt="2025-10-05T15:00:22.082" v="2884" actId="26606"/>
          <ac:spMkLst>
            <pc:docMk/>
            <pc:sldMk cId="4210265738" sldId="276"/>
            <ac:spMk id="13" creationId="{777B3127-AA0E-AEA2-2706-90A226165150}"/>
          </ac:spMkLst>
        </pc:spChg>
        <pc:graphicFrameChg chg="add del">
          <ac:chgData name="Dornequa Fleming" userId="f62257b34b968a89" providerId="LiveId" clId="{7E8C4F28-10AC-403A-A24C-F5850CC1F401}" dt="2025-10-05T15:00:01.006" v="2878" actId="26606"/>
          <ac:graphicFrameMkLst>
            <pc:docMk/>
            <pc:sldMk cId="4210265738" sldId="276"/>
            <ac:graphicFrameMk id="5" creationId="{B6B42A14-4004-6E52-9ABA-BB0108EC6491}"/>
          </ac:graphicFrameMkLst>
        </pc:graphicFrameChg>
        <pc:graphicFrameChg chg="add del mod">
          <ac:chgData name="Dornequa Fleming" userId="f62257b34b968a89" providerId="LiveId" clId="{7E8C4F28-10AC-403A-A24C-F5850CC1F401}" dt="2025-10-05T15:00:05.038" v="2880" actId="26606"/>
          <ac:graphicFrameMkLst>
            <pc:docMk/>
            <pc:sldMk cId="4210265738" sldId="276"/>
            <ac:graphicFrameMk id="7" creationId="{39AD97E0-B988-BB3F-5ED4-18C05C26704B}"/>
          </ac:graphicFrameMkLst>
        </pc:graphicFrameChg>
        <pc:graphicFrameChg chg="add del">
          <ac:chgData name="Dornequa Fleming" userId="f62257b34b968a89" providerId="LiveId" clId="{7E8C4F28-10AC-403A-A24C-F5850CC1F401}" dt="2025-10-05T15:00:17.792" v="2882" actId="26606"/>
          <ac:graphicFrameMkLst>
            <pc:docMk/>
            <pc:sldMk cId="4210265738" sldId="276"/>
            <ac:graphicFrameMk id="11" creationId="{B6B42A14-4004-6E52-9ABA-BB0108EC6491}"/>
          </ac:graphicFrameMkLst>
        </pc:graphicFrameChg>
        <pc:graphicFrameChg chg="add del mod">
          <ac:chgData name="Dornequa Fleming" userId="f62257b34b968a89" providerId="LiveId" clId="{7E8C4F28-10AC-403A-A24C-F5850CC1F401}" dt="2025-10-05T15:00:22.082" v="2884" actId="26606"/>
          <ac:graphicFrameMkLst>
            <pc:docMk/>
            <pc:sldMk cId="4210265738" sldId="276"/>
            <ac:graphicFrameMk id="14" creationId="{4019C1E8-7546-392A-F4B0-BA5B5181B66E}"/>
          </ac:graphicFrameMkLst>
        </pc:graphicFrameChg>
        <pc:graphicFrameChg chg="add del">
          <ac:chgData name="Dornequa Fleming" userId="f62257b34b968a89" providerId="LiveId" clId="{7E8C4F28-10AC-403A-A24C-F5850CC1F401}" dt="2025-10-05T15:00:27.263" v="2886" actId="26606"/>
          <ac:graphicFrameMkLst>
            <pc:docMk/>
            <pc:sldMk cId="4210265738" sldId="276"/>
            <ac:graphicFrameMk id="16" creationId="{0BB1BD12-01F3-3D2D-AC2D-7D2A01E547EE}"/>
          </ac:graphicFrameMkLst>
        </pc:graphicFrameChg>
        <pc:graphicFrameChg chg="add mod">
          <ac:chgData name="Dornequa Fleming" userId="f62257b34b968a89" providerId="LiveId" clId="{7E8C4F28-10AC-403A-A24C-F5850CC1F401}" dt="2025-10-05T16:45:51.667" v="3704"/>
          <ac:graphicFrameMkLst>
            <pc:docMk/>
            <pc:sldMk cId="4210265738" sldId="276"/>
            <ac:graphicFrameMk id="18" creationId="{B6B42A14-4004-6E52-9ABA-BB0108EC6491}"/>
          </ac:graphicFrameMkLst>
        </pc:graphicFrameChg>
      </pc:sldChg>
      <pc:sldChg chg="modSp new mod ord">
        <pc:chgData name="Dornequa Fleming" userId="f62257b34b968a89" providerId="LiveId" clId="{7E8C4F28-10AC-403A-A24C-F5850CC1F401}" dt="2025-10-05T22:36:35.271" v="4861" actId="20577"/>
        <pc:sldMkLst>
          <pc:docMk/>
          <pc:sldMk cId="517751269" sldId="277"/>
        </pc:sldMkLst>
        <pc:spChg chg="mod">
          <ac:chgData name="Dornequa Fleming" userId="f62257b34b968a89" providerId="LiveId" clId="{7E8C4F28-10AC-403A-A24C-F5850CC1F401}" dt="2025-10-05T16:45:52.787" v="3705"/>
          <ac:spMkLst>
            <pc:docMk/>
            <pc:sldMk cId="517751269" sldId="277"/>
            <ac:spMk id="2" creationId="{122CAEE0-2BE6-B416-B900-B40F01FB570F}"/>
          </ac:spMkLst>
        </pc:spChg>
        <pc:spChg chg="mod">
          <ac:chgData name="Dornequa Fleming" userId="f62257b34b968a89" providerId="LiveId" clId="{7E8C4F28-10AC-403A-A24C-F5850CC1F401}" dt="2025-10-05T22:36:35.271" v="4861" actId="20577"/>
          <ac:spMkLst>
            <pc:docMk/>
            <pc:sldMk cId="517751269" sldId="277"/>
            <ac:spMk id="3" creationId="{66A5DE37-4E29-D3B6-A09A-78A0EFE7BC5A}"/>
          </ac:spMkLst>
        </pc:spChg>
      </pc:sldChg>
      <pc:sldChg chg="new del">
        <pc:chgData name="Dornequa Fleming" userId="f62257b34b968a89" providerId="LiveId" clId="{7E8C4F28-10AC-403A-A24C-F5850CC1F401}" dt="2025-10-05T16:26:37.535" v="3604" actId="2696"/>
        <pc:sldMkLst>
          <pc:docMk/>
          <pc:sldMk cId="2185896039" sldId="278"/>
        </pc:sldMkLst>
      </pc:sldChg>
      <pc:sldChg chg="modSp new del mod ord">
        <pc:chgData name="Dornequa Fleming" userId="f62257b34b968a89" providerId="LiveId" clId="{7E8C4F28-10AC-403A-A24C-F5850CC1F401}" dt="2025-10-05T16:29:40.248" v="3652" actId="2696"/>
        <pc:sldMkLst>
          <pc:docMk/>
          <pc:sldMk cId="2817510588" sldId="278"/>
        </pc:sldMkLst>
        <pc:spChg chg="mod">
          <ac:chgData name="Dornequa Fleming" userId="f62257b34b968a89" providerId="LiveId" clId="{7E8C4F28-10AC-403A-A24C-F5850CC1F401}" dt="2025-10-05T16:27:14.565" v="3621" actId="5793"/>
          <ac:spMkLst>
            <pc:docMk/>
            <pc:sldMk cId="2817510588" sldId="278"/>
            <ac:spMk id="2" creationId="{F6688AEA-1AF1-1101-E42C-C191FD5A8503}"/>
          </ac:spMkLst>
        </pc:spChg>
        <pc:spChg chg="mod">
          <ac:chgData name="Dornequa Fleming" userId="f62257b34b968a89" providerId="LiveId" clId="{7E8C4F28-10AC-403A-A24C-F5850CC1F401}" dt="2025-10-05T16:28:44.225" v="3646" actId="20577"/>
          <ac:spMkLst>
            <pc:docMk/>
            <pc:sldMk cId="2817510588" sldId="278"/>
            <ac:spMk id="3" creationId="{6773C613-0D03-845D-3515-EB20D01177B3}"/>
          </ac:spMkLst>
        </pc:spChg>
      </pc:sldChg>
      <pc:sldChg chg="addSp modSp new mod modClrScheme chgLayout">
        <pc:chgData name="Dornequa Fleming" userId="f62257b34b968a89" providerId="LiveId" clId="{7E8C4F28-10AC-403A-A24C-F5850CC1F401}" dt="2025-10-05T16:45:52.787" v="3705"/>
        <pc:sldMkLst>
          <pc:docMk/>
          <pc:sldMk cId="4108690391" sldId="278"/>
        </pc:sldMkLst>
        <pc:spChg chg="mod">
          <ac:chgData name="Dornequa Fleming" userId="f62257b34b968a89" providerId="LiveId" clId="{7E8C4F28-10AC-403A-A24C-F5850CC1F401}" dt="2025-10-05T16:45:52.787" v="3705"/>
          <ac:spMkLst>
            <pc:docMk/>
            <pc:sldMk cId="4108690391" sldId="278"/>
            <ac:spMk id="2" creationId="{2582B575-80DE-779F-81DD-2ECDC2858654}"/>
          </ac:spMkLst>
        </pc:spChg>
        <pc:spChg chg="add mod">
          <ac:chgData name="Dornequa Fleming" userId="f62257b34b968a89" providerId="LiveId" clId="{7E8C4F28-10AC-403A-A24C-F5850CC1F401}" dt="2025-10-05T16:36:02.566" v="3668" actId="14100"/>
          <ac:spMkLst>
            <pc:docMk/>
            <pc:sldMk cId="4108690391" sldId="278"/>
            <ac:spMk id="5" creationId="{6C6933E4-962A-49B6-9D93-5679BF16777A}"/>
          </ac:spMkLst>
        </pc:spChg>
        <pc:picChg chg="add mod">
          <ac:chgData name="Dornequa Fleming" userId="f62257b34b968a89" providerId="LiveId" clId="{7E8C4F28-10AC-403A-A24C-F5850CC1F401}" dt="2025-10-05T16:36:02.566" v="3668" actId="14100"/>
          <ac:picMkLst>
            <pc:docMk/>
            <pc:sldMk cId="4108690391" sldId="278"/>
            <ac:picMk id="4" creationId="{078D42B7-7C75-1CED-C5FD-6EFF09410FC8}"/>
          </ac:picMkLst>
        </pc:picChg>
      </pc:sldChg>
      <pc:sldChg chg="add del">
        <pc:chgData name="Dornequa Fleming" userId="f62257b34b968a89" providerId="LiveId" clId="{7E8C4F28-10AC-403A-A24C-F5850CC1F401}" dt="2025-10-05T16:27:01.480" v="3607" actId="2696"/>
        <pc:sldMkLst>
          <pc:docMk/>
          <pc:sldMk cId="56842821" sldId="279"/>
        </pc:sldMkLst>
      </pc:sldChg>
      <pc:sldChg chg="addSp delSp modSp add mod modClrScheme chgLayout">
        <pc:chgData name="Dornequa Fleming" userId="f62257b34b968a89" providerId="LiveId" clId="{7E8C4F28-10AC-403A-A24C-F5850CC1F401}" dt="2025-10-05T20:51:10.983" v="3871" actId="20577"/>
        <pc:sldMkLst>
          <pc:docMk/>
          <pc:sldMk cId="3458896929" sldId="279"/>
        </pc:sldMkLst>
        <pc:spChg chg="mod">
          <ac:chgData name="Dornequa Fleming" userId="f62257b34b968a89" providerId="LiveId" clId="{7E8C4F28-10AC-403A-A24C-F5850CC1F401}" dt="2025-10-05T16:48:49.853" v="3732" actId="20577"/>
          <ac:spMkLst>
            <pc:docMk/>
            <pc:sldMk cId="3458896929" sldId="279"/>
            <ac:spMk id="26" creationId="{70BA96D9-2E56-3DBD-6315-048A1B2800FB}"/>
          </ac:spMkLst>
        </pc:spChg>
        <pc:spChg chg="mod ord">
          <ac:chgData name="Dornequa Fleming" userId="f62257b34b968a89" providerId="LiveId" clId="{7E8C4F28-10AC-403A-A24C-F5850CC1F401}" dt="2025-10-05T20:51:10.983" v="3871" actId="20577"/>
          <ac:spMkLst>
            <pc:docMk/>
            <pc:sldMk cId="3458896929" sldId="279"/>
            <ac:spMk id="27" creationId="{64C89AC3-3D7A-65BB-C3F4-2B1CB19E78D1}"/>
          </ac:spMkLst>
        </pc:spChg>
        <pc:spChg chg="add del mod">
          <ac:chgData name="Dornequa Fleming" userId="f62257b34b968a89" providerId="LiveId" clId="{7E8C4F28-10AC-403A-A24C-F5850CC1F401}" dt="2025-10-05T16:46:15.729" v="3709" actId="26606"/>
          <ac:spMkLst>
            <pc:docMk/>
            <pc:sldMk cId="3458896929" sldId="279"/>
            <ac:spMk id="32" creationId="{9420EE56-52AC-F80A-5106-314FB2A9DEDB}"/>
          </ac:spMkLst>
        </pc:spChg>
        <pc:spChg chg="add del mod">
          <ac:chgData name="Dornequa Fleming" userId="f62257b34b968a89" providerId="LiveId" clId="{7E8C4F28-10AC-403A-A24C-F5850CC1F401}" dt="2025-10-05T16:46:15.729" v="3709" actId="26606"/>
          <ac:spMkLst>
            <pc:docMk/>
            <pc:sldMk cId="3458896929" sldId="279"/>
            <ac:spMk id="34" creationId="{61622D2D-FFBE-7A21-83B6-4A4285801D23}"/>
          </ac:spMkLst>
        </pc:spChg>
        <pc:spChg chg="add del mod">
          <ac:chgData name="Dornequa Fleming" userId="f62257b34b968a89" providerId="LiveId" clId="{7E8C4F28-10AC-403A-A24C-F5850CC1F401}" dt="2025-10-05T16:46:15.729" v="3709" actId="26606"/>
          <ac:spMkLst>
            <pc:docMk/>
            <pc:sldMk cId="3458896929" sldId="279"/>
            <ac:spMk id="36" creationId="{01B32D89-421E-9E8E-607D-85D216926632}"/>
          </ac:spMkLst>
        </pc:spChg>
        <pc:spChg chg="add del mod">
          <ac:chgData name="Dornequa Fleming" userId="f62257b34b968a89" providerId="LiveId" clId="{7E8C4F28-10AC-403A-A24C-F5850CC1F401}" dt="2025-10-05T16:46:15.729" v="3709" actId="26606"/>
          <ac:spMkLst>
            <pc:docMk/>
            <pc:sldMk cId="3458896929" sldId="279"/>
            <ac:spMk id="38" creationId="{7E431257-A8B4-6083-E675-8994729118C8}"/>
          </ac:spMkLst>
        </pc:spChg>
        <pc:picChg chg="add del">
          <ac:chgData name="Dornequa Fleming" userId="f62257b34b968a89" providerId="LiveId" clId="{7E8C4F28-10AC-403A-A24C-F5850CC1F401}" dt="2025-10-05T16:46:13.880" v="3707" actId="26606"/>
          <ac:picMkLst>
            <pc:docMk/>
            <pc:sldMk cId="3458896929" sldId="279"/>
            <ac:picMk id="29" creationId="{86046FE0-86C0-02AD-6A20-2A68B46BF241}"/>
          </ac:picMkLst>
        </pc:picChg>
      </pc:sldChg>
      <pc:sldChg chg="modSp add mod">
        <pc:chgData name="Dornequa Fleming" userId="f62257b34b968a89" providerId="LiveId" clId="{7E8C4F28-10AC-403A-A24C-F5850CC1F401}" dt="2025-10-05T16:43:22.250" v="3699" actId="14100"/>
        <pc:sldMkLst>
          <pc:docMk/>
          <pc:sldMk cId="1194920435" sldId="280"/>
        </pc:sldMkLst>
        <pc:spChg chg="mod">
          <ac:chgData name="Dornequa Fleming" userId="f62257b34b968a89" providerId="LiveId" clId="{7E8C4F28-10AC-403A-A24C-F5850CC1F401}" dt="2025-10-05T16:43:15.427" v="3698" actId="1076"/>
          <ac:spMkLst>
            <pc:docMk/>
            <pc:sldMk cId="1194920435" sldId="280"/>
            <ac:spMk id="3" creationId="{61377AF6-2477-81EC-D1BC-43FD72DF18F6}"/>
          </ac:spMkLst>
        </pc:spChg>
        <pc:spChg chg="mod">
          <ac:chgData name="Dornequa Fleming" userId="f62257b34b968a89" providerId="LiveId" clId="{7E8C4F28-10AC-403A-A24C-F5850CC1F401}" dt="2025-10-05T16:43:22.250" v="3699" actId="14100"/>
          <ac:spMkLst>
            <pc:docMk/>
            <pc:sldMk cId="1194920435" sldId="280"/>
            <ac:spMk id="7" creationId="{3729F5A9-769F-755B-5BD0-F4628995F0AF}"/>
          </ac:spMkLst>
        </pc:spChg>
      </pc:sldChg>
      <pc:sldChg chg="addSp delSp modSp add mod">
        <pc:chgData name="Dornequa Fleming" userId="f62257b34b968a89" providerId="LiveId" clId="{7E8C4F28-10AC-403A-A24C-F5850CC1F401}" dt="2025-10-05T16:58:51.716" v="3795" actId="2711"/>
        <pc:sldMkLst>
          <pc:docMk/>
          <pc:sldMk cId="271234537" sldId="281"/>
        </pc:sldMkLst>
        <pc:spChg chg="del mod">
          <ac:chgData name="Dornequa Fleming" userId="f62257b34b968a89" providerId="LiveId" clId="{7E8C4F28-10AC-403A-A24C-F5850CC1F401}" dt="2025-10-05T16:45:21.724" v="3701" actId="21"/>
          <ac:spMkLst>
            <pc:docMk/>
            <pc:sldMk cId="271234537" sldId="281"/>
            <ac:spMk id="2" creationId="{79731E97-2C0E-640D-6B7D-DEE21F6FD5F2}"/>
          </ac:spMkLst>
        </pc:spChg>
        <pc:spChg chg="add del mod">
          <ac:chgData name="Dornequa Fleming" userId="f62257b34b968a89" providerId="LiveId" clId="{7E8C4F28-10AC-403A-A24C-F5850CC1F401}" dt="2025-10-05T16:45:27.684" v="3703" actId="21"/>
          <ac:spMkLst>
            <pc:docMk/>
            <pc:sldMk cId="271234537" sldId="281"/>
            <ac:spMk id="4" creationId="{746E2044-CA52-6DEB-7017-F047F18F6DD2}"/>
          </ac:spMkLst>
        </pc:spChg>
        <pc:spChg chg="add mod">
          <ac:chgData name="Dornequa Fleming" userId="f62257b34b968a89" providerId="LiveId" clId="{7E8C4F28-10AC-403A-A24C-F5850CC1F401}" dt="2025-10-05T16:58:51.716" v="3795" actId="2711"/>
          <ac:spMkLst>
            <pc:docMk/>
            <pc:sldMk cId="271234537" sldId="281"/>
            <ac:spMk id="5" creationId="{D0985692-23DB-DADE-E0E1-6625005085C5}"/>
          </ac:spMkLst>
        </pc:spChg>
        <pc:graphicFrameChg chg="mod">
          <ac:chgData name="Dornequa Fleming" userId="f62257b34b968a89" providerId="LiveId" clId="{7E8C4F28-10AC-403A-A24C-F5850CC1F401}" dt="2025-10-05T16:45:11.738" v="3700" actId="1076"/>
          <ac:graphicFrameMkLst>
            <pc:docMk/>
            <pc:sldMk cId="271234537" sldId="281"/>
            <ac:graphicFrameMk id="8" creationId="{34102E84-1E70-3283-F5F0-DE6DA7AC6FFD}"/>
          </ac:graphicFrameMkLst>
        </pc:graphicFrameChg>
      </pc:sldChg>
      <pc:sldChg chg="addSp delSp modSp add mod">
        <pc:chgData name="Dornequa Fleming" userId="f62257b34b968a89" providerId="LiveId" clId="{7E8C4F28-10AC-403A-A24C-F5850CC1F401}" dt="2025-10-05T17:02:27.257" v="3807" actId="1076"/>
        <pc:sldMkLst>
          <pc:docMk/>
          <pc:sldMk cId="3810285065" sldId="282"/>
        </pc:sldMkLst>
        <pc:spChg chg="mod">
          <ac:chgData name="Dornequa Fleming" userId="f62257b34b968a89" providerId="LiveId" clId="{7E8C4F28-10AC-403A-A24C-F5850CC1F401}" dt="2025-10-05T16:42:47.639" v="3694" actId="1076"/>
          <ac:spMkLst>
            <pc:docMk/>
            <pc:sldMk cId="3810285065" sldId="282"/>
            <ac:spMk id="2" creationId="{A5877DF8-1D18-DFDE-DD34-2974544B6EF0}"/>
          </ac:spMkLst>
        </pc:spChg>
        <pc:spChg chg="add del mod">
          <ac:chgData name="Dornequa Fleming" userId="f62257b34b968a89" providerId="LiveId" clId="{7E8C4F28-10AC-403A-A24C-F5850CC1F401}" dt="2025-10-05T17:02:19.862" v="3806" actId="21"/>
          <ac:spMkLst>
            <pc:docMk/>
            <pc:sldMk cId="3810285065" sldId="282"/>
            <ac:spMk id="5" creationId="{8A92220C-25D1-A2FB-AD94-0F7EA090196B}"/>
          </ac:spMkLst>
        </pc:spChg>
        <pc:spChg chg="mod">
          <ac:chgData name="Dornequa Fleming" userId="f62257b34b968a89" providerId="LiveId" clId="{7E8C4F28-10AC-403A-A24C-F5850CC1F401}" dt="2025-10-05T16:55:08.233" v="3781" actId="33524"/>
          <ac:spMkLst>
            <pc:docMk/>
            <pc:sldMk cId="3810285065" sldId="282"/>
            <ac:spMk id="30" creationId="{95C2B7E9-20CB-EA56-993D-0BF8F833A2F3}"/>
          </ac:spMkLst>
        </pc:spChg>
        <pc:picChg chg="add mod">
          <ac:chgData name="Dornequa Fleming" userId="f62257b34b968a89" providerId="LiveId" clId="{7E8C4F28-10AC-403A-A24C-F5850CC1F401}" dt="2025-10-05T17:02:27.257" v="3807" actId="1076"/>
          <ac:picMkLst>
            <pc:docMk/>
            <pc:sldMk cId="3810285065" sldId="282"/>
            <ac:picMk id="4" creationId="{1CDFC25E-3D7E-FFCF-C706-DF4633574AA8}"/>
          </ac:picMkLst>
        </pc:picChg>
      </pc:sldChg>
      <pc:sldChg chg="modSp add mod">
        <pc:chgData name="Dornequa Fleming" userId="f62257b34b968a89" providerId="LiveId" clId="{7E8C4F28-10AC-403A-A24C-F5850CC1F401}" dt="2025-10-05T20:52:55.255" v="3873" actId="14100"/>
        <pc:sldMkLst>
          <pc:docMk/>
          <pc:sldMk cId="906622316" sldId="283"/>
        </pc:sldMkLst>
        <pc:spChg chg="mod">
          <ac:chgData name="Dornequa Fleming" userId="f62257b34b968a89" providerId="LiveId" clId="{7E8C4F28-10AC-403A-A24C-F5850CC1F401}" dt="2025-10-05T16:56:40.693" v="3793" actId="14100"/>
          <ac:spMkLst>
            <pc:docMk/>
            <pc:sldMk cId="906622316" sldId="283"/>
            <ac:spMk id="2" creationId="{251A2EF3-4E57-A086-659D-269C58F19A49}"/>
          </ac:spMkLst>
        </pc:spChg>
        <pc:spChg chg="mod">
          <ac:chgData name="Dornequa Fleming" userId="f62257b34b968a89" providerId="LiveId" clId="{7E8C4F28-10AC-403A-A24C-F5850CC1F401}" dt="2025-10-05T20:52:55.255" v="3873" actId="14100"/>
          <ac:spMkLst>
            <pc:docMk/>
            <pc:sldMk cId="906622316" sldId="283"/>
            <ac:spMk id="31" creationId="{26C1087D-E0DB-7E3B-7468-F3859421B413}"/>
          </ac:spMkLst>
        </pc:spChg>
      </pc:sldChg>
      <pc:sldChg chg="modSp add mod">
        <pc:chgData name="Dornequa Fleming" userId="f62257b34b968a89" providerId="LiveId" clId="{7E8C4F28-10AC-403A-A24C-F5850CC1F401}" dt="2025-10-05T16:57:24.607" v="3794" actId="207"/>
        <pc:sldMkLst>
          <pc:docMk/>
          <pc:sldMk cId="2856210173" sldId="284"/>
        </pc:sldMkLst>
        <pc:spChg chg="mod">
          <ac:chgData name="Dornequa Fleming" userId="f62257b34b968a89" providerId="LiveId" clId="{7E8C4F28-10AC-403A-A24C-F5850CC1F401}" dt="2025-10-05T16:45:52.787" v="3705"/>
          <ac:spMkLst>
            <pc:docMk/>
            <pc:sldMk cId="2856210173" sldId="284"/>
            <ac:spMk id="2" creationId="{8876C088-2C99-CB8F-A596-8972FB3D1A9D}"/>
          </ac:spMkLst>
        </pc:spChg>
        <pc:spChg chg="mod">
          <ac:chgData name="Dornequa Fleming" userId="f62257b34b968a89" providerId="LiveId" clId="{7E8C4F28-10AC-403A-A24C-F5850CC1F401}" dt="2025-10-05T16:45:52.787" v="3705"/>
          <ac:spMkLst>
            <pc:docMk/>
            <pc:sldMk cId="2856210173" sldId="284"/>
            <ac:spMk id="3" creationId="{3A92406D-8B6C-FA68-A075-B60092704DC3}"/>
          </ac:spMkLst>
        </pc:spChg>
        <pc:spChg chg="mod">
          <ac:chgData name="Dornequa Fleming" userId="f62257b34b968a89" providerId="LiveId" clId="{7E8C4F28-10AC-403A-A24C-F5850CC1F401}" dt="2025-10-05T16:45:52.787" v="3705"/>
          <ac:spMkLst>
            <pc:docMk/>
            <pc:sldMk cId="2856210173" sldId="284"/>
            <ac:spMk id="4" creationId="{6DE6D6EA-653E-8B62-BE3C-3AA48431C0F4}"/>
          </ac:spMkLst>
        </pc:spChg>
        <pc:spChg chg="mod">
          <ac:chgData name="Dornequa Fleming" userId="f62257b34b968a89" providerId="LiveId" clId="{7E8C4F28-10AC-403A-A24C-F5850CC1F401}" dt="2025-10-05T16:45:52.787" v="3705"/>
          <ac:spMkLst>
            <pc:docMk/>
            <pc:sldMk cId="2856210173" sldId="284"/>
            <ac:spMk id="5" creationId="{48C5AFC0-1BFF-891B-DD41-F24AD6D41F95}"/>
          </ac:spMkLst>
        </pc:spChg>
        <pc:spChg chg="mod">
          <ac:chgData name="Dornequa Fleming" userId="f62257b34b968a89" providerId="LiveId" clId="{7E8C4F28-10AC-403A-A24C-F5850CC1F401}" dt="2025-10-05T16:45:52.787" v="3705"/>
          <ac:spMkLst>
            <pc:docMk/>
            <pc:sldMk cId="2856210173" sldId="284"/>
            <ac:spMk id="6" creationId="{332A4C4A-970C-8FE5-CCDF-C66F19F7F330}"/>
          </ac:spMkLst>
        </pc:spChg>
        <pc:spChg chg="mod">
          <ac:chgData name="Dornequa Fleming" userId="f62257b34b968a89" providerId="LiveId" clId="{7E8C4F28-10AC-403A-A24C-F5850CC1F401}" dt="2025-10-05T16:57:24.607" v="3794" actId="207"/>
          <ac:spMkLst>
            <pc:docMk/>
            <pc:sldMk cId="2856210173" sldId="284"/>
            <ac:spMk id="7" creationId="{A83C7E6A-0877-7A55-A324-4AA50083A25B}"/>
          </ac:spMkLst>
        </pc:spChg>
      </pc:sldChg>
      <pc:sldChg chg="addSp delSp modSp add del mod">
        <pc:chgData name="Dornequa Fleming" userId="f62257b34b968a89" providerId="LiveId" clId="{7E8C4F28-10AC-403A-A24C-F5850CC1F401}" dt="2025-10-05T16:41:48.800" v="3688" actId="2696"/>
        <pc:sldMkLst>
          <pc:docMk/>
          <pc:sldMk cId="3340947950" sldId="285"/>
        </pc:sldMkLst>
        <pc:spChg chg="mod">
          <ac:chgData name="Dornequa Fleming" userId="f62257b34b968a89" providerId="LiveId" clId="{7E8C4F28-10AC-403A-A24C-F5850CC1F401}" dt="2025-10-05T16:40:26.907" v="3679" actId="27636"/>
          <ac:spMkLst>
            <pc:docMk/>
            <pc:sldMk cId="3340947950" sldId="285"/>
            <ac:spMk id="2" creationId="{251A2EF3-4E57-A086-659D-269C58F19A49}"/>
          </ac:spMkLst>
        </pc:spChg>
        <pc:spChg chg="add del mod">
          <ac:chgData name="Dornequa Fleming" userId="f62257b34b968a89" providerId="LiveId" clId="{7E8C4F28-10AC-403A-A24C-F5850CC1F401}" dt="2025-10-05T16:41:22.242" v="3685" actId="20577"/>
          <ac:spMkLst>
            <pc:docMk/>
            <pc:sldMk cId="3340947950" sldId="285"/>
            <ac:spMk id="10" creationId="{EEBA448E-1A6E-DDEC-B9C0-B6648FEFBD38}"/>
          </ac:spMkLst>
        </pc:spChg>
        <pc:spChg chg="add del">
          <ac:chgData name="Dornequa Fleming" userId="f62257b34b968a89" providerId="LiveId" clId="{7E8C4F28-10AC-403A-A24C-F5850CC1F401}" dt="2025-10-05T16:41:10.778" v="3683" actId="21"/>
          <ac:spMkLst>
            <pc:docMk/>
            <pc:sldMk cId="3340947950" sldId="285"/>
            <ac:spMk id="31" creationId="{26C1087D-E0DB-7E3B-7468-F3859421B413}"/>
          </ac:spMkLst>
        </pc:spChg>
      </pc:sldChg>
      <pc:sldChg chg="modSp add del mod">
        <pc:chgData name="Dornequa Fleming" userId="f62257b34b968a89" providerId="LiveId" clId="{7E8C4F28-10AC-403A-A24C-F5850CC1F401}" dt="2025-10-05T16:42:01.767" v="3689" actId="2696"/>
        <pc:sldMkLst>
          <pc:docMk/>
          <pc:sldMk cId="516794306" sldId="286"/>
        </pc:sldMkLst>
        <pc:spChg chg="mod">
          <ac:chgData name="Dornequa Fleming" userId="f62257b34b968a89" providerId="LiveId" clId="{7E8C4F28-10AC-403A-A24C-F5850CC1F401}" dt="2025-10-05T16:41:31.672" v="3687" actId="27636"/>
          <ac:spMkLst>
            <pc:docMk/>
            <pc:sldMk cId="516794306" sldId="286"/>
            <ac:spMk id="7" creationId="{A83C7E6A-0877-7A55-A324-4AA50083A25B}"/>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6802C-336E-5F4C-AC0E-21E9A522698D}" type="doc">
      <dgm:prSet loTypeId="urn:microsoft.com/office/officeart/2005/8/layout/radial3" loCatId="relationship" qsTypeId="urn:microsoft.com/office/officeart/2005/8/quickstyle/simple1" qsCatId="simple" csTypeId="urn:microsoft.com/office/officeart/2005/8/colors/accent1_2" csCatId="accent1" phldr="1"/>
      <dgm:spPr/>
      <dgm:t>
        <a:bodyPr/>
        <a:lstStyle/>
        <a:p>
          <a:endParaRPr lang="en-GB"/>
        </a:p>
      </dgm:t>
    </dgm:pt>
    <dgm:pt modelId="{ECE79D51-9ACB-3E48-8533-2E213E8DC221}">
      <dgm:prSet phldrT="[Text]" phldr="0"/>
      <dgm:spPr/>
      <dgm:t>
        <a:bodyPr/>
        <a:lstStyle/>
        <a:p>
          <a:r>
            <a:rPr lang="en-GB" dirty="0"/>
            <a:t>Features of Microsoft word </a:t>
          </a:r>
        </a:p>
      </dgm:t>
    </dgm:pt>
    <dgm:pt modelId="{512AD0B4-0631-4042-9DAA-3932A56AE5CA}" type="parTrans" cxnId="{B3C28664-B5BD-1A4D-BF15-DEFFF7519287}">
      <dgm:prSet/>
      <dgm:spPr/>
      <dgm:t>
        <a:bodyPr/>
        <a:lstStyle/>
        <a:p>
          <a:endParaRPr lang="en-GB"/>
        </a:p>
      </dgm:t>
    </dgm:pt>
    <dgm:pt modelId="{DAE04999-781C-F440-AEA3-EACA0246F664}" type="sibTrans" cxnId="{B3C28664-B5BD-1A4D-BF15-DEFFF7519287}">
      <dgm:prSet/>
      <dgm:spPr/>
      <dgm:t>
        <a:bodyPr/>
        <a:lstStyle/>
        <a:p>
          <a:endParaRPr lang="en-GB"/>
        </a:p>
      </dgm:t>
    </dgm:pt>
    <dgm:pt modelId="{45E12FA0-6014-8049-B0B8-0D10E4F8697F}">
      <dgm:prSet phldrT="[Text]" phldr="0"/>
      <dgm:spPr/>
      <dgm:t>
        <a:bodyPr/>
        <a:lstStyle/>
        <a:p>
          <a:r>
            <a:rPr lang="en-GB" dirty="0"/>
            <a:t>User friendly </a:t>
          </a:r>
        </a:p>
      </dgm:t>
    </dgm:pt>
    <dgm:pt modelId="{252C2BC9-50A8-774D-8722-1754FBF1AF6A}" type="parTrans" cxnId="{AD4979BB-861F-B443-9840-A3D708F16C58}">
      <dgm:prSet/>
      <dgm:spPr/>
      <dgm:t>
        <a:bodyPr/>
        <a:lstStyle/>
        <a:p>
          <a:endParaRPr lang="en-GB"/>
        </a:p>
      </dgm:t>
    </dgm:pt>
    <dgm:pt modelId="{91642C2F-B048-B944-A165-1F146AD8E103}" type="sibTrans" cxnId="{AD4979BB-861F-B443-9840-A3D708F16C58}">
      <dgm:prSet/>
      <dgm:spPr/>
      <dgm:t>
        <a:bodyPr/>
        <a:lstStyle/>
        <a:p>
          <a:endParaRPr lang="en-GB"/>
        </a:p>
      </dgm:t>
    </dgm:pt>
    <dgm:pt modelId="{712DE96F-924D-DE4C-8B8F-FA7AC12C877E}">
      <dgm:prSet phldrT="[Text]" phldr="0"/>
      <dgm:spPr/>
      <dgm:t>
        <a:bodyPr/>
        <a:lstStyle/>
        <a:p>
          <a:r>
            <a:rPr lang="en-GB" dirty="0"/>
            <a:t>Formatting </a:t>
          </a:r>
        </a:p>
      </dgm:t>
    </dgm:pt>
    <dgm:pt modelId="{FD16449A-0FAA-F84F-970C-114949CD89EF}" type="parTrans" cxnId="{9C71FA9B-BEE3-F144-8BD5-5BBB45CD124B}">
      <dgm:prSet/>
      <dgm:spPr/>
      <dgm:t>
        <a:bodyPr/>
        <a:lstStyle/>
        <a:p>
          <a:endParaRPr lang="en-GB"/>
        </a:p>
      </dgm:t>
    </dgm:pt>
    <dgm:pt modelId="{14A37E27-BC8D-224B-A795-FE59D99F22CF}" type="sibTrans" cxnId="{9C71FA9B-BEE3-F144-8BD5-5BBB45CD124B}">
      <dgm:prSet/>
      <dgm:spPr/>
      <dgm:t>
        <a:bodyPr/>
        <a:lstStyle/>
        <a:p>
          <a:endParaRPr lang="en-GB"/>
        </a:p>
      </dgm:t>
    </dgm:pt>
    <dgm:pt modelId="{5C58C1D9-CE56-CD40-9C40-94A41F845DC5}">
      <dgm:prSet phldrT="[Text]" phldr="0"/>
      <dgm:spPr/>
      <dgm:t>
        <a:bodyPr/>
        <a:lstStyle/>
        <a:p>
          <a:r>
            <a:rPr lang="en-GB" dirty="0"/>
            <a:t>Table of contents and navigation </a:t>
          </a:r>
        </a:p>
      </dgm:t>
    </dgm:pt>
    <dgm:pt modelId="{633F38FF-DFC7-C045-9165-8AD7D92117DD}" type="parTrans" cxnId="{80073782-50E6-E14D-B730-58A5EA8AFA7E}">
      <dgm:prSet/>
      <dgm:spPr/>
      <dgm:t>
        <a:bodyPr/>
        <a:lstStyle/>
        <a:p>
          <a:endParaRPr lang="en-GB"/>
        </a:p>
      </dgm:t>
    </dgm:pt>
    <dgm:pt modelId="{2820C2EB-FFF8-F644-BFE0-165E34F1B709}" type="sibTrans" cxnId="{80073782-50E6-E14D-B730-58A5EA8AFA7E}">
      <dgm:prSet/>
      <dgm:spPr/>
      <dgm:t>
        <a:bodyPr/>
        <a:lstStyle/>
        <a:p>
          <a:endParaRPr lang="en-GB"/>
        </a:p>
      </dgm:t>
    </dgm:pt>
    <dgm:pt modelId="{F41AE81C-9643-7342-B828-8CF3834DCF0A}">
      <dgm:prSet phldrT="[Text]" phldr="0"/>
      <dgm:spPr/>
      <dgm:t>
        <a:bodyPr/>
        <a:lstStyle/>
        <a:p>
          <a:r>
            <a:rPr lang="en-GB" dirty="0"/>
            <a:t>Mail merge </a:t>
          </a:r>
        </a:p>
      </dgm:t>
    </dgm:pt>
    <dgm:pt modelId="{E3A1E259-C867-D044-B97C-4AE38BC1413B}" type="parTrans" cxnId="{C24375E2-40C5-964A-BC8E-133918F33890}">
      <dgm:prSet/>
      <dgm:spPr/>
      <dgm:t>
        <a:bodyPr/>
        <a:lstStyle/>
        <a:p>
          <a:endParaRPr lang="en-GB"/>
        </a:p>
      </dgm:t>
    </dgm:pt>
    <dgm:pt modelId="{0667B766-0184-C648-B5D6-7B76FF6FB661}" type="sibTrans" cxnId="{C24375E2-40C5-964A-BC8E-133918F33890}">
      <dgm:prSet/>
      <dgm:spPr/>
      <dgm:t>
        <a:bodyPr/>
        <a:lstStyle/>
        <a:p>
          <a:endParaRPr lang="en-GB"/>
        </a:p>
      </dgm:t>
    </dgm:pt>
    <dgm:pt modelId="{B43ECA24-9C6E-E642-9A92-3AF1B70CF99A}">
      <dgm:prSet phldrT="[Text]" phldr="1"/>
      <dgm:spPr/>
      <dgm:t>
        <a:bodyPr/>
        <a:lstStyle/>
        <a:p>
          <a:endParaRPr lang="en-GB"/>
        </a:p>
      </dgm:t>
    </dgm:pt>
    <dgm:pt modelId="{A616ABCD-84BF-BE4E-9A29-16DBE1A03B82}" type="parTrans" cxnId="{A9154530-1F7A-9A4E-A7F1-C431095D5FE4}">
      <dgm:prSet/>
      <dgm:spPr/>
      <dgm:t>
        <a:bodyPr/>
        <a:lstStyle/>
        <a:p>
          <a:endParaRPr lang="en-GB"/>
        </a:p>
      </dgm:t>
    </dgm:pt>
    <dgm:pt modelId="{0DD3BCAE-AA97-4F48-8EDA-92BA5A0D568B}" type="sibTrans" cxnId="{A9154530-1F7A-9A4E-A7F1-C431095D5FE4}">
      <dgm:prSet/>
      <dgm:spPr/>
      <dgm:t>
        <a:bodyPr/>
        <a:lstStyle/>
        <a:p>
          <a:endParaRPr lang="en-GB"/>
        </a:p>
      </dgm:t>
    </dgm:pt>
    <dgm:pt modelId="{9ED7D37F-4B17-DD4B-BD44-15FE2D91996E}">
      <dgm:prSet phldrT="[Text]" phldr="0"/>
      <dgm:spPr/>
      <dgm:t>
        <a:bodyPr/>
        <a:lstStyle/>
        <a:p>
          <a:r>
            <a:rPr lang="en-GB" dirty="0"/>
            <a:t>Templates </a:t>
          </a:r>
        </a:p>
      </dgm:t>
    </dgm:pt>
    <dgm:pt modelId="{C9B0D451-2A90-8A40-899E-7D3965F108DF}" type="parTrans" cxnId="{7C529C4F-C19F-034C-A555-F2D4CD5F185A}">
      <dgm:prSet/>
      <dgm:spPr/>
      <dgm:t>
        <a:bodyPr/>
        <a:lstStyle/>
        <a:p>
          <a:endParaRPr lang="en-GB"/>
        </a:p>
      </dgm:t>
    </dgm:pt>
    <dgm:pt modelId="{8CB8312A-99C7-F44F-86A4-753B1F7EAD56}" type="sibTrans" cxnId="{7C529C4F-C19F-034C-A555-F2D4CD5F185A}">
      <dgm:prSet/>
      <dgm:spPr/>
      <dgm:t>
        <a:bodyPr/>
        <a:lstStyle/>
        <a:p>
          <a:endParaRPr lang="en-GB"/>
        </a:p>
      </dgm:t>
    </dgm:pt>
    <dgm:pt modelId="{6CB2CA5C-E0DD-2A42-804A-B0E401C2C95E}">
      <dgm:prSet phldrT="[Text]" phldr="0"/>
      <dgm:spPr/>
      <dgm:t>
        <a:bodyPr/>
        <a:lstStyle/>
        <a:p>
          <a:r>
            <a:rPr lang="en-GB" dirty="0"/>
            <a:t>Graphics and media integration</a:t>
          </a:r>
        </a:p>
      </dgm:t>
    </dgm:pt>
    <dgm:pt modelId="{5DF6E5B5-FB2C-924E-8D89-9A5B243EECCA}" type="parTrans" cxnId="{8F3C8E9F-EB02-3F4A-B24F-A9C75DEE626A}">
      <dgm:prSet/>
      <dgm:spPr/>
      <dgm:t>
        <a:bodyPr/>
        <a:lstStyle/>
        <a:p>
          <a:endParaRPr lang="en-GB"/>
        </a:p>
      </dgm:t>
    </dgm:pt>
    <dgm:pt modelId="{B318475C-0FB9-9A40-A3D6-9D13759059D1}" type="sibTrans" cxnId="{8F3C8E9F-EB02-3F4A-B24F-A9C75DEE626A}">
      <dgm:prSet/>
      <dgm:spPr/>
      <dgm:t>
        <a:bodyPr/>
        <a:lstStyle/>
        <a:p>
          <a:endParaRPr lang="en-GB"/>
        </a:p>
      </dgm:t>
    </dgm:pt>
    <dgm:pt modelId="{6AA1AB99-50B7-E74D-B080-9D4C167E349E}">
      <dgm:prSet phldrT="[Text]" phldr="0"/>
      <dgm:spPr/>
      <dgm:t>
        <a:bodyPr/>
        <a:lstStyle/>
        <a:p>
          <a:r>
            <a:rPr lang="en-GB" dirty="0"/>
            <a:t>Collaboration and sharing </a:t>
          </a:r>
        </a:p>
      </dgm:t>
    </dgm:pt>
    <dgm:pt modelId="{3E9CEBA0-C4CB-6E45-A4AF-9791C798220E}" type="parTrans" cxnId="{72968A99-5D58-A441-8060-6B00EFC16597}">
      <dgm:prSet/>
      <dgm:spPr/>
      <dgm:t>
        <a:bodyPr/>
        <a:lstStyle/>
        <a:p>
          <a:endParaRPr lang="en-GB"/>
        </a:p>
      </dgm:t>
    </dgm:pt>
    <dgm:pt modelId="{303F85B5-733A-7D46-B690-E777C87E357F}" type="sibTrans" cxnId="{72968A99-5D58-A441-8060-6B00EFC16597}">
      <dgm:prSet/>
      <dgm:spPr/>
      <dgm:t>
        <a:bodyPr/>
        <a:lstStyle/>
        <a:p>
          <a:endParaRPr lang="en-GB"/>
        </a:p>
      </dgm:t>
    </dgm:pt>
    <dgm:pt modelId="{7E22BB0E-13D0-C64C-8542-46EEADE072A5}">
      <dgm:prSet phldrT="[Text]" phldr="0"/>
      <dgm:spPr/>
      <dgm:t>
        <a:bodyPr/>
        <a:lstStyle/>
        <a:p>
          <a:r>
            <a:rPr lang="en-GB" dirty="0"/>
            <a:t>Review and. Commenting </a:t>
          </a:r>
        </a:p>
      </dgm:t>
    </dgm:pt>
    <dgm:pt modelId="{D992631D-390F-714B-B6AA-83276B520A6E}" type="parTrans" cxnId="{8F1896DD-B6E9-C541-B984-AFDBA04F6A4A}">
      <dgm:prSet/>
      <dgm:spPr/>
      <dgm:t>
        <a:bodyPr/>
        <a:lstStyle/>
        <a:p>
          <a:endParaRPr lang="en-GB"/>
        </a:p>
      </dgm:t>
    </dgm:pt>
    <dgm:pt modelId="{ECB5E3BD-AE65-2F41-A92E-CB6123105DA3}" type="sibTrans" cxnId="{8F1896DD-B6E9-C541-B984-AFDBA04F6A4A}">
      <dgm:prSet/>
      <dgm:spPr/>
      <dgm:t>
        <a:bodyPr/>
        <a:lstStyle/>
        <a:p>
          <a:endParaRPr lang="en-GB"/>
        </a:p>
      </dgm:t>
    </dgm:pt>
    <dgm:pt modelId="{9F99743E-DAEF-154B-80A1-8787E2AD9AE8}">
      <dgm:prSet phldrT="[Text]" phldr="0"/>
      <dgm:spPr/>
      <dgm:t>
        <a:bodyPr/>
        <a:lstStyle/>
        <a:p>
          <a:r>
            <a:rPr lang="en-GB" dirty="0"/>
            <a:t>Spelling and grammar checks</a:t>
          </a:r>
        </a:p>
      </dgm:t>
    </dgm:pt>
    <dgm:pt modelId="{898CB136-9A71-8F43-B41F-FF4051F4DAE9}" type="parTrans" cxnId="{97B4447C-4BFD-6640-8A31-EF5A3800B04B}">
      <dgm:prSet/>
      <dgm:spPr/>
      <dgm:t>
        <a:bodyPr/>
        <a:lstStyle/>
        <a:p>
          <a:endParaRPr lang="en-GB"/>
        </a:p>
      </dgm:t>
    </dgm:pt>
    <dgm:pt modelId="{AB34ABBC-1CA3-2648-99A8-F38DB906D12A}" type="sibTrans" cxnId="{97B4447C-4BFD-6640-8A31-EF5A3800B04B}">
      <dgm:prSet/>
      <dgm:spPr/>
      <dgm:t>
        <a:bodyPr/>
        <a:lstStyle/>
        <a:p>
          <a:endParaRPr lang="en-GB"/>
        </a:p>
      </dgm:t>
    </dgm:pt>
    <dgm:pt modelId="{4B60F4BD-CFB6-C049-A3CD-BE72F2E846E3}">
      <dgm:prSet phldrT="[Text]" phldr="0"/>
      <dgm:spPr/>
      <dgm:t>
        <a:bodyPr/>
        <a:lstStyle/>
        <a:p>
          <a:r>
            <a:rPr lang="en-GB" dirty="0"/>
            <a:t>Pages layout and design </a:t>
          </a:r>
        </a:p>
      </dgm:t>
    </dgm:pt>
    <dgm:pt modelId="{AAA7E049-00D2-5340-8FB3-1A5EB3026C99}" type="parTrans" cxnId="{B865BAC9-104C-AD40-9606-BCCDFC2833FF}">
      <dgm:prSet/>
      <dgm:spPr/>
      <dgm:t>
        <a:bodyPr/>
        <a:lstStyle/>
        <a:p>
          <a:endParaRPr lang="en-GB"/>
        </a:p>
      </dgm:t>
    </dgm:pt>
    <dgm:pt modelId="{4CCC218F-42BD-A641-87F4-065E8F5D0434}" type="sibTrans" cxnId="{B865BAC9-104C-AD40-9606-BCCDFC2833FF}">
      <dgm:prSet/>
      <dgm:spPr/>
      <dgm:t>
        <a:bodyPr/>
        <a:lstStyle/>
        <a:p>
          <a:endParaRPr lang="en-GB"/>
        </a:p>
      </dgm:t>
    </dgm:pt>
    <dgm:pt modelId="{5926B768-9B6C-5247-AA08-CE4D4846C69F}" type="pres">
      <dgm:prSet presAssocID="{8416802C-336E-5F4C-AC0E-21E9A522698D}" presName="composite" presStyleCnt="0">
        <dgm:presLayoutVars>
          <dgm:chMax val="1"/>
          <dgm:dir/>
          <dgm:resizeHandles val="exact"/>
        </dgm:presLayoutVars>
      </dgm:prSet>
      <dgm:spPr/>
    </dgm:pt>
    <dgm:pt modelId="{D21BDE6D-E3A6-0A46-AA74-3806E213CCB7}" type="pres">
      <dgm:prSet presAssocID="{8416802C-336E-5F4C-AC0E-21E9A522698D}" presName="radial" presStyleCnt="0">
        <dgm:presLayoutVars>
          <dgm:animLvl val="ctr"/>
        </dgm:presLayoutVars>
      </dgm:prSet>
      <dgm:spPr/>
    </dgm:pt>
    <dgm:pt modelId="{4987BF37-201C-7044-AABF-83D2EAB4A254}" type="pres">
      <dgm:prSet presAssocID="{ECE79D51-9ACB-3E48-8533-2E213E8DC221}" presName="centerShape" presStyleLbl="vennNode1" presStyleIdx="0" presStyleCnt="11"/>
      <dgm:spPr/>
    </dgm:pt>
    <dgm:pt modelId="{2D3F9D7C-EC7A-FD43-92C8-5AC6F73E4957}" type="pres">
      <dgm:prSet presAssocID="{45E12FA0-6014-8049-B0B8-0D10E4F8697F}" presName="node" presStyleLbl="vennNode1" presStyleIdx="1" presStyleCnt="11">
        <dgm:presLayoutVars>
          <dgm:bulletEnabled val="1"/>
        </dgm:presLayoutVars>
      </dgm:prSet>
      <dgm:spPr/>
    </dgm:pt>
    <dgm:pt modelId="{A7C726B4-5DB0-3941-B908-DA786BF82537}" type="pres">
      <dgm:prSet presAssocID="{712DE96F-924D-DE4C-8B8F-FA7AC12C877E}" presName="node" presStyleLbl="vennNode1" presStyleIdx="2" presStyleCnt="11">
        <dgm:presLayoutVars>
          <dgm:bulletEnabled val="1"/>
        </dgm:presLayoutVars>
      </dgm:prSet>
      <dgm:spPr/>
    </dgm:pt>
    <dgm:pt modelId="{8F7B6756-C42E-2D48-92D7-5971C93D74FB}" type="pres">
      <dgm:prSet presAssocID="{9ED7D37F-4B17-DD4B-BD44-15FE2D91996E}" presName="node" presStyleLbl="vennNode1" presStyleIdx="3" presStyleCnt="11">
        <dgm:presLayoutVars>
          <dgm:bulletEnabled val="1"/>
        </dgm:presLayoutVars>
      </dgm:prSet>
      <dgm:spPr/>
    </dgm:pt>
    <dgm:pt modelId="{CED569BC-1551-1A44-9237-984E51BF5D30}" type="pres">
      <dgm:prSet presAssocID="{6CB2CA5C-E0DD-2A42-804A-B0E401C2C95E}" presName="node" presStyleLbl="vennNode1" presStyleIdx="4" presStyleCnt="11">
        <dgm:presLayoutVars>
          <dgm:bulletEnabled val="1"/>
        </dgm:presLayoutVars>
      </dgm:prSet>
      <dgm:spPr/>
    </dgm:pt>
    <dgm:pt modelId="{C587BB3D-2A10-4645-B45A-300EFBB86C49}" type="pres">
      <dgm:prSet presAssocID="{6AA1AB99-50B7-E74D-B080-9D4C167E349E}" presName="node" presStyleLbl="vennNode1" presStyleIdx="5" presStyleCnt="11">
        <dgm:presLayoutVars>
          <dgm:bulletEnabled val="1"/>
        </dgm:presLayoutVars>
      </dgm:prSet>
      <dgm:spPr/>
    </dgm:pt>
    <dgm:pt modelId="{390B8383-B4CF-CB46-B294-21488BD8C198}" type="pres">
      <dgm:prSet presAssocID="{7E22BB0E-13D0-C64C-8542-46EEADE072A5}" presName="node" presStyleLbl="vennNode1" presStyleIdx="6" presStyleCnt="11">
        <dgm:presLayoutVars>
          <dgm:bulletEnabled val="1"/>
        </dgm:presLayoutVars>
      </dgm:prSet>
      <dgm:spPr/>
    </dgm:pt>
    <dgm:pt modelId="{399D8734-E4DC-6945-8053-2284F9ABF1B6}" type="pres">
      <dgm:prSet presAssocID="{9F99743E-DAEF-154B-80A1-8787E2AD9AE8}" presName="node" presStyleLbl="vennNode1" presStyleIdx="7" presStyleCnt="11">
        <dgm:presLayoutVars>
          <dgm:bulletEnabled val="1"/>
        </dgm:presLayoutVars>
      </dgm:prSet>
      <dgm:spPr/>
    </dgm:pt>
    <dgm:pt modelId="{9C0816C1-68E3-944E-AD99-BE668B8B8381}" type="pres">
      <dgm:prSet presAssocID="{4B60F4BD-CFB6-C049-A3CD-BE72F2E846E3}" presName="node" presStyleLbl="vennNode1" presStyleIdx="8" presStyleCnt="11">
        <dgm:presLayoutVars>
          <dgm:bulletEnabled val="1"/>
        </dgm:presLayoutVars>
      </dgm:prSet>
      <dgm:spPr/>
    </dgm:pt>
    <dgm:pt modelId="{E05404E3-A59C-E74E-B9D6-3FF3AC2ED56D}" type="pres">
      <dgm:prSet presAssocID="{5C58C1D9-CE56-CD40-9C40-94A41F845DC5}" presName="node" presStyleLbl="vennNode1" presStyleIdx="9" presStyleCnt="11">
        <dgm:presLayoutVars>
          <dgm:bulletEnabled val="1"/>
        </dgm:presLayoutVars>
      </dgm:prSet>
      <dgm:spPr/>
    </dgm:pt>
    <dgm:pt modelId="{76D76261-D214-EC4B-8D28-05A996283DF0}" type="pres">
      <dgm:prSet presAssocID="{F41AE81C-9643-7342-B828-8CF3834DCF0A}" presName="node" presStyleLbl="vennNode1" presStyleIdx="10" presStyleCnt="11">
        <dgm:presLayoutVars>
          <dgm:bulletEnabled val="1"/>
        </dgm:presLayoutVars>
      </dgm:prSet>
      <dgm:spPr/>
    </dgm:pt>
  </dgm:ptLst>
  <dgm:cxnLst>
    <dgm:cxn modelId="{C8A9ED0B-746E-CB42-B712-03239556EA34}" type="presOf" srcId="{8416802C-336E-5F4C-AC0E-21E9A522698D}" destId="{5926B768-9B6C-5247-AA08-CE4D4846C69F}" srcOrd="0" destOrd="0" presId="urn:microsoft.com/office/officeart/2005/8/layout/radial3"/>
    <dgm:cxn modelId="{1CD53B16-8A58-124B-AF9B-F68EC6D6A1EC}" type="presOf" srcId="{6CB2CA5C-E0DD-2A42-804A-B0E401C2C95E}" destId="{CED569BC-1551-1A44-9237-984E51BF5D30}" srcOrd="0" destOrd="0" presId="urn:microsoft.com/office/officeart/2005/8/layout/radial3"/>
    <dgm:cxn modelId="{A9154530-1F7A-9A4E-A7F1-C431095D5FE4}" srcId="{8416802C-336E-5F4C-AC0E-21E9A522698D}" destId="{B43ECA24-9C6E-E642-9A92-3AF1B70CF99A}" srcOrd="1" destOrd="0" parTransId="{A616ABCD-84BF-BE4E-9A29-16DBE1A03B82}" sibTransId="{0DD3BCAE-AA97-4F48-8EDA-92BA5A0D568B}"/>
    <dgm:cxn modelId="{B3C28664-B5BD-1A4D-BF15-DEFFF7519287}" srcId="{8416802C-336E-5F4C-AC0E-21E9A522698D}" destId="{ECE79D51-9ACB-3E48-8533-2E213E8DC221}" srcOrd="0" destOrd="0" parTransId="{512AD0B4-0631-4042-9DAA-3932A56AE5CA}" sibTransId="{DAE04999-781C-F440-AEA3-EACA0246F664}"/>
    <dgm:cxn modelId="{A742E944-666E-A445-88B5-883CF4EC6827}" type="presOf" srcId="{45E12FA0-6014-8049-B0B8-0D10E4F8697F}" destId="{2D3F9D7C-EC7A-FD43-92C8-5AC6F73E4957}" srcOrd="0" destOrd="0" presId="urn:microsoft.com/office/officeart/2005/8/layout/radial3"/>
    <dgm:cxn modelId="{D7DE7D68-2FDF-704F-91C2-A6485471A128}" type="presOf" srcId="{9F99743E-DAEF-154B-80A1-8787E2AD9AE8}" destId="{399D8734-E4DC-6945-8053-2284F9ABF1B6}" srcOrd="0" destOrd="0" presId="urn:microsoft.com/office/officeart/2005/8/layout/radial3"/>
    <dgm:cxn modelId="{A244636A-D1C8-5444-9AEF-6BB1F51375EF}" type="presOf" srcId="{ECE79D51-9ACB-3E48-8533-2E213E8DC221}" destId="{4987BF37-201C-7044-AABF-83D2EAB4A254}" srcOrd="0" destOrd="0" presId="urn:microsoft.com/office/officeart/2005/8/layout/radial3"/>
    <dgm:cxn modelId="{0E2CAF4C-3CE7-3547-8B29-9C9CDAD64DA0}" type="presOf" srcId="{7E22BB0E-13D0-C64C-8542-46EEADE072A5}" destId="{390B8383-B4CF-CB46-B294-21488BD8C198}" srcOrd="0" destOrd="0" presId="urn:microsoft.com/office/officeart/2005/8/layout/radial3"/>
    <dgm:cxn modelId="{A41CC66E-FAE3-564B-B8E9-794E2BD3F8ED}" type="presOf" srcId="{5C58C1D9-CE56-CD40-9C40-94A41F845DC5}" destId="{E05404E3-A59C-E74E-B9D6-3FF3AC2ED56D}" srcOrd="0" destOrd="0" presId="urn:microsoft.com/office/officeart/2005/8/layout/radial3"/>
    <dgm:cxn modelId="{7C529C4F-C19F-034C-A555-F2D4CD5F185A}" srcId="{ECE79D51-9ACB-3E48-8533-2E213E8DC221}" destId="{9ED7D37F-4B17-DD4B-BD44-15FE2D91996E}" srcOrd="2" destOrd="0" parTransId="{C9B0D451-2A90-8A40-899E-7D3965F108DF}" sibTransId="{8CB8312A-99C7-F44F-86A4-753B1F7EAD56}"/>
    <dgm:cxn modelId="{CDCA745A-D87A-4942-BE9C-5F9AD7CDA177}" type="presOf" srcId="{712DE96F-924D-DE4C-8B8F-FA7AC12C877E}" destId="{A7C726B4-5DB0-3941-B908-DA786BF82537}" srcOrd="0" destOrd="0" presId="urn:microsoft.com/office/officeart/2005/8/layout/radial3"/>
    <dgm:cxn modelId="{97B4447C-4BFD-6640-8A31-EF5A3800B04B}" srcId="{ECE79D51-9ACB-3E48-8533-2E213E8DC221}" destId="{9F99743E-DAEF-154B-80A1-8787E2AD9AE8}" srcOrd="6" destOrd="0" parTransId="{898CB136-9A71-8F43-B41F-FF4051F4DAE9}" sibTransId="{AB34ABBC-1CA3-2648-99A8-F38DB906D12A}"/>
    <dgm:cxn modelId="{CB35F87F-3503-004F-99DE-FEFEFA605D2C}" type="presOf" srcId="{6AA1AB99-50B7-E74D-B080-9D4C167E349E}" destId="{C587BB3D-2A10-4645-B45A-300EFBB86C49}" srcOrd="0" destOrd="0" presId="urn:microsoft.com/office/officeart/2005/8/layout/radial3"/>
    <dgm:cxn modelId="{A2C70B81-2291-E140-B1CE-ADA3818C7AD8}" type="presOf" srcId="{F41AE81C-9643-7342-B828-8CF3834DCF0A}" destId="{76D76261-D214-EC4B-8D28-05A996283DF0}" srcOrd="0" destOrd="0" presId="urn:microsoft.com/office/officeart/2005/8/layout/radial3"/>
    <dgm:cxn modelId="{80073782-50E6-E14D-B730-58A5EA8AFA7E}" srcId="{ECE79D51-9ACB-3E48-8533-2E213E8DC221}" destId="{5C58C1D9-CE56-CD40-9C40-94A41F845DC5}" srcOrd="8" destOrd="0" parTransId="{633F38FF-DFC7-C045-9165-8AD7D92117DD}" sibTransId="{2820C2EB-FFF8-F644-BFE0-165E34F1B709}"/>
    <dgm:cxn modelId="{72968A99-5D58-A441-8060-6B00EFC16597}" srcId="{ECE79D51-9ACB-3E48-8533-2E213E8DC221}" destId="{6AA1AB99-50B7-E74D-B080-9D4C167E349E}" srcOrd="4" destOrd="0" parTransId="{3E9CEBA0-C4CB-6E45-A4AF-9791C798220E}" sibTransId="{303F85B5-733A-7D46-B690-E777C87E357F}"/>
    <dgm:cxn modelId="{9C71FA9B-BEE3-F144-8BD5-5BBB45CD124B}" srcId="{ECE79D51-9ACB-3E48-8533-2E213E8DC221}" destId="{712DE96F-924D-DE4C-8B8F-FA7AC12C877E}" srcOrd="1" destOrd="0" parTransId="{FD16449A-0FAA-F84F-970C-114949CD89EF}" sibTransId="{14A37E27-BC8D-224B-A795-FE59D99F22CF}"/>
    <dgm:cxn modelId="{8F3C8E9F-EB02-3F4A-B24F-A9C75DEE626A}" srcId="{ECE79D51-9ACB-3E48-8533-2E213E8DC221}" destId="{6CB2CA5C-E0DD-2A42-804A-B0E401C2C95E}" srcOrd="3" destOrd="0" parTransId="{5DF6E5B5-FB2C-924E-8D89-9A5B243EECCA}" sibTransId="{B318475C-0FB9-9A40-A3D6-9D13759059D1}"/>
    <dgm:cxn modelId="{5F1ABFB8-B0BF-CE48-8891-35F8218FA643}" type="presOf" srcId="{4B60F4BD-CFB6-C049-A3CD-BE72F2E846E3}" destId="{9C0816C1-68E3-944E-AD99-BE668B8B8381}" srcOrd="0" destOrd="0" presId="urn:microsoft.com/office/officeart/2005/8/layout/radial3"/>
    <dgm:cxn modelId="{AD4979BB-861F-B443-9840-A3D708F16C58}" srcId="{ECE79D51-9ACB-3E48-8533-2E213E8DC221}" destId="{45E12FA0-6014-8049-B0B8-0D10E4F8697F}" srcOrd="0" destOrd="0" parTransId="{252C2BC9-50A8-774D-8722-1754FBF1AF6A}" sibTransId="{91642C2F-B048-B944-A165-1F146AD8E103}"/>
    <dgm:cxn modelId="{B865BAC9-104C-AD40-9606-BCCDFC2833FF}" srcId="{ECE79D51-9ACB-3E48-8533-2E213E8DC221}" destId="{4B60F4BD-CFB6-C049-A3CD-BE72F2E846E3}" srcOrd="7" destOrd="0" parTransId="{AAA7E049-00D2-5340-8FB3-1A5EB3026C99}" sibTransId="{4CCC218F-42BD-A641-87F4-065E8F5D0434}"/>
    <dgm:cxn modelId="{8F1896DD-B6E9-C541-B984-AFDBA04F6A4A}" srcId="{ECE79D51-9ACB-3E48-8533-2E213E8DC221}" destId="{7E22BB0E-13D0-C64C-8542-46EEADE072A5}" srcOrd="5" destOrd="0" parTransId="{D992631D-390F-714B-B6AA-83276B520A6E}" sibTransId="{ECB5E3BD-AE65-2F41-A92E-CB6123105DA3}"/>
    <dgm:cxn modelId="{C24375E2-40C5-964A-BC8E-133918F33890}" srcId="{ECE79D51-9ACB-3E48-8533-2E213E8DC221}" destId="{F41AE81C-9643-7342-B828-8CF3834DCF0A}" srcOrd="9" destOrd="0" parTransId="{E3A1E259-C867-D044-B97C-4AE38BC1413B}" sibTransId="{0667B766-0184-C648-B5D6-7B76FF6FB661}"/>
    <dgm:cxn modelId="{DA950CF5-0E60-074F-850E-49357E5414F9}" type="presOf" srcId="{9ED7D37F-4B17-DD4B-BD44-15FE2D91996E}" destId="{8F7B6756-C42E-2D48-92D7-5971C93D74FB}" srcOrd="0" destOrd="0" presId="urn:microsoft.com/office/officeart/2005/8/layout/radial3"/>
    <dgm:cxn modelId="{466900EE-7F3D-F342-9E53-5FD8828C2E4C}" type="presParOf" srcId="{5926B768-9B6C-5247-AA08-CE4D4846C69F}" destId="{D21BDE6D-E3A6-0A46-AA74-3806E213CCB7}" srcOrd="0" destOrd="0" presId="urn:microsoft.com/office/officeart/2005/8/layout/radial3"/>
    <dgm:cxn modelId="{CB76ECA5-4EE8-C84C-BFA7-9D759DAAA2AC}" type="presParOf" srcId="{D21BDE6D-E3A6-0A46-AA74-3806E213CCB7}" destId="{4987BF37-201C-7044-AABF-83D2EAB4A254}" srcOrd="0" destOrd="0" presId="urn:microsoft.com/office/officeart/2005/8/layout/radial3"/>
    <dgm:cxn modelId="{A8F42F28-E988-EA41-B2EA-6C2542CABE2F}" type="presParOf" srcId="{D21BDE6D-E3A6-0A46-AA74-3806E213CCB7}" destId="{2D3F9D7C-EC7A-FD43-92C8-5AC6F73E4957}" srcOrd="1" destOrd="0" presId="urn:microsoft.com/office/officeart/2005/8/layout/radial3"/>
    <dgm:cxn modelId="{F572318A-70A9-834A-A210-3496240AD2B8}" type="presParOf" srcId="{D21BDE6D-E3A6-0A46-AA74-3806E213CCB7}" destId="{A7C726B4-5DB0-3941-B908-DA786BF82537}" srcOrd="2" destOrd="0" presId="urn:microsoft.com/office/officeart/2005/8/layout/radial3"/>
    <dgm:cxn modelId="{8F21CDE2-CB6A-AC48-9C3B-02179BC8CAB6}" type="presParOf" srcId="{D21BDE6D-E3A6-0A46-AA74-3806E213CCB7}" destId="{8F7B6756-C42E-2D48-92D7-5971C93D74FB}" srcOrd="3" destOrd="0" presId="urn:microsoft.com/office/officeart/2005/8/layout/radial3"/>
    <dgm:cxn modelId="{228CB2AC-76B9-E94D-9ACD-95A6559A450C}" type="presParOf" srcId="{D21BDE6D-E3A6-0A46-AA74-3806E213CCB7}" destId="{CED569BC-1551-1A44-9237-984E51BF5D30}" srcOrd="4" destOrd="0" presId="urn:microsoft.com/office/officeart/2005/8/layout/radial3"/>
    <dgm:cxn modelId="{9FCF88E0-4320-EE46-96A1-E8373907296B}" type="presParOf" srcId="{D21BDE6D-E3A6-0A46-AA74-3806E213CCB7}" destId="{C587BB3D-2A10-4645-B45A-300EFBB86C49}" srcOrd="5" destOrd="0" presId="urn:microsoft.com/office/officeart/2005/8/layout/radial3"/>
    <dgm:cxn modelId="{32D5BCE3-CF70-AC43-88F4-5779DC366517}" type="presParOf" srcId="{D21BDE6D-E3A6-0A46-AA74-3806E213CCB7}" destId="{390B8383-B4CF-CB46-B294-21488BD8C198}" srcOrd="6" destOrd="0" presId="urn:microsoft.com/office/officeart/2005/8/layout/radial3"/>
    <dgm:cxn modelId="{7ED76837-3CBE-6542-97A0-EF1443FE9A0A}" type="presParOf" srcId="{D21BDE6D-E3A6-0A46-AA74-3806E213CCB7}" destId="{399D8734-E4DC-6945-8053-2284F9ABF1B6}" srcOrd="7" destOrd="0" presId="urn:microsoft.com/office/officeart/2005/8/layout/radial3"/>
    <dgm:cxn modelId="{888B4F23-A554-624D-8626-A3CC447D04A5}" type="presParOf" srcId="{D21BDE6D-E3A6-0A46-AA74-3806E213CCB7}" destId="{9C0816C1-68E3-944E-AD99-BE668B8B8381}" srcOrd="8" destOrd="0" presId="urn:microsoft.com/office/officeart/2005/8/layout/radial3"/>
    <dgm:cxn modelId="{B0C6A8FE-48CD-7744-A8DD-8CA3FCA66745}" type="presParOf" srcId="{D21BDE6D-E3A6-0A46-AA74-3806E213CCB7}" destId="{E05404E3-A59C-E74E-B9D6-3FF3AC2ED56D}" srcOrd="9" destOrd="0" presId="urn:microsoft.com/office/officeart/2005/8/layout/radial3"/>
    <dgm:cxn modelId="{F6F4759B-4FA1-7D44-BDC7-2469F2B45C21}" type="presParOf" srcId="{D21BDE6D-E3A6-0A46-AA74-3806E213CCB7}" destId="{76D76261-D214-EC4B-8D28-05A996283DF0}" srcOrd="10"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811CB4-6BE9-40C3-B001-B73F920CABE5}"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AI"/>
        </a:p>
      </dgm:t>
    </dgm:pt>
    <dgm:pt modelId="{AEEDE398-022A-4E62-9C04-29793D13C4BE}">
      <dgm:prSet phldrT="[Text]" custT="1"/>
      <dgm:spPr/>
      <dgm:t>
        <a:bodyPr/>
        <a:lstStyle/>
        <a:p>
          <a:r>
            <a:rPr lang="en-US" sz="2000" dirty="0"/>
            <a:t>Advantages</a:t>
          </a:r>
          <a:endParaRPr lang="en-AI" sz="2000" dirty="0"/>
        </a:p>
      </dgm:t>
    </dgm:pt>
    <dgm:pt modelId="{9DCB7D0E-F442-409A-BEBE-17C478371FD1}" type="parTrans" cxnId="{E4DA7EE7-1377-44BA-9DE6-ACC69490706F}">
      <dgm:prSet/>
      <dgm:spPr/>
      <dgm:t>
        <a:bodyPr/>
        <a:lstStyle/>
        <a:p>
          <a:endParaRPr lang="en-AI"/>
        </a:p>
      </dgm:t>
    </dgm:pt>
    <dgm:pt modelId="{D573231F-1528-483C-BEA5-0B29C0653083}" type="sibTrans" cxnId="{E4DA7EE7-1377-44BA-9DE6-ACC69490706F}">
      <dgm:prSet/>
      <dgm:spPr/>
      <dgm:t>
        <a:bodyPr/>
        <a:lstStyle/>
        <a:p>
          <a:endParaRPr lang="en-AI"/>
        </a:p>
      </dgm:t>
    </dgm:pt>
    <dgm:pt modelId="{087B9436-71E6-4AF3-8F0A-BA562C4C81DB}">
      <dgm:prSet phldrT="[Text]" custT="1"/>
      <dgm:spPr/>
      <dgm:t>
        <a:bodyPr/>
        <a:lstStyle/>
        <a:p>
          <a:r>
            <a:rPr lang="en-US" sz="2000" dirty="0"/>
            <a:t>Communication</a:t>
          </a:r>
          <a:endParaRPr lang="en-AI" sz="2000" dirty="0"/>
        </a:p>
      </dgm:t>
    </dgm:pt>
    <dgm:pt modelId="{24D97563-30D2-4647-8EB6-64E0D1F82381}" type="parTrans" cxnId="{DC52F584-17A3-4708-A8E6-00B36547E101}">
      <dgm:prSet/>
      <dgm:spPr/>
      <dgm:t>
        <a:bodyPr/>
        <a:lstStyle/>
        <a:p>
          <a:endParaRPr lang="en-AI"/>
        </a:p>
      </dgm:t>
    </dgm:pt>
    <dgm:pt modelId="{51BEC4E0-314D-4982-B32E-24BD8BE2C01A}" type="sibTrans" cxnId="{DC52F584-17A3-4708-A8E6-00B36547E101}">
      <dgm:prSet/>
      <dgm:spPr/>
      <dgm:t>
        <a:bodyPr/>
        <a:lstStyle/>
        <a:p>
          <a:endParaRPr lang="en-AI"/>
        </a:p>
      </dgm:t>
    </dgm:pt>
    <dgm:pt modelId="{F655E432-1C55-404B-99E3-EA29DB1704DD}">
      <dgm:prSet phldrT="[Text]" custT="1"/>
      <dgm:spPr/>
      <dgm:t>
        <a:bodyPr/>
        <a:lstStyle/>
        <a:p>
          <a:r>
            <a:rPr lang="en-US" sz="2000" dirty="0"/>
            <a:t>Patient Safety</a:t>
          </a:r>
          <a:endParaRPr lang="en-AI" sz="2000" dirty="0"/>
        </a:p>
      </dgm:t>
    </dgm:pt>
    <dgm:pt modelId="{ED1B4FFB-9F32-4F68-AB1D-8AF6C0557172}" type="parTrans" cxnId="{03CF789B-DFEA-4A2E-8234-162C4D328B3E}">
      <dgm:prSet/>
      <dgm:spPr/>
      <dgm:t>
        <a:bodyPr/>
        <a:lstStyle/>
        <a:p>
          <a:endParaRPr lang="en-AI"/>
        </a:p>
      </dgm:t>
    </dgm:pt>
    <dgm:pt modelId="{445A90E6-AE72-481A-B6FC-EC474E970752}" type="sibTrans" cxnId="{03CF789B-DFEA-4A2E-8234-162C4D328B3E}">
      <dgm:prSet/>
      <dgm:spPr/>
      <dgm:t>
        <a:bodyPr/>
        <a:lstStyle/>
        <a:p>
          <a:endParaRPr lang="en-AI"/>
        </a:p>
      </dgm:t>
    </dgm:pt>
    <dgm:pt modelId="{EF09DDD5-A654-4FF6-92E6-6B10D2A3AF55}">
      <dgm:prSet phldrT="[Text]" custT="1"/>
      <dgm:spPr/>
      <dgm:t>
        <a:bodyPr/>
        <a:lstStyle/>
        <a:p>
          <a:r>
            <a:rPr lang="en-US" sz="2000" dirty="0"/>
            <a:t>Care delivery</a:t>
          </a:r>
          <a:endParaRPr lang="en-AI" sz="2000" dirty="0"/>
        </a:p>
      </dgm:t>
    </dgm:pt>
    <dgm:pt modelId="{12544B8A-ED5C-438D-B387-8FB75D810555}" type="parTrans" cxnId="{2A5745D1-8DB0-4DD6-A9BE-F3AE7AB00D4F}">
      <dgm:prSet/>
      <dgm:spPr/>
      <dgm:t>
        <a:bodyPr/>
        <a:lstStyle/>
        <a:p>
          <a:endParaRPr lang="en-AI"/>
        </a:p>
      </dgm:t>
    </dgm:pt>
    <dgm:pt modelId="{771D1738-E80E-42CB-BB01-5F1FE2D04A7B}" type="sibTrans" cxnId="{2A5745D1-8DB0-4DD6-A9BE-F3AE7AB00D4F}">
      <dgm:prSet/>
      <dgm:spPr/>
      <dgm:t>
        <a:bodyPr/>
        <a:lstStyle/>
        <a:p>
          <a:endParaRPr lang="en-AI"/>
        </a:p>
      </dgm:t>
    </dgm:pt>
    <dgm:pt modelId="{2862F936-FF2D-4CE5-A808-245D9F8002A3}">
      <dgm:prSet phldrT="[Text]" custT="1"/>
      <dgm:spPr/>
      <dgm:t>
        <a:bodyPr/>
        <a:lstStyle/>
        <a:p>
          <a:r>
            <a:rPr lang="en-US" sz="2000" dirty="0"/>
            <a:t>Organizational Skills</a:t>
          </a:r>
          <a:endParaRPr lang="en-AI" sz="2000" dirty="0"/>
        </a:p>
      </dgm:t>
    </dgm:pt>
    <dgm:pt modelId="{19341EC7-CD2B-45E2-B721-A7CB82205C39}" type="parTrans" cxnId="{4154EEC5-2BCA-40FB-A9C6-F6F388EFF4AB}">
      <dgm:prSet/>
      <dgm:spPr/>
      <dgm:t>
        <a:bodyPr/>
        <a:lstStyle/>
        <a:p>
          <a:endParaRPr lang="en-AI"/>
        </a:p>
      </dgm:t>
    </dgm:pt>
    <dgm:pt modelId="{0553AA0C-5AC8-4AC0-9FC9-48237DF1C765}" type="sibTrans" cxnId="{4154EEC5-2BCA-40FB-A9C6-F6F388EFF4AB}">
      <dgm:prSet/>
      <dgm:spPr/>
      <dgm:t>
        <a:bodyPr/>
        <a:lstStyle/>
        <a:p>
          <a:endParaRPr lang="en-AI"/>
        </a:p>
      </dgm:t>
    </dgm:pt>
    <dgm:pt modelId="{59CDBA47-CEDF-4C62-99F6-5941582AD139}">
      <dgm:prSet phldrT="[Text]" custT="1"/>
      <dgm:spPr/>
      <dgm:t>
        <a:bodyPr/>
        <a:lstStyle/>
        <a:p>
          <a:r>
            <a:rPr lang="en-US" sz="2000" dirty="0"/>
            <a:t>Patient/Medical Records</a:t>
          </a:r>
          <a:endParaRPr lang="en-AI" sz="2000" dirty="0"/>
        </a:p>
      </dgm:t>
    </dgm:pt>
    <dgm:pt modelId="{397EEB15-2E25-4171-82BE-873C69275EAC}" type="parTrans" cxnId="{072E4EA6-95C8-4E6C-93FA-F249FD22657C}">
      <dgm:prSet/>
      <dgm:spPr/>
      <dgm:t>
        <a:bodyPr/>
        <a:lstStyle/>
        <a:p>
          <a:endParaRPr lang="en-AI"/>
        </a:p>
      </dgm:t>
    </dgm:pt>
    <dgm:pt modelId="{7F658F11-5C4C-45EF-B8C1-6FC290E1B916}" type="sibTrans" cxnId="{072E4EA6-95C8-4E6C-93FA-F249FD22657C}">
      <dgm:prSet/>
      <dgm:spPr/>
      <dgm:t>
        <a:bodyPr/>
        <a:lstStyle/>
        <a:p>
          <a:endParaRPr lang="en-AI"/>
        </a:p>
      </dgm:t>
    </dgm:pt>
    <dgm:pt modelId="{FD115041-A51A-4CD3-A54D-C46A5FD5ADD1}">
      <dgm:prSet phldrT="[Text]" custT="1"/>
      <dgm:spPr/>
      <dgm:t>
        <a:bodyPr/>
        <a:lstStyle/>
        <a:p>
          <a:r>
            <a:rPr lang="en-US" sz="2000" dirty="0"/>
            <a:t>Teamwork</a:t>
          </a:r>
          <a:endParaRPr lang="en-AI" sz="2000" dirty="0"/>
        </a:p>
      </dgm:t>
    </dgm:pt>
    <dgm:pt modelId="{24EEA8D0-1047-4703-B636-E9A904C0DFF9}" type="parTrans" cxnId="{0EE36BDC-0097-46BB-8599-6C3049C49EED}">
      <dgm:prSet/>
      <dgm:spPr/>
      <dgm:t>
        <a:bodyPr/>
        <a:lstStyle/>
        <a:p>
          <a:endParaRPr lang="en-AI"/>
        </a:p>
      </dgm:t>
    </dgm:pt>
    <dgm:pt modelId="{8161EC8A-8A1E-44B5-A9F6-B2683B85F5E4}" type="sibTrans" cxnId="{0EE36BDC-0097-46BB-8599-6C3049C49EED}">
      <dgm:prSet/>
      <dgm:spPr/>
      <dgm:t>
        <a:bodyPr/>
        <a:lstStyle/>
        <a:p>
          <a:endParaRPr lang="en-AI"/>
        </a:p>
      </dgm:t>
    </dgm:pt>
    <dgm:pt modelId="{742AD663-DF5A-4C47-8388-DE936CB89D44}" type="pres">
      <dgm:prSet presAssocID="{07811CB4-6BE9-40C3-B001-B73F920CABE5}" presName="Name0" presStyleCnt="0">
        <dgm:presLayoutVars>
          <dgm:chMax val="1"/>
          <dgm:chPref val="1"/>
          <dgm:dir/>
          <dgm:animOne val="branch"/>
          <dgm:animLvl val="lvl"/>
        </dgm:presLayoutVars>
      </dgm:prSet>
      <dgm:spPr/>
    </dgm:pt>
    <dgm:pt modelId="{FB9B0BE0-8B0C-4BE7-A7E5-2ACFE16DBB80}" type="pres">
      <dgm:prSet presAssocID="{AEEDE398-022A-4E62-9C04-29793D13C4BE}" presName="Parent" presStyleLbl="node0" presStyleIdx="0" presStyleCnt="1">
        <dgm:presLayoutVars>
          <dgm:chMax val="6"/>
          <dgm:chPref val="6"/>
        </dgm:presLayoutVars>
      </dgm:prSet>
      <dgm:spPr/>
    </dgm:pt>
    <dgm:pt modelId="{878C9122-292E-4D5A-ADCB-9E564E233544}" type="pres">
      <dgm:prSet presAssocID="{087B9436-71E6-4AF3-8F0A-BA562C4C81DB}" presName="Accent1" presStyleCnt="0"/>
      <dgm:spPr/>
    </dgm:pt>
    <dgm:pt modelId="{F00AE536-9850-4E5B-A3A4-6CF106B9148B}" type="pres">
      <dgm:prSet presAssocID="{087B9436-71E6-4AF3-8F0A-BA562C4C81DB}" presName="Accent" presStyleLbl="bgShp" presStyleIdx="0" presStyleCnt="6"/>
      <dgm:spPr/>
    </dgm:pt>
    <dgm:pt modelId="{0570420E-F552-4C27-A857-B23B9FF264A5}" type="pres">
      <dgm:prSet presAssocID="{087B9436-71E6-4AF3-8F0A-BA562C4C81DB}" presName="Child1" presStyleLbl="node1" presStyleIdx="0" presStyleCnt="6">
        <dgm:presLayoutVars>
          <dgm:chMax val="0"/>
          <dgm:chPref val="0"/>
          <dgm:bulletEnabled val="1"/>
        </dgm:presLayoutVars>
      </dgm:prSet>
      <dgm:spPr/>
    </dgm:pt>
    <dgm:pt modelId="{BF07CA23-1363-431E-AD4D-2FA3C531CADE}" type="pres">
      <dgm:prSet presAssocID="{F655E432-1C55-404B-99E3-EA29DB1704DD}" presName="Accent2" presStyleCnt="0"/>
      <dgm:spPr/>
    </dgm:pt>
    <dgm:pt modelId="{32EC7790-BEC5-4C7D-A668-72E2A08018B2}" type="pres">
      <dgm:prSet presAssocID="{F655E432-1C55-404B-99E3-EA29DB1704DD}" presName="Accent" presStyleLbl="bgShp" presStyleIdx="1" presStyleCnt="6"/>
      <dgm:spPr/>
    </dgm:pt>
    <dgm:pt modelId="{32137E22-C4DC-45A5-9AAE-095E052BABF2}" type="pres">
      <dgm:prSet presAssocID="{F655E432-1C55-404B-99E3-EA29DB1704DD}" presName="Child2" presStyleLbl="node1" presStyleIdx="1" presStyleCnt="6">
        <dgm:presLayoutVars>
          <dgm:chMax val="0"/>
          <dgm:chPref val="0"/>
          <dgm:bulletEnabled val="1"/>
        </dgm:presLayoutVars>
      </dgm:prSet>
      <dgm:spPr/>
    </dgm:pt>
    <dgm:pt modelId="{77C922C7-D26D-4257-B3D5-136D598F9B27}" type="pres">
      <dgm:prSet presAssocID="{EF09DDD5-A654-4FF6-92E6-6B10D2A3AF55}" presName="Accent3" presStyleCnt="0"/>
      <dgm:spPr/>
    </dgm:pt>
    <dgm:pt modelId="{7776A1DE-B63B-447F-B49B-AA7AD1B81238}" type="pres">
      <dgm:prSet presAssocID="{EF09DDD5-A654-4FF6-92E6-6B10D2A3AF55}" presName="Accent" presStyleLbl="bgShp" presStyleIdx="2" presStyleCnt="6"/>
      <dgm:spPr/>
    </dgm:pt>
    <dgm:pt modelId="{B00FDFAC-8D7F-48EE-9CC1-FE392603467E}" type="pres">
      <dgm:prSet presAssocID="{EF09DDD5-A654-4FF6-92E6-6B10D2A3AF55}" presName="Child3" presStyleLbl="node1" presStyleIdx="2" presStyleCnt="6">
        <dgm:presLayoutVars>
          <dgm:chMax val="0"/>
          <dgm:chPref val="0"/>
          <dgm:bulletEnabled val="1"/>
        </dgm:presLayoutVars>
      </dgm:prSet>
      <dgm:spPr/>
    </dgm:pt>
    <dgm:pt modelId="{0F84E0B6-5AFF-4802-A2C9-46A15DDFBF17}" type="pres">
      <dgm:prSet presAssocID="{2862F936-FF2D-4CE5-A808-245D9F8002A3}" presName="Accent4" presStyleCnt="0"/>
      <dgm:spPr/>
    </dgm:pt>
    <dgm:pt modelId="{913C4730-3BD0-4B53-BA70-E6F495845E70}" type="pres">
      <dgm:prSet presAssocID="{2862F936-FF2D-4CE5-A808-245D9F8002A3}" presName="Accent" presStyleLbl="bgShp" presStyleIdx="3" presStyleCnt="6"/>
      <dgm:spPr/>
    </dgm:pt>
    <dgm:pt modelId="{63203A5B-8291-47F5-8855-1FD4EFA17B78}" type="pres">
      <dgm:prSet presAssocID="{2862F936-FF2D-4CE5-A808-245D9F8002A3}" presName="Child4" presStyleLbl="node1" presStyleIdx="3" presStyleCnt="6">
        <dgm:presLayoutVars>
          <dgm:chMax val="0"/>
          <dgm:chPref val="0"/>
          <dgm:bulletEnabled val="1"/>
        </dgm:presLayoutVars>
      </dgm:prSet>
      <dgm:spPr/>
    </dgm:pt>
    <dgm:pt modelId="{0C51F478-59EA-40EE-9F12-21FF00F0E7BD}" type="pres">
      <dgm:prSet presAssocID="{59CDBA47-CEDF-4C62-99F6-5941582AD139}" presName="Accent5" presStyleCnt="0"/>
      <dgm:spPr/>
    </dgm:pt>
    <dgm:pt modelId="{C412CA98-EF30-4405-BEF5-D0EFF64BA63B}" type="pres">
      <dgm:prSet presAssocID="{59CDBA47-CEDF-4C62-99F6-5941582AD139}" presName="Accent" presStyleLbl="bgShp" presStyleIdx="4" presStyleCnt="6"/>
      <dgm:spPr/>
    </dgm:pt>
    <dgm:pt modelId="{1846170E-35C5-4DAA-8170-8529D3D2234B}" type="pres">
      <dgm:prSet presAssocID="{59CDBA47-CEDF-4C62-99F6-5941582AD139}" presName="Child5" presStyleLbl="node1" presStyleIdx="4" presStyleCnt="6">
        <dgm:presLayoutVars>
          <dgm:chMax val="0"/>
          <dgm:chPref val="0"/>
          <dgm:bulletEnabled val="1"/>
        </dgm:presLayoutVars>
      </dgm:prSet>
      <dgm:spPr/>
    </dgm:pt>
    <dgm:pt modelId="{72950A08-8628-4D3B-9258-6AC94F18D8AD}" type="pres">
      <dgm:prSet presAssocID="{FD115041-A51A-4CD3-A54D-C46A5FD5ADD1}" presName="Accent6" presStyleCnt="0"/>
      <dgm:spPr/>
    </dgm:pt>
    <dgm:pt modelId="{BFE0566D-2253-4A5C-863A-52D4680DAA5D}" type="pres">
      <dgm:prSet presAssocID="{FD115041-A51A-4CD3-A54D-C46A5FD5ADD1}" presName="Accent" presStyleLbl="bgShp" presStyleIdx="5" presStyleCnt="6"/>
      <dgm:spPr/>
    </dgm:pt>
    <dgm:pt modelId="{F0170445-21BB-4013-AA0B-CC6D096E5D61}" type="pres">
      <dgm:prSet presAssocID="{FD115041-A51A-4CD3-A54D-C46A5FD5ADD1}" presName="Child6" presStyleLbl="node1" presStyleIdx="5" presStyleCnt="6">
        <dgm:presLayoutVars>
          <dgm:chMax val="0"/>
          <dgm:chPref val="0"/>
          <dgm:bulletEnabled val="1"/>
        </dgm:presLayoutVars>
      </dgm:prSet>
      <dgm:spPr/>
    </dgm:pt>
  </dgm:ptLst>
  <dgm:cxnLst>
    <dgm:cxn modelId="{A1FEAA29-83A3-47F4-93F8-57D5C8FC361F}" type="presOf" srcId="{59CDBA47-CEDF-4C62-99F6-5941582AD139}" destId="{1846170E-35C5-4DAA-8170-8529D3D2234B}" srcOrd="0" destOrd="0" presId="urn:microsoft.com/office/officeart/2011/layout/HexagonRadial"/>
    <dgm:cxn modelId="{E62E9465-39C1-48A3-AE75-1C051485E31F}" type="presOf" srcId="{087B9436-71E6-4AF3-8F0A-BA562C4C81DB}" destId="{0570420E-F552-4C27-A857-B23B9FF264A5}" srcOrd="0" destOrd="0" presId="urn:microsoft.com/office/officeart/2011/layout/HexagonRadial"/>
    <dgm:cxn modelId="{DC52F584-17A3-4708-A8E6-00B36547E101}" srcId="{AEEDE398-022A-4E62-9C04-29793D13C4BE}" destId="{087B9436-71E6-4AF3-8F0A-BA562C4C81DB}" srcOrd="0" destOrd="0" parTransId="{24D97563-30D2-4647-8EB6-64E0D1F82381}" sibTransId="{51BEC4E0-314D-4982-B32E-24BD8BE2C01A}"/>
    <dgm:cxn modelId="{03CF789B-DFEA-4A2E-8234-162C4D328B3E}" srcId="{AEEDE398-022A-4E62-9C04-29793D13C4BE}" destId="{F655E432-1C55-404B-99E3-EA29DB1704DD}" srcOrd="1" destOrd="0" parTransId="{ED1B4FFB-9F32-4F68-AB1D-8AF6C0557172}" sibTransId="{445A90E6-AE72-481A-B6FC-EC474E970752}"/>
    <dgm:cxn modelId="{C80D8BA5-F42C-4FFE-B3A3-D3BB99EFD86A}" type="presOf" srcId="{AEEDE398-022A-4E62-9C04-29793D13C4BE}" destId="{FB9B0BE0-8B0C-4BE7-A7E5-2ACFE16DBB80}" srcOrd="0" destOrd="0" presId="urn:microsoft.com/office/officeart/2011/layout/HexagonRadial"/>
    <dgm:cxn modelId="{072E4EA6-95C8-4E6C-93FA-F249FD22657C}" srcId="{AEEDE398-022A-4E62-9C04-29793D13C4BE}" destId="{59CDBA47-CEDF-4C62-99F6-5941582AD139}" srcOrd="4" destOrd="0" parTransId="{397EEB15-2E25-4171-82BE-873C69275EAC}" sibTransId="{7F658F11-5C4C-45EF-B8C1-6FC290E1B916}"/>
    <dgm:cxn modelId="{90FD09B7-31AB-4F96-B030-207E44EFAF11}" type="presOf" srcId="{07811CB4-6BE9-40C3-B001-B73F920CABE5}" destId="{742AD663-DF5A-4C47-8388-DE936CB89D44}" srcOrd="0" destOrd="0" presId="urn:microsoft.com/office/officeart/2011/layout/HexagonRadial"/>
    <dgm:cxn modelId="{88991EBE-C24E-4690-A51C-73B5EB9B16DE}" type="presOf" srcId="{2862F936-FF2D-4CE5-A808-245D9F8002A3}" destId="{63203A5B-8291-47F5-8855-1FD4EFA17B78}" srcOrd="0" destOrd="0" presId="urn:microsoft.com/office/officeart/2011/layout/HexagonRadial"/>
    <dgm:cxn modelId="{96705AC1-3E4C-4FFB-B3B1-016763A1FB45}" type="presOf" srcId="{EF09DDD5-A654-4FF6-92E6-6B10D2A3AF55}" destId="{B00FDFAC-8D7F-48EE-9CC1-FE392603467E}" srcOrd="0" destOrd="0" presId="urn:microsoft.com/office/officeart/2011/layout/HexagonRadial"/>
    <dgm:cxn modelId="{CC6289C2-D548-42B1-9C03-EBF2A71E21B0}" type="presOf" srcId="{F655E432-1C55-404B-99E3-EA29DB1704DD}" destId="{32137E22-C4DC-45A5-9AAE-095E052BABF2}" srcOrd="0" destOrd="0" presId="urn:microsoft.com/office/officeart/2011/layout/HexagonRadial"/>
    <dgm:cxn modelId="{4154EEC5-2BCA-40FB-A9C6-F6F388EFF4AB}" srcId="{AEEDE398-022A-4E62-9C04-29793D13C4BE}" destId="{2862F936-FF2D-4CE5-A808-245D9F8002A3}" srcOrd="3" destOrd="0" parTransId="{19341EC7-CD2B-45E2-B721-A7CB82205C39}" sibTransId="{0553AA0C-5AC8-4AC0-9FC9-48237DF1C765}"/>
    <dgm:cxn modelId="{7606AFC6-14E7-4B91-BE4A-EDF3ED2C104E}" type="presOf" srcId="{FD115041-A51A-4CD3-A54D-C46A5FD5ADD1}" destId="{F0170445-21BB-4013-AA0B-CC6D096E5D61}" srcOrd="0" destOrd="0" presId="urn:microsoft.com/office/officeart/2011/layout/HexagonRadial"/>
    <dgm:cxn modelId="{2A5745D1-8DB0-4DD6-A9BE-F3AE7AB00D4F}" srcId="{AEEDE398-022A-4E62-9C04-29793D13C4BE}" destId="{EF09DDD5-A654-4FF6-92E6-6B10D2A3AF55}" srcOrd="2" destOrd="0" parTransId="{12544B8A-ED5C-438D-B387-8FB75D810555}" sibTransId="{771D1738-E80E-42CB-BB01-5F1FE2D04A7B}"/>
    <dgm:cxn modelId="{0EE36BDC-0097-46BB-8599-6C3049C49EED}" srcId="{AEEDE398-022A-4E62-9C04-29793D13C4BE}" destId="{FD115041-A51A-4CD3-A54D-C46A5FD5ADD1}" srcOrd="5" destOrd="0" parTransId="{24EEA8D0-1047-4703-B636-E9A904C0DFF9}" sibTransId="{8161EC8A-8A1E-44B5-A9F6-B2683B85F5E4}"/>
    <dgm:cxn modelId="{E4DA7EE7-1377-44BA-9DE6-ACC69490706F}" srcId="{07811CB4-6BE9-40C3-B001-B73F920CABE5}" destId="{AEEDE398-022A-4E62-9C04-29793D13C4BE}" srcOrd="0" destOrd="0" parTransId="{9DCB7D0E-F442-409A-BEBE-17C478371FD1}" sibTransId="{D573231F-1528-483C-BEA5-0B29C0653083}"/>
    <dgm:cxn modelId="{11204501-C90A-48BA-BB63-AB5DFB562477}" type="presParOf" srcId="{742AD663-DF5A-4C47-8388-DE936CB89D44}" destId="{FB9B0BE0-8B0C-4BE7-A7E5-2ACFE16DBB80}" srcOrd="0" destOrd="0" presId="urn:microsoft.com/office/officeart/2011/layout/HexagonRadial"/>
    <dgm:cxn modelId="{71010420-38AA-4283-BF2F-CFE87EEDB811}" type="presParOf" srcId="{742AD663-DF5A-4C47-8388-DE936CB89D44}" destId="{878C9122-292E-4D5A-ADCB-9E564E233544}" srcOrd="1" destOrd="0" presId="urn:microsoft.com/office/officeart/2011/layout/HexagonRadial"/>
    <dgm:cxn modelId="{0E6FE604-519C-4800-AAFF-14F0897A7EB8}" type="presParOf" srcId="{878C9122-292E-4D5A-ADCB-9E564E233544}" destId="{F00AE536-9850-4E5B-A3A4-6CF106B9148B}" srcOrd="0" destOrd="0" presId="urn:microsoft.com/office/officeart/2011/layout/HexagonRadial"/>
    <dgm:cxn modelId="{CD71173D-6DE3-4B47-9108-49FD23E13843}" type="presParOf" srcId="{742AD663-DF5A-4C47-8388-DE936CB89D44}" destId="{0570420E-F552-4C27-A857-B23B9FF264A5}" srcOrd="2" destOrd="0" presId="urn:microsoft.com/office/officeart/2011/layout/HexagonRadial"/>
    <dgm:cxn modelId="{90ED789E-DC6A-46B7-8F31-0D76E2DAF6D8}" type="presParOf" srcId="{742AD663-DF5A-4C47-8388-DE936CB89D44}" destId="{BF07CA23-1363-431E-AD4D-2FA3C531CADE}" srcOrd="3" destOrd="0" presId="urn:microsoft.com/office/officeart/2011/layout/HexagonRadial"/>
    <dgm:cxn modelId="{3F2DC591-C8C5-494E-8E49-B90273122D3A}" type="presParOf" srcId="{BF07CA23-1363-431E-AD4D-2FA3C531CADE}" destId="{32EC7790-BEC5-4C7D-A668-72E2A08018B2}" srcOrd="0" destOrd="0" presId="urn:microsoft.com/office/officeart/2011/layout/HexagonRadial"/>
    <dgm:cxn modelId="{FF1E47B9-1A3C-4BAD-8DCA-70A985548726}" type="presParOf" srcId="{742AD663-DF5A-4C47-8388-DE936CB89D44}" destId="{32137E22-C4DC-45A5-9AAE-095E052BABF2}" srcOrd="4" destOrd="0" presId="urn:microsoft.com/office/officeart/2011/layout/HexagonRadial"/>
    <dgm:cxn modelId="{65C335FF-F98E-4491-822C-BE29EB732512}" type="presParOf" srcId="{742AD663-DF5A-4C47-8388-DE936CB89D44}" destId="{77C922C7-D26D-4257-B3D5-136D598F9B27}" srcOrd="5" destOrd="0" presId="urn:microsoft.com/office/officeart/2011/layout/HexagonRadial"/>
    <dgm:cxn modelId="{56A26453-5766-4AD5-89C0-23C8E1F426D9}" type="presParOf" srcId="{77C922C7-D26D-4257-B3D5-136D598F9B27}" destId="{7776A1DE-B63B-447F-B49B-AA7AD1B81238}" srcOrd="0" destOrd="0" presId="urn:microsoft.com/office/officeart/2011/layout/HexagonRadial"/>
    <dgm:cxn modelId="{8D50EEEE-4B85-45E8-A1FA-16A7752F22ED}" type="presParOf" srcId="{742AD663-DF5A-4C47-8388-DE936CB89D44}" destId="{B00FDFAC-8D7F-48EE-9CC1-FE392603467E}" srcOrd="6" destOrd="0" presId="urn:microsoft.com/office/officeart/2011/layout/HexagonRadial"/>
    <dgm:cxn modelId="{09F13432-C785-42D9-B82B-2BF30EA3A51D}" type="presParOf" srcId="{742AD663-DF5A-4C47-8388-DE936CB89D44}" destId="{0F84E0B6-5AFF-4802-A2C9-46A15DDFBF17}" srcOrd="7" destOrd="0" presId="urn:microsoft.com/office/officeart/2011/layout/HexagonRadial"/>
    <dgm:cxn modelId="{12A1FED4-3AA3-47D5-8957-7E4C299E42C5}" type="presParOf" srcId="{0F84E0B6-5AFF-4802-A2C9-46A15DDFBF17}" destId="{913C4730-3BD0-4B53-BA70-E6F495845E70}" srcOrd="0" destOrd="0" presId="urn:microsoft.com/office/officeart/2011/layout/HexagonRadial"/>
    <dgm:cxn modelId="{39C91A20-31A8-4204-8640-629F7258049A}" type="presParOf" srcId="{742AD663-DF5A-4C47-8388-DE936CB89D44}" destId="{63203A5B-8291-47F5-8855-1FD4EFA17B78}" srcOrd="8" destOrd="0" presId="urn:microsoft.com/office/officeart/2011/layout/HexagonRadial"/>
    <dgm:cxn modelId="{7AD9B65F-7E6A-440D-8D4A-3369336A28CA}" type="presParOf" srcId="{742AD663-DF5A-4C47-8388-DE936CB89D44}" destId="{0C51F478-59EA-40EE-9F12-21FF00F0E7BD}" srcOrd="9" destOrd="0" presId="urn:microsoft.com/office/officeart/2011/layout/HexagonRadial"/>
    <dgm:cxn modelId="{10ADC5FD-B9B7-4C2B-BEAC-D67CD0846BEF}" type="presParOf" srcId="{0C51F478-59EA-40EE-9F12-21FF00F0E7BD}" destId="{C412CA98-EF30-4405-BEF5-D0EFF64BA63B}" srcOrd="0" destOrd="0" presId="urn:microsoft.com/office/officeart/2011/layout/HexagonRadial"/>
    <dgm:cxn modelId="{172E782E-6E56-46FD-97CF-B9489A0C1C14}" type="presParOf" srcId="{742AD663-DF5A-4C47-8388-DE936CB89D44}" destId="{1846170E-35C5-4DAA-8170-8529D3D2234B}" srcOrd="10" destOrd="0" presId="urn:microsoft.com/office/officeart/2011/layout/HexagonRadial"/>
    <dgm:cxn modelId="{6E7C9325-0594-4884-BBD6-77455AEB9ED0}" type="presParOf" srcId="{742AD663-DF5A-4C47-8388-DE936CB89D44}" destId="{72950A08-8628-4D3B-9258-6AC94F18D8AD}" srcOrd="11" destOrd="0" presId="urn:microsoft.com/office/officeart/2011/layout/HexagonRadial"/>
    <dgm:cxn modelId="{98910F7E-86EB-49EB-9D34-9F5382861A23}" type="presParOf" srcId="{72950A08-8628-4D3B-9258-6AC94F18D8AD}" destId="{BFE0566D-2253-4A5C-863A-52D4680DAA5D}" srcOrd="0" destOrd="0" presId="urn:microsoft.com/office/officeart/2011/layout/HexagonRadial"/>
    <dgm:cxn modelId="{30915505-F277-4EC6-A60B-D11A77B240B3}" type="presParOf" srcId="{742AD663-DF5A-4C47-8388-DE936CB89D44}" destId="{F0170445-21BB-4013-AA0B-CC6D096E5D61}" srcOrd="12" destOrd="0" presId="urn:microsoft.com/office/officeart/2011/layout/HexagonRadial"/>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466D28-F2C4-4B2A-B185-59013B931788}"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AI"/>
        </a:p>
      </dgm:t>
    </dgm:pt>
    <dgm:pt modelId="{4F25F28F-44A5-4973-912A-7C23114535C4}">
      <dgm:prSet phldrT="[Text]" custT="1"/>
      <dgm:spPr/>
      <dgm:t>
        <a:bodyPr/>
        <a:lstStyle/>
        <a:p>
          <a:r>
            <a:rPr lang="en-US" sz="2000" dirty="0"/>
            <a:t>Disadvantages</a:t>
          </a:r>
          <a:endParaRPr lang="en-AI" sz="2000" dirty="0"/>
        </a:p>
      </dgm:t>
    </dgm:pt>
    <dgm:pt modelId="{EBC85D8B-57F6-40DC-9A7D-6072794CD114}" type="parTrans" cxnId="{5D60F199-613E-4E0F-ABAC-7A01DEC436EA}">
      <dgm:prSet/>
      <dgm:spPr/>
      <dgm:t>
        <a:bodyPr/>
        <a:lstStyle/>
        <a:p>
          <a:endParaRPr lang="en-AI"/>
        </a:p>
      </dgm:t>
    </dgm:pt>
    <dgm:pt modelId="{94B9E333-52D8-44B5-A028-1F1778FF03B3}" type="sibTrans" cxnId="{5D60F199-613E-4E0F-ABAC-7A01DEC436EA}">
      <dgm:prSet/>
      <dgm:spPr/>
      <dgm:t>
        <a:bodyPr/>
        <a:lstStyle/>
        <a:p>
          <a:endParaRPr lang="en-AI"/>
        </a:p>
      </dgm:t>
    </dgm:pt>
    <dgm:pt modelId="{90CB1D0F-5B03-4CAD-8FB7-CFDACDA8A61C}">
      <dgm:prSet phldrT="[Text]" custT="1"/>
      <dgm:spPr/>
      <dgm:t>
        <a:bodyPr/>
        <a:lstStyle/>
        <a:p>
          <a:r>
            <a:rPr lang="en-US" sz="2000" dirty="0"/>
            <a:t>Burden on Staff</a:t>
          </a:r>
          <a:endParaRPr lang="en-AI" sz="2000" dirty="0"/>
        </a:p>
      </dgm:t>
    </dgm:pt>
    <dgm:pt modelId="{D473F8C2-A9C6-42F7-BCD6-CD8670BE41E7}" type="parTrans" cxnId="{76347FCC-9D5D-4405-92C3-454F04479548}">
      <dgm:prSet/>
      <dgm:spPr/>
      <dgm:t>
        <a:bodyPr/>
        <a:lstStyle/>
        <a:p>
          <a:endParaRPr lang="en-AI"/>
        </a:p>
      </dgm:t>
    </dgm:pt>
    <dgm:pt modelId="{412E7FDF-EE94-4F3B-8134-DFC0F0BC94F5}" type="sibTrans" cxnId="{76347FCC-9D5D-4405-92C3-454F04479548}">
      <dgm:prSet/>
      <dgm:spPr/>
      <dgm:t>
        <a:bodyPr/>
        <a:lstStyle/>
        <a:p>
          <a:endParaRPr lang="en-AI"/>
        </a:p>
      </dgm:t>
    </dgm:pt>
    <dgm:pt modelId="{7D581973-06E9-4183-A0BF-CAEE4243640C}">
      <dgm:prSet phldrT="[Text]" custT="1"/>
      <dgm:spPr/>
      <dgm:t>
        <a:bodyPr/>
        <a:lstStyle/>
        <a:p>
          <a:r>
            <a:rPr lang="en-US" sz="2000" dirty="0"/>
            <a:t>Miscommunication</a:t>
          </a:r>
          <a:endParaRPr lang="en-AI" sz="2000" dirty="0"/>
        </a:p>
      </dgm:t>
    </dgm:pt>
    <dgm:pt modelId="{63AF3F61-A86E-4D54-84C7-5BC8199CEE2F}" type="parTrans" cxnId="{FFE20213-FFA2-4A89-874B-4C696C03F20C}">
      <dgm:prSet/>
      <dgm:spPr/>
      <dgm:t>
        <a:bodyPr/>
        <a:lstStyle/>
        <a:p>
          <a:endParaRPr lang="en-AI"/>
        </a:p>
      </dgm:t>
    </dgm:pt>
    <dgm:pt modelId="{A6B47762-A7AC-4C25-8AD5-6DC273E4D8EC}" type="sibTrans" cxnId="{FFE20213-FFA2-4A89-874B-4C696C03F20C}">
      <dgm:prSet/>
      <dgm:spPr/>
      <dgm:t>
        <a:bodyPr/>
        <a:lstStyle/>
        <a:p>
          <a:endParaRPr lang="en-AI"/>
        </a:p>
      </dgm:t>
    </dgm:pt>
    <dgm:pt modelId="{EBC05119-D7CB-4962-BB6A-C37363428079}">
      <dgm:prSet phldrT="[Text]" custT="1"/>
      <dgm:spPr/>
      <dgm:t>
        <a:bodyPr/>
        <a:lstStyle/>
        <a:p>
          <a:r>
            <a:rPr lang="en-US" sz="2000" dirty="0"/>
            <a:t>Lack of Digital Skills</a:t>
          </a:r>
          <a:endParaRPr lang="en-AI" sz="2000" dirty="0"/>
        </a:p>
      </dgm:t>
    </dgm:pt>
    <dgm:pt modelId="{908FA727-743E-4DE6-BF3A-41D6762A5482}" type="parTrans" cxnId="{E411C78E-CDEF-4336-8E07-24CDC505C464}">
      <dgm:prSet/>
      <dgm:spPr/>
      <dgm:t>
        <a:bodyPr/>
        <a:lstStyle/>
        <a:p>
          <a:endParaRPr lang="en-AI"/>
        </a:p>
      </dgm:t>
    </dgm:pt>
    <dgm:pt modelId="{332AE4B6-03B7-4C57-8F10-16F9F79415C0}" type="sibTrans" cxnId="{E411C78E-CDEF-4336-8E07-24CDC505C464}">
      <dgm:prSet/>
      <dgm:spPr/>
      <dgm:t>
        <a:bodyPr/>
        <a:lstStyle/>
        <a:p>
          <a:endParaRPr lang="en-AI"/>
        </a:p>
      </dgm:t>
    </dgm:pt>
    <dgm:pt modelId="{CA01EB07-29F1-44AB-9B98-188B63D134AC}">
      <dgm:prSet phldrT="[Text]" custT="1"/>
      <dgm:spPr/>
      <dgm:t>
        <a:bodyPr/>
        <a:lstStyle/>
        <a:p>
          <a:r>
            <a:rPr lang="en-US" sz="2000" dirty="0"/>
            <a:t>Financial </a:t>
          </a:r>
          <a:endParaRPr lang="en-AI" sz="2000" dirty="0"/>
        </a:p>
      </dgm:t>
    </dgm:pt>
    <dgm:pt modelId="{C99B479A-7794-43DC-BFD1-7ACB7EA2BADD}" type="sibTrans" cxnId="{5003C671-7D19-4DE8-A718-F6F65F6A165E}">
      <dgm:prSet/>
      <dgm:spPr/>
      <dgm:t>
        <a:bodyPr/>
        <a:lstStyle/>
        <a:p>
          <a:endParaRPr lang="en-AI"/>
        </a:p>
      </dgm:t>
    </dgm:pt>
    <dgm:pt modelId="{B1E721B2-53B6-477D-A0FC-3D6A90E3D184}" type="parTrans" cxnId="{5003C671-7D19-4DE8-A718-F6F65F6A165E}">
      <dgm:prSet/>
      <dgm:spPr/>
      <dgm:t>
        <a:bodyPr/>
        <a:lstStyle/>
        <a:p>
          <a:endParaRPr lang="en-AI"/>
        </a:p>
      </dgm:t>
    </dgm:pt>
    <dgm:pt modelId="{12DE4B31-3457-4ED6-B19F-3A0326529396}">
      <dgm:prSet phldrT="[Text]" custT="1"/>
      <dgm:spPr/>
      <dgm:t>
        <a:bodyPr/>
        <a:lstStyle/>
        <a:p>
          <a:r>
            <a:rPr lang="en-US" sz="2000" dirty="0"/>
            <a:t>Misplacing Documents</a:t>
          </a:r>
          <a:endParaRPr lang="en-AI" sz="2000" dirty="0"/>
        </a:p>
      </dgm:t>
    </dgm:pt>
    <dgm:pt modelId="{EA095127-D2B0-4EE5-8A3B-BCA1AC28B0DA}" type="sibTrans" cxnId="{89469A6F-CD9B-4FE4-A6F5-A1157C14CEBD}">
      <dgm:prSet/>
      <dgm:spPr/>
      <dgm:t>
        <a:bodyPr/>
        <a:lstStyle/>
        <a:p>
          <a:endParaRPr lang="en-AI"/>
        </a:p>
      </dgm:t>
    </dgm:pt>
    <dgm:pt modelId="{E9B68316-C20F-4154-90E3-71A2F7AD7ACC}" type="parTrans" cxnId="{89469A6F-CD9B-4FE4-A6F5-A1157C14CEBD}">
      <dgm:prSet/>
      <dgm:spPr/>
      <dgm:t>
        <a:bodyPr/>
        <a:lstStyle/>
        <a:p>
          <a:endParaRPr lang="en-AI"/>
        </a:p>
      </dgm:t>
    </dgm:pt>
    <dgm:pt modelId="{19AFF6CF-7241-4A37-9D39-5AE27302F70E}" type="pres">
      <dgm:prSet presAssocID="{8A466D28-F2C4-4B2A-B185-59013B931788}" presName="Name0" presStyleCnt="0">
        <dgm:presLayoutVars>
          <dgm:chMax val="1"/>
          <dgm:chPref val="1"/>
          <dgm:dir/>
          <dgm:animOne val="branch"/>
          <dgm:animLvl val="lvl"/>
        </dgm:presLayoutVars>
      </dgm:prSet>
      <dgm:spPr/>
    </dgm:pt>
    <dgm:pt modelId="{BAD334FA-B7F2-4A24-AE68-DCE3EA054C12}" type="pres">
      <dgm:prSet presAssocID="{4F25F28F-44A5-4973-912A-7C23114535C4}" presName="Parent" presStyleLbl="node0" presStyleIdx="0" presStyleCnt="1">
        <dgm:presLayoutVars>
          <dgm:chMax val="6"/>
          <dgm:chPref val="6"/>
        </dgm:presLayoutVars>
      </dgm:prSet>
      <dgm:spPr/>
    </dgm:pt>
    <dgm:pt modelId="{214FCE1F-4C6E-4C8A-9068-91A176F72371}" type="pres">
      <dgm:prSet presAssocID="{90CB1D0F-5B03-4CAD-8FB7-CFDACDA8A61C}" presName="Accent1" presStyleCnt="0"/>
      <dgm:spPr/>
    </dgm:pt>
    <dgm:pt modelId="{A3E4329E-1003-4D5E-98D1-C835EDD33158}" type="pres">
      <dgm:prSet presAssocID="{90CB1D0F-5B03-4CAD-8FB7-CFDACDA8A61C}" presName="Accent" presStyleLbl="bgShp" presStyleIdx="0" presStyleCnt="5"/>
      <dgm:spPr/>
    </dgm:pt>
    <dgm:pt modelId="{FECB3CF6-8FDF-400E-8E79-AF2CEAD0196D}" type="pres">
      <dgm:prSet presAssocID="{90CB1D0F-5B03-4CAD-8FB7-CFDACDA8A61C}" presName="Child1" presStyleLbl="node1" presStyleIdx="0" presStyleCnt="5">
        <dgm:presLayoutVars>
          <dgm:chMax val="0"/>
          <dgm:chPref val="0"/>
          <dgm:bulletEnabled val="1"/>
        </dgm:presLayoutVars>
      </dgm:prSet>
      <dgm:spPr/>
    </dgm:pt>
    <dgm:pt modelId="{CE14EC42-9FE9-43D6-B53B-5B5676DD17CE}" type="pres">
      <dgm:prSet presAssocID="{12DE4B31-3457-4ED6-B19F-3A0326529396}" presName="Accent2" presStyleCnt="0"/>
      <dgm:spPr/>
    </dgm:pt>
    <dgm:pt modelId="{05A38BB1-80CC-4DA3-B9D7-E7BC4B783A56}" type="pres">
      <dgm:prSet presAssocID="{12DE4B31-3457-4ED6-B19F-3A0326529396}" presName="Accent" presStyleLbl="bgShp" presStyleIdx="1" presStyleCnt="5"/>
      <dgm:spPr/>
    </dgm:pt>
    <dgm:pt modelId="{7747221D-4E0B-477E-AF28-92503A8075C8}" type="pres">
      <dgm:prSet presAssocID="{12DE4B31-3457-4ED6-B19F-3A0326529396}" presName="Child2" presStyleLbl="node1" presStyleIdx="1" presStyleCnt="5">
        <dgm:presLayoutVars>
          <dgm:chMax val="0"/>
          <dgm:chPref val="0"/>
          <dgm:bulletEnabled val="1"/>
        </dgm:presLayoutVars>
      </dgm:prSet>
      <dgm:spPr/>
    </dgm:pt>
    <dgm:pt modelId="{D54E53C2-A280-4ECC-8297-F4DE12C73AF7}" type="pres">
      <dgm:prSet presAssocID="{CA01EB07-29F1-44AB-9B98-188B63D134AC}" presName="Accent3" presStyleCnt="0"/>
      <dgm:spPr/>
    </dgm:pt>
    <dgm:pt modelId="{F86279AD-EDE4-4EB8-A767-EDFF773F1BFC}" type="pres">
      <dgm:prSet presAssocID="{CA01EB07-29F1-44AB-9B98-188B63D134AC}" presName="Accent" presStyleLbl="bgShp" presStyleIdx="2" presStyleCnt="5"/>
      <dgm:spPr/>
    </dgm:pt>
    <dgm:pt modelId="{803F6535-BD95-404E-9F39-F6357A555854}" type="pres">
      <dgm:prSet presAssocID="{CA01EB07-29F1-44AB-9B98-188B63D134AC}" presName="Child3" presStyleLbl="node1" presStyleIdx="2" presStyleCnt="5">
        <dgm:presLayoutVars>
          <dgm:chMax val="0"/>
          <dgm:chPref val="0"/>
          <dgm:bulletEnabled val="1"/>
        </dgm:presLayoutVars>
      </dgm:prSet>
      <dgm:spPr/>
    </dgm:pt>
    <dgm:pt modelId="{B171A9FB-8166-4114-8627-23EDD7363E1F}" type="pres">
      <dgm:prSet presAssocID="{7D581973-06E9-4183-A0BF-CAEE4243640C}" presName="Accent4" presStyleCnt="0"/>
      <dgm:spPr/>
    </dgm:pt>
    <dgm:pt modelId="{C66E2606-81E7-49B6-BD90-3A97A0A06DC5}" type="pres">
      <dgm:prSet presAssocID="{7D581973-06E9-4183-A0BF-CAEE4243640C}" presName="Accent" presStyleLbl="bgShp" presStyleIdx="3" presStyleCnt="5"/>
      <dgm:spPr/>
    </dgm:pt>
    <dgm:pt modelId="{50C7FA69-B74A-4DD5-BDD1-BD2A1FE060A7}" type="pres">
      <dgm:prSet presAssocID="{7D581973-06E9-4183-A0BF-CAEE4243640C}" presName="Child4" presStyleLbl="node1" presStyleIdx="3" presStyleCnt="5">
        <dgm:presLayoutVars>
          <dgm:chMax val="0"/>
          <dgm:chPref val="0"/>
          <dgm:bulletEnabled val="1"/>
        </dgm:presLayoutVars>
      </dgm:prSet>
      <dgm:spPr/>
    </dgm:pt>
    <dgm:pt modelId="{688B9B90-D846-4C3E-9CDD-16BBF424DB35}" type="pres">
      <dgm:prSet presAssocID="{EBC05119-D7CB-4962-BB6A-C37363428079}" presName="Accent5" presStyleCnt="0"/>
      <dgm:spPr/>
    </dgm:pt>
    <dgm:pt modelId="{EBFFEE9C-8BEB-42FB-BD20-85D50B6B95A8}" type="pres">
      <dgm:prSet presAssocID="{EBC05119-D7CB-4962-BB6A-C37363428079}" presName="Accent" presStyleLbl="bgShp" presStyleIdx="4" presStyleCnt="5"/>
      <dgm:spPr/>
    </dgm:pt>
    <dgm:pt modelId="{CA4BDD84-A035-446F-B01F-37B2751B2750}" type="pres">
      <dgm:prSet presAssocID="{EBC05119-D7CB-4962-BB6A-C37363428079}" presName="Child5" presStyleLbl="node1" presStyleIdx="4" presStyleCnt="5">
        <dgm:presLayoutVars>
          <dgm:chMax val="0"/>
          <dgm:chPref val="0"/>
          <dgm:bulletEnabled val="1"/>
        </dgm:presLayoutVars>
      </dgm:prSet>
      <dgm:spPr/>
    </dgm:pt>
  </dgm:ptLst>
  <dgm:cxnLst>
    <dgm:cxn modelId="{2EFF8E07-136A-4AFE-B8B6-6C5F736840DD}" type="presOf" srcId="{EBC05119-D7CB-4962-BB6A-C37363428079}" destId="{CA4BDD84-A035-446F-B01F-37B2751B2750}" srcOrd="0" destOrd="0" presId="urn:microsoft.com/office/officeart/2011/layout/HexagonRadial"/>
    <dgm:cxn modelId="{FFE20213-FFA2-4A89-874B-4C696C03F20C}" srcId="{4F25F28F-44A5-4973-912A-7C23114535C4}" destId="{7D581973-06E9-4183-A0BF-CAEE4243640C}" srcOrd="3" destOrd="0" parTransId="{63AF3F61-A86E-4D54-84C7-5BC8199CEE2F}" sibTransId="{A6B47762-A7AC-4C25-8AD5-6DC273E4D8EC}"/>
    <dgm:cxn modelId="{B109983D-313C-4BC4-9065-5182549DEDFC}" type="presOf" srcId="{12DE4B31-3457-4ED6-B19F-3A0326529396}" destId="{7747221D-4E0B-477E-AF28-92503A8075C8}" srcOrd="0" destOrd="0" presId="urn:microsoft.com/office/officeart/2011/layout/HexagonRadial"/>
    <dgm:cxn modelId="{AFA9666C-BE63-45C9-B60A-F644AF193113}" type="presOf" srcId="{7D581973-06E9-4183-A0BF-CAEE4243640C}" destId="{50C7FA69-B74A-4DD5-BDD1-BD2A1FE060A7}" srcOrd="0" destOrd="0" presId="urn:microsoft.com/office/officeart/2011/layout/HexagonRadial"/>
    <dgm:cxn modelId="{89469A6F-CD9B-4FE4-A6F5-A1157C14CEBD}" srcId="{4F25F28F-44A5-4973-912A-7C23114535C4}" destId="{12DE4B31-3457-4ED6-B19F-3A0326529396}" srcOrd="1" destOrd="0" parTransId="{E9B68316-C20F-4154-90E3-71A2F7AD7ACC}" sibTransId="{EA095127-D2B0-4EE5-8A3B-BCA1AC28B0DA}"/>
    <dgm:cxn modelId="{5003C671-7D19-4DE8-A718-F6F65F6A165E}" srcId="{4F25F28F-44A5-4973-912A-7C23114535C4}" destId="{CA01EB07-29F1-44AB-9B98-188B63D134AC}" srcOrd="2" destOrd="0" parTransId="{B1E721B2-53B6-477D-A0FC-3D6A90E3D184}" sibTransId="{C99B479A-7794-43DC-BFD1-7ACB7EA2BADD}"/>
    <dgm:cxn modelId="{8D0AD353-0598-495D-828A-9B1C2117400D}" type="presOf" srcId="{4F25F28F-44A5-4973-912A-7C23114535C4}" destId="{BAD334FA-B7F2-4A24-AE68-DCE3EA054C12}" srcOrd="0" destOrd="0" presId="urn:microsoft.com/office/officeart/2011/layout/HexagonRadial"/>
    <dgm:cxn modelId="{DCF5A478-C35E-49A2-9B2A-CC210B564E24}" type="presOf" srcId="{CA01EB07-29F1-44AB-9B98-188B63D134AC}" destId="{803F6535-BD95-404E-9F39-F6357A555854}" srcOrd="0" destOrd="0" presId="urn:microsoft.com/office/officeart/2011/layout/HexagonRadial"/>
    <dgm:cxn modelId="{E411C78E-CDEF-4336-8E07-24CDC505C464}" srcId="{4F25F28F-44A5-4973-912A-7C23114535C4}" destId="{EBC05119-D7CB-4962-BB6A-C37363428079}" srcOrd="4" destOrd="0" parTransId="{908FA727-743E-4DE6-BF3A-41D6762A5482}" sibTransId="{332AE4B6-03B7-4C57-8F10-16F9F79415C0}"/>
    <dgm:cxn modelId="{543CF694-89D2-48EC-BE0F-55396351E08C}" type="presOf" srcId="{90CB1D0F-5B03-4CAD-8FB7-CFDACDA8A61C}" destId="{FECB3CF6-8FDF-400E-8E79-AF2CEAD0196D}" srcOrd="0" destOrd="0" presId="urn:microsoft.com/office/officeart/2011/layout/HexagonRadial"/>
    <dgm:cxn modelId="{5D60F199-613E-4E0F-ABAC-7A01DEC436EA}" srcId="{8A466D28-F2C4-4B2A-B185-59013B931788}" destId="{4F25F28F-44A5-4973-912A-7C23114535C4}" srcOrd="0" destOrd="0" parTransId="{EBC85D8B-57F6-40DC-9A7D-6072794CD114}" sibTransId="{94B9E333-52D8-44B5-A028-1F1778FF03B3}"/>
    <dgm:cxn modelId="{B8AF1BC7-791A-4ADD-AC98-B8FEED3B42A7}" type="presOf" srcId="{8A466D28-F2C4-4B2A-B185-59013B931788}" destId="{19AFF6CF-7241-4A37-9D39-5AE27302F70E}" srcOrd="0" destOrd="0" presId="urn:microsoft.com/office/officeart/2011/layout/HexagonRadial"/>
    <dgm:cxn modelId="{76347FCC-9D5D-4405-92C3-454F04479548}" srcId="{4F25F28F-44A5-4973-912A-7C23114535C4}" destId="{90CB1D0F-5B03-4CAD-8FB7-CFDACDA8A61C}" srcOrd="0" destOrd="0" parTransId="{D473F8C2-A9C6-42F7-BCD6-CD8670BE41E7}" sibTransId="{412E7FDF-EE94-4F3B-8134-DFC0F0BC94F5}"/>
    <dgm:cxn modelId="{960B281F-1C87-4EBE-9102-E4DB002A354B}" type="presParOf" srcId="{19AFF6CF-7241-4A37-9D39-5AE27302F70E}" destId="{BAD334FA-B7F2-4A24-AE68-DCE3EA054C12}" srcOrd="0" destOrd="0" presId="urn:microsoft.com/office/officeart/2011/layout/HexagonRadial"/>
    <dgm:cxn modelId="{7DE0653B-2DCA-4DB6-8EB6-7EE78D18664A}" type="presParOf" srcId="{19AFF6CF-7241-4A37-9D39-5AE27302F70E}" destId="{214FCE1F-4C6E-4C8A-9068-91A176F72371}" srcOrd="1" destOrd="0" presId="urn:microsoft.com/office/officeart/2011/layout/HexagonRadial"/>
    <dgm:cxn modelId="{7A249925-D03A-4576-84FF-9BF5623D7CB4}" type="presParOf" srcId="{214FCE1F-4C6E-4C8A-9068-91A176F72371}" destId="{A3E4329E-1003-4D5E-98D1-C835EDD33158}" srcOrd="0" destOrd="0" presId="urn:microsoft.com/office/officeart/2011/layout/HexagonRadial"/>
    <dgm:cxn modelId="{2CA091A0-F731-497F-9D6D-F0C8CF1574B0}" type="presParOf" srcId="{19AFF6CF-7241-4A37-9D39-5AE27302F70E}" destId="{FECB3CF6-8FDF-400E-8E79-AF2CEAD0196D}" srcOrd="2" destOrd="0" presId="urn:microsoft.com/office/officeart/2011/layout/HexagonRadial"/>
    <dgm:cxn modelId="{96706010-DE79-4D01-B257-B72FEB147628}" type="presParOf" srcId="{19AFF6CF-7241-4A37-9D39-5AE27302F70E}" destId="{CE14EC42-9FE9-43D6-B53B-5B5676DD17CE}" srcOrd="3" destOrd="0" presId="urn:microsoft.com/office/officeart/2011/layout/HexagonRadial"/>
    <dgm:cxn modelId="{1D16AB68-B8DB-404B-A8CA-37C93BFEB75E}" type="presParOf" srcId="{CE14EC42-9FE9-43D6-B53B-5B5676DD17CE}" destId="{05A38BB1-80CC-4DA3-B9D7-E7BC4B783A56}" srcOrd="0" destOrd="0" presId="urn:microsoft.com/office/officeart/2011/layout/HexagonRadial"/>
    <dgm:cxn modelId="{393DCDC8-6D48-4826-A9B5-4570F144D7CD}" type="presParOf" srcId="{19AFF6CF-7241-4A37-9D39-5AE27302F70E}" destId="{7747221D-4E0B-477E-AF28-92503A8075C8}" srcOrd="4" destOrd="0" presId="urn:microsoft.com/office/officeart/2011/layout/HexagonRadial"/>
    <dgm:cxn modelId="{80227949-1953-4439-994C-0C5D0B2AEB83}" type="presParOf" srcId="{19AFF6CF-7241-4A37-9D39-5AE27302F70E}" destId="{D54E53C2-A280-4ECC-8297-F4DE12C73AF7}" srcOrd="5" destOrd="0" presId="urn:microsoft.com/office/officeart/2011/layout/HexagonRadial"/>
    <dgm:cxn modelId="{EB44E3F9-C23A-48D1-A7A2-B3E97D07F0FF}" type="presParOf" srcId="{D54E53C2-A280-4ECC-8297-F4DE12C73AF7}" destId="{F86279AD-EDE4-4EB8-A767-EDFF773F1BFC}" srcOrd="0" destOrd="0" presId="urn:microsoft.com/office/officeart/2011/layout/HexagonRadial"/>
    <dgm:cxn modelId="{1F94D3BE-735D-42DE-B192-E1D4AB8E48F0}" type="presParOf" srcId="{19AFF6CF-7241-4A37-9D39-5AE27302F70E}" destId="{803F6535-BD95-404E-9F39-F6357A555854}" srcOrd="6" destOrd="0" presId="urn:microsoft.com/office/officeart/2011/layout/HexagonRadial"/>
    <dgm:cxn modelId="{93A68CD9-7A0A-4408-B385-1693065DA9CD}" type="presParOf" srcId="{19AFF6CF-7241-4A37-9D39-5AE27302F70E}" destId="{B171A9FB-8166-4114-8627-23EDD7363E1F}" srcOrd="7" destOrd="0" presId="urn:microsoft.com/office/officeart/2011/layout/HexagonRadial"/>
    <dgm:cxn modelId="{08273DFC-CC68-4E3E-BD66-A385E94DA849}" type="presParOf" srcId="{B171A9FB-8166-4114-8627-23EDD7363E1F}" destId="{C66E2606-81E7-49B6-BD90-3A97A0A06DC5}" srcOrd="0" destOrd="0" presId="urn:microsoft.com/office/officeart/2011/layout/HexagonRadial"/>
    <dgm:cxn modelId="{CD28DC3B-B480-44CE-B773-D064BD04E053}" type="presParOf" srcId="{19AFF6CF-7241-4A37-9D39-5AE27302F70E}" destId="{50C7FA69-B74A-4DD5-BDD1-BD2A1FE060A7}" srcOrd="8" destOrd="0" presId="urn:microsoft.com/office/officeart/2011/layout/HexagonRadial"/>
    <dgm:cxn modelId="{6F8B8583-96D0-4D0A-A07F-D37A68EB6154}" type="presParOf" srcId="{19AFF6CF-7241-4A37-9D39-5AE27302F70E}" destId="{688B9B90-D846-4C3E-9CDD-16BBF424DB35}" srcOrd="9" destOrd="0" presId="urn:microsoft.com/office/officeart/2011/layout/HexagonRadial"/>
    <dgm:cxn modelId="{149E4040-EF25-4C98-B888-064E7202617A}" type="presParOf" srcId="{688B9B90-D846-4C3E-9CDD-16BBF424DB35}" destId="{EBFFEE9C-8BEB-42FB-BD20-85D50B6B95A8}" srcOrd="0" destOrd="0" presId="urn:microsoft.com/office/officeart/2011/layout/HexagonRadial"/>
    <dgm:cxn modelId="{8AB5FD66-75D7-4E1A-AB2D-6AA8BAB078BA}" type="presParOf" srcId="{19AFF6CF-7241-4A37-9D39-5AE27302F70E}" destId="{CA4BDD84-A035-446F-B01F-37B2751B2750}" srcOrd="10"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0EA619-1210-4C6C-B677-9BA93B8256C9}"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16077EB0-9954-4996-90F7-4489232B63B2}">
      <dgm:prSet/>
      <dgm:spPr/>
      <dgm:t>
        <a:bodyPr/>
        <a:lstStyle/>
        <a:p>
          <a:r>
            <a:rPr lang="en-GB"/>
            <a:t>• Store sensitive documents in secure, access-controlled folders (Microsoft,2023) </a:t>
          </a:r>
          <a:endParaRPr lang="en-US"/>
        </a:p>
      </dgm:t>
    </dgm:pt>
    <dgm:pt modelId="{C4331E84-401C-4AF9-A48D-5BF3397A03EC}" type="parTrans" cxnId="{17733A96-F965-4565-AFFF-C36F60EE12E4}">
      <dgm:prSet/>
      <dgm:spPr/>
      <dgm:t>
        <a:bodyPr/>
        <a:lstStyle/>
        <a:p>
          <a:endParaRPr lang="en-US"/>
        </a:p>
      </dgm:t>
    </dgm:pt>
    <dgm:pt modelId="{FED70398-6A85-4763-90B2-DF2D963DD1B1}" type="sibTrans" cxnId="{17733A96-F965-4565-AFFF-C36F60EE12E4}">
      <dgm:prSet/>
      <dgm:spPr/>
      <dgm:t>
        <a:bodyPr/>
        <a:lstStyle/>
        <a:p>
          <a:endParaRPr lang="en-US"/>
        </a:p>
      </dgm:t>
    </dgm:pt>
    <dgm:pt modelId="{18BB0D73-61DB-45AA-A556-C5A1CD416F0C}">
      <dgm:prSet/>
      <dgm:spPr/>
      <dgm:t>
        <a:bodyPr/>
        <a:lstStyle/>
        <a:p>
          <a:r>
            <a:rPr lang="en-GB"/>
            <a:t>• Regularly back up important data (NIST,2017). </a:t>
          </a:r>
          <a:endParaRPr lang="en-US"/>
        </a:p>
      </dgm:t>
    </dgm:pt>
    <dgm:pt modelId="{A0794000-CD76-41C7-AE23-4B2713553063}" type="parTrans" cxnId="{32624684-CCFC-4311-A01B-1A04C95AB156}">
      <dgm:prSet/>
      <dgm:spPr/>
      <dgm:t>
        <a:bodyPr/>
        <a:lstStyle/>
        <a:p>
          <a:endParaRPr lang="en-US"/>
        </a:p>
      </dgm:t>
    </dgm:pt>
    <dgm:pt modelId="{4540C6E2-D975-4DEB-A36D-0891CC1652C8}" type="sibTrans" cxnId="{32624684-CCFC-4311-A01B-1A04C95AB156}">
      <dgm:prSet/>
      <dgm:spPr/>
      <dgm:t>
        <a:bodyPr/>
        <a:lstStyle/>
        <a:p>
          <a:endParaRPr lang="en-US"/>
        </a:p>
      </dgm:t>
    </dgm:pt>
    <dgm:pt modelId="{0FF2E3AE-2B85-44BF-9F6E-53678BF9BE43}">
      <dgm:prSet/>
      <dgm:spPr/>
      <dgm:t>
        <a:bodyPr/>
        <a:lstStyle/>
        <a:p>
          <a:r>
            <a:rPr lang="en-GB"/>
            <a:t>• Avoid storing patient information on personal or unsecured devices (ICO,2018).</a:t>
          </a:r>
          <a:endParaRPr lang="en-US"/>
        </a:p>
      </dgm:t>
    </dgm:pt>
    <dgm:pt modelId="{EDFA152A-A67F-44D7-8074-41FC618BDE79}" type="parTrans" cxnId="{DA7BD24E-BB9E-49D6-B652-71BF8176C1CA}">
      <dgm:prSet/>
      <dgm:spPr/>
      <dgm:t>
        <a:bodyPr/>
        <a:lstStyle/>
        <a:p>
          <a:endParaRPr lang="en-US"/>
        </a:p>
      </dgm:t>
    </dgm:pt>
    <dgm:pt modelId="{4BD563B5-B918-4ABF-8678-7F0FEB0C9974}" type="sibTrans" cxnId="{DA7BD24E-BB9E-49D6-B652-71BF8176C1CA}">
      <dgm:prSet/>
      <dgm:spPr/>
      <dgm:t>
        <a:bodyPr/>
        <a:lstStyle/>
        <a:p>
          <a:endParaRPr lang="en-US"/>
        </a:p>
      </dgm:t>
    </dgm:pt>
    <dgm:pt modelId="{A3B97C60-3996-445C-B6AC-0F4A031F4FA5}">
      <dgm:prSet/>
      <dgm:spPr/>
      <dgm:t>
        <a:bodyPr/>
        <a:lstStyle/>
        <a:p>
          <a:r>
            <a:rPr lang="en-GB"/>
            <a:t>• Delete outdated files securely (ISO/IEC 27001,2013).</a:t>
          </a:r>
          <a:endParaRPr lang="en-US"/>
        </a:p>
      </dgm:t>
    </dgm:pt>
    <dgm:pt modelId="{DB189A53-2CE7-4B75-BAF1-8C6E8FC95674}" type="parTrans" cxnId="{42DDC976-1A74-48F2-A854-633C5E6CE5DF}">
      <dgm:prSet/>
      <dgm:spPr/>
      <dgm:t>
        <a:bodyPr/>
        <a:lstStyle/>
        <a:p>
          <a:endParaRPr lang="en-US"/>
        </a:p>
      </dgm:t>
    </dgm:pt>
    <dgm:pt modelId="{D3567C3E-C788-4EC5-991C-C5A090F2C607}" type="sibTrans" cxnId="{42DDC976-1A74-48F2-A854-633C5E6CE5DF}">
      <dgm:prSet/>
      <dgm:spPr/>
      <dgm:t>
        <a:bodyPr/>
        <a:lstStyle/>
        <a:p>
          <a:endParaRPr lang="en-US"/>
        </a:p>
      </dgm:t>
    </dgm:pt>
    <dgm:pt modelId="{330EB977-786C-4E9E-B7C7-CE238330BBF4}" type="pres">
      <dgm:prSet presAssocID="{320EA619-1210-4C6C-B677-9BA93B8256C9}" presName="outerComposite" presStyleCnt="0">
        <dgm:presLayoutVars>
          <dgm:chMax val="5"/>
          <dgm:dir/>
          <dgm:resizeHandles val="exact"/>
        </dgm:presLayoutVars>
      </dgm:prSet>
      <dgm:spPr/>
    </dgm:pt>
    <dgm:pt modelId="{2540A99F-7F7E-48BD-B548-F0A0C2033019}" type="pres">
      <dgm:prSet presAssocID="{320EA619-1210-4C6C-B677-9BA93B8256C9}" presName="dummyMaxCanvas" presStyleCnt="0">
        <dgm:presLayoutVars/>
      </dgm:prSet>
      <dgm:spPr/>
    </dgm:pt>
    <dgm:pt modelId="{B708B785-4621-46CD-BBE1-DE3EBEB2338A}" type="pres">
      <dgm:prSet presAssocID="{320EA619-1210-4C6C-B677-9BA93B8256C9}" presName="FourNodes_1" presStyleLbl="node1" presStyleIdx="0" presStyleCnt="4">
        <dgm:presLayoutVars>
          <dgm:bulletEnabled val="1"/>
        </dgm:presLayoutVars>
      </dgm:prSet>
      <dgm:spPr/>
    </dgm:pt>
    <dgm:pt modelId="{BF861A6B-7ACC-4C2E-A14F-8381FB50B1E2}" type="pres">
      <dgm:prSet presAssocID="{320EA619-1210-4C6C-B677-9BA93B8256C9}" presName="FourNodes_2" presStyleLbl="node1" presStyleIdx="1" presStyleCnt="4">
        <dgm:presLayoutVars>
          <dgm:bulletEnabled val="1"/>
        </dgm:presLayoutVars>
      </dgm:prSet>
      <dgm:spPr/>
    </dgm:pt>
    <dgm:pt modelId="{8BE672A0-52B2-41DF-9D2D-DAC2C6D0F152}" type="pres">
      <dgm:prSet presAssocID="{320EA619-1210-4C6C-B677-9BA93B8256C9}" presName="FourNodes_3" presStyleLbl="node1" presStyleIdx="2" presStyleCnt="4">
        <dgm:presLayoutVars>
          <dgm:bulletEnabled val="1"/>
        </dgm:presLayoutVars>
      </dgm:prSet>
      <dgm:spPr/>
    </dgm:pt>
    <dgm:pt modelId="{F7C7D58F-94DB-4C84-B6E6-F16E5718A215}" type="pres">
      <dgm:prSet presAssocID="{320EA619-1210-4C6C-B677-9BA93B8256C9}" presName="FourNodes_4" presStyleLbl="node1" presStyleIdx="3" presStyleCnt="4">
        <dgm:presLayoutVars>
          <dgm:bulletEnabled val="1"/>
        </dgm:presLayoutVars>
      </dgm:prSet>
      <dgm:spPr/>
    </dgm:pt>
    <dgm:pt modelId="{9FFDAA54-14D5-49D3-8C82-D2215CCA49E1}" type="pres">
      <dgm:prSet presAssocID="{320EA619-1210-4C6C-B677-9BA93B8256C9}" presName="FourConn_1-2" presStyleLbl="fgAccFollowNode1" presStyleIdx="0" presStyleCnt="3">
        <dgm:presLayoutVars>
          <dgm:bulletEnabled val="1"/>
        </dgm:presLayoutVars>
      </dgm:prSet>
      <dgm:spPr/>
    </dgm:pt>
    <dgm:pt modelId="{5BE329E4-FB49-418C-8B2F-F46BD4CF1411}" type="pres">
      <dgm:prSet presAssocID="{320EA619-1210-4C6C-B677-9BA93B8256C9}" presName="FourConn_2-3" presStyleLbl="fgAccFollowNode1" presStyleIdx="1" presStyleCnt="3">
        <dgm:presLayoutVars>
          <dgm:bulletEnabled val="1"/>
        </dgm:presLayoutVars>
      </dgm:prSet>
      <dgm:spPr/>
    </dgm:pt>
    <dgm:pt modelId="{D70F6FE4-C67F-40EA-AF2A-2AD579DA7B02}" type="pres">
      <dgm:prSet presAssocID="{320EA619-1210-4C6C-B677-9BA93B8256C9}" presName="FourConn_3-4" presStyleLbl="fgAccFollowNode1" presStyleIdx="2" presStyleCnt="3">
        <dgm:presLayoutVars>
          <dgm:bulletEnabled val="1"/>
        </dgm:presLayoutVars>
      </dgm:prSet>
      <dgm:spPr/>
    </dgm:pt>
    <dgm:pt modelId="{1E961540-BFEA-4F7F-8753-19C59C1A552F}" type="pres">
      <dgm:prSet presAssocID="{320EA619-1210-4C6C-B677-9BA93B8256C9}" presName="FourNodes_1_text" presStyleLbl="node1" presStyleIdx="3" presStyleCnt="4">
        <dgm:presLayoutVars>
          <dgm:bulletEnabled val="1"/>
        </dgm:presLayoutVars>
      </dgm:prSet>
      <dgm:spPr/>
    </dgm:pt>
    <dgm:pt modelId="{443DE1EB-9DE4-4D33-B19A-4A6E03AD6D8C}" type="pres">
      <dgm:prSet presAssocID="{320EA619-1210-4C6C-B677-9BA93B8256C9}" presName="FourNodes_2_text" presStyleLbl="node1" presStyleIdx="3" presStyleCnt="4">
        <dgm:presLayoutVars>
          <dgm:bulletEnabled val="1"/>
        </dgm:presLayoutVars>
      </dgm:prSet>
      <dgm:spPr/>
    </dgm:pt>
    <dgm:pt modelId="{B1E46729-6E23-4E6B-B6EB-8FC56C7C57F6}" type="pres">
      <dgm:prSet presAssocID="{320EA619-1210-4C6C-B677-9BA93B8256C9}" presName="FourNodes_3_text" presStyleLbl="node1" presStyleIdx="3" presStyleCnt="4">
        <dgm:presLayoutVars>
          <dgm:bulletEnabled val="1"/>
        </dgm:presLayoutVars>
      </dgm:prSet>
      <dgm:spPr/>
    </dgm:pt>
    <dgm:pt modelId="{E73EAB3D-0DA2-486B-97ED-8EF1F19398A1}" type="pres">
      <dgm:prSet presAssocID="{320EA619-1210-4C6C-B677-9BA93B8256C9}" presName="FourNodes_4_text" presStyleLbl="node1" presStyleIdx="3" presStyleCnt="4">
        <dgm:presLayoutVars>
          <dgm:bulletEnabled val="1"/>
        </dgm:presLayoutVars>
      </dgm:prSet>
      <dgm:spPr/>
    </dgm:pt>
  </dgm:ptLst>
  <dgm:cxnLst>
    <dgm:cxn modelId="{B9F7BC01-BA38-4DBE-A4CE-1D1CCBAB5DCB}" type="presOf" srcId="{FED70398-6A85-4763-90B2-DF2D963DD1B1}" destId="{9FFDAA54-14D5-49D3-8C82-D2215CCA49E1}" srcOrd="0" destOrd="0" presId="urn:microsoft.com/office/officeart/2005/8/layout/vProcess5"/>
    <dgm:cxn modelId="{0E8A5412-6707-465D-8B1B-F8C4C2CFFD0B}" type="presOf" srcId="{4540C6E2-D975-4DEB-A36D-0891CC1652C8}" destId="{5BE329E4-FB49-418C-8B2F-F46BD4CF1411}" srcOrd="0" destOrd="0" presId="urn:microsoft.com/office/officeart/2005/8/layout/vProcess5"/>
    <dgm:cxn modelId="{DC8F8D1B-8C81-482F-98D1-F6C771C0D1B7}" type="presOf" srcId="{0FF2E3AE-2B85-44BF-9F6E-53678BF9BE43}" destId="{B1E46729-6E23-4E6B-B6EB-8FC56C7C57F6}" srcOrd="1" destOrd="0" presId="urn:microsoft.com/office/officeart/2005/8/layout/vProcess5"/>
    <dgm:cxn modelId="{5882A628-7A9B-45BB-BC55-B5BCA333C86F}" type="presOf" srcId="{18BB0D73-61DB-45AA-A556-C5A1CD416F0C}" destId="{443DE1EB-9DE4-4D33-B19A-4A6E03AD6D8C}" srcOrd="1" destOrd="0" presId="urn:microsoft.com/office/officeart/2005/8/layout/vProcess5"/>
    <dgm:cxn modelId="{F6153E29-9D56-4B87-98E6-417290EDE360}" type="presOf" srcId="{16077EB0-9954-4996-90F7-4489232B63B2}" destId="{1E961540-BFEA-4F7F-8753-19C59C1A552F}" srcOrd="1" destOrd="0" presId="urn:microsoft.com/office/officeart/2005/8/layout/vProcess5"/>
    <dgm:cxn modelId="{9D387834-6B1A-46ED-B81B-CC92E4D62879}" type="presOf" srcId="{4BD563B5-B918-4ABF-8678-7F0FEB0C9974}" destId="{D70F6FE4-C67F-40EA-AF2A-2AD579DA7B02}" srcOrd="0" destOrd="0" presId="urn:microsoft.com/office/officeart/2005/8/layout/vProcess5"/>
    <dgm:cxn modelId="{12C74236-FA7A-4DDA-9635-ACAB881F0E15}" type="presOf" srcId="{18BB0D73-61DB-45AA-A556-C5A1CD416F0C}" destId="{BF861A6B-7ACC-4C2E-A14F-8381FB50B1E2}" srcOrd="0" destOrd="0" presId="urn:microsoft.com/office/officeart/2005/8/layout/vProcess5"/>
    <dgm:cxn modelId="{4797386B-7042-4EFC-A44E-33EBDC0964FC}" type="presOf" srcId="{16077EB0-9954-4996-90F7-4489232B63B2}" destId="{B708B785-4621-46CD-BBE1-DE3EBEB2338A}" srcOrd="0" destOrd="0" presId="urn:microsoft.com/office/officeart/2005/8/layout/vProcess5"/>
    <dgm:cxn modelId="{DA7BD24E-BB9E-49D6-B652-71BF8176C1CA}" srcId="{320EA619-1210-4C6C-B677-9BA93B8256C9}" destId="{0FF2E3AE-2B85-44BF-9F6E-53678BF9BE43}" srcOrd="2" destOrd="0" parTransId="{EDFA152A-A67F-44D7-8074-41FC618BDE79}" sibTransId="{4BD563B5-B918-4ABF-8678-7F0FEB0C9974}"/>
    <dgm:cxn modelId="{42DDC976-1A74-48F2-A854-633C5E6CE5DF}" srcId="{320EA619-1210-4C6C-B677-9BA93B8256C9}" destId="{A3B97C60-3996-445C-B6AC-0F4A031F4FA5}" srcOrd="3" destOrd="0" parTransId="{DB189A53-2CE7-4B75-BAF1-8C6E8FC95674}" sibTransId="{D3567C3E-C788-4EC5-991C-C5A090F2C607}"/>
    <dgm:cxn modelId="{32624684-CCFC-4311-A01B-1A04C95AB156}" srcId="{320EA619-1210-4C6C-B677-9BA93B8256C9}" destId="{18BB0D73-61DB-45AA-A556-C5A1CD416F0C}" srcOrd="1" destOrd="0" parTransId="{A0794000-CD76-41C7-AE23-4B2713553063}" sibTransId="{4540C6E2-D975-4DEB-A36D-0891CC1652C8}"/>
    <dgm:cxn modelId="{D0B7BD95-D739-4CE7-B411-0AEDA260C373}" type="presOf" srcId="{0FF2E3AE-2B85-44BF-9F6E-53678BF9BE43}" destId="{8BE672A0-52B2-41DF-9D2D-DAC2C6D0F152}" srcOrd="0" destOrd="0" presId="urn:microsoft.com/office/officeart/2005/8/layout/vProcess5"/>
    <dgm:cxn modelId="{17733A96-F965-4565-AFFF-C36F60EE12E4}" srcId="{320EA619-1210-4C6C-B677-9BA93B8256C9}" destId="{16077EB0-9954-4996-90F7-4489232B63B2}" srcOrd="0" destOrd="0" parTransId="{C4331E84-401C-4AF9-A48D-5BF3397A03EC}" sibTransId="{FED70398-6A85-4763-90B2-DF2D963DD1B1}"/>
    <dgm:cxn modelId="{9F00EAB0-FA1E-43CF-BD37-92DB87BBDBAC}" type="presOf" srcId="{320EA619-1210-4C6C-B677-9BA93B8256C9}" destId="{330EB977-786C-4E9E-B7C7-CE238330BBF4}" srcOrd="0" destOrd="0" presId="urn:microsoft.com/office/officeart/2005/8/layout/vProcess5"/>
    <dgm:cxn modelId="{EDE3F2DA-E286-4BA7-9DB7-BCAC9CD07A8C}" type="presOf" srcId="{A3B97C60-3996-445C-B6AC-0F4A031F4FA5}" destId="{F7C7D58F-94DB-4C84-B6E6-F16E5718A215}" srcOrd="0" destOrd="0" presId="urn:microsoft.com/office/officeart/2005/8/layout/vProcess5"/>
    <dgm:cxn modelId="{DEB85BDE-B181-4FA7-BE03-CCF781009C11}" type="presOf" srcId="{A3B97C60-3996-445C-B6AC-0F4A031F4FA5}" destId="{E73EAB3D-0DA2-486B-97ED-8EF1F19398A1}" srcOrd="1" destOrd="0" presId="urn:microsoft.com/office/officeart/2005/8/layout/vProcess5"/>
    <dgm:cxn modelId="{57B266C6-95B4-47FD-905D-E14AA5E8782C}" type="presParOf" srcId="{330EB977-786C-4E9E-B7C7-CE238330BBF4}" destId="{2540A99F-7F7E-48BD-B548-F0A0C2033019}" srcOrd="0" destOrd="0" presId="urn:microsoft.com/office/officeart/2005/8/layout/vProcess5"/>
    <dgm:cxn modelId="{DDD74657-EDCD-4EEB-9548-A29EC042CFE4}" type="presParOf" srcId="{330EB977-786C-4E9E-B7C7-CE238330BBF4}" destId="{B708B785-4621-46CD-BBE1-DE3EBEB2338A}" srcOrd="1" destOrd="0" presId="urn:microsoft.com/office/officeart/2005/8/layout/vProcess5"/>
    <dgm:cxn modelId="{9B182BF2-CD8C-45FD-9408-3C0D2B8A6300}" type="presParOf" srcId="{330EB977-786C-4E9E-B7C7-CE238330BBF4}" destId="{BF861A6B-7ACC-4C2E-A14F-8381FB50B1E2}" srcOrd="2" destOrd="0" presId="urn:microsoft.com/office/officeart/2005/8/layout/vProcess5"/>
    <dgm:cxn modelId="{CD56EC1C-6046-4ABC-87D1-D058355CAAE8}" type="presParOf" srcId="{330EB977-786C-4E9E-B7C7-CE238330BBF4}" destId="{8BE672A0-52B2-41DF-9D2D-DAC2C6D0F152}" srcOrd="3" destOrd="0" presId="urn:microsoft.com/office/officeart/2005/8/layout/vProcess5"/>
    <dgm:cxn modelId="{55F448D3-46F1-47C2-BC0F-C8ECA9B9B75C}" type="presParOf" srcId="{330EB977-786C-4E9E-B7C7-CE238330BBF4}" destId="{F7C7D58F-94DB-4C84-B6E6-F16E5718A215}" srcOrd="4" destOrd="0" presId="urn:microsoft.com/office/officeart/2005/8/layout/vProcess5"/>
    <dgm:cxn modelId="{5086AC8B-2F02-44B7-9133-927D323B12E2}" type="presParOf" srcId="{330EB977-786C-4E9E-B7C7-CE238330BBF4}" destId="{9FFDAA54-14D5-49D3-8C82-D2215CCA49E1}" srcOrd="5" destOrd="0" presId="urn:microsoft.com/office/officeart/2005/8/layout/vProcess5"/>
    <dgm:cxn modelId="{DF9C1154-1040-4635-BB6A-D4FECBB6343D}" type="presParOf" srcId="{330EB977-786C-4E9E-B7C7-CE238330BBF4}" destId="{5BE329E4-FB49-418C-8B2F-F46BD4CF1411}" srcOrd="6" destOrd="0" presId="urn:microsoft.com/office/officeart/2005/8/layout/vProcess5"/>
    <dgm:cxn modelId="{103FBB97-30D9-4154-BCC5-06C7805A3D64}" type="presParOf" srcId="{330EB977-786C-4E9E-B7C7-CE238330BBF4}" destId="{D70F6FE4-C67F-40EA-AF2A-2AD579DA7B02}" srcOrd="7" destOrd="0" presId="urn:microsoft.com/office/officeart/2005/8/layout/vProcess5"/>
    <dgm:cxn modelId="{53A4001F-FE30-49E9-AD0A-6171B0B97D38}" type="presParOf" srcId="{330EB977-786C-4E9E-B7C7-CE238330BBF4}" destId="{1E961540-BFEA-4F7F-8753-19C59C1A552F}" srcOrd="8" destOrd="0" presId="urn:microsoft.com/office/officeart/2005/8/layout/vProcess5"/>
    <dgm:cxn modelId="{3977EB94-E08A-43FD-94EF-DC8A0AFC393B}" type="presParOf" srcId="{330EB977-786C-4E9E-B7C7-CE238330BBF4}" destId="{443DE1EB-9DE4-4D33-B19A-4A6E03AD6D8C}" srcOrd="9" destOrd="0" presId="urn:microsoft.com/office/officeart/2005/8/layout/vProcess5"/>
    <dgm:cxn modelId="{5268EED2-9698-42A8-BAD4-92A801A10D99}" type="presParOf" srcId="{330EB977-786C-4E9E-B7C7-CE238330BBF4}" destId="{B1E46729-6E23-4E6B-B6EB-8FC56C7C57F6}" srcOrd="10" destOrd="0" presId="urn:microsoft.com/office/officeart/2005/8/layout/vProcess5"/>
    <dgm:cxn modelId="{C7745F3F-F2A6-4F73-9503-05B4419134FC}" type="presParOf" srcId="{330EB977-786C-4E9E-B7C7-CE238330BBF4}" destId="{E73EAB3D-0DA2-486B-97ED-8EF1F19398A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61701BE-CFD7-4D41-8F47-59F812BB662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17BFCD2-5C3D-436C-834D-510DFCCE96EF}">
      <dgm:prSet/>
      <dgm:spPr/>
      <dgm:t>
        <a:bodyPr/>
        <a:lstStyle/>
        <a:p>
          <a:r>
            <a:rPr lang="en-US"/>
            <a:t>Access patient information only on a need-to-know basis (NHS digital,2020). </a:t>
          </a:r>
        </a:p>
      </dgm:t>
    </dgm:pt>
    <dgm:pt modelId="{5E36CD72-F985-448A-8F78-8B688C792B4B}" type="parTrans" cxnId="{590226AD-8B3E-4FD4-8863-C4306B406037}">
      <dgm:prSet/>
      <dgm:spPr/>
      <dgm:t>
        <a:bodyPr/>
        <a:lstStyle/>
        <a:p>
          <a:endParaRPr lang="en-US"/>
        </a:p>
      </dgm:t>
    </dgm:pt>
    <dgm:pt modelId="{17F9AE5D-8A65-46B3-807D-6133463C13EE}" type="sibTrans" cxnId="{590226AD-8B3E-4FD4-8863-C4306B406037}">
      <dgm:prSet/>
      <dgm:spPr/>
      <dgm:t>
        <a:bodyPr/>
        <a:lstStyle/>
        <a:p>
          <a:endParaRPr lang="en-US"/>
        </a:p>
      </dgm:t>
    </dgm:pt>
    <dgm:pt modelId="{635AAA7E-43A8-4419-BAAC-13178DB8011A}">
      <dgm:prSet/>
      <dgm:spPr/>
      <dgm:t>
        <a:bodyPr/>
        <a:lstStyle/>
        <a:p>
          <a:r>
            <a:rPr lang="en-US"/>
            <a:t>Ensure devices are password-protected and encrypted(NCSC,2020).</a:t>
          </a:r>
        </a:p>
      </dgm:t>
    </dgm:pt>
    <dgm:pt modelId="{095949EB-7693-4C08-8FF0-514705A9A341}" type="parTrans" cxnId="{22257A30-AE17-4BEB-B0A1-D5E2668AB57E}">
      <dgm:prSet/>
      <dgm:spPr/>
      <dgm:t>
        <a:bodyPr/>
        <a:lstStyle/>
        <a:p>
          <a:endParaRPr lang="en-US"/>
        </a:p>
      </dgm:t>
    </dgm:pt>
    <dgm:pt modelId="{19DEA172-63DF-4452-A8F8-E34D4EEF640E}" type="sibTrans" cxnId="{22257A30-AE17-4BEB-B0A1-D5E2668AB57E}">
      <dgm:prSet/>
      <dgm:spPr/>
      <dgm:t>
        <a:bodyPr/>
        <a:lstStyle/>
        <a:p>
          <a:endParaRPr lang="en-US"/>
        </a:p>
      </dgm:t>
    </dgm:pt>
    <dgm:pt modelId="{36C25A67-3835-4D88-A936-31406371F5C4}">
      <dgm:prSet/>
      <dgm:spPr/>
      <dgm:t>
        <a:bodyPr/>
        <a:lstStyle/>
        <a:p>
          <a:r>
            <a:rPr lang="en-US"/>
            <a:t>Avoid discussing patient details in public spaces(NHS Digital,2020). </a:t>
          </a:r>
        </a:p>
      </dgm:t>
    </dgm:pt>
    <dgm:pt modelId="{92FF0069-FFC8-44FB-A326-98FEF5294A52}" type="parTrans" cxnId="{C5C5748A-2EF5-42CB-8308-2395B42D34B5}">
      <dgm:prSet/>
      <dgm:spPr/>
      <dgm:t>
        <a:bodyPr/>
        <a:lstStyle/>
        <a:p>
          <a:endParaRPr lang="en-US"/>
        </a:p>
      </dgm:t>
    </dgm:pt>
    <dgm:pt modelId="{F46FB089-D8E4-4C32-A82A-87B51373180B}" type="sibTrans" cxnId="{C5C5748A-2EF5-42CB-8308-2395B42D34B5}">
      <dgm:prSet/>
      <dgm:spPr/>
      <dgm:t>
        <a:bodyPr/>
        <a:lstStyle/>
        <a:p>
          <a:endParaRPr lang="en-US"/>
        </a:p>
      </dgm:t>
    </dgm:pt>
    <dgm:pt modelId="{2A5A6735-45E9-43DA-A45A-2860F5E7C69B}">
      <dgm:prSet/>
      <dgm:spPr/>
      <dgm:t>
        <a:bodyPr/>
        <a:lstStyle/>
        <a:p>
          <a:r>
            <a:rPr lang="en-US"/>
            <a:t>Use secure communication channels approved by the care home (ICO, 2018).</a:t>
          </a:r>
        </a:p>
      </dgm:t>
    </dgm:pt>
    <dgm:pt modelId="{1C642AEC-3BE4-46AA-8F75-76FD1FC2511B}" type="parTrans" cxnId="{6D1815FB-597E-43EA-A99C-D601D28A415B}">
      <dgm:prSet/>
      <dgm:spPr/>
      <dgm:t>
        <a:bodyPr/>
        <a:lstStyle/>
        <a:p>
          <a:endParaRPr lang="en-US"/>
        </a:p>
      </dgm:t>
    </dgm:pt>
    <dgm:pt modelId="{17CD46A9-3FB2-4514-A4C9-35B2EB58F875}" type="sibTrans" cxnId="{6D1815FB-597E-43EA-A99C-D601D28A415B}">
      <dgm:prSet/>
      <dgm:spPr/>
      <dgm:t>
        <a:bodyPr/>
        <a:lstStyle/>
        <a:p>
          <a:endParaRPr lang="en-US"/>
        </a:p>
      </dgm:t>
    </dgm:pt>
    <dgm:pt modelId="{3CC4FDD4-8EA1-40F2-9BE5-F37D4C039FEE}">
      <dgm:prSet/>
      <dgm:spPr/>
      <dgm:t>
        <a:bodyPr/>
        <a:lstStyle/>
        <a:p>
          <a:r>
            <a:rPr lang="en-US"/>
            <a:t>Conduct regular training on data protection and confidentiality (NHS Digital, 2020).</a:t>
          </a:r>
        </a:p>
      </dgm:t>
    </dgm:pt>
    <dgm:pt modelId="{71A3F199-B6AB-4141-8299-4042554078FA}" type="parTrans" cxnId="{FF919225-AB5B-40E9-8ABA-6736339F3861}">
      <dgm:prSet/>
      <dgm:spPr/>
      <dgm:t>
        <a:bodyPr/>
        <a:lstStyle/>
        <a:p>
          <a:endParaRPr lang="en-US"/>
        </a:p>
      </dgm:t>
    </dgm:pt>
    <dgm:pt modelId="{8C8E8D47-1964-4254-98A0-958BBAD5BBB4}" type="sibTrans" cxnId="{FF919225-AB5B-40E9-8ABA-6736339F3861}">
      <dgm:prSet/>
      <dgm:spPr/>
      <dgm:t>
        <a:bodyPr/>
        <a:lstStyle/>
        <a:p>
          <a:endParaRPr lang="en-US"/>
        </a:p>
      </dgm:t>
    </dgm:pt>
    <dgm:pt modelId="{813360C4-A986-497B-85B7-F4C1158D3FF1}" type="pres">
      <dgm:prSet presAssocID="{C61701BE-CFD7-4D41-8F47-59F812BB662B}" presName="root" presStyleCnt="0">
        <dgm:presLayoutVars>
          <dgm:dir/>
          <dgm:resizeHandles val="exact"/>
        </dgm:presLayoutVars>
      </dgm:prSet>
      <dgm:spPr/>
    </dgm:pt>
    <dgm:pt modelId="{30192F42-C073-4D79-B935-50FA728F296C}" type="pres">
      <dgm:prSet presAssocID="{E17BFCD2-5C3D-436C-834D-510DFCCE96EF}" presName="compNode" presStyleCnt="0"/>
      <dgm:spPr/>
    </dgm:pt>
    <dgm:pt modelId="{B99E4727-EDCC-4624-BB7D-28D6CC860520}" type="pres">
      <dgm:prSet presAssocID="{E17BFCD2-5C3D-436C-834D-510DFCCE96EF}" presName="bgRect" presStyleLbl="bgShp" presStyleIdx="0" presStyleCnt="5"/>
      <dgm:spPr/>
    </dgm:pt>
    <dgm:pt modelId="{77B449FB-C293-43A1-ADBD-4057CE6DDB01}" type="pres">
      <dgm:prSet presAssocID="{E17BFCD2-5C3D-436C-834D-510DFCCE96E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D69FBEBB-5293-4DB9-AF90-024FFEBE4D46}" type="pres">
      <dgm:prSet presAssocID="{E17BFCD2-5C3D-436C-834D-510DFCCE96EF}" presName="spaceRect" presStyleCnt="0"/>
      <dgm:spPr/>
    </dgm:pt>
    <dgm:pt modelId="{AB1AFA4A-3A73-4C63-B2DB-43BC246D9B24}" type="pres">
      <dgm:prSet presAssocID="{E17BFCD2-5C3D-436C-834D-510DFCCE96EF}" presName="parTx" presStyleLbl="revTx" presStyleIdx="0" presStyleCnt="5">
        <dgm:presLayoutVars>
          <dgm:chMax val="0"/>
          <dgm:chPref val="0"/>
        </dgm:presLayoutVars>
      </dgm:prSet>
      <dgm:spPr/>
    </dgm:pt>
    <dgm:pt modelId="{3FA9DBC3-520D-4853-98D2-54EFC877EA33}" type="pres">
      <dgm:prSet presAssocID="{17F9AE5D-8A65-46B3-807D-6133463C13EE}" presName="sibTrans" presStyleCnt="0"/>
      <dgm:spPr/>
    </dgm:pt>
    <dgm:pt modelId="{C6216F96-F2F7-4CCF-BF6A-A9A4EA3CF3A7}" type="pres">
      <dgm:prSet presAssocID="{635AAA7E-43A8-4419-BAAC-13178DB8011A}" presName="compNode" presStyleCnt="0"/>
      <dgm:spPr/>
    </dgm:pt>
    <dgm:pt modelId="{85473538-B75E-4DC8-BB73-2DCB54A78CF4}" type="pres">
      <dgm:prSet presAssocID="{635AAA7E-43A8-4419-BAAC-13178DB8011A}" presName="bgRect" presStyleLbl="bgShp" presStyleIdx="1" presStyleCnt="5"/>
      <dgm:spPr/>
    </dgm:pt>
    <dgm:pt modelId="{CA693248-C6D6-42FB-A92B-58D901D508AE}" type="pres">
      <dgm:prSet presAssocID="{635AAA7E-43A8-4419-BAAC-13178DB8011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D270905D-3BCB-4EAD-8FFB-A0983D1891EE}" type="pres">
      <dgm:prSet presAssocID="{635AAA7E-43A8-4419-BAAC-13178DB8011A}" presName="spaceRect" presStyleCnt="0"/>
      <dgm:spPr/>
    </dgm:pt>
    <dgm:pt modelId="{0D4610DA-01B9-4667-8D2B-0667DBC76354}" type="pres">
      <dgm:prSet presAssocID="{635AAA7E-43A8-4419-BAAC-13178DB8011A}" presName="parTx" presStyleLbl="revTx" presStyleIdx="1" presStyleCnt="5">
        <dgm:presLayoutVars>
          <dgm:chMax val="0"/>
          <dgm:chPref val="0"/>
        </dgm:presLayoutVars>
      </dgm:prSet>
      <dgm:spPr/>
    </dgm:pt>
    <dgm:pt modelId="{9479E4F1-B2F1-4ABE-BBEA-74A9C79C4D13}" type="pres">
      <dgm:prSet presAssocID="{19DEA172-63DF-4452-A8F8-E34D4EEF640E}" presName="sibTrans" presStyleCnt="0"/>
      <dgm:spPr/>
    </dgm:pt>
    <dgm:pt modelId="{3AD5B907-B6D9-418A-A2AF-1FC08319B971}" type="pres">
      <dgm:prSet presAssocID="{36C25A67-3835-4D88-A936-31406371F5C4}" presName="compNode" presStyleCnt="0"/>
      <dgm:spPr/>
    </dgm:pt>
    <dgm:pt modelId="{A19FD485-809D-4936-BA3B-0341927F98CC}" type="pres">
      <dgm:prSet presAssocID="{36C25A67-3835-4D88-A936-31406371F5C4}" presName="bgRect" presStyleLbl="bgShp" presStyleIdx="2" presStyleCnt="5"/>
      <dgm:spPr/>
    </dgm:pt>
    <dgm:pt modelId="{D671AC5B-2AAA-47DB-A4B4-6357C428D62A}" type="pres">
      <dgm:prSet presAssocID="{36C25A67-3835-4D88-A936-31406371F5C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B8D00E6C-FE59-4058-B7E8-2B123ED4EBFE}" type="pres">
      <dgm:prSet presAssocID="{36C25A67-3835-4D88-A936-31406371F5C4}" presName="spaceRect" presStyleCnt="0"/>
      <dgm:spPr/>
    </dgm:pt>
    <dgm:pt modelId="{FE9A6881-1D65-4A88-8339-98F206D194D4}" type="pres">
      <dgm:prSet presAssocID="{36C25A67-3835-4D88-A936-31406371F5C4}" presName="parTx" presStyleLbl="revTx" presStyleIdx="2" presStyleCnt="5">
        <dgm:presLayoutVars>
          <dgm:chMax val="0"/>
          <dgm:chPref val="0"/>
        </dgm:presLayoutVars>
      </dgm:prSet>
      <dgm:spPr/>
    </dgm:pt>
    <dgm:pt modelId="{FA3E47EE-69C2-4960-9E1F-10A37D3C372E}" type="pres">
      <dgm:prSet presAssocID="{F46FB089-D8E4-4C32-A82A-87B51373180B}" presName="sibTrans" presStyleCnt="0"/>
      <dgm:spPr/>
    </dgm:pt>
    <dgm:pt modelId="{576B6057-2881-43D2-A49D-6296F5EF2C02}" type="pres">
      <dgm:prSet presAssocID="{2A5A6735-45E9-43DA-A45A-2860F5E7C69B}" presName="compNode" presStyleCnt="0"/>
      <dgm:spPr/>
    </dgm:pt>
    <dgm:pt modelId="{6FBD7873-33FA-4FCE-A5F6-6C61F257D43B}" type="pres">
      <dgm:prSet presAssocID="{2A5A6735-45E9-43DA-A45A-2860F5E7C69B}" presName="bgRect" presStyleLbl="bgShp" presStyleIdx="3" presStyleCnt="5"/>
      <dgm:spPr/>
    </dgm:pt>
    <dgm:pt modelId="{0C036680-FECC-4CA9-A325-2500A8EA0160}" type="pres">
      <dgm:prSet presAssocID="{2A5A6735-45E9-43DA-A45A-2860F5E7C69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itor"/>
        </a:ext>
      </dgm:extLst>
    </dgm:pt>
    <dgm:pt modelId="{3334CF7B-7087-4711-BEB0-9E57DA5AAA56}" type="pres">
      <dgm:prSet presAssocID="{2A5A6735-45E9-43DA-A45A-2860F5E7C69B}" presName="spaceRect" presStyleCnt="0"/>
      <dgm:spPr/>
    </dgm:pt>
    <dgm:pt modelId="{19CF11FE-A2CE-4671-BB47-9CB80D8D39EA}" type="pres">
      <dgm:prSet presAssocID="{2A5A6735-45E9-43DA-A45A-2860F5E7C69B}" presName="parTx" presStyleLbl="revTx" presStyleIdx="3" presStyleCnt="5">
        <dgm:presLayoutVars>
          <dgm:chMax val="0"/>
          <dgm:chPref val="0"/>
        </dgm:presLayoutVars>
      </dgm:prSet>
      <dgm:spPr/>
    </dgm:pt>
    <dgm:pt modelId="{AE1DB364-7D4A-44DB-8BCA-D8721179E7FC}" type="pres">
      <dgm:prSet presAssocID="{17CD46A9-3FB2-4514-A4C9-35B2EB58F875}" presName="sibTrans" presStyleCnt="0"/>
      <dgm:spPr/>
    </dgm:pt>
    <dgm:pt modelId="{35F9D562-1D73-425A-80B3-B19ED706F178}" type="pres">
      <dgm:prSet presAssocID="{3CC4FDD4-8EA1-40F2-9BE5-F37D4C039FEE}" presName="compNode" presStyleCnt="0"/>
      <dgm:spPr/>
    </dgm:pt>
    <dgm:pt modelId="{886ED715-1822-4249-AC55-AA090DA52F53}" type="pres">
      <dgm:prSet presAssocID="{3CC4FDD4-8EA1-40F2-9BE5-F37D4C039FEE}" presName="bgRect" presStyleLbl="bgShp" presStyleIdx="4" presStyleCnt="5"/>
      <dgm:spPr/>
    </dgm:pt>
    <dgm:pt modelId="{03C5C11A-6755-4903-B073-9FBA8568C5C4}" type="pres">
      <dgm:prSet presAssocID="{3CC4FDD4-8EA1-40F2-9BE5-F37D4C039FE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ud Computing"/>
        </a:ext>
      </dgm:extLst>
    </dgm:pt>
    <dgm:pt modelId="{59D305B0-7C07-4E4F-BEA2-ADC6FF6DAAE3}" type="pres">
      <dgm:prSet presAssocID="{3CC4FDD4-8EA1-40F2-9BE5-F37D4C039FEE}" presName="spaceRect" presStyleCnt="0"/>
      <dgm:spPr/>
    </dgm:pt>
    <dgm:pt modelId="{304E4ABB-0194-44E0-82FC-46431DC51B2E}" type="pres">
      <dgm:prSet presAssocID="{3CC4FDD4-8EA1-40F2-9BE5-F37D4C039FEE}" presName="parTx" presStyleLbl="revTx" presStyleIdx="4" presStyleCnt="5">
        <dgm:presLayoutVars>
          <dgm:chMax val="0"/>
          <dgm:chPref val="0"/>
        </dgm:presLayoutVars>
      </dgm:prSet>
      <dgm:spPr/>
    </dgm:pt>
  </dgm:ptLst>
  <dgm:cxnLst>
    <dgm:cxn modelId="{FF919225-AB5B-40E9-8ABA-6736339F3861}" srcId="{C61701BE-CFD7-4D41-8F47-59F812BB662B}" destId="{3CC4FDD4-8EA1-40F2-9BE5-F37D4C039FEE}" srcOrd="4" destOrd="0" parTransId="{71A3F199-B6AB-4141-8299-4042554078FA}" sibTransId="{8C8E8D47-1964-4254-98A0-958BBAD5BBB4}"/>
    <dgm:cxn modelId="{22257A30-AE17-4BEB-B0A1-D5E2668AB57E}" srcId="{C61701BE-CFD7-4D41-8F47-59F812BB662B}" destId="{635AAA7E-43A8-4419-BAAC-13178DB8011A}" srcOrd="1" destOrd="0" parTransId="{095949EB-7693-4C08-8FF0-514705A9A341}" sibTransId="{19DEA172-63DF-4452-A8F8-E34D4EEF640E}"/>
    <dgm:cxn modelId="{FBDEF544-57C8-4C3F-9351-29AB788BEE9B}" type="presOf" srcId="{3CC4FDD4-8EA1-40F2-9BE5-F37D4C039FEE}" destId="{304E4ABB-0194-44E0-82FC-46431DC51B2E}" srcOrd="0" destOrd="0" presId="urn:microsoft.com/office/officeart/2018/2/layout/IconVerticalSolidList"/>
    <dgm:cxn modelId="{F46C296C-141B-4507-9E18-683B3B1E8E24}" type="presOf" srcId="{C61701BE-CFD7-4D41-8F47-59F812BB662B}" destId="{813360C4-A986-497B-85B7-F4C1158D3FF1}" srcOrd="0" destOrd="0" presId="urn:microsoft.com/office/officeart/2018/2/layout/IconVerticalSolidList"/>
    <dgm:cxn modelId="{5D4CF288-EA13-4ADD-9E64-BC2CB0B90A9A}" type="presOf" srcId="{2A5A6735-45E9-43DA-A45A-2860F5E7C69B}" destId="{19CF11FE-A2CE-4671-BB47-9CB80D8D39EA}" srcOrd="0" destOrd="0" presId="urn:microsoft.com/office/officeart/2018/2/layout/IconVerticalSolidList"/>
    <dgm:cxn modelId="{C5C5748A-2EF5-42CB-8308-2395B42D34B5}" srcId="{C61701BE-CFD7-4D41-8F47-59F812BB662B}" destId="{36C25A67-3835-4D88-A936-31406371F5C4}" srcOrd="2" destOrd="0" parTransId="{92FF0069-FFC8-44FB-A326-98FEF5294A52}" sibTransId="{F46FB089-D8E4-4C32-A82A-87B51373180B}"/>
    <dgm:cxn modelId="{590226AD-8B3E-4FD4-8863-C4306B406037}" srcId="{C61701BE-CFD7-4D41-8F47-59F812BB662B}" destId="{E17BFCD2-5C3D-436C-834D-510DFCCE96EF}" srcOrd="0" destOrd="0" parTransId="{5E36CD72-F985-448A-8F78-8B688C792B4B}" sibTransId="{17F9AE5D-8A65-46B3-807D-6133463C13EE}"/>
    <dgm:cxn modelId="{35C379CD-6A04-476B-B28F-9D437053AF72}" type="presOf" srcId="{E17BFCD2-5C3D-436C-834D-510DFCCE96EF}" destId="{AB1AFA4A-3A73-4C63-B2DB-43BC246D9B24}" srcOrd="0" destOrd="0" presId="urn:microsoft.com/office/officeart/2018/2/layout/IconVerticalSolidList"/>
    <dgm:cxn modelId="{9B9D39D7-FC55-4E63-8254-F0E5B15FF9CF}" type="presOf" srcId="{635AAA7E-43A8-4419-BAAC-13178DB8011A}" destId="{0D4610DA-01B9-4667-8D2B-0667DBC76354}" srcOrd="0" destOrd="0" presId="urn:microsoft.com/office/officeart/2018/2/layout/IconVerticalSolidList"/>
    <dgm:cxn modelId="{6D1815FB-597E-43EA-A99C-D601D28A415B}" srcId="{C61701BE-CFD7-4D41-8F47-59F812BB662B}" destId="{2A5A6735-45E9-43DA-A45A-2860F5E7C69B}" srcOrd="3" destOrd="0" parTransId="{1C642AEC-3BE4-46AA-8F75-76FD1FC2511B}" sibTransId="{17CD46A9-3FB2-4514-A4C9-35B2EB58F875}"/>
    <dgm:cxn modelId="{305522FC-AC63-4BEC-BDD5-482350894DF5}" type="presOf" srcId="{36C25A67-3835-4D88-A936-31406371F5C4}" destId="{FE9A6881-1D65-4A88-8339-98F206D194D4}" srcOrd="0" destOrd="0" presId="urn:microsoft.com/office/officeart/2018/2/layout/IconVerticalSolidList"/>
    <dgm:cxn modelId="{EF4B92EC-B498-4B67-907F-D16E7FD3D6C5}" type="presParOf" srcId="{813360C4-A986-497B-85B7-F4C1158D3FF1}" destId="{30192F42-C073-4D79-B935-50FA728F296C}" srcOrd="0" destOrd="0" presId="urn:microsoft.com/office/officeart/2018/2/layout/IconVerticalSolidList"/>
    <dgm:cxn modelId="{6D36D2FA-50E5-4277-8708-DBEB9BECF689}" type="presParOf" srcId="{30192F42-C073-4D79-B935-50FA728F296C}" destId="{B99E4727-EDCC-4624-BB7D-28D6CC860520}" srcOrd="0" destOrd="0" presId="urn:microsoft.com/office/officeart/2018/2/layout/IconVerticalSolidList"/>
    <dgm:cxn modelId="{0A65DD34-8C07-4A7B-B494-F31A09A6ABD8}" type="presParOf" srcId="{30192F42-C073-4D79-B935-50FA728F296C}" destId="{77B449FB-C293-43A1-ADBD-4057CE6DDB01}" srcOrd="1" destOrd="0" presId="urn:microsoft.com/office/officeart/2018/2/layout/IconVerticalSolidList"/>
    <dgm:cxn modelId="{65EA1D92-E034-41F4-B6DD-3570D09A03B8}" type="presParOf" srcId="{30192F42-C073-4D79-B935-50FA728F296C}" destId="{D69FBEBB-5293-4DB9-AF90-024FFEBE4D46}" srcOrd="2" destOrd="0" presId="urn:microsoft.com/office/officeart/2018/2/layout/IconVerticalSolidList"/>
    <dgm:cxn modelId="{4FE62367-F66C-4ACF-BC22-9917A9610A43}" type="presParOf" srcId="{30192F42-C073-4D79-B935-50FA728F296C}" destId="{AB1AFA4A-3A73-4C63-B2DB-43BC246D9B24}" srcOrd="3" destOrd="0" presId="urn:microsoft.com/office/officeart/2018/2/layout/IconVerticalSolidList"/>
    <dgm:cxn modelId="{8EAF6900-19FC-4F72-8318-83FC92B760D6}" type="presParOf" srcId="{813360C4-A986-497B-85B7-F4C1158D3FF1}" destId="{3FA9DBC3-520D-4853-98D2-54EFC877EA33}" srcOrd="1" destOrd="0" presId="urn:microsoft.com/office/officeart/2018/2/layout/IconVerticalSolidList"/>
    <dgm:cxn modelId="{00A52275-24BD-40EE-9821-0291C0A82109}" type="presParOf" srcId="{813360C4-A986-497B-85B7-F4C1158D3FF1}" destId="{C6216F96-F2F7-4CCF-BF6A-A9A4EA3CF3A7}" srcOrd="2" destOrd="0" presId="urn:microsoft.com/office/officeart/2018/2/layout/IconVerticalSolidList"/>
    <dgm:cxn modelId="{DB65F784-1F0D-4E8C-A8B9-76C4A0F0F81D}" type="presParOf" srcId="{C6216F96-F2F7-4CCF-BF6A-A9A4EA3CF3A7}" destId="{85473538-B75E-4DC8-BB73-2DCB54A78CF4}" srcOrd="0" destOrd="0" presId="urn:microsoft.com/office/officeart/2018/2/layout/IconVerticalSolidList"/>
    <dgm:cxn modelId="{5541D2B7-406D-433C-AB78-5443F26FA16A}" type="presParOf" srcId="{C6216F96-F2F7-4CCF-BF6A-A9A4EA3CF3A7}" destId="{CA693248-C6D6-42FB-A92B-58D901D508AE}" srcOrd="1" destOrd="0" presId="urn:microsoft.com/office/officeart/2018/2/layout/IconVerticalSolidList"/>
    <dgm:cxn modelId="{23B38E30-4076-4115-A981-3E8544E18EED}" type="presParOf" srcId="{C6216F96-F2F7-4CCF-BF6A-A9A4EA3CF3A7}" destId="{D270905D-3BCB-4EAD-8FFB-A0983D1891EE}" srcOrd="2" destOrd="0" presId="urn:microsoft.com/office/officeart/2018/2/layout/IconVerticalSolidList"/>
    <dgm:cxn modelId="{CADC6635-1BBC-4E7A-B87E-AAEC16B57823}" type="presParOf" srcId="{C6216F96-F2F7-4CCF-BF6A-A9A4EA3CF3A7}" destId="{0D4610DA-01B9-4667-8D2B-0667DBC76354}" srcOrd="3" destOrd="0" presId="urn:microsoft.com/office/officeart/2018/2/layout/IconVerticalSolidList"/>
    <dgm:cxn modelId="{1B22A0EF-2ACD-4C95-91AC-700961962A3D}" type="presParOf" srcId="{813360C4-A986-497B-85B7-F4C1158D3FF1}" destId="{9479E4F1-B2F1-4ABE-BBEA-74A9C79C4D13}" srcOrd="3" destOrd="0" presId="urn:microsoft.com/office/officeart/2018/2/layout/IconVerticalSolidList"/>
    <dgm:cxn modelId="{CAC4D251-18B3-4971-90FA-BBD4B7FE1949}" type="presParOf" srcId="{813360C4-A986-497B-85B7-F4C1158D3FF1}" destId="{3AD5B907-B6D9-418A-A2AF-1FC08319B971}" srcOrd="4" destOrd="0" presId="urn:microsoft.com/office/officeart/2018/2/layout/IconVerticalSolidList"/>
    <dgm:cxn modelId="{ACABB0AC-324E-4B41-A6BE-616DCC1B8FB4}" type="presParOf" srcId="{3AD5B907-B6D9-418A-A2AF-1FC08319B971}" destId="{A19FD485-809D-4936-BA3B-0341927F98CC}" srcOrd="0" destOrd="0" presId="urn:microsoft.com/office/officeart/2018/2/layout/IconVerticalSolidList"/>
    <dgm:cxn modelId="{3B700C05-68D4-4691-B3D9-378D332D208F}" type="presParOf" srcId="{3AD5B907-B6D9-418A-A2AF-1FC08319B971}" destId="{D671AC5B-2AAA-47DB-A4B4-6357C428D62A}" srcOrd="1" destOrd="0" presId="urn:microsoft.com/office/officeart/2018/2/layout/IconVerticalSolidList"/>
    <dgm:cxn modelId="{3BBB41E0-B98B-4E59-9639-9B0941D915B4}" type="presParOf" srcId="{3AD5B907-B6D9-418A-A2AF-1FC08319B971}" destId="{B8D00E6C-FE59-4058-B7E8-2B123ED4EBFE}" srcOrd="2" destOrd="0" presId="urn:microsoft.com/office/officeart/2018/2/layout/IconVerticalSolidList"/>
    <dgm:cxn modelId="{91FE05D8-963F-4B38-B92A-EFD8797473CB}" type="presParOf" srcId="{3AD5B907-B6D9-418A-A2AF-1FC08319B971}" destId="{FE9A6881-1D65-4A88-8339-98F206D194D4}" srcOrd="3" destOrd="0" presId="urn:microsoft.com/office/officeart/2018/2/layout/IconVerticalSolidList"/>
    <dgm:cxn modelId="{F59B5BEB-FD7F-4391-A53C-D6DC0B4CDAF6}" type="presParOf" srcId="{813360C4-A986-497B-85B7-F4C1158D3FF1}" destId="{FA3E47EE-69C2-4960-9E1F-10A37D3C372E}" srcOrd="5" destOrd="0" presId="urn:microsoft.com/office/officeart/2018/2/layout/IconVerticalSolidList"/>
    <dgm:cxn modelId="{5AC4BA09-2A12-4E1B-BFBA-9BAA58BF7366}" type="presParOf" srcId="{813360C4-A986-497B-85B7-F4C1158D3FF1}" destId="{576B6057-2881-43D2-A49D-6296F5EF2C02}" srcOrd="6" destOrd="0" presId="urn:microsoft.com/office/officeart/2018/2/layout/IconVerticalSolidList"/>
    <dgm:cxn modelId="{1B44F4ED-9D1F-4058-9CA2-E4E33E6BEC17}" type="presParOf" srcId="{576B6057-2881-43D2-A49D-6296F5EF2C02}" destId="{6FBD7873-33FA-4FCE-A5F6-6C61F257D43B}" srcOrd="0" destOrd="0" presId="urn:microsoft.com/office/officeart/2018/2/layout/IconVerticalSolidList"/>
    <dgm:cxn modelId="{10EE96A9-3770-4DED-9B3A-F9BA2BB4D291}" type="presParOf" srcId="{576B6057-2881-43D2-A49D-6296F5EF2C02}" destId="{0C036680-FECC-4CA9-A325-2500A8EA0160}" srcOrd="1" destOrd="0" presId="urn:microsoft.com/office/officeart/2018/2/layout/IconVerticalSolidList"/>
    <dgm:cxn modelId="{7DB9CBEB-CC72-47D7-8B1A-B5C5789AC746}" type="presParOf" srcId="{576B6057-2881-43D2-A49D-6296F5EF2C02}" destId="{3334CF7B-7087-4711-BEB0-9E57DA5AAA56}" srcOrd="2" destOrd="0" presId="urn:microsoft.com/office/officeart/2018/2/layout/IconVerticalSolidList"/>
    <dgm:cxn modelId="{AD69645D-03F9-44B2-B6EB-66B1768CED9F}" type="presParOf" srcId="{576B6057-2881-43D2-A49D-6296F5EF2C02}" destId="{19CF11FE-A2CE-4671-BB47-9CB80D8D39EA}" srcOrd="3" destOrd="0" presId="urn:microsoft.com/office/officeart/2018/2/layout/IconVerticalSolidList"/>
    <dgm:cxn modelId="{E5FB25B0-D606-4E86-9A0F-780781AA8326}" type="presParOf" srcId="{813360C4-A986-497B-85B7-F4C1158D3FF1}" destId="{AE1DB364-7D4A-44DB-8BCA-D8721179E7FC}" srcOrd="7" destOrd="0" presId="urn:microsoft.com/office/officeart/2018/2/layout/IconVerticalSolidList"/>
    <dgm:cxn modelId="{C2A9E050-F91C-404C-B5BA-24D7AEAB7425}" type="presParOf" srcId="{813360C4-A986-497B-85B7-F4C1158D3FF1}" destId="{35F9D562-1D73-425A-80B3-B19ED706F178}" srcOrd="8" destOrd="0" presId="urn:microsoft.com/office/officeart/2018/2/layout/IconVerticalSolidList"/>
    <dgm:cxn modelId="{B4DF8657-01F8-4006-A2AC-5EC8173A2594}" type="presParOf" srcId="{35F9D562-1D73-425A-80B3-B19ED706F178}" destId="{886ED715-1822-4249-AC55-AA090DA52F53}" srcOrd="0" destOrd="0" presId="urn:microsoft.com/office/officeart/2018/2/layout/IconVerticalSolidList"/>
    <dgm:cxn modelId="{09120E7D-CFBF-4E1C-A8D2-546E8E4DA919}" type="presParOf" srcId="{35F9D562-1D73-425A-80B3-B19ED706F178}" destId="{03C5C11A-6755-4903-B073-9FBA8568C5C4}" srcOrd="1" destOrd="0" presId="urn:microsoft.com/office/officeart/2018/2/layout/IconVerticalSolidList"/>
    <dgm:cxn modelId="{21B6E396-A7CE-45E9-BD96-5B8527CC2AB0}" type="presParOf" srcId="{35F9D562-1D73-425A-80B3-B19ED706F178}" destId="{59D305B0-7C07-4E4F-BEA2-ADC6FF6DAAE3}" srcOrd="2" destOrd="0" presId="urn:microsoft.com/office/officeart/2018/2/layout/IconVerticalSolidList"/>
    <dgm:cxn modelId="{38B9D98F-4434-4C2E-AE67-9D8B2E8AFED8}" type="presParOf" srcId="{35F9D562-1D73-425A-80B3-B19ED706F178}" destId="{304E4ABB-0194-44E0-82FC-46431DC51B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7BF37-201C-7044-AABF-83D2EAB4A254}">
      <dsp:nvSpPr>
        <dsp:cNvPr id="0" name=""/>
        <dsp:cNvSpPr/>
      </dsp:nvSpPr>
      <dsp:spPr>
        <a:xfrm>
          <a:off x="4629265" y="1177519"/>
          <a:ext cx="2933468" cy="2933468"/>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r>
            <a:rPr lang="en-GB" sz="3500" kern="1200" dirty="0"/>
            <a:t>Features of Microsoft word </a:t>
          </a:r>
        </a:p>
      </dsp:txBody>
      <dsp:txXfrm>
        <a:off x="5058861" y="1607115"/>
        <a:ext cx="2074276" cy="2074276"/>
      </dsp:txXfrm>
    </dsp:sp>
    <dsp:sp modelId="{2D3F9D7C-EC7A-FD43-92C8-5AC6F73E4957}">
      <dsp:nvSpPr>
        <dsp:cNvPr id="0" name=""/>
        <dsp:cNvSpPr/>
      </dsp:nvSpPr>
      <dsp:spPr>
        <a:xfrm>
          <a:off x="5362632" y="523"/>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User friendly </a:t>
          </a:r>
        </a:p>
      </dsp:txBody>
      <dsp:txXfrm>
        <a:off x="5577430" y="215321"/>
        <a:ext cx="1037138" cy="1037138"/>
      </dsp:txXfrm>
    </dsp:sp>
    <dsp:sp modelId="{A7C726B4-5DB0-3941-B908-DA786BF82537}">
      <dsp:nvSpPr>
        <dsp:cNvPr id="0" name=""/>
        <dsp:cNvSpPr/>
      </dsp:nvSpPr>
      <dsp:spPr>
        <a:xfrm>
          <a:off x="6485515" y="36537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Formatting </a:t>
          </a:r>
        </a:p>
      </dsp:txBody>
      <dsp:txXfrm>
        <a:off x="6700313" y="580168"/>
        <a:ext cx="1037138" cy="1037138"/>
      </dsp:txXfrm>
    </dsp:sp>
    <dsp:sp modelId="{8F7B6756-C42E-2D48-92D7-5971C93D74FB}">
      <dsp:nvSpPr>
        <dsp:cNvPr id="0" name=""/>
        <dsp:cNvSpPr/>
      </dsp:nvSpPr>
      <dsp:spPr>
        <a:xfrm>
          <a:off x="7179495" y="1320551"/>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Templates </a:t>
          </a:r>
        </a:p>
      </dsp:txBody>
      <dsp:txXfrm>
        <a:off x="7394293" y="1535349"/>
        <a:ext cx="1037138" cy="1037138"/>
      </dsp:txXfrm>
    </dsp:sp>
    <dsp:sp modelId="{CED569BC-1551-1A44-9237-984E51BF5D30}">
      <dsp:nvSpPr>
        <dsp:cNvPr id="0" name=""/>
        <dsp:cNvSpPr/>
      </dsp:nvSpPr>
      <dsp:spPr>
        <a:xfrm>
          <a:off x="7179495" y="250122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Graphics and media integration</a:t>
          </a:r>
        </a:p>
      </dsp:txBody>
      <dsp:txXfrm>
        <a:off x="7394293" y="2716018"/>
        <a:ext cx="1037138" cy="1037138"/>
      </dsp:txXfrm>
    </dsp:sp>
    <dsp:sp modelId="{C587BB3D-2A10-4645-B45A-300EFBB86C49}">
      <dsp:nvSpPr>
        <dsp:cNvPr id="0" name=""/>
        <dsp:cNvSpPr/>
      </dsp:nvSpPr>
      <dsp:spPr>
        <a:xfrm>
          <a:off x="6485515" y="3456402"/>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Collaboration and sharing </a:t>
          </a:r>
        </a:p>
      </dsp:txBody>
      <dsp:txXfrm>
        <a:off x="6700313" y="3671200"/>
        <a:ext cx="1037138" cy="1037138"/>
      </dsp:txXfrm>
    </dsp:sp>
    <dsp:sp modelId="{390B8383-B4CF-CB46-B294-21488BD8C198}">
      <dsp:nvSpPr>
        <dsp:cNvPr id="0" name=""/>
        <dsp:cNvSpPr/>
      </dsp:nvSpPr>
      <dsp:spPr>
        <a:xfrm>
          <a:off x="5362632" y="3821249"/>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Review and. Commenting </a:t>
          </a:r>
        </a:p>
      </dsp:txBody>
      <dsp:txXfrm>
        <a:off x="5577430" y="4036047"/>
        <a:ext cx="1037138" cy="1037138"/>
      </dsp:txXfrm>
    </dsp:sp>
    <dsp:sp modelId="{399D8734-E4DC-6945-8053-2284F9ABF1B6}">
      <dsp:nvSpPr>
        <dsp:cNvPr id="0" name=""/>
        <dsp:cNvSpPr/>
      </dsp:nvSpPr>
      <dsp:spPr>
        <a:xfrm>
          <a:off x="4239749" y="3456402"/>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Spelling and grammar checks</a:t>
          </a:r>
        </a:p>
      </dsp:txBody>
      <dsp:txXfrm>
        <a:off x="4454547" y="3671200"/>
        <a:ext cx="1037138" cy="1037138"/>
      </dsp:txXfrm>
    </dsp:sp>
    <dsp:sp modelId="{9C0816C1-68E3-944E-AD99-BE668B8B8381}">
      <dsp:nvSpPr>
        <dsp:cNvPr id="0" name=""/>
        <dsp:cNvSpPr/>
      </dsp:nvSpPr>
      <dsp:spPr>
        <a:xfrm>
          <a:off x="3545769" y="250122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Pages layout and design </a:t>
          </a:r>
        </a:p>
      </dsp:txBody>
      <dsp:txXfrm>
        <a:off x="3760567" y="2716018"/>
        <a:ext cx="1037138" cy="1037138"/>
      </dsp:txXfrm>
    </dsp:sp>
    <dsp:sp modelId="{E05404E3-A59C-E74E-B9D6-3FF3AC2ED56D}">
      <dsp:nvSpPr>
        <dsp:cNvPr id="0" name=""/>
        <dsp:cNvSpPr/>
      </dsp:nvSpPr>
      <dsp:spPr>
        <a:xfrm>
          <a:off x="3545769" y="1320551"/>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Table of contents and navigation </a:t>
          </a:r>
        </a:p>
      </dsp:txBody>
      <dsp:txXfrm>
        <a:off x="3760567" y="1535349"/>
        <a:ext cx="1037138" cy="1037138"/>
      </dsp:txXfrm>
    </dsp:sp>
    <dsp:sp modelId="{76D76261-D214-EC4B-8D28-05A996283DF0}">
      <dsp:nvSpPr>
        <dsp:cNvPr id="0" name=""/>
        <dsp:cNvSpPr/>
      </dsp:nvSpPr>
      <dsp:spPr>
        <a:xfrm>
          <a:off x="4239749" y="365370"/>
          <a:ext cx="1466734" cy="1466734"/>
        </a:xfrm>
        <a:prstGeom prst="ellipse">
          <a:avLst/>
        </a:prstGeom>
        <a:solidFill>
          <a:schemeClr val="accent1">
            <a:alpha val="50000"/>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Mail merge </a:t>
          </a:r>
        </a:p>
      </dsp:txBody>
      <dsp:txXfrm>
        <a:off x="4454547" y="580168"/>
        <a:ext cx="1037138" cy="1037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9B0BE0-8B0C-4BE7-A7E5-2ACFE16DBB80}">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Advantages</a:t>
          </a:r>
          <a:endParaRPr lang="en-AI" sz="2000" kern="1200" dirty="0"/>
        </a:p>
      </dsp:txBody>
      <dsp:txXfrm>
        <a:off x="3321004" y="2066564"/>
        <a:ext cx="1485474" cy="1284995"/>
      </dsp:txXfrm>
    </dsp:sp>
    <dsp:sp modelId="{32EC7790-BEC5-4C7D-A668-72E2A08018B2}">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0420E-F552-4C27-A857-B23B9FF264A5}">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Communication</a:t>
          </a:r>
          <a:endParaRPr lang="en-AI" sz="2000" kern="1200" dirty="0"/>
        </a:p>
      </dsp:txBody>
      <dsp:txXfrm>
        <a:off x="3459220" y="261045"/>
        <a:ext cx="1217310" cy="1053116"/>
      </dsp:txXfrm>
    </dsp:sp>
    <dsp:sp modelId="{7776A1DE-B63B-447F-B49B-AA7AD1B81238}">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137E22-C4DC-45A5-9AAE-095E052BABF2}">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Patient Safety</a:t>
          </a:r>
          <a:endParaRPr lang="en-AI" sz="2000" kern="1200" dirty="0"/>
        </a:p>
      </dsp:txBody>
      <dsp:txXfrm>
        <a:off x="5129106" y="1229902"/>
        <a:ext cx="1217310" cy="1053116"/>
      </dsp:txXfrm>
    </dsp:sp>
    <dsp:sp modelId="{913C4730-3BD0-4B53-BA70-E6F495845E70}">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0FDFAC-8D7F-48EE-9CC1-FE392603467E}">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Care delivery</a:t>
          </a:r>
          <a:endParaRPr lang="en-AI" sz="2000" kern="1200" dirty="0"/>
        </a:p>
      </dsp:txBody>
      <dsp:txXfrm>
        <a:off x="5129106" y="3134564"/>
        <a:ext cx="1217310" cy="1053116"/>
      </dsp:txXfrm>
    </dsp:sp>
    <dsp:sp modelId="{C412CA98-EF30-4405-BEF5-D0EFF64BA63B}">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203A5B-8291-47F5-8855-1FD4EFA17B78}">
      <dsp:nvSpPr>
        <dsp:cNvPr id="0" name=""/>
        <dsp:cNvSpPr/>
      </dsp:nvSpPr>
      <dsp:spPr>
        <a:xfrm>
          <a:off x="3157475" y="384346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Organizational Skills</a:t>
          </a:r>
          <a:endParaRPr lang="en-AI" sz="2000" kern="1200" dirty="0"/>
        </a:p>
      </dsp:txBody>
      <dsp:txXfrm>
        <a:off x="3459220" y="4104505"/>
        <a:ext cx="1217310" cy="1053116"/>
      </dsp:txXfrm>
    </dsp:sp>
    <dsp:sp modelId="{BFE0566D-2253-4A5C-863A-52D4680DAA5D}">
      <dsp:nvSpPr>
        <dsp:cNvPr id="0" name=""/>
        <dsp:cNvSpPr/>
      </dsp:nvSpPr>
      <dsp:spPr>
        <a:xfrm>
          <a:off x="1962559" y="251155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6170E-35C5-4DAA-8170-8529D3D2234B}">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Patient/Medical Records</a:t>
          </a:r>
          <a:endParaRPr lang="en-AI" sz="2000" kern="1200" dirty="0"/>
        </a:p>
      </dsp:txBody>
      <dsp:txXfrm>
        <a:off x="1781582" y="3135647"/>
        <a:ext cx="1217310" cy="1053116"/>
      </dsp:txXfrm>
    </dsp:sp>
    <dsp:sp modelId="{F0170445-21BB-4013-AA0B-CC6D096E5D61}">
      <dsp:nvSpPr>
        <dsp:cNvPr id="0" name=""/>
        <dsp:cNvSpPr/>
      </dsp:nvSpPr>
      <dsp:spPr>
        <a:xfrm>
          <a:off x="1479837" y="96669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Teamwork</a:t>
          </a:r>
          <a:endParaRPr lang="en-AI" sz="2000" kern="1200" dirty="0"/>
        </a:p>
      </dsp:txBody>
      <dsp:txXfrm>
        <a:off x="1781582" y="1227735"/>
        <a:ext cx="1217310" cy="1053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334FA-B7F2-4A24-AE68-DCE3EA054C12}">
      <dsp:nvSpPr>
        <dsp:cNvPr id="0" name=""/>
        <dsp:cNvSpPr/>
      </dsp:nvSpPr>
      <dsp:spPr>
        <a:xfrm>
          <a:off x="2952810" y="1748061"/>
          <a:ext cx="2221862" cy="1922001"/>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Disadvantages</a:t>
          </a:r>
          <a:endParaRPr lang="en-AI" sz="2000" kern="1200" dirty="0"/>
        </a:p>
      </dsp:txBody>
      <dsp:txXfrm>
        <a:off x="3321004" y="2066564"/>
        <a:ext cx="1485474" cy="1284995"/>
      </dsp:txXfrm>
    </dsp:sp>
    <dsp:sp modelId="{05A38BB1-80CC-4DA3-B9D7-E7BC4B783A56}">
      <dsp:nvSpPr>
        <dsp:cNvPr id="0" name=""/>
        <dsp:cNvSpPr/>
      </dsp:nvSpPr>
      <dsp:spPr>
        <a:xfrm>
          <a:off x="4344123" y="828514"/>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B3CF6-8FDF-400E-8E79-AF2CEAD0196D}">
      <dsp:nvSpPr>
        <dsp:cNvPr id="0" name=""/>
        <dsp:cNvSpPr/>
      </dsp:nvSpPr>
      <dsp:spPr>
        <a:xfrm>
          <a:off x="3157475" y="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Burden on Staff</a:t>
          </a:r>
          <a:endParaRPr lang="en-AI" sz="2000" kern="1200" dirty="0"/>
        </a:p>
      </dsp:txBody>
      <dsp:txXfrm>
        <a:off x="3459220" y="261045"/>
        <a:ext cx="1217310" cy="1053116"/>
      </dsp:txXfrm>
    </dsp:sp>
    <dsp:sp modelId="{F86279AD-EDE4-4EB8-A767-EDFF773F1BFC}">
      <dsp:nvSpPr>
        <dsp:cNvPr id="0" name=""/>
        <dsp:cNvSpPr/>
      </dsp:nvSpPr>
      <dsp:spPr>
        <a:xfrm>
          <a:off x="5322487" y="2178846"/>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7221D-4E0B-477E-AF28-92503A8075C8}">
      <dsp:nvSpPr>
        <dsp:cNvPr id="0" name=""/>
        <dsp:cNvSpPr/>
      </dsp:nvSpPr>
      <dsp:spPr>
        <a:xfrm>
          <a:off x="4827361" y="968857"/>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Misplacing Documents</a:t>
          </a:r>
          <a:endParaRPr lang="en-AI" sz="2000" kern="1200" dirty="0"/>
        </a:p>
      </dsp:txBody>
      <dsp:txXfrm>
        <a:off x="5129106" y="1229902"/>
        <a:ext cx="1217310" cy="1053116"/>
      </dsp:txXfrm>
    </dsp:sp>
    <dsp:sp modelId="{C66E2606-81E7-49B6-BD90-3A97A0A06DC5}">
      <dsp:nvSpPr>
        <dsp:cNvPr id="0" name=""/>
        <dsp:cNvSpPr/>
      </dsp:nvSpPr>
      <dsp:spPr>
        <a:xfrm>
          <a:off x="4642852" y="3703117"/>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F6535-BD95-404E-9F39-F6357A555854}">
      <dsp:nvSpPr>
        <dsp:cNvPr id="0" name=""/>
        <dsp:cNvSpPr/>
      </dsp:nvSpPr>
      <dsp:spPr>
        <a:xfrm>
          <a:off x="4827361" y="2873519"/>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Financial </a:t>
          </a:r>
          <a:endParaRPr lang="en-AI" sz="2000" kern="1200" dirty="0"/>
        </a:p>
      </dsp:txBody>
      <dsp:txXfrm>
        <a:off x="5129106" y="3134564"/>
        <a:ext cx="1217310" cy="1053116"/>
      </dsp:txXfrm>
    </dsp:sp>
    <dsp:sp modelId="{EBFFEE9C-8BEB-42FB-BD20-85D50B6B95A8}">
      <dsp:nvSpPr>
        <dsp:cNvPr id="0" name=""/>
        <dsp:cNvSpPr/>
      </dsp:nvSpPr>
      <dsp:spPr>
        <a:xfrm>
          <a:off x="2956944" y="3861342"/>
          <a:ext cx="838302" cy="722308"/>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7FA69-B74A-4DD5-BDD1-BD2A1FE060A7}">
      <dsp:nvSpPr>
        <dsp:cNvPr id="0" name=""/>
        <dsp:cNvSpPr/>
      </dsp:nvSpPr>
      <dsp:spPr>
        <a:xfrm>
          <a:off x="3157475" y="3843460"/>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Miscommunication</a:t>
          </a:r>
          <a:endParaRPr lang="en-AI" sz="2000" kern="1200" dirty="0"/>
        </a:p>
      </dsp:txBody>
      <dsp:txXfrm>
        <a:off x="3459220" y="4104505"/>
        <a:ext cx="1217310" cy="1053116"/>
      </dsp:txXfrm>
    </dsp:sp>
    <dsp:sp modelId="{CA4BDD84-A035-446F-B01F-37B2751B2750}">
      <dsp:nvSpPr>
        <dsp:cNvPr id="0" name=""/>
        <dsp:cNvSpPr/>
      </dsp:nvSpPr>
      <dsp:spPr>
        <a:xfrm>
          <a:off x="1479837" y="2874602"/>
          <a:ext cx="1820800" cy="1575206"/>
        </a:xfrm>
        <a:prstGeom prst="hexagon">
          <a:avLst>
            <a:gd name="adj" fmla="val 28570"/>
            <a:gd name="vf" fmla="val 11547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t>Lack of Digital Skills</a:t>
          </a:r>
          <a:endParaRPr lang="en-AI" sz="2000" kern="1200" dirty="0"/>
        </a:p>
      </dsp:txBody>
      <dsp:txXfrm>
        <a:off x="1781582" y="3135647"/>
        <a:ext cx="1217310" cy="10531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8B785-4621-46CD-BBE1-DE3EBEB2338A}">
      <dsp:nvSpPr>
        <dsp:cNvPr id="0" name=""/>
        <dsp:cNvSpPr/>
      </dsp:nvSpPr>
      <dsp:spPr>
        <a:xfrm>
          <a:off x="0" y="0"/>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Store sensitive documents in secure, access-controlled folders (Microsoft,2023) </a:t>
          </a:r>
          <a:endParaRPr lang="en-US" sz="2100" kern="1200"/>
        </a:p>
      </dsp:txBody>
      <dsp:txXfrm>
        <a:off x="32999" y="32999"/>
        <a:ext cx="4541180" cy="1060682"/>
      </dsp:txXfrm>
    </dsp:sp>
    <dsp:sp modelId="{BF861A6B-7ACC-4C2E-A14F-8381FB50B1E2}">
      <dsp:nvSpPr>
        <dsp:cNvPr id="0" name=""/>
        <dsp:cNvSpPr/>
      </dsp:nvSpPr>
      <dsp:spPr>
        <a:xfrm>
          <a:off x="490118" y="1331531"/>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Regularly back up important data (NIST,2017). </a:t>
          </a:r>
          <a:endParaRPr lang="en-US" sz="2100" kern="1200"/>
        </a:p>
      </dsp:txBody>
      <dsp:txXfrm>
        <a:off x="523117" y="1364530"/>
        <a:ext cx="4563701" cy="1060682"/>
      </dsp:txXfrm>
    </dsp:sp>
    <dsp:sp modelId="{8BE672A0-52B2-41DF-9D2D-DAC2C6D0F152}">
      <dsp:nvSpPr>
        <dsp:cNvPr id="0" name=""/>
        <dsp:cNvSpPr/>
      </dsp:nvSpPr>
      <dsp:spPr>
        <a:xfrm>
          <a:off x="972921" y="2663063"/>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Avoid storing patient information on personal or unsecured devices (ICO,2018).</a:t>
          </a:r>
          <a:endParaRPr lang="en-US" sz="2100" kern="1200"/>
        </a:p>
      </dsp:txBody>
      <dsp:txXfrm>
        <a:off x="1005920" y="2696062"/>
        <a:ext cx="4571016" cy="1060682"/>
      </dsp:txXfrm>
    </dsp:sp>
    <dsp:sp modelId="{F7C7D58F-94DB-4C84-B6E6-F16E5718A215}">
      <dsp:nvSpPr>
        <dsp:cNvPr id="0" name=""/>
        <dsp:cNvSpPr/>
      </dsp:nvSpPr>
      <dsp:spPr>
        <a:xfrm>
          <a:off x="1463039" y="3994594"/>
          <a:ext cx="5852160" cy="1126680"/>
        </a:xfrm>
        <a:prstGeom prst="roundRect">
          <a:avLst>
            <a:gd name="adj" fmla="val 10000"/>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Delete outdated files securely (ISO/IEC 27001,2013).</a:t>
          </a:r>
          <a:endParaRPr lang="en-US" sz="2100" kern="1200"/>
        </a:p>
      </dsp:txBody>
      <dsp:txXfrm>
        <a:off x="1496038" y="4027593"/>
        <a:ext cx="4563701" cy="1060682"/>
      </dsp:txXfrm>
    </dsp:sp>
    <dsp:sp modelId="{9FFDAA54-14D5-49D3-8C82-D2215CCA49E1}">
      <dsp:nvSpPr>
        <dsp:cNvPr id="0" name=""/>
        <dsp:cNvSpPr/>
      </dsp:nvSpPr>
      <dsp:spPr>
        <a:xfrm>
          <a:off x="5119817" y="862934"/>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284594" y="862934"/>
        <a:ext cx="402788" cy="551087"/>
      </dsp:txXfrm>
    </dsp:sp>
    <dsp:sp modelId="{5BE329E4-FB49-418C-8B2F-F46BD4CF1411}">
      <dsp:nvSpPr>
        <dsp:cNvPr id="0" name=""/>
        <dsp:cNvSpPr/>
      </dsp:nvSpPr>
      <dsp:spPr>
        <a:xfrm>
          <a:off x="5609936" y="2194466"/>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774713" y="2194466"/>
        <a:ext cx="402788" cy="551087"/>
      </dsp:txXfrm>
    </dsp:sp>
    <dsp:sp modelId="{D70F6FE4-C67F-40EA-AF2A-2AD579DA7B02}">
      <dsp:nvSpPr>
        <dsp:cNvPr id="0" name=""/>
        <dsp:cNvSpPr/>
      </dsp:nvSpPr>
      <dsp:spPr>
        <a:xfrm>
          <a:off x="6092739" y="3525997"/>
          <a:ext cx="732342" cy="732342"/>
        </a:xfrm>
        <a:prstGeom prst="downArrow">
          <a:avLst>
            <a:gd name="adj1" fmla="val 55000"/>
            <a:gd name="adj2" fmla="val 45000"/>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257516" y="3525997"/>
        <a:ext cx="402788" cy="5510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E4727-EDCC-4624-BB7D-28D6CC860520}">
      <dsp:nvSpPr>
        <dsp:cNvPr id="0" name=""/>
        <dsp:cNvSpPr/>
      </dsp:nvSpPr>
      <dsp:spPr>
        <a:xfrm>
          <a:off x="0" y="4000"/>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449FB-C293-43A1-ADBD-4057CE6DDB01}">
      <dsp:nvSpPr>
        <dsp:cNvPr id="0" name=""/>
        <dsp:cNvSpPr/>
      </dsp:nvSpPr>
      <dsp:spPr>
        <a:xfrm>
          <a:off x="257794" y="195748"/>
          <a:ext cx="468716" cy="468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1AFA4A-3A73-4C63-B2DB-43BC246D9B24}">
      <dsp:nvSpPr>
        <dsp:cNvPr id="0" name=""/>
        <dsp:cNvSpPr/>
      </dsp:nvSpPr>
      <dsp:spPr>
        <a:xfrm>
          <a:off x="984305" y="4000"/>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a:t>Access patient information only on a need-to-know basis (NHS digital,2020). </a:t>
          </a:r>
        </a:p>
      </dsp:txBody>
      <dsp:txXfrm>
        <a:off x="984305" y="4000"/>
        <a:ext cx="6330894" cy="852212"/>
      </dsp:txXfrm>
    </dsp:sp>
    <dsp:sp modelId="{85473538-B75E-4DC8-BB73-2DCB54A78CF4}">
      <dsp:nvSpPr>
        <dsp:cNvPr id="0" name=""/>
        <dsp:cNvSpPr/>
      </dsp:nvSpPr>
      <dsp:spPr>
        <a:xfrm>
          <a:off x="0" y="1069266"/>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93248-C6D6-42FB-A92B-58D901D508AE}">
      <dsp:nvSpPr>
        <dsp:cNvPr id="0" name=""/>
        <dsp:cNvSpPr/>
      </dsp:nvSpPr>
      <dsp:spPr>
        <a:xfrm>
          <a:off x="257794" y="1261013"/>
          <a:ext cx="468716" cy="468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4610DA-01B9-4667-8D2B-0667DBC76354}">
      <dsp:nvSpPr>
        <dsp:cNvPr id="0" name=""/>
        <dsp:cNvSpPr/>
      </dsp:nvSpPr>
      <dsp:spPr>
        <a:xfrm>
          <a:off x="984305" y="1069266"/>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a:t>Ensure devices are password-protected and encrypted(NCSC,2020).</a:t>
          </a:r>
        </a:p>
      </dsp:txBody>
      <dsp:txXfrm>
        <a:off x="984305" y="1069266"/>
        <a:ext cx="6330894" cy="852212"/>
      </dsp:txXfrm>
    </dsp:sp>
    <dsp:sp modelId="{A19FD485-809D-4936-BA3B-0341927F98CC}">
      <dsp:nvSpPr>
        <dsp:cNvPr id="0" name=""/>
        <dsp:cNvSpPr/>
      </dsp:nvSpPr>
      <dsp:spPr>
        <a:xfrm>
          <a:off x="0" y="2134531"/>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AC5B-2AAA-47DB-A4B4-6357C428D62A}">
      <dsp:nvSpPr>
        <dsp:cNvPr id="0" name=""/>
        <dsp:cNvSpPr/>
      </dsp:nvSpPr>
      <dsp:spPr>
        <a:xfrm>
          <a:off x="257794" y="2326279"/>
          <a:ext cx="468716" cy="468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9A6881-1D65-4A88-8339-98F206D194D4}">
      <dsp:nvSpPr>
        <dsp:cNvPr id="0" name=""/>
        <dsp:cNvSpPr/>
      </dsp:nvSpPr>
      <dsp:spPr>
        <a:xfrm>
          <a:off x="984305" y="2134531"/>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a:t>Avoid discussing patient details in public spaces(NHS Digital,2020). </a:t>
          </a:r>
        </a:p>
      </dsp:txBody>
      <dsp:txXfrm>
        <a:off x="984305" y="2134531"/>
        <a:ext cx="6330894" cy="852212"/>
      </dsp:txXfrm>
    </dsp:sp>
    <dsp:sp modelId="{6FBD7873-33FA-4FCE-A5F6-6C61F257D43B}">
      <dsp:nvSpPr>
        <dsp:cNvPr id="0" name=""/>
        <dsp:cNvSpPr/>
      </dsp:nvSpPr>
      <dsp:spPr>
        <a:xfrm>
          <a:off x="0" y="3199796"/>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036680-FECC-4CA9-A325-2500A8EA0160}">
      <dsp:nvSpPr>
        <dsp:cNvPr id="0" name=""/>
        <dsp:cNvSpPr/>
      </dsp:nvSpPr>
      <dsp:spPr>
        <a:xfrm>
          <a:off x="257794" y="3391544"/>
          <a:ext cx="468716" cy="468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CF11FE-A2CE-4671-BB47-9CB80D8D39EA}">
      <dsp:nvSpPr>
        <dsp:cNvPr id="0" name=""/>
        <dsp:cNvSpPr/>
      </dsp:nvSpPr>
      <dsp:spPr>
        <a:xfrm>
          <a:off x="984305" y="3199796"/>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a:t>Use secure communication channels approved by the care home (ICO, 2018).</a:t>
          </a:r>
        </a:p>
      </dsp:txBody>
      <dsp:txXfrm>
        <a:off x="984305" y="3199796"/>
        <a:ext cx="6330894" cy="852212"/>
      </dsp:txXfrm>
    </dsp:sp>
    <dsp:sp modelId="{886ED715-1822-4249-AC55-AA090DA52F53}">
      <dsp:nvSpPr>
        <dsp:cNvPr id="0" name=""/>
        <dsp:cNvSpPr/>
      </dsp:nvSpPr>
      <dsp:spPr>
        <a:xfrm>
          <a:off x="0" y="4265061"/>
          <a:ext cx="7315200" cy="85221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C5C11A-6755-4903-B073-9FBA8568C5C4}">
      <dsp:nvSpPr>
        <dsp:cNvPr id="0" name=""/>
        <dsp:cNvSpPr/>
      </dsp:nvSpPr>
      <dsp:spPr>
        <a:xfrm>
          <a:off x="257794" y="4456809"/>
          <a:ext cx="468716" cy="468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4E4ABB-0194-44E0-82FC-46431DC51B2E}">
      <dsp:nvSpPr>
        <dsp:cNvPr id="0" name=""/>
        <dsp:cNvSpPr/>
      </dsp:nvSpPr>
      <dsp:spPr>
        <a:xfrm>
          <a:off x="984305" y="4265061"/>
          <a:ext cx="6330894" cy="852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192" tIns="90192" rIns="90192" bIns="90192" numCol="1" spcCol="1270" anchor="ctr" anchorCtr="0">
          <a:noAutofit/>
        </a:bodyPr>
        <a:lstStyle/>
        <a:p>
          <a:pPr marL="0" lvl="0" indent="0" algn="l" defTabSz="844550">
            <a:lnSpc>
              <a:spcPct val="90000"/>
            </a:lnSpc>
            <a:spcBef>
              <a:spcPct val="0"/>
            </a:spcBef>
            <a:spcAft>
              <a:spcPct val="35000"/>
            </a:spcAft>
            <a:buNone/>
          </a:pPr>
          <a:r>
            <a:rPr lang="en-US" sz="1900" kern="1200"/>
            <a:t>Conduct regular training on data protection and confidentiality (NHS Digital, 2020).</a:t>
          </a:r>
        </a:p>
      </dsp:txBody>
      <dsp:txXfrm>
        <a:off x="984305" y="4265061"/>
        <a:ext cx="6330894" cy="852212"/>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D5339C-519D-4230-BF0C-1BF09A2FE2D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E3982FE9-1227-454F-8FBE-5D49EEFEFD5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7EA6DEA-707E-44AF-9C8F-1B8107C5A8DF}" type="datetime1">
              <a:rPr lang="en-GB" smtClean="0"/>
              <a:t>05/10/2025</a:t>
            </a:fld>
            <a:endParaRPr lang="en-GB" dirty="0"/>
          </a:p>
        </p:txBody>
      </p:sp>
      <p:sp>
        <p:nvSpPr>
          <p:cNvPr id="4" name="Footer Placeholder 3">
            <a:extLst>
              <a:ext uri="{FF2B5EF4-FFF2-40B4-BE49-F238E27FC236}">
                <a16:creationId xmlns:a16="http://schemas.microsoft.com/office/drawing/2014/main" id="{C2C515AC-387D-4DC2-8066-2F960E1511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BCA55534-4B86-498E-A9D9-C98A3290DCE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9C5148-8ED6-434E-BA59-EF48324382B2}" type="slidenum">
              <a:rPr lang="en-GB" smtClean="0"/>
              <a:t>‹#›</a:t>
            </a:fld>
            <a:endParaRPr lang="en-GB" dirty="0"/>
          </a:p>
        </p:txBody>
      </p:sp>
    </p:spTree>
    <p:extLst>
      <p:ext uri="{BB962C8B-B14F-4D97-AF65-F5344CB8AC3E}">
        <p14:creationId xmlns:p14="http://schemas.microsoft.com/office/powerpoint/2010/main" val="263899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AA74F7-2EF5-47AC-9EDB-8950930D65AE}" type="datetime1">
              <a:rPr lang="en-GB" smtClean="0"/>
              <a:pPr/>
              <a:t>05/10/2025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ED33291-C0D9-4415-AEC4-F67D377A5ADC}" type="slidenum">
              <a:rPr lang="en-GB" noProof="0" smtClean="0"/>
              <a:t>‹#›</a:t>
            </a:fld>
            <a:endParaRPr lang="en-GB" noProof="0" dirty="0"/>
          </a:p>
        </p:txBody>
      </p:sp>
    </p:spTree>
    <p:extLst>
      <p:ext uri="{BB962C8B-B14F-4D97-AF65-F5344CB8AC3E}">
        <p14:creationId xmlns:p14="http://schemas.microsoft.com/office/powerpoint/2010/main" val="429030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4957650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3615053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CED33291-C0D9-4415-AEC4-F67D377A5ADC}" type="slidenum">
              <a:rPr lang="en-GB" smtClean="0"/>
              <a:t>9</a:t>
            </a:fld>
            <a:endParaRPr lang="en-GB" dirty="0"/>
          </a:p>
        </p:txBody>
      </p:sp>
    </p:spTree>
    <p:extLst>
      <p:ext uri="{BB962C8B-B14F-4D97-AF65-F5344CB8AC3E}">
        <p14:creationId xmlns:p14="http://schemas.microsoft.com/office/powerpoint/2010/main" val="1673658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rtlCol="0" anchor="b">
            <a:normAutofit/>
          </a:bodyPr>
          <a:lstStyle>
            <a:lvl1pPr algn="l">
              <a:defRPr sz="5900" spc="-100" baseline="0">
                <a:solidFill>
                  <a:srgbClr val="FFFFFF"/>
                </a:solidFill>
              </a:defRPr>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1100015" y="4670246"/>
            <a:ext cx="7315200" cy="914400"/>
          </a:xfrm>
        </p:spPr>
        <p:txBody>
          <a:bodyPr rtlCol="0"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pPr rtl="0"/>
            <a:r>
              <a:rPr lang="en-GB" noProof="0"/>
              <a:t>Click to edit Master subtitle style</a:t>
            </a:r>
            <a:endParaRPr lang="en-GB" noProof="0" dirty="0"/>
          </a:p>
        </p:txBody>
      </p:sp>
      <p:sp>
        <p:nvSpPr>
          <p:cNvPr id="4" name="Date Placeholder 3"/>
          <p:cNvSpPr>
            <a:spLocks noGrp="1"/>
          </p:cNvSpPr>
          <p:nvPr>
            <p:ph type="dt" sz="half" idx="10"/>
          </p:nvPr>
        </p:nvSpPr>
        <p:spPr/>
        <p:txBody>
          <a:bodyPr rtlCol="0"/>
          <a:lstStyle/>
          <a:p>
            <a:pPr rtl="0"/>
            <a:fld id="{0BD6A8B6-364C-41E5-8F76-40442F6ADA86}" type="datetime1">
              <a:rPr lang="en-GB" noProof="0" smtClean="0"/>
              <a:t>05/10/2025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10"/>
          </p:nvPr>
        </p:nvSpPr>
        <p:spPr/>
        <p:txBody>
          <a:bodyPr rtlCol="0"/>
          <a:lstStyle/>
          <a:p>
            <a:pPr rtl="0"/>
            <a:fld id="{8A4E82C2-E1BC-4C30-AF4C-D39DB804D538}" type="datetime1">
              <a:rPr lang="en-GB" noProof="0" smtClean="0"/>
              <a:t>05/10/2025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rtlCol="0" anchor="b">
            <a:normAutofit/>
          </a:bodyPr>
          <a:lstStyle>
            <a:lvl1pPr>
              <a:defRPr sz="5900" b="0" spc="-100" baseline="0">
                <a:solidFill>
                  <a:schemeClr val="tx1">
                    <a:lumMod val="65000"/>
                    <a:lumOff val="35000"/>
                  </a:schemeClr>
                </a:solidFill>
              </a:defRPr>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86200" y="4672584"/>
            <a:ext cx="7315200" cy="914400"/>
          </a:xfrm>
        </p:spPr>
        <p:txBody>
          <a:bodyPr rtlCol="0"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DCD0615C-B70B-4960-ABF7-E966CA64DD67}" type="datetime1">
              <a:rPr lang="en-GB" noProof="0" smtClean="0"/>
              <a:t>05/10/2025</a:t>
            </a:fld>
            <a:endParaRPr lang="en-GB" noProof="0" dirty="0"/>
          </a:p>
        </p:txBody>
      </p:sp>
      <p:sp>
        <p:nvSpPr>
          <p:cNvPr id="5" name="Footer Placeholder 4"/>
          <p:cNvSpPr>
            <a:spLocks noGrp="1"/>
          </p:cNvSpPr>
          <p:nvPr>
            <p:ph type="ftr" sz="quarter" idx="11"/>
          </p:nvPr>
        </p:nvSpPr>
        <p:spPr/>
        <p:txBody>
          <a:bodyPr rtlCol="0"/>
          <a:lstStyle/>
          <a:p>
            <a:pPr rtl="0"/>
            <a:endParaRPr lang="en-GB" noProof="0" dirty="0"/>
          </a:p>
        </p:txBody>
      </p:sp>
      <p:sp>
        <p:nvSpPr>
          <p:cNvPr id="6" name="Slide Number Placeholder 5"/>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3867912"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7818120" y="868680"/>
            <a:ext cx="347472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Date Placeholder 7"/>
          <p:cNvSpPr>
            <a:spLocks noGrp="1"/>
          </p:cNvSpPr>
          <p:nvPr>
            <p:ph type="dt" sz="half" idx="10"/>
          </p:nvPr>
        </p:nvSpPr>
        <p:spPr/>
        <p:txBody>
          <a:bodyPr rtlCol="0"/>
          <a:lstStyle/>
          <a:p>
            <a:pPr rtl="0"/>
            <a:fld id="{756136FB-F2F7-4155-A4BA-82991F7102B4}" type="datetime1">
              <a:rPr lang="en-GB" noProof="0" smtClean="0"/>
              <a:t>05/10/2025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3867912" y="1023586"/>
            <a:ext cx="3474720" cy="807720"/>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3867912"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7818463" y="1023586"/>
            <a:ext cx="3474720" cy="813171"/>
          </a:xfrm>
        </p:spPr>
        <p:txBody>
          <a:bodyPr rtlCol="0"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818463" y="1930936"/>
            <a:ext cx="3474720" cy="402336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2" name="Date Placeholder 1"/>
          <p:cNvSpPr>
            <a:spLocks noGrp="1"/>
          </p:cNvSpPr>
          <p:nvPr>
            <p:ph type="dt" sz="half" idx="10"/>
          </p:nvPr>
        </p:nvSpPr>
        <p:spPr/>
        <p:txBody>
          <a:bodyPr rtlCol="0"/>
          <a:lstStyle/>
          <a:p>
            <a:pPr rtl="0"/>
            <a:fld id="{9A7E7063-581C-43A4-8299-36C7534611B7}" type="datetime1">
              <a:rPr lang="en-GB" noProof="0" smtClean="0"/>
              <a:t>05/10/2025</a:t>
            </a:fld>
            <a:endParaRPr lang="en-GB" noProof="0" dirty="0"/>
          </a:p>
        </p:txBody>
      </p:sp>
      <p:sp>
        <p:nvSpPr>
          <p:cNvPr id="11" name="Footer Placeholder 10"/>
          <p:cNvSpPr>
            <a:spLocks noGrp="1"/>
          </p:cNvSpPr>
          <p:nvPr>
            <p:ph type="ftr" sz="quarter" idx="11"/>
          </p:nvPr>
        </p:nvSpPr>
        <p:spPr/>
        <p:txBody>
          <a:bodyPr rtlCol="0"/>
          <a:lstStyle/>
          <a:p>
            <a:pPr rtl="0"/>
            <a:endParaRPr lang="en-GB" noProof="0" dirty="0"/>
          </a:p>
        </p:txBody>
      </p:sp>
      <p:sp>
        <p:nvSpPr>
          <p:cNvPr id="12" name="Slide Number Placeholder 11"/>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pPr rtl="0"/>
            <a:r>
              <a:rPr lang="en-GB" noProof="0"/>
              <a:t>Click to edit Master title style</a:t>
            </a:r>
            <a:endParaRPr lang="en-GB" noProof="0" dirty="0"/>
          </a:p>
        </p:txBody>
      </p:sp>
      <p:sp>
        <p:nvSpPr>
          <p:cNvPr id="2" name="Date Placeholder 1"/>
          <p:cNvSpPr>
            <a:spLocks noGrp="1"/>
          </p:cNvSpPr>
          <p:nvPr>
            <p:ph type="dt" sz="half" idx="10"/>
          </p:nvPr>
        </p:nvSpPr>
        <p:spPr/>
        <p:txBody>
          <a:bodyPr rtlCol="0"/>
          <a:lstStyle/>
          <a:p>
            <a:pPr rtl="0"/>
            <a:fld id="{B207CDC8-E153-4CFA-9199-49A61A5A83CF}" type="datetime1">
              <a:rPr lang="en-GB" noProof="0" smtClean="0"/>
              <a:t>05/10/2025</a:t>
            </a:fld>
            <a:endParaRPr lang="en-GB" noProof="0" dirty="0"/>
          </a:p>
        </p:txBody>
      </p:sp>
      <p:sp>
        <p:nvSpPr>
          <p:cNvPr id="7" name="Footer Placeholder 6"/>
          <p:cNvSpPr>
            <a:spLocks noGrp="1"/>
          </p:cNvSpPr>
          <p:nvPr>
            <p:ph type="ftr" sz="quarter" idx="11"/>
          </p:nvPr>
        </p:nvSpPr>
        <p:spPr/>
        <p:txBody>
          <a:bodyPr rtlCol="0"/>
          <a:lstStyle/>
          <a:p>
            <a:pPr rtl="0"/>
            <a:endParaRPr lang="en-GB" noProof="0" dirty="0"/>
          </a:p>
        </p:txBody>
      </p:sp>
      <p:sp>
        <p:nvSpPr>
          <p:cNvPr id="8" name="Slide Number Placeholder 7"/>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rtlCol="0"/>
          <a:lstStyle/>
          <a:p>
            <a:pPr rtl="0"/>
            <a:fld id="{B5B4B012-49BD-47E0-87FA-0D252D3D7F9C}" type="datetime1">
              <a:rPr lang="en-GB" noProof="0" smtClean="0"/>
              <a:t>05/10/2025</a:t>
            </a:fld>
            <a:endParaRPr lang="en-GB" noProof="0" dirty="0"/>
          </a:p>
        </p:txBody>
      </p:sp>
      <p:sp>
        <p:nvSpPr>
          <p:cNvPr id="6" name="Footer Placeholder 5"/>
          <p:cNvSpPr>
            <a:spLocks noGrp="1"/>
          </p:cNvSpPr>
          <p:nvPr>
            <p:ph type="ftr" sz="quarter" idx="11"/>
          </p:nvPr>
        </p:nvSpPr>
        <p:spPr/>
        <p:txBody>
          <a:bodyPr rtlCol="0"/>
          <a:lstStyle/>
          <a:p>
            <a:pPr rtl="0"/>
            <a:endParaRPr lang="en-GB" noProof="0" dirty="0"/>
          </a:p>
        </p:txBody>
      </p:sp>
      <p:sp>
        <p:nvSpPr>
          <p:cNvPr id="7" name="Slide Number Placeholder 6"/>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baseline="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3867912" y="868680"/>
            <a:ext cx="7315200" cy="5120640"/>
          </a:xfrm>
        </p:spPr>
        <p:txBody>
          <a:bodyPr rtlCol="0"/>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256032" y="3494176"/>
            <a:ext cx="2834640" cy="2321990"/>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E3ED19C1-37C8-4789-959C-A6596AFADD48}" type="datetime1">
              <a:rPr lang="en-GB" noProof="0" smtClean="0"/>
              <a:t>05/10/2025</a:t>
            </a:fld>
            <a:endParaRPr lang="en-GB" noProof="0" dirty="0"/>
          </a:p>
        </p:txBody>
      </p:sp>
      <p:sp>
        <p:nvSpPr>
          <p:cNvPr id="9" name="Footer Placeholder 8"/>
          <p:cNvSpPr>
            <a:spLocks noGrp="1"/>
          </p:cNvSpPr>
          <p:nvPr>
            <p:ph type="ftr" sz="quarter" idx="11"/>
          </p:nvPr>
        </p:nvSpPr>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rtlCol="0" anchor="b">
            <a:normAutofit/>
          </a:bodyPr>
          <a:lstStyle>
            <a:lvl1pPr>
              <a:defRPr sz="3200" b="0"/>
            </a:lvl1pPr>
          </a:lstStyle>
          <a:p>
            <a:pPr rtl="0"/>
            <a:r>
              <a:rPr lang="en-GB" noProof="0"/>
              <a:t>Click to edit Master title style</a:t>
            </a:r>
            <a:endParaRPr lang="en-GB" noProof="0"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256032" y="3493008"/>
            <a:ext cx="2834640" cy="2322576"/>
          </a:xfrm>
        </p:spPr>
        <p:txBody>
          <a:bodyPr rtlCol="0"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8" name="Date Placeholder 7"/>
          <p:cNvSpPr>
            <a:spLocks noGrp="1"/>
          </p:cNvSpPr>
          <p:nvPr>
            <p:ph type="dt" sz="half" idx="10"/>
          </p:nvPr>
        </p:nvSpPr>
        <p:spPr/>
        <p:txBody>
          <a:bodyPr rtlCol="0"/>
          <a:lstStyle/>
          <a:p>
            <a:pPr rtl="0"/>
            <a:fld id="{8B1668CF-EB2C-4A8B-B55D-2117952BFC68}" type="datetime1">
              <a:rPr lang="en-GB" noProof="0" smtClean="0"/>
              <a:t>05/10/2025</a:t>
            </a:fld>
            <a:endParaRPr lang="en-GB" noProof="0" dirty="0"/>
          </a:p>
        </p:txBody>
      </p:sp>
      <p:sp>
        <p:nvSpPr>
          <p:cNvPr id="9" name="Footer Placeholder 8"/>
          <p:cNvSpPr>
            <a:spLocks noGrp="1"/>
          </p:cNvSpPr>
          <p:nvPr>
            <p:ph type="ftr" sz="quarter" idx="11"/>
          </p:nvPr>
        </p:nvSpPr>
        <p:spPr>
          <a:xfrm>
            <a:off x="3499101" y="6356350"/>
            <a:ext cx="5911517" cy="365125"/>
          </a:xfrm>
        </p:spPr>
        <p:txBody>
          <a:bodyPr rtlCol="0"/>
          <a:lstStyle/>
          <a:p>
            <a:pPr rtl="0"/>
            <a:endParaRPr lang="en-GB" noProof="0" dirty="0"/>
          </a:p>
        </p:txBody>
      </p:sp>
      <p:sp>
        <p:nvSpPr>
          <p:cNvPr id="10" name="Slide Number Placeholder 9"/>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88D4C57-1C2D-41DE-8F13-E0819B91A94A}" type="datetime1">
              <a:rPr lang="en-GB" noProof="0" smtClean="0"/>
              <a:t>05/10/2025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3867912" y="868680"/>
            <a:ext cx="7315200" cy="512064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7" name="Date Placeholder 6"/>
          <p:cNvSpPr>
            <a:spLocks noGrp="1"/>
          </p:cNvSpPr>
          <p:nvPr>
            <p:ph type="dt" sz="half" idx="10"/>
          </p:nvPr>
        </p:nvSpPr>
        <p:spPr/>
        <p:txBody>
          <a:bodyPr rtlCol="0"/>
          <a:lstStyle/>
          <a:p>
            <a:pPr rtl="0"/>
            <a:fld id="{C97C0B0F-381F-4A25-9F25-219C5B23C063}" type="datetime1">
              <a:rPr lang="en-GB" noProof="0" smtClean="0"/>
              <a:t>05/10/2025</a:t>
            </a:fld>
            <a:endParaRPr lang="en-GB" noProof="0" dirty="0"/>
          </a:p>
        </p:txBody>
      </p:sp>
      <p:sp>
        <p:nvSpPr>
          <p:cNvPr id="8" name="Footer Placeholder 7"/>
          <p:cNvSpPr>
            <a:spLocks noGrp="1"/>
          </p:cNvSpPr>
          <p:nvPr>
            <p:ph type="ftr" sz="quarter" idx="11"/>
          </p:nvPr>
        </p:nvSpPr>
        <p:spPr/>
        <p:txBody>
          <a:bodyPr rtlCol="0"/>
          <a:lstStyle/>
          <a:p>
            <a:pPr rtl="0"/>
            <a:endParaRPr lang="en-GB" noProof="0" dirty="0"/>
          </a:p>
        </p:txBody>
      </p:sp>
      <p:sp>
        <p:nvSpPr>
          <p:cNvPr id="9" name="Slide Number Placeholder 8"/>
          <p:cNvSpPr>
            <a:spLocks noGrp="1"/>
          </p:cNvSpPr>
          <p:nvPr>
            <p:ph type="sldNum" sz="quarter" idx="12"/>
          </p:nvPr>
        </p:nvSpPr>
        <p:spPr/>
        <p:txBody>
          <a:bodyPr rtlCol="0"/>
          <a:lstStyle/>
          <a:p>
            <a:pPr rtl="0"/>
            <a:fld id="{4FAB73BC-B049-4115-A692-8D63A059BFB8}" type="slidenum">
              <a:rPr lang="en-GB" noProof="0" smtClean="0"/>
              <a:pPr/>
              <a:t>‹#›</a:t>
            </a:fld>
            <a:endParaRPr lang="en-GB" noProof="0"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7755090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62316422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164950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pPr rtl="0"/>
            <a:r>
              <a:rPr lang="en-GB" noProof="0"/>
              <a:t>Click to edit Master title style</a:t>
            </a:r>
            <a:endParaRPr lang="en-GB" noProof="0"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fld id="{EB67BE62-73F4-441A-AFBE-16DFEC3DDEB8}" type="datetime1">
              <a:rPr lang="en-GB" noProof="0" smtClean="0"/>
              <a:t>05/10/2025</a:t>
            </a:fld>
            <a:endParaRPr lang="en-GB" noProof="0"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pPr rtl="0"/>
            <a:endParaRPr lang="en-GB" noProof="0"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pPr rtl="0"/>
            <a:fld id="{4FAB73BC-B049-4115-A692-8D63A059BFB8}" type="slidenum">
              <a:rPr lang="en-GB" noProof="0" smtClean="0"/>
              <a:pPr/>
              <a:t>‹#›</a:t>
            </a:fld>
            <a:endParaRPr lang="en-GB" noProof="0"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hyperlink" Target="http://stackoverflow.com/questions/4578556/put-multiple-word-document-windows-into-the-same-parent-window"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stileex.xyz/en/types-computer-software/" TargetMode="External"/><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hyperlink" Target="https://courses.lumenlearning.com/suny-professionalcommunication/chapter/summaries-responses_lecture-2/" TargetMode="External"/><Relationship Id="rId7" Type="http://schemas.openxmlformats.org/officeDocument/2006/relationships/hyperlink" Target="https://freepngimg.com/png/18453-team-work" TargetMode="External"/><Relationship Id="rId12" Type="http://schemas.microsoft.com/office/2007/relationships/diagramDrawing" Target="../diagrams/drawing2.xml"/><Relationship Id="rId2" Type="http://schemas.openxmlformats.org/officeDocument/2006/relationships/image" Target="../media/image12.jpg"/><Relationship Id="rId1" Type="http://schemas.openxmlformats.org/officeDocument/2006/relationships/slideLayout" Target="../slideLayouts/slideLayout5.xml"/><Relationship Id="rId6" Type="http://schemas.openxmlformats.org/officeDocument/2006/relationships/image" Target="../media/image14.png"/><Relationship Id="rId11" Type="http://schemas.openxmlformats.org/officeDocument/2006/relationships/diagramColors" Target="../diagrams/colors2.xml"/><Relationship Id="rId5" Type="http://schemas.openxmlformats.org/officeDocument/2006/relationships/hyperlink" Target="https://www.publicdomainpictures.net/view-image.php?image=8394&amp;picture=old-nursing-home" TargetMode="External"/><Relationship Id="rId10" Type="http://schemas.openxmlformats.org/officeDocument/2006/relationships/diagramQuickStyle" Target="../diagrams/quickStyle2.xml"/><Relationship Id="rId4" Type="http://schemas.openxmlformats.org/officeDocument/2006/relationships/image" Target="../media/image13.jpg"/><Relationship Id="rId9"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foto.wuestenigel.com/us-dollar-held-by-a-rope/" TargetMode="External"/><Relationship Id="rId3" Type="http://schemas.openxmlformats.org/officeDocument/2006/relationships/diagramLayout" Target="../diagrams/layout3.xml"/><Relationship Id="rId7" Type="http://schemas.openxmlformats.org/officeDocument/2006/relationships/image" Target="../media/image15.jpe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11" Type="http://schemas.openxmlformats.org/officeDocument/2006/relationships/hyperlink" Target="https://pixabay.com/de/lost-places-b%C3%BCro-kaputt-1730892/" TargetMode="External"/><Relationship Id="rId5" Type="http://schemas.openxmlformats.org/officeDocument/2006/relationships/diagramColors" Target="../diagrams/colors3.xml"/><Relationship Id="rId10" Type="http://schemas.openxmlformats.org/officeDocument/2006/relationships/image" Target="../media/image16.jpg"/><Relationship Id="rId4" Type="http://schemas.openxmlformats.org/officeDocument/2006/relationships/diagramQuickStyle" Target="../diagrams/quickStyle3.xml"/><Relationship Id="rId9" Type="http://schemas.openxmlformats.org/officeDocument/2006/relationships/hyperlink" Target="https://creativecommons.org/licenses/by/3.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open.library.okstate.edu/learninginthedigitalage/chapter/digital-literacies-and-the-skills-of-the-digital-age/" TargetMode="External"/><Relationship Id="rId2" Type="http://schemas.openxmlformats.org/officeDocument/2006/relationships/image" Target="../media/image17.pn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ressbooks.bccampus.ca/learningtolearnonlinereview/part/main-body/" TargetMode="External"/><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thelinuxuser.com/vpn-clients-for-linux/"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internet-security-password-login-1952019/" TargetMode="External"/><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johndball.com/traveling-across-borders-how-do-you-keep-email-safe-from-prying-eyes/" TargetMode="External"/><Relationship Id="rId2" Type="http://schemas.openxmlformats.org/officeDocument/2006/relationships/image" Target="../media/image21.pn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ukrainianlaw.blogspot.com/2017/01/3-risks-and-solutions-for-document.html" TargetMode="External"/><Relationship Id="rId3" Type="http://schemas.openxmlformats.org/officeDocument/2006/relationships/diagramLayout" Target="../diagrams/layout4.xml"/><Relationship Id="rId7" Type="http://schemas.openxmlformats.org/officeDocument/2006/relationships/image" Target="../media/image22.jp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sa.gov/" TargetMode="External"/><Relationship Id="rId7" Type="http://schemas.openxmlformats.org/officeDocument/2006/relationships/hyperlink" Target="file:///C:\Users\dorne\Downloads\Improving-digital-literacy.pdf" TargetMode="External"/><Relationship Id="rId2" Type="http://schemas.openxmlformats.org/officeDocument/2006/relationships/hyperlink" Target="https://www.cedefop.europa.eu/en/data-insights/digital-skills-challenges-and-opportunities#_what_are_digital_skills" TargetMode="External"/><Relationship Id="rId1" Type="http://schemas.openxmlformats.org/officeDocument/2006/relationships/slideLayout" Target="../slideLayouts/slideLayout2.xml"/><Relationship Id="rId6" Type="http://schemas.openxmlformats.org/officeDocument/2006/relationships/hyperlink" Target="https://www.nist.gov/" TargetMode="External"/><Relationship Id="rId5" Type="http://schemas.openxmlformats.org/officeDocument/2006/relationships/hyperlink" Target="https://learn.microsoft.com/en-us/microsoft-365/admin/security-and-compliance/m365b-security-best-practices?view=o365-worldwide" TargetMode="External"/><Relationship Id="rId4" Type="http://schemas.openxmlformats.org/officeDocument/2006/relationships/hyperlink" Target="https://learn.microsoft.com/en-us/sharepoint/onedrive-privacy-security-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Neon laser lights aligned to form a triangle">
            <a:extLst>
              <a:ext uri="{FF2B5EF4-FFF2-40B4-BE49-F238E27FC236}">
                <a16:creationId xmlns:a16="http://schemas.microsoft.com/office/drawing/2014/main" id="{FBF87A17-350E-1B6D-DC7A-5E39649AD804}"/>
              </a:ext>
            </a:extLst>
          </p:cNvPr>
          <p:cNvPicPr>
            <a:picLocks noChangeAspect="1"/>
          </p:cNvPicPr>
          <p:nvPr/>
        </p:nvPicPr>
        <p:blipFill>
          <a:blip r:embed="rId2"/>
          <a:srcRect t="12399" r="9091" b="578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51812D4-D147-27E0-FE62-13DE22F46F54}"/>
              </a:ext>
            </a:extLst>
          </p:cNvPr>
          <p:cNvSpPr>
            <a:spLocks noGrp="1"/>
          </p:cNvSpPr>
          <p:nvPr>
            <p:ph type="ctrTitle"/>
          </p:nvPr>
        </p:nvSpPr>
        <p:spPr>
          <a:xfrm>
            <a:off x="286506" y="269824"/>
            <a:ext cx="5649211" cy="1993692"/>
          </a:xfrm>
        </p:spPr>
        <p:txBody>
          <a:bodyPr anchor="t">
            <a:normAutofit/>
          </a:bodyPr>
          <a:lstStyle/>
          <a:p>
            <a:pPr algn="l"/>
            <a:r>
              <a:rPr lang="en-US" sz="4400" dirty="0">
                <a:solidFill>
                  <a:schemeClr val="bg1"/>
                </a:solidFill>
              </a:rPr>
              <a:t>Sunrise Residential Care Home Digital Learning</a:t>
            </a:r>
            <a:endParaRPr lang="en-AI" sz="4400" dirty="0">
              <a:solidFill>
                <a:schemeClr val="bg1"/>
              </a:solidFill>
            </a:endParaRPr>
          </a:p>
        </p:txBody>
      </p:sp>
      <p:sp>
        <p:nvSpPr>
          <p:cNvPr id="3" name="Subtitle 2">
            <a:extLst>
              <a:ext uri="{FF2B5EF4-FFF2-40B4-BE49-F238E27FC236}">
                <a16:creationId xmlns:a16="http://schemas.microsoft.com/office/drawing/2014/main" id="{2D976978-6D14-32EF-65C8-F1AEA825D78B}"/>
              </a:ext>
            </a:extLst>
          </p:cNvPr>
          <p:cNvSpPr>
            <a:spLocks noGrp="1"/>
          </p:cNvSpPr>
          <p:nvPr>
            <p:ph type="subTitle" idx="1"/>
          </p:nvPr>
        </p:nvSpPr>
        <p:spPr>
          <a:xfrm>
            <a:off x="286507" y="2533330"/>
            <a:ext cx="4007587" cy="4186125"/>
          </a:xfrm>
        </p:spPr>
        <p:txBody>
          <a:bodyPr anchor="ctr">
            <a:normAutofit fontScale="85000" lnSpcReduction="20000"/>
          </a:bodyPr>
          <a:lstStyle/>
          <a:p>
            <a:pPr algn="l"/>
            <a:endParaRPr lang="en-US" sz="1400" dirty="0">
              <a:solidFill>
                <a:schemeClr val="bg1"/>
              </a:solidFill>
            </a:endParaRPr>
          </a:p>
          <a:p>
            <a:pPr algn="l"/>
            <a:r>
              <a:rPr lang="en-US" sz="1800" dirty="0">
                <a:solidFill>
                  <a:schemeClr val="bg1"/>
                </a:solidFill>
              </a:rPr>
              <a:t>Module :Group 6 (4007)</a:t>
            </a:r>
          </a:p>
          <a:p>
            <a:pPr algn="l"/>
            <a:endParaRPr lang="en-US" sz="1800" dirty="0">
              <a:solidFill>
                <a:schemeClr val="bg1"/>
              </a:solidFill>
            </a:endParaRPr>
          </a:p>
          <a:p>
            <a:pPr algn="l"/>
            <a:r>
              <a:rPr lang="en-US" sz="1800" dirty="0">
                <a:solidFill>
                  <a:schemeClr val="bg1"/>
                </a:solidFill>
              </a:rPr>
              <a:t>Students:</a:t>
            </a:r>
          </a:p>
          <a:p>
            <a:pPr algn="l"/>
            <a:r>
              <a:rPr lang="en-US" sz="1800" dirty="0">
                <a:solidFill>
                  <a:schemeClr val="bg1"/>
                </a:solidFill>
              </a:rPr>
              <a:t>Dornequa Fleming/2440155</a:t>
            </a:r>
          </a:p>
          <a:p>
            <a:pPr algn="l"/>
            <a:r>
              <a:rPr lang="en-US" sz="1800" dirty="0">
                <a:solidFill>
                  <a:schemeClr val="bg1"/>
                </a:solidFill>
              </a:rPr>
              <a:t>Njillan Sawaneh/2505686</a:t>
            </a:r>
          </a:p>
          <a:p>
            <a:pPr algn="l"/>
            <a:r>
              <a:rPr lang="en-US" sz="1800" dirty="0">
                <a:solidFill>
                  <a:schemeClr val="bg1"/>
                </a:solidFill>
              </a:rPr>
              <a:t>Spendilove  Darko /2511521</a:t>
            </a:r>
          </a:p>
          <a:p>
            <a:pPr algn="l"/>
            <a:r>
              <a:rPr lang="en-US" sz="1800" dirty="0" err="1">
                <a:solidFill>
                  <a:schemeClr val="bg1"/>
                </a:solidFill>
              </a:rPr>
              <a:t>Abibat</a:t>
            </a:r>
            <a:r>
              <a:rPr lang="en-US" sz="1800" dirty="0">
                <a:solidFill>
                  <a:schemeClr val="bg1"/>
                </a:solidFill>
              </a:rPr>
              <a:t> Bamidele/ 2513925</a:t>
            </a:r>
          </a:p>
          <a:p>
            <a:pPr algn="l"/>
            <a:endParaRPr lang="en-US" sz="1800" dirty="0">
              <a:solidFill>
                <a:schemeClr val="bg1"/>
              </a:solidFill>
            </a:endParaRPr>
          </a:p>
          <a:p>
            <a:pPr algn="l"/>
            <a:endParaRPr lang="en-US" sz="1800" dirty="0">
              <a:solidFill>
                <a:schemeClr val="bg1"/>
              </a:solidFill>
            </a:endParaRPr>
          </a:p>
          <a:p>
            <a:pPr algn="l"/>
            <a:endParaRPr lang="en-US" sz="1800" dirty="0">
              <a:solidFill>
                <a:schemeClr val="bg1"/>
              </a:solidFill>
            </a:endParaRPr>
          </a:p>
          <a:p>
            <a:pPr algn="l"/>
            <a:r>
              <a:rPr lang="en-US" sz="1800" dirty="0">
                <a:solidFill>
                  <a:schemeClr val="bg1"/>
                </a:solidFill>
              </a:rPr>
              <a:t>Teacher:</a:t>
            </a:r>
          </a:p>
          <a:p>
            <a:pPr algn="l"/>
            <a:r>
              <a:rPr lang="en-US" sz="1800" dirty="0">
                <a:solidFill>
                  <a:schemeClr val="bg1"/>
                </a:solidFill>
              </a:rPr>
              <a:t>Hajra Mustasim</a:t>
            </a:r>
          </a:p>
        </p:txBody>
      </p:sp>
    </p:spTree>
    <p:extLst>
      <p:ext uri="{BB962C8B-B14F-4D97-AF65-F5344CB8AC3E}">
        <p14:creationId xmlns:p14="http://schemas.microsoft.com/office/powerpoint/2010/main" val="280319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4B33-3BD5-E4B4-2D8B-EDE7212CA084}"/>
              </a:ext>
            </a:extLst>
          </p:cNvPr>
          <p:cNvSpPr>
            <a:spLocks noGrp="1"/>
          </p:cNvSpPr>
          <p:nvPr>
            <p:ph type="title"/>
          </p:nvPr>
        </p:nvSpPr>
        <p:spPr/>
        <p:txBody>
          <a:bodyPr>
            <a:normAutofit/>
          </a:bodyPr>
          <a:lstStyle/>
          <a:p>
            <a:pPr algn="ctr"/>
            <a:r>
              <a:rPr lang="en-US" sz="4000" dirty="0"/>
              <a:t>Introduction</a:t>
            </a:r>
            <a:endParaRPr lang="en-AI" sz="4000" dirty="0"/>
          </a:p>
        </p:txBody>
      </p:sp>
      <p:sp>
        <p:nvSpPr>
          <p:cNvPr id="3" name="Content Placeholder 2">
            <a:extLst>
              <a:ext uri="{FF2B5EF4-FFF2-40B4-BE49-F238E27FC236}">
                <a16:creationId xmlns:a16="http://schemas.microsoft.com/office/drawing/2014/main" id="{C1903F54-2949-F8C6-E6ED-34EEE49302BD}"/>
              </a:ext>
            </a:extLst>
          </p:cNvPr>
          <p:cNvSpPr>
            <a:spLocks noGrp="1"/>
          </p:cNvSpPr>
          <p:nvPr>
            <p:ph idx="1"/>
          </p:nvPr>
        </p:nvSpPr>
        <p:spPr/>
        <p:txBody>
          <a:bodyPr>
            <a:normAutofit/>
          </a:bodyPr>
          <a:lstStyle/>
          <a:p>
            <a:r>
              <a:rPr lang="en-US" sz="2800" dirty="0"/>
              <a:t>This assessment is based on four(4) sections, which are  MS 365 application, MS 365 communication, Digital Skills(Literacy) and </a:t>
            </a:r>
            <a:r>
              <a:rPr lang="en-US" sz="2800" dirty="0">
                <a:solidFill>
                  <a:schemeClr val="tx2"/>
                </a:solidFill>
              </a:rPr>
              <a:t>Digital</a:t>
            </a:r>
            <a:r>
              <a:rPr lang="en-US" sz="2800" dirty="0"/>
              <a:t> safety practices. The assessment was carried out by everyone, as each member explain these four sections as to help educate Sunrise Residential Care Home.</a:t>
            </a:r>
            <a:endParaRPr lang="en-AI" sz="2800" dirty="0"/>
          </a:p>
        </p:txBody>
      </p:sp>
    </p:spTree>
    <p:extLst>
      <p:ext uri="{BB962C8B-B14F-4D97-AF65-F5344CB8AC3E}">
        <p14:creationId xmlns:p14="http://schemas.microsoft.com/office/powerpoint/2010/main" val="2166351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347472" y="2075688"/>
            <a:ext cx="10515600" cy="676656"/>
          </a:xfrm>
        </p:spPr>
        <p:txBody>
          <a:bodyPr rtlCol="0" anchor="ctr">
            <a:normAutofit fontScale="90000"/>
          </a:bodyPr>
          <a:lstStyle>
            <a:defPPr>
              <a:defRPr lang="en-GB"/>
            </a:defPPr>
          </a:lstStyle>
          <a:p>
            <a:pPr rtl="0"/>
            <a:br>
              <a:rPr lang="en-GB" sz="4100" dirty="0"/>
            </a:br>
            <a:r>
              <a:rPr lang="en-GB" sz="4100" dirty="0"/>
              <a:t>Microsoft</a:t>
            </a:r>
            <a:br>
              <a:rPr lang="en-GB" sz="4100" dirty="0"/>
            </a:br>
            <a:r>
              <a:rPr lang="en-GB" sz="4100"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idx="1"/>
          </p:nvPr>
        </p:nvSpPr>
        <p:spPr>
          <a:xfrm>
            <a:off x="2976372" y="1801940"/>
            <a:ext cx="9363456" cy="3877056"/>
          </a:xfrm>
        </p:spPr>
        <p:txBody>
          <a:bodyPr rtlCol="0" anchor="ctr">
            <a:normAutofit/>
          </a:bodyPr>
          <a:lstStyle>
            <a:defPPr>
              <a:defRPr lang="en-GB"/>
            </a:defPPr>
          </a:lstStyle>
          <a:p>
            <a:pPr algn="ctr" rtl="0">
              <a:spcAft>
                <a:spcPts val="600"/>
              </a:spcAft>
            </a:pPr>
            <a:r>
              <a:rPr lang="en-GB" dirty="0"/>
              <a:t>In this presentation I am going to talk about how Microsoft word is used within the sunrise residential care home amid how it is used to complete tasks are efficiently.</a:t>
            </a:r>
          </a:p>
        </p:txBody>
      </p:sp>
    </p:spTree>
    <p:extLst>
      <p:ext uri="{BB962C8B-B14F-4D97-AF65-F5344CB8AC3E}">
        <p14:creationId xmlns:p14="http://schemas.microsoft.com/office/powerpoint/2010/main" val="3458896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341312" y="457200"/>
            <a:ext cx="2717800" cy="1600200"/>
          </a:xfrm>
        </p:spPr>
        <p:txBody>
          <a:bodyPr rtlCol="0" anchor="b">
            <a:normAutofit/>
          </a:bodyPr>
          <a:lstStyle>
            <a:defPPr>
              <a:defRPr lang="en-GB"/>
            </a:defPPr>
          </a:lstStyle>
          <a:p>
            <a:pPr rtl="0"/>
            <a:r>
              <a:rPr lang="en-GB" dirty="0"/>
              <a:t>What is Microsoft Word </a:t>
            </a:r>
          </a:p>
        </p:txBody>
      </p:sp>
      <p:sp>
        <p:nvSpPr>
          <p:cNvPr id="7" name="Text Placeholder 6">
            <a:extLst>
              <a:ext uri="{FF2B5EF4-FFF2-40B4-BE49-F238E27FC236}">
                <a16:creationId xmlns:a16="http://schemas.microsoft.com/office/drawing/2014/main" id="{3729F5A9-769F-755B-5BD0-F4628995F0AF}"/>
              </a:ext>
            </a:extLst>
          </p:cNvPr>
          <p:cNvSpPr>
            <a:spLocks noGrp="1"/>
          </p:cNvSpPr>
          <p:nvPr>
            <p:ph type="body" sz="half" idx="2"/>
          </p:nvPr>
        </p:nvSpPr>
        <p:spPr>
          <a:xfrm>
            <a:off x="0" y="2057399"/>
            <a:ext cx="3400425" cy="4086225"/>
          </a:xfrm>
        </p:spPr>
        <p:txBody>
          <a:bodyPr>
            <a:noAutofit/>
          </a:bodyPr>
          <a:lstStyle/>
          <a:p>
            <a:r>
              <a:rPr lang="en-GB" sz="2000" dirty="0"/>
              <a:t>Microsoft word is part of the Microsoft office that assists in writings, editing and formatting of documents. It also has spell and grammar check facilities and text formatting facilities. Word also allows you to add pictures, table and charts n your documents. In other activities such as formal communication, signature in Microsoft word may be a fast and safe method of completing your papers.</a:t>
            </a:r>
            <a:endParaRPr lang="en-US" sz="2000" dirty="0"/>
          </a:p>
        </p:txBody>
      </p:sp>
      <p:pic>
        <p:nvPicPr>
          <p:cNvPr id="11" name="Picture 10">
            <a:extLst>
              <a:ext uri="{FF2B5EF4-FFF2-40B4-BE49-F238E27FC236}">
                <a16:creationId xmlns:a16="http://schemas.microsoft.com/office/drawing/2014/main" id="{E5A9673D-0F43-B416-8926-41C5BB782EC8}"/>
              </a:ext>
            </a:extLst>
          </p:cNvPr>
          <p:cNvPicPr>
            <a:picLocks noChangeAspect="1"/>
          </p:cNvPicPr>
          <p:nvPr/>
        </p:nvPicPr>
        <p:blipFill>
          <a:blip r:embed="rId3"/>
          <a:stretch>
            <a:fillRect/>
          </a:stretch>
        </p:blipFill>
        <p:spPr>
          <a:xfrm>
            <a:off x="5689833" y="987425"/>
            <a:ext cx="5158910" cy="4873625"/>
          </a:xfrm>
          <a:prstGeom prst="rect">
            <a:avLst/>
          </a:prstGeom>
          <a:noFill/>
        </p:spPr>
      </p:pic>
    </p:spTree>
    <p:extLst>
      <p:ext uri="{BB962C8B-B14F-4D97-AF65-F5344CB8AC3E}">
        <p14:creationId xmlns:p14="http://schemas.microsoft.com/office/powerpoint/2010/main" val="1194920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34102E84-1E70-3283-F5F0-DE6DA7AC6FFD}"/>
              </a:ext>
            </a:extLst>
          </p:cNvPr>
          <p:cNvGraphicFramePr>
            <a:graphicFrameLocks noGrp="1"/>
          </p:cNvGraphicFramePr>
          <p:nvPr>
            <p:ph idx="1"/>
            <p:extLst>
              <p:ext uri="{D42A27DB-BD31-4B8C-83A1-F6EECF244321}">
                <p14:modId xmlns:p14="http://schemas.microsoft.com/office/powerpoint/2010/main" val="955426326"/>
              </p:ext>
            </p:extLst>
          </p:nvPr>
        </p:nvGraphicFramePr>
        <p:xfrm>
          <a:off x="700088" y="890348"/>
          <a:ext cx="12191999" cy="5288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D0985692-23DB-DADE-E0E1-6625005085C5}"/>
              </a:ext>
            </a:extLst>
          </p:cNvPr>
          <p:cNvSpPr txBox="1"/>
          <p:nvPr/>
        </p:nvSpPr>
        <p:spPr>
          <a:xfrm>
            <a:off x="203200" y="1374837"/>
            <a:ext cx="2960914" cy="3416320"/>
          </a:xfrm>
          <a:prstGeom prst="rect">
            <a:avLst/>
          </a:prstGeom>
          <a:noFill/>
        </p:spPr>
        <p:txBody>
          <a:bodyPr wrap="square" rtlCol="0">
            <a:spAutoFit/>
          </a:bodyPr>
          <a:lstStyle/>
          <a:p>
            <a:r>
              <a:rPr lang="en-US" sz="5400" dirty="0">
                <a:solidFill>
                  <a:schemeClr val="bg1"/>
                </a:solidFill>
                <a:latin typeface="+mj-lt"/>
              </a:rPr>
              <a:t>Features of Microsoft Word</a:t>
            </a:r>
            <a:endParaRPr lang="en-AI" sz="5400" dirty="0">
              <a:solidFill>
                <a:schemeClr val="bg1"/>
              </a:solidFill>
              <a:latin typeface="+mj-lt"/>
            </a:endParaRPr>
          </a:p>
        </p:txBody>
      </p:sp>
    </p:spTree>
    <p:extLst>
      <p:ext uri="{BB962C8B-B14F-4D97-AF65-F5344CB8AC3E}">
        <p14:creationId xmlns:p14="http://schemas.microsoft.com/office/powerpoint/2010/main" val="2712345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7DF8-1D18-DFDE-DD34-2974544B6EF0}"/>
              </a:ext>
            </a:extLst>
          </p:cNvPr>
          <p:cNvSpPr>
            <a:spLocks noGrp="1"/>
          </p:cNvSpPr>
          <p:nvPr>
            <p:ph type="title"/>
          </p:nvPr>
        </p:nvSpPr>
        <p:spPr>
          <a:xfrm>
            <a:off x="218027" y="1501475"/>
            <a:ext cx="3053810" cy="3454401"/>
          </a:xfrm>
        </p:spPr>
        <p:txBody>
          <a:bodyPr/>
          <a:lstStyle/>
          <a:p>
            <a:r>
              <a:rPr lang="en-GB" dirty="0"/>
              <a:t>How is Microsoft word used within the sunrise care home</a:t>
            </a:r>
            <a:endParaRPr lang="en-US" dirty="0"/>
          </a:p>
        </p:txBody>
      </p:sp>
      <p:sp>
        <p:nvSpPr>
          <p:cNvPr id="30" name="TextBox 29">
            <a:extLst>
              <a:ext uri="{FF2B5EF4-FFF2-40B4-BE49-F238E27FC236}">
                <a16:creationId xmlns:a16="http://schemas.microsoft.com/office/drawing/2014/main" id="{95C2B7E9-20CB-EA56-993D-0BF8F833A2F3}"/>
              </a:ext>
            </a:extLst>
          </p:cNvPr>
          <p:cNvSpPr txBox="1"/>
          <p:nvPr/>
        </p:nvSpPr>
        <p:spPr>
          <a:xfrm>
            <a:off x="4121841" y="1967061"/>
            <a:ext cx="3948317" cy="2923877"/>
          </a:xfrm>
          <a:prstGeom prst="rect">
            <a:avLst/>
          </a:prstGeom>
          <a:noFill/>
        </p:spPr>
        <p:txBody>
          <a:bodyPr wrap="square" rtlCol="0">
            <a:spAutoFit/>
          </a:bodyPr>
          <a:lstStyle/>
          <a:p>
            <a:pPr algn="l"/>
            <a:r>
              <a:rPr lang="en-GB" sz="2300" dirty="0">
                <a:solidFill>
                  <a:schemeClr val="tx2"/>
                </a:solidFill>
              </a:rPr>
              <a:t>Sunrise care home use Microsoft word to assist employees in writing reports, care plans, emails and many more. It can summarise meetings, write updates and even translate notes into professional documents. </a:t>
            </a:r>
            <a:endParaRPr lang="en-US" sz="2300" dirty="0">
              <a:solidFill>
                <a:schemeClr val="tx2"/>
              </a:solidFill>
            </a:endParaRPr>
          </a:p>
        </p:txBody>
      </p:sp>
      <p:pic>
        <p:nvPicPr>
          <p:cNvPr id="4" name="Picture 3" descr="A computer screen with text and icons&#10;&#10;Description automatically generated">
            <a:extLst>
              <a:ext uri="{FF2B5EF4-FFF2-40B4-BE49-F238E27FC236}">
                <a16:creationId xmlns:a16="http://schemas.microsoft.com/office/drawing/2014/main" id="{1CDFC25E-3D7E-FFCF-C706-DF4633574AA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258572" y="4251278"/>
            <a:ext cx="4563002" cy="2112423"/>
          </a:xfrm>
          <a:prstGeom prst="rect">
            <a:avLst/>
          </a:prstGeom>
        </p:spPr>
      </p:pic>
    </p:spTree>
    <p:extLst>
      <p:ext uri="{BB962C8B-B14F-4D97-AF65-F5344CB8AC3E}">
        <p14:creationId xmlns:p14="http://schemas.microsoft.com/office/powerpoint/2010/main" val="3810285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FEE5C7E4-3EA2-782D-2260-613E17CA4BCE}"/>
              </a:ext>
            </a:extLst>
          </p:cNvPr>
          <p:cNvSpPr>
            <a:spLocks noGrp="1"/>
          </p:cNvSpPr>
          <p:nvPr>
            <p:ph type="body" sz="quarter" idx="15"/>
          </p:nvPr>
        </p:nvSpPr>
        <p:spPr>
          <a:xfrm>
            <a:off x="9116124" y="536379"/>
            <a:ext cx="2237950" cy="1432791"/>
          </a:xfrm>
        </p:spPr>
        <p:txBody>
          <a:bodyPr/>
          <a:lstStyle/>
          <a:p>
            <a:r>
              <a:rPr lang="en-GB" dirty="0"/>
              <a:t>Communication </a:t>
            </a:r>
            <a:endParaRPr lang="en-US" dirty="0"/>
          </a:p>
        </p:txBody>
      </p:sp>
      <p:sp>
        <p:nvSpPr>
          <p:cNvPr id="7" name="Text Placeholder 6">
            <a:extLst>
              <a:ext uri="{FF2B5EF4-FFF2-40B4-BE49-F238E27FC236}">
                <a16:creationId xmlns:a16="http://schemas.microsoft.com/office/drawing/2014/main" id="{4ED5B571-B668-B198-9095-3108631934BC}"/>
              </a:ext>
            </a:extLst>
          </p:cNvPr>
          <p:cNvSpPr>
            <a:spLocks noGrp="1"/>
          </p:cNvSpPr>
          <p:nvPr>
            <p:ph type="body" sz="quarter" idx="13"/>
          </p:nvPr>
        </p:nvSpPr>
        <p:spPr>
          <a:xfrm>
            <a:off x="1193144" y="1591104"/>
            <a:ext cx="2700748" cy="1432791"/>
          </a:xfrm>
        </p:spPr>
        <p:txBody>
          <a:bodyPr/>
          <a:lstStyle/>
          <a:p>
            <a:r>
              <a:rPr lang="en-GB" dirty="0"/>
              <a:t>Care plans</a:t>
            </a:r>
            <a:endParaRPr lang="en-US" dirty="0"/>
          </a:p>
        </p:txBody>
      </p:sp>
      <p:sp>
        <p:nvSpPr>
          <p:cNvPr id="8" name="Text Placeholder 7">
            <a:extLst>
              <a:ext uri="{FF2B5EF4-FFF2-40B4-BE49-F238E27FC236}">
                <a16:creationId xmlns:a16="http://schemas.microsoft.com/office/drawing/2014/main" id="{7D8CFF40-AE3E-2903-E309-D35F415C563A}"/>
              </a:ext>
            </a:extLst>
          </p:cNvPr>
          <p:cNvSpPr>
            <a:spLocks noGrp="1"/>
          </p:cNvSpPr>
          <p:nvPr>
            <p:ph type="body" sz="quarter" idx="14"/>
          </p:nvPr>
        </p:nvSpPr>
        <p:spPr>
          <a:xfrm>
            <a:off x="4745626" y="1591103"/>
            <a:ext cx="2700748" cy="1432791"/>
          </a:xfrm>
        </p:spPr>
        <p:txBody>
          <a:bodyPr/>
          <a:lstStyle/>
          <a:p>
            <a:r>
              <a:rPr lang="en-GB" dirty="0"/>
              <a:t>Incident and accident reports</a:t>
            </a:r>
            <a:endParaRPr lang="en-US" dirty="0"/>
          </a:p>
        </p:txBody>
      </p:sp>
      <p:sp>
        <p:nvSpPr>
          <p:cNvPr id="10" name="Text Placeholder 9">
            <a:extLst>
              <a:ext uri="{FF2B5EF4-FFF2-40B4-BE49-F238E27FC236}">
                <a16:creationId xmlns:a16="http://schemas.microsoft.com/office/drawing/2014/main" id="{EEBA448E-1A6E-DDEC-B9C0-B6648FEFBD38}"/>
              </a:ext>
            </a:extLst>
          </p:cNvPr>
          <p:cNvSpPr>
            <a:spLocks noGrp="1"/>
          </p:cNvSpPr>
          <p:nvPr>
            <p:ph type="body" sz="quarter" idx="16"/>
          </p:nvPr>
        </p:nvSpPr>
        <p:spPr>
          <a:xfrm>
            <a:off x="8227457" y="4550503"/>
            <a:ext cx="2700750" cy="1614096"/>
          </a:xfrm>
        </p:spPr>
        <p:txBody>
          <a:bodyPr/>
          <a:lstStyle/>
          <a:p>
            <a:endParaRPr lang="en-US"/>
          </a:p>
        </p:txBody>
      </p:sp>
      <p:sp>
        <p:nvSpPr>
          <p:cNvPr id="11" name="Text Placeholder 10">
            <a:extLst>
              <a:ext uri="{FF2B5EF4-FFF2-40B4-BE49-F238E27FC236}">
                <a16:creationId xmlns:a16="http://schemas.microsoft.com/office/drawing/2014/main" id="{B8645ED5-B1DC-95D0-C224-5D842C878DF3}"/>
              </a:ext>
            </a:extLst>
          </p:cNvPr>
          <p:cNvSpPr>
            <a:spLocks noGrp="1"/>
          </p:cNvSpPr>
          <p:nvPr>
            <p:ph type="body" sz="quarter" idx="17"/>
          </p:nvPr>
        </p:nvSpPr>
        <p:spPr>
          <a:xfrm>
            <a:off x="1422304" y="3740292"/>
            <a:ext cx="2700749" cy="1432791"/>
          </a:xfrm>
        </p:spPr>
        <p:txBody>
          <a:bodyPr/>
          <a:lstStyle/>
          <a:p>
            <a:r>
              <a:rPr lang="en-GB" dirty="0"/>
              <a:t>Activity schedule </a:t>
            </a:r>
            <a:endParaRPr lang="en-US" dirty="0"/>
          </a:p>
        </p:txBody>
      </p:sp>
      <p:sp>
        <p:nvSpPr>
          <p:cNvPr id="2" name="Title 1">
            <a:extLst>
              <a:ext uri="{FF2B5EF4-FFF2-40B4-BE49-F238E27FC236}">
                <a16:creationId xmlns:a16="http://schemas.microsoft.com/office/drawing/2014/main" id="{251A2EF3-4E57-A086-659D-269C58F19A49}"/>
              </a:ext>
            </a:extLst>
          </p:cNvPr>
          <p:cNvSpPr>
            <a:spLocks noGrp="1"/>
          </p:cNvSpPr>
          <p:nvPr>
            <p:ph type="title"/>
          </p:nvPr>
        </p:nvSpPr>
        <p:spPr>
          <a:xfrm>
            <a:off x="51770" y="355072"/>
            <a:ext cx="10515600" cy="897703"/>
          </a:xfrm>
        </p:spPr>
        <p:txBody>
          <a:bodyPr>
            <a:normAutofit fontScale="90000"/>
          </a:bodyPr>
          <a:lstStyle/>
          <a:p>
            <a:r>
              <a:rPr lang="en-GB" dirty="0">
                <a:solidFill>
                  <a:schemeClr val="tx2"/>
                </a:solidFill>
              </a:rPr>
              <a:t>Benefits of using Word within sunrise care </a:t>
            </a:r>
            <a:r>
              <a:rPr lang="en-GB" dirty="0"/>
              <a:t>home</a:t>
            </a:r>
            <a:endParaRPr lang="en-US" dirty="0"/>
          </a:p>
        </p:txBody>
      </p:sp>
      <p:sp>
        <p:nvSpPr>
          <p:cNvPr id="29" name="Text Placeholder 10">
            <a:extLst>
              <a:ext uri="{FF2B5EF4-FFF2-40B4-BE49-F238E27FC236}">
                <a16:creationId xmlns:a16="http://schemas.microsoft.com/office/drawing/2014/main" id="{D541D0A4-7D88-9130-45D5-A770E27AD716}"/>
              </a:ext>
            </a:extLst>
          </p:cNvPr>
          <p:cNvSpPr>
            <a:spLocks noGrp="1"/>
          </p:cNvSpPr>
          <p:nvPr/>
        </p:nvSpPr>
        <p:spPr>
          <a:xfrm>
            <a:off x="4819690" y="3117711"/>
            <a:ext cx="3249259" cy="1432792"/>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dirty="0"/>
              <a:t>Personalised documents </a:t>
            </a:r>
            <a:endParaRPr lang="en-US" dirty="0"/>
          </a:p>
        </p:txBody>
      </p:sp>
      <p:sp>
        <p:nvSpPr>
          <p:cNvPr id="31" name="Text Placeholder 10">
            <a:extLst>
              <a:ext uri="{FF2B5EF4-FFF2-40B4-BE49-F238E27FC236}">
                <a16:creationId xmlns:a16="http://schemas.microsoft.com/office/drawing/2014/main" id="{26C1087D-E0DB-7E3B-7468-F3859421B413}"/>
              </a:ext>
            </a:extLst>
          </p:cNvPr>
          <p:cNvSpPr>
            <a:spLocks noGrp="1"/>
          </p:cNvSpPr>
          <p:nvPr/>
        </p:nvSpPr>
        <p:spPr>
          <a:xfrm>
            <a:off x="1011383" y="5227157"/>
            <a:ext cx="2438400" cy="1432792"/>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endParaRPr lang="en-US" dirty="0"/>
          </a:p>
        </p:txBody>
      </p:sp>
      <p:sp>
        <p:nvSpPr>
          <p:cNvPr id="33" name="Text Placeholder 10">
            <a:extLst>
              <a:ext uri="{FF2B5EF4-FFF2-40B4-BE49-F238E27FC236}">
                <a16:creationId xmlns:a16="http://schemas.microsoft.com/office/drawing/2014/main" id="{ADBA0AC6-8943-92AE-4C4F-D9C5CAC9F2DD}"/>
              </a:ext>
            </a:extLst>
          </p:cNvPr>
          <p:cNvSpPr>
            <a:spLocks noGrp="1"/>
          </p:cNvSpPr>
          <p:nvPr/>
        </p:nvSpPr>
        <p:spPr>
          <a:xfrm>
            <a:off x="8942741" y="2307498"/>
            <a:ext cx="3249259" cy="1432792"/>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vert="horz" wrap="square" lIns="91440" tIns="45720" rIns="91440" bIns="45720" rtlCol="0" anchor="ctr">
            <a:noAutofit/>
          </a:bodyPr>
          <a:lstStyle>
            <a:defPPr>
              <a:defRPr lang="en-GB"/>
            </a:defPPr>
            <a:lvl1pPr marL="0" indent="0" algn="ctr" defTabSz="914400" rtl="0" eaLnBrk="1" latinLnBrk="0" hangingPunct="1">
              <a:lnSpc>
                <a:spcPct val="100000"/>
              </a:lnSpc>
              <a:spcBef>
                <a:spcPts val="0"/>
              </a:spcBef>
              <a:buFont typeface="Arial" panose="020B0604020202020204" pitchFamily="34" charset="0"/>
              <a:buNone/>
              <a:defRPr lang="en-GB" sz="2000" kern="1200" cap="all" baseline="0">
                <a:solidFill>
                  <a:schemeClr val="tx1"/>
                </a:solidFill>
                <a:latin typeface="Gill Sans Nova" panose="020B0602020104020203" pitchFamily="34" charset="0"/>
                <a:ea typeface="+mn-ea"/>
                <a:cs typeface="+mn-cs"/>
              </a:defRPr>
            </a:lvl1pPr>
            <a:lvl2pPr marL="0" indent="0" algn="ctr" defTabSz="914400" rtl="0" eaLnBrk="1" latinLnBrk="0" hangingPunct="1">
              <a:lnSpc>
                <a:spcPct val="100000"/>
              </a:lnSpc>
              <a:spcBef>
                <a:spcPts val="0"/>
              </a:spcBef>
              <a:buFont typeface="Arial" panose="020B0604020202020204" pitchFamily="34" charset="0"/>
              <a:buNone/>
              <a:defRPr lang="en-GB"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r>
              <a:rPr lang="en-GB" dirty="0"/>
              <a:t>Staff management </a:t>
            </a:r>
            <a:endParaRPr lang="en-US" dirty="0"/>
          </a:p>
        </p:txBody>
      </p:sp>
    </p:spTree>
    <p:extLst>
      <p:ext uri="{BB962C8B-B14F-4D97-AF65-F5344CB8AC3E}">
        <p14:creationId xmlns:p14="http://schemas.microsoft.com/office/powerpoint/2010/main" val="906622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876C088-2C99-CB8F-A596-8972FB3D1A9D}"/>
              </a:ext>
            </a:extLst>
          </p:cNvPr>
          <p:cNvSpPr>
            <a:spLocks noGrp="1"/>
          </p:cNvSpPr>
          <p:nvPr>
            <p:ph type="body" sz="quarter" idx="15"/>
          </p:nvPr>
        </p:nvSpPr>
        <p:spPr/>
        <p:txBody>
          <a:bodyPr/>
          <a:lstStyle/>
          <a:p>
            <a:r>
              <a:rPr lang="en-GB" dirty="0"/>
              <a:t>Incident and accident reports </a:t>
            </a:r>
            <a:endParaRPr lang="en-US" dirty="0"/>
          </a:p>
        </p:txBody>
      </p:sp>
      <p:sp>
        <p:nvSpPr>
          <p:cNvPr id="3" name="Text Placeholder 2">
            <a:extLst>
              <a:ext uri="{FF2B5EF4-FFF2-40B4-BE49-F238E27FC236}">
                <a16:creationId xmlns:a16="http://schemas.microsoft.com/office/drawing/2014/main" id="{3A92406D-8B6C-FA68-A075-B60092704DC3}"/>
              </a:ext>
            </a:extLst>
          </p:cNvPr>
          <p:cNvSpPr>
            <a:spLocks noGrp="1"/>
          </p:cNvSpPr>
          <p:nvPr>
            <p:ph type="body" sz="quarter" idx="13"/>
          </p:nvPr>
        </p:nvSpPr>
        <p:spPr/>
        <p:txBody>
          <a:bodyPr/>
          <a:lstStyle/>
          <a:p>
            <a:r>
              <a:rPr lang="en-GB" dirty="0"/>
              <a:t>Care plans </a:t>
            </a:r>
            <a:endParaRPr lang="en-US" dirty="0"/>
          </a:p>
        </p:txBody>
      </p:sp>
      <p:sp>
        <p:nvSpPr>
          <p:cNvPr id="4" name="Text Placeholder 3">
            <a:extLst>
              <a:ext uri="{FF2B5EF4-FFF2-40B4-BE49-F238E27FC236}">
                <a16:creationId xmlns:a16="http://schemas.microsoft.com/office/drawing/2014/main" id="{6DE6D6EA-653E-8B62-BE3C-3AA48431C0F4}"/>
              </a:ext>
            </a:extLst>
          </p:cNvPr>
          <p:cNvSpPr>
            <a:spLocks noGrp="1"/>
          </p:cNvSpPr>
          <p:nvPr>
            <p:ph type="body" sz="quarter" idx="14"/>
          </p:nvPr>
        </p:nvSpPr>
        <p:spPr/>
        <p:txBody>
          <a:bodyPr/>
          <a:lstStyle/>
          <a:p>
            <a:r>
              <a:rPr lang="en-GB" dirty="0"/>
              <a:t>Communications </a:t>
            </a:r>
            <a:endParaRPr lang="en-US" dirty="0"/>
          </a:p>
        </p:txBody>
      </p:sp>
      <p:sp>
        <p:nvSpPr>
          <p:cNvPr id="5" name="Text Placeholder 4">
            <a:extLst>
              <a:ext uri="{FF2B5EF4-FFF2-40B4-BE49-F238E27FC236}">
                <a16:creationId xmlns:a16="http://schemas.microsoft.com/office/drawing/2014/main" id="{48C5AFC0-1BFF-891B-DD41-F24AD6D41F95}"/>
              </a:ext>
            </a:extLst>
          </p:cNvPr>
          <p:cNvSpPr>
            <a:spLocks noGrp="1"/>
          </p:cNvSpPr>
          <p:nvPr>
            <p:ph type="body" sz="quarter" idx="16"/>
          </p:nvPr>
        </p:nvSpPr>
        <p:spPr/>
        <p:txBody>
          <a:bodyPr/>
          <a:lstStyle/>
          <a:p>
            <a:r>
              <a:rPr lang="en-GB"/>
              <a:t>Personalised documents</a:t>
            </a:r>
            <a:endParaRPr lang="en-US"/>
          </a:p>
        </p:txBody>
      </p:sp>
      <p:sp>
        <p:nvSpPr>
          <p:cNvPr id="6" name="Text Placeholder 5">
            <a:extLst>
              <a:ext uri="{FF2B5EF4-FFF2-40B4-BE49-F238E27FC236}">
                <a16:creationId xmlns:a16="http://schemas.microsoft.com/office/drawing/2014/main" id="{332A4C4A-970C-8FE5-CCDF-C66F19F7F330}"/>
              </a:ext>
            </a:extLst>
          </p:cNvPr>
          <p:cNvSpPr>
            <a:spLocks noGrp="1"/>
          </p:cNvSpPr>
          <p:nvPr>
            <p:ph type="body" sz="quarter" idx="17"/>
          </p:nvPr>
        </p:nvSpPr>
        <p:spPr/>
        <p:txBody>
          <a:bodyPr/>
          <a:lstStyle/>
          <a:p>
            <a:r>
              <a:rPr lang="en-GB" dirty="0"/>
              <a:t>Activity schedule </a:t>
            </a:r>
            <a:endParaRPr lang="en-US" dirty="0"/>
          </a:p>
        </p:txBody>
      </p:sp>
      <p:sp>
        <p:nvSpPr>
          <p:cNvPr id="7" name="Title 6">
            <a:extLst>
              <a:ext uri="{FF2B5EF4-FFF2-40B4-BE49-F238E27FC236}">
                <a16:creationId xmlns:a16="http://schemas.microsoft.com/office/drawing/2014/main" id="{A83C7E6A-0877-7A55-A324-4AA50083A25B}"/>
              </a:ext>
            </a:extLst>
          </p:cNvPr>
          <p:cNvSpPr>
            <a:spLocks noGrp="1"/>
          </p:cNvSpPr>
          <p:nvPr>
            <p:ph type="title"/>
          </p:nvPr>
        </p:nvSpPr>
        <p:spPr>
          <a:xfrm>
            <a:off x="-88020" y="233652"/>
            <a:ext cx="10515600" cy="676656"/>
          </a:xfrm>
        </p:spPr>
        <p:txBody>
          <a:bodyPr>
            <a:normAutofit fontScale="90000"/>
          </a:bodyPr>
          <a:lstStyle/>
          <a:p>
            <a:r>
              <a:rPr lang="en-GB" dirty="0">
                <a:solidFill>
                  <a:schemeClr val="tx2"/>
                </a:solidFill>
              </a:rPr>
              <a:t>Benefits of using word within the sunrise care home</a:t>
            </a:r>
            <a:endParaRPr lang="en-US" dirty="0">
              <a:solidFill>
                <a:schemeClr val="tx2"/>
              </a:solidFill>
            </a:endParaRPr>
          </a:p>
        </p:txBody>
      </p:sp>
    </p:spTree>
    <p:extLst>
      <p:ext uri="{BB962C8B-B14F-4D97-AF65-F5344CB8AC3E}">
        <p14:creationId xmlns:p14="http://schemas.microsoft.com/office/powerpoint/2010/main" val="2856210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6BD730D-812B-5D47-D688-D554548B8871}"/>
              </a:ext>
            </a:extLst>
          </p:cNvPr>
          <p:cNvSpPr>
            <a:spLocks noGrp="1"/>
          </p:cNvSpPr>
          <p:nvPr>
            <p:ph type="title"/>
          </p:nvPr>
        </p:nvSpPr>
        <p:spPr/>
        <p:txBody>
          <a:bodyPr anchor="ctr">
            <a:normAutofit/>
          </a:bodyPr>
          <a:lstStyle/>
          <a:p>
            <a:r>
              <a:rPr lang="en-GB" dirty="0"/>
              <a:t>Benefits of using OneDrive in a residential home. </a:t>
            </a:r>
            <a:endParaRPr lang="en-US" dirty="0"/>
          </a:p>
        </p:txBody>
      </p:sp>
      <p:pic>
        <p:nvPicPr>
          <p:cNvPr id="22" name="Picture 21">
            <a:extLst>
              <a:ext uri="{FF2B5EF4-FFF2-40B4-BE49-F238E27FC236}">
                <a16:creationId xmlns:a16="http://schemas.microsoft.com/office/drawing/2014/main" id="{2988B002-2CB5-DC02-9AFB-FD387298CBDA}"/>
              </a:ext>
            </a:extLst>
          </p:cNvPr>
          <p:cNvPicPr>
            <a:picLocks noChangeAspect="1"/>
          </p:cNvPicPr>
          <p:nvPr/>
        </p:nvPicPr>
        <p:blipFill>
          <a:blip r:embed="rId3"/>
          <a:srcRect t="10633" b="19367"/>
          <a:stretch>
            <a:fillRect/>
          </a:stretch>
        </p:blipFill>
        <p:spPr>
          <a:xfrm>
            <a:off x="3869268" y="864108"/>
            <a:ext cx="7315200" cy="5120640"/>
          </a:xfrm>
          <a:prstGeom prst="rect">
            <a:avLst/>
          </a:prstGeom>
          <a:noFill/>
        </p:spPr>
      </p:pic>
    </p:spTree>
    <p:extLst>
      <p:ext uri="{BB962C8B-B14F-4D97-AF65-F5344CB8AC3E}">
        <p14:creationId xmlns:p14="http://schemas.microsoft.com/office/powerpoint/2010/main" val="35503160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a:extLst>
              <a:ext uri="{FF2B5EF4-FFF2-40B4-BE49-F238E27FC236}">
                <a16:creationId xmlns:a16="http://schemas.microsoft.com/office/drawing/2014/main" id="{3FEB3EA0-DDCC-4188-5466-9275ED610678}"/>
              </a:ext>
            </a:extLst>
          </p:cNvPr>
          <p:cNvSpPr>
            <a:spLocks noGrp="1"/>
          </p:cNvSpPr>
          <p:nvPr>
            <p:ph type="title"/>
          </p:nvPr>
        </p:nvSpPr>
        <p:spPr/>
        <p:txBody>
          <a:bodyPr anchor="ctr">
            <a:normAutofit/>
          </a:bodyPr>
          <a:lstStyle/>
          <a:p>
            <a:r>
              <a:rPr lang="en-GB" sz="1700" dirty="0"/>
              <a:t>The staff members can store confidential email  documents of the residents and care plan in one document to keep it secure.</a:t>
            </a:r>
          </a:p>
          <a:p>
            <a:r>
              <a:rPr lang="en-GB" sz="1700" dirty="0"/>
              <a:t>The documents can only be accessed easily on electronic devices like a laptop, computer, phone, and a tablet/ iPad.  This confidential document should be only available to staff who needs to know the necessary details about the resident in order to support them with their needs. </a:t>
            </a:r>
          </a:p>
          <a:p>
            <a:r>
              <a:rPr lang="en-GB" sz="1700" dirty="0"/>
              <a:t>Other staff members can open and have easy access to the document anytime in case they must update the information on the document to keep it up to date.</a:t>
            </a:r>
            <a:endParaRPr lang="en-US" sz="1700" dirty="0"/>
          </a:p>
        </p:txBody>
      </p:sp>
      <p:pic>
        <p:nvPicPr>
          <p:cNvPr id="15" name="Picture 14">
            <a:extLst>
              <a:ext uri="{FF2B5EF4-FFF2-40B4-BE49-F238E27FC236}">
                <a16:creationId xmlns:a16="http://schemas.microsoft.com/office/drawing/2014/main" id="{33FECD84-725C-2701-C089-2F46660CA30B}"/>
              </a:ext>
            </a:extLst>
          </p:cNvPr>
          <p:cNvPicPr>
            <a:picLocks noChangeAspect="1"/>
          </p:cNvPicPr>
          <p:nvPr/>
        </p:nvPicPr>
        <p:blipFill>
          <a:blip r:embed="rId2"/>
          <a:srcRect r="16072"/>
          <a:stretch>
            <a:fillRect/>
          </a:stretch>
        </p:blipFill>
        <p:spPr>
          <a:xfrm>
            <a:off x="3869268" y="864108"/>
            <a:ext cx="7315200" cy="5120640"/>
          </a:xfrm>
          <a:prstGeom prst="rect">
            <a:avLst/>
          </a:prstGeom>
          <a:noFill/>
        </p:spPr>
      </p:pic>
      <p:sp>
        <p:nvSpPr>
          <p:cNvPr id="4" name="TextBox 3">
            <a:extLst>
              <a:ext uri="{FF2B5EF4-FFF2-40B4-BE49-F238E27FC236}">
                <a16:creationId xmlns:a16="http://schemas.microsoft.com/office/drawing/2014/main" id="{0C32ADCA-B594-C3DB-DE3E-89E97E4696E8}"/>
              </a:ext>
            </a:extLst>
          </p:cNvPr>
          <p:cNvSpPr txBox="1"/>
          <p:nvPr/>
        </p:nvSpPr>
        <p:spPr>
          <a:xfrm>
            <a:off x="5184115" y="251837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41924181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A8F536-2E8E-8B8C-6851-678279150AC5}"/>
              </a:ext>
            </a:extLst>
          </p:cNvPr>
          <p:cNvSpPr>
            <a:spLocks noGrp="1"/>
          </p:cNvSpPr>
          <p:nvPr>
            <p:ph type="title"/>
          </p:nvPr>
        </p:nvSpPr>
        <p:spPr/>
        <p:txBody>
          <a:bodyPr/>
          <a:lstStyle/>
          <a:p>
            <a:endParaRPr lang="en-US" dirty="0"/>
          </a:p>
        </p:txBody>
      </p:sp>
      <p:sp>
        <p:nvSpPr>
          <p:cNvPr id="14" name="Text Placeholder 2">
            <a:extLst>
              <a:ext uri="{FF2B5EF4-FFF2-40B4-BE49-F238E27FC236}">
                <a16:creationId xmlns:a16="http://schemas.microsoft.com/office/drawing/2014/main" id="{8E9E1B61-A2C0-7FFE-92AA-A14AAFD0D09E}"/>
              </a:ext>
            </a:extLst>
          </p:cNvPr>
          <p:cNvSpPr>
            <a:spLocks noGrp="1"/>
          </p:cNvSpPr>
          <p:nvPr>
            <p:ph type="body" idx="1"/>
          </p:nvPr>
        </p:nvSpPr>
        <p:spPr/>
        <p:txBody>
          <a:bodyPr/>
          <a:lstStyle/>
          <a:p>
            <a:endParaRPr lang="en-US"/>
          </a:p>
        </p:txBody>
      </p:sp>
      <p:sp>
        <p:nvSpPr>
          <p:cNvPr id="3" name="Content Placeholder 2">
            <a:extLst>
              <a:ext uri="{FF2B5EF4-FFF2-40B4-BE49-F238E27FC236}">
                <a16:creationId xmlns:a16="http://schemas.microsoft.com/office/drawing/2014/main" id="{A0F8E5B2-7EA4-B149-C6B9-3157BC216728}"/>
              </a:ext>
            </a:extLst>
          </p:cNvPr>
          <p:cNvSpPr>
            <a:spLocks noGrp="1"/>
          </p:cNvSpPr>
          <p:nvPr>
            <p:ph sz="half" idx="2"/>
          </p:nvPr>
        </p:nvSpPr>
        <p:spPr>
          <a:xfrm>
            <a:off x="7174828" y="155922"/>
            <a:ext cx="4556953" cy="6702078"/>
          </a:xfrm>
        </p:spPr>
        <p:txBody>
          <a:bodyPr anchor="ctr">
            <a:normAutofit/>
          </a:bodyPr>
          <a:lstStyle/>
          <a:p>
            <a:r>
              <a:rPr lang="en-GB" dirty="0"/>
              <a:t>One drive keeps track of every changes made to a document and makes it easy to update the information to keep up with the residents.</a:t>
            </a:r>
          </a:p>
          <a:p>
            <a:r>
              <a:rPr lang="en-GB" dirty="0"/>
              <a:t>One drive enforces strict security policies to ensure the files safety. Members of staff, family members of residents and the residents themselves do not need to worry about confidentiality being breached.  </a:t>
            </a:r>
            <a:endParaRPr lang="en-US" dirty="0"/>
          </a:p>
        </p:txBody>
      </p:sp>
      <p:pic>
        <p:nvPicPr>
          <p:cNvPr id="10" name="Picture 9">
            <a:extLst>
              <a:ext uri="{FF2B5EF4-FFF2-40B4-BE49-F238E27FC236}">
                <a16:creationId xmlns:a16="http://schemas.microsoft.com/office/drawing/2014/main" id="{70B76869-A633-F37C-1FF9-8ECED63E5BF5}"/>
              </a:ext>
            </a:extLst>
          </p:cNvPr>
          <p:cNvPicPr>
            <a:picLocks noChangeAspect="1"/>
          </p:cNvPicPr>
          <p:nvPr/>
        </p:nvPicPr>
        <p:blipFill>
          <a:blip r:embed="rId2"/>
          <a:stretch>
            <a:fillRect/>
          </a:stretch>
        </p:blipFill>
        <p:spPr>
          <a:xfrm>
            <a:off x="1" y="264059"/>
            <a:ext cx="7174828" cy="6438019"/>
          </a:xfrm>
          <a:prstGeom prst="rect">
            <a:avLst/>
          </a:prstGeom>
        </p:spPr>
      </p:pic>
    </p:spTree>
    <p:extLst>
      <p:ext uri="{BB962C8B-B14F-4D97-AF65-F5344CB8AC3E}">
        <p14:creationId xmlns:p14="http://schemas.microsoft.com/office/powerpoint/2010/main" val="2082834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0FD6280-354E-8830-2DEA-3BD9CB8B664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D031BE13-972B-7ADC-D836-EC86AB9FEFC0}"/>
              </a:ext>
            </a:extLst>
          </p:cNvPr>
          <p:cNvSpPr>
            <a:spLocks noGrp="1"/>
          </p:cNvSpPr>
          <p:nvPr>
            <p:ph sz="half" idx="1"/>
          </p:nvPr>
        </p:nvSpPr>
        <p:spPr>
          <a:xfrm>
            <a:off x="7818119" y="868680"/>
            <a:ext cx="3736571" cy="5120640"/>
          </a:xfrm>
        </p:spPr>
        <p:txBody>
          <a:bodyPr anchor="ctr">
            <a:normAutofit/>
          </a:bodyPr>
          <a:lstStyle/>
          <a:p>
            <a:r>
              <a:rPr lang="en-GB" sz="1700" dirty="0"/>
              <a:t>Documents are automatically saved in the cloud which simply means they are backed up and cannot be misplace.</a:t>
            </a:r>
          </a:p>
          <a:p>
            <a:r>
              <a:rPr lang="en-GB" sz="1700" dirty="0"/>
              <a:t>OneDrive makes it easily to be able to get access to TEAMS, WORD, POWERPOINT, MICROSOFT 360 and other  apps. All these apps are linked to OneDrive, which means  it automatically saves any work you have done or updated on any of those apps.</a:t>
            </a:r>
          </a:p>
          <a:p>
            <a:r>
              <a:rPr lang="en-GB" sz="1700" dirty="0"/>
              <a:t>With OneDrive being a software document resident’s confidential information are protected in case of serious incidents like flooding, fire or robbery. Whereas if it was a hardware document in incidents like the ones listed files would’ve either been stolen or destroyed.</a:t>
            </a:r>
            <a:endParaRPr lang="en-US" sz="1700" dirty="0"/>
          </a:p>
        </p:txBody>
      </p:sp>
      <p:pic>
        <p:nvPicPr>
          <p:cNvPr id="9" name="Picture 8">
            <a:extLst>
              <a:ext uri="{FF2B5EF4-FFF2-40B4-BE49-F238E27FC236}">
                <a16:creationId xmlns:a16="http://schemas.microsoft.com/office/drawing/2014/main" id="{5C1C1220-5A24-E4CC-097F-8E251748E4CA}"/>
              </a:ext>
            </a:extLst>
          </p:cNvPr>
          <p:cNvPicPr>
            <a:picLocks noChangeAspect="1"/>
          </p:cNvPicPr>
          <p:nvPr/>
        </p:nvPicPr>
        <p:blipFill>
          <a:blip r:embed="rId2"/>
          <a:srcRect l="28047" r="36498" b="1"/>
          <a:stretch>
            <a:fillRect/>
          </a:stretch>
        </p:blipFill>
        <p:spPr>
          <a:xfrm>
            <a:off x="4373881" y="864108"/>
            <a:ext cx="3474720" cy="5120640"/>
          </a:xfrm>
          <a:prstGeom prst="rect">
            <a:avLst/>
          </a:prstGeom>
          <a:noFill/>
        </p:spPr>
      </p:pic>
      <p:pic>
        <p:nvPicPr>
          <p:cNvPr id="12" name="Picture 11">
            <a:extLst>
              <a:ext uri="{FF2B5EF4-FFF2-40B4-BE49-F238E27FC236}">
                <a16:creationId xmlns:a16="http://schemas.microsoft.com/office/drawing/2014/main" id="{CD15A260-BED9-5B0E-5E8D-308A8C22049B}"/>
              </a:ext>
            </a:extLst>
          </p:cNvPr>
          <p:cNvPicPr>
            <a:picLocks noChangeAspect="1"/>
          </p:cNvPicPr>
          <p:nvPr/>
        </p:nvPicPr>
        <p:blipFill>
          <a:blip r:embed="rId3"/>
          <a:stretch>
            <a:fillRect/>
          </a:stretch>
        </p:blipFill>
        <p:spPr>
          <a:xfrm>
            <a:off x="0" y="0"/>
            <a:ext cx="4373881" cy="6858000"/>
          </a:xfrm>
          <a:prstGeom prst="rect">
            <a:avLst/>
          </a:prstGeom>
        </p:spPr>
      </p:pic>
    </p:spTree>
    <p:extLst>
      <p:ext uri="{BB962C8B-B14F-4D97-AF65-F5344CB8AC3E}">
        <p14:creationId xmlns:p14="http://schemas.microsoft.com/office/powerpoint/2010/main" val="6497823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7AA67-FEE2-177B-4A95-E34EBA77FE21}"/>
              </a:ext>
            </a:extLst>
          </p:cNvPr>
          <p:cNvSpPr>
            <a:spLocks noGrp="1"/>
          </p:cNvSpPr>
          <p:nvPr>
            <p:ph type="title"/>
          </p:nvPr>
        </p:nvSpPr>
        <p:spPr/>
        <p:txBody>
          <a:bodyPr anchor="ctr">
            <a:normAutofit/>
          </a:bodyPr>
          <a:lstStyle/>
          <a:p>
            <a:r>
              <a:rPr lang="en-US"/>
              <a:t>What is Digital Skills (Literacy) ?</a:t>
            </a:r>
            <a:endParaRPr lang="en-AI"/>
          </a:p>
        </p:txBody>
      </p:sp>
      <p:sp>
        <p:nvSpPr>
          <p:cNvPr id="29" name="Content Placeholder 2">
            <a:extLst>
              <a:ext uri="{FF2B5EF4-FFF2-40B4-BE49-F238E27FC236}">
                <a16:creationId xmlns:a16="http://schemas.microsoft.com/office/drawing/2014/main" id="{B3AE7E9F-C6CC-4B77-EDC9-6AD75752459C}"/>
              </a:ext>
            </a:extLst>
          </p:cNvPr>
          <p:cNvSpPr>
            <a:spLocks noGrp="1"/>
          </p:cNvSpPr>
          <p:nvPr>
            <p:ph sz="half" idx="1"/>
          </p:nvPr>
        </p:nvSpPr>
        <p:spPr/>
        <p:txBody>
          <a:bodyPr anchor="ctr">
            <a:normAutofit/>
          </a:bodyPr>
          <a:lstStyle/>
          <a:p>
            <a:r>
              <a:rPr lang="en-US"/>
              <a:t>Digital Skills(literacy) is the ability to fit someone into learning, working, to use software, communication, capable to operate devices and willing to thrive in a digital civilization.</a:t>
            </a:r>
            <a:endParaRPr lang="en-AI"/>
          </a:p>
        </p:txBody>
      </p:sp>
      <p:pic>
        <p:nvPicPr>
          <p:cNvPr id="4" name="Picture 3" descr="A computer with colorful apps flying out&#10;&#10;Description automatically generated">
            <a:extLst>
              <a:ext uri="{FF2B5EF4-FFF2-40B4-BE49-F238E27FC236}">
                <a16:creationId xmlns:a16="http://schemas.microsoft.com/office/drawing/2014/main" id="{A9613885-F223-FBB7-F581-E161E04701C3}"/>
              </a:ext>
            </a:extLst>
          </p:cNvPr>
          <p:cNvPicPr>
            <a:picLocks noChangeAspect="1"/>
          </p:cNvPicPr>
          <p:nvPr/>
        </p:nvPicPr>
        <p:blipFill>
          <a:blip r:embed="rId2">
            <a:extLst>
              <a:ext uri="{837473B0-CC2E-450A-ABE3-18F120FF3D39}">
                <a1611:picAttrSrcUrl xmlns:a1611="http://schemas.microsoft.com/office/drawing/2016/11/main" r:id="rId3"/>
              </a:ext>
            </a:extLst>
          </a:blip>
          <a:srcRect l="44844" r="16986" b="-2"/>
          <a:stretch>
            <a:fillRect/>
          </a:stretch>
        </p:blipFill>
        <p:spPr>
          <a:xfrm>
            <a:off x="7818120" y="868680"/>
            <a:ext cx="3474720" cy="5120640"/>
          </a:xfrm>
          <a:prstGeom prst="rect">
            <a:avLst/>
          </a:prstGeom>
          <a:noFill/>
        </p:spPr>
      </p:pic>
      <p:sp>
        <p:nvSpPr>
          <p:cNvPr id="5" name="TextBox 4">
            <a:extLst>
              <a:ext uri="{FF2B5EF4-FFF2-40B4-BE49-F238E27FC236}">
                <a16:creationId xmlns:a16="http://schemas.microsoft.com/office/drawing/2014/main" id="{35E5EF70-19FB-EC0F-F2ED-E6BAAF758288}"/>
              </a:ext>
            </a:extLst>
          </p:cNvPr>
          <p:cNvSpPr txBox="1"/>
          <p:nvPr/>
        </p:nvSpPr>
        <p:spPr>
          <a:xfrm>
            <a:off x="9062742" y="5789265"/>
            <a:ext cx="2230098"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stileex.xyz/en/types-computer-software/">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Tree>
    <p:extLst>
      <p:ext uri="{BB962C8B-B14F-4D97-AF65-F5344CB8AC3E}">
        <p14:creationId xmlns:p14="http://schemas.microsoft.com/office/powerpoint/2010/main" val="1477828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7D63A-0671-FB9E-2D82-6786B0F81673}"/>
              </a:ext>
            </a:extLst>
          </p:cNvPr>
          <p:cNvSpPr>
            <a:spLocks noGrp="1"/>
          </p:cNvSpPr>
          <p:nvPr>
            <p:ph type="title"/>
          </p:nvPr>
        </p:nvSpPr>
        <p:spPr/>
        <p:txBody>
          <a:bodyPr/>
          <a:lstStyle/>
          <a:p>
            <a:r>
              <a:rPr lang="en-US" dirty="0"/>
              <a:t>Impacts of Digital Skills</a:t>
            </a:r>
            <a:br>
              <a:rPr lang="en-US" dirty="0"/>
            </a:br>
            <a:br>
              <a:rPr lang="en-US" dirty="0"/>
            </a:br>
            <a:br>
              <a:rPr lang="en-US" dirty="0"/>
            </a:br>
            <a:br>
              <a:rPr lang="en-US" dirty="0"/>
            </a:br>
            <a:br>
              <a:rPr lang="en-US" dirty="0"/>
            </a:br>
            <a:endParaRPr lang="en-AI" dirty="0"/>
          </a:p>
        </p:txBody>
      </p:sp>
      <p:pic>
        <p:nvPicPr>
          <p:cNvPr id="8" name="Content Placeholder 7" descr="A group of people with their hands to their ears&#10;&#10;Description automatically generated">
            <a:extLst>
              <a:ext uri="{FF2B5EF4-FFF2-40B4-BE49-F238E27FC236}">
                <a16:creationId xmlns:a16="http://schemas.microsoft.com/office/drawing/2014/main" id="{68B40385-2358-9713-97FE-485425F2EFBE}"/>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457958" y="2904064"/>
            <a:ext cx="1176878" cy="1038552"/>
          </a:xfrm>
        </p:spPr>
      </p:pic>
      <p:pic>
        <p:nvPicPr>
          <p:cNvPr id="11" name="Content Placeholder 10" descr="A nurse helping an elderly person in a wheelchair&#10;&#10;Description automatically generated">
            <a:extLst>
              <a:ext uri="{FF2B5EF4-FFF2-40B4-BE49-F238E27FC236}">
                <a16:creationId xmlns:a16="http://schemas.microsoft.com/office/drawing/2014/main" id="{7D7FA536-9F7F-EF60-80EA-72ED4B913FD4}"/>
              </a:ext>
            </a:extLst>
          </p:cNvPr>
          <p:cNvPicPr>
            <a:picLocks noGrp="1" noChangeAspect="1"/>
          </p:cNvPicPr>
          <p:nvPr>
            <p:ph sz="quarter" idx="4"/>
          </p:nvPr>
        </p:nvPicPr>
        <p:blipFill>
          <a:blip r:embed="rId4">
            <a:extLst>
              <a:ext uri="{837473B0-CC2E-450A-ABE3-18F120FF3D39}">
                <a1611:picAttrSrcUrl xmlns:a1611="http://schemas.microsoft.com/office/drawing/2016/11/main" r:id="rId5"/>
              </a:ext>
            </a:extLst>
          </a:blip>
          <a:stretch>
            <a:fillRect/>
          </a:stretch>
        </p:blipFill>
        <p:spPr>
          <a:xfrm>
            <a:off x="1726659" y="3325091"/>
            <a:ext cx="1473741" cy="1243275"/>
          </a:xfrm>
        </p:spPr>
      </p:pic>
      <p:pic>
        <p:nvPicPr>
          <p:cNvPr id="13" name="Picture 12" descr="A group of cartoon characters holding up a puzzle piece&#10;&#10;Description automatically generated">
            <a:extLst>
              <a:ext uri="{FF2B5EF4-FFF2-40B4-BE49-F238E27FC236}">
                <a16:creationId xmlns:a16="http://schemas.microsoft.com/office/drawing/2014/main" id="{32B726DE-64A9-26EA-5B4B-3A8853D0309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252918" y="4336172"/>
            <a:ext cx="2374360" cy="2091866"/>
          </a:xfrm>
          <a:prstGeom prst="rect">
            <a:avLst/>
          </a:prstGeom>
        </p:spPr>
      </p:pic>
      <p:graphicFrame>
        <p:nvGraphicFramePr>
          <p:cNvPr id="6" name="Diagram 5">
            <a:extLst>
              <a:ext uri="{FF2B5EF4-FFF2-40B4-BE49-F238E27FC236}">
                <a16:creationId xmlns:a16="http://schemas.microsoft.com/office/drawing/2014/main" id="{FFCC8905-9885-E47B-823F-2C44FB1A6086}"/>
              </a:ext>
            </a:extLst>
          </p:cNvPr>
          <p:cNvGraphicFramePr/>
          <p:nvPr>
            <p:extLst>
              <p:ext uri="{D42A27DB-BD31-4B8C-83A1-F6EECF244321}">
                <p14:modId xmlns:p14="http://schemas.microsoft.com/office/powerpoint/2010/main" val="3923517676"/>
              </p:ext>
            </p:extLst>
          </p:nvPr>
        </p:nvGraphicFramePr>
        <p:xfrm>
          <a:off x="3292223" y="714006"/>
          <a:ext cx="8128000" cy="541866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825568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21DA6-349D-FE28-3C33-1B27E762ACAC}"/>
              </a:ext>
            </a:extLst>
          </p:cNvPr>
          <p:cNvSpPr>
            <a:spLocks noGrp="1"/>
          </p:cNvSpPr>
          <p:nvPr>
            <p:ph type="title"/>
          </p:nvPr>
        </p:nvSpPr>
        <p:spPr/>
        <p:txBody>
          <a:bodyPr/>
          <a:lstStyle/>
          <a:p>
            <a:r>
              <a:rPr lang="en-US" dirty="0"/>
              <a:t>Impacts of Digital Skills</a:t>
            </a:r>
            <a:br>
              <a:rPr lang="en-US" dirty="0"/>
            </a:br>
            <a:br>
              <a:rPr lang="en-US" dirty="0"/>
            </a:br>
            <a:br>
              <a:rPr lang="en-US" dirty="0"/>
            </a:br>
            <a:br>
              <a:rPr lang="en-US" dirty="0"/>
            </a:br>
            <a:br>
              <a:rPr lang="en-US" dirty="0"/>
            </a:br>
            <a:br>
              <a:rPr lang="en-US" dirty="0"/>
            </a:br>
            <a:endParaRPr lang="en-AI" dirty="0"/>
          </a:p>
        </p:txBody>
      </p:sp>
      <p:graphicFrame>
        <p:nvGraphicFramePr>
          <p:cNvPr id="4" name="Diagram 3">
            <a:extLst>
              <a:ext uri="{FF2B5EF4-FFF2-40B4-BE49-F238E27FC236}">
                <a16:creationId xmlns:a16="http://schemas.microsoft.com/office/drawing/2014/main" id="{CCFE646E-2A13-70D8-41FF-7EF091FD8938}"/>
              </a:ext>
            </a:extLst>
          </p:cNvPr>
          <p:cNvGraphicFramePr/>
          <p:nvPr>
            <p:extLst>
              <p:ext uri="{D42A27DB-BD31-4B8C-83A1-F6EECF244321}">
                <p14:modId xmlns:p14="http://schemas.microsoft.com/office/powerpoint/2010/main" val="532697853"/>
              </p:ext>
            </p:extLst>
          </p:nvPr>
        </p:nvGraphicFramePr>
        <p:xfrm>
          <a:off x="2946400" y="715094"/>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 name="Picture 14" descr="A close-up of money and a graph&#10;&#10;Description automatically generated">
            <a:extLst>
              <a:ext uri="{FF2B5EF4-FFF2-40B4-BE49-F238E27FC236}">
                <a16:creationId xmlns:a16="http://schemas.microsoft.com/office/drawing/2014/main" id="{A51F19CD-51A5-984A-D92A-803F749961B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25090" y="2576945"/>
            <a:ext cx="1985020" cy="1413164"/>
          </a:xfrm>
          <a:prstGeom prst="rect">
            <a:avLst/>
          </a:prstGeom>
        </p:spPr>
      </p:pic>
      <p:sp>
        <p:nvSpPr>
          <p:cNvPr id="16" name="TextBox 15">
            <a:extLst>
              <a:ext uri="{FF2B5EF4-FFF2-40B4-BE49-F238E27FC236}">
                <a16:creationId xmlns:a16="http://schemas.microsoft.com/office/drawing/2014/main" id="{D402D4C1-DC97-F735-7999-579405DF88FC}"/>
              </a:ext>
            </a:extLst>
          </p:cNvPr>
          <p:cNvSpPr txBox="1"/>
          <p:nvPr/>
        </p:nvSpPr>
        <p:spPr>
          <a:xfrm>
            <a:off x="1279407" y="6858000"/>
            <a:ext cx="9633185" cy="230832"/>
          </a:xfrm>
          <a:prstGeom prst="rect">
            <a:avLst/>
          </a:prstGeom>
          <a:noFill/>
        </p:spPr>
        <p:txBody>
          <a:bodyPr wrap="square" rtlCol="0">
            <a:spAutoFit/>
          </a:bodyPr>
          <a:lstStyle/>
          <a:p>
            <a:r>
              <a:rPr lang="en-AI" sz="900">
                <a:hlinkClick r:id="rId8" tooltip="https://foto.wuestenigel.com/us-dollar-held-by-a-rope/"/>
              </a:rPr>
              <a:t>This Photo</a:t>
            </a:r>
            <a:r>
              <a:rPr lang="en-AI" sz="900"/>
              <a:t> by Unknown Author is licensed under </a:t>
            </a:r>
            <a:r>
              <a:rPr lang="en-AI" sz="900">
                <a:hlinkClick r:id="rId9" tooltip="https://creativecommons.org/licenses/by/3.0/"/>
              </a:rPr>
              <a:t>CC BY</a:t>
            </a:r>
            <a:endParaRPr lang="en-AI" sz="900"/>
          </a:p>
        </p:txBody>
      </p:sp>
      <p:pic>
        <p:nvPicPr>
          <p:cNvPr id="18" name="Picture 17" descr="A pile of papers with writing on them&#10;&#10;Description automatically generated">
            <a:extLst>
              <a:ext uri="{FF2B5EF4-FFF2-40B4-BE49-F238E27FC236}">
                <a16:creationId xmlns:a16="http://schemas.microsoft.com/office/drawing/2014/main" id="{096F6A04-7A80-FA37-8ECB-E75B56EE8A05}"/>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380593" y="4398852"/>
            <a:ext cx="1797627" cy="1198418"/>
          </a:xfrm>
          <a:prstGeom prst="rect">
            <a:avLst/>
          </a:prstGeom>
        </p:spPr>
      </p:pic>
    </p:spTree>
    <p:extLst>
      <p:ext uri="{BB962C8B-B14F-4D97-AF65-F5344CB8AC3E}">
        <p14:creationId xmlns:p14="http://schemas.microsoft.com/office/powerpoint/2010/main" val="3461243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CF579-D325-9B19-4DC8-DD1C42FF80D2}"/>
              </a:ext>
            </a:extLst>
          </p:cNvPr>
          <p:cNvSpPr>
            <a:spLocks noGrp="1"/>
          </p:cNvSpPr>
          <p:nvPr>
            <p:ph type="title"/>
          </p:nvPr>
        </p:nvSpPr>
        <p:spPr/>
        <p:txBody>
          <a:bodyPr anchor="ctr">
            <a:normAutofit fontScale="90000"/>
          </a:bodyPr>
          <a:lstStyle/>
          <a:p>
            <a:br>
              <a:rPr lang="en-US" sz="2000" dirty="0"/>
            </a:br>
            <a:br>
              <a:rPr lang="en-US" sz="2000" dirty="0"/>
            </a:br>
            <a:br>
              <a:rPr lang="en-US" sz="2000" dirty="0"/>
            </a:br>
            <a:br>
              <a:rPr lang="en-US" sz="2000" dirty="0"/>
            </a:br>
            <a:br>
              <a:rPr lang="en-US" sz="2000" dirty="0"/>
            </a:br>
            <a:br>
              <a:rPr lang="en-US" sz="2000" dirty="0"/>
            </a:br>
            <a:br>
              <a:rPr lang="en-US" sz="2000" dirty="0"/>
            </a:br>
            <a:r>
              <a:rPr lang="en-US" sz="2000" dirty="0"/>
              <a:t>Communication</a:t>
            </a:r>
            <a:br>
              <a:rPr lang="en-US" sz="2000" dirty="0"/>
            </a:br>
            <a:br>
              <a:rPr lang="en-US" sz="2000" dirty="0"/>
            </a:br>
            <a:br>
              <a:rPr lang="en-US" sz="2000" dirty="0"/>
            </a:br>
            <a:br>
              <a:rPr lang="en-US" sz="2000" dirty="0"/>
            </a:br>
            <a:br>
              <a:rPr lang="en-US" sz="2000" dirty="0"/>
            </a:br>
            <a:r>
              <a:rPr lang="en-US" sz="2000" dirty="0"/>
              <a:t> </a:t>
            </a:r>
            <a:br>
              <a:rPr lang="en-US" sz="2000" dirty="0"/>
            </a:br>
            <a:br>
              <a:rPr lang="en-US" sz="2000" dirty="0"/>
            </a:br>
            <a:br>
              <a:rPr lang="en-US" sz="2000" dirty="0"/>
            </a:br>
            <a:br>
              <a:rPr lang="en-US" sz="2000" dirty="0"/>
            </a:br>
            <a:br>
              <a:rPr lang="en-US" sz="2000" dirty="0"/>
            </a:br>
            <a:r>
              <a:rPr lang="en-US" sz="2000" dirty="0"/>
              <a:t>Care Delivery</a:t>
            </a:r>
            <a:br>
              <a:rPr lang="en-US" sz="2000" dirty="0"/>
            </a:br>
            <a:br>
              <a:rPr lang="en-US" sz="2000" dirty="0"/>
            </a:br>
            <a:br>
              <a:rPr lang="en-US" sz="2000" dirty="0"/>
            </a:br>
            <a:br>
              <a:rPr lang="en-US" sz="2000" dirty="0"/>
            </a:br>
            <a:br>
              <a:rPr lang="en-US" sz="2000" dirty="0"/>
            </a:br>
            <a:br>
              <a:rPr lang="en-US" sz="2000" dirty="0"/>
            </a:br>
            <a:br>
              <a:rPr lang="en-US" sz="2000" dirty="0"/>
            </a:br>
            <a:r>
              <a:rPr lang="en-US" sz="2000" dirty="0"/>
              <a:t> </a:t>
            </a:r>
            <a:br>
              <a:rPr lang="en-US" sz="2000" dirty="0"/>
            </a:br>
            <a:br>
              <a:rPr lang="en-US" sz="2000" dirty="0"/>
            </a:br>
            <a:br>
              <a:rPr lang="en-US" sz="2000" dirty="0"/>
            </a:br>
            <a:br>
              <a:rPr lang="en-US" sz="2000" dirty="0"/>
            </a:br>
            <a:br>
              <a:rPr lang="en-US" sz="2000" dirty="0"/>
            </a:br>
            <a:endParaRPr lang="en-AI" sz="2000" dirty="0"/>
          </a:p>
        </p:txBody>
      </p:sp>
      <p:sp>
        <p:nvSpPr>
          <p:cNvPr id="3" name="Content Placeholder 2">
            <a:extLst>
              <a:ext uri="{FF2B5EF4-FFF2-40B4-BE49-F238E27FC236}">
                <a16:creationId xmlns:a16="http://schemas.microsoft.com/office/drawing/2014/main" id="{DB19F934-17FB-102A-DEEE-ABBB06F079CC}"/>
              </a:ext>
            </a:extLst>
          </p:cNvPr>
          <p:cNvSpPr>
            <a:spLocks noGrp="1"/>
          </p:cNvSpPr>
          <p:nvPr>
            <p:ph sz="half" idx="1"/>
          </p:nvPr>
        </p:nvSpPr>
        <p:spPr>
          <a:xfrm>
            <a:off x="3909476" y="138544"/>
            <a:ext cx="3474720" cy="6068291"/>
          </a:xfrm>
        </p:spPr>
        <p:txBody>
          <a:bodyPr anchor="ctr">
            <a:noAutofit/>
          </a:bodyPr>
          <a:lstStyle/>
          <a:p>
            <a:r>
              <a:rPr lang="en-US" sz="1600" dirty="0"/>
              <a:t>Communication in a care facility, whether verbal, written, or digital, can be affected by limited in-person interactions, miscommunication, lack of empathy, low digital literacy, or emotional detachment. Employees should effectively use emails, videos, and team meetings, present shift reports, and actively involve residents and families in care planning.</a:t>
            </a:r>
          </a:p>
          <a:p>
            <a:r>
              <a:rPr lang="en-US" sz="1600" dirty="0"/>
              <a:t>Care delivery can be challenging especially if the individual lack inadequate training or communication gaps among the  staff or residents. Limited number of  staff strain the employed with the abundant of responsibility which leads to work overload in staff not showing up. Age can determine lack of digital understanding which is why the fundamental of learning digital literacy is important when working in healthcare. </a:t>
            </a:r>
            <a:endParaRPr lang="en-AI" sz="1600" dirty="0"/>
          </a:p>
        </p:txBody>
      </p:sp>
      <p:pic>
        <p:nvPicPr>
          <p:cNvPr id="8" name="Picture 7" descr="A diagram of a digital literacy&#10;&#10;Description automatically generated">
            <a:extLst>
              <a:ext uri="{FF2B5EF4-FFF2-40B4-BE49-F238E27FC236}">
                <a16:creationId xmlns:a16="http://schemas.microsoft.com/office/drawing/2014/main" id="{D9F473F4-1E84-0D79-D04E-2C9332428529}"/>
              </a:ext>
            </a:extLst>
          </p:cNvPr>
          <p:cNvPicPr>
            <a:picLocks noChangeAspect="1"/>
          </p:cNvPicPr>
          <p:nvPr/>
        </p:nvPicPr>
        <p:blipFill>
          <a:blip r:embed="rId2">
            <a:extLst>
              <a:ext uri="{837473B0-CC2E-450A-ABE3-18F120FF3D39}">
                <a1611:picAttrSrcUrl xmlns:a1611="http://schemas.microsoft.com/office/drawing/2016/11/main" r:id="rId3"/>
              </a:ext>
            </a:extLst>
          </a:blip>
          <a:srcRect l="24454" r="26689"/>
          <a:stretch>
            <a:fillRect/>
          </a:stretch>
        </p:blipFill>
        <p:spPr>
          <a:xfrm>
            <a:off x="7818120" y="868680"/>
            <a:ext cx="3474720" cy="5120640"/>
          </a:xfrm>
          <a:prstGeom prst="rect">
            <a:avLst/>
          </a:prstGeom>
          <a:noFill/>
        </p:spPr>
      </p:pic>
      <p:sp>
        <p:nvSpPr>
          <p:cNvPr id="9" name="TextBox 8">
            <a:extLst>
              <a:ext uri="{FF2B5EF4-FFF2-40B4-BE49-F238E27FC236}">
                <a16:creationId xmlns:a16="http://schemas.microsoft.com/office/drawing/2014/main" id="{09B3167A-6F14-F2E5-E104-A61D274F78FC}"/>
              </a:ext>
            </a:extLst>
          </p:cNvPr>
          <p:cNvSpPr txBox="1"/>
          <p:nvPr/>
        </p:nvSpPr>
        <p:spPr>
          <a:xfrm>
            <a:off x="9062742" y="5789265"/>
            <a:ext cx="2230098"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open.library.okstate.edu/learninginthedigitalage/chapter/digital-literacies-and-the-skills-of-the-digital-age/">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
        <p:nvSpPr>
          <p:cNvPr id="10" name="Arrow: Right 9">
            <a:extLst>
              <a:ext uri="{FF2B5EF4-FFF2-40B4-BE49-F238E27FC236}">
                <a16:creationId xmlns:a16="http://schemas.microsoft.com/office/drawing/2014/main" id="{E44B4EAD-898D-4D24-AF89-FAAFC43AD42C}"/>
              </a:ext>
            </a:extLst>
          </p:cNvPr>
          <p:cNvSpPr/>
          <p:nvPr/>
        </p:nvSpPr>
        <p:spPr>
          <a:xfrm>
            <a:off x="1801091" y="3962400"/>
            <a:ext cx="1219200" cy="3048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I"/>
          </a:p>
        </p:txBody>
      </p:sp>
      <p:sp>
        <p:nvSpPr>
          <p:cNvPr id="11" name="Arrow: Right 10">
            <a:extLst>
              <a:ext uri="{FF2B5EF4-FFF2-40B4-BE49-F238E27FC236}">
                <a16:creationId xmlns:a16="http://schemas.microsoft.com/office/drawing/2014/main" id="{3D874E46-F4D0-379E-B2CF-5C6C1EE963A2}"/>
              </a:ext>
            </a:extLst>
          </p:cNvPr>
          <p:cNvSpPr/>
          <p:nvPr/>
        </p:nvSpPr>
        <p:spPr>
          <a:xfrm>
            <a:off x="1843903" y="1490173"/>
            <a:ext cx="1219199" cy="3048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AI">
              <a:solidFill>
                <a:schemeClr val="accent1"/>
              </a:solidFill>
            </a:endParaRPr>
          </a:p>
        </p:txBody>
      </p:sp>
    </p:spTree>
    <p:extLst>
      <p:ext uri="{BB962C8B-B14F-4D97-AF65-F5344CB8AC3E}">
        <p14:creationId xmlns:p14="http://schemas.microsoft.com/office/powerpoint/2010/main" val="2836661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760ED-279E-7882-1550-04073BEF97AD}"/>
              </a:ext>
            </a:extLst>
          </p:cNvPr>
          <p:cNvSpPr>
            <a:spLocks noGrp="1"/>
          </p:cNvSpPr>
          <p:nvPr>
            <p:ph type="title"/>
          </p:nvPr>
        </p:nvSpPr>
        <p:spPr/>
        <p:txBody>
          <a:bodyPr anchor="ctr">
            <a:normAutofit/>
          </a:bodyPr>
          <a:lstStyle/>
          <a:p>
            <a:r>
              <a:rPr lang="en-US" dirty="0"/>
              <a:t>Teamwork</a:t>
            </a:r>
            <a:br>
              <a:rPr lang="en-US" dirty="0"/>
            </a:br>
            <a:endParaRPr lang="en-AI" dirty="0"/>
          </a:p>
        </p:txBody>
      </p:sp>
      <p:sp>
        <p:nvSpPr>
          <p:cNvPr id="3" name="Content Placeholder 2">
            <a:extLst>
              <a:ext uri="{FF2B5EF4-FFF2-40B4-BE49-F238E27FC236}">
                <a16:creationId xmlns:a16="http://schemas.microsoft.com/office/drawing/2014/main" id="{706EFD98-2B36-1F7E-F2B3-46B01FB1F2D0}"/>
              </a:ext>
            </a:extLst>
          </p:cNvPr>
          <p:cNvSpPr>
            <a:spLocks noGrp="1"/>
          </p:cNvSpPr>
          <p:nvPr>
            <p:ph sz="half" idx="1"/>
          </p:nvPr>
        </p:nvSpPr>
        <p:spPr/>
        <p:txBody>
          <a:bodyPr anchor="ctr">
            <a:normAutofit lnSpcReduction="10000"/>
          </a:bodyPr>
          <a:lstStyle/>
          <a:p>
            <a:r>
              <a:rPr lang="en-US" dirty="0"/>
              <a:t>Teamwork in a care home is important as it can affect the care, residents and staff members. Teamwork is dependent on how members distribute the roles among  each other, and the responsibilities being uphold to complete goals. The staff who contributes to  teamwork in a care home are the support workers, managers, GPs and families. Without teamwork issues can be misunderstood or ignored. It is important to give appreciation and welcoming greetings so that the staff can feel safe in the environment.</a:t>
            </a:r>
            <a:endParaRPr lang="en-AI" dirty="0"/>
          </a:p>
        </p:txBody>
      </p:sp>
      <p:pic>
        <p:nvPicPr>
          <p:cNvPr id="4" name="Picture 3" descr="A diagram of a diagram&#10;&#10;Description automatically generated">
            <a:extLst>
              <a:ext uri="{FF2B5EF4-FFF2-40B4-BE49-F238E27FC236}">
                <a16:creationId xmlns:a16="http://schemas.microsoft.com/office/drawing/2014/main" id="{A540A668-7A95-3155-8F14-DEDC509A6B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8120" y="2304060"/>
            <a:ext cx="3474720" cy="2249880"/>
          </a:xfrm>
          <a:prstGeom prst="rect">
            <a:avLst/>
          </a:prstGeom>
          <a:noFill/>
        </p:spPr>
      </p:pic>
    </p:spTree>
    <p:extLst>
      <p:ext uri="{BB962C8B-B14F-4D97-AF65-F5344CB8AC3E}">
        <p14:creationId xmlns:p14="http://schemas.microsoft.com/office/powerpoint/2010/main" val="20809206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B575-80DE-779F-81DD-2ECDC2858654}"/>
              </a:ext>
            </a:extLst>
          </p:cNvPr>
          <p:cNvSpPr>
            <a:spLocks noGrp="1"/>
          </p:cNvSpPr>
          <p:nvPr>
            <p:ph type="title"/>
          </p:nvPr>
        </p:nvSpPr>
        <p:spPr/>
        <p:txBody>
          <a:bodyPr anchor="ctr">
            <a:normAutofit/>
          </a:bodyPr>
          <a:lstStyle/>
          <a:p>
            <a:r>
              <a:rPr lang="en-US" dirty="0"/>
              <a:t>Digital safety practices</a:t>
            </a:r>
            <a:br>
              <a:rPr lang="en-US" dirty="0"/>
            </a:br>
            <a:r>
              <a:rPr lang="en-US" dirty="0"/>
              <a:t>tailored for Sunrise residential</a:t>
            </a:r>
            <a:br>
              <a:rPr lang="en-US" dirty="0"/>
            </a:br>
            <a:r>
              <a:rPr lang="en-US" dirty="0"/>
              <a:t>care home</a:t>
            </a:r>
            <a:endParaRPr lang="en-AI" dirty="0"/>
          </a:p>
        </p:txBody>
      </p:sp>
      <p:pic>
        <p:nvPicPr>
          <p:cNvPr id="4" name="Picture 3" descr="A drawing of a padlock and words&#10;&#10;Description automatically generated">
            <a:extLst>
              <a:ext uri="{FF2B5EF4-FFF2-40B4-BE49-F238E27FC236}">
                <a16:creationId xmlns:a16="http://schemas.microsoft.com/office/drawing/2014/main" id="{078D42B7-7C75-1CED-C5FD-6EFF09410FC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36928" y="720437"/>
            <a:ext cx="8242454" cy="5389418"/>
          </a:xfrm>
          <a:prstGeom prst="rect">
            <a:avLst/>
          </a:prstGeom>
          <a:noFill/>
        </p:spPr>
      </p:pic>
      <p:sp>
        <p:nvSpPr>
          <p:cNvPr id="5" name="TextBox 4">
            <a:extLst>
              <a:ext uri="{FF2B5EF4-FFF2-40B4-BE49-F238E27FC236}">
                <a16:creationId xmlns:a16="http://schemas.microsoft.com/office/drawing/2014/main" id="{6C6933E4-962A-49B6-9D93-5679BF16777A}"/>
              </a:ext>
            </a:extLst>
          </p:cNvPr>
          <p:cNvSpPr txBox="1"/>
          <p:nvPr/>
        </p:nvSpPr>
        <p:spPr>
          <a:xfrm>
            <a:off x="9291089" y="5269949"/>
            <a:ext cx="2014327" cy="307777"/>
          </a:xfrm>
          <a:prstGeom prst="rect">
            <a:avLst/>
          </a:prstGeom>
          <a:solidFill>
            <a:srgbClr val="000000"/>
          </a:solidFill>
        </p:spPr>
        <p:txBody>
          <a:bodyPr wrap="square" rtlCol="0">
            <a:spAutoFit/>
          </a:bodyPr>
          <a:lstStyle/>
          <a:p>
            <a:pPr algn="r">
              <a:spcAft>
                <a:spcPts val="600"/>
              </a:spcAft>
            </a:pPr>
            <a:r>
              <a:rPr lang="en-AI" sz="700">
                <a:solidFill>
                  <a:srgbClr val="FFFFFF"/>
                </a:solidFill>
                <a:hlinkClick r:id="rId3" tooltip="https://thelinuxuser.com/vpn-clients-for-linux/">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AI" sz="700">
              <a:solidFill>
                <a:srgbClr val="FFFFFF"/>
              </a:solidFill>
            </a:endParaRPr>
          </a:p>
        </p:txBody>
      </p:sp>
    </p:spTree>
    <p:extLst>
      <p:ext uri="{BB962C8B-B14F-4D97-AF65-F5344CB8AC3E}">
        <p14:creationId xmlns:p14="http://schemas.microsoft.com/office/powerpoint/2010/main" val="4108690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383DE-FA01-B83C-6357-073C37BC07C0}"/>
              </a:ext>
            </a:extLst>
          </p:cNvPr>
          <p:cNvSpPr>
            <a:spLocks noGrp="1"/>
          </p:cNvSpPr>
          <p:nvPr>
            <p:ph type="title"/>
          </p:nvPr>
        </p:nvSpPr>
        <p:spPr/>
        <p:txBody>
          <a:bodyPr anchor="ctr">
            <a:normAutofit/>
          </a:bodyPr>
          <a:lstStyle/>
          <a:p>
            <a:r>
              <a:rPr lang="en-GB" dirty="0"/>
              <a:t>Secure Logins </a:t>
            </a:r>
            <a:endParaRPr lang="en-AI" dirty="0"/>
          </a:p>
        </p:txBody>
      </p:sp>
      <p:sp>
        <p:nvSpPr>
          <p:cNvPr id="3" name="Content Placeholder 2">
            <a:extLst>
              <a:ext uri="{FF2B5EF4-FFF2-40B4-BE49-F238E27FC236}">
                <a16:creationId xmlns:a16="http://schemas.microsoft.com/office/drawing/2014/main" id="{2BE3D109-94B6-CB6C-9153-5AD65B2554CB}"/>
              </a:ext>
            </a:extLst>
          </p:cNvPr>
          <p:cNvSpPr>
            <a:spLocks noGrp="1"/>
          </p:cNvSpPr>
          <p:nvPr>
            <p:ph sz="half" idx="1"/>
          </p:nvPr>
        </p:nvSpPr>
        <p:spPr/>
        <p:txBody>
          <a:bodyPr anchor="ctr">
            <a:normAutofit/>
          </a:bodyPr>
          <a:lstStyle/>
          <a:p>
            <a:r>
              <a:rPr lang="en-US" sz="1900"/>
              <a:t>Use strong, unique passwords for each account (minimum 12 characters, including letters, numbers and symbols). </a:t>
            </a:r>
          </a:p>
          <a:p>
            <a:r>
              <a:rPr lang="en-US" sz="1900"/>
              <a:t> Enable multi-factor authentication (MFA) for all Microsoft 365 accounts.</a:t>
            </a:r>
          </a:p>
          <a:p>
            <a:r>
              <a:rPr lang="en-US" sz="1900"/>
              <a:t> Never share passwords or write them down in accessible places. </a:t>
            </a:r>
          </a:p>
          <a:p>
            <a:r>
              <a:rPr lang="en-US" sz="1900"/>
              <a:t> Log out of devices when not in use, especially shared or public computers. </a:t>
            </a:r>
          </a:p>
          <a:p>
            <a:r>
              <a:rPr lang="en-US" sz="1900"/>
              <a:t> Lock screens automatically after a short period of inactivity.</a:t>
            </a:r>
            <a:endParaRPr lang="en-AI" sz="1900"/>
          </a:p>
        </p:txBody>
      </p:sp>
      <p:pic>
        <p:nvPicPr>
          <p:cNvPr id="5" name="Picture 4" descr="A login screen on a map of the world&#10;&#10;Description automatically generated">
            <a:extLst>
              <a:ext uri="{FF2B5EF4-FFF2-40B4-BE49-F238E27FC236}">
                <a16:creationId xmlns:a16="http://schemas.microsoft.com/office/drawing/2014/main" id="{5D58D68D-E6E8-7149-5849-AC82CDAF5222}"/>
              </a:ext>
            </a:extLst>
          </p:cNvPr>
          <p:cNvPicPr>
            <a:picLocks noChangeAspect="1"/>
          </p:cNvPicPr>
          <p:nvPr/>
        </p:nvPicPr>
        <p:blipFill>
          <a:blip r:embed="rId2">
            <a:extLst>
              <a:ext uri="{837473B0-CC2E-450A-ABE3-18F120FF3D39}">
                <a1611:picAttrSrcUrl xmlns:a1611="http://schemas.microsoft.com/office/drawing/2016/11/main" r:id="rId3"/>
              </a:ext>
            </a:extLst>
          </a:blip>
          <a:srcRect l="27798" r="32675"/>
          <a:stretch>
            <a:fillRect/>
          </a:stretch>
        </p:blipFill>
        <p:spPr>
          <a:xfrm>
            <a:off x="7818120" y="868680"/>
            <a:ext cx="3474720" cy="5120640"/>
          </a:xfrm>
          <a:prstGeom prst="rect">
            <a:avLst/>
          </a:prstGeom>
          <a:noFill/>
        </p:spPr>
      </p:pic>
    </p:spTree>
    <p:extLst>
      <p:ext uri="{BB962C8B-B14F-4D97-AF65-F5344CB8AC3E}">
        <p14:creationId xmlns:p14="http://schemas.microsoft.com/office/powerpoint/2010/main" val="3504921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3D13-5AAA-703C-35D7-4C251F4D5DA8}"/>
              </a:ext>
            </a:extLst>
          </p:cNvPr>
          <p:cNvSpPr>
            <a:spLocks noGrp="1"/>
          </p:cNvSpPr>
          <p:nvPr>
            <p:ph type="title"/>
          </p:nvPr>
        </p:nvSpPr>
        <p:spPr/>
        <p:txBody>
          <a:bodyPr anchor="ctr">
            <a:normAutofit/>
          </a:bodyPr>
          <a:lstStyle/>
          <a:p>
            <a:r>
              <a:rPr lang="en-GB" dirty="0"/>
              <a:t>Email safety</a:t>
            </a:r>
            <a:endParaRPr lang="en-AI" dirty="0"/>
          </a:p>
        </p:txBody>
      </p:sp>
      <p:sp>
        <p:nvSpPr>
          <p:cNvPr id="3" name="Content Placeholder 2">
            <a:extLst>
              <a:ext uri="{FF2B5EF4-FFF2-40B4-BE49-F238E27FC236}">
                <a16:creationId xmlns:a16="http://schemas.microsoft.com/office/drawing/2014/main" id="{5F1110C5-A42D-4E71-FE7C-309AC375FCB2}"/>
              </a:ext>
            </a:extLst>
          </p:cNvPr>
          <p:cNvSpPr>
            <a:spLocks noGrp="1"/>
          </p:cNvSpPr>
          <p:nvPr>
            <p:ph sz="half" idx="1"/>
          </p:nvPr>
        </p:nvSpPr>
        <p:spPr/>
        <p:txBody>
          <a:bodyPr anchor="ctr">
            <a:normAutofit/>
          </a:bodyPr>
          <a:lstStyle/>
          <a:p>
            <a:r>
              <a:rPr lang="en-GB" dirty="0"/>
              <a:t>Verify the senders email address before opening attachments or clicking links (Symantec,2022).</a:t>
            </a:r>
          </a:p>
          <a:p>
            <a:r>
              <a:rPr lang="en-GB" dirty="0"/>
              <a:t> Do not open emails from unknown or suspicious sources (NCSC,2020). </a:t>
            </a:r>
          </a:p>
          <a:p>
            <a:r>
              <a:rPr lang="en-GB" dirty="0"/>
              <a:t>Avoid sharing sensitive information via email unless encrypted (ICO,2018)</a:t>
            </a:r>
          </a:p>
          <a:p>
            <a:r>
              <a:rPr lang="en-GB" dirty="0"/>
              <a:t>  Regularly update email passwords and review account activity (Microsoft,2023). </a:t>
            </a:r>
            <a:endParaRPr lang="en-AI" dirty="0"/>
          </a:p>
        </p:txBody>
      </p:sp>
      <p:pic>
        <p:nvPicPr>
          <p:cNvPr id="7" name="Picture 6" descr="A screenshot of a phone&#10;&#10;Description automatically generated">
            <a:extLst>
              <a:ext uri="{FF2B5EF4-FFF2-40B4-BE49-F238E27FC236}">
                <a16:creationId xmlns:a16="http://schemas.microsoft.com/office/drawing/2014/main" id="{5378FF27-9A94-BFA2-DF48-AAA264D67B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115300" y="868680"/>
            <a:ext cx="2880359" cy="5120640"/>
          </a:xfrm>
          <a:prstGeom prst="rect">
            <a:avLst/>
          </a:prstGeom>
          <a:noFill/>
        </p:spPr>
      </p:pic>
      <p:sp>
        <p:nvSpPr>
          <p:cNvPr id="8" name="TextBox 7">
            <a:extLst>
              <a:ext uri="{FF2B5EF4-FFF2-40B4-BE49-F238E27FC236}">
                <a16:creationId xmlns:a16="http://schemas.microsoft.com/office/drawing/2014/main" id="{7EC8B0A0-4A2E-77E0-385E-C5C7414CE492}"/>
              </a:ext>
            </a:extLst>
          </p:cNvPr>
          <p:cNvSpPr txBox="1"/>
          <p:nvPr/>
        </p:nvSpPr>
        <p:spPr>
          <a:xfrm>
            <a:off x="8481829" y="5789265"/>
            <a:ext cx="2513830" cy="200055"/>
          </a:xfrm>
          <a:prstGeom prst="rect">
            <a:avLst/>
          </a:prstGeom>
          <a:solidFill>
            <a:srgbClr val="000000"/>
          </a:solidFill>
        </p:spPr>
        <p:txBody>
          <a:bodyPr wrap="none" rtlCol="0">
            <a:spAutoFit/>
          </a:bodyPr>
          <a:lstStyle/>
          <a:p>
            <a:pPr algn="r">
              <a:spcAft>
                <a:spcPts val="600"/>
              </a:spcAft>
            </a:pPr>
            <a:r>
              <a:rPr lang="en-AI" sz="700">
                <a:solidFill>
                  <a:srgbClr val="FFFFFF"/>
                </a:solidFill>
                <a:hlinkClick r:id="rId3" tooltip="https://www.johndball.com/traveling-across-borders-how-do-you-keep-email-safe-from-prying-eyes/">
                  <a:extLst>
                    <a:ext uri="{A12FA001-AC4F-418D-AE19-62706E023703}">
                      <ahyp:hlinkClr xmlns:ahyp="http://schemas.microsoft.com/office/drawing/2018/hyperlinkcolor" val="tx"/>
                    </a:ext>
                  </a:extLst>
                </a:hlinkClick>
              </a:rPr>
              <a:t>This Photo</a:t>
            </a:r>
            <a:r>
              <a:rPr lang="en-AI" sz="700">
                <a:solidFill>
                  <a:srgbClr val="FFFFFF"/>
                </a:solidFill>
              </a:rPr>
              <a:t> by Unknown Author is licensed under </a:t>
            </a:r>
            <a:r>
              <a:rPr lang="en-AI"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AI" sz="700">
              <a:solidFill>
                <a:srgbClr val="FFFFFF"/>
              </a:solidFill>
            </a:endParaRPr>
          </a:p>
        </p:txBody>
      </p:sp>
    </p:spTree>
    <p:extLst>
      <p:ext uri="{BB962C8B-B14F-4D97-AF65-F5344CB8AC3E}">
        <p14:creationId xmlns:p14="http://schemas.microsoft.com/office/powerpoint/2010/main" val="26513365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5A64D-0891-68BE-FDE3-FBE13293255A}"/>
              </a:ext>
            </a:extLst>
          </p:cNvPr>
          <p:cNvSpPr>
            <a:spLocks noGrp="1"/>
          </p:cNvSpPr>
          <p:nvPr>
            <p:ph type="title"/>
          </p:nvPr>
        </p:nvSpPr>
        <p:spPr/>
        <p:txBody>
          <a:bodyPr anchor="b">
            <a:normAutofit/>
          </a:bodyPr>
          <a:lstStyle/>
          <a:p>
            <a:r>
              <a:rPr lang="en-GB" dirty="0"/>
              <a:t>Safe Document storage</a:t>
            </a:r>
            <a:br>
              <a:rPr lang="en-GB" dirty="0"/>
            </a:br>
            <a:br>
              <a:rPr lang="en-GB" dirty="0"/>
            </a:br>
            <a:endParaRPr lang="en-AI" dirty="0"/>
          </a:p>
        </p:txBody>
      </p:sp>
      <p:graphicFrame>
        <p:nvGraphicFramePr>
          <p:cNvPr id="24" name="Content Placeholder 2">
            <a:extLst>
              <a:ext uri="{FF2B5EF4-FFF2-40B4-BE49-F238E27FC236}">
                <a16:creationId xmlns:a16="http://schemas.microsoft.com/office/drawing/2014/main" id="{203FBF34-FC04-685C-144B-E62918938BB7}"/>
              </a:ext>
            </a:extLst>
          </p:cNvPr>
          <p:cNvGraphicFramePr>
            <a:graphicFrameLocks noGrp="1"/>
          </p:cNvGraphicFramePr>
          <p:nvPr>
            <p:ph idx="1"/>
            <p:extLst>
              <p:ext uri="{D42A27DB-BD31-4B8C-83A1-F6EECF244321}">
                <p14:modId xmlns:p14="http://schemas.microsoft.com/office/powerpoint/2010/main" val="2903578176"/>
              </p:ext>
            </p:extLst>
          </p:nvPr>
        </p:nvGraphicFramePr>
        <p:xfrm>
          <a:off x="3867150" y="868363"/>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close-up of a folder&#10;&#10;Description automatically generated">
            <a:extLst>
              <a:ext uri="{FF2B5EF4-FFF2-40B4-BE49-F238E27FC236}">
                <a16:creationId xmlns:a16="http://schemas.microsoft.com/office/drawing/2014/main" id="{79F10D5D-31B3-D7BC-5D46-137DCCFE763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0" y="2687782"/>
            <a:ext cx="3976255" cy="2801131"/>
          </a:xfrm>
          <a:prstGeom prst="rect">
            <a:avLst/>
          </a:prstGeom>
        </p:spPr>
      </p:pic>
    </p:spTree>
    <p:extLst>
      <p:ext uri="{BB962C8B-B14F-4D97-AF65-F5344CB8AC3E}">
        <p14:creationId xmlns:p14="http://schemas.microsoft.com/office/powerpoint/2010/main" val="23070824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6DD7A-9996-1F3F-8FF2-0D710F141D6B}"/>
              </a:ext>
            </a:extLst>
          </p:cNvPr>
          <p:cNvSpPr>
            <a:spLocks noGrp="1"/>
          </p:cNvSpPr>
          <p:nvPr>
            <p:ph type="title"/>
          </p:nvPr>
        </p:nvSpPr>
        <p:spPr/>
        <p:txBody>
          <a:bodyPr anchor="ctr">
            <a:normAutofit/>
          </a:bodyPr>
          <a:lstStyle/>
          <a:p>
            <a:r>
              <a:rPr lang="en-GB" dirty="0"/>
              <a:t>Maintaining Patient Confidentiality</a:t>
            </a:r>
            <a:endParaRPr lang="en-AI" dirty="0"/>
          </a:p>
        </p:txBody>
      </p:sp>
      <p:graphicFrame>
        <p:nvGraphicFramePr>
          <p:cNvPr id="18" name="Content Placeholder 2">
            <a:extLst>
              <a:ext uri="{FF2B5EF4-FFF2-40B4-BE49-F238E27FC236}">
                <a16:creationId xmlns:a16="http://schemas.microsoft.com/office/drawing/2014/main" id="{B6B42A14-4004-6E52-9ABA-BB0108EC6491}"/>
              </a:ext>
            </a:extLst>
          </p:cNvPr>
          <p:cNvGraphicFramePr>
            <a:graphicFrameLocks noGrp="1"/>
          </p:cNvGraphicFramePr>
          <p:nvPr>
            <p:ph idx="1"/>
            <p:extLst>
              <p:ext uri="{D42A27DB-BD31-4B8C-83A1-F6EECF244321}">
                <p14:modId xmlns:p14="http://schemas.microsoft.com/office/powerpoint/2010/main" val="3882953539"/>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265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CAEE0-2BE6-B416-B900-B40F01FB570F}"/>
              </a:ext>
            </a:extLst>
          </p:cNvPr>
          <p:cNvSpPr>
            <a:spLocks noGrp="1"/>
          </p:cNvSpPr>
          <p:nvPr>
            <p:ph type="title"/>
          </p:nvPr>
        </p:nvSpPr>
        <p:spPr/>
        <p:txBody>
          <a:bodyPr/>
          <a:lstStyle/>
          <a:p>
            <a:r>
              <a:rPr lang="en-US" dirty="0"/>
              <a:t>References </a:t>
            </a:r>
            <a:endParaRPr lang="en-AI" dirty="0"/>
          </a:p>
        </p:txBody>
      </p:sp>
      <p:sp>
        <p:nvSpPr>
          <p:cNvPr id="3" name="Content Placeholder 2">
            <a:extLst>
              <a:ext uri="{FF2B5EF4-FFF2-40B4-BE49-F238E27FC236}">
                <a16:creationId xmlns:a16="http://schemas.microsoft.com/office/drawing/2014/main" id="{66A5DE37-4E29-D3B6-A09A-78A0EFE7BC5A}"/>
              </a:ext>
            </a:extLst>
          </p:cNvPr>
          <p:cNvSpPr>
            <a:spLocks noGrp="1"/>
          </p:cNvSpPr>
          <p:nvPr>
            <p:ph idx="1"/>
          </p:nvPr>
        </p:nvSpPr>
        <p:spPr/>
        <p:txBody>
          <a:bodyPr>
            <a:normAutofit fontScale="92500" lnSpcReduction="20000"/>
          </a:bodyPr>
          <a:lstStyle/>
          <a:p>
            <a:endParaRPr lang="en-US" dirty="0"/>
          </a:p>
          <a:p>
            <a:r>
              <a:rPr lang="en-US" dirty="0"/>
              <a:t>Cedefop (2021) Digital Skills: Challenges &amp; Opportunities. Available at :</a:t>
            </a:r>
            <a:r>
              <a:rPr lang="en-US" dirty="0">
                <a:hlinkClick r:id="rId2"/>
              </a:rPr>
              <a:t>Digital skills: Challenges and opportunities | CEDEFOP</a:t>
            </a:r>
            <a:r>
              <a:rPr lang="en-US" dirty="0"/>
              <a:t> ( Accessed: September 2025).</a:t>
            </a:r>
          </a:p>
          <a:p>
            <a:r>
              <a:rPr lang="en-US" dirty="0"/>
              <a:t>Cybersecurity &amp; Infrastructure Security Agency (CISA, 2021). Phishing Guidance. Available at: </a:t>
            </a:r>
            <a:r>
              <a:rPr lang="en-GB" dirty="0">
                <a:hlinkClick r:id="rId3"/>
              </a:rPr>
              <a:t>Home Page | CISA</a:t>
            </a:r>
            <a:r>
              <a:rPr lang="en-GB" dirty="0"/>
              <a:t> ( Accessed: September 2025).</a:t>
            </a:r>
            <a:endParaRPr lang="en-US" dirty="0"/>
          </a:p>
          <a:p>
            <a:r>
              <a:rPr lang="en-US" dirty="0"/>
              <a:t>Microsoft Ignite ( 2025) Privacy, Security and Compliance in Microsoft OneDrive. Available at: </a:t>
            </a:r>
            <a:r>
              <a:rPr lang="en-US" dirty="0">
                <a:hlinkClick r:id="rId4"/>
              </a:rPr>
              <a:t>Privacy, security, and compliance in Microsoft OneDrive - SharePoint in Microsoft 365 | Microsoft Learn</a:t>
            </a:r>
            <a:r>
              <a:rPr lang="en-US" dirty="0"/>
              <a:t> ( Accessed: September 2025).</a:t>
            </a:r>
          </a:p>
          <a:p>
            <a:r>
              <a:rPr lang="en-US" dirty="0"/>
              <a:t>Microsoft,2023.Security Best Practices for Microsoft 365. Available at:</a:t>
            </a:r>
            <a:r>
              <a:rPr lang="en-US" dirty="0">
                <a:hlinkClick r:id="rId5"/>
              </a:rPr>
              <a:t> Microsoft 365 for business security best practices - Microsoft 365 admin | Microsoft Learn</a:t>
            </a:r>
            <a:r>
              <a:rPr lang="en-US" dirty="0"/>
              <a:t> ( Accessed</a:t>
            </a:r>
            <a:r>
              <a:rPr lang="en-US"/>
              <a:t>: September 2025).</a:t>
            </a:r>
            <a:endParaRPr lang="en-US" dirty="0"/>
          </a:p>
          <a:p>
            <a:r>
              <a:rPr lang="en-US" dirty="0"/>
              <a:t>National Institute of Standards and Technology (NIST, 2017). Digital Identity Guidelines. Available at: </a:t>
            </a:r>
            <a:r>
              <a:rPr lang="en-US" dirty="0">
                <a:hlinkClick r:id="rId6"/>
              </a:rPr>
              <a:t>National Institute of Standards and Technology</a:t>
            </a:r>
            <a:r>
              <a:rPr lang="en-US" dirty="0"/>
              <a:t>( Accessed: September 2025).</a:t>
            </a:r>
          </a:p>
          <a:p>
            <a:r>
              <a:rPr lang="en-US" dirty="0"/>
              <a:t>Royal College of Nursing (no date) Improving Digital Literacy. Available at: </a:t>
            </a:r>
            <a:r>
              <a:rPr lang="en-GB" dirty="0">
                <a:hlinkClick r:id="rId7"/>
              </a:rPr>
              <a:t>Improving-digital-literacy.pdf</a:t>
            </a:r>
            <a:r>
              <a:rPr lang="en-GB" dirty="0"/>
              <a:t> ( Accessed: September 2025).</a:t>
            </a:r>
            <a:endParaRPr lang="en-AI" dirty="0"/>
          </a:p>
        </p:txBody>
      </p:sp>
    </p:spTree>
    <p:extLst>
      <p:ext uri="{BB962C8B-B14F-4D97-AF65-F5344CB8AC3E}">
        <p14:creationId xmlns:p14="http://schemas.microsoft.com/office/powerpoint/2010/main" val="51775126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Office_36807680_TF00804820.potx" id="{F1252CA1-CDE9-42D7-B95E-7B176FB2DC60}" vid="{61761AF7-3E5E-4562-943A-4FDBA285BE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A9C098-A058-4A59-AA77-E2402053F600}">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2.xml><?xml version="1.0" encoding="utf-8"?>
<ds:datastoreItem xmlns:ds="http://schemas.openxmlformats.org/officeDocument/2006/customXml" ds:itemID="{0BD8AF61-0EFE-4B67-AC63-165AA360F942}">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EA0254-3646-4633-AE89-92733C2D697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940</TotalTime>
  <Words>1460</Words>
  <Application>Microsoft Office PowerPoint</Application>
  <PresentationFormat>Widescreen</PresentationFormat>
  <Paragraphs>117</Paragraphs>
  <Slides>23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Calibri</vt:lpstr>
      <vt:lpstr>Corbel</vt:lpstr>
      <vt:lpstr>Gill Sans Nova</vt:lpstr>
      <vt:lpstr>Wingdings 2</vt:lpstr>
      <vt:lpstr>Frame</vt:lpstr>
      <vt:lpstr>Sunrise Residential Care Home Digital Learning</vt:lpstr>
      <vt:lpstr>Introduction</vt:lpstr>
      <vt:lpstr> Microsoft Introduction</vt:lpstr>
      <vt:lpstr>What is Microsoft Word </vt:lpstr>
      <vt:lpstr>PowerPoint Presentation</vt:lpstr>
      <vt:lpstr>How is Microsoft word used within the sunrise care home</vt:lpstr>
      <vt:lpstr>Benefits of using Word within sunrise care home</vt:lpstr>
      <vt:lpstr>Benefits of using word within the sunrise care home</vt:lpstr>
      <vt:lpstr>Benefits of using OneDrive in a residential home. </vt:lpstr>
      <vt:lpstr>The staff members can store confidential email  documents of the residents and care plan in one document to keep it secure. The documents can only be accessed easily on electronic devices like a laptop, computer, phone, and a tablet/ iPad.  This confidential document should be only available to staff who needs to know the necessary details about the resident in order to support them with their needs.  Other staff members can open and have easy access to the document anytime in case they must update the information on the document to keep it up to date.</vt:lpstr>
      <vt:lpstr>PowerPoint Presentation</vt:lpstr>
      <vt:lpstr>PowerPoint Presentation</vt:lpstr>
      <vt:lpstr>What is Digital Skills (Literacy) ?</vt:lpstr>
      <vt:lpstr>Impacts of Digital Skills     </vt:lpstr>
      <vt:lpstr>Impacts of Digital Skills      </vt:lpstr>
      <vt:lpstr>       Communication           Care Delivery             </vt:lpstr>
      <vt:lpstr>Teamwork </vt:lpstr>
      <vt:lpstr>Digital safety practices tailored for Sunrise residential care home</vt:lpstr>
      <vt:lpstr>Secure Logins </vt:lpstr>
      <vt:lpstr>Email safety</vt:lpstr>
      <vt:lpstr>Safe Document storage  </vt:lpstr>
      <vt:lpstr>Maintaining Patient Confidentiality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using OneDrive in a residential home. </dc:title>
  <dc:creator>Spendilove Darko (2511521)</dc:creator>
  <cp:lastModifiedBy>Dornequa Fleming</cp:lastModifiedBy>
  <cp:revision>3</cp:revision>
  <dcterms:created xsi:type="dcterms:W3CDTF">2025-09-30T14:51:11Z</dcterms:created>
  <dcterms:modified xsi:type="dcterms:W3CDTF">2025-10-05T22:36:35Z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