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83" r:id="rId1"/>
  </p:sldMasterIdLst>
  <p:sldIdLst>
    <p:sldId id="256" r:id="rId2"/>
    <p:sldId id="257" r:id="rId3"/>
    <p:sldId id="258" r:id="rId4"/>
    <p:sldId id="293" r:id="rId5"/>
    <p:sldId id="259" r:id="rId6"/>
    <p:sldId id="260" r:id="rId7"/>
    <p:sldId id="261" r:id="rId8"/>
    <p:sldId id="262" r:id="rId9"/>
    <p:sldId id="263" r:id="rId10"/>
    <p:sldId id="264" r:id="rId11"/>
    <p:sldId id="266" r:id="rId12"/>
    <p:sldId id="267" r:id="rId13"/>
    <p:sldId id="268" r:id="rId14"/>
    <p:sldId id="269" r:id="rId15"/>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1"/>
    <p:restoredTop sz="94694"/>
  </p:normalViewPr>
  <p:slideViewPr>
    <p:cSldViewPr>
      <p:cViewPr varScale="1">
        <p:scale>
          <a:sx n="121" d="100"/>
          <a:sy n="121" d="100"/>
        </p:scale>
        <p:origin x="1904" y="17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ABB2386-7D10-4CAD-B207-602CF809281B}"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AECC0DBD-E930-44F9-B2A1-92997355A5B9}">
      <dgm:prSet/>
      <dgm:spPr/>
      <dgm:t>
        <a:bodyPr/>
        <a:lstStyle/>
        <a:p>
          <a:r>
            <a:rPr lang="en-US"/>
            <a:t>Women often set important events into motion (as mothers, daughters, wives).</a:t>
          </a:r>
        </a:p>
      </dgm:t>
    </dgm:pt>
    <dgm:pt modelId="{C4851000-8BE9-4057-9C05-7972EC90D03D}" type="parTrans" cxnId="{2BA6B185-B588-4781-A5BD-412680A6B257}">
      <dgm:prSet/>
      <dgm:spPr/>
      <dgm:t>
        <a:bodyPr/>
        <a:lstStyle/>
        <a:p>
          <a:endParaRPr lang="en-US"/>
        </a:p>
      </dgm:t>
    </dgm:pt>
    <dgm:pt modelId="{408599F6-658F-4221-AA64-36E5DEF09B7E}" type="sibTrans" cxnId="{2BA6B185-B588-4781-A5BD-412680A6B257}">
      <dgm:prSet/>
      <dgm:spPr/>
      <dgm:t>
        <a:bodyPr/>
        <a:lstStyle/>
        <a:p>
          <a:endParaRPr lang="en-US"/>
        </a:p>
      </dgm:t>
    </dgm:pt>
    <dgm:pt modelId="{8A421307-9370-4841-8893-B4405214AA81}">
      <dgm:prSet/>
      <dgm:spPr/>
      <dgm:t>
        <a:bodyPr/>
        <a:lstStyle/>
        <a:p>
          <a:r>
            <a:rPr lang="en-US"/>
            <a:t>Hannah’s independent spirit is manifested through her decision to dedicate her only son (the prophet Samuel) to God’s service (I Sam. 2:1-10).</a:t>
          </a:r>
        </a:p>
      </dgm:t>
    </dgm:pt>
    <dgm:pt modelId="{DD8D5A66-3725-4BEF-B5CA-81B1AEFFEFFE}" type="parTrans" cxnId="{D5ACF7D5-C100-4A4B-A250-F81AEB21BCAF}">
      <dgm:prSet/>
      <dgm:spPr/>
      <dgm:t>
        <a:bodyPr/>
        <a:lstStyle/>
        <a:p>
          <a:endParaRPr lang="en-US"/>
        </a:p>
      </dgm:t>
    </dgm:pt>
    <dgm:pt modelId="{18F1F09B-F4E7-4315-A8B2-B89EAD69BE32}" type="sibTrans" cxnId="{D5ACF7D5-C100-4A4B-A250-F81AEB21BCAF}">
      <dgm:prSet/>
      <dgm:spPr/>
      <dgm:t>
        <a:bodyPr/>
        <a:lstStyle/>
        <a:p>
          <a:endParaRPr lang="en-US"/>
        </a:p>
      </dgm:t>
    </dgm:pt>
    <dgm:pt modelId="{9053A334-AA7B-4A7A-AB64-8CFCE8578CBB}">
      <dgm:prSet/>
      <dgm:spPr/>
      <dgm:t>
        <a:bodyPr/>
        <a:lstStyle/>
        <a:p>
          <a:r>
            <a:rPr lang="en-US"/>
            <a:t>Ruth and Naomi are remembered for their commitment, courage and perseverance.</a:t>
          </a:r>
        </a:p>
      </dgm:t>
    </dgm:pt>
    <dgm:pt modelId="{6CCABF66-2B6D-4581-BD18-D022A91E5A4D}" type="parTrans" cxnId="{17DB3B43-9ABD-4887-82B5-065846FA7DBA}">
      <dgm:prSet/>
      <dgm:spPr/>
      <dgm:t>
        <a:bodyPr/>
        <a:lstStyle/>
        <a:p>
          <a:endParaRPr lang="en-US"/>
        </a:p>
      </dgm:t>
    </dgm:pt>
    <dgm:pt modelId="{884DE118-F5DA-45D2-AE67-39D108E4AA78}" type="sibTrans" cxnId="{17DB3B43-9ABD-4887-82B5-065846FA7DBA}">
      <dgm:prSet/>
      <dgm:spPr/>
      <dgm:t>
        <a:bodyPr/>
        <a:lstStyle/>
        <a:p>
          <a:endParaRPr lang="en-US"/>
        </a:p>
      </dgm:t>
    </dgm:pt>
    <dgm:pt modelId="{D8B47D58-562A-2848-9FCD-4775AC77FC10}" type="pres">
      <dgm:prSet presAssocID="{8ABB2386-7D10-4CAD-B207-602CF809281B}" presName="linear" presStyleCnt="0">
        <dgm:presLayoutVars>
          <dgm:animLvl val="lvl"/>
          <dgm:resizeHandles val="exact"/>
        </dgm:presLayoutVars>
      </dgm:prSet>
      <dgm:spPr/>
    </dgm:pt>
    <dgm:pt modelId="{2C84867B-A55D-A145-8294-130793310066}" type="pres">
      <dgm:prSet presAssocID="{AECC0DBD-E930-44F9-B2A1-92997355A5B9}" presName="parentText" presStyleLbl="node1" presStyleIdx="0" presStyleCnt="3">
        <dgm:presLayoutVars>
          <dgm:chMax val="0"/>
          <dgm:bulletEnabled val="1"/>
        </dgm:presLayoutVars>
      </dgm:prSet>
      <dgm:spPr/>
    </dgm:pt>
    <dgm:pt modelId="{C1425910-BB37-7D47-8504-B10D060ADF7D}" type="pres">
      <dgm:prSet presAssocID="{408599F6-658F-4221-AA64-36E5DEF09B7E}" presName="spacer" presStyleCnt="0"/>
      <dgm:spPr/>
    </dgm:pt>
    <dgm:pt modelId="{2B1D3166-5847-7742-A11F-D562188F5A06}" type="pres">
      <dgm:prSet presAssocID="{8A421307-9370-4841-8893-B4405214AA81}" presName="parentText" presStyleLbl="node1" presStyleIdx="1" presStyleCnt="3">
        <dgm:presLayoutVars>
          <dgm:chMax val="0"/>
          <dgm:bulletEnabled val="1"/>
        </dgm:presLayoutVars>
      </dgm:prSet>
      <dgm:spPr/>
    </dgm:pt>
    <dgm:pt modelId="{E900B5D9-DB82-4241-9998-0306A9FB9809}" type="pres">
      <dgm:prSet presAssocID="{18F1F09B-F4E7-4315-A8B2-B89EAD69BE32}" presName="spacer" presStyleCnt="0"/>
      <dgm:spPr/>
    </dgm:pt>
    <dgm:pt modelId="{BC56582B-DEBF-284E-95EE-E6DCE7BB214B}" type="pres">
      <dgm:prSet presAssocID="{9053A334-AA7B-4A7A-AB64-8CFCE8578CBB}" presName="parentText" presStyleLbl="node1" presStyleIdx="2" presStyleCnt="3">
        <dgm:presLayoutVars>
          <dgm:chMax val="0"/>
          <dgm:bulletEnabled val="1"/>
        </dgm:presLayoutVars>
      </dgm:prSet>
      <dgm:spPr/>
    </dgm:pt>
  </dgm:ptLst>
  <dgm:cxnLst>
    <dgm:cxn modelId="{17DB3B43-9ABD-4887-82B5-065846FA7DBA}" srcId="{8ABB2386-7D10-4CAD-B207-602CF809281B}" destId="{9053A334-AA7B-4A7A-AB64-8CFCE8578CBB}" srcOrd="2" destOrd="0" parTransId="{6CCABF66-2B6D-4581-BD18-D022A91E5A4D}" sibTransId="{884DE118-F5DA-45D2-AE67-39D108E4AA78}"/>
    <dgm:cxn modelId="{AC55BC4E-6D7F-D04E-9CF1-B0575855B024}" type="presOf" srcId="{8A421307-9370-4841-8893-B4405214AA81}" destId="{2B1D3166-5847-7742-A11F-D562188F5A06}" srcOrd="0" destOrd="0" presId="urn:microsoft.com/office/officeart/2005/8/layout/vList2"/>
    <dgm:cxn modelId="{FEAE1261-ABBE-9E47-86AA-CB7501A278FB}" type="presOf" srcId="{9053A334-AA7B-4A7A-AB64-8CFCE8578CBB}" destId="{BC56582B-DEBF-284E-95EE-E6DCE7BB214B}" srcOrd="0" destOrd="0" presId="urn:microsoft.com/office/officeart/2005/8/layout/vList2"/>
    <dgm:cxn modelId="{DE7E297E-CBB7-114A-964C-57BA870BA4C9}" type="presOf" srcId="{AECC0DBD-E930-44F9-B2A1-92997355A5B9}" destId="{2C84867B-A55D-A145-8294-130793310066}" srcOrd="0" destOrd="0" presId="urn:microsoft.com/office/officeart/2005/8/layout/vList2"/>
    <dgm:cxn modelId="{2BA6B185-B588-4781-A5BD-412680A6B257}" srcId="{8ABB2386-7D10-4CAD-B207-602CF809281B}" destId="{AECC0DBD-E930-44F9-B2A1-92997355A5B9}" srcOrd="0" destOrd="0" parTransId="{C4851000-8BE9-4057-9C05-7972EC90D03D}" sibTransId="{408599F6-658F-4221-AA64-36E5DEF09B7E}"/>
    <dgm:cxn modelId="{D5ACF7D5-C100-4A4B-A250-F81AEB21BCAF}" srcId="{8ABB2386-7D10-4CAD-B207-602CF809281B}" destId="{8A421307-9370-4841-8893-B4405214AA81}" srcOrd="1" destOrd="0" parTransId="{DD8D5A66-3725-4BEF-B5CA-81B1AEFFEFFE}" sibTransId="{18F1F09B-F4E7-4315-A8B2-B89EAD69BE32}"/>
    <dgm:cxn modelId="{7C917EF6-14F0-5648-98E5-CE8EC68BF337}" type="presOf" srcId="{8ABB2386-7D10-4CAD-B207-602CF809281B}" destId="{D8B47D58-562A-2848-9FCD-4775AC77FC10}" srcOrd="0" destOrd="0" presId="urn:microsoft.com/office/officeart/2005/8/layout/vList2"/>
    <dgm:cxn modelId="{175A3FD3-7665-1E4C-8AEF-BCCE525693A6}" type="presParOf" srcId="{D8B47D58-562A-2848-9FCD-4775AC77FC10}" destId="{2C84867B-A55D-A145-8294-130793310066}" srcOrd="0" destOrd="0" presId="urn:microsoft.com/office/officeart/2005/8/layout/vList2"/>
    <dgm:cxn modelId="{F8688809-9476-2646-B95A-A90BD5D3EEA8}" type="presParOf" srcId="{D8B47D58-562A-2848-9FCD-4775AC77FC10}" destId="{C1425910-BB37-7D47-8504-B10D060ADF7D}" srcOrd="1" destOrd="0" presId="urn:microsoft.com/office/officeart/2005/8/layout/vList2"/>
    <dgm:cxn modelId="{84440A9B-593A-9B40-9829-3BA54FF7E554}" type="presParOf" srcId="{D8B47D58-562A-2848-9FCD-4775AC77FC10}" destId="{2B1D3166-5847-7742-A11F-D562188F5A06}" srcOrd="2" destOrd="0" presId="urn:microsoft.com/office/officeart/2005/8/layout/vList2"/>
    <dgm:cxn modelId="{B4FCA9E5-41B2-2043-89BB-7BE38F768949}" type="presParOf" srcId="{D8B47D58-562A-2848-9FCD-4775AC77FC10}" destId="{E900B5D9-DB82-4241-9998-0306A9FB9809}" srcOrd="3" destOrd="0" presId="urn:microsoft.com/office/officeart/2005/8/layout/vList2"/>
    <dgm:cxn modelId="{AA36AFBA-2FDB-5944-847D-D2D2D4EF72D9}" type="presParOf" srcId="{D8B47D58-562A-2848-9FCD-4775AC77FC10}" destId="{BC56582B-DEBF-284E-95EE-E6DCE7BB214B}"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C84867B-A55D-A145-8294-130793310066}">
      <dsp:nvSpPr>
        <dsp:cNvPr id="0" name=""/>
        <dsp:cNvSpPr/>
      </dsp:nvSpPr>
      <dsp:spPr>
        <a:xfrm>
          <a:off x="0" y="558212"/>
          <a:ext cx="5124159" cy="1346304"/>
        </a:xfrm>
        <a:prstGeom prst="roundRect">
          <a:avLst/>
        </a:prstGeom>
        <a:gradFill rotWithShape="0">
          <a:gsLst>
            <a:gs pos="0">
              <a:schemeClr val="accent2">
                <a:hueOff val="0"/>
                <a:satOff val="0"/>
                <a:lumOff val="0"/>
                <a:alphaOff val="0"/>
                <a:tint val="96000"/>
                <a:lumMod val="104000"/>
              </a:schemeClr>
            </a:gs>
            <a:gs pos="100000">
              <a:schemeClr val="accent2">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Women often set important events into motion (as mothers, daughters, wives).</a:t>
          </a:r>
        </a:p>
      </dsp:txBody>
      <dsp:txXfrm>
        <a:off x="65721" y="623933"/>
        <a:ext cx="4992717" cy="1214862"/>
      </dsp:txXfrm>
    </dsp:sp>
    <dsp:sp modelId="{2B1D3166-5847-7742-A11F-D562188F5A06}">
      <dsp:nvSpPr>
        <dsp:cNvPr id="0" name=""/>
        <dsp:cNvSpPr/>
      </dsp:nvSpPr>
      <dsp:spPr>
        <a:xfrm>
          <a:off x="0" y="1959237"/>
          <a:ext cx="5124159" cy="1346304"/>
        </a:xfrm>
        <a:prstGeom prst="roundRect">
          <a:avLst/>
        </a:prstGeom>
        <a:gradFill rotWithShape="0">
          <a:gsLst>
            <a:gs pos="0">
              <a:schemeClr val="accent2">
                <a:hueOff val="446864"/>
                <a:satOff val="-9581"/>
                <a:lumOff val="-3726"/>
                <a:alphaOff val="0"/>
                <a:tint val="96000"/>
                <a:lumMod val="104000"/>
              </a:schemeClr>
            </a:gs>
            <a:gs pos="100000">
              <a:schemeClr val="accent2">
                <a:hueOff val="446864"/>
                <a:satOff val="-9581"/>
                <a:lumOff val="-3726"/>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Hannah’s independent spirit is manifested through her decision to dedicate her only son (the prophet Samuel) to God’s service (I Sam. 2:1-10).</a:t>
          </a:r>
        </a:p>
      </dsp:txBody>
      <dsp:txXfrm>
        <a:off x="65721" y="2024958"/>
        <a:ext cx="4992717" cy="1214862"/>
      </dsp:txXfrm>
    </dsp:sp>
    <dsp:sp modelId="{BC56582B-DEBF-284E-95EE-E6DCE7BB214B}">
      <dsp:nvSpPr>
        <dsp:cNvPr id="0" name=""/>
        <dsp:cNvSpPr/>
      </dsp:nvSpPr>
      <dsp:spPr>
        <a:xfrm>
          <a:off x="0" y="3360261"/>
          <a:ext cx="5124159" cy="1346304"/>
        </a:xfrm>
        <a:prstGeom prst="roundRect">
          <a:avLst/>
        </a:prstGeom>
        <a:gradFill rotWithShape="0">
          <a:gsLst>
            <a:gs pos="0">
              <a:schemeClr val="accent2">
                <a:hueOff val="893727"/>
                <a:satOff val="-19162"/>
                <a:lumOff val="-7451"/>
                <a:alphaOff val="0"/>
                <a:tint val="96000"/>
                <a:lumMod val="104000"/>
              </a:schemeClr>
            </a:gs>
            <a:gs pos="100000">
              <a:schemeClr val="accent2">
                <a:hueOff val="893727"/>
                <a:satOff val="-19162"/>
                <a:lumOff val="-7451"/>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Ruth and Naomi are remembered for their commitment, courage and perseverance.</a:t>
          </a:r>
        </a:p>
      </dsp:txBody>
      <dsp:txXfrm>
        <a:off x="65721" y="3425982"/>
        <a:ext cx="4992717" cy="121486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942416" y="2514601"/>
            <a:ext cx="6600451" cy="2262781"/>
          </a:xfrm>
        </p:spPr>
        <p:txBody>
          <a:bodyPr anchor="b">
            <a:normAutofit/>
          </a:bodyPr>
          <a:lstStyle>
            <a:lvl1pPr>
              <a:defRPr sz="5400"/>
            </a:lvl1pPr>
          </a:lstStyle>
          <a:p>
            <a:r>
              <a:rPr lang="en-GB"/>
              <a:t>Click to edit Master title style</a:t>
            </a:r>
            <a:endParaRPr lang="en-US" dirty="0"/>
          </a:p>
        </p:txBody>
      </p:sp>
      <p:sp>
        <p:nvSpPr>
          <p:cNvPr id="3" name="Subtitle 2"/>
          <p:cNvSpPr>
            <a:spLocks noGrp="1"/>
          </p:cNvSpPr>
          <p:nvPr>
            <p:ph type="subTitle" idx="1"/>
          </p:nvPr>
        </p:nvSpPr>
        <p:spPr>
          <a:xfrm>
            <a:off x="1942416" y="4777380"/>
            <a:ext cx="6600451"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endParaRPr lang="en-US" altLang="en-US"/>
          </a:p>
        </p:txBody>
      </p:sp>
      <p:sp>
        <p:nvSpPr>
          <p:cNvPr id="5" name="Footer Placeholder 4"/>
          <p:cNvSpPr>
            <a:spLocks noGrp="1"/>
          </p:cNvSpPr>
          <p:nvPr>
            <p:ph type="ftr" sz="quarter" idx="11"/>
          </p:nvPr>
        </p:nvSpPr>
        <p:spPr/>
        <p:txBody>
          <a:bodyPr/>
          <a:lstStyle/>
          <a:p>
            <a:endParaRPr lang="en-US" altLang="en-US"/>
          </a:p>
        </p:txBody>
      </p:sp>
      <p:sp>
        <p:nvSpPr>
          <p:cNvPr id="9" name="Freeform 8"/>
          <p:cNvSpPr/>
          <p:nvPr/>
        </p:nvSpPr>
        <p:spPr bwMode="auto">
          <a:xfrm>
            <a:off x="-31719" y="4321158"/>
            <a:ext cx="1395473" cy="781781"/>
          </a:xfrm>
          <a:custGeom>
            <a:avLst/>
            <a:gdLst/>
            <a:ahLst/>
            <a:cxnLst/>
            <a:rect l="l" t="t" r="r" b="b"/>
            <a:pathLst>
              <a:path w="8042" h="10000">
                <a:moveTo>
                  <a:pt x="5799" y="10000"/>
                </a:moveTo>
                <a:cubicBezTo>
                  <a:pt x="5880" y="10000"/>
                  <a:pt x="5934" y="9940"/>
                  <a:pt x="5961" y="9880"/>
                </a:cubicBezTo>
                <a:cubicBezTo>
                  <a:pt x="5961" y="9820"/>
                  <a:pt x="5988" y="9820"/>
                  <a:pt x="5988" y="9820"/>
                </a:cubicBezTo>
                <a:lnTo>
                  <a:pt x="8042" y="5260"/>
                </a:lnTo>
                <a:cubicBezTo>
                  <a:pt x="8096" y="5140"/>
                  <a:pt x="8096" y="4901"/>
                  <a:pt x="8042" y="4721"/>
                </a:cubicBezTo>
                <a:lnTo>
                  <a:pt x="5988" y="221"/>
                </a:lnTo>
                <a:cubicBezTo>
                  <a:pt x="5988" y="160"/>
                  <a:pt x="5961" y="160"/>
                  <a:pt x="5961" y="160"/>
                </a:cubicBezTo>
                <a:cubicBezTo>
                  <a:pt x="5934" y="101"/>
                  <a:pt x="5880" y="41"/>
                  <a:pt x="5799" y="41"/>
                </a:cubicBezTo>
                <a:lnTo>
                  <a:pt x="18" y="0"/>
                </a:lnTo>
                <a:cubicBezTo>
                  <a:pt x="12" y="3330"/>
                  <a:pt x="6" y="6661"/>
                  <a:pt x="0" y="9991"/>
                </a:cubicBezTo>
                <a:lnTo>
                  <a:pt x="5799" y="10000"/>
                </a:lnTo>
                <a:close/>
              </a:path>
            </a:pathLst>
          </a:custGeom>
          <a:solidFill>
            <a:schemeClr val="accent1"/>
          </a:solidFill>
          <a:ln>
            <a:noFill/>
          </a:ln>
        </p:spPr>
      </p:sp>
      <p:sp>
        <p:nvSpPr>
          <p:cNvPr id="6" name="Slide Number Placeholder 5"/>
          <p:cNvSpPr>
            <a:spLocks noGrp="1"/>
          </p:cNvSpPr>
          <p:nvPr>
            <p:ph type="sldNum" sz="quarter" idx="12"/>
          </p:nvPr>
        </p:nvSpPr>
        <p:spPr>
          <a:xfrm>
            <a:off x="423334" y="4529541"/>
            <a:ext cx="584978" cy="365125"/>
          </a:xfrm>
        </p:spPr>
        <p:txBody>
          <a:bodyPr/>
          <a:lstStyle/>
          <a:p>
            <a:fld id="{CA86160D-1764-694E-A804-1C4F198A4E6A}" type="slidenum">
              <a:rPr lang="en-US" altLang="en-US" smtClean="0"/>
              <a:pPr/>
              <a:t>‹#›</a:t>
            </a:fld>
            <a:endParaRPr lang="en-US" altLang="en-US"/>
          </a:p>
        </p:txBody>
      </p:sp>
    </p:spTree>
    <p:extLst>
      <p:ext uri="{BB962C8B-B14F-4D97-AF65-F5344CB8AC3E}">
        <p14:creationId xmlns:p14="http://schemas.microsoft.com/office/powerpoint/2010/main" val="39075339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945201" y="624110"/>
            <a:ext cx="6589199" cy="1280890"/>
          </a:xfrm>
        </p:spPr>
        <p:txBody>
          <a:bodyPr/>
          <a:lstStyle/>
          <a:p>
            <a:r>
              <a:rPr lang="en-GB"/>
              <a:t>Click to edit Master title style</a:t>
            </a:r>
            <a:endParaRPr lang="en-US" dirty="0"/>
          </a:p>
        </p:txBody>
      </p:sp>
      <p:sp>
        <p:nvSpPr>
          <p:cNvPr id="3" name="Content Placeholder 2"/>
          <p:cNvSpPr>
            <a:spLocks noGrp="1"/>
          </p:cNvSpPr>
          <p:nvPr>
            <p:ph idx="1"/>
          </p:nvPr>
        </p:nvSpPr>
        <p:spPr>
          <a:xfrm>
            <a:off x="1942415" y="2133600"/>
            <a:ext cx="6591985" cy="377762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endParaRPr lang="en-US" altLang="en-US"/>
          </a:p>
        </p:txBody>
      </p:sp>
      <p:sp>
        <p:nvSpPr>
          <p:cNvPr id="5" name="Footer Placeholder 4"/>
          <p:cNvSpPr>
            <a:spLocks noGrp="1"/>
          </p:cNvSpPr>
          <p:nvPr>
            <p:ph type="ftr" sz="quarter" idx="11"/>
          </p:nvPr>
        </p:nvSpPr>
        <p:spPr/>
        <p:txBody>
          <a:bodyPr/>
          <a:lstStyle/>
          <a:p>
            <a:endParaRPr lang="en-US" altLang="en-US"/>
          </a:p>
        </p:txBody>
      </p:sp>
      <p:sp>
        <p:nvSpPr>
          <p:cNvPr id="10"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7C6F319-AA88-234A-94C4-83F426D212AF}" type="slidenum">
              <a:rPr lang="en-US" altLang="en-US" smtClean="0"/>
              <a:pPr/>
              <a:t>‹#›</a:t>
            </a:fld>
            <a:endParaRPr lang="en-US" altLang="en-US"/>
          </a:p>
        </p:txBody>
      </p:sp>
    </p:spTree>
    <p:extLst>
      <p:ext uri="{BB962C8B-B14F-4D97-AF65-F5344CB8AC3E}">
        <p14:creationId xmlns:p14="http://schemas.microsoft.com/office/powerpoint/2010/main" val="40539336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942415" y="2074562"/>
            <a:ext cx="6591985" cy="1468800"/>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942415" y="3581400"/>
            <a:ext cx="6591985"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endParaRPr lang="en-US" altLang="en-US"/>
          </a:p>
        </p:txBody>
      </p:sp>
      <p:sp>
        <p:nvSpPr>
          <p:cNvPr id="5" name="Footer Placeholder 4"/>
          <p:cNvSpPr>
            <a:spLocks noGrp="1"/>
          </p:cNvSpPr>
          <p:nvPr>
            <p:ph type="ftr" sz="quarter" idx="11"/>
          </p:nvPr>
        </p:nvSpPr>
        <p:spPr/>
        <p:txBody>
          <a:bodyPr/>
          <a:lstStyle/>
          <a:p>
            <a:endParaRPr lang="en-US" altLang="en-US"/>
          </a:p>
        </p:txBody>
      </p:sp>
      <p:sp>
        <p:nvSpPr>
          <p:cNvPr id="11" name="Freeform 11"/>
          <p:cNvSpPr/>
          <p:nvPr/>
        </p:nvSpPr>
        <p:spPr bwMode="auto">
          <a:xfrm flipV="1">
            <a:off x="58" y="3166527"/>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a:xfrm>
            <a:off x="511228" y="3244140"/>
            <a:ext cx="584978" cy="365125"/>
          </a:xfrm>
        </p:spPr>
        <p:txBody>
          <a:bodyPr/>
          <a:lstStyle/>
          <a:p>
            <a:fld id="{ABEB42F6-690F-5C4A-83B8-50DA36F8BD34}" type="slidenum">
              <a:rPr lang="en-US" altLang="en-US" smtClean="0"/>
              <a:pPr/>
              <a:t>‹#›</a:t>
            </a:fld>
            <a:endParaRPr lang="en-US" altLang="en-US"/>
          </a:p>
        </p:txBody>
      </p:sp>
    </p:spTree>
    <p:extLst>
      <p:ext uri="{BB962C8B-B14F-4D97-AF65-F5344CB8AC3E}">
        <p14:creationId xmlns:p14="http://schemas.microsoft.com/office/powerpoint/2010/main" val="22543961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942416" y="2136706"/>
            <a:ext cx="3197531" cy="376739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337307" y="2136706"/>
            <a:ext cx="3197093" cy="376739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endParaRPr lang="en-US" altLang="en-US"/>
          </a:p>
        </p:txBody>
      </p:sp>
      <p:sp>
        <p:nvSpPr>
          <p:cNvPr id="6" name="Footer Placeholder 5"/>
          <p:cNvSpPr>
            <a:spLocks noGrp="1"/>
          </p:cNvSpPr>
          <p:nvPr>
            <p:ph type="ftr" sz="quarter" idx="11"/>
          </p:nvPr>
        </p:nvSpPr>
        <p:spPr/>
        <p:txBody>
          <a:bodyPr/>
          <a:lstStyle/>
          <a:p>
            <a:endParaRPr lang="en-US" altLang="en-US"/>
          </a:p>
        </p:txBody>
      </p:sp>
      <p:sp>
        <p:nvSpPr>
          <p:cNvPr id="12"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13" name="Slide Number Placeholder 5"/>
          <p:cNvSpPr>
            <a:spLocks noGrp="1"/>
          </p:cNvSpPr>
          <p:nvPr>
            <p:ph type="sldNum" sz="quarter" idx="12"/>
          </p:nvPr>
        </p:nvSpPr>
        <p:spPr>
          <a:xfrm>
            <a:off x="511228" y="787783"/>
            <a:ext cx="584978" cy="365125"/>
          </a:xfrm>
        </p:spPr>
        <p:txBody>
          <a:bodyPr/>
          <a:lstStyle/>
          <a:p>
            <a:fld id="{EFF27FF2-CD45-3447-B14B-CEB2F95E97CD}" type="slidenum">
              <a:rPr lang="en-US" altLang="en-US" smtClean="0"/>
              <a:pPr/>
              <a:t>‹#›</a:t>
            </a:fld>
            <a:endParaRPr lang="en-US" altLang="en-US"/>
          </a:p>
        </p:txBody>
      </p:sp>
    </p:spTree>
    <p:extLst>
      <p:ext uri="{BB962C8B-B14F-4D97-AF65-F5344CB8AC3E}">
        <p14:creationId xmlns:p14="http://schemas.microsoft.com/office/powerpoint/2010/main" val="2321296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2265352" y="2226626"/>
            <a:ext cx="2874596"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942415" y="2802888"/>
            <a:ext cx="3197532" cy="3105703"/>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656154" y="2223398"/>
            <a:ext cx="2873239"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333715" y="2799660"/>
            <a:ext cx="3195680" cy="3105703"/>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endParaRPr lang="en-US" altLang="en-US"/>
          </a:p>
        </p:txBody>
      </p:sp>
      <p:sp>
        <p:nvSpPr>
          <p:cNvPr id="8" name="Footer Placeholder 7"/>
          <p:cNvSpPr>
            <a:spLocks noGrp="1"/>
          </p:cNvSpPr>
          <p:nvPr>
            <p:ph type="ftr" sz="quarter" idx="11"/>
          </p:nvPr>
        </p:nvSpPr>
        <p:spPr/>
        <p:txBody>
          <a:bodyPr/>
          <a:lstStyle/>
          <a:p>
            <a:endParaRPr lang="en-US" altLang="en-US"/>
          </a:p>
        </p:txBody>
      </p:sp>
      <p:sp>
        <p:nvSpPr>
          <p:cNvPr id="11"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12" name="Slide Number Placeholder 5"/>
          <p:cNvSpPr>
            <a:spLocks noGrp="1"/>
          </p:cNvSpPr>
          <p:nvPr>
            <p:ph type="sldNum" sz="quarter" idx="12"/>
          </p:nvPr>
        </p:nvSpPr>
        <p:spPr>
          <a:xfrm>
            <a:off x="511228" y="787783"/>
            <a:ext cx="584978" cy="365125"/>
          </a:xfrm>
        </p:spPr>
        <p:txBody>
          <a:bodyPr/>
          <a:lstStyle/>
          <a:p>
            <a:fld id="{6FA8E262-87F5-0A48-A1C0-758482A521A9}" type="slidenum">
              <a:rPr lang="en-US" altLang="en-US" smtClean="0"/>
              <a:pPr/>
              <a:t>‹#›</a:t>
            </a:fld>
            <a:endParaRPr lang="en-US" altLang="en-US"/>
          </a:p>
        </p:txBody>
      </p:sp>
    </p:spTree>
    <p:extLst>
      <p:ext uri="{BB962C8B-B14F-4D97-AF65-F5344CB8AC3E}">
        <p14:creationId xmlns:p14="http://schemas.microsoft.com/office/powerpoint/2010/main" val="30549218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945200" y="624110"/>
            <a:ext cx="6589200" cy="128089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endParaRPr lang="en-US" altLang="en-US"/>
          </a:p>
        </p:txBody>
      </p:sp>
      <p:sp>
        <p:nvSpPr>
          <p:cNvPr id="4" name="Footer Placeholder 3"/>
          <p:cNvSpPr>
            <a:spLocks noGrp="1"/>
          </p:cNvSpPr>
          <p:nvPr>
            <p:ph type="ftr" sz="quarter" idx="11"/>
          </p:nvPr>
        </p:nvSpPr>
        <p:spPr/>
        <p:txBody>
          <a:bodyPr/>
          <a:lstStyle/>
          <a:p>
            <a:endParaRPr lang="en-US" altLang="en-US"/>
          </a:p>
        </p:txBody>
      </p:sp>
      <p:sp>
        <p:nvSpPr>
          <p:cNvPr id="8"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79A57CD9-D46B-DD41-8FB0-9000981E9C70}" type="slidenum">
              <a:rPr lang="en-US" altLang="en-US" smtClean="0"/>
              <a:pPr/>
              <a:t>‹#›</a:t>
            </a:fld>
            <a:endParaRPr lang="en-US" altLang="en-US"/>
          </a:p>
        </p:txBody>
      </p:sp>
    </p:spTree>
    <p:extLst>
      <p:ext uri="{BB962C8B-B14F-4D97-AF65-F5344CB8AC3E}">
        <p14:creationId xmlns:p14="http://schemas.microsoft.com/office/powerpoint/2010/main" val="6500274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endParaRPr lang="en-US" altLang="en-US"/>
          </a:p>
        </p:txBody>
      </p:sp>
      <p:sp>
        <p:nvSpPr>
          <p:cNvPr id="3" name="Footer Placeholder 2"/>
          <p:cNvSpPr>
            <a:spLocks noGrp="1"/>
          </p:cNvSpPr>
          <p:nvPr>
            <p:ph type="ftr" sz="quarter" idx="11"/>
          </p:nvPr>
        </p:nvSpPr>
        <p:spPr/>
        <p:txBody>
          <a:bodyPr/>
          <a:lstStyle/>
          <a:p>
            <a:endParaRPr lang="en-US" altLang="en-US"/>
          </a:p>
        </p:txBody>
      </p:sp>
      <p:sp>
        <p:nvSpPr>
          <p:cNvPr id="6"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4FF336F8-FB22-E44F-A713-AD07B36A8DEF}" type="slidenum">
              <a:rPr lang="en-US" altLang="en-US" smtClean="0"/>
              <a:pPr/>
              <a:t>‹#›</a:t>
            </a:fld>
            <a:endParaRPr lang="en-US" altLang="en-US"/>
          </a:p>
        </p:txBody>
      </p:sp>
    </p:spTree>
    <p:extLst>
      <p:ext uri="{BB962C8B-B14F-4D97-AF65-F5344CB8AC3E}">
        <p14:creationId xmlns:p14="http://schemas.microsoft.com/office/powerpoint/2010/main" val="14932124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42415" y="446088"/>
            <a:ext cx="2629584" cy="976312"/>
          </a:xfrm>
        </p:spPr>
        <p:txBody>
          <a:bodyPr anchor="b"/>
          <a:lstStyle>
            <a:lvl1pPr algn="l">
              <a:defRPr sz="2000" b="0"/>
            </a:lvl1pPr>
          </a:lstStyle>
          <a:p>
            <a:r>
              <a:rPr lang="en-GB"/>
              <a:t>Click to edit Master title style</a:t>
            </a:r>
            <a:endParaRPr lang="en-US" dirty="0"/>
          </a:p>
        </p:txBody>
      </p:sp>
      <p:sp>
        <p:nvSpPr>
          <p:cNvPr id="3" name="Content Placeholder 2"/>
          <p:cNvSpPr>
            <a:spLocks noGrp="1"/>
          </p:cNvSpPr>
          <p:nvPr>
            <p:ph idx="1"/>
          </p:nvPr>
        </p:nvSpPr>
        <p:spPr>
          <a:xfrm>
            <a:off x="4743494" y="446089"/>
            <a:ext cx="3790906" cy="5414963"/>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942415" y="1598613"/>
            <a:ext cx="2629584"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endParaRPr lang="en-US" altLang="en-US"/>
          </a:p>
        </p:txBody>
      </p:sp>
      <p:sp>
        <p:nvSpPr>
          <p:cNvPr id="6" name="Footer Placeholder 5"/>
          <p:cNvSpPr>
            <a:spLocks noGrp="1"/>
          </p:cNvSpPr>
          <p:nvPr>
            <p:ph type="ftr" sz="quarter" idx="11"/>
          </p:nvPr>
        </p:nvSpPr>
        <p:spPr/>
        <p:txBody>
          <a:bodyPr/>
          <a:lstStyle/>
          <a:p>
            <a:endParaRPr lang="en-US" altLang="en-US"/>
          </a:p>
        </p:txBody>
      </p:sp>
      <p:sp>
        <p:nvSpPr>
          <p:cNvPr id="10"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18F65857-ABFD-9A43-86F5-36E24B3D8EE8}" type="slidenum">
              <a:rPr lang="en-US" altLang="en-US" smtClean="0"/>
              <a:pPr/>
              <a:t>‹#›</a:t>
            </a:fld>
            <a:endParaRPr lang="en-US" altLang="en-US"/>
          </a:p>
        </p:txBody>
      </p:sp>
    </p:spTree>
    <p:extLst>
      <p:ext uri="{BB962C8B-B14F-4D97-AF65-F5344CB8AC3E}">
        <p14:creationId xmlns:p14="http://schemas.microsoft.com/office/powerpoint/2010/main" val="6516610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42415" y="4800600"/>
            <a:ext cx="6591985"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942415" y="634965"/>
            <a:ext cx="6591985"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942415" y="5367338"/>
            <a:ext cx="6591985"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endParaRPr lang="en-US" altLang="en-US"/>
          </a:p>
        </p:txBody>
      </p:sp>
      <p:sp>
        <p:nvSpPr>
          <p:cNvPr id="6" name="Footer Placeholder 5"/>
          <p:cNvSpPr>
            <a:spLocks noGrp="1"/>
          </p:cNvSpPr>
          <p:nvPr>
            <p:ph type="ftr" sz="quarter" idx="11"/>
          </p:nvPr>
        </p:nvSpPr>
        <p:spPr/>
        <p:txBody>
          <a:bodyPr/>
          <a:lstStyle/>
          <a:p>
            <a:endParaRPr lang="en-US" altLang="en-US"/>
          </a:p>
        </p:txBody>
      </p:sp>
      <p:sp>
        <p:nvSpPr>
          <p:cNvPr id="10" name="Freeform 11"/>
          <p:cNvSpPr/>
          <p:nvPr/>
        </p:nvSpPr>
        <p:spPr bwMode="auto">
          <a:xfrm flipV="1">
            <a:off x="58" y="4910660"/>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511228" y="4983088"/>
            <a:ext cx="584978" cy="365125"/>
          </a:xfrm>
        </p:spPr>
        <p:txBody>
          <a:bodyPr/>
          <a:lstStyle/>
          <a:p>
            <a:fld id="{7D7F4C9C-CB18-4541-BA61-F2BA8E8C343E}" type="slidenum">
              <a:rPr lang="en-US" altLang="en-US" smtClean="0"/>
              <a:pPr/>
              <a:t>‹#›</a:t>
            </a:fld>
            <a:endParaRPr lang="en-US" altLang="en-US"/>
          </a:p>
        </p:txBody>
      </p:sp>
    </p:spTree>
    <p:extLst>
      <p:ext uri="{BB962C8B-B14F-4D97-AF65-F5344CB8AC3E}">
        <p14:creationId xmlns:p14="http://schemas.microsoft.com/office/powerpoint/2010/main" val="20311790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942415" y="609600"/>
            <a:ext cx="6591985" cy="3117040"/>
          </a:xfrm>
        </p:spPr>
        <p:txBody>
          <a:bodyPr anchor="ctr">
            <a:normAutofit/>
          </a:bodyPr>
          <a:lstStyle>
            <a:lvl1pPr algn="l">
              <a:defRPr sz="4800" b="0" cap="none"/>
            </a:lvl1pPr>
          </a:lstStyle>
          <a:p>
            <a:r>
              <a:rPr lang="en-GB"/>
              <a:t>Click to edit Master title style</a:t>
            </a:r>
            <a:endParaRPr lang="en-US" dirty="0"/>
          </a:p>
        </p:txBody>
      </p:sp>
      <p:sp>
        <p:nvSpPr>
          <p:cNvPr id="3" name="Text Placeholder 2"/>
          <p:cNvSpPr>
            <a:spLocks noGrp="1"/>
          </p:cNvSpPr>
          <p:nvPr>
            <p:ph type="body" idx="1"/>
          </p:nvPr>
        </p:nvSpPr>
        <p:spPr>
          <a:xfrm>
            <a:off x="1942415" y="4354046"/>
            <a:ext cx="6591985"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endParaRPr lang="en-US" altLang="en-US"/>
          </a:p>
        </p:txBody>
      </p:sp>
      <p:sp>
        <p:nvSpPr>
          <p:cNvPr id="5" name="Footer Placeholder 4"/>
          <p:cNvSpPr>
            <a:spLocks noGrp="1"/>
          </p:cNvSpPr>
          <p:nvPr>
            <p:ph type="ftr" sz="quarter" idx="11"/>
          </p:nvPr>
        </p:nvSpPr>
        <p:spPr/>
        <p:txBody>
          <a:bodyPr/>
          <a:lstStyle/>
          <a:p>
            <a:endParaRPr lang="en-US" altLang="en-US"/>
          </a:p>
        </p:txBody>
      </p:sp>
      <p:sp>
        <p:nvSpPr>
          <p:cNvPr id="10" name="Freeform 11"/>
          <p:cNvSpPr/>
          <p:nvPr/>
        </p:nvSpPr>
        <p:spPr bwMode="auto">
          <a:xfrm flipV="1">
            <a:off x="58" y="3166527"/>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a:xfrm>
            <a:off x="511228" y="3244140"/>
            <a:ext cx="584978" cy="365125"/>
          </a:xfrm>
        </p:spPr>
        <p:txBody>
          <a:bodyPr/>
          <a:lstStyle/>
          <a:p>
            <a:fld id="{04F17BEE-71D5-0D43-AB04-FED3A07496EC}" type="slidenum">
              <a:rPr lang="en-US" altLang="en-US" smtClean="0"/>
              <a:pPr/>
              <a:t>‹#›</a:t>
            </a:fld>
            <a:endParaRPr lang="en-US" altLang="en-US"/>
          </a:p>
        </p:txBody>
      </p:sp>
    </p:spTree>
    <p:extLst>
      <p:ext uri="{BB962C8B-B14F-4D97-AF65-F5344CB8AC3E}">
        <p14:creationId xmlns:p14="http://schemas.microsoft.com/office/powerpoint/2010/main" val="41646809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188123" y="609600"/>
            <a:ext cx="6109587" cy="2895600"/>
          </a:xfrm>
        </p:spPr>
        <p:txBody>
          <a:bodyPr anchor="ctr">
            <a:normAutofit/>
          </a:bodyPr>
          <a:lstStyle>
            <a:lvl1pPr algn="l">
              <a:defRPr sz="4800" b="0" cap="none"/>
            </a:lvl1pPr>
          </a:lstStyle>
          <a:p>
            <a:r>
              <a:rPr lang="en-GB"/>
              <a:t>Click to edit Master title style</a:t>
            </a:r>
            <a:endParaRPr lang="en-US" dirty="0"/>
          </a:p>
        </p:txBody>
      </p:sp>
      <p:sp>
        <p:nvSpPr>
          <p:cNvPr id="13" name="Text Placeholder 9"/>
          <p:cNvSpPr>
            <a:spLocks noGrp="1"/>
          </p:cNvSpPr>
          <p:nvPr>
            <p:ph type="body" sz="quarter" idx="13"/>
          </p:nvPr>
        </p:nvSpPr>
        <p:spPr>
          <a:xfrm>
            <a:off x="2415972" y="3505200"/>
            <a:ext cx="5653888"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1942415" y="4354046"/>
            <a:ext cx="6591985"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endParaRPr lang="en-US" altLang="en-US"/>
          </a:p>
        </p:txBody>
      </p:sp>
      <p:sp>
        <p:nvSpPr>
          <p:cNvPr id="5" name="Footer Placeholder 4"/>
          <p:cNvSpPr>
            <a:spLocks noGrp="1"/>
          </p:cNvSpPr>
          <p:nvPr>
            <p:ph type="ftr" sz="quarter" idx="11"/>
          </p:nvPr>
        </p:nvSpPr>
        <p:spPr/>
        <p:txBody>
          <a:bodyPr/>
          <a:lstStyle/>
          <a:p>
            <a:endParaRPr lang="en-US" altLang="en-US"/>
          </a:p>
        </p:txBody>
      </p:sp>
      <p:sp>
        <p:nvSpPr>
          <p:cNvPr id="19" name="Freeform 11"/>
          <p:cNvSpPr/>
          <p:nvPr/>
        </p:nvSpPr>
        <p:spPr bwMode="auto">
          <a:xfrm flipV="1">
            <a:off x="58" y="3166527"/>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a:xfrm>
            <a:off x="511228" y="3244140"/>
            <a:ext cx="584978" cy="365125"/>
          </a:xfrm>
        </p:spPr>
        <p:txBody>
          <a:bodyPr/>
          <a:lstStyle/>
          <a:p>
            <a:fld id="{04F17BEE-71D5-0D43-AB04-FED3A07496EC}" type="slidenum">
              <a:rPr lang="en-US" altLang="en-US" smtClean="0"/>
              <a:pPr/>
              <a:t>‹#›</a:t>
            </a:fld>
            <a:endParaRPr lang="en-US" altLang="en-US"/>
          </a:p>
        </p:txBody>
      </p:sp>
      <p:sp>
        <p:nvSpPr>
          <p:cNvPr id="14" name="TextBox 13"/>
          <p:cNvSpPr txBox="1"/>
          <p:nvPr/>
        </p:nvSpPr>
        <p:spPr>
          <a:xfrm>
            <a:off x="1808316" y="648005"/>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8169533" y="290530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421648301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942415" y="2438401"/>
            <a:ext cx="6591985" cy="2724845"/>
          </a:xfrm>
        </p:spPr>
        <p:txBody>
          <a:bodyPr anchor="b">
            <a:normAutofit/>
          </a:bodyPr>
          <a:lstStyle>
            <a:lvl1pPr algn="l">
              <a:defRPr sz="4800" b="0"/>
            </a:lvl1pPr>
          </a:lstStyle>
          <a:p>
            <a:r>
              <a:rPr lang="en-GB"/>
              <a:t>Click to edit Master title style</a:t>
            </a:r>
            <a:endParaRPr lang="en-US" dirty="0"/>
          </a:p>
        </p:txBody>
      </p:sp>
      <p:sp>
        <p:nvSpPr>
          <p:cNvPr id="4" name="Text Placeholder 3"/>
          <p:cNvSpPr>
            <a:spLocks noGrp="1"/>
          </p:cNvSpPr>
          <p:nvPr>
            <p:ph type="body" sz="half" idx="2"/>
          </p:nvPr>
        </p:nvSpPr>
        <p:spPr>
          <a:xfrm>
            <a:off x="1942415" y="5181600"/>
            <a:ext cx="6591985"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endParaRPr lang="en-US" altLang="en-US"/>
          </a:p>
        </p:txBody>
      </p:sp>
      <p:sp>
        <p:nvSpPr>
          <p:cNvPr id="6" name="Footer Placeholder 5"/>
          <p:cNvSpPr>
            <a:spLocks noGrp="1"/>
          </p:cNvSpPr>
          <p:nvPr>
            <p:ph type="ftr" sz="quarter" idx="11"/>
          </p:nvPr>
        </p:nvSpPr>
        <p:spPr/>
        <p:txBody>
          <a:bodyPr/>
          <a:lstStyle/>
          <a:p>
            <a:endParaRPr lang="en-US" altLang="en-US"/>
          </a:p>
        </p:txBody>
      </p:sp>
      <p:sp>
        <p:nvSpPr>
          <p:cNvPr id="11" name="Freeform 11"/>
          <p:cNvSpPr/>
          <p:nvPr/>
        </p:nvSpPr>
        <p:spPr bwMode="auto">
          <a:xfrm flipV="1">
            <a:off x="58" y="4910660"/>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511228" y="4983088"/>
            <a:ext cx="584978" cy="365125"/>
          </a:xfrm>
        </p:spPr>
        <p:txBody>
          <a:bodyPr/>
          <a:lstStyle/>
          <a:p>
            <a:fld id="{04F17BEE-71D5-0D43-AB04-FED3A07496EC}" type="slidenum">
              <a:rPr lang="en-US" altLang="en-US" smtClean="0"/>
              <a:pPr/>
              <a:t>‹#›</a:t>
            </a:fld>
            <a:endParaRPr lang="en-US" altLang="en-US"/>
          </a:p>
        </p:txBody>
      </p:sp>
    </p:spTree>
    <p:extLst>
      <p:ext uri="{BB962C8B-B14F-4D97-AF65-F5344CB8AC3E}">
        <p14:creationId xmlns:p14="http://schemas.microsoft.com/office/powerpoint/2010/main" val="134888221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3" name="Title 1"/>
          <p:cNvSpPr>
            <a:spLocks noGrp="1"/>
          </p:cNvSpPr>
          <p:nvPr>
            <p:ph type="title"/>
          </p:nvPr>
        </p:nvSpPr>
        <p:spPr>
          <a:xfrm>
            <a:off x="2188123" y="609600"/>
            <a:ext cx="6109587" cy="2895600"/>
          </a:xfrm>
        </p:spPr>
        <p:txBody>
          <a:bodyPr anchor="ctr">
            <a:normAutofit/>
          </a:bodyPr>
          <a:lstStyle>
            <a:lvl1pPr algn="l">
              <a:defRPr sz="4800" b="0" cap="none"/>
            </a:lvl1pPr>
          </a:lstStyle>
          <a:p>
            <a:r>
              <a:rPr lang="en-GB"/>
              <a:t>Click to edit Master title style</a:t>
            </a:r>
            <a:endParaRPr lang="en-US" dirty="0"/>
          </a:p>
        </p:txBody>
      </p:sp>
      <p:sp>
        <p:nvSpPr>
          <p:cNvPr id="21" name="Text Placeholder 9"/>
          <p:cNvSpPr>
            <a:spLocks noGrp="1"/>
          </p:cNvSpPr>
          <p:nvPr>
            <p:ph type="body" sz="quarter" idx="13"/>
          </p:nvPr>
        </p:nvSpPr>
        <p:spPr>
          <a:xfrm>
            <a:off x="1942415" y="4343400"/>
            <a:ext cx="6688292"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4" name="Text Placeholder 3"/>
          <p:cNvSpPr>
            <a:spLocks noGrp="1"/>
          </p:cNvSpPr>
          <p:nvPr>
            <p:ph type="body" sz="half" idx="2"/>
          </p:nvPr>
        </p:nvSpPr>
        <p:spPr>
          <a:xfrm>
            <a:off x="1942415" y="5181600"/>
            <a:ext cx="6688292"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endParaRPr lang="en-US" altLang="en-US"/>
          </a:p>
        </p:txBody>
      </p:sp>
      <p:sp>
        <p:nvSpPr>
          <p:cNvPr id="6" name="Footer Placeholder 5"/>
          <p:cNvSpPr>
            <a:spLocks noGrp="1"/>
          </p:cNvSpPr>
          <p:nvPr>
            <p:ph type="ftr" sz="quarter" idx="11"/>
          </p:nvPr>
        </p:nvSpPr>
        <p:spPr/>
        <p:txBody>
          <a:bodyPr/>
          <a:lstStyle/>
          <a:p>
            <a:endParaRPr lang="en-US" altLang="en-US"/>
          </a:p>
        </p:txBody>
      </p:sp>
      <p:sp>
        <p:nvSpPr>
          <p:cNvPr id="20" name="Freeform 11"/>
          <p:cNvSpPr/>
          <p:nvPr/>
        </p:nvSpPr>
        <p:spPr bwMode="auto">
          <a:xfrm flipV="1">
            <a:off x="58" y="4910660"/>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511228" y="4983088"/>
            <a:ext cx="584978" cy="365125"/>
          </a:xfrm>
        </p:spPr>
        <p:txBody>
          <a:bodyPr/>
          <a:lstStyle/>
          <a:p>
            <a:fld id="{04F17BEE-71D5-0D43-AB04-FED3A07496EC}" type="slidenum">
              <a:rPr lang="en-US" altLang="en-US" smtClean="0"/>
              <a:pPr/>
              <a:t>‹#›</a:t>
            </a:fld>
            <a:endParaRPr lang="en-US" altLang="en-US"/>
          </a:p>
        </p:txBody>
      </p:sp>
      <p:sp>
        <p:nvSpPr>
          <p:cNvPr id="11" name="TextBox 10"/>
          <p:cNvSpPr txBox="1"/>
          <p:nvPr/>
        </p:nvSpPr>
        <p:spPr>
          <a:xfrm>
            <a:off x="1808316" y="648005"/>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2" name="TextBox 11"/>
          <p:cNvSpPr txBox="1"/>
          <p:nvPr/>
        </p:nvSpPr>
        <p:spPr>
          <a:xfrm>
            <a:off x="8169533" y="290530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43122681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942416" y="627407"/>
            <a:ext cx="6591984" cy="2880020"/>
          </a:xfrm>
        </p:spPr>
        <p:txBody>
          <a:bodyPr anchor="ctr">
            <a:normAutofit/>
          </a:bodyPr>
          <a:lstStyle>
            <a:lvl1pPr algn="l">
              <a:defRPr sz="4800" b="0"/>
            </a:lvl1pPr>
          </a:lstStyle>
          <a:p>
            <a:r>
              <a:rPr lang="en-GB"/>
              <a:t>Click to edit Master title style</a:t>
            </a:r>
            <a:endParaRPr lang="en-US" dirty="0"/>
          </a:p>
        </p:txBody>
      </p:sp>
      <p:sp>
        <p:nvSpPr>
          <p:cNvPr id="21" name="Text Placeholder 9"/>
          <p:cNvSpPr>
            <a:spLocks noGrp="1"/>
          </p:cNvSpPr>
          <p:nvPr>
            <p:ph type="body" sz="quarter" idx="13"/>
          </p:nvPr>
        </p:nvSpPr>
        <p:spPr>
          <a:xfrm>
            <a:off x="1942415" y="4343400"/>
            <a:ext cx="6591985"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4" name="Text Placeholder 3"/>
          <p:cNvSpPr>
            <a:spLocks noGrp="1"/>
          </p:cNvSpPr>
          <p:nvPr>
            <p:ph type="body" sz="half" idx="2"/>
          </p:nvPr>
        </p:nvSpPr>
        <p:spPr>
          <a:xfrm>
            <a:off x="1942415" y="5181600"/>
            <a:ext cx="6591985"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endParaRPr lang="en-US" altLang="en-US"/>
          </a:p>
        </p:txBody>
      </p:sp>
      <p:sp>
        <p:nvSpPr>
          <p:cNvPr id="6" name="Footer Placeholder 5"/>
          <p:cNvSpPr>
            <a:spLocks noGrp="1"/>
          </p:cNvSpPr>
          <p:nvPr>
            <p:ph type="ftr" sz="quarter" idx="11"/>
          </p:nvPr>
        </p:nvSpPr>
        <p:spPr/>
        <p:txBody>
          <a:bodyPr/>
          <a:lstStyle/>
          <a:p>
            <a:endParaRPr lang="en-US" altLang="en-US"/>
          </a:p>
        </p:txBody>
      </p:sp>
      <p:sp>
        <p:nvSpPr>
          <p:cNvPr id="10" name="Freeform 11"/>
          <p:cNvSpPr/>
          <p:nvPr/>
        </p:nvSpPr>
        <p:spPr bwMode="auto">
          <a:xfrm flipV="1">
            <a:off x="58" y="4910660"/>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511228" y="4983088"/>
            <a:ext cx="584978" cy="365125"/>
          </a:xfrm>
        </p:spPr>
        <p:txBody>
          <a:bodyPr/>
          <a:lstStyle/>
          <a:p>
            <a:fld id="{04F17BEE-71D5-0D43-AB04-FED3A07496EC}" type="slidenum">
              <a:rPr lang="en-US" altLang="en-US" smtClean="0"/>
              <a:pPr/>
              <a:t>‹#›</a:t>
            </a:fld>
            <a:endParaRPr lang="en-US" altLang="en-US"/>
          </a:p>
        </p:txBody>
      </p:sp>
    </p:spTree>
    <p:extLst>
      <p:ext uri="{BB962C8B-B14F-4D97-AF65-F5344CB8AC3E}">
        <p14:creationId xmlns:p14="http://schemas.microsoft.com/office/powerpoint/2010/main" val="98658460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endParaRPr lang="en-US" altLang="en-US"/>
          </a:p>
        </p:txBody>
      </p:sp>
      <p:sp>
        <p:nvSpPr>
          <p:cNvPr id="5" name="Footer Placeholder 4"/>
          <p:cNvSpPr>
            <a:spLocks noGrp="1"/>
          </p:cNvSpPr>
          <p:nvPr>
            <p:ph type="ftr" sz="quarter" idx="11"/>
          </p:nvPr>
        </p:nvSpPr>
        <p:spPr/>
        <p:txBody>
          <a:bodyPr/>
          <a:lstStyle/>
          <a:p>
            <a:endParaRPr lang="en-US" altLang="en-US"/>
          </a:p>
        </p:txBody>
      </p:sp>
      <p:sp>
        <p:nvSpPr>
          <p:cNvPr id="10"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03161643-EC34-C044-A552-72D97E3CCAE5}" type="slidenum">
              <a:rPr lang="en-US" altLang="en-US" smtClean="0"/>
              <a:pPr/>
              <a:t>‹#›</a:t>
            </a:fld>
            <a:endParaRPr lang="en-US" altLang="en-US"/>
          </a:p>
        </p:txBody>
      </p:sp>
    </p:spTree>
    <p:extLst>
      <p:ext uri="{BB962C8B-B14F-4D97-AF65-F5344CB8AC3E}">
        <p14:creationId xmlns:p14="http://schemas.microsoft.com/office/powerpoint/2010/main" val="229849935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78535" y="627406"/>
            <a:ext cx="1656132" cy="5283817"/>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1942416" y="627406"/>
            <a:ext cx="4716348" cy="5283817"/>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endParaRPr lang="en-US" altLang="en-US"/>
          </a:p>
        </p:txBody>
      </p:sp>
      <p:sp>
        <p:nvSpPr>
          <p:cNvPr id="5" name="Footer Placeholder 4"/>
          <p:cNvSpPr>
            <a:spLocks noGrp="1"/>
          </p:cNvSpPr>
          <p:nvPr>
            <p:ph type="ftr" sz="quarter" idx="11"/>
          </p:nvPr>
        </p:nvSpPr>
        <p:spPr/>
        <p:txBody>
          <a:bodyPr/>
          <a:lstStyle/>
          <a:p>
            <a:endParaRPr lang="en-US" altLang="en-US"/>
          </a:p>
        </p:txBody>
      </p:sp>
      <p:sp>
        <p:nvSpPr>
          <p:cNvPr id="10"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F5728E3B-295C-DD40-85C4-5B141A98EE36}" type="slidenum">
              <a:rPr lang="en-US" altLang="en-US" smtClean="0"/>
              <a:pPr/>
              <a:t>‹#›</a:t>
            </a:fld>
            <a:endParaRPr lang="en-US" altLang="en-US"/>
          </a:p>
        </p:txBody>
      </p:sp>
    </p:spTree>
    <p:extLst>
      <p:ext uri="{BB962C8B-B14F-4D97-AF65-F5344CB8AC3E}">
        <p14:creationId xmlns:p14="http://schemas.microsoft.com/office/powerpoint/2010/main" val="101805628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381000"/>
            <a:ext cx="8229600" cy="1371600"/>
          </a:xfrm>
        </p:spPr>
        <p:txBody>
          <a:bodyPr/>
          <a:lstStyle/>
          <a:p>
            <a:r>
              <a:rPr lang="en-US"/>
              <a:t>Click to edit Master title style</a:t>
            </a:r>
            <a:endParaRPr lang="en-GB"/>
          </a:p>
        </p:txBody>
      </p:sp>
      <p:sp>
        <p:nvSpPr>
          <p:cNvPr id="3" name="Content Placeholder 2"/>
          <p:cNvSpPr>
            <a:spLocks noGrp="1"/>
          </p:cNvSpPr>
          <p:nvPr>
            <p:ph sz="half" idx="1"/>
          </p:nvPr>
        </p:nvSpPr>
        <p:spPr>
          <a:xfrm>
            <a:off x="457200" y="1981200"/>
            <a:ext cx="40386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648200" y="1981200"/>
            <a:ext cx="40386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a:extLst>
              <a:ext uri="{FF2B5EF4-FFF2-40B4-BE49-F238E27FC236}">
                <a16:creationId xmlns:a16="http://schemas.microsoft.com/office/drawing/2014/main" id="{042A581E-63AB-5EDA-5421-B1F1BFC96A91}"/>
              </a:ext>
            </a:extLst>
          </p:cNvPr>
          <p:cNvSpPr>
            <a:spLocks noGrp="1" noChangeArrowheads="1"/>
          </p:cNvSpPr>
          <p:nvPr>
            <p:ph type="dt" sz="half" idx="10"/>
          </p:nvPr>
        </p:nvSpPr>
        <p:spPr>
          <a:ln/>
        </p:spPr>
        <p:txBody>
          <a:bodyPr/>
          <a:lstStyle>
            <a:lvl1pPr>
              <a:defRPr/>
            </a:lvl1pPr>
          </a:lstStyle>
          <a:p>
            <a:endParaRPr lang="en-US" altLang="en-US"/>
          </a:p>
        </p:txBody>
      </p:sp>
      <p:sp>
        <p:nvSpPr>
          <p:cNvPr id="6" name="Rectangle 5">
            <a:extLst>
              <a:ext uri="{FF2B5EF4-FFF2-40B4-BE49-F238E27FC236}">
                <a16:creationId xmlns:a16="http://schemas.microsoft.com/office/drawing/2014/main" id="{476D0FA9-5D8E-E4FD-EF42-BFEBF3A4F618}"/>
              </a:ext>
            </a:extLst>
          </p:cNvPr>
          <p:cNvSpPr>
            <a:spLocks noGrp="1" noChangeArrowheads="1"/>
          </p:cNvSpPr>
          <p:nvPr>
            <p:ph type="ftr" sz="quarter" idx="11"/>
          </p:nvPr>
        </p:nvSpPr>
        <p:spPr>
          <a:ln/>
        </p:spPr>
        <p:txBody>
          <a:bodyPr/>
          <a:lstStyle>
            <a:lvl1pPr>
              <a:defRPr/>
            </a:lvl1pPr>
          </a:lstStyle>
          <a:p>
            <a:endParaRPr lang="en-US" altLang="en-US"/>
          </a:p>
        </p:txBody>
      </p:sp>
      <p:sp>
        <p:nvSpPr>
          <p:cNvPr id="7" name="Rectangle 6">
            <a:extLst>
              <a:ext uri="{FF2B5EF4-FFF2-40B4-BE49-F238E27FC236}">
                <a16:creationId xmlns:a16="http://schemas.microsoft.com/office/drawing/2014/main" id="{8D043F62-04CC-43C2-52EC-F2613957C8DE}"/>
              </a:ext>
            </a:extLst>
          </p:cNvPr>
          <p:cNvSpPr>
            <a:spLocks noGrp="1" noChangeArrowheads="1"/>
          </p:cNvSpPr>
          <p:nvPr>
            <p:ph type="sldNum" sz="quarter" idx="12"/>
          </p:nvPr>
        </p:nvSpPr>
        <p:spPr>
          <a:ln/>
        </p:spPr>
        <p:txBody>
          <a:bodyPr/>
          <a:lstStyle>
            <a:lvl1pPr>
              <a:defRPr/>
            </a:lvl1pPr>
          </a:lstStyle>
          <a:p>
            <a:fld id="{1774EA21-3EFF-B64F-ACB7-50D65162D778}" type="slidenum">
              <a:rPr lang="en-US" altLang="en-US"/>
              <a:pPr/>
              <a:t>‹#›</a:t>
            </a:fld>
            <a:endParaRPr lang="en-US" altLang="en-US"/>
          </a:p>
        </p:txBody>
      </p:sp>
    </p:spTree>
    <p:extLst>
      <p:ext uri="{BB962C8B-B14F-4D97-AF65-F5344CB8AC3E}">
        <p14:creationId xmlns:p14="http://schemas.microsoft.com/office/powerpoint/2010/main" val="27043955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381000"/>
            <a:ext cx="8229600" cy="13716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457200" y="1981200"/>
            <a:ext cx="40386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981200"/>
            <a:ext cx="40386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a:extLst>
              <a:ext uri="{FF2B5EF4-FFF2-40B4-BE49-F238E27FC236}">
                <a16:creationId xmlns:a16="http://schemas.microsoft.com/office/drawing/2014/main" id="{4C2CEB28-02D7-B3A7-7C17-14FFAD2CC44A}"/>
              </a:ext>
            </a:extLst>
          </p:cNvPr>
          <p:cNvSpPr>
            <a:spLocks noGrp="1" noChangeArrowheads="1"/>
          </p:cNvSpPr>
          <p:nvPr>
            <p:ph type="dt" sz="half" idx="10"/>
          </p:nvPr>
        </p:nvSpPr>
        <p:spPr>
          <a:ln/>
        </p:spPr>
        <p:txBody>
          <a:bodyPr/>
          <a:lstStyle>
            <a:lvl1pPr>
              <a:defRPr/>
            </a:lvl1pPr>
          </a:lstStyle>
          <a:p>
            <a:endParaRPr lang="en-US" altLang="en-US"/>
          </a:p>
        </p:txBody>
      </p:sp>
      <p:sp>
        <p:nvSpPr>
          <p:cNvPr id="6" name="Rectangle 5">
            <a:extLst>
              <a:ext uri="{FF2B5EF4-FFF2-40B4-BE49-F238E27FC236}">
                <a16:creationId xmlns:a16="http://schemas.microsoft.com/office/drawing/2014/main" id="{3BE6C27A-5D55-E8A7-9471-2FA61C7616EB}"/>
              </a:ext>
            </a:extLst>
          </p:cNvPr>
          <p:cNvSpPr>
            <a:spLocks noGrp="1" noChangeArrowheads="1"/>
          </p:cNvSpPr>
          <p:nvPr>
            <p:ph type="ftr" sz="quarter" idx="11"/>
          </p:nvPr>
        </p:nvSpPr>
        <p:spPr>
          <a:ln/>
        </p:spPr>
        <p:txBody>
          <a:bodyPr/>
          <a:lstStyle>
            <a:lvl1pPr>
              <a:defRPr/>
            </a:lvl1pPr>
          </a:lstStyle>
          <a:p>
            <a:endParaRPr lang="en-US" altLang="en-US"/>
          </a:p>
        </p:txBody>
      </p:sp>
      <p:sp>
        <p:nvSpPr>
          <p:cNvPr id="7" name="Rectangle 6">
            <a:extLst>
              <a:ext uri="{FF2B5EF4-FFF2-40B4-BE49-F238E27FC236}">
                <a16:creationId xmlns:a16="http://schemas.microsoft.com/office/drawing/2014/main" id="{DB1F43E2-4557-F275-F0C9-4D9DF2AE7C96}"/>
              </a:ext>
            </a:extLst>
          </p:cNvPr>
          <p:cNvSpPr>
            <a:spLocks noGrp="1" noChangeArrowheads="1"/>
          </p:cNvSpPr>
          <p:nvPr>
            <p:ph type="sldNum" sz="quarter" idx="12"/>
          </p:nvPr>
        </p:nvSpPr>
        <p:spPr>
          <a:ln/>
        </p:spPr>
        <p:txBody>
          <a:bodyPr/>
          <a:lstStyle>
            <a:lvl1pPr>
              <a:defRPr/>
            </a:lvl1pPr>
          </a:lstStyle>
          <a:p>
            <a:fld id="{DED2F7A3-792F-E548-B674-5A936C136A95}" type="slidenum">
              <a:rPr lang="en-US" altLang="en-US"/>
              <a:pPr/>
              <a:t>‹#›</a:t>
            </a:fld>
            <a:endParaRPr lang="en-US" altLang="en-US"/>
          </a:p>
        </p:txBody>
      </p:sp>
    </p:spTree>
    <p:extLst>
      <p:ext uri="{BB962C8B-B14F-4D97-AF65-F5344CB8AC3E}">
        <p14:creationId xmlns:p14="http://schemas.microsoft.com/office/powerpoint/2010/main" val="41828162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36" name="Group 35"/>
          <p:cNvGrpSpPr/>
          <p:nvPr/>
        </p:nvGrpSpPr>
        <p:grpSpPr>
          <a:xfrm>
            <a:off x="1" y="228600"/>
            <a:ext cx="1981200" cy="6638628"/>
            <a:chOff x="2487613" y="285750"/>
            <a:chExt cx="2428875" cy="5654676"/>
          </a:xfrm>
        </p:grpSpPr>
        <p:sp>
          <p:nvSpPr>
            <p:cNvPr id="37"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38"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39"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40"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41"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42"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43"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44"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45"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46"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47"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48"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49" name="Group 48"/>
          <p:cNvGrpSpPr/>
          <p:nvPr/>
        </p:nvGrpSpPr>
        <p:grpSpPr>
          <a:xfrm>
            <a:off x="20421" y="204"/>
            <a:ext cx="1952272" cy="6853049"/>
            <a:chOff x="6627813" y="195650"/>
            <a:chExt cx="1952625" cy="5678101"/>
          </a:xfrm>
        </p:grpSpPr>
        <p:sp>
          <p:nvSpPr>
            <p:cNvPr id="50" name="Freeform 27"/>
            <p:cNvSpPr/>
            <p:nvPr/>
          </p:nvSpPr>
          <p:spPr bwMode="auto">
            <a:xfrm>
              <a:off x="6627813" y="19565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51"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52"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53"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54"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55"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56"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57"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58"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59"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60"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61"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62" name="Rectangle 61"/>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1945200" y="624110"/>
            <a:ext cx="6589200" cy="128089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942415" y="2133600"/>
            <a:ext cx="6591985" cy="38862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772400" y="6135089"/>
            <a:ext cx="766380" cy="370171"/>
          </a:xfrm>
          <a:prstGeom prst="rect">
            <a:avLst/>
          </a:prstGeom>
        </p:spPr>
        <p:txBody>
          <a:bodyPr vert="horz" lIns="91440" tIns="45720" rIns="91440" bIns="45720" rtlCol="0" anchor="ctr"/>
          <a:lstStyle>
            <a:lvl1pPr algn="r">
              <a:defRPr sz="900">
                <a:solidFill>
                  <a:schemeClr val="tx1">
                    <a:tint val="75000"/>
                  </a:schemeClr>
                </a:solidFill>
              </a:defRPr>
            </a:lvl1pPr>
          </a:lstStyle>
          <a:p>
            <a:endParaRPr lang="en-US" altLang="en-US"/>
          </a:p>
        </p:txBody>
      </p:sp>
      <p:sp>
        <p:nvSpPr>
          <p:cNvPr id="5" name="Footer Placeholder 4"/>
          <p:cNvSpPr>
            <a:spLocks noGrp="1"/>
          </p:cNvSpPr>
          <p:nvPr>
            <p:ph type="ftr" sz="quarter" idx="3"/>
          </p:nvPr>
        </p:nvSpPr>
        <p:spPr>
          <a:xfrm>
            <a:off x="1942415" y="6135809"/>
            <a:ext cx="5716488"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ltLang="en-US"/>
          </a:p>
        </p:txBody>
      </p:sp>
      <p:sp>
        <p:nvSpPr>
          <p:cNvPr id="6" name="Slide Number Placeholder 5"/>
          <p:cNvSpPr>
            <a:spLocks noGrp="1"/>
          </p:cNvSpPr>
          <p:nvPr>
            <p:ph type="sldNum" sz="quarter" idx="4"/>
          </p:nvPr>
        </p:nvSpPr>
        <p:spPr>
          <a:xfrm>
            <a:off x="511228" y="787783"/>
            <a:ext cx="584978" cy="365125"/>
          </a:xfrm>
          <a:prstGeom prst="rect">
            <a:avLst/>
          </a:prstGeom>
        </p:spPr>
        <p:txBody>
          <a:bodyPr vert="horz" lIns="91440" tIns="45720" rIns="91440" bIns="45720" rtlCol="0" anchor="ctr"/>
          <a:lstStyle>
            <a:lvl1pPr algn="r">
              <a:defRPr sz="2000">
                <a:solidFill>
                  <a:srgbClr val="FEFFFF"/>
                </a:solidFill>
              </a:defRPr>
            </a:lvl1pPr>
          </a:lstStyle>
          <a:p>
            <a:fld id="{04F17BEE-71D5-0D43-AB04-FED3A07496EC}" type="slidenum">
              <a:rPr lang="en-US" altLang="en-US" smtClean="0"/>
              <a:pPr/>
              <a:t>‹#›</a:t>
            </a:fld>
            <a:endParaRPr lang="en-US" altLang="en-US"/>
          </a:p>
        </p:txBody>
      </p:sp>
    </p:spTree>
    <p:extLst>
      <p:ext uri="{BB962C8B-B14F-4D97-AF65-F5344CB8AC3E}">
        <p14:creationId xmlns:p14="http://schemas.microsoft.com/office/powerpoint/2010/main" val="3224039305"/>
      </p:ext>
    </p:extLst>
  </p:cSld>
  <p:clrMap bg1="lt1" tx1="dk1" bg2="lt2" tx2="dk2" accent1="accent1" accent2="accent2" accent3="accent3" accent4="accent4" accent5="accent5" accent6="accent6" hlink="hlink" folHlink="folHlink"/>
  <p:sldLayoutIdLst>
    <p:sldLayoutId id="2147483684" r:id="rId1"/>
    <p:sldLayoutId id="2147483685" r:id="rId2"/>
    <p:sldLayoutId id="2147483686" r:id="rId3"/>
    <p:sldLayoutId id="2147483687" r:id="rId4"/>
    <p:sldLayoutId id="2147483688" r:id="rId5"/>
    <p:sldLayoutId id="2147483689" r:id="rId6"/>
    <p:sldLayoutId id="2147483690" r:id="rId7"/>
    <p:sldLayoutId id="2147483691" r:id="rId8"/>
    <p:sldLayoutId id="2147483692" r:id="rId9"/>
    <p:sldLayoutId id="2147483693" r:id="rId10"/>
    <p:sldLayoutId id="2147483694" r:id="rId11"/>
    <p:sldLayoutId id="2147483695" r:id="rId12"/>
    <p:sldLayoutId id="2147483696" r:id="rId13"/>
    <p:sldLayoutId id="2147483697" r:id="rId14"/>
    <p:sldLayoutId id="2147483698" r:id="rId15"/>
    <p:sldLayoutId id="2147483699" r:id="rId16"/>
    <p:sldLayoutId id="2147483700" r:id="rId17"/>
    <p:sldLayoutId id="2147483701" r:id="rId18"/>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a:extLst>
              <a:ext uri="{FF2B5EF4-FFF2-40B4-BE49-F238E27FC236}">
                <a16:creationId xmlns:a16="http://schemas.microsoft.com/office/drawing/2014/main" id="{65CC9D07-7882-A93F-BDA1-2C8CE95BF6F4}"/>
              </a:ext>
            </a:extLst>
          </p:cNvPr>
          <p:cNvSpPr>
            <a:spLocks noGrp="1" noChangeArrowheads="1"/>
          </p:cNvSpPr>
          <p:nvPr>
            <p:ph type="ctrTitle"/>
          </p:nvPr>
        </p:nvSpPr>
        <p:spPr>
          <a:effectLst>
            <a:outerShdw blurRad="63500" dist="35915" dir="16979978" algn="ctr" rotWithShape="0">
              <a:srgbClr val="808080">
                <a:alpha val="75000"/>
              </a:srgbClr>
            </a:outerShdw>
          </a:effectLst>
        </p:spPr>
        <p:txBody>
          <a:bodyPr/>
          <a:lstStyle/>
          <a:p>
            <a:pPr eaLnBrk="1" hangingPunct="1"/>
            <a:r>
              <a:rPr lang="en-US" altLang="en-US" dirty="0">
                <a:latin typeface="Calibri" panose="020F0502020204030204" pitchFamily="34" charset="0"/>
                <a:ea typeface="ＭＳ Ｐゴシック" panose="020B0600070205080204" pitchFamily="34" charset="-128"/>
                <a:cs typeface="Calibri" panose="020F0502020204030204" pitchFamily="34" charset="0"/>
              </a:rPr>
              <a:t>Seduction and Salvation</a:t>
            </a:r>
          </a:p>
        </p:txBody>
      </p:sp>
      <p:sp>
        <p:nvSpPr>
          <p:cNvPr id="2051" name="Rectangle 3">
            <a:extLst>
              <a:ext uri="{FF2B5EF4-FFF2-40B4-BE49-F238E27FC236}">
                <a16:creationId xmlns:a16="http://schemas.microsoft.com/office/drawing/2014/main" id="{AA9045D7-43D3-DC98-955D-30FD0B24630E}"/>
              </a:ext>
            </a:extLst>
          </p:cNvPr>
          <p:cNvSpPr>
            <a:spLocks noGrp="1" noChangeArrowheads="1"/>
          </p:cNvSpPr>
          <p:nvPr>
            <p:ph type="subTitle" idx="1"/>
          </p:nvPr>
        </p:nvSpPr>
        <p:spPr>
          <a:effectLst>
            <a:outerShdw blurRad="63500" dist="25399" dir="16979931" algn="ctr" rotWithShape="0">
              <a:srgbClr val="808080">
                <a:alpha val="75000"/>
              </a:srgbClr>
            </a:outerShdw>
          </a:effectLst>
        </p:spPr>
        <p:txBody>
          <a:bodyPr>
            <a:normAutofit/>
          </a:bodyPr>
          <a:lstStyle/>
          <a:p>
            <a:pPr eaLnBrk="1" hangingPunct="1">
              <a:buFont typeface="Wingdings" pitchFamily="2" charset="2"/>
              <a:buNone/>
            </a:pPr>
            <a:r>
              <a:rPr lang="en-US" altLang="en-US" sz="2800" dirty="0">
                <a:latin typeface="Calibri" panose="020F0502020204030204" pitchFamily="34" charset="0"/>
                <a:ea typeface="ＭＳ Ｐゴシック" panose="020B0600070205080204" pitchFamily="34" charset="-128"/>
                <a:cs typeface="Calibri" panose="020F0502020204030204" pitchFamily="34" charset="0"/>
              </a:rPr>
              <a:t>Women as Tricksters in the Jewish Scriptures</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5128" name="Rectangle 5127">
            <a:extLst>
              <a:ext uri="{FF2B5EF4-FFF2-40B4-BE49-F238E27FC236}">
                <a16:creationId xmlns:a16="http://schemas.microsoft.com/office/drawing/2014/main" id="{0A46F010-D160-4609-8979-FFD8C1EA6C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9143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22" name="Rectangle 2">
            <a:extLst>
              <a:ext uri="{FF2B5EF4-FFF2-40B4-BE49-F238E27FC236}">
                <a16:creationId xmlns:a16="http://schemas.microsoft.com/office/drawing/2014/main" id="{CFCDCCEE-86DA-E234-6FE2-B151C431A054}"/>
              </a:ext>
            </a:extLst>
          </p:cNvPr>
          <p:cNvSpPr>
            <a:spLocks noGrp="1" noChangeArrowheads="1"/>
          </p:cNvSpPr>
          <p:nvPr>
            <p:ph type="title"/>
          </p:nvPr>
        </p:nvSpPr>
        <p:spPr>
          <a:xfrm>
            <a:off x="2529796" y="624110"/>
            <a:ext cx="6098663" cy="1280890"/>
          </a:xfrm>
        </p:spPr>
        <p:txBody>
          <a:bodyPr>
            <a:normAutofit/>
          </a:bodyPr>
          <a:lstStyle/>
          <a:p>
            <a:pPr eaLnBrk="1" hangingPunct="1"/>
            <a:r>
              <a:rPr lang="en-US" altLang="en-US" dirty="0">
                <a:latin typeface="Calibri" panose="020F0502020204030204" pitchFamily="34" charset="0"/>
                <a:ea typeface="ＭＳ Ｐゴシック" panose="020B0600070205080204" pitchFamily="34" charset="-128"/>
                <a:cs typeface="Calibri" panose="020F0502020204030204" pitchFamily="34" charset="0"/>
              </a:rPr>
              <a:t>Biblical Women </a:t>
            </a:r>
            <a:br>
              <a:rPr lang="en-US" altLang="en-US" dirty="0">
                <a:latin typeface="Calibri" panose="020F0502020204030204" pitchFamily="34" charset="0"/>
                <a:ea typeface="ＭＳ Ｐゴシック" panose="020B0600070205080204" pitchFamily="34" charset="-128"/>
                <a:cs typeface="Calibri" panose="020F0502020204030204" pitchFamily="34" charset="0"/>
              </a:rPr>
            </a:br>
            <a:r>
              <a:rPr lang="en-US" altLang="en-US" dirty="0">
                <a:latin typeface="Calibri" panose="020F0502020204030204" pitchFamily="34" charset="0"/>
                <a:ea typeface="ＭＳ Ｐゴシック" panose="020B0600070205080204" pitchFamily="34" charset="-128"/>
                <a:cs typeface="Calibri" panose="020F0502020204030204" pitchFamily="34" charset="0"/>
              </a:rPr>
              <a:t>and their ‘Cameo Roles’</a:t>
            </a:r>
          </a:p>
        </p:txBody>
      </p:sp>
      <p:sp>
        <p:nvSpPr>
          <p:cNvPr id="5130" name="Rectangle 5129">
            <a:extLst>
              <a:ext uri="{FF2B5EF4-FFF2-40B4-BE49-F238E27FC236}">
                <a16:creationId xmlns:a16="http://schemas.microsoft.com/office/drawing/2014/main" id="{81B8C4F6-C3AC-4C94-8EC7-E4F7B7E9CD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138637"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132" name="Group 5131">
            <a:extLst>
              <a:ext uri="{FF2B5EF4-FFF2-40B4-BE49-F238E27FC236}">
                <a16:creationId xmlns:a16="http://schemas.microsoft.com/office/drawing/2014/main" id="{0B789310-9859-4942-98C8-3D2F12AAAE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 y="228600"/>
            <a:ext cx="2227396" cy="6638625"/>
            <a:chOff x="2487613" y="285750"/>
            <a:chExt cx="2428875" cy="5654676"/>
          </a:xfrm>
          <a:solidFill>
            <a:schemeClr val="tx2">
              <a:lumMod val="60000"/>
              <a:lumOff val="40000"/>
              <a:alpha val="40000"/>
            </a:schemeClr>
          </a:solidFill>
        </p:grpSpPr>
        <p:sp>
          <p:nvSpPr>
            <p:cNvPr id="5133" name="Freeform 11">
              <a:extLst>
                <a:ext uri="{FF2B5EF4-FFF2-40B4-BE49-F238E27FC236}">
                  <a16:creationId xmlns:a16="http://schemas.microsoft.com/office/drawing/2014/main" id="{FE9E5460-2AA9-4786-B69C-23DBEF356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sp>
        <p:sp>
          <p:nvSpPr>
            <p:cNvPr id="5134" name="Freeform 12">
              <a:extLst>
                <a:ext uri="{FF2B5EF4-FFF2-40B4-BE49-F238E27FC236}">
                  <a16:creationId xmlns:a16="http://schemas.microsoft.com/office/drawing/2014/main" id="{E344A2AF-3860-4427-B13E-98021C17AB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sp>
        <p:sp>
          <p:nvSpPr>
            <p:cNvPr id="5135" name="Freeform 13">
              <a:extLst>
                <a:ext uri="{FF2B5EF4-FFF2-40B4-BE49-F238E27FC236}">
                  <a16:creationId xmlns:a16="http://schemas.microsoft.com/office/drawing/2014/main" id="{DDBDD44E-1DC0-48AB-8FEC-E098D91974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sp>
        <p:sp>
          <p:nvSpPr>
            <p:cNvPr id="5136" name="Freeform 14">
              <a:extLst>
                <a:ext uri="{FF2B5EF4-FFF2-40B4-BE49-F238E27FC236}">
                  <a16:creationId xmlns:a16="http://schemas.microsoft.com/office/drawing/2014/main" id="{3151FF3E-5E3F-4D82-A684-0003BACEA8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sp>
        <p:sp>
          <p:nvSpPr>
            <p:cNvPr id="5137" name="Freeform 15">
              <a:extLst>
                <a:ext uri="{FF2B5EF4-FFF2-40B4-BE49-F238E27FC236}">
                  <a16:creationId xmlns:a16="http://schemas.microsoft.com/office/drawing/2014/main" id="{C6CBF27E-7F0C-4489-95A7-82DE1C0460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sp>
        <p:sp>
          <p:nvSpPr>
            <p:cNvPr id="5138" name="Freeform 16">
              <a:extLst>
                <a:ext uri="{FF2B5EF4-FFF2-40B4-BE49-F238E27FC236}">
                  <a16:creationId xmlns:a16="http://schemas.microsoft.com/office/drawing/2014/main" id="{233BE304-221E-425E-A484-4B2E5F405B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sp>
        <p:sp>
          <p:nvSpPr>
            <p:cNvPr id="5139" name="Freeform 17">
              <a:extLst>
                <a:ext uri="{FF2B5EF4-FFF2-40B4-BE49-F238E27FC236}">
                  <a16:creationId xmlns:a16="http://schemas.microsoft.com/office/drawing/2014/main" id="{10D5734E-EAEA-4A08-86A9-39BD5563EC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sp>
        <p:sp>
          <p:nvSpPr>
            <p:cNvPr id="5140" name="Freeform 18">
              <a:extLst>
                <a:ext uri="{FF2B5EF4-FFF2-40B4-BE49-F238E27FC236}">
                  <a16:creationId xmlns:a16="http://schemas.microsoft.com/office/drawing/2014/main" id="{4D47FE86-98D1-4E35-86E4-16E9A19A64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sp>
        <p:sp>
          <p:nvSpPr>
            <p:cNvPr id="5141" name="Freeform 19">
              <a:extLst>
                <a:ext uri="{FF2B5EF4-FFF2-40B4-BE49-F238E27FC236}">
                  <a16:creationId xmlns:a16="http://schemas.microsoft.com/office/drawing/2014/main" id="{F00661F9-B224-4DB1-8EFB-ABF9402BDE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sp>
        <p:sp>
          <p:nvSpPr>
            <p:cNvPr id="5142" name="Freeform 20">
              <a:extLst>
                <a:ext uri="{FF2B5EF4-FFF2-40B4-BE49-F238E27FC236}">
                  <a16:creationId xmlns:a16="http://schemas.microsoft.com/office/drawing/2014/main" id="{679DCB4E-8D36-4B7A-AF0C-8399F113AE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sp>
        <p:sp>
          <p:nvSpPr>
            <p:cNvPr id="5143" name="Freeform 21">
              <a:extLst>
                <a:ext uri="{FF2B5EF4-FFF2-40B4-BE49-F238E27FC236}">
                  <a16:creationId xmlns:a16="http://schemas.microsoft.com/office/drawing/2014/main" id="{4FAD51F6-D24C-4FD6-BEAE-41F0E5A825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sp>
        <p:sp>
          <p:nvSpPr>
            <p:cNvPr id="5144" name="Freeform 22">
              <a:extLst>
                <a:ext uri="{FF2B5EF4-FFF2-40B4-BE49-F238E27FC236}">
                  <a16:creationId xmlns:a16="http://schemas.microsoft.com/office/drawing/2014/main" id="{87AC773F-6D31-458A-9DD7-76566C8A9C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sp>
      </p:grpSp>
      <p:sp>
        <p:nvSpPr>
          <p:cNvPr id="5146" name="Freeform 11">
            <a:extLst>
              <a:ext uri="{FF2B5EF4-FFF2-40B4-BE49-F238E27FC236}">
                <a16:creationId xmlns:a16="http://schemas.microsoft.com/office/drawing/2014/main" id="{91328346-8BAD-4616-B50B-5CFDA5648D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19" y="3411452"/>
            <a:ext cx="823645"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p:nvSpPr>
          <p:cNvPr id="5123" name="Rectangle 3">
            <a:extLst>
              <a:ext uri="{FF2B5EF4-FFF2-40B4-BE49-F238E27FC236}">
                <a16:creationId xmlns:a16="http://schemas.microsoft.com/office/drawing/2014/main" id="{DEE91880-5B88-8524-E989-6DCDCABD17C7}"/>
              </a:ext>
            </a:extLst>
          </p:cNvPr>
          <p:cNvSpPr>
            <a:spLocks noGrp="1" noChangeArrowheads="1"/>
          </p:cNvSpPr>
          <p:nvPr>
            <p:ph idx="1"/>
          </p:nvPr>
        </p:nvSpPr>
        <p:spPr>
          <a:xfrm>
            <a:off x="2529796" y="2133600"/>
            <a:ext cx="6098663" cy="3777622"/>
          </a:xfrm>
        </p:spPr>
        <p:txBody>
          <a:bodyPr>
            <a:normAutofit fontScale="92500"/>
          </a:bodyPr>
          <a:lstStyle/>
          <a:p>
            <a:pPr eaLnBrk="1" hangingPunct="1"/>
            <a:endParaRPr lang="en-US" altLang="en-US" dirty="0">
              <a:ea typeface="ＭＳ Ｐゴシック" panose="020B0600070205080204" pitchFamily="34" charset="-128"/>
            </a:endParaRPr>
          </a:p>
          <a:p>
            <a:pPr eaLnBrk="1" hangingPunct="1"/>
            <a:r>
              <a:rPr lang="en-US" altLang="en-US" sz="2400" dirty="0">
                <a:latin typeface="Calibri" panose="020F0502020204030204" pitchFamily="34" charset="0"/>
                <a:ea typeface="ＭＳ Ｐゴシック" panose="020B0600070205080204" pitchFamily="34" charset="-128"/>
                <a:cs typeface="Calibri" panose="020F0502020204030204" pitchFamily="34" charset="0"/>
              </a:rPr>
              <a:t>Appearances in biblical dramas: Sarah, Hagar, Rahab, Deborah, Jezebel, Ruth, Esther.</a:t>
            </a:r>
          </a:p>
          <a:p>
            <a:pPr eaLnBrk="1" hangingPunct="1">
              <a:buFont typeface="Wingdings" pitchFamily="2" charset="2"/>
              <a:buNone/>
            </a:pPr>
            <a:endParaRPr lang="en-US" altLang="en-US" sz="2400" dirty="0">
              <a:latin typeface="Calibri" panose="020F0502020204030204" pitchFamily="34" charset="0"/>
              <a:ea typeface="ＭＳ Ｐゴシック" panose="020B0600070205080204" pitchFamily="34" charset="-128"/>
              <a:cs typeface="Calibri" panose="020F0502020204030204" pitchFamily="34" charset="0"/>
            </a:endParaRPr>
          </a:p>
          <a:p>
            <a:pPr eaLnBrk="1" hangingPunct="1"/>
            <a:r>
              <a:rPr lang="en-US" altLang="en-US" sz="2400" dirty="0">
                <a:latin typeface="Calibri" panose="020F0502020204030204" pitchFamily="34" charset="0"/>
                <a:ea typeface="ＭＳ Ｐゴシック" panose="020B0600070205080204" pitchFamily="34" charset="-128"/>
                <a:cs typeface="Calibri" panose="020F0502020204030204" pitchFamily="34" charset="0"/>
              </a:rPr>
              <a:t>What kind of literary representation of women is offered?</a:t>
            </a:r>
          </a:p>
          <a:p>
            <a:pPr eaLnBrk="1" hangingPunct="1">
              <a:buFont typeface="Wingdings" pitchFamily="2" charset="2"/>
              <a:buNone/>
            </a:pPr>
            <a:r>
              <a:rPr lang="en-US" altLang="en-US" sz="2400" dirty="0">
                <a:latin typeface="Calibri" panose="020F0502020204030204" pitchFamily="34" charset="0"/>
                <a:ea typeface="ＭＳ Ｐゴシック" panose="020B0600070205080204" pitchFamily="34" charset="-128"/>
                <a:cs typeface="Calibri" panose="020F0502020204030204" pitchFamily="34" charset="0"/>
              </a:rPr>
              <a:t>	- Women as tragic victims</a:t>
            </a:r>
          </a:p>
          <a:p>
            <a:pPr eaLnBrk="1" hangingPunct="1">
              <a:buFont typeface="Wingdings" pitchFamily="2" charset="2"/>
              <a:buNone/>
            </a:pPr>
            <a:r>
              <a:rPr lang="en-US" altLang="en-US" sz="2400" dirty="0">
                <a:latin typeface="Calibri" panose="020F0502020204030204" pitchFamily="34" charset="0"/>
                <a:ea typeface="ＭＳ Ｐゴシック" panose="020B0600070205080204" pitchFamily="34" charset="-128"/>
                <a:cs typeface="Calibri" panose="020F0502020204030204" pitchFamily="34" charset="0"/>
              </a:rPr>
              <a:t>	- Women as key players in historical narratives</a:t>
            </a:r>
            <a:endParaRPr lang="en-US" altLang="en-US" dirty="0">
              <a:latin typeface="Calibri" panose="020F0502020204030204" pitchFamily="34" charset="0"/>
              <a:ea typeface="ＭＳ Ｐゴシック" panose="020B0600070205080204" pitchFamily="34" charset="-128"/>
              <a:cs typeface="Calibri" panose="020F0502020204030204" pitchFamily="34"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1033" name="Rectangle 1032">
            <a:extLst>
              <a:ext uri="{FF2B5EF4-FFF2-40B4-BE49-F238E27FC236}">
                <a16:creationId xmlns:a16="http://schemas.microsoft.com/office/drawing/2014/main" id="{B5E4CBEC-18A2-4509-A45D-D5E653582C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04431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6" name="Rectangle 2">
            <a:extLst>
              <a:ext uri="{FF2B5EF4-FFF2-40B4-BE49-F238E27FC236}">
                <a16:creationId xmlns:a16="http://schemas.microsoft.com/office/drawing/2014/main" id="{9D73274C-87E5-E4D5-F120-4D4FE8FDACAB}"/>
              </a:ext>
            </a:extLst>
          </p:cNvPr>
          <p:cNvSpPr>
            <a:spLocks noGrp="1" noChangeArrowheads="1"/>
          </p:cNvSpPr>
          <p:nvPr>
            <p:ph type="title"/>
          </p:nvPr>
        </p:nvSpPr>
        <p:spPr>
          <a:xfrm>
            <a:off x="944919" y="3101093"/>
            <a:ext cx="1840539" cy="3029344"/>
          </a:xfrm>
        </p:spPr>
        <p:txBody>
          <a:bodyPr>
            <a:normAutofit/>
          </a:bodyPr>
          <a:lstStyle/>
          <a:p>
            <a:pPr eaLnBrk="1" hangingPunct="1"/>
            <a:r>
              <a:rPr lang="en-US" altLang="en-US" sz="2800">
                <a:solidFill>
                  <a:schemeClr val="bg1"/>
                </a:solidFill>
                <a:latin typeface="Calibri" panose="020F0502020204030204" pitchFamily="34" charset="0"/>
                <a:ea typeface="ＭＳ Ｐゴシック" panose="020B0600070205080204" pitchFamily="34" charset="-128"/>
                <a:cs typeface="Calibri" panose="020F0502020204030204" pitchFamily="34" charset="0"/>
              </a:rPr>
              <a:t>Women as Key Players</a:t>
            </a:r>
          </a:p>
        </p:txBody>
      </p:sp>
      <p:sp>
        <p:nvSpPr>
          <p:cNvPr id="1035" name="Freeform 11">
            <a:extLst>
              <a:ext uri="{FF2B5EF4-FFF2-40B4-BE49-F238E27FC236}">
                <a16:creationId xmlns:a16="http://schemas.microsoft.com/office/drawing/2014/main" id="{0A5EA4A7-4381-4FC6-AA9A-C9EA77B84F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19" y="3179901"/>
            <a:ext cx="823645"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useBgFill="1">
        <p:nvSpPr>
          <p:cNvPr id="1037" name="Rectangle 1036">
            <a:extLst>
              <a:ext uri="{FF2B5EF4-FFF2-40B4-BE49-F238E27FC236}">
                <a16:creationId xmlns:a16="http://schemas.microsoft.com/office/drawing/2014/main" id="{E6295D53-0474-4725-85BE-1F15FCC2D9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96802" y="0"/>
            <a:ext cx="55471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029" name="Rectangle 3">
            <a:extLst>
              <a:ext uri="{FF2B5EF4-FFF2-40B4-BE49-F238E27FC236}">
                <a16:creationId xmlns:a16="http://schemas.microsoft.com/office/drawing/2014/main" id="{1D60133A-DCBB-638D-6A72-555BB61111B0}"/>
              </a:ext>
            </a:extLst>
          </p:cNvPr>
          <p:cNvGraphicFramePr>
            <a:graphicFrameLocks noGrp="1"/>
          </p:cNvGraphicFramePr>
          <p:nvPr>
            <p:ph idx="1"/>
            <p:extLst>
              <p:ext uri="{D42A27DB-BD31-4B8C-83A1-F6EECF244321}">
                <p14:modId xmlns:p14="http://schemas.microsoft.com/office/powerpoint/2010/main" val="1580294846"/>
              </p:ext>
            </p:extLst>
          </p:nvPr>
        </p:nvGraphicFramePr>
        <p:xfrm>
          <a:off x="3534858" y="641551"/>
          <a:ext cx="5124159" cy="526477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027FE0C2-9C19-4FB7-81C0-06ECDD8C05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 y="228600"/>
            <a:ext cx="2138628" cy="6638625"/>
            <a:chOff x="2487613" y="285750"/>
            <a:chExt cx="2428875" cy="5654676"/>
          </a:xfrm>
        </p:grpSpPr>
        <p:sp>
          <p:nvSpPr>
            <p:cNvPr id="12" name="Freeform 11">
              <a:extLst>
                <a:ext uri="{FF2B5EF4-FFF2-40B4-BE49-F238E27FC236}">
                  <a16:creationId xmlns:a16="http://schemas.microsoft.com/office/drawing/2014/main" id="{1766EED2-C3B3-40C6-A5D8-FFF5894B96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13" name="Freeform 12">
              <a:extLst>
                <a:ext uri="{FF2B5EF4-FFF2-40B4-BE49-F238E27FC236}">
                  <a16:creationId xmlns:a16="http://schemas.microsoft.com/office/drawing/2014/main" id="{9CFBF839-A629-4019-9F3D-C15269EEC5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14" name="Freeform 13">
              <a:extLst>
                <a:ext uri="{FF2B5EF4-FFF2-40B4-BE49-F238E27FC236}">
                  <a16:creationId xmlns:a16="http://schemas.microsoft.com/office/drawing/2014/main" id="{E13B7060-C0FD-4F48-BD18-CEC2F6CF4D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15" name="Freeform 14">
              <a:extLst>
                <a:ext uri="{FF2B5EF4-FFF2-40B4-BE49-F238E27FC236}">
                  <a16:creationId xmlns:a16="http://schemas.microsoft.com/office/drawing/2014/main" id="{A344E7D3-1355-48C1-9904-2405426C49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16" name="Freeform 15">
              <a:extLst>
                <a:ext uri="{FF2B5EF4-FFF2-40B4-BE49-F238E27FC236}">
                  <a16:creationId xmlns:a16="http://schemas.microsoft.com/office/drawing/2014/main" id="{7A0AFB45-BC4E-4AB7-A8FF-D61849E411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17" name="Freeform 16">
              <a:extLst>
                <a:ext uri="{FF2B5EF4-FFF2-40B4-BE49-F238E27FC236}">
                  <a16:creationId xmlns:a16="http://schemas.microsoft.com/office/drawing/2014/main" id="{18BD2B14-C775-4442-B02E-E842C96F19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18" name="Freeform 17">
              <a:extLst>
                <a:ext uri="{FF2B5EF4-FFF2-40B4-BE49-F238E27FC236}">
                  <a16:creationId xmlns:a16="http://schemas.microsoft.com/office/drawing/2014/main" id="{D43EE30E-A569-4394-B036-B0954A88D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19" name="Freeform 18">
              <a:extLst>
                <a:ext uri="{FF2B5EF4-FFF2-40B4-BE49-F238E27FC236}">
                  <a16:creationId xmlns:a16="http://schemas.microsoft.com/office/drawing/2014/main" id="{F6178D34-57BD-47F7-A56E-14FC1BB225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20" name="Freeform 19">
              <a:extLst>
                <a:ext uri="{FF2B5EF4-FFF2-40B4-BE49-F238E27FC236}">
                  <a16:creationId xmlns:a16="http://schemas.microsoft.com/office/drawing/2014/main" id="{FFD3B6D6-3AE3-47BC-97D9-CDA2EFCA6F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21" name="Freeform 20">
              <a:extLst>
                <a:ext uri="{FF2B5EF4-FFF2-40B4-BE49-F238E27FC236}">
                  <a16:creationId xmlns:a16="http://schemas.microsoft.com/office/drawing/2014/main" id="{5C34EB72-4D8B-4039-B1FE-891F22FEBD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22" name="Freeform 21">
              <a:extLst>
                <a:ext uri="{FF2B5EF4-FFF2-40B4-BE49-F238E27FC236}">
                  <a16:creationId xmlns:a16="http://schemas.microsoft.com/office/drawing/2014/main" id="{55A3A4AF-6FE1-4C4B-9286-35AF8C6E29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23" name="Freeform 22">
              <a:extLst>
                <a:ext uri="{FF2B5EF4-FFF2-40B4-BE49-F238E27FC236}">
                  <a16:creationId xmlns:a16="http://schemas.microsoft.com/office/drawing/2014/main" id="{BBF339A0-40DC-4DCB-BF13-4143D7B00C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25" name="Group 24">
            <a:extLst>
              <a:ext uri="{FF2B5EF4-FFF2-40B4-BE49-F238E27FC236}">
                <a16:creationId xmlns:a16="http://schemas.microsoft.com/office/drawing/2014/main" id="{AC0D9DD5-F48B-4179-BF11-4D156DA02A0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412" y="-32"/>
            <a:ext cx="1767505" cy="6853285"/>
            <a:chOff x="6627813" y="195454"/>
            <a:chExt cx="1952625" cy="5678297"/>
          </a:xfrm>
        </p:grpSpPr>
        <p:sp>
          <p:nvSpPr>
            <p:cNvPr id="26" name="Freeform 27">
              <a:extLst>
                <a:ext uri="{FF2B5EF4-FFF2-40B4-BE49-F238E27FC236}">
                  <a16:creationId xmlns:a16="http://schemas.microsoft.com/office/drawing/2014/main" id="{A9168E85-6CFA-435B-8A6B-D32486C90D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5454"/>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27" name="Freeform 28">
              <a:extLst>
                <a:ext uri="{FF2B5EF4-FFF2-40B4-BE49-F238E27FC236}">
                  <a16:creationId xmlns:a16="http://schemas.microsoft.com/office/drawing/2014/main" id="{9293C87B-0616-4B2B-B082-B3362CA3F1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28" name="Freeform 29">
              <a:extLst>
                <a:ext uri="{FF2B5EF4-FFF2-40B4-BE49-F238E27FC236}">
                  <a16:creationId xmlns:a16="http://schemas.microsoft.com/office/drawing/2014/main" id="{F2728C57-B738-4443-9FC2-3C060715FF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29" name="Freeform 30">
              <a:extLst>
                <a:ext uri="{FF2B5EF4-FFF2-40B4-BE49-F238E27FC236}">
                  <a16:creationId xmlns:a16="http://schemas.microsoft.com/office/drawing/2014/main" id="{766F97F3-2B2B-4253-BEC7-BC9C7DFF01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30" name="Freeform 31">
              <a:extLst>
                <a:ext uri="{FF2B5EF4-FFF2-40B4-BE49-F238E27FC236}">
                  <a16:creationId xmlns:a16="http://schemas.microsoft.com/office/drawing/2014/main" id="{F2F1BCB5-62E3-482A-A671-8514CD517B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31" name="Freeform 32">
              <a:extLst>
                <a:ext uri="{FF2B5EF4-FFF2-40B4-BE49-F238E27FC236}">
                  <a16:creationId xmlns:a16="http://schemas.microsoft.com/office/drawing/2014/main" id="{19B93AE6-0173-4CA9-A70C-F4D5D9B379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32" name="Freeform 33">
              <a:extLst>
                <a:ext uri="{FF2B5EF4-FFF2-40B4-BE49-F238E27FC236}">
                  <a16:creationId xmlns:a16="http://schemas.microsoft.com/office/drawing/2014/main" id="{E7FEE511-B4FE-4967-9E02-B802810A91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33" name="Freeform 34">
              <a:extLst>
                <a:ext uri="{FF2B5EF4-FFF2-40B4-BE49-F238E27FC236}">
                  <a16:creationId xmlns:a16="http://schemas.microsoft.com/office/drawing/2014/main" id="{374E8AF9-DC1D-4FEB-A65B-1F0F82912F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34" name="Freeform 35">
              <a:extLst>
                <a:ext uri="{FF2B5EF4-FFF2-40B4-BE49-F238E27FC236}">
                  <a16:creationId xmlns:a16="http://schemas.microsoft.com/office/drawing/2014/main" id="{89BB8488-306B-461B-846C-5E22664AF9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35" name="Freeform 36">
              <a:extLst>
                <a:ext uri="{FF2B5EF4-FFF2-40B4-BE49-F238E27FC236}">
                  <a16:creationId xmlns:a16="http://schemas.microsoft.com/office/drawing/2014/main" id="{987A2146-569C-4EF6-9CA1-D72961EBD6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36" name="Freeform 37">
              <a:extLst>
                <a:ext uri="{FF2B5EF4-FFF2-40B4-BE49-F238E27FC236}">
                  <a16:creationId xmlns:a16="http://schemas.microsoft.com/office/drawing/2014/main" id="{70334992-12F8-4924-B32E-420C3FDB13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37" name="Freeform 38">
              <a:extLst>
                <a:ext uri="{FF2B5EF4-FFF2-40B4-BE49-F238E27FC236}">
                  <a16:creationId xmlns:a16="http://schemas.microsoft.com/office/drawing/2014/main" id="{A5B2F0D2-1D46-46DD-A818-60309624D8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39" name="Rectangle 38">
            <a:extLst>
              <a:ext uri="{FF2B5EF4-FFF2-40B4-BE49-F238E27FC236}">
                <a16:creationId xmlns:a16="http://schemas.microsoft.com/office/drawing/2014/main" id="{FF1A843A-A6BC-4027-A46F-8EA29D26FE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3716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41" name="Freeform 11">
            <a:extLst>
              <a:ext uri="{FF2B5EF4-FFF2-40B4-BE49-F238E27FC236}">
                <a16:creationId xmlns:a16="http://schemas.microsoft.com/office/drawing/2014/main" id="{12852FF2-F486-4EEC-8C4F-38380F3FBC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3141" y="714375"/>
            <a:ext cx="1191394"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useBgFill="1">
        <p:nvSpPr>
          <p:cNvPr id="43" name="Rectangle 42">
            <a:extLst>
              <a:ext uri="{FF2B5EF4-FFF2-40B4-BE49-F238E27FC236}">
                <a16:creationId xmlns:a16="http://schemas.microsoft.com/office/drawing/2014/main" id="{DCC583FC-3774-47D1-9A8B-E0DBA89CBF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15" y="-1"/>
            <a:ext cx="915543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nvGrpSpPr>
          <p:cNvPr id="45" name="Group 44">
            <a:extLst>
              <a:ext uri="{FF2B5EF4-FFF2-40B4-BE49-F238E27FC236}">
                <a16:creationId xmlns:a16="http://schemas.microsoft.com/office/drawing/2014/main" id="{E8DDDC38-A59D-4C57-BEAA-01E57BDEF44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513923" y="228600"/>
            <a:ext cx="2138628" cy="6638625"/>
            <a:chOff x="2487613" y="285750"/>
            <a:chExt cx="2428875" cy="5654676"/>
          </a:xfrm>
        </p:grpSpPr>
        <p:sp>
          <p:nvSpPr>
            <p:cNvPr id="46" name="Freeform 11">
              <a:extLst>
                <a:ext uri="{FF2B5EF4-FFF2-40B4-BE49-F238E27FC236}">
                  <a16:creationId xmlns:a16="http://schemas.microsoft.com/office/drawing/2014/main" id="{07181E0D-4E2E-4CF7-83D6-6BF1884F26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47" name="Freeform 12">
              <a:extLst>
                <a:ext uri="{FF2B5EF4-FFF2-40B4-BE49-F238E27FC236}">
                  <a16:creationId xmlns:a16="http://schemas.microsoft.com/office/drawing/2014/main" id="{41E4039F-6250-4F1A-8B44-8211D95CBF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48" name="Freeform 13">
              <a:extLst>
                <a:ext uri="{FF2B5EF4-FFF2-40B4-BE49-F238E27FC236}">
                  <a16:creationId xmlns:a16="http://schemas.microsoft.com/office/drawing/2014/main" id="{C27CE0F8-A859-4A25-8A2E-2F48B2D7F1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49" name="Freeform 14">
              <a:extLst>
                <a:ext uri="{FF2B5EF4-FFF2-40B4-BE49-F238E27FC236}">
                  <a16:creationId xmlns:a16="http://schemas.microsoft.com/office/drawing/2014/main" id="{1D3B4413-99E7-41CB-BC1A-91CB93B73D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50" name="Freeform 15">
              <a:extLst>
                <a:ext uri="{FF2B5EF4-FFF2-40B4-BE49-F238E27FC236}">
                  <a16:creationId xmlns:a16="http://schemas.microsoft.com/office/drawing/2014/main" id="{2B5AE9BA-21EA-413E-92D1-70B41D12F8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51" name="Freeform 16">
              <a:extLst>
                <a:ext uri="{FF2B5EF4-FFF2-40B4-BE49-F238E27FC236}">
                  <a16:creationId xmlns:a16="http://schemas.microsoft.com/office/drawing/2014/main" id="{EA6962B4-B58E-4363-AE37-502AAB46F0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52" name="Freeform 17">
              <a:extLst>
                <a:ext uri="{FF2B5EF4-FFF2-40B4-BE49-F238E27FC236}">
                  <a16:creationId xmlns:a16="http://schemas.microsoft.com/office/drawing/2014/main" id="{8CFEAE09-A4F7-4009-BBA4-E007F3FF21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53" name="Freeform 18">
              <a:extLst>
                <a:ext uri="{FF2B5EF4-FFF2-40B4-BE49-F238E27FC236}">
                  <a16:creationId xmlns:a16="http://schemas.microsoft.com/office/drawing/2014/main" id="{BEC0F162-6193-4A0C-9667-DD7C8B4BD8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54" name="Freeform 19">
              <a:extLst>
                <a:ext uri="{FF2B5EF4-FFF2-40B4-BE49-F238E27FC236}">
                  <a16:creationId xmlns:a16="http://schemas.microsoft.com/office/drawing/2014/main" id="{7AE69957-54B0-48E2-8BCD-EE01C7190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55" name="Freeform 20">
              <a:extLst>
                <a:ext uri="{FF2B5EF4-FFF2-40B4-BE49-F238E27FC236}">
                  <a16:creationId xmlns:a16="http://schemas.microsoft.com/office/drawing/2014/main" id="{9E3E384D-F4D8-4B3A-978C-EFEED16D33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56" name="Freeform 21">
              <a:extLst>
                <a:ext uri="{FF2B5EF4-FFF2-40B4-BE49-F238E27FC236}">
                  <a16:creationId xmlns:a16="http://schemas.microsoft.com/office/drawing/2014/main" id="{66DD5E8A-F260-4F93-94D6-AA109560AC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57" name="Freeform 22">
              <a:extLst>
                <a:ext uri="{FF2B5EF4-FFF2-40B4-BE49-F238E27FC236}">
                  <a16:creationId xmlns:a16="http://schemas.microsoft.com/office/drawing/2014/main" id="{AB7CE38B-1EFC-4D54-BD22-F0E1C0ED2A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59" name="Group 58">
            <a:extLst>
              <a:ext uri="{FF2B5EF4-FFF2-40B4-BE49-F238E27FC236}">
                <a16:creationId xmlns:a16="http://schemas.microsoft.com/office/drawing/2014/main" id="{44251A81-4530-41B5-B8FB-DC124AC02C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507832" y="-786"/>
            <a:ext cx="1767505" cy="6854040"/>
            <a:chOff x="6627813" y="194833"/>
            <a:chExt cx="1952625" cy="5678918"/>
          </a:xfrm>
        </p:grpSpPr>
        <p:sp>
          <p:nvSpPr>
            <p:cNvPr id="60" name="Freeform 27">
              <a:extLst>
                <a:ext uri="{FF2B5EF4-FFF2-40B4-BE49-F238E27FC236}">
                  <a16:creationId xmlns:a16="http://schemas.microsoft.com/office/drawing/2014/main" id="{704F0C26-A940-4311-8A41-C69C075D77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61" name="Freeform 28">
              <a:extLst>
                <a:ext uri="{FF2B5EF4-FFF2-40B4-BE49-F238E27FC236}">
                  <a16:creationId xmlns:a16="http://schemas.microsoft.com/office/drawing/2014/main" id="{72844B50-4A36-4E90-9BD1-7945BAF043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62" name="Freeform 29">
              <a:extLst>
                <a:ext uri="{FF2B5EF4-FFF2-40B4-BE49-F238E27FC236}">
                  <a16:creationId xmlns:a16="http://schemas.microsoft.com/office/drawing/2014/main" id="{FFFF2F5F-4D06-40B4-AAF7-7BF88551BF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63" name="Freeform 30">
              <a:extLst>
                <a:ext uri="{FF2B5EF4-FFF2-40B4-BE49-F238E27FC236}">
                  <a16:creationId xmlns:a16="http://schemas.microsoft.com/office/drawing/2014/main" id="{C2D84FDB-118B-42FD-8561-B383615D2B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64" name="Freeform 31">
              <a:extLst>
                <a:ext uri="{FF2B5EF4-FFF2-40B4-BE49-F238E27FC236}">
                  <a16:creationId xmlns:a16="http://schemas.microsoft.com/office/drawing/2014/main" id="{5B64B543-1195-4970-808B-156908D3B5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65" name="Freeform 32">
              <a:extLst>
                <a:ext uri="{FF2B5EF4-FFF2-40B4-BE49-F238E27FC236}">
                  <a16:creationId xmlns:a16="http://schemas.microsoft.com/office/drawing/2014/main" id="{1B6440B3-14CA-4B3F-AF89-7FEC0A2246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66" name="Freeform 33">
              <a:extLst>
                <a:ext uri="{FF2B5EF4-FFF2-40B4-BE49-F238E27FC236}">
                  <a16:creationId xmlns:a16="http://schemas.microsoft.com/office/drawing/2014/main" id="{47F34F74-6C9C-4D9D-B2D7-AF753BD44A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67" name="Freeform 34">
              <a:extLst>
                <a:ext uri="{FF2B5EF4-FFF2-40B4-BE49-F238E27FC236}">
                  <a16:creationId xmlns:a16="http://schemas.microsoft.com/office/drawing/2014/main" id="{4246517D-AB8F-4BEF-B5E5-7A8BC0DDE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68" name="Freeform 35">
              <a:extLst>
                <a:ext uri="{FF2B5EF4-FFF2-40B4-BE49-F238E27FC236}">
                  <a16:creationId xmlns:a16="http://schemas.microsoft.com/office/drawing/2014/main" id="{0ACFBF4D-E487-4BD0-8BCA-2DB6DC0464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69" name="Freeform 36">
              <a:extLst>
                <a:ext uri="{FF2B5EF4-FFF2-40B4-BE49-F238E27FC236}">
                  <a16:creationId xmlns:a16="http://schemas.microsoft.com/office/drawing/2014/main" id="{23DE6D3A-314E-4642-AEAF-54B822D4E1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70" name="Freeform 37">
              <a:extLst>
                <a:ext uri="{FF2B5EF4-FFF2-40B4-BE49-F238E27FC236}">
                  <a16:creationId xmlns:a16="http://schemas.microsoft.com/office/drawing/2014/main" id="{FEE0BBF7-C59B-4279-AFF5-28F6433B9A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71" name="Freeform 38">
              <a:extLst>
                <a:ext uri="{FF2B5EF4-FFF2-40B4-BE49-F238E27FC236}">
                  <a16:creationId xmlns:a16="http://schemas.microsoft.com/office/drawing/2014/main" id="{B2C1E620-478E-4DC2-A505-934657FF11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2" name="Title 1">
            <a:extLst>
              <a:ext uri="{FF2B5EF4-FFF2-40B4-BE49-F238E27FC236}">
                <a16:creationId xmlns:a16="http://schemas.microsoft.com/office/drawing/2014/main" id="{BEB8AEAB-BB30-E112-BD99-02F2245B71BE}"/>
              </a:ext>
            </a:extLst>
          </p:cNvPr>
          <p:cNvSpPr>
            <a:spLocks noGrp="1"/>
          </p:cNvSpPr>
          <p:nvPr>
            <p:ph type="title"/>
          </p:nvPr>
        </p:nvSpPr>
        <p:spPr>
          <a:xfrm>
            <a:off x="4862322" y="624110"/>
            <a:ext cx="3766137" cy="1280890"/>
          </a:xfrm>
        </p:spPr>
        <p:txBody>
          <a:bodyPr vert="horz" lIns="91440" tIns="45720" rIns="91440" bIns="45720" rtlCol="0" anchor="t">
            <a:normAutofit/>
          </a:bodyPr>
          <a:lstStyle/>
          <a:p>
            <a:r>
              <a:rPr lang="en-US" altLang="en-US" dirty="0">
                <a:latin typeface="Calibri" panose="020F0502020204030204" pitchFamily="34" charset="0"/>
                <a:cs typeface="Calibri" panose="020F0502020204030204" pitchFamily="34" charset="0"/>
              </a:rPr>
              <a:t>Ruth and Boaz</a:t>
            </a:r>
          </a:p>
        </p:txBody>
      </p:sp>
      <p:sp>
        <p:nvSpPr>
          <p:cNvPr id="73" name="Rectangle 72">
            <a:extLst>
              <a:ext uri="{FF2B5EF4-FFF2-40B4-BE49-F238E27FC236}">
                <a16:creationId xmlns:a16="http://schemas.microsoft.com/office/drawing/2014/main" id="{AECDF498-6F66-4565-9FB7-1076703337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84278" y="0"/>
            <a:ext cx="13716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75" name="Freeform 11">
            <a:extLst>
              <a:ext uri="{FF2B5EF4-FFF2-40B4-BE49-F238E27FC236}">
                <a16:creationId xmlns:a16="http://schemas.microsoft.com/office/drawing/2014/main" id="{E0779346-49CA-41C2-BD0A-62F2E1903A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3484278" y="714375"/>
            <a:ext cx="1191395"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pic>
        <p:nvPicPr>
          <p:cNvPr id="6" name="Content Placeholder 5" descr="chagall-ruth-boaz-meet.jpg">
            <a:extLst>
              <a:ext uri="{FF2B5EF4-FFF2-40B4-BE49-F238E27FC236}">
                <a16:creationId xmlns:a16="http://schemas.microsoft.com/office/drawing/2014/main" id="{A76E6DC0-8332-2B87-11AC-4A169FAA79F5}"/>
              </a:ext>
            </a:extLst>
          </p:cNvPr>
          <p:cNvPicPr>
            <a:picLocks noGrp="1" noChangeAspect="1"/>
          </p:cNvPicPr>
          <p:nvPr>
            <p:ph sz="half" idx="1"/>
          </p:nvPr>
        </p:nvPicPr>
        <p:blipFill rotWithShape="1">
          <a:blip r:embed="rId2"/>
          <a:srcRect l="13146" r="18184"/>
          <a:stretch/>
        </p:blipFill>
        <p:spPr>
          <a:xfrm>
            <a:off x="-1166" y="1731"/>
            <a:ext cx="3496748" cy="6858000"/>
          </a:xfrm>
          <a:prstGeom prst="rect">
            <a:avLst/>
          </a:prstGeom>
        </p:spPr>
      </p:pic>
      <p:sp>
        <p:nvSpPr>
          <p:cNvPr id="5" name="Content Placeholder 4">
            <a:extLst>
              <a:ext uri="{FF2B5EF4-FFF2-40B4-BE49-F238E27FC236}">
                <a16:creationId xmlns:a16="http://schemas.microsoft.com/office/drawing/2014/main" id="{E68669FB-BCB5-0E25-A901-8A8D593C97D4}"/>
              </a:ext>
            </a:extLst>
          </p:cNvPr>
          <p:cNvSpPr>
            <a:spLocks noGrp="1"/>
          </p:cNvSpPr>
          <p:nvPr>
            <p:ph sz="half" idx="2"/>
          </p:nvPr>
        </p:nvSpPr>
        <p:spPr>
          <a:xfrm>
            <a:off x="4828643" y="2133600"/>
            <a:ext cx="3799814" cy="3777622"/>
          </a:xfrm>
        </p:spPr>
        <p:txBody>
          <a:bodyPr vert="horz" lIns="91440" tIns="45720" rIns="91440" bIns="45720" rtlCol="0">
            <a:normAutofit fontScale="92500" lnSpcReduction="10000"/>
          </a:bodyPr>
          <a:lstStyle/>
          <a:p>
            <a:pPr marL="0" indent="0">
              <a:buNone/>
            </a:pPr>
            <a:r>
              <a:rPr lang="en-US" altLang="en-US" sz="2400" dirty="0">
                <a:solidFill>
                  <a:schemeClr val="tx1"/>
                </a:solidFill>
                <a:latin typeface="Calibri" panose="020F0502020204030204" pitchFamily="34" charset="0"/>
                <a:cs typeface="Calibri" panose="020F0502020204030204" pitchFamily="34" charset="0"/>
              </a:rPr>
              <a:t>Ruth marries Boaz  and secures the name of her dead husband through her son Obed (Ruth 4:1-6) in accordance with levirate marriage laws. Note the family connection with Tamar (Genesis 38): Tamar’s son Perez is a forefather of Boaz. This makes both women play a key role in the family line that leads to the birth of David.</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a:extLst>
              <a:ext uri="{FF2B5EF4-FFF2-40B4-BE49-F238E27FC236}">
                <a16:creationId xmlns:a16="http://schemas.microsoft.com/office/drawing/2014/main" id="{6EC241D9-21F2-5C26-0F77-71D73F63D7BF}"/>
              </a:ext>
            </a:extLst>
          </p:cNvPr>
          <p:cNvSpPr>
            <a:spLocks noGrp="1" noChangeArrowheads="1"/>
          </p:cNvSpPr>
          <p:nvPr>
            <p:ph type="title"/>
          </p:nvPr>
        </p:nvSpPr>
        <p:spPr/>
        <p:txBody>
          <a:bodyPr/>
          <a:lstStyle/>
          <a:p>
            <a:pPr eaLnBrk="1" hangingPunct="1"/>
            <a:r>
              <a:rPr lang="en-US" altLang="en-US" dirty="0">
                <a:latin typeface="Calibri" panose="020F0502020204030204" pitchFamily="34" charset="0"/>
                <a:ea typeface="ＭＳ Ｐゴシック" panose="020B0600070205080204" pitchFamily="34" charset="-128"/>
                <a:cs typeface="Calibri" panose="020F0502020204030204" pitchFamily="34" charset="0"/>
              </a:rPr>
              <a:t>The Women by the Nile</a:t>
            </a:r>
          </a:p>
        </p:txBody>
      </p:sp>
      <p:sp>
        <p:nvSpPr>
          <p:cNvPr id="6147" name="Rectangle 3">
            <a:extLst>
              <a:ext uri="{FF2B5EF4-FFF2-40B4-BE49-F238E27FC236}">
                <a16:creationId xmlns:a16="http://schemas.microsoft.com/office/drawing/2014/main" id="{0E261EC6-F26F-752B-EEE6-8488F96C6EF8}"/>
              </a:ext>
            </a:extLst>
          </p:cNvPr>
          <p:cNvSpPr>
            <a:spLocks noGrp="1" noChangeArrowheads="1"/>
          </p:cNvSpPr>
          <p:nvPr>
            <p:ph idx="1"/>
          </p:nvPr>
        </p:nvSpPr>
        <p:spPr>
          <a:xfrm>
            <a:off x="1942415" y="1700808"/>
            <a:ext cx="6591985" cy="4210414"/>
          </a:xfrm>
        </p:spPr>
        <p:txBody>
          <a:bodyPr>
            <a:normAutofit/>
          </a:bodyPr>
          <a:lstStyle/>
          <a:p>
            <a:pPr eaLnBrk="1" hangingPunct="1">
              <a:lnSpc>
                <a:spcPct val="90000"/>
              </a:lnSpc>
              <a:buFont typeface="Wingdings" pitchFamily="2" charset="2"/>
              <a:buNone/>
            </a:pPr>
            <a:r>
              <a:rPr lang="en-US" altLang="en-US" sz="2800" dirty="0">
                <a:solidFill>
                  <a:srgbClr val="FFC000"/>
                </a:solidFill>
                <a:ea typeface="ＭＳ Ｐゴシック" panose="020B0600070205080204" pitchFamily="34" charset="-128"/>
              </a:rPr>
              <a:t>	</a:t>
            </a:r>
            <a:r>
              <a:rPr lang="en-US" altLang="en-US" sz="2800" dirty="0">
                <a:solidFill>
                  <a:srgbClr val="FFC000"/>
                </a:solidFill>
                <a:latin typeface="Calibri" panose="020F0502020204030204" pitchFamily="34" charset="0"/>
                <a:ea typeface="ＭＳ Ｐゴシック" panose="020B0600070205080204" pitchFamily="34" charset="-128"/>
                <a:cs typeface="Calibri" panose="020F0502020204030204" pitchFamily="34" charset="0"/>
              </a:rPr>
              <a:t>‘Now a man from the house of Levi went and married a Levite woman’ (Exodus 2:1).</a:t>
            </a:r>
          </a:p>
          <a:p>
            <a:pPr eaLnBrk="1" hangingPunct="1">
              <a:lnSpc>
                <a:spcPct val="90000"/>
              </a:lnSpc>
            </a:pPr>
            <a:r>
              <a:rPr lang="en-US" altLang="en-US" dirty="0">
                <a:latin typeface="Calibri" panose="020F0502020204030204" pitchFamily="34" charset="0"/>
                <a:ea typeface="ＭＳ Ｐゴシック" panose="020B0600070205080204" pitchFamily="34" charset="-128"/>
                <a:cs typeface="Calibri" panose="020F0502020204030204" pitchFamily="34" charset="0"/>
              </a:rPr>
              <a:t>Moses’ mother</a:t>
            </a:r>
          </a:p>
          <a:p>
            <a:pPr eaLnBrk="1" hangingPunct="1">
              <a:lnSpc>
                <a:spcPct val="90000"/>
              </a:lnSpc>
            </a:pPr>
            <a:r>
              <a:rPr lang="en-US" altLang="en-US" dirty="0">
                <a:latin typeface="Calibri" panose="020F0502020204030204" pitchFamily="34" charset="0"/>
                <a:ea typeface="ＭＳ Ｐゴシック" panose="020B0600070205080204" pitchFamily="34" charset="-128"/>
                <a:cs typeface="Calibri" panose="020F0502020204030204" pitchFamily="34" charset="0"/>
              </a:rPr>
              <a:t>Moses’ sister (Miriam?)</a:t>
            </a:r>
          </a:p>
          <a:p>
            <a:pPr eaLnBrk="1" hangingPunct="1">
              <a:lnSpc>
                <a:spcPct val="90000"/>
              </a:lnSpc>
            </a:pPr>
            <a:r>
              <a:rPr lang="en-US" altLang="en-US" dirty="0">
                <a:latin typeface="Calibri" panose="020F0502020204030204" pitchFamily="34" charset="0"/>
                <a:ea typeface="ＭＳ Ｐゴシック" panose="020B0600070205080204" pitchFamily="34" charset="-128"/>
                <a:cs typeface="Calibri" panose="020F0502020204030204" pitchFamily="34" charset="0"/>
              </a:rPr>
              <a:t>Pharaoh’s unnamed daughter</a:t>
            </a:r>
          </a:p>
          <a:p>
            <a:pPr eaLnBrk="1" hangingPunct="1">
              <a:lnSpc>
                <a:spcPct val="90000"/>
              </a:lnSpc>
            </a:pPr>
            <a:r>
              <a:rPr lang="en-US" altLang="en-US" dirty="0">
                <a:latin typeface="Calibri" panose="020F0502020204030204" pitchFamily="34" charset="0"/>
                <a:ea typeface="ＭＳ Ｐゴシック" panose="020B0600070205080204" pitchFamily="34" charset="-128"/>
                <a:cs typeface="Calibri" panose="020F0502020204030204" pitchFamily="34" charset="0"/>
              </a:rPr>
              <a:t>The ‘Hebrew midwives’</a:t>
            </a:r>
          </a:p>
          <a:p>
            <a:pPr eaLnBrk="1" hangingPunct="1">
              <a:lnSpc>
                <a:spcPct val="90000"/>
              </a:lnSpc>
              <a:buFont typeface="Wingdings" pitchFamily="2" charset="2"/>
              <a:buNone/>
            </a:pPr>
            <a:r>
              <a:rPr lang="en-US" altLang="en-US" dirty="0">
                <a:solidFill>
                  <a:srgbClr val="FF1416"/>
                </a:solidFill>
                <a:latin typeface="Calibri" panose="020F0502020204030204" pitchFamily="34" charset="0"/>
                <a:ea typeface="ＭＳ Ｐゴシック" panose="020B0600070205080204" pitchFamily="34" charset="-128"/>
                <a:cs typeface="Calibri" panose="020F0502020204030204" pitchFamily="34" charset="0"/>
              </a:rPr>
              <a:t>	</a:t>
            </a:r>
            <a:r>
              <a:rPr lang="en-US" altLang="en-US" sz="2400" dirty="0">
                <a:solidFill>
                  <a:schemeClr val="tx1"/>
                </a:solidFill>
                <a:latin typeface="Calibri" panose="020F0502020204030204" pitchFamily="34" charset="0"/>
                <a:ea typeface="ＭＳ Ｐゴシック" panose="020B0600070205080204" pitchFamily="34" charset="-128"/>
                <a:cs typeface="Calibri" panose="020F0502020204030204" pitchFamily="34" charset="0"/>
              </a:rPr>
              <a:t>‘Without Moses there would be no exodus, but without these women there would be no Moses’ (Cheryl Exum).</a:t>
            </a:r>
            <a:endParaRPr lang="en-US" altLang="en-US" dirty="0">
              <a:solidFill>
                <a:schemeClr val="tx1"/>
              </a:solidFill>
              <a:latin typeface="Calibri" panose="020F0502020204030204" pitchFamily="34" charset="0"/>
              <a:ea typeface="ＭＳ Ｐゴシック" panose="020B0600070205080204" pitchFamily="34" charset="-128"/>
              <a:cs typeface="Calibri" panose="020F0502020204030204" pitchFamily="34"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7177" name="Group 7176">
            <a:extLst>
              <a:ext uri="{FF2B5EF4-FFF2-40B4-BE49-F238E27FC236}">
                <a16:creationId xmlns:a16="http://schemas.microsoft.com/office/drawing/2014/main" id="{62F0D7F1-3AA3-41FE-962C-5DB0B5A9B07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 y="228600"/>
            <a:ext cx="2138628" cy="6638625"/>
            <a:chOff x="2487613" y="285750"/>
            <a:chExt cx="2428875" cy="5654676"/>
          </a:xfrm>
        </p:grpSpPr>
        <p:sp>
          <p:nvSpPr>
            <p:cNvPr id="7178" name="Freeform 11">
              <a:extLst>
                <a:ext uri="{FF2B5EF4-FFF2-40B4-BE49-F238E27FC236}">
                  <a16:creationId xmlns:a16="http://schemas.microsoft.com/office/drawing/2014/main" id="{4C17A32D-661C-4A7D-B00F-ED07721E95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7179" name="Freeform 12">
              <a:extLst>
                <a:ext uri="{FF2B5EF4-FFF2-40B4-BE49-F238E27FC236}">
                  <a16:creationId xmlns:a16="http://schemas.microsoft.com/office/drawing/2014/main" id="{14934C4F-A6E0-4531-BCA6-E0299B4430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7180" name="Freeform 13">
              <a:extLst>
                <a:ext uri="{FF2B5EF4-FFF2-40B4-BE49-F238E27FC236}">
                  <a16:creationId xmlns:a16="http://schemas.microsoft.com/office/drawing/2014/main" id="{CBC56C65-6D5F-44BD-987D-CB705ECD82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7181" name="Freeform 14">
              <a:extLst>
                <a:ext uri="{FF2B5EF4-FFF2-40B4-BE49-F238E27FC236}">
                  <a16:creationId xmlns:a16="http://schemas.microsoft.com/office/drawing/2014/main" id="{12F08DB5-0184-4523-A76B-F3BE3B64C2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7182" name="Freeform 15">
              <a:extLst>
                <a:ext uri="{FF2B5EF4-FFF2-40B4-BE49-F238E27FC236}">
                  <a16:creationId xmlns:a16="http://schemas.microsoft.com/office/drawing/2014/main" id="{9F92F39F-8BE5-4422-975B-806D8763E7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7183" name="Freeform 16">
              <a:extLst>
                <a:ext uri="{FF2B5EF4-FFF2-40B4-BE49-F238E27FC236}">
                  <a16:creationId xmlns:a16="http://schemas.microsoft.com/office/drawing/2014/main" id="{5B45B674-93EA-4CB2-8BFE-4DD11ECB2D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7184" name="Freeform 17">
              <a:extLst>
                <a:ext uri="{FF2B5EF4-FFF2-40B4-BE49-F238E27FC236}">
                  <a16:creationId xmlns:a16="http://schemas.microsoft.com/office/drawing/2014/main" id="{B9F663F7-D512-43BF-A60F-548158DD2F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7185" name="Freeform 18">
              <a:extLst>
                <a:ext uri="{FF2B5EF4-FFF2-40B4-BE49-F238E27FC236}">
                  <a16:creationId xmlns:a16="http://schemas.microsoft.com/office/drawing/2014/main" id="{F5792ABF-EE75-49E2-A0E0-3247D09E55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7186" name="Freeform 19">
              <a:extLst>
                <a:ext uri="{FF2B5EF4-FFF2-40B4-BE49-F238E27FC236}">
                  <a16:creationId xmlns:a16="http://schemas.microsoft.com/office/drawing/2014/main" id="{D6862EA5-AD9D-43A8-B7D6-57A620D202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7187" name="Freeform 20">
              <a:extLst>
                <a:ext uri="{FF2B5EF4-FFF2-40B4-BE49-F238E27FC236}">
                  <a16:creationId xmlns:a16="http://schemas.microsoft.com/office/drawing/2014/main" id="{56312FE8-78B6-4653-92B0-7ADC66B3B7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7188" name="Freeform 21">
              <a:extLst>
                <a:ext uri="{FF2B5EF4-FFF2-40B4-BE49-F238E27FC236}">
                  <a16:creationId xmlns:a16="http://schemas.microsoft.com/office/drawing/2014/main" id="{E6DC1169-7F5B-490D-BE24-C32167EBB0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7189" name="Freeform 22">
              <a:extLst>
                <a:ext uri="{FF2B5EF4-FFF2-40B4-BE49-F238E27FC236}">
                  <a16:creationId xmlns:a16="http://schemas.microsoft.com/office/drawing/2014/main" id="{74759D47-CB5B-46A1-8BDF-546FF6071E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7191" name="Group 7190">
            <a:extLst>
              <a:ext uri="{FF2B5EF4-FFF2-40B4-BE49-F238E27FC236}">
                <a16:creationId xmlns:a16="http://schemas.microsoft.com/office/drawing/2014/main" id="{FA955F5D-8B25-4A69-9A86-1963D8A5C54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412" y="-32"/>
            <a:ext cx="1767505" cy="6853285"/>
            <a:chOff x="6627813" y="195454"/>
            <a:chExt cx="1952625" cy="5678297"/>
          </a:xfrm>
        </p:grpSpPr>
        <p:sp>
          <p:nvSpPr>
            <p:cNvPr id="7192" name="Freeform 27">
              <a:extLst>
                <a:ext uri="{FF2B5EF4-FFF2-40B4-BE49-F238E27FC236}">
                  <a16:creationId xmlns:a16="http://schemas.microsoft.com/office/drawing/2014/main" id="{A4215EA8-B880-40B5-BCFF-DCFCE9C46D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5454"/>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7193" name="Freeform 28">
              <a:extLst>
                <a:ext uri="{FF2B5EF4-FFF2-40B4-BE49-F238E27FC236}">
                  <a16:creationId xmlns:a16="http://schemas.microsoft.com/office/drawing/2014/main" id="{4FBCFB3E-4A32-4040-A28F-B296CE90C8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7194" name="Freeform 29">
              <a:extLst>
                <a:ext uri="{FF2B5EF4-FFF2-40B4-BE49-F238E27FC236}">
                  <a16:creationId xmlns:a16="http://schemas.microsoft.com/office/drawing/2014/main" id="{89CE682E-721B-41C1-8F59-A68EEBC50C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7195" name="Freeform 30">
              <a:extLst>
                <a:ext uri="{FF2B5EF4-FFF2-40B4-BE49-F238E27FC236}">
                  <a16:creationId xmlns:a16="http://schemas.microsoft.com/office/drawing/2014/main" id="{5C9C7739-9AD6-4B85-A486-C92E99CD80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7196" name="Freeform 31">
              <a:extLst>
                <a:ext uri="{FF2B5EF4-FFF2-40B4-BE49-F238E27FC236}">
                  <a16:creationId xmlns:a16="http://schemas.microsoft.com/office/drawing/2014/main" id="{5C48EE9C-CD0F-4779-9399-65AC7632BC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7197" name="Freeform 32">
              <a:extLst>
                <a:ext uri="{FF2B5EF4-FFF2-40B4-BE49-F238E27FC236}">
                  <a16:creationId xmlns:a16="http://schemas.microsoft.com/office/drawing/2014/main" id="{4D0D1044-849F-4C27-A652-D2910B8402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7198" name="Freeform 33">
              <a:extLst>
                <a:ext uri="{FF2B5EF4-FFF2-40B4-BE49-F238E27FC236}">
                  <a16:creationId xmlns:a16="http://schemas.microsoft.com/office/drawing/2014/main" id="{37B7AEAD-E626-4827-B5EF-F9DD361C88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7199" name="Freeform 34">
              <a:extLst>
                <a:ext uri="{FF2B5EF4-FFF2-40B4-BE49-F238E27FC236}">
                  <a16:creationId xmlns:a16="http://schemas.microsoft.com/office/drawing/2014/main" id="{D97C048D-34F0-45AB-9C46-0A797344CB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7200" name="Freeform 35">
              <a:extLst>
                <a:ext uri="{FF2B5EF4-FFF2-40B4-BE49-F238E27FC236}">
                  <a16:creationId xmlns:a16="http://schemas.microsoft.com/office/drawing/2014/main" id="{3D70364F-56BC-43CE-BD82-E6065E8B7F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7201" name="Freeform 36">
              <a:extLst>
                <a:ext uri="{FF2B5EF4-FFF2-40B4-BE49-F238E27FC236}">
                  <a16:creationId xmlns:a16="http://schemas.microsoft.com/office/drawing/2014/main" id="{F00D1134-DA53-4E46-A37D-77B2B74F8E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7202" name="Freeform 37">
              <a:extLst>
                <a:ext uri="{FF2B5EF4-FFF2-40B4-BE49-F238E27FC236}">
                  <a16:creationId xmlns:a16="http://schemas.microsoft.com/office/drawing/2014/main" id="{9971E03E-2FA8-4F0F-A287-58C7B09190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7203" name="Freeform 38">
              <a:extLst>
                <a:ext uri="{FF2B5EF4-FFF2-40B4-BE49-F238E27FC236}">
                  <a16:creationId xmlns:a16="http://schemas.microsoft.com/office/drawing/2014/main" id="{1139B5CD-D486-4C27-9AD1-9E856E260E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205" name="Rectangle 7204">
            <a:extLst>
              <a:ext uri="{FF2B5EF4-FFF2-40B4-BE49-F238E27FC236}">
                <a16:creationId xmlns:a16="http://schemas.microsoft.com/office/drawing/2014/main" id="{7930CC7B-1674-4BB1-B36F-D9B325A424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3716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7207" name="Freeform 11">
            <a:extLst>
              <a:ext uri="{FF2B5EF4-FFF2-40B4-BE49-F238E27FC236}">
                <a16:creationId xmlns:a16="http://schemas.microsoft.com/office/drawing/2014/main" id="{05C24618-074C-47D2-A727-57045F7E67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3141" y="714375"/>
            <a:ext cx="1191394"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209" name="Rectangle 7208">
            <a:extLst>
              <a:ext uri="{FF2B5EF4-FFF2-40B4-BE49-F238E27FC236}">
                <a16:creationId xmlns:a16="http://schemas.microsoft.com/office/drawing/2014/main" id="{C2ED0803-0133-49C2-9858-E132FF173A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170" name="Rectangle 2">
            <a:extLst>
              <a:ext uri="{FF2B5EF4-FFF2-40B4-BE49-F238E27FC236}">
                <a16:creationId xmlns:a16="http://schemas.microsoft.com/office/drawing/2014/main" id="{A51502B1-AF72-0F61-8077-BA0A9EC61836}"/>
              </a:ext>
            </a:extLst>
          </p:cNvPr>
          <p:cNvSpPr>
            <a:spLocks noGrp="1" noChangeArrowheads="1"/>
          </p:cNvSpPr>
          <p:nvPr>
            <p:ph type="title"/>
          </p:nvPr>
        </p:nvSpPr>
        <p:spPr>
          <a:xfrm>
            <a:off x="1346172" y="403709"/>
            <a:ext cx="7284749" cy="817964"/>
          </a:xfrm>
        </p:spPr>
        <p:txBody>
          <a:bodyPr vert="horz" lIns="91440" tIns="45720" rIns="91440" bIns="45720" rtlCol="0" anchor="t">
            <a:normAutofit fontScale="90000"/>
          </a:bodyPr>
          <a:lstStyle/>
          <a:p>
            <a:r>
              <a:rPr lang="en-US" altLang="en-US" sz="2800" dirty="0"/>
              <a:t>The Hebrew Midwives </a:t>
            </a:r>
            <a:br>
              <a:rPr lang="en-US" altLang="en-US" sz="2800" dirty="0"/>
            </a:br>
            <a:r>
              <a:rPr lang="en-US" altLang="en-US" sz="2800" dirty="0"/>
              <a:t>(Exodus 1:15-21)</a:t>
            </a:r>
          </a:p>
        </p:txBody>
      </p:sp>
      <p:sp>
        <p:nvSpPr>
          <p:cNvPr id="7211" name="Rectangle 7210">
            <a:extLst>
              <a:ext uri="{FF2B5EF4-FFF2-40B4-BE49-F238E27FC236}">
                <a16:creationId xmlns:a16="http://schemas.microsoft.com/office/drawing/2014/main" id="{C379F6D6-AB42-424F-9B81-E57F502B6A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3716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7213" name="Freeform 11">
            <a:extLst>
              <a:ext uri="{FF2B5EF4-FFF2-40B4-BE49-F238E27FC236}">
                <a16:creationId xmlns:a16="http://schemas.microsoft.com/office/drawing/2014/main" id="{5BAFE5D0-C0A7-4C07-B852-6F0A7CF2AD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3141" y="714375"/>
            <a:ext cx="1191394"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171" name="Rectangle 3">
            <a:extLst>
              <a:ext uri="{FF2B5EF4-FFF2-40B4-BE49-F238E27FC236}">
                <a16:creationId xmlns:a16="http://schemas.microsoft.com/office/drawing/2014/main" id="{DBA03F72-D129-98BC-588F-9EFAEC3A6227}"/>
              </a:ext>
            </a:extLst>
          </p:cNvPr>
          <p:cNvSpPr>
            <a:spLocks noGrp="1" noChangeArrowheads="1"/>
          </p:cNvSpPr>
          <p:nvPr>
            <p:ph sz="half" idx="1"/>
          </p:nvPr>
        </p:nvSpPr>
        <p:spPr>
          <a:xfrm>
            <a:off x="1346172" y="1670963"/>
            <a:ext cx="3174958" cy="4832833"/>
          </a:xfrm>
        </p:spPr>
        <p:txBody>
          <a:bodyPr>
            <a:normAutofit lnSpcReduction="10000"/>
          </a:bodyPr>
          <a:lstStyle/>
          <a:p>
            <a:pPr marL="277749" indent="-277749" defTabSz="370332">
              <a:lnSpc>
                <a:spcPct val="90000"/>
              </a:lnSpc>
              <a:spcBef>
                <a:spcPts val="810"/>
              </a:spcBef>
              <a:buNone/>
            </a:pPr>
            <a:r>
              <a:rPr lang="en-US" altLang="en-US" sz="1700" kern="1200" dirty="0">
                <a:solidFill>
                  <a:schemeClr val="tx2"/>
                </a:solidFill>
                <a:latin typeface="+mn-lt"/>
                <a:ea typeface="ＭＳ Ｐゴシック" panose="020B0600070205080204" pitchFamily="34" charset="-128"/>
                <a:cs typeface="+mn-cs"/>
              </a:rPr>
              <a:t>	</a:t>
            </a:r>
            <a:r>
              <a:rPr lang="en-US" altLang="en-US" sz="1700" kern="1200" dirty="0">
                <a:solidFill>
                  <a:schemeClr val="tx1"/>
                </a:solidFill>
                <a:latin typeface="Calibri" panose="020F0502020204030204" pitchFamily="34" charset="0"/>
                <a:ea typeface="ＭＳ Ｐゴシック" panose="020B0600070205080204" pitchFamily="34" charset="-128"/>
                <a:cs typeface="Calibri" panose="020F0502020204030204" pitchFamily="34" charset="0"/>
              </a:rPr>
              <a:t>Now a new king arose over Egypt, who did not know Joseph. He said to his people, ‘Look, the Israelite people are more numerous and more powerful than we. Come, let us deal shrewdly with them, or they will increase and, in the event of war, join our enemies and fight against us and escape from the land’….. The king of Egypt said to the Hebrew midwives, one of whom was named Shiphrah and the other Puah, ‘When you act as midwives to the Hebrew women, and see them on the birth-stool, if it is a boy, kill him; but if it is a girl, she shall live.’ </a:t>
            </a:r>
          </a:p>
          <a:p>
            <a:pPr marL="277749" indent="-277749" defTabSz="370332">
              <a:lnSpc>
                <a:spcPct val="90000"/>
              </a:lnSpc>
              <a:spcBef>
                <a:spcPts val="810"/>
              </a:spcBef>
              <a:buNone/>
            </a:pPr>
            <a:endParaRPr lang="en-US" altLang="en-US" sz="1700" kern="1200" dirty="0">
              <a:solidFill>
                <a:schemeClr val="hlink"/>
              </a:solidFill>
              <a:latin typeface="+mn-lt"/>
              <a:ea typeface="ＭＳ Ｐゴシック" panose="020B0600070205080204" pitchFamily="34" charset="-128"/>
              <a:cs typeface="+mn-cs"/>
            </a:endParaRPr>
          </a:p>
          <a:p>
            <a:pPr marL="277749" indent="-277749" defTabSz="370332">
              <a:lnSpc>
                <a:spcPct val="90000"/>
              </a:lnSpc>
              <a:spcBef>
                <a:spcPts val="810"/>
              </a:spcBef>
              <a:buNone/>
            </a:pPr>
            <a:endParaRPr lang="en-US" altLang="en-US" sz="1700" kern="1200" dirty="0">
              <a:solidFill>
                <a:schemeClr val="hlink"/>
              </a:solidFill>
              <a:latin typeface="+mn-lt"/>
              <a:ea typeface="ＭＳ Ｐゴシック" panose="020B0600070205080204" pitchFamily="34" charset="-128"/>
              <a:cs typeface="+mn-cs"/>
            </a:endParaRPr>
          </a:p>
          <a:p>
            <a:pPr marL="277749" indent="-277749" defTabSz="370332">
              <a:lnSpc>
                <a:spcPct val="90000"/>
              </a:lnSpc>
              <a:spcBef>
                <a:spcPts val="810"/>
              </a:spcBef>
              <a:buNone/>
            </a:pPr>
            <a:endParaRPr lang="en-US" altLang="en-US" sz="1700" kern="1200" dirty="0">
              <a:solidFill>
                <a:schemeClr val="hlink"/>
              </a:solidFill>
              <a:latin typeface="+mn-lt"/>
              <a:ea typeface="ＭＳ Ｐゴシック" panose="020B0600070205080204" pitchFamily="34" charset="-128"/>
              <a:cs typeface="+mn-cs"/>
            </a:endParaRPr>
          </a:p>
          <a:p>
            <a:pPr eaLnBrk="1" hangingPunct="1">
              <a:lnSpc>
                <a:spcPct val="90000"/>
              </a:lnSpc>
              <a:buFont typeface="Wingdings" pitchFamily="2" charset="2"/>
              <a:buNone/>
            </a:pPr>
            <a:endParaRPr lang="en-US" altLang="en-US" sz="1700" dirty="0">
              <a:solidFill>
                <a:schemeClr val="hlink"/>
              </a:solidFill>
              <a:ea typeface="ＭＳ Ｐゴシック" panose="020B0600070205080204" pitchFamily="34" charset="-128"/>
            </a:endParaRPr>
          </a:p>
        </p:txBody>
      </p:sp>
      <p:sp>
        <p:nvSpPr>
          <p:cNvPr id="7172" name="Rectangle 4">
            <a:extLst>
              <a:ext uri="{FF2B5EF4-FFF2-40B4-BE49-F238E27FC236}">
                <a16:creationId xmlns:a16="http://schemas.microsoft.com/office/drawing/2014/main" id="{D91AD92C-68D4-2E98-9F16-07C87F80BB79}"/>
              </a:ext>
            </a:extLst>
          </p:cNvPr>
          <p:cNvSpPr>
            <a:spLocks noGrp="1" noChangeArrowheads="1"/>
          </p:cNvSpPr>
          <p:nvPr>
            <p:ph sz="half" idx="2"/>
          </p:nvPr>
        </p:nvSpPr>
        <p:spPr>
          <a:xfrm>
            <a:off x="4622871" y="1670963"/>
            <a:ext cx="3463854" cy="4226208"/>
          </a:xfrm>
        </p:spPr>
        <p:txBody>
          <a:bodyPr>
            <a:normAutofit lnSpcReduction="10000"/>
          </a:bodyPr>
          <a:lstStyle/>
          <a:p>
            <a:pPr marL="277749" indent="-277749" defTabSz="370332">
              <a:lnSpc>
                <a:spcPct val="90000"/>
              </a:lnSpc>
              <a:spcBef>
                <a:spcPts val="810"/>
              </a:spcBef>
              <a:buNone/>
            </a:pPr>
            <a:r>
              <a:rPr lang="en-US" altLang="en-US" sz="1700" kern="1200" dirty="0">
                <a:solidFill>
                  <a:schemeClr val="tx1">
                    <a:lumMod val="75000"/>
                    <a:lumOff val="25000"/>
                  </a:schemeClr>
                </a:solidFill>
                <a:latin typeface="+mn-lt"/>
                <a:ea typeface="ＭＳ Ｐゴシック" panose="020B0600070205080204" pitchFamily="34" charset="-128"/>
                <a:cs typeface="+mn-cs"/>
              </a:rPr>
              <a:t>	</a:t>
            </a:r>
            <a:r>
              <a:rPr lang="en-US" altLang="en-US" sz="1700" kern="1200" dirty="0">
                <a:solidFill>
                  <a:schemeClr val="tx1"/>
                </a:solidFill>
                <a:latin typeface="Calibri" panose="020F0502020204030204" pitchFamily="34" charset="0"/>
                <a:ea typeface="ＭＳ Ｐゴシック" panose="020B0600070205080204" pitchFamily="34" charset="-128"/>
                <a:cs typeface="Calibri" panose="020F0502020204030204" pitchFamily="34" charset="0"/>
              </a:rPr>
              <a:t>But the midwives feared God; they did not do as the king of Egypt commanded them, but they let the boys live. So the king of Egypt summoned the midwives and said to them, ‘Why have you done this, and allowed the boys to live?’ The midwives said to Pharaoh, ‘Because the Hebrew women are not like the Egyptian women; for they are vigorous and give birth before the midwife comes to them.’ So God dealt well with the midwives; and the people multiplied and became very strong. And because the midwives feared God, he gave them families. </a:t>
            </a:r>
          </a:p>
          <a:p>
            <a:pPr eaLnBrk="1" hangingPunct="1">
              <a:lnSpc>
                <a:spcPct val="90000"/>
              </a:lnSpc>
            </a:pPr>
            <a:endParaRPr lang="en-US" altLang="en-US" sz="1700" dirty="0">
              <a:ea typeface="ＭＳ Ｐゴシック" panose="020B0600070205080204" pitchFamily="34" charset="-128"/>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8203" name="Group 8202">
            <a:extLst>
              <a:ext uri="{FF2B5EF4-FFF2-40B4-BE49-F238E27FC236}">
                <a16:creationId xmlns:a16="http://schemas.microsoft.com/office/drawing/2014/main" id="{027FE0C2-9C19-4FB7-81C0-06ECDD8C05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 y="228600"/>
            <a:ext cx="2138628" cy="6638625"/>
            <a:chOff x="2487613" y="285750"/>
            <a:chExt cx="2428875" cy="5654676"/>
          </a:xfrm>
        </p:grpSpPr>
        <p:sp>
          <p:nvSpPr>
            <p:cNvPr id="8204" name="Freeform 11">
              <a:extLst>
                <a:ext uri="{FF2B5EF4-FFF2-40B4-BE49-F238E27FC236}">
                  <a16:creationId xmlns:a16="http://schemas.microsoft.com/office/drawing/2014/main" id="{1766EED2-C3B3-40C6-A5D8-FFF5894B96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8205" name="Freeform 12">
              <a:extLst>
                <a:ext uri="{FF2B5EF4-FFF2-40B4-BE49-F238E27FC236}">
                  <a16:creationId xmlns:a16="http://schemas.microsoft.com/office/drawing/2014/main" id="{9CFBF839-A629-4019-9F3D-C15269EEC5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8206" name="Freeform 13">
              <a:extLst>
                <a:ext uri="{FF2B5EF4-FFF2-40B4-BE49-F238E27FC236}">
                  <a16:creationId xmlns:a16="http://schemas.microsoft.com/office/drawing/2014/main" id="{E13B7060-C0FD-4F48-BD18-CEC2F6CF4D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8207" name="Freeform 14">
              <a:extLst>
                <a:ext uri="{FF2B5EF4-FFF2-40B4-BE49-F238E27FC236}">
                  <a16:creationId xmlns:a16="http://schemas.microsoft.com/office/drawing/2014/main" id="{A344E7D3-1355-48C1-9904-2405426C49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8208" name="Freeform 15">
              <a:extLst>
                <a:ext uri="{FF2B5EF4-FFF2-40B4-BE49-F238E27FC236}">
                  <a16:creationId xmlns:a16="http://schemas.microsoft.com/office/drawing/2014/main" id="{7A0AFB45-BC4E-4AB7-A8FF-D61849E411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8209" name="Freeform 16">
              <a:extLst>
                <a:ext uri="{FF2B5EF4-FFF2-40B4-BE49-F238E27FC236}">
                  <a16:creationId xmlns:a16="http://schemas.microsoft.com/office/drawing/2014/main" id="{18BD2B14-C775-4442-B02E-E842C96F19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8210" name="Freeform 17">
              <a:extLst>
                <a:ext uri="{FF2B5EF4-FFF2-40B4-BE49-F238E27FC236}">
                  <a16:creationId xmlns:a16="http://schemas.microsoft.com/office/drawing/2014/main" id="{D43EE30E-A569-4394-B036-B0954A88D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8211" name="Freeform 18">
              <a:extLst>
                <a:ext uri="{FF2B5EF4-FFF2-40B4-BE49-F238E27FC236}">
                  <a16:creationId xmlns:a16="http://schemas.microsoft.com/office/drawing/2014/main" id="{F6178D34-57BD-47F7-A56E-14FC1BB225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8212" name="Freeform 19">
              <a:extLst>
                <a:ext uri="{FF2B5EF4-FFF2-40B4-BE49-F238E27FC236}">
                  <a16:creationId xmlns:a16="http://schemas.microsoft.com/office/drawing/2014/main" id="{FFD3B6D6-3AE3-47BC-97D9-CDA2EFCA6F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8213" name="Freeform 20">
              <a:extLst>
                <a:ext uri="{FF2B5EF4-FFF2-40B4-BE49-F238E27FC236}">
                  <a16:creationId xmlns:a16="http://schemas.microsoft.com/office/drawing/2014/main" id="{5C34EB72-4D8B-4039-B1FE-891F22FEBD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8214" name="Freeform 21">
              <a:extLst>
                <a:ext uri="{FF2B5EF4-FFF2-40B4-BE49-F238E27FC236}">
                  <a16:creationId xmlns:a16="http://schemas.microsoft.com/office/drawing/2014/main" id="{55A3A4AF-6FE1-4C4B-9286-35AF8C6E29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8215" name="Freeform 22">
              <a:extLst>
                <a:ext uri="{FF2B5EF4-FFF2-40B4-BE49-F238E27FC236}">
                  <a16:creationId xmlns:a16="http://schemas.microsoft.com/office/drawing/2014/main" id="{BBF339A0-40DC-4DCB-BF13-4143D7B00C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8217" name="Group 8216">
            <a:extLst>
              <a:ext uri="{FF2B5EF4-FFF2-40B4-BE49-F238E27FC236}">
                <a16:creationId xmlns:a16="http://schemas.microsoft.com/office/drawing/2014/main" id="{AC0D9DD5-F48B-4179-BF11-4D156DA02A0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412" y="-32"/>
            <a:ext cx="1767505" cy="6853285"/>
            <a:chOff x="6627813" y="195454"/>
            <a:chExt cx="1952625" cy="5678297"/>
          </a:xfrm>
        </p:grpSpPr>
        <p:sp>
          <p:nvSpPr>
            <p:cNvPr id="8218" name="Freeform 27">
              <a:extLst>
                <a:ext uri="{FF2B5EF4-FFF2-40B4-BE49-F238E27FC236}">
                  <a16:creationId xmlns:a16="http://schemas.microsoft.com/office/drawing/2014/main" id="{A9168E85-6CFA-435B-8A6B-D32486C90D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5454"/>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8219" name="Freeform 28">
              <a:extLst>
                <a:ext uri="{FF2B5EF4-FFF2-40B4-BE49-F238E27FC236}">
                  <a16:creationId xmlns:a16="http://schemas.microsoft.com/office/drawing/2014/main" id="{9293C87B-0616-4B2B-B082-B3362CA3F1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8220" name="Freeform 29">
              <a:extLst>
                <a:ext uri="{FF2B5EF4-FFF2-40B4-BE49-F238E27FC236}">
                  <a16:creationId xmlns:a16="http://schemas.microsoft.com/office/drawing/2014/main" id="{F2728C57-B738-4443-9FC2-3C060715FF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8221" name="Freeform 30">
              <a:extLst>
                <a:ext uri="{FF2B5EF4-FFF2-40B4-BE49-F238E27FC236}">
                  <a16:creationId xmlns:a16="http://schemas.microsoft.com/office/drawing/2014/main" id="{766F97F3-2B2B-4253-BEC7-BC9C7DFF01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8222" name="Freeform 31">
              <a:extLst>
                <a:ext uri="{FF2B5EF4-FFF2-40B4-BE49-F238E27FC236}">
                  <a16:creationId xmlns:a16="http://schemas.microsoft.com/office/drawing/2014/main" id="{F2F1BCB5-62E3-482A-A671-8514CD517B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8223" name="Freeform 32">
              <a:extLst>
                <a:ext uri="{FF2B5EF4-FFF2-40B4-BE49-F238E27FC236}">
                  <a16:creationId xmlns:a16="http://schemas.microsoft.com/office/drawing/2014/main" id="{19B93AE6-0173-4CA9-A70C-F4D5D9B379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8224" name="Freeform 33">
              <a:extLst>
                <a:ext uri="{FF2B5EF4-FFF2-40B4-BE49-F238E27FC236}">
                  <a16:creationId xmlns:a16="http://schemas.microsoft.com/office/drawing/2014/main" id="{E7FEE511-B4FE-4967-9E02-B802810A91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8225" name="Freeform 34">
              <a:extLst>
                <a:ext uri="{FF2B5EF4-FFF2-40B4-BE49-F238E27FC236}">
                  <a16:creationId xmlns:a16="http://schemas.microsoft.com/office/drawing/2014/main" id="{374E8AF9-DC1D-4FEB-A65B-1F0F82912F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8226" name="Freeform 35">
              <a:extLst>
                <a:ext uri="{FF2B5EF4-FFF2-40B4-BE49-F238E27FC236}">
                  <a16:creationId xmlns:a16="http://schemas.microsoft.com/office/drawing/2014/main" id="{89BB8488-306B-461B-846C-5E22664AF9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8227" name="Freeform 36">
              <a:extLst>
                <a:ext uri="{FF2B5EF4-FFF2-40B4-BE49-F238E27FC236}">
                  <a16:creationId xmlns:a16="http://schemas.microsoft.com/office/drawing/2014/main" id="{987A2146-569C-4EF6-9CA1-D72961EBD6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8228" name="Freeform 37">
              <a:extLst>
                <a:ext uri="{FF2B5EF4-FFF2-40B4-BE49-F238E27FC236}">
                  <a16:creationId xmlns:a16="http://schemas.microsoft.com/office/drawing/2014/main" id="{70334992-12F8-4924-B32E-420C3FDB13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8229" name="Freeform 38">
              <a:extLst>
                <a:ext uri="{FF2B5EF4-FFF2-40B4-BE49-F238E27FC236}">
                  <a16:creationId xmlns:a16="http://schemas.microsoft.com/office/drawing/2014/main" id="{A5B2F0D2-1D46-46DD-A818-60309624D8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8231" name="Rectangle 8230">
            <a:extLst>
              <a:ext uri="{FF2B5EF4-FFF2-40B4-BE49-F238E27FC236}">
                <a16:creationId xmlns:a16="http://schemas.microsoft.com/office/drawing/2014/main" id="{FF1A843A-A6BC-4027-A46F-8EA29D26FE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3716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8233" name="Freeform 11">
            <a:extLst>
              <a:ext uri="{FF2B5EF4-FFF2-40B4-BE49-F238E27FC236}">
                <a16:creationId xmlns:a16="http://schemas.microsoft.com/office/drawing/2014/main" id="{12852FF2-F486-4EEC-8C4F-38380F3FBC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3141" y="714375"/>
            <a:ext cx="1191394"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useBgFill="1">
        <p:nvSpPr>
          <p:cNvPr id="8235" name="Rectangle 8234">
            <a:extLst>
              <a:ext uri="{FF2B5EF4-FFF2-40B4-BE49-F238E27FC236}">
                <a16:creationId xmlns:a16="http://schemas.microsoft.com/office/drawing/2014/main" id="{DCC583FC-3774-47D1-9A8B-E0DBA89CBF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15" y="-1"/>
            <a:ext cx="915543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nvGrpSpPr>
          <p:cNvPr id="8237" name="Group 8236">
            <a:extLst>
              <a:ext uri="{FF2B5EF4-FFF2-40B4-BE49-F238E27FC236}">
                <a16:creationId xmlns:a16="http://schemas.microsoft.com/office/drawing/2014/main" id="{E8DDDC38-A59D-4C57-BEAA-01E57BDEF44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513923" y="228600"/>
            <a:ext cx="2138628" cy="6638625"/>
            <a:chOff x="2487613" y="285750"/>
            <a:chExt cx="2428875" cy="5654676"/>
          </a:xfrm>
        </p:grpSpPr>
        <p:sp>
          <p:nvSpPr>
            <p:cNvPr id="8238" name="Freeform 11">
              <a:extLst>
                <a:ext uri="{FF2B5EF4-FFF2-40B4-BE49-F238E27FC236}">
                  <a16:creationId xmlns:a16="http://schemas.microsoft.com/office/drawing/2014/main" id="{07181E0D-4E2E-4CF7-83D6-6BF1884F26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8276" name="Freeform 12">
              <a:extLst>
                <a:ext uri="{FF2B5EF4-FFF2-40B4-BE49-F238E27FC236}">
                  <a16:creationId xmlns:a16="http://schemas.microsoft.com/office/drawing/2014/main" id="{41E4039F-6250-4F1A-8B44-8211D95CBF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8240" name="Freeform 13">
              <a:extLst>
                <a:ext uri="{FF2B5EF4-FFF2-40B4-BE49-F238E27FC236}">
                  <a16:creationId xmlns:a16="http://schemas.microsoft.com/office/drawing/2014/main" id="{C27CE0F8-A859-4A25-8A2E-2F48B2D7F1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8241" name="Freeform 14">
              <a:extLst>
                <a:ext uri="{FF2B5EF4-FFF2-40B4-BE49-F238E27FC236}">
                  <a16:creationId xmlns:a16="http://schemas.microsoft.com/office/drawing/2014/main" id="{1D3B4413-99E7-41CB-BC1A-91CB93B73D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8242" name="Freeform 15">
              <a:extLst>
                <a:ext uri="{FF2B5EF4-FFF2-40B4-BE49-F238E27FC236}">
                  <a16:creationId xmlns:a16="http://schemas.microsoft.com/office/drawing/2014/main" id="{2B5AE9BA-21EA-413E-92D1-70B41D12F8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8243" name="Freeform 16">
              <a:extLst>
                <a:ext uri="{FF2B5EF4-FFF2-40B4-BE49-F238E27FC236}">
                  <a16:creationId xmlns:a16="http://schemas.microsoft.com/office/drawing/2014/main" id="{EA6962B4-B58E-4363-AE37-502AAB46F0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8244" name="Freeform 17">
              <a:extLst>
                <a:ext uri="{FF2B5EF4-FFF2-40B4-BE49-F238E27FC236}">
                  <a16:creationId xmlns:a16="http://schemas.microsoft.com/office/drawing/2014/main" id="{8CFEAE09-A4F7-4009-BBA4-E007F3FF21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8245" name="Freeform 18">
              <a:extLst>
                <a:ext uri="{FF2B5EF4-FFF2-40B4-BE49-F238E27FC236}">
                  <a16:creationId xmlns:a16="http://schemas.microsoft.com/office/drawing/2014/main" id="{BEC0F162-6193-4A0C-9667-DD7C8B4BD8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8246" name="Freeform 19">
              <a:extLst>
                <a:ext uri="{FF2B5EF4-FFF2-40B4-BE49-F238E27FC236}">
                  <a16:creationId xmlns:a16="http://schemas.microsoft.com/office/drawing/2014/main" id="{7AE69957-54B0-48E2-8BCD-EE01C7190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8247" name="Freeform 20">
              <a:extLst>
                <a:ext uri="{FF2B5EF4-FFF2-40B4-BE49-F238E27FC236}">
                  <a16:creationId xmlns:a16="http://schemas.microsoft.com/office/drawing/2014/main" id="{9E3E384D-F4D8-4B3A-978C-EFEED16D33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8248" name="Freeform 21">
              <a:extLst>
                <a:ext uri="{FF2B5EF4-FFF2-40B4-BE49-F238E27FC236}">
                  <a16:creationId xmlns:a16="http://schemas.microsoft.com/office/drawing/2014/main" id="{66DD5E8A-F260-4F93-94D6-AA109560AC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8249" name="Freeform 22">
              <a:extLst>
                <a:ext uri="{FF2B5EF4-FFF2-40B4-BE49-F238E27FC236}">
                  <a16:creationId xmlns:a16="http://schemas.microsoft.com/office/drawing/2014/main" id="{AB7CE38B-1EFC-4D54-BD22-F0E1C0ED2A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8251" name="Group 8250">
            <a:extLst>
              <a:ext uri="{FF2B5EF4-FFF2-40B4-BE49-F238E27FC236}">
                <a16:creationId xmlns:a16="http://schemas.microsoft.com/office/drawing/2014/main" id="{44251A81-4530-41B5-B8FB-DC124AC02C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507832" y="-786"/>
            <a:ext cx="1767505" cy="6854040"/>
            <a:chOff x="6627813" y="194833"/>
            <a:chExt cx="1952625" cy="5678918"/>
          </a:xfrm>
        </p:grpSpPr>
        <p:sp>
          <p:nvSpPr>
            <p:cNvPr id="8252" name="Freeform 27">
              <a:extLst>
                <a:ext uri="{FF2B5EF4-FFF2-40B4-BE49-F238E27FC236}">
                  <a16:creationId xmlns:a16="http://schemas.microsoft.com/office/drawing/2014/main" id="{704F0C26-A940-4311-8A41-C69C075D77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8253" name="Freeform 28">
              <a:extLst>
                <a:ext uri="{FF2B5EF4-FFF2-40B4-BE49-F238E27FC236}">
                  <a16:creationId xmlns:a16="http://schemas.microsoft.com/office/drawing/2014/main" id="{72844B50-4A36-4E90-9BD1-7945BAF043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8254" name="Freeform 29">
              <a:extLst>
                <a:ext uri="{FF2B5EF4-FFF2-40B4-BE49-F238E27FC236}">
                  <a16:creationId xmlns:a16="http://schemas.microsoft.com/office/drawing/2014/main" id="{FFFF2F5F-4D06-40B4-AAF7-7BF88551BF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8255" name="Freeform 30">
              <a:extLst>
                <a:ext uri="{FF2B5EF4-FFF2-40B4-BE49-F238E27FC236}">
                  <a16:creationId xmlns:a16="http://schemas.microsoft.com/office/drawing/2014/main" id="{C2D84FDB-118B-42FD-8561-B383615D2B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8256" name="Freeform 31">
              <a:extLst>
                <a:ext uri="{FF2B5EF4-FFF2-40B4-BE49-F238E27FC236}">
                  <a16:creationId xmlns:a16="http://schemas.microsoft.com/office/drawing/2014/main" id="{5B64B543-1195-4970-808B-156908D3B5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8257" name="Freeform 32">
              <a:extLst>
                <a:ext uri="{FF2B5EF4-FFF2-40B4-BE49-F238E27FC236}">
                  <a16:creationId xmlns:a16="http://schemas.microsoft.com/office/drawing/2014/main" id="{1B6440B3-14CA-4B3F-AF89-7FEC0A2246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8258" name="Freeform 33">
              <a:extLst>
                <a:ext uri="{FF2B5EF4-FFF2-40B4-BE49-F238E27FC236}">
                  <a16:creationId xmlns:a16="http://schemas.microsoft.com/office/drawing/2014/main" id="{47F34F74-6C9C-4D9D-B2D7-AF753BD44A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8259" name="Freeform 34">
              <a:extLst>
                <a:ext uri="{FF2B5EF4-FFF2-40B4-BE49-F238E27FC236}">
                  <a16:creationId xmlns:a16="http://schemas.microsoft.com/office/drawing/2014/main" id="{4246517D-AB8F-4BEF-B5E5-7A8BC0DDE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8260" name="Freeform 35">
              <a:extLst>
                <a:ext uri="{FF2B5EF4-FFF2-40B4-BE49-F238E27FC236}">
                  <a16:creationId xmlns:a16="http://schemas.microsoft.com/office/drawing/2014/main" id="{0ACFBF4D-E487-4BD0-8BCA-2DB6DC0464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8261" name="Freeform 36">
              <a:extLst>
                <a:ext uri="{FF2B5EF4-FFF2-40B4-BE49-F238E27FC236}">
                  <a16:creationId xmlns:a16="http://schemas.microsoft.com/office/drawing/2014/main" id="{23DE6D3A-314E-4642-AEAF-54B822D4E1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8262" name="Freeform 37">
              <a:extLst>
                <a:ext uri="{FF2B5EF4-FFF2-40B4-BE49-F238E27FC236}">
                  <a16:creationId xmlns:a16="http://schemas.microsoft.com/office/drawing/2014/main" id="{FEE0BBF7-C59B-4279-AFF5-28F6433B9A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8263" name="Freeform 38">
              <a:extLst>
                <a:ext uri="{FF2B5EF4-FFF2-40B4-BE49-F238E27FC236}">
                  <a16:creationId xmlns:a16="http://schemas.microsoft.com/office/drawing/2014/main" id="{B2C1E620-478E-4DC2-A505-934657FF11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8194" name="Rectangle 2">
            <a:extLst>
              <a:ext uri="{FF2B5EF4-FFF2-40B4-BE49-F238E27FC236}">
                <a16:creationId xmlns:a16="http://schemas.microsoft.com/office/drawing/2014/main" id="{5BDA5A0F-AE08-62EA-A4CC-876401366B5A}"/>
              </a:ext>
            </a:extLst>
          </p:cNvPr>
          <p:cNvSpPr>
            <a:spLocks noGrp="1" noChangeArrowheads="1"/>
          </p:cNvSpPr>
          <p:nvPr>
            <p:ph type="title"/>
          </p:nvPr>
        </p:nvSpPr>
        <p:spPr>
          <a:xfrm>
            <a:off x="4862322" y="624110"/>
            <a:ext cx="3766137" cy="1280890"/>
          </a:xfrm>
        </p:spPr>
        <p:txBody>
          <a:bodyPr vert="horz" lIns="91440" tIns="45720" rIns="91440" bIns="45720" rtlCol="0" anchor="t">
            <a:normAutofit/>
          </a:bodyPr>
          <a:lstStyle/>
          <a:p>
            <a:r>
              <a:rPr lang="en-US" altLang="en-US" dirty="0">
                <a:latin typeface="Calibri" panose="020F0502020204030204" pitchFamily="34" charset="0"/>
                <a:cs typeface="Calibri" panose="020F0502020204030204" pitchFamily="34" charset="0"/>
              </a:rPr>
              <a:t>Shiphrah and Puah</a:t>
            </a:r>
          </a:p>
        </p:txBody>
      </p:sp>
      <p:sp>
        <p:nvSpPr>
          <p:cNvPr id="8265" name="Rectangle 8264">
            <a:extLst>
              <a:ext uri="{FF2B5EF4-FFF2-40B4-BE49-F238E27FC236}">
                <a16:creationId xmlns:a16="http://schemas.microsoft.com/office/drawing/2014/main" id="{AECDF498-6F66-4565-9FB7-1076703337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84278" y="0"/>
            <a:ext cx="13716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8267" name="Freeform 11">
            <a:extLst>
              <a:ext uri="{FF2B5EF4-FFF2-40B4-BE49-F238E27FC236}">
                <a16:creationId xmlns:a16="http://schemas.microsoft.com/office/drawing/2014/main" id="{E0779346-49CA-41C2-BD0A-62F2E1903A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3484278" y="714375"/>
            <a:ext cx="1191395"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pic>
        <p:nvPicPr>
          <p:cNvPr id="8198" name="Picture 6" descr="Hebrew  Midweives">
            <a:extLst>
              <a:ext uri="{FF2B5EF4-FFF2-40B4-BE49-F238E27FC236}">
                <a16:creationId xmlns:a16="http://schemas.microsoft.com/office/drawing/2014/main" id="{172E4F4B-E094-9DAB-F054-7A7154607FD9}"/>
              </a:ext>
            </a:extLst>
          </p:cNvPr>
          <p:cNvPicPr>
            <a:picLocks noGrp="1" noChangeAspect="1" noChangeArrowheads="1"/>
          </p:cNvPicPr>
          <p:nvPr>
            <p:ph sz="half" idx="1"/>
          </p:nvPr>
        </p:nvPicPr>
        <p:blipFill rotWithShape="1">
          <a:blip r:embed="rId2"/>
          <a:srcRect l="31973" r="29912" b="-2"/>
          <a:stretch/>
        </p:blipFill>
        <p:spPr>
          <a:xfrm>
            <a:off x="-1166" y="1731"/>
            <a:ext cx="3496748" cy="6858000"/>
          </a:xfrm>
          <a:prstGeom prst="rect">
            <a:avLst/>
          </a:prstGeom>
        </p:spPr>
      </p:pic>
      <p:sp>
        <p:nvSpPr>
          <p:cNvPr id="8196" name="Rectangle 4">
            <a:extLst>
              <a:ext uri="{FF2B5EF4-FFF2-40B4-BE49-F238E27FC236}">
                <a16:creationId xmlns:a16="http://schemas.microsoft.com/office/drawing/2014/main" id="{C9CC7AB9-5460-4D88-F032-9264AA5C8B16}"/>
              </a:ext>
            </a:extLst>
          </p:cNvPr>
          <p:cNvSpPr>
            <a:spLocks noGrp="1" noChangeArrowheads="1"/>
          </p:cNvSpPr>
          <p:nvPr>
            <p:ph type="body" sz="half" idx="2"/>
          </p:nvPr>
        </p:nvSpPr>
        <p:spPr>
          <a:xfrm>
            <a:off x="4828643" y="1484784"/>
            <a:ext cx="3799814" cy="5019012"/>
          </a:xfrm>
        </p:spPr>
        <p:txBody>
          <a:bodyPr vert="horz" lIns="91440" tIns="45720" rIns="91440" bIns="45720" rtlCol="0">
            <a:normAutofit/>
          </a:bodyPr>
          <a:lstStyle/>
          <a:p>
            <a:pPr>
              <a:lnSpc>
                <a:spcPct val="90000"/>
              </a:lnSpc>
            </a:pPr>
            <a:r>
              <a:rPr lang="en-US" altLang="en-US" dirty="0">
                <a:latin typeface="Calibri" panose="020F0502020204030204" pitchFamily="34" charset="0"/>
                <a:cs typeface="Calibri" panose="020F0502020204030204" pitchFamily="34" charset="0"/>
              </a:rPr>
              <a:t>The women baffle the king with stories about birth customs.</a:t>
            </a:r>
          </a:p>
          <a:p>
            <a:pPr>
              <a:lnSpc>
                <a:spcPct val="90000"/>
              </a:lnSpc>
            </a:pPr>
            <a:r>
              <a:rPr lang="en-US" altLang="en-US" dirty="0">
                <a:latin typeface="Calibri" panose="020F0502020204030204" pitchFamily="34" charset="0"/>
                <a:cs typeface="Calibri" panose="020F0502020204030204" pitchFamily="34" charset="0"/>
              </a:rPr>
              <a:t>Are they Egyptian or Hebrew maidservants  (1:15: ‘midwives of the Hebrews’ or ‘Hebrew midwives’)?</a:t>
            </a:r>
          </a:p>
          <a:p>
            <a:pPr>
              <a:lnSpc>
                <a:spcPct val="90000"/>
              </a:lnSpc>
            </a:pPr>
            <a:r>
              <a:rPr lang="en-US" altLang="en-US" dirty="0">
                <a:latin typeface="Calibri" panose="020F0502020204030204" pitchFamily="34" charset="0"/>
                <a:cs typeface="Calibri" panose="020F0502020204030204" pitchFamily="34" charset="0"/>
              </a:rPr>
              <a:t>They disobey Pharaoh because ‘they feared God’ (1:17).</a:t>
            </a:r>
          </a:p>
          <a:p>
            <a:pPr>
              <a:lnSpc>
                <a:spcPct val="90000"/>
              </a:lnSpc>
            </a:pPr>
            <a:r>
              <a:rPr lang="en-US" altLang="en-US" dirty="0">
                <a:latin typeface="Calibri" panose="020F0502020204030204" pitchFamily="34" charset="0"/>
                <a:cs typeface="Calibri" panose="020F0502020204030204" pitchFamily="34" charset="0"/>
              </a:rPr>
              <a:t>	‘From a literary viewpoint, the brief appearance of Shiphrah and Puah within the larger exodus story is highly suggestive. As those who aid birth, they are the first to assist in the birth of the Israelite nation’ (</a:t>
            </a:r>
            <a:r>
              <a:rPr lang="en-US" altLang="en-US" dirty="0" err="1">
                <a:latin typeface="Calibri" panose="020F0502020204030204" pitchFamily="34" charset="0"/>
                <a:cs typeface="Calibri" panose="020F0502020204030204" pitchFamily="34" charset="0"/>
              </a:rPr>
              <a:t>Drorah</a:t>
            </a:r>
            <a:r>
              <a:rPr lang="en-US" altLang="en-US" dirty="0">
                <a:latin typeface="Calibri" panose="020F0502020204030204" pitchFamily="34" charset="0"/>
                <a:cs typeface="Calibri" panose="020F0502020204030204" pitchFamily="34" charset="0"/>
              </a:rPr>
              <a:t> </a:t>
            </a:r>
            <a:r>
              <a:rPr lang="en-US" altLang="en-US" dirty="0" err="1">
                <a:latin typeface="Calibri" panose="020F0502020204030204" pitchFamily="34" charset="0"/>
                <a:cs typeface="Calibri" panose="020F0502020204030204" pitchFamily="34" charset="0"/>
              </a:rPr>
              <a:t>Setel</a:t>
            </a:r>
            <a:r>
              <a:rPr lang="en-US" altLang="en-US" dirty="0">
                <a:latin typeface="Calibri" panose="020F0502020204030204" pitchFamily="34" charset="0"/>
                <a:cs typeface="Calibri" panose="020F0502020204030204" pitchFamily="34" charset="0"/>
              </a:rPr>
              <a:t>).</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10249" name="Group 10248">
            <a:extLst>
              <a:ext uri="{FF2B5EF4-FFF2-40B4-BE49-F238E27FC236}">
                <a16:creationId xmlns:a16="http://schemas.microsoft.com/office/drawing/2014/main" id="{62F0D7F1-3AA3-41FE-962C-5DB0B5A9B07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 y="228600"/>
            <a:ext cx="2138628" cy="6638625"/>
            <a:chOff x="2487613" y="285750"/>
            <a:chExt cx="2428875" cy="5654676"/>
          </a:xfrm>
        </p:grpSpPr>
        <p:sp>
          <p:nvSpPr>
            <p:cNvPr id="10250" name="Freeform 11">
              <a:extLst>
                <a:ext uri="{FF2B5EF4-FFF2-40B4-BE49-F238E27FC236}">
                  <a16:creationId xmlns:a16="http://schemas.microsoft.com/office/drawing/2014/main" id="{4C17A32D-661C-4A7D-B00F-ED07721E95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10251" name="Freeform 12">
              <a:extLst>
                <a:ext uri="{FF2B5EF4-FFF2-40B4-BE49-F238E27FC236}">
                  <a16:creationId xmlns:a16="http://schemas.microsoft.com/office/drawing/2014/main" id="{14934C4F-A6E0-4531-BCA6-E0299B4430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10252" name="Freeform 13">
              <a:extLst>
                <a:ext uri="{FF2B5EF4-FFF2-40B4-BE49-F238E27FC236}">
                  <a16:creationId xmlns:a16="http://schemas.microsoft.com/office/drawing/2014/main" id="{CBC56C65-6D5F-44BD-987D-CB705ECD82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10253" name="Freeform 14">
              <a:extLst>
                <a:ext uri="{FF2B5EF4-FFF2-40B4-BE49-F238E27FC236}">
                  <a16:creationId xmlns:a16="http://schemas.microsoft.com/office/drawing/2014/main" id="{12F08DB5-0184-4523-A76B-F3BE3B64C2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10254" name="Freeform 15">
              <a:extLst>
                <a:ext uri="{FF2B5EF4-FFF2-40B4-BE49-F238E27FC236}">
                  <a16:creationId xmlns:a16="http://schemas.microsoft.com/office/drawing/2014/main" id="{9F92F39F-8BE5-4422-975B-806D8763E7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10255" name="Freeform 16">
              <a:extLst>
                <a:ext uri="{FF2B5EF4-FFF2-40B4-BE49-F238E27FC236}">
                  <a16:creationId xmlns:a16="http://schemas.microsoft.com/office/drawing/2014/main" id="{5B45B674-93EA-4CB2-8BFE-4DD11ECB2D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10256" name="Freeform 17">
              <a:extLst>
                <a:ext uri="{FF2B5EF4-FFF2-40B4-BE49-F238E27FC236}">
                  <a16:creationId xmlns:a16="http://schemas.microsoft.com/office/drawing/2014/main" id="{B9F663F7-D512-43BF-A60F-548158DD2F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10257" name="Freeform 18">
              <a:extLst>
                <a:ext uri="{FF2B5EF4-FFF2-40B4-BE49-F238E27FC236}">
                  <a16:creationId xmlns:a16="http://schemas.microsoft.com/office/drawing/2014/main" id="{F5792ABF-EE75-49E2-A0E0-3247D09E55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10258" name="Freeform 19">
              <a:extLst>
                <a:ext uri="{FF2B5EF4-FFF2-40B4-BE49-F238E27FC236}">
                  <a16:creationId xmlns:a16="http://schemas.microsoft.com/office/drawing/2014/main" id="{D6862EA5-AD9D-43A8-B7D6-57A620D202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10259" name="Freeform 20">
              <a:extLst>
                <a:ext uri="{FF2B5EF4-FFF2-40B4-BE49-F238E27FC236}">
                  <a16:creationId xmlns:a16="http://schemas.microsoft.com/office/drawing/2014/main" id="{56312FE8-78B6-4653-92B0-7ADC66B3B7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10260" name="Freeform 21">
              <a:extLst>
                <a:ext uri="{FF2B5EF4-FFF2-40B4-BE49-F238E27FC236}">
                  <a16:creationId xmlns:a16="http://schemas.microsoft.com/office/drawing/2014/main" id="{E6DC1169-7F5B-490D-BE24-C32167EBB0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10261" name="Freeform 22">
              <a:extLst>
                <a:ext uri="{FF2B5EF4-FFF2-40B4-BE49-F238E27FC236}">
                  <a16:creationId xmlns:a16="http://schemas.microsoft.com/office/drawing/2014/main" id="{74759D47-CB5B-46A1-8BDF-546FF6071E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263" name="Group 10262">
            <a:extLst>
              <a:ext uri="{FF2B5EF4-FFF2-40B4-BE49-F238E27FC236}">
                <a16:creationId xmlns:a16="http://schemas.microsoft.com/office/drawing/2014/main" id="{FA955F5D-8B25-4A69-9A86-1963D8A5C54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412" y="-32"/>
            <a:ext cx="1767505" cy="6853285"/>
            <a:chOff x="6627813" y="195454"/>
            <a:chExt cx="1952625" cy="5678297"/>
          </a:xfrm>
        </p:grpSpPr>
        <p:sp>
          <p:nvSpPr>
            <p:cNvPr id="10264" name="Freeform 27">
              <a:extLst>
                <a:ext uri="{FF2B5EF4-FFF2-40B4-BE49-F238E27FC236}">
                  <a16:creationId xmlns:a16="http://schemas.microsoft.com/office/drawing/2014/main" id="{A4215EA8-B880-40B5-BCFF-DCFCE9C46D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5454"/>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0265" name="Freeform 28">
              <a:extLst>
                <a:ext uri="{FF2B5EF4-FFF2-40B4-BE49-F238E27FC236}">
                  <a16:creationId xmlns:a16="http://schemas.microsoft.com/office/drawing/2014/main" id="{4FBCFB3E-4A32-4040-A28F-B296CE90C8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0266" name="Freeform 29">
              <a:extLst>
                <a:ext uri="{FF2B5EF4-FFF2-40B4-BE49-F238E27FC236}">
                  <a16:creationId xmlns:a16="http://schemas.microsoft.com/office/drawing/2014/main" id="{89CE682E-721B-41C1-8F59-A68EEBC50C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0267" name="Freeform 30">
              <a:extLst>
                <a:ext uri="{FF2B5EF4-FFF2-40B4-BE49-F238E27FC236}">
                  <a16:creationId xmlns:a16="http://schemas.microsoft.com/office/drawing/2014/main" id="{5C9C7739-9AD6-4B85-A486-C92E99CD80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0268" name="Freeform 31">
              <a:extLst>
                <a:ext uri="{FF2B5EF4-FFF2-40B4-BE49-F238E27FC236}">
                  <a16:creationId xmlns:a16="http://schemas.microsoft.com/office/drawing/2014/main" id="{5C48EE9C-CD0F-4779-9399-65AC7632BC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0269" name="Freeform 32">
              <a:extLst>
                <a:ext uri="{FF2B5EF4-FFF2-40B4-BE49-F238E27FC236}">
                  <a16:creationId xmlns:a16="http://schemas.microsoft.com/office/drawing/2014/main" id="{4D0D1044-849F-4C27-A652-D2910B8402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0270" name="Freeform 33">
              <a:extLst>
                <a:ext uri="{FF2B5EF4-FFF2-40B4-BE49-F238E27FC236}">
                  <a16:creationId xmlns:a16="http://schemas.microsoft.com/office/drawing/2014/main" id="{37B7AEAD-E626-4827-B5EF-F9DD361C88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0271" name="Freeform 34">
              <a:extLst>
                <a:ext uri="{FF2B5EF4-FFF2-40B4-BE49-F238E27FC236}">
                  <a16:creationId xmlns:a16="http://schemas.microsoft.com/office/drawing/2014/main" id="{D97C048D-34F0-45AB-9C46-0A797344CB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0272" name="Freeform 35">
              <a:extLst>
                <a:ext uri="{FF2B5EF4-FFF2-40B4-BE49-F238E27FC236}">
                  <a16:creationId xmlns:a16="http://schemas.microsoft.com/office/drawing/2014/main" id="{3D70364F-56BC-43CE-BD82-E6065E8B7F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10273" name="Freeform 36">
              <a:extLst>
                <a:ext uri="{FF2B5EF4-FFF2-40B4-BE49-F238E27FC236}">
                  <a16:creationId xmlns:a16="http://schemas.microsoft.com/office/drawing/2014/main" id="{F00D1134-DA53-4E46-A37D-77B2B74F8E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10274" name="Freeform 37">
              <a:extLst>
                <a:ext uri="{FF2B5EF4-FFF2-40B4-BE49-F238E27FC236}">
                  <a16:creationId xmlns:a16="http://schemas.microsoft.com/office/drawing/2014/main" id="{9971E03E-2FA8-4F0F-A287-58C7B09190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10275" name="Freeform 38">
              <a:extLst>
                <a:ext uri="{FF2B5EF4-FFF2-40B4-BE49-F238E27FC236}">
                  <a16:creationId xmlns:a16="http://schemas.microsoft.com/office/drawing/2014/main" id="{1139B5CD-D486-4C27-9AD1-9E856E260E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10277" name="Rectangle 10276">
            <a:extLst>
              <a:ext uri="{FF2B5EF4-FFF2-40B4-BE49-F238E27FC236}">
                <a16:creationId xmlns:a16="http://schemas.microsoft.com/office/drawing/2014/main" id="{7930CC7B-1674-4BB1-B36F-D9B325A424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3716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10279" name="Freeform 11">
            <a:extLst>
              <a:ext uri="{FF2B5EF4-FFF2-40B4-BE49-F238E27FC236}">
                <a16:creationId xmlns:a16="http://schemas.microsoft.com/office/drawing/2014/main" id="{05C24618-074C-47D2-A727-57045F7E67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3141" y="714375"/>
            <a:ext cx="1191394"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0281" name="Rectangle 10280">
            <a:extLst>
              <a:ext uri="{FF2B5EF4-FFF2-40B4-BE49-F238E27FC236}">
                <a16:creationId xmlns:a16="http://schemas.microsoft.com/office/drawing/2014/main" id="{B5E4CBEC-18A2-4509-A45D-D5E653582C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04431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42" name="Rectangle 2">
            <a:extLst>
              <a:ext uri="{FF2B5EF4-FFF2-40B4-BE49-F238E27FC236}">
                <a16:creationId xmlns:a16="http://schemas.microsoft.com/office/drawing/2014/main" id="{AF01961A-D5F3-D155-00B3-C4F02E5AEF47}"/>
              </a:ext>
            </a:extLst>
          </p:cNvPr>
          <p:cNvSpPr>
            <a:spLocks noGrp="1" noChangeArrowheads="1"/>
          </p:cNvSpPr>
          <p:nvPr>
            <p:ph type="title"/>
          </p:nvPr>
        </p:nvSpPr>
        <p:spPr>
          <a:xfrm>
            <a:off x="944919" y="3101093"/>
            <a:ext cx="1840539" cy="3029344"/>
          </a:xfrm>
        </p:spPr>
        <p:txBody>
          <a:bodyPr vert="horz" lIns="91440" tIns="45720" rIns="91440" bIns="45720" rtlCol="0" anchor="t">
            <a:normAutofit/>
          </a:bodyPr>
          <a:lstStyle/>
          <a:p>
            <a:r>
              <a:rPr lang="en-US" altLang="en-US" sz="2600">
                <a:solidFill>
                  <a:schemeClr val="bg1"/>
                </a:solidFill>
              </a:rPr>
              <a:t>Unnamed Women and ‘the Birth of Israel’</a:t>
            </a:r>
          </a:p>
        </p:txBody>
      </p:sp>
      <p:sp>
        <p:nvSpPr>
          <p:cNvPr id="10283" name="Freeform 11">
            <a:extLst>
              <a:ext uri="{FF2B5EF4-FFF2-40B4-BE49-F238E27FC236}">
                <a16:creationId xmlns:a16="http://schemas.microsoft.com/office/drawing/2014/main" id="{0A5EA4A7-4381-4FC6-AA9A-C9EA77B84F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19" y="3179901"/>
            <a:ext cx="823645"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useBgFill="1">
        <p:nvSpPr>
          <p:cNvPr id="10285" name="Rectangle 10284">
            <a:extLst>
              <a:ext uri="{FF2B5EF4-FFF2-40B4-BE49-F238E27FC236}">
                <a16:creationId xmlns:a16="http://schemas.microsoft.com/office/drawing/2014/main" id="{E6295D53-0474-4725-85BE-1F15FCC2D9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96802" y="0"/>
            <a:ext cx="55471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43" name="Rectangle 3">
            <a:extLst>
              <a:ext uri="{FF2B5EF4-FFF2-40B4-BE49-F238E27FC236}">
                <a16:creationId xmlns:a16="http://schemas.microsoft.com/office/drawing/2014/main" id="{3F0CAE48-8F46-66E5-D10A-D870702332A3}"/>
              </a:ext>
            </a:extLst>
          </p:cNvPr>
          <p:cNvSpPr>
            <a:spLocks noGrp="1" noChangeArrowheads="1"/>
          </p:cNvSpPr>
          <p:nvPr>
            <p:ph sz="half" idx="1"/>
          </p:nvPr>
        </p:nvSpPr>
        <p:spPr>
          <a:xfrm>
            <a:off x="3165704" y="620688"/>
            <a:ext cx="2854698" cy="5509749"/>
          </a:xfrm>
        </p:spPr>
        <p:txBody>
          <a:bodyPr>
            <a:normAutofit lnSpcReduction="10000"/>
          </a:bodyPr>
          <a:lstStyle/>
          <a:p>
            <a:pPr marL="264033" indent="-264033" defTabSz="352044">
              <a:lnSpc>
                <a:spcPct val="90000"/>
              </a:lnSpc>
              <a:spcBef>
                <a:spcPts val="770"/>
              </a:spcBef>
              <a:buNone/>
            </a:pPr>
            <a:r>
              <a:rPr lang="en-US" altLang="en-US" sz="1300" kern="1200" dirty="0">
                <a:solidFill>
                  <a:schemeClr val="hlink"/>
                </a:solidFill>
                <a:latin typeface="+mn-lt"/>
                <a:ea typeface="ＭＳ Ｐゴシック" panose="020B0600070205080204" pitchFamily="34" charset="-128"/>
                <a:cs typeface="+mn-cs"/>
              </a:rPr>
              <a:t>	</a:t>
            </a:r>
            <a:r>
              <a:rPr lang="en-US" altLang="en-US" sz="1900" kern="1200" dirty="0">
                <a:solidFill>
                  <a:schemeClr val="tx1"/>
                </a:solidFill>
                <a:latin typeface="Calibri" panose="020F0502020204030204" pitchFamily="34" charset="0"/>
                <a:ea typeface="ＭＳ Ｐゴシック" panose="020B0600070205080204" pitchFamily="34" charset="-128"/>
                <a:cs typeface="Calibri" panose="020F0502020204030204" pitchFamily="34" charset="0"/>
              </a:rPr>
              <a:t>Now Pharaoh commanded all his people, ‘Every boy that is born to the Hebrews you shall throw into the Nile, but you shall let every girl live’ (Exodus 1:22).</a:t>
            </a:r>
          </a:p>
          <a:p>
            <a:pPr marL="264033" indent="-264033" defTabSz="352044">
              <a:lnSpc>
                <a:spcPct val="90000"/>
              </a:lnSpc>
              <a:spcBef>
                <a:spcPts val="770"/>
              </a:spcBef>
              <a:buNone/>
            </a:pPr>
            <a:r>
              <a:rPr lang="en-US" altLang="en-US" sz="1900" kern="1200" dirty="0">
                <a:solidFill>
                  <a:schemeClr val="tx1"/>
                </a:solidFill>
                <a:latin typeface="Calibri" panose="020F0502020204030204" pitchFamily="34" charset="0"/>
                <a:ea typeface="ＭＳ Ｐゴシック" panose="020B0600070205080204" pitchFamily="34" charset="-128"/>
                <a:cs typeface="Calibri" panose="020F0502020204030204" pitchFamily="34" charset="0"/>
              </a:rPr>
              <a:t>	She [Moses’ mother] hid him for three months. When she could hide him no longer she got a papyrus basket (lit: ark) for him, and plastered it with bitumen and pitch; she put the child in it among the reeds on the bank of the river. His sister stood at the distance, to see what would happen to him (Exodus 2:1-4). </a:t>
            </a:r>
            <a:endParaRPr lang="en-US" altLang="en-US" sz="1900" dirty="0">
              <a:solidFill>
                <a:schemeClr val="tx1"/>
              </a:solidFill>
              <a:latin typeface="Calibri" panose="020F0502020204030204" pitchFamily="34" charset="0"/>
              <a:ea typeface="ＭＳ Ｐゴシック" panose="020B0600070205080204" pitchFamily="34" charset="-128"/>
              <a:cs typeface="Calibri" panose="020F0502020204030204" pitchFamily="34" charset="0"/>
            </a:endParaRPr>
          </a:p>
        </p:txBody>
      </p:sp>
      <p:sp>
        <p:nvSpPr>
          <p:cNvPr id="10244" name="Rectangle 4">
            <a:extLst>
              <a:ext uri="{FF2B5EF4-FFF2-40B4-BE49-F238E27FC236}">
                <a16:creationId xmlns:a16="http://schemas.microsoft.com/office/drawing/2014/main" id="{8D640EB8-D142-41D9-5957-D4ADF07837E3}"/>
              </a:ext>
            </a:extLst>
          </p:cNvPr>
          <p:cNvSpPr>
            <a:spLocks noGrp="1" noChangeArrowheads="1"/>
          </p:cNvSpPr>
          <p:nvPr>
            <p:ph sz="half" idx="2"/>
          </p:nvPr>
        </p:nvSpPr>
        <p:spPr>
          <a:xfrm>
            <a:off x="6173814" y="620688"/>
            <a:ext cx="2718665" cy="4960560"/>
          </a:xfrm>
        </p:spPr>
        <p:txBody>
          <a:bodyPr>
            <a:normAutofit lnSpcReduction="10000"/>
          </a:bodyPr>
          <a:lstStyle/>
          <a:p>
            <a:pPr marL="264033" indent="-264033" defTabSz="352044">
              <a:lnSpc>
                <a:spcPct val="90000"/>
              </a:lnSpc>
              <a:spcBef>
                <a:spcPts val="770"/>
              </a:spcBef>
            </a:pPr>
            <a:r>
              <a:rPr lang="en-US" altLang="en-US" sz="1400" kern="1200" dirty="0">
                <a:solidFill>
                  <a:schemeClr val="tx1">
                    <a:lumMod val="75000"/>
                    <a:lumOff val="25000"/>
                  </a:schemeClr>
                </a:solidFill>
                <a:latin typeface="Calibri" panose="020F0502020204030204" pitchFamily="34" charset="0"/>
                <a:ea typeface="ＭＳ Ｐゴシック" panose="020B0600070205080204" pitchFamily="34" charset="-128"/>
                <a:cs typeface="Calibri" panose="020F0502020204030204" pitchFamily="34" charset="0"/>
              </a:rPr>
              <a:t>Moses’ mother is ‘obedient’ to Pharaoh’s command.</a:t>
            </a:r>
          </a:p>
          <a:p>
            <a:pPr marL="264033" indent="-264033" defTabSz="352044">
              <a:lnSpc>
                <a:spcPct val="90000"/>
              </a:lnSpc>
              <a:spcBef>
                <a:spcPts val="770"/>
              </a:spcBef>
            </a:pPr>
            <a:r>
              <a:rPr lang="en-US" altLang="en-US" sz="1400" kern="1200" dirty="0">
                <a:solidFill>
                  <a:schemeClr val="tx1">
                    <a:lumMod val="75000"/>
                    <a:lumOff val="25000"/>
                  </a:schemeClr>
                </a:solidFill>
                <a:latin typeface="Calibri" panose="020F0502020204030204" pitchFamily="34" charset="0"/>
                <a:ea typeface="ＭＳ Ｐゴシック" panose="020B0600070205080204" pitchFamily="34" charset="-128"/>
                <a:cs typeface="Calibri" panose="020F0502020204030204" pitchFamily="34" charset="0"/>
              </a:rPr>
              <a:t>Is the unnamed sister Miriam (15:20), who is often named with Moses (Numbers 12:4; 26:59; I Chronicles 6:3; Micah 6:4)? The possibility of different oral/written traditions cannot be ruled out</a:t>
            </a:r>
            <a:r>
              <a:rPr lang="en-US" altLang="en-US" sz="1400" kern="1200" dirty="0">
                <a:solidFill>
                  <a:schemeClr val="tx1">
                    <a:lumMod val="75000"/>
                    <a:lumOff val="25000"/>
                  </a:schemeClr>
                </a:solidFill>
                <a:latin typeface="+mn-lt"/>
                <a:ea typeface="ＭＳ Ｐゴシック" panose="020B0600070205080204" pitchFamily="34" charset="-128"/>
                <a:cs typeface="+mn-cs"/>
              </a:rPr>
              <a:t>.</a:t>
            </a:r>
            <a:endParaRPr lang="en-US" altLang="en-US" sz="1400" dirty="0">
              <a:ea typeface="ＭＳ Ｐゴシック" panose="020B0600070205080204" pitchFamily="34" charset="-128"/>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12300" name="Group 12299">
            <a:extLst>
              <a:ext uri="{FF2B5EF4-FFF2-40B4-BE49-F238E27FC236}">
                <a16:creationId xmlns:a16="http://schemas.microsoft.com/office/drawing/2014/main" id="{027FE0C2-9C19-4FB7-81C0-06ECDD8C05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 y="228600"/>
            <a:ext cx="2138628" cy="6638625"/>
            <a:chOff x="2487613" y="285750"/>
            <a:chExt cx="2428875" cy="5654676"/>
          </a:xfrm>
        </p:grpSpPr>
        <p:sp>
          <p:nvSpPr>
            <p:cNvPr id="12301" name="Freeform 11">
              <a:extLst>
                <a:ext uri="{FF2B5EF4-FFF2-40B4-BE49-F238E27FC236}">
                  <a16:creationId xmlns:a16="http://schemas.microsoft.com/office/drawing/2014/main" id="{1766EED2-C3B3-40C6-A5D8-FFF5894B96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12302" name="Freeform 12">
              <a:extLst>
                <a:ext uri="{FF2B5EF4-FFF2-40B4-BE49-F238E27FC236}">
                  <a16:creationId xmlns:a16="http://schemas.microsoft.com/office/drawing/2014/main" id="{9CFBF839-A629-4019-9F3D-C15269EEC5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12303" name="Freeform 13">
              <a:extLst>
                <a:ext uri="{FF2B5EF4-FFF2-40B4-BE49-F238E27FC236}">
                  <a16:creationId xmlns:a16="http://schemas.microsoft.com/office/drawing/2014/main" id="{E13B7060-C0FD-4F48-BD18-CEC2F6CF4D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12304" name="Freeform 14">
              <a:extLst>
                <a:ext uri="{FF2B5EF4-FFF2-40B4-BE49-F238E27FC236}">
                  <a16:creationId xmlns:a16="http://schemas.microsoft.com/office/drawing/2014/main" id="{A344E7D3-1355-48C1-9904-2405426C49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12305" name="Freeform 15">
              <a:extLst>
                <a:ext uri="{FF2B5EF4-FFF2-40B4-BE49-F238E27FC236}">
                  <a16:creationId xmlns:a16="http://schemas.microsoft.com/office/drawing/2014/main" id="{7A0AFB45-BC4E-4AB7-A8FF-D61849E411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12306" name="Freeform 16">
              <a:extLst>
                <a:ext uri="{FF2B5EF4-FFF2-40B4-BE49-F238E27FC236}">
                  <a16:creationId xmlns:a16="http://schemas.microsoft.com/office/drawing/2014/main" id="{18BD2B14-C775-4442-B02E-E842C96F19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12307" name="Freeform 17">
              <a:extLst>
                <a:ext uri="{FF2B5EF4-FFF2-40B4-BE49-F238E27FC236}">
                  <a16:creationId xmlns:a16="http://schemas.microsoft.com/office/drawing/2014/main" id="{D43EE30E-A569-4394-B036-B0954A88D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12308" name="Freeform 18">
              <a:extLst>
                <a:ext uri="{FF2B5EF4-FFF2-40B4-BE49-F238E27FC236}">
                  <a16:creationId xmlns:a16="http://schemas.microsoft.com/office/drawing/2014/main" id="{F6178D34-57BD-47F7-A56E-14FC1BB225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12309" name="Freeform 19">
              <a:extLst>
                <a:ext uri="{FF2B5EF4-FFF2-40B4-BE49-F238E27FC236}">
                  <a16:creationId xmlns:a16="http://schemas.microsoft.com/office/drawing/2014/main" id="{FFD3B6D6-3AE3-47BC-97D9-CDA2EFCA6F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12310" name="Freeform 20">
              <a:extLst>
                <a:ext uri="{FF2B5EF4-FFF2-40B4-BE49-F238E27FC236}">
                  <a16:creationId xmlns:a16="http://schemas.microsoft.com/office/drawing/2014/main" id="{5C34EB72-4D8B-4039-B1FE-891F22FEBD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12311" name="Freeform 21">
              <a:extLst>
                <a:ext uri="{FF2B5EF4-FFF2-40B4-BE49-F238E27FC236}">
                  <a16:creationId xmlns:a16="http://schemas.microsoft.com/office/drawing/2014/main" id="{55A3A4AF-6FE1-4C4B-9286-35AF8C6E29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12312" name="Freeform 22">
              <a:extLst>
                <a:ext uri="{FF2B5EF4-FFF2-40B4-BE49-F238E27FC236}">
                  <a16:creationId xmlns:a16="http://schemas.microsoft.com/office/drawing/2014/main" id="{BBF339A0-40DC-4DCB-BF13-4143D7B00C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2314" name="Group 12313">
            <a:extLst>
              <a:ext uri="{FF2B5EF4-FFF2-40B4-BE49-F238E27FC236}">
                <a16:creationId xmlns:a16="http://schemas.microsoft.com/office/drawing/2014/main" id="{AC0D9DD5-F48B-4179-BF11-4D156DA02A0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412" y="-32"/>
            <a:ext cx="1767505" cy="6853285"/>
            <a:chOff x="6627813" y="195454"/>
            <a:chExt cx="1952625" cy="5678297"/>
          </a:xfrm>
        </p:grpSpPr>
        <p:sp>
          <p:nvSpPr>
            <p:cNvPr id="12315" name="Freeform 27">
              <a:extLst>
                <a:ext uri="{FF2B5EF4-FFF2-40B4-BE49-F238E27FC236}">
                  <a16:creationId xmlns:a16="http://schemas.microsoft.com/office/drawing/2014/main" id="{A9168E85-6CFA-435B-8A6B-D32486C90D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5454"/>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316" name="Freeform 28">
              <a:extLst>
                <a:ext uri="{FF2B5EF4-FFF2-40B4-BE49-F238E27FC236}">
                  <a16:creationId xmlns:a16="http://schemas.microsoft.com/office/drawing/2014/main" id="{9293C87B-0616-4B2B-B082-B3362CA3F1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2317" name="Freeform 29">
              <a:extLst>
                <a:ext uri="{FF2B5EF4-FFF2-40B4-BE49-F238E27FC236}">
                  <a16:creationId xmlns:a16="http://schemas.microsoft.com/office/drawing/2014/main" id="{F2728C57-B738-4443-9FC2-3C060715FF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2318" name="Freeform 30">
              <a:extLst>
                <a:ext uri="{FF2B5EF4-FFF2-40B4-BE49-F238E27FC236}">
                  <a16:creationId xmlns:a16="http://schemas.microsoft.com/office/drawing/2014/main" id="{766F97F3-2B2B-4253-BEC7-BC9C7DFF01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2319" name="Freeform 31">
              <a:extLst>
                <a:ext uri="{FF2B5EF4-FFF2-40B4-BE49-F238E27FC236}">
                  <a16:creationId xmlns:a16="http://schemas.microsoft.com/office/drawing/2014/main" id="{F2F1BCB5-62E3-482A-A671-8514CD517B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2320" name="Freeform 32">
              <a:extLst>
                <a:ext uri="{FF2B5EF4-FFF2-40B4-BE49-F238E27FC236}">
                  <a16:creationId xmlns:a16="http://schemas.microsoft.com/office/drawing/2014/main" id="{19B93AE6-0173-4CA9-A70C-F4D5D9B379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2321" name="Freeform 33">
              <a:extLst>
                <a:ext uri="{FF2B5EF4-FFF2-40B4-BE49-F238E27FC236}">
                  <a16:creationId xmlns:a16="http://schemas.microsoft.com/office/drawing/2014/main" id="{E7FEE511-B4FE-4967-9E02-B802810A91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2322" name="Freeform 34">
              <a:extLst>
                <a:ext uri="{FF2B5EF4-FFF2-40B4-BE49-F238E27FC236}">
                  <a16:creationId xmlns:a16="http://schemas.microsoft.com/office/drawing/2014/main" id="{374E8AF9-DC1D-4FEB-A65B-1F0F82912F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2323" name="Freeform 35">
              <a:extLst>
                <a:ext uri="{FF2B5EF4-FFF2-40B4-BE49-F238E27FC236}">
                  <a16:creationId xmlns:a16="http://schemas.microsoft.com/office/drawing/2014/main" id="{89BB8488-306B-461B-846C-5E22664AF9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12324" name="Freeform 36">
              <a:extLst>
                <a:ext uri="{FF2B5EF4-FFF2-40B4-BE49-F238E27FC236}">
                  <a16:creationId xmlns:a16="http://schemas.microsoft.com/office/drawing/2014/main" id="{987A2146-569C-4EF6-9CA1-D72961EBD6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12325" name="Freeform 37">
              <a:extLst>
                <a:ext uri="{FF2B5EF4-FFF2-40B4-BE49-F238E27FC236}">
                  <a16:creationId xmlns:a16="http://schemas.microsoft.com/office/drawing/2014/main" id="{70334992-12F8-4924-B32E-420C3FDB13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12326" name="Freeform 38">
              <a:extLst>
                <a:ext uri="{FF2B5EF4-FFF2-40B4-BE49-F238E27FC236}">
                  <a16:creationId xmlns:a16="http://schemas.microsoft.com/office/drawing/2014/main" id="{A5B2F0D2-1D46-46DD-A818-60309624D8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12328" name="Rectangle 12327">
            <a:extLst>
              <a:ext uri="{FF2B5EF4-FFF2-40B4-BE49-F238E27FC236}">
                <a16:creationId xmlns:a16="http://schemas.microsoft.com/office/drawing/2014/main" id="{FF1A843A-A6BC-4027-A46F-8EA29D26FE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3716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12330" name="Freeform 11">
            <a:extLst>
              <a:ext uri="{FF2B5EF4-FFF2-40B4-BE49-F238E27FC236}">
                <a16:creationId xmlns:a16="http://schemas.microsoft.com/office/drawing/2014/main" id="{12852FF2-F486-4EEC-8C4F-38380F3FBC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3141" y="714375"/>
            <a:ext cx="1191394"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useBgFill="1">
        <p:nvSpPr>
          <p:cNvPr id="12332" name="Rectangle 12331">
            <a:extLst>
              <a:ext uri="{FF2B5EF4-FFF2-40B4-BE49-F238E27FC236}">
                <a16:creationId xmlns:a16="http://schemas.microsoft.com/office/drawing/2014/main" id="{FC7F5C53-48A1-417A-B81C-E2D682CFAC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9144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290" name="Rectangle 2">
            <a:extLst>
              <a:ext uri="{FF2B5EF4-FFF2-40B4-BE49-F238E27FC236}">
                <a16:creationId xmlns:a16="http://schemas.microsoft.com/office/drawing/2014/main" id="{54A7C85B-B969-0A17-10C7-F2B2FEE9A842}"/>
              </a:ext>
            </a:extLst>
          </p:cNvPr>
          <p:cNvSpPr>
            <a:spLocks noGrp="1" noChangeArrowheads="1"/>
          </p:cNvSpPr>
          <p:nvPr>
            <p:ph type="title"/>
          </p:nvPr>
        </p:nvSpPr>
        <p:spPr>
          <a:xfrm>
            <a:off x="486918" y="645106"/>
            <a:ext cx="3841989" cy="1259894"/>
          </a:xfrm>
        </p:spPr>
        <p:txBody>
          <a:bodyPr vert="horz" lIns="91440" tIns="45720" rIns="91440" bIns="45720" rtlCol="0" anchor="t">
            <a:normAutofit/>
          </a:bodyPr>
          <a:lstStyle/>
          <a:p>
            <a:r>
              <a:rPr lang="en-US" altLang="en-US" dirty="0">
                <a:latin typeface="Calibri" panose="020F0502020204030204" pitchFamily="34" charset="0"/>
                <a:cs typeface="Calibri" panose="020F0502020204030204" pitchFamily="34" charset="0"/>
              </a:rPr>
              <a:t>Pharaoh’s Daughter</a:t>
            </a:r>
          </a:p>
        </p:txBody>
      </p:sp>
      <p:sp>
        <p:nvSpPr>
          <p:cNvPr id="12334" name="Rectangle 12333">
            <a:extLst>
              <a:ext uri="{FF2B5EF4-FFF2-40B4-BE49-F238E27FC236}">
                <a16:creationId xmlns:a16="http://schemas.microsoft.com/office/drawing/2014/main" id="{B1B47D7B-FBC1-451A-9EB3-ADA2ABB967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3716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12291" name="Rectangle 3">
            <a:extLst>
              <a:ext uri="{FF2B5EF4-FFF2-40B4-BE49-F238E27FC236}">
                <a16:creationId xmlns:a16="http://schemas.microsoft.com/office/drawing/2014/main" id="{F76F196B-AECE-5689-1467-4762CFFFDC85}"/>
              </a:ext>
            </a:extLst>
          </p:cNvPr>
          <p:cNvSpPr>
            <a:spLocks noGrp="1" noChangeArrowheads="1"/>
          </p:cNvSpPr>
          <p:nvPr>
            <p:ph type="body" sz="half" idx="1"/>
          </p:nvPr>
        </p:nvSpPr>
        <p:spPr>
          <a:xfrm>
            <a:off x="486918" y="2133600"/>
            <a:ext cx="3841989" cy="3759253"/>
          </a:xfrm>
        </p:spPr>
        <p:txBody>
          <a:bodyPr vert="horz" lIns="91440" tIns="45720" rIns="91440" bIns="45720" rtlCol="0">
            <a:normAutofit/>
          </a:bodyPr>
          <a:lstStyle/>
          <a:p>
            <a:pPr marL="0" indent="0">
              <a:lnSpc>
                <a:spcPct val="90000"/>
              </a:lnSpc>
              <a:buNone/>
            </a:pPr>
            <a:r>
              <a:rPr lang="en-US" altLang="en-US" dirty="0">
                <a:latin typeface="Calibri" panose="020F0502020204030204" pitchFamily="34" charset="0"/>
                <a:cs typeface="Calibri" panose="020F0502020204030204" pitchFamily="34" charset="0"/>
              </a:rPr>
              <a:t>The daughter of Pharaoh came down to bathe at the river, while her attendants walked beside the river. She saw the basket among the reeds and sent her maid to bring it. When she opened it, she saw the child. He was crying, and she took pity on him. ‘This must be one of the Hebrews’ children’, she said (Exod. 2:5-6).</a:t>
            </a:r>
          </a:p>
          <a:p>
            <a:pPr>
              <a:lnSpc>
                <a:spcPct val="90000"/>
              </a:lnSpc>
            </a:pPr>
            <a:endParaRPr lang="en-US" altLang="en-US" dirty="0">
              <a:latin typeface="Calibri" panose="020F0502020204030204" pitchFamily="34" charset="0"/>
              <a:cs typeface="Calibri" panose="020F0502020204030204" pitchFamily="34" charset="0"/>
            </a:endParaRPr>
          </a:p>
          <a:p>
            <a:pPr marL="0" indent="0">
              <a:lnSpc>
                <a:spcPct val="90000"/>
              </a:lnSpc>
              <a:buNone/>
            </a:pPr>
            <a:endParaRPr lang="en-US" altLang="en-US" dirty="0">
              <a:latin typeface="Calibri" panose="020F0502020204030204" pitchFamily="34" charset="0"/>
              <a:cs typeface="Calibri" panose="020F0502020204030204" pitchFamily="34" charset="0"/>
            </a:endParaRPr>
          </a:p>
          <a:p>
            <a:pPr marL="0" indent="0">
              <a:lnSpc>
                <a:spcPct val="90000"/>
              </a:lnSpc>
              <a:buNone/>
            </a:pPr>
            <a:r>
              <a:rPr lang="en-US" altLang="en-US" dirty="0">
                <a:latin typeface="Calibri" panose="020F0502020204030204" pitchFamily="34" charset="0"/>
                <a:cs typeface="Calibri" panose="020F0502020204030204" pitchFamily="34" charset="0"/>
              </a:rPr>
              <a:t>Fresco from the synagogue of Dura Europos (ca. 245 CE).</a:t>
            </a:r>
          </a:p>
          <a:p>
            <a:pPr>
              <a:lnSpc>
                <a:spcPct val="90000"/>
              </a:lnSpc>
            </a:pPr>
            <a:endParaRPr lang="en-US" altLang="en-US" sz="1500" dirty="0"/>
          </a:p>
        </p:txBody>
      </p:sp>
      <p:pic>
        <p:nvPicPr>
          <p:cNvPr id="12295" name="Picture 7" descr="Pharaoh's Daughter">
            <a:extLst>
              <a:ext uri="{FF2B5EF4-FFF2-40B4-BE49-F238E27FC236}">
                <a16:creationId xmlns:a16="http://schemas.microsoft.com/office/drawing/2014/main" id="{9DA7EABF-B4D4-EC22-FA38-0C258A11CB7D}"/>
              </a:ext>
            </a:extLst>
          </p:cNvPr>
          <p:cNvPicPr>
            <a:picLocks noGrp="1" noChangeAspect="1" noChangeArrowheads="1"/>
          </p:cNvPicPr>
          <p:nvPr>
            <p:ph sz="half" idx="2"/>
          </p:nvPr>
        </p:nvPicPr>
        <p:blipFill rotWithShape="1">
          <a:blip r:embed="rId2"/>
          <a:srcRect l="16475" r="29375" b="1"/>
          <a:stretch/>
        </p:blipFill>
        <p:spPr>
          <a:xfrm>
            <a:off x="4568937" y="645106"/>
            <a:ext cx="4088720" cy="5247747"/>
          </a:xfrm>
          <a:prstGeom prst="rect">
            <a:avLst/>
          </a:prstGeom>
        </p:spPr>
      </p:pic>
      <p:sp>
        <p:nvSpPr>
          <p:cNvPr id="12336" name="Freeform 12">
            <a:extLst>
              <a:ext uri="{FF2B5EF4-FFF2-40B4-BE49-F238E27FC236}">
                <a16:creationId xmlns:a16="http://schemas.microsoft.com/office/drawing/2014/main" id="{D290F82B-4A61-479E-9EDF-E52FA9D97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061223"/>
            <a:ext cx="778526" cy="506277"/>
          </a:xfrm>
          <a:custGeom>
            <a:avLst/>
            <a:gdLst>
              <a:gd name="connsiteX0" fmla="*/ 0 w 1038036"/>
              <a:gd name="connsiteY0" fmla="*/ 0 h 506277"/>
              <a:gd name="connsiteX1" fmla="*/ 182880 w 1038036"/>
              <a:gd name="connsiteY1" fmla="*/ 0 h 506277"/>
              <a:gd name="connsiteX2" fmla="*/ 291705 w 1038036"/>
              <a:gd name="connsiteY2" fmla="*/ 0 h 506277"/>
              <a:gd name="connsiteX3" fmla="*/ 291705 w 1038036"/>
              <a:gd name="connsiteY3" fmla="*/ 151 h 506277"/>
              <a:gd name="connsiteX4" fmla="*/ 692049 w 1038036"/>
              <a:gd name="connsiteY4" fmla="*/ 705 h 506277"/>
              <a:gd name="connsiteX5" fmla="*/ 782744 w 1038036"/>
              <a:gd name="connsiteY5" fmla="*/ 705 h 506277"/>
              <a:gd name="connsiteX6" fmla="*/ 797001 w 1038036"/>
              <a:gd name="connsiteY6" fmla="*/ 5473 h 506277"/>
              <a:gd name="connsiteX7" fmla="*/ 801982 w 1038036"/>
              <a:gd name="connsiteY7" fmla="*/ 10242 h 506277"/>
              <a:gd name="connsiteX8" fmla="*/ 1030951 w 1038036"/>
              <a:gd name="connsiteY8" fmla="*/ 239185 h 506277"/>
              <a:gd name="connsiteX9" fmla="*/ 1030951 w 1038036"/>
              <a:gd name="connsiteY9" fmla="*/ 267797 h 506277"/>
              <a:gd name="connsiteX10" fmla="*/ 801982 w 1038036"/>
              <a:gd name="connsiteY10" fmla="*/ 496740 h 506277"/>
              <a:gd name="connsiteX11" fmla="*/ 797001 w 1038036"/>
              <a:gd name="connsiteY11" fmla="*/ 501508 h 506277"/>
              <a:gd name="connsiteX12" fmla="*/ 782744 w 1038036"/>
              <a:gd name="connsiteY12" fmla="*/ 506277 h 506277"/>
              <a:gd name="connsiteX13" fmla="*/ 692049 w 1038036"/>
              <a:gd name="connsiteY13" fmla="*/ 506277 h 506277"/>
              <a:gd name="connsiteX14" fmla="*/ 291705 w 1038036"/>
              <a:gd name="connsiteY14" fmla="*/ 505140 h 506277"/>
              <a:gd name="connsiteX15" fmla="*/ 291705 w 1038036"/>
              <a:gd name="connsiteY15" fmla="*/ 506277 h 506277"/>
              <a:gd name="connsiteX16" fmla="*/ 0 w 1038036"/>
              <a:gd name="connsiteY16" fmla="*/ 50627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38036" h="506277">
                <a:moveTo>
                  <a:pt x="0" y="0"/>
                </a:moveTo>
                <a:lnTo>
                  <a:pt x="182880" y="0"/>
                </a:lnTo>
                <a:lnTo>
                  <a:pt x="291705" y="0"/>
                </a:lnTo>
                <a:lnTo>
                  <a:pt x="291705" y="151"/>
                </a:lnTo>
                <a:lnTo>
                  <a:pt x="692049" y="705"/>
                </a:lnTo>
                <a:lnTo>
                  <a:pt x="782744" y="705"/>
                </a:lnTo>
                <a:cubicBezTo>
                  <a:pt x="787553" y="705"/>
                  <a:pt x="792363" y="5473"/>
                  <a:pt x="797001" y="5473"/>
                </a:cubicBezTo>
                <a:cubicBezTo>
                  <a:pt x="797001" y="10242"/>
                  <a:pt x="801982" y="10242"/>
                  <a:pt x="801982" y="10242"/>
                </a:cubicBezTo>
                <a:lnTo>
                  <a:pt x="1030951" y="239185"/>
                </a:lnTo>
                <a:cubicBezTo>
                  <a:pt x="1040398" y="248722"/>
                  <a:pt x="1040398" y="258259"/>
                  <a:pt x="1030951" y="267797"/>
                </a:cubicBezTo>
                <a:lnTo>
                  <a:pt x="801982" y="496740"/>
                </a:lnTo>
                <a:cubicBezTo>
                  <a:pt x="800436" y="498363"/>
                  <a:pt x="798547" y="499885"/>
                  <a:pt x="797001" y="501508"/>
                </a:cubicBezTo>
                <a:cubicBezTo>
                  <a:pt x="792363" y="506277"/>
                  <a:pt x="787553" y="506277"/>
                  <a:pt x="782744" y="506277"/>
                </a:cubicBezTo>
                <a:lnTo>
                  <a:pt x="692049" y="506277"/>
                </a:lnTo>
                <a:lnTo>
                  <a:pt x="291705" y="505140"/>
                </a:lnTo>
                <a:lnTo>
                  <a:pt x="291705" y="506277"/>
                </a:lnTo>
                <a:lnTo>
                  <a:pt x="0" y="50627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13358" name="Group 13357">
            <a:extLst>
              <a:ext uri="{FF2B5EF4-FFF2-40B4-BE49-F238E27FC236}">
                <a16:creationId xmlns:a16="http://schemas.microsoft.com/office/drawing/2014/main" id="{166BF9EE-F7AC-4FA5-AC7E-001B3A642F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 y="228600"/>
            <a:ext cx="2138628" cy="6638625"/>
            <a:chOff x="2487613" y="285750"/>
            <a:chExt cx="2428875" cy="5654676"/>
          </a:xfrm>
        </p:grpSpPr>
        <p:sp>
          <p:nvSpPr>
            <p:cNvPr id="13359" name="Freeform 11">
              <a:extLst>
                <a:ext uri="{FF2B5EF4-FFF2-40B4-BE49-F238E27FC236}">
                  <a16:creationId xmlns:a16="http://schemas.microsoft.com/office/drawing/2014/main" id="{3B48D182-44E3-4D8B-ACEF-F1A900BE44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13360" name="Freeform 12">
              <a:extLst>
                <a:ext uri="{FF2B5EF4-FFF2-40B4-BE49-F238E27FC236}">
                  <a16:creationId xmlns:a16="http://schemas.microsoft.com/office/drawing/2014/main" id="{355A535A-A489-477F-A314-593AA8CAFB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13361" name="Freeform 13">
              <a:extLst>
                <a:ext uri="{FF2B5EF4-FFF2-40B4-BE49-F238E27FC236}">
                  <a16:creationId xmlns:a16="http://schemas.microsoft.com/office/drawing/2014/main" id="{954C2D4C-FD83-4EF4-9312-04442ABD6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13362" name="Freeform 14">
              <a:extLst>
                <a:ext uri="{FF2B5EF4-FFF2-40B4-BE49-F238E27FC236}">
                  <a16:creationId xmlns:a16="http://schemas.microsoft.com/office/drawing/2014/main" id="{C20701C2-CD9A-4698-BC97-E1085820C2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13363" name="Freeform 15">
              <a:extLst>
                <a:ext uri="{FF2B5EF4-FFF2-40B4-BE49-F238E27FC236}">
                  <a16:creationId xmlns:a16="http://schemas.microsoft.com/office/drawing/2014/main" id="{62575C35-466F-42AE-87A1-D691849AB8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13364" name="Freeform 16">
              <a:extLst>
                <a:ext uri="{FF2B5EF4-FFF2-40B4-BE49-F238E27FC236}">
                  <a16:creationId xmlns:a16="http://schemas.microsoft.com/office/drawing/2014/main" id="{58236F37-6119-45AC-80A0-CD2C311B50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13365" name="Freeform 17">
              <a:extLst>
                <a:ext uri="{FF2B5EF4-FFF2-40B4-BE49-F238E27FC236}">
                  <a16:creationId xmlns:a16="http://schemas.microsoft.com/office/drawing/2014/main" id="{F3FDD799-39FE-4D6F-9A64-2F472B2150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13366" name="Freeform 18">
              <a:extLst>
                <a:ext uri="{FF2B5EF4-FFF2-40B4-BE49-F238E27FC236}">
                  <a16:creationId xmlns:a16="http://schemas.microsoft.com/office/drawing/2014/main" id="{9820D241-1D49-442C-A95A-00BC1BF9E2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13367" name="Freeform 19">
              <a:extLst>
                <a:ext uri="{FF2B5EF4-FFF2-40B4-BE49-F238E27FC236}">
                  <a16:creationId xmlns:a16="http://schemas.microsoft.com/office/drawing/2014/main" id="{EBC2197C-B383-4866-8ABD-74222400BE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13368" name="Freeform 20">
              <a:extLst>
                <a:ext uri="{FF2B5EF4-FFF2-40B4-BE49-F238E27FC236}">
                  <a16:creationId xmlns:a16="http://schemas.microsoft.com/office/drawing/2014/main" id="{404B06AA-FC93-4471-9DE4-56A401E70A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13369" name="Freeform 21">
              <a:extLst>
                <a:ext uri="{FF2B5EF4-FFF2-40B4-BE49-F238E27FC236}">
                  <a16:creationId xmlns:a16="http://schemas.microsoft.com/office/drawing/2014/main" id="{E580600C-013F-4FAF-8FB7-4CC0FA80A9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13370" name="Freeform 22">
              <a:extLst>
                <a:ext uri="{FF2B5EF4-FFF2-40B4-BE49-F238E27FC236}">
                  <a16:creationId xmlns:a16="http://schemas.microsoft.com/office/drawing/2014/main" id="{9BFCF199-64B2-4AEE-88C4-E954ABF362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3372" name="Group 13371">
            <a:extLst>
              <a:ext uri="{FF2B5EF4-FFF2-40B4-BE49-F238E27FC236}">
                <a16:creationId xmlns:a16="http://schemas.microsoft.com/office/drawing/2014/main" id="{E312DBA5-56D8-42B2-BA94-28168C2A670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412" y="-786"/>
            <a:ext cx="1767505" cy="6854040"/>
            <a:chOff x="6627813" y="194833"/>
            <a:chExt cx="1952625" cy="5678918"/>
          </a:xfrm>
        </p:grpSpPr>
        <p:sp>
          <p:nvSpPr>
            <p:cNvPr id="13373" name="Freeform 27">
              <a:extLst>
                <a:ext uri="{FF2B5EF4-FFF2-40B4-BE49-F238E27FC236}">
                  <a16:creationId xmlns:a16="http://schemas.microsoft.com/office/drawing/2014/main" id="{7AD46C74-3117-46B0-B267-0F61B57CA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3374" name="Freeform 28">
              <a:extLst>
                <a:ext uri="{FF2B5EF4-FFF2-40B4-BE49-F238E27FC236}">
                  <a16:creationId xmlns:a16="http://schemas.microsoft.com/office/drawing/2014/main" id="{8C13B810-9664-45D8-8510-D6ED0ADD72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375" name="Freeform 29">
              <a:extLst>
                <a:ext uri="{FF2B5EF4-FFF2-40B4-BE49-F238E27FC236}">
                  <a16:creationId xmlns:a16="http://schemas.microsoft.com/office/drawing/2014/main" id="{10306E52-A922-4458-BCCE-C3C840CC75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3376" name="Freeform 30">
              <a:extLst>
                <a:ext uri="{FF2B5EF4-FFF2-40B4-BE49-F238E27FC236}">
                  <a16:creationId xmlns:a16="http://schemas.microsoft.com/office/drawing/2014/main" id="{CB578819-B7E7-4250-932F-52AE2A2A9A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3377" name="Freeform 31">
              <a:extLst>
                <a:ext uri="{FF2B5EF4-FFF2-40B4-BE49-F238E27FC236}">
                  <a16:creationId xmlns:a16="http://schemas.microsoft.com/office/drawing/2014/main" id="{454B9C91-B623-424A-B16E-F764F189D3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3378" name="Freeform 32">
              <a:extLst>
                <a:ext uri="{FF2B5EF4-FFF2-40B4-BE49-F238E27FC236}">
                  <a16:creationId xmlns:a16="http://schemas.microsoft.com/office/drawing/2014/main" id="{EFD03C4A-8484-41E6-B458-032F1DCA7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3379" name="Freeform 33">
              <a:extLst>
                <a:ext uri="{FF2B5EF4-FFF2-40B4-BE49-F238E27FC236}">
                  <a16:creationId xmlns:a16="http://schemas.microsoft.com/office/drawing/2014/main" id="{DDC2F3C3-1D4E-4913-9C5C-F9A65B47E5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3380" name="Freeform 34">
              <a:extLst>
                <a:ext uri="{FF2B5EF4-FFF2-40B4-BE49-F238E27FC236}">
                  <a16:creationId xmlns:a16="http://schemas.microsoft.com/office/drawing/2014/main" id="{1E15BCA2-2420-4C53-ADE9-40FBAC2384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3381" name="Freeform 35">
              <a:extLst>
                <a:ext uri="{FF2B5EF4-FFF2-40B4-BE49-F238E27FC236}">
                  <a16:creationId xmlns:a16="http://schemas.microsoft.com/office/drawing/2014/main" id="{73D5FBF4-7129-4C51-B603-E3BC334195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13382" name="Freeform 36">
              <a:extLst>
                <a:ext uri="{FF2B5EF4-FFF2-40B4-BE49-F238E27FC236}">
                  <a16:creationId xmlns:a16="http://schemas.microsoft.com/office/drawing/2014/main" id="{0165B164-CE2A-494C-88FC-507232B37C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13383" name="Freeform 37">
              <a:extLst>
                <a:ext uri="{FF2B5EF4-FFF2-40B4-BE49-F238E27FC236}">
                  <a16:creationId xmlns:a16="http://schemas.microsoft.com/office/drawing/2014/main" id="{87F127E5-B10B-4D18-BCF0-E7C3C7F40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13384" name="Freeform 38">
              <a:extLst>
                <a:ext uri="{FF2B5EF4-FFF2-40B4-BE49-F238E27FC236}">
                  <a16:creationId xmlns:a16="http://schemas.microsoft.com/office/drawing/2014/main" id="{FC692D59-F28D-4E42-B435-225F2C6CFA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13386" name="Rectangle 13385">
            <a:extLst>
              <a:ext uri="{FF2B5EF4-FFF2-40B4-BE49-F238E27FC236}">
                <a16:creationId xmlns:a16="http://schemas.microsoft.com/office/drawing/2014/main" id="{1996130F-9AB5-4DE9-8574-3AF891C5C1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3716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13388" name="Freeform 11">
            <a:extLst>
              <a:ext uri="{FF2B5EF4-FFF2-40B4-BE49-F238E27FC236}">
                <a16:creationId xmlns:a16="http://schemas.microsoft.com/office/drawing/2014/main" id="{7326F4E6-9131-42DA-97B2-0BA8D1E258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3141" y="714375"/>
            <a:ext cx="1191394"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useBgFill="1">
        <p:nvSpPr>
          <p:cNvPr id="13390" name="Rectangle 13389">
            <a:extLst>
              <a:ext uri="{FF2B5EF4-FFF2-40B4-BE49-F238E27FC236}">
                <a16:creationId xmlns:a16="http://schemas.microsoft.com/office/drawing/2014/main" id="{E491B121-12B5-4977-A064-636AB0B9B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9144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14" name="Rectangle 2">
            <a:extLst>
              <a:ext uri="{FF2B5EF4-FFF2-40B4-BE49-F238E27FC236}">
                <a16:creationId xmlns:a16="http://schemas.microsoft.com/office/drawing/2014/main" id="{F9D82C25-C5E4-1812-AD93-FBE06DE8B280}"/>
              </a:ext>
            </a:extLst>
          </p:cNvPr>
          <p:cNvSpPr>
            <a:spLocks noGrp="1" noChangeArrowheads="1"/>
          </p:cNvSpPr>
          <p:nvPr>
            <p:ph type="title"/>
          </p:nvPr>
        </p:nvSpPr>
        <p:spPr>
          <a:xfrm>
            <a:off x="486918" y="645106"/>
            <a:ext cx="4930902" cy="1259894"/>
          </a:xfrm>
        </p:spPr>
        <p:txBody>
          <a:bodyPr vert="horz" lIns="91440" tIns="45720" rIns="91440" bIns="45720" rtlCol="0" anchor="t">
            <a:normAutofit/>
          </a:bodyPr>
          <a:lstStyle/>
          <a:p>
            <a:r>
              <a:rPr lang="en-US" altLang="en-US" dirty="0">
                <a:latin typeface="Calibri" panose="020F0502020204030204" pitchFamily="34" charset="0"/>
                <a:cs typeface="Calibri" panose="020F0502020204030204" pitchFamily="34" charset="0"/>
              </a:rPr>
              <a:t>Mothers of the Exodus</a:t>
            </a:r>
          </a:p>
        </p:txBody>
      </p:sp>
      <p:sp>
        <p:nvSpPr>
          <p:cNvPr id="13392" name="Rectangle 13391">
            <a:extLst>
              <a:ext uri="{FF2B5EF4-FFF2-40B4-BE49-F238E27FC236}">
                <a16:creationId xmlns:a16="http://schemas.microsoft.com/office/drawing/2014/main" id="{2ED05F70-AB3E-4472-B26B-EFE6A5A59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3716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13316" name="Rectangle 4">
            <a:extLst>
              <a:ext uri="{FF2B5EF4-FFF2-40B4-BE49-F238E27FC236}">
                <a16:creationId xmlns:a16="http://schemas.microsoft.com/office/drawing/2014/main" id="{A1FB76F4-7475-5E4E-66A4-A967846BFE18}"/>
              </a:ext>
            </a:extLst>
          </p:cNvPr>
          <p:cNvSpPr>
            <a:spLocks noGrp="1" noChangeArrowheads="1"/>
          </p:cNvSpPr>
          <p:nvPr>
            <p:ph type="body" sz="half" idx="2"/>
          </p:nvPr>
        </p:nvSpPr>
        <p:spPr>
          <a:xfrm>
            <a:off x="486918" y="2133600"/>
            <a:ext cx="4930901" cy="3759253"/>
          </a:xfrm>
        </p:spPr>
        <p:txBody>
          <a:bodyPr vert="horz" lIns="91440" tIns="45720" rIns="91440" bIns="45720" rtlCol="0">
            <a:normAutofit fontScale="92500" lnSpcReduction="10000"/>
          </a:bodyPr>
          <a:lstStyle/>
          <a:p>
            <a:pPr marL="0" indent="0">
              <a:lnSpc>
                <a:spcPct val="90000"/>
              </a:lnSpc>
              <a:buNone/>
            </a:pPr>
            <a:r>
              <a:rPr lang="en-US" altLang="en-US" dirty="0">
                <a:latin typeface="Calibri" panose="020F0502020204030204" pitchFamily="34" charset="0"/>
                <a:cs typeface="Calibri" panose="020F0502020204030204" pitchFamily="34" charset="0"/>
              </a:rPr>
              <a:t>Then his sister said to Pharaoh’s daughter, ‘Shall I go and get you a nurse from the Hebrew women to nurse the child for you?’ Pharaoh’s daughter said to her, ‘Yes’. So the girl went and called the child’s mother. Pharaoh’s daughter said to her, ‘Take this child and nurse it for me, and I will give you your wages.’ So the woman took the child and nursed it. When the child grew up, she brought him to Pharaoh’s daughter, and she took him as her son. She named him Moses </a:t>
            </a:r>
            <a:r>
              <a:rPr lang="en-US" altLang="en-US" i="1" dirty="0">
                <a:latin typeface="Calibri" panose="020F0502020204030204" pitchFamily="34" charset="0"/>
                <a:cs typeface="Calibri" panose="020F0502020204030204" pitchFamily="34" charset="0"/>
              </a:rPr>
              <a:t>(</a:t>
            </a:r>
            <a:r>
              <a:rPr lang="en-US" altLang="en-US" i="1" dirty="0" err="1">
                <a:latin typeface="Calibri" panose="020F0502020204030204" pitchFamily="34" charset="0"/>
                <a:cs typeface="Calibri" panose="020F0502020204030204" pitchFamily="34" charset="0"/>
              </a:rPr>
              <a:t>mosheh</a:t>
            </a:r>
            <a:r>
              <a:rPr lang="en-US" altLang="en-US" i="1" dirty="0">
                <a:latin typeface="Calibri" panose="020F0502020204030204" pitchFamily="34" charset="0"/>
                <a:cs typeface="Calibri" panose="020F0502020204030204" pitchFamily="34" charset="0"/>
              </a:rPr>
              <a:t>),</a:t>
            </a:r>
            <a:r>
              <a:rPr lang="en-US" altLang="en-US" dirty="0">
                <a:latin typeface="Calibri" panose="020F0502020204030204" pitchFamily="34" charset="0"/>
                <a:cs typeface="Calibri" panose="020F0502020204030204" pitchFamily="34" charset="0"/>
              </a:rPr>
              <a:t> ‘because’, she said, ‘I drew him out of the water’ (Exod. 2:7-10).</a:t>
            </a:r>
          </a:p>
          <a:p>
            <a:pPr>
              <a:lnSpc>
                <a:spcPct val="90000"/>
              </a:lnSpc>
            </a:pPr>
            <a:r>
              <a:rPr lang="en-US" altLang="en-US" i="1" dirty="0">
                <a:latin typeface="Calibri" panose="020F0502020204030204" pitchFamily="34" charset="0"/>
                <a:cs typeface="Calibri" panose="020F0502020204030204" pitchFamily="34" charset="0"/>
              </a:rPr>
              <a:t>	</a:t>
            </a:r>
            <a:r>
              <a:rPr lang="en-US" altLang="en-US" i="1" dirty="0" err="1">
                <a:latin typeface="Calibri" panose="020F0502020204030204" pitchFamily="34" charset="0"/>
                <a:cs typeface="Calibri" panose="020F0502020204030204" pitchFamily="34" charset="0"/>
              </a:rPr>
              <a:t>Mosheh</a:t>
            </a:r>
            <a:r>
              <a:rPr lang="en-US" altLang="en-US" i="1" dirty="0">
                <a:latin typeface="Calibri" panose="020F0502020204030204" pitchFamily="34" charset="0"/>
                <a:cs typeface="Calibri" panose="020F0502020204030204" pitchFamily="34" charset="0"/>
              </a:rPr>
              <a:t> - lit. </a:t>
            </a:r>
            <a:r>
              <a:rPr lang="en-US" altLang="en-US" dirty="0">
                <a:latin typeface="Calibri" panose="020F0502020204030204" pitchFamily="34" charset="0"/>
                <a:cs typeface="Calibri" panose="020F0502020204030204" pitchFamily="34" charset="0"/>
              </a:rPr>
              <a:t>‘the one who draws out’</a:t>
            </a:r>
          </a:p>
          <a:p>
            <a:pPr marL="0" indent="0">
              <a:lnSpc>
                <a:spcPct val="90000"/>
              </a:lnSpc>
              <a:buNone/>
            </a:pPr>
            <a:endParaRPr lang="en-US" altLang="en-US" dirty="0">
              <a:latin typeface="Calibri" panose="020F0502020204030204" pitchFamily="34" charset="0"/>
              <a:cs typeface="Calibri" panose="020F0502020204030204" pitchFamily="34" charset="0"/>
            </a:endParaRPr>
          </a:p>
          <a:p>
            <a:pPr marL="0" indent="0">
              <a:lnSpc>
                <a:spcPct val="90000"/>
              </a:lnSpc>
              <a:buNone/>
            </a:pPr>
            <a:r>
              <a:rPr lang="en-US" altLang="en-US" dirty="0">
                <a:latin typeface="Calibri" panose="020F0502020204030204" pitchFamily="34" charset="0"/>
                <a:cs typeface="Calibri" panose="020F0502020204030204" pitchFamily="34" charset="0"/>
              </a:rPr>
              <a:t>‘Moses Brought to Pharaoh’s Daughter’, William Hogarth (1746).</a:t>
            </a:r>
          </a:p>
        </p:txBody>
      </p:sp>
      <p:pic>
        <p:nvPicPr>
          <p:cNvPr id="13318" name="Picture 6" descr="Pharaoh's Daugter">
            <a:extLst>
              <a:ext uri="{FF2B5EF4-FFF2-40B4-BE49-F238E27FC236}">
                <a16:creationId xmlns:a16="http://schemas.microsoft.com/office/drawing/2014/main" id="{086EC8F1-E9A0-A81E-70D8-F2131DC86610}"/>
              </a:ext>
            </a:extLst>
          </p:cNvPr>
          <p:cNvPicPr>
            <a:picLocks noGrp="1" noChangeAspect="1" noChangeArrowheads="1"/>
          </p:cNvPicPr>
          <p:nvPr>
            <p:ph sz="half" idx="1"/>
          </p:nvPr>
        </p:nvPicPr>
        <p:blipFill rotWithShape="1">
          <a:blip r:embed="rId2"/>
          <a:srcRect l="36856" r="15641" b="1"/>
          <a:stretch/>
        </p:blipFill>
        <p:spPr>
          <a:xfrm>
            <a:off x="5671566" y="679128"/>
            <a:ext cx="2986091" cy="5179702"/>
          </a:xfrm>
          <a:prstGeom prst="rect">
            <a:avLst/>
          </a:prstGeom>
        </p:spPr>
      </p:pic>
      <p:sp>
        <p:nvSpPr>
          <p:cNvPr id="13394" name="Freeform 11">
            <a:extLst>
              <a:ext uri="{FF2B5EF4-FFF2-40B4-BE49-F238E27FC236}">
                <a16:creationId xmlns:a16="http://schemas.microsoft.com/office/drawing/2014/main" id="{21F6BE39-9E37-45F0-B10C-92305CFB7C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061223"/>
            <a:ext cx="778526" cy="506277"/>
          </a:xfrm>
          <a:custGeom>
            <a:avLst/>
            <a:gdLst>
              <a:gd name="connsiteX0" fmla="*/ 0 w 1038036"/>
              <a:gd name="connsiteY0" fmla="*/ 0 h 506277"/>
              <a:gd name="connsiteX1" fmla="*/ 182880 w 1038036"/>
              <a:gd name="connsiteY1" fmla="*/ 0 h 506277"/>
              <a:gd name="connsiteX2" fmla="*/ 291705 w 1038036"/>
              <a:gd name="connsiteY2" fmla="*/ 0 h 506277"/>
              <a:gd name="connsiteX3" fmla="*/ 291705 w 1038036"/>
              <a:gd name="connsiteY3" fmla="*/ 151 h 506277"/>
              <a:gd name="connsiteX4" fmla="*/ 692049 w 1038036"/>
              <a:gd name="connsiteY4" fmla="*/ 705 h 506277"/>
              <a:gd name="connsiteX5" fmla="*/ 782744 w 1038036"/>
              <a:gd name="connsiteY5" fmla="*/ 705 h 506277"/>
              <a:gd name="connsiteX6" fmla="*/ 797001 w 1038036"/>
              <a:gd name="connsiteY6" fmla="*/ 5473 h 506277"/>
              <a:gd name="connsiteX7" fmla="*/ 801982 w 1038036"/>
              <a:gd name="connsiteY7" fmla="*/ 10242 h 506277"/>
              <a:gd name="connsiteX8" fmla="*/ 1030951 w 1038036"/>
              <a:gd name="connsiteY8" fmla="*/ 239185 h 506277"/>
              <a:gd name="connsiteX9" fmla="*/ 1030951 w 1038036"/>
              <a:gd name="connsiteY9" fmla="*/ 267797 h 506277"/>
              <a:gd name="connsiteX10" fmla="*/ 801982 w 1038036"/>
              <a:gd name="connsiteY10" fmla="*/ 496740 h 506277"/>
              <a:gd name="connsiteX11" fmla="*/ 797001 w 1038036"/>
              <a:gd name="connsiteY11" fmla="*/ 501508 h 506277"/>
              <a:gd name="connsiteX12" fmla="*/ 782744 w 1038036"/>
              <a:gd name="connsiteY12" fmla="*/ 506277 h 506277"/>
              <a:gd name="connsiteX13" fmla="*/ 692049 w 1038036"/>
              <a:gd name="connsiteY13" fmla="*/ 506277 h 506277"/>
              <a:gd name="connsiteX14" fmla="*/ 291705 w 1038036"/>
              <a:gd name="connsiteY14" fmla="*/ 505140 h 506277"/>
              <a:gd name="connsiteX15" fmla="*/ 291705 w 1038036"/>
              <a:gd name="connsiteY15" fmla="*/ 506277 h 506277"/>
              <a:gd name="connsiteX16" fmla="*/ 0 w 1038036"/>
              <a:gd name="connsiteY16" fmla="*/ 50627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38036" h="506277">
                <a:moveTo>
                  <a:pt x="0" y="0"/>
                </a:moveTo>
                <a:lnTo>
                  <a:pt x="182880" y="0"/>
                </a:lnTo>
                <a:lnTo>
                  <a:pt x="291705" y="0"/>
                </a:lnTo>
                <a:lnTo>
                  <a:pt x="291705" y="151"/>
                </a:lnTo>
                <a:lnTo>
                  <a:pt x="692049" y="705"/>
                </a:lnTo>
                <a:lnTo>
                  <a:pt x="782744" y="705"/>
                </a:lnTo>
                <a:cubicBezTo>
                  <a:pt x="787553" y="705"/>
                  <a:pt x="792363" y="5473"/>
                  <a:pt x="797001" y="5473"/>
                </a:cubicBezTo>
                <a:cubicBezTo>
                  <a:pt x="797001" y="10242"/>
                  <a:pt x="801982" y="10242"/>
                  <a:pt x="801982" y="10242"/>
                </a:cubicBezTo>
                <a:lnTo>
                  <a:pt x="1030951" y="239185"/>
                </a:lnTo>
                <a:cubicBezTo>
                  <a:pt x="1040398" y="248722"/>
                  <a:pt x="1040398" y="258259"/>
                  <a:pt x="1030951" y="267797"/>
                </a:cubicBezTo>
                <a:lnTo>
                  <a:pt x="801982" y="496740"/>
                </a:lnTo>
                <a:cubicBezTo>
                  <a:pt x="800436" y="498363"/>
                  <a:pt x="798547" y="499885"/>
                  <a:pt x="797001" y="501508"/>
                </a:cubicBezTo>
                <a:cubicBezTo>
                  <a:pt x="792363" y="506277"/>
                  <a:pt x="787553" y="506277"/>
                  <a:pt x="782744" y="506277"/>
                </a:cubicBezTo>
                <a:lnTo>
                  <a:pt x="692049" y="506277"/>
                </a:lnTo>
                <a:lnTo>
                  <a:pt x="291705" y="505140"/>
                </a:lnTo>
                <a:lnTo>
                  <a:pt x="291705" y="506277"/>
                </a:lnTo>
                <a:lnTo>
                  <a:pt x="0" y="50627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15368" name="Rectangle 15367">
            <a:extLst>
              <a:ext uri="{FF2B5EF4-FFF2-40B4-BE49-F238E27FC236}">
                <a16:creationId xmlns:a16="http://schemas.microsoft.com/office/drawing/2014/main" id="{0A46F010-D160-4609-8979-FFD8C1EA6C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9143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362" name="Rectangle 2">
            <a:extLst>
              <a:ext uri="{FF2B5EF4-FFF2-40B4-BE49-F238E27FC236}">
                <a16:creationId xmlns:a16="http://schemas.microsoft.com/office/drawing/2014/main" id="{585418F4-AF39-078F-2404-0C2E6BD82D4E}"/>
              </a:ext>
            </a:extLst>
          </p:cNvPr>
          <p:cNvSpPr>
            <a:spLocks noGrp="1" noChangeArrowheads="1"/>
          </p:cNvSpPr>
          <p:nvPr>
            <p:ph type="title"/>
          </p:nvPr>
        </p:nvSpPr>
        <p:spPr>
          <a:xfrm>
            <a:off x="2529796" y="624110"/>
            <a:ext cx="6098663" cy="1280890"/>
          </a:xfrm>
        </p:spPr>
        <p:txBody>
          <a:bodyPr>
            <a:normAutofit/>
          </a:bodyPr>
          <a:lstStyle/>
          <a:p>
            <a:pPr eaLnBrk="1" hangingPunct="1"/>
            <a:r>
              <a:rPr lang="en-US" altLang="en-US" sz="2800" dirty="0">
                <a:latin typeface="Calibri" panose="020F0502020204030204" pitchFamily="34" charset="0"/>
                <a:ea typeface="ＭＳ Ｐゴシック" panose="020B0600070205080204" pitchFamily="34" charset="-128"/>
                <a:cs typeface="Calibri" panose="020F0502020204030204" pitchFamily="34" charset="0"/>
              </a:rPr>
              <a:t>Rahab and the Conquest of Canaan (Joshua 2:1-7)</a:t>
            </a:r>
          </a:p>
        </p:txBody>
      </p:sp>
      <p:sp>
        <p:nvSpPr>
          <p:cNvPr id="15370" name="Rectangle 15369">
            <a:extLst>
              <a:ext uri="{FF2B5EF4-FFF2-40B4-BE49-F238E27FC236}">
                <a16:creationId xmlns:a16="http://schemas.microsoft.com/office/drawing/2014/main" id="{81B8C4F6-C3AC-4C94-8EC7-E4F7B7E9CD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138637"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372" name="Group 15371">
            <a:extLst>
              <a:ext uri="{FF2B5EF4-FFF2-40B4-BE49-F238E27FC236}">
                <a16:creationId xmlns:a16="http://schemas.microsoft.com/office/drawing/2014/main" id="{0B789310-9859-4942-98C8-3D2F12AAAE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 y="228600"/>
            <a:ext cx="2227396" cy="6638625"/>
            <a:chOff x="2487613" y="285750"/>
            <a:chExt cx="2428875" cy="5654676"/>
          </a:xfrm>
          <a:solidFill>
            <a:schemeClr val="tx2">
              <a:lumMod val="60000"/>
              <a:lumOff val="40000"/>
              <a:alpha val="40000"/>
            </a:schemeClr>
          </a:solidFill>
        </p:grpSpPr>
        <p:sp>
          <p:nvSpPr>
            <p:cNvPr id="15373" name="Freeform 11">
              <a:extLst>
                <a:ext uri="{FF2B5EF4-FFF2-40B4-BE49-F238E27FC236}">
                  <a16:creationId xmlns:a16="http://schemas.microsoft.com/office/drawing/2014/main" id="{FE9E5460-2AA9-4786-B69C-23DBEF356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sp>
        <p:sp>
          <p:nvSpPr>
            <p:cNvPr id="15374" name="Freeform 12">
              <a:extLst>
                <a:ext uri="{FF2B5EF4-FFF2-40B4-BE49-F238E27FC236}">
                  <a16:creationId xmlns:a16="http://schemas.microsoft.com/office/drawing/2014/main" id="{E344A2AF-3860-4427-B13E-98021C17AB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sp>
        <p:sp>
          <p:nvSpPr>
            <p:cNvPr id="15375" name="Freeform 13">
              <a:extLst>
                <a:ext uri="{FF2B5EF4-FFF2-40B4-BE49-F238E27FC236}">
                  <a16:creationId xmlns:a16="http://schemas.microsoft.com/office/drawing/2014/main" id="{DDBDD44E-1DC0-48AB-8FEC-E098D91974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sp>
        <p:sp>
          <p:nvSpPr>
            <p:cNvPr id="15376" name="Freeform 14">
              <a:extLst>
                <a:ext uri="{FF2B5EF4-FFF2-40B4-BE49-F238E27FC236}">
                  <a16:creationId xmlns:a16="http://schemas.microsoft.com/office/drawing/2014/main" id="{3151FF3E-5E3F-4D82-A684-0003BACEA8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sp>
        <p:sp>
          <p:nvSpPr>
            <p:cNvPr id="15377" name="Freeform 15">
              <a:extLst>
                <a:ext uri="{FF2B5EF4-FFF2-40B4-BE49-F238E27FC236}">
                  <a16:creationId xmlns:a16="http://schemas.microsoft.com/office/drawing/2014/main" id="{C6CBF27E-7F0C-4489-95A7-82DE1C0460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sp>
        <p:sp>
          <p:nvSpPr>
            <p:cNvPr id="15378" name="Freeform 16">
              <a:extLst>
                <a:ext uri="{FF2B5EF4-FFF2-40B4-BE49-F238E27FC236}">
                  <a16:creationId xmlns:a16="http://schemas.microsoft.com/office/drawing/2014/main" id="{233BE304-221E-425E-A484-4B2E5F405B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sp>
        <p:sp>
          <p:nvSpPr>
            <p:cNvPr id="15379" name="Freeform 17">
              <a:extLst>
                <a:ext uri="{FF2B5EF4-FFF2-40B4-BE49-F238E27FC236}">
                  <a16:creationId xmlns:a16="http://schemas.microsoft.com/office/drawing/2014/main" id="{10D5734E-EAEA-4A08-86A9-39BD5563EC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sp>
        <p:sp>
          <p:nvSpPr>
            <p:cNvPr id="15380" name="Freeform 18">
              <a:extLst>
                <a:ext uri="{FF2B5EF4-FFF2-40B4-BE49-F238E27FC236}">
                  <a16:creationId xmlns:a16="http://schemas.microsoft.com/office/drawing/2014/main" id="{4D47FE86-98D1-4E35-86E4-16E9A19A64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sp>
        <p:sp>
          <p:nvSpPr>
            <p:cNvPr id="15381" name="Freeform 19">
              <a:extLst>
                <a:ext uri="{FF2B5EF4-FFF2-40B4-BE49-F238E27FC236}">
                  <a16:creationId xmlns:a16="http://schemas.microsoft.com/office/drawing/2014/main" id="{F00661F9-B224-4DB1-8EFB-ABF9402BDE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sp>
        <p:sp>
          <p:nvSpPr>
            <p:cNvPr id="15382" name="Freeform 20">
              <a:extLst>
                <a:ext uri="{FF2B5EF4-FFF2-40B4-BE49-F238E27FC236}">
                  <a16:creationId xmlns:a16="http://schemas.microsoft.com/office/drawing/2014/main" id="{679DCB4E-8D36-4B7A-AF0C-8399F113AE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sp>
        <p:sp>
          <p:nvSpPr>
            <p:cNvPr id="15383" name="Freeform 21">
              <a:extLst>
                <a:ext uri="{FF2B5EF4-FFF2-40B4-BE49-F238E27FC236}">
                  <a16:creationId xmlns:a16="http://schemas.microsoft.com/office/drawing/2014/main" id="{4FAD51F6-D24C-4FD6-BEAE-41F0E5A825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sp>
        <p:sp>
          <p:nvSpPr>
            <p:cNvPr id="15384" name="Freeform 22">
              <a:extLst>
                <a:ext uri="{FF2B5EF4-FFF2-40B4-BE49-F238E27FC236}">
                  <a16:creationId xmlns:a16="http://schemas.microsoft.com/office/drawing/2014/main" id="{87AC773F-6D31-458A-9DD7-76566C8A9C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sp>
      </p:grpSp>
      <p:sp>
        <p:nvSpPr>
          <p:cNvPr id="15386" name="Freeform 11">
            <a:extLst>
              <a:ext uri="{FF2B5EF4-FFF2-40B4-BE49-F238E27FC236}">
                <a16:creationId xmlns:a16="http://schemas.microsoft.com/office/drawing/2014/main" id="{91328346-8BAD-4616-B50B-5CFDA5648D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19" y="3411452"/>
            <a:ext cx="823645"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p:nvSpPr>
          <p:cNvPr id="15363" name="Rectangle 3">
            <a:extLst>
              <a:ext uri="{FF2B5EF4-FFF2-40B4-BE49-F238E27FC236}">
                <a16:creationId xmlns:a16="http://schemas.microsoft.com/office/drawing/2014/main" id="{6138796F-2197-270F-9D0F-D0ACB20718B2}"/>
              </a:ext>
            </a:extLst>
          </p:cNvPr>
          <p:cNvSpPr>
            <a:spLocks noGrp="1" noChangeArrowheads="1"/>
          </p:cNvSpPr>
          <p:nvPr>
            <p:ph idx="1"/>
          </p:nvPr>
        </p:nvSpPr>
        <p:spPr>
          <a:xfrm>
            <a:off x="2529796" y="1700808"/>
            <a:ext cx="6098663" cy="4210414"/>
          </a:xfrm>
        </p:spPr>
        <p:txBody>
          <a:bodyPr>
            <a:normAutofit lnSpcReduction="10000"/>
          </a:bodyPr>
          <a:lstStyle/>
          <a:p>
            <a:pPr eaLnBrk="1" hangingPunct="1">
              <a:lnSpc>
                <a:spcPct val="90000"/>
              </a:lnSpc>
              <a:buFont typeface="Wingdings" pitchFamily="2" charset="2"/>
              <a:buNone/>
            </a:pPr>
            <a:r>
              <a:rPr lang="en-US" altLang="en-US" sz="1400" dirty="0">
                <a:ea typeface="ＭＳ Ｐゴシック" panose="020B0600070205080204" pitchFamily="34" charset="-128"/>
              </a:rPr>
              <a:t>	</a:t>
            </a:r>
            <a:r>
              <a:rPr lang="en-US" altLang="en-US" dirty="0">
                <a:latin typeface="Calibri" panose="020F0502020204030204" pitchFamily="34" charset="0"/>
                <a:ea typeface="ＭＳ Ｐゴシック" panose="020B0600070205080204" pitchFamily="34" charset="-128"/>
                <a:cs typeface="Calibri" panose="020F0502020204030204" pitchFamily="34" charset="0"/>
              </a:rPr>
              <a:t>Then Joshua son of Nun sent two men secretly from Shittim as spies, saying, ‘Go, view the land, especially Jericho’. So they went, and entered the house of a prostitute whose name was Rahab, and spent the night there. The king of Jericho was told, ‘Some Israelites have come here tonight to search out the land’. Then the king of Jericho sent orders to Rahab, ‘Bring out the men who have come to you, who entered your house, for they have come only to search out the whole land.’ But the woman took the two men and hid them. Then she said, ‘True, the men came to me, but I did not know where they came from. And when it was time to close the gate at dark, the men went out. Where the men went I do not know. Pursue them quickly, for you can overtake them’. She had, however, brought them up to the roof and hidden them with the stalks of flax that she had laid out of the roof. So the men pursued them on the way to the Jordan as far as the fords. As soon as the pursuers had gone out, the gate was shut.</a:t>
            </a:r>
          </a:p>
          <a:p>
            <a:pPr eaLnBrk="1" hangingPunct="1">
              <a:lnSpc>
                <a:spcPct val="90000"/>
              </a:lnSpc>
            </a:pPr>
            <a:endParaRPr lang="en-US" altLang="en-US" sz="1400" dirty="0">
              <a:ea typeface="ＭＳ Ｐゴシック" panose="020B0600070205080204" pitchFamily="34" charset="-128"/>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16392" name="Rectangle 16391">
            <a:extLst>
              <a:ext uri="{FF2B5EF4-FFF2-40B4-BE49-F238E27FC236}">
                <a16:creationId xmlns:a16="http://schemas.microsoft.com/office/drawing/2014/main" id="{0A46F010-D160-4609-8979-FFD8C1EA6C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9143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386" name="Rectangle 2">
            <a:extLst>
              <a:ext uri="{FF2B5EF4-FFF2-40B4-BE49-F238E27FC236}">
                <a16:creationId xmlns:a16="http://schemas.microsoft.com/office/drawing/2014/main" id="{98FBD9A4-C04C-0DB1-B0C3-CBCD3FE4FE06}"/>
              </a:ext>
            </a:extLst>
          </p:cNvPr>
          <p:cNvSpPr>
            <a:spLocks noGrp="1" noChangeArrowheads="1"/>
          </p:cNvSpPr>
          <p:nvPr>
            <p:ph type="title"/>
          </p:nvPr>
        </p:nvSpPr>
        <p:spPr>
          <a:xfrm>
            <a:off x="2529796" y="624110"/>
            <a:ext cx="6098663" cy="1280890"/>
          </a:xfrm>
        </p:spPr>
        <p:txBody>
          <a:bodyPr>
            <a:normAutofit/>
          </a:bodyPr>
          <a:lstStyle/>
          <a:p>
            <a:pPr eaLnBrk="1" hangingPunct="1"/>
            <a:r>
              <a:rPr lang="en-US" altLang="en-US" sz="3200" dirty="0">
                <a:latin typeface="Calibri" panose="020F0502020204030204" pitchFamily="34" charset="0"/>
                <a:ea typeface="ＭＳ Ｐゴシック" panose="020B0600070205080204" pitchFamily="34" charset="-128"/>
                <a:cs typeface="Calibri" panose="020F0502020204030204" pitchFamily="34" charset="0"/>
              </a:rPr>
              <a:t>Rahab and the Conquest of Canaan (Joshua 2:8-14)</a:t>
            </a:r>
          </a:p>
        </p:txBody>
      </p:sp>
      <p:sp>
        <p:nvSpPr>
          <p:cNvPr id="16394" name="Rectangle 16393">
            <a:extLst>
              <a:ext uri="{FF2B5EF4-FFF2-40B4-BE49-F238E27FC236}">
                <a16:creationId xmlns:a16="http://schemas.microsoft.com/office/drawing/2014/main" id="{81B8C4F6-C3AC-4C94-8EC7-E4F7B7E9CD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138637"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396" name="Group 16395">
            <a:extLst>
              <a:ext uri="{FF2B5EF4-FFF2-40B4-BE49-F238E27FC236}">
                <a16:creationId xmlns:a16="http://schemas.microsoft.com/office/drawing/2014/main" id="{0B789310-9859-4942-98C8-3D2F12AAAE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 y="228600"/>
            <a:ext cx="2227396" cy="6638625"/>
            <a:chOff x="2487613" y="285750"/>
            <a:chExt cx="2428875" cy="5654676"/>
          </a:xfrm>
          <a:solidFill>
            <a:schemeClr val="tx2">
              <a:lumMod val="60000"/>
              <a:lumOff val="40000"/>
              <a:alpha val="40000"/>
            </a:schemeClr>
          </a:solidFill>
        </p:grpSpPr>
        <p:sp>
          <p:nvSpPr>
            <p:cNvPr id="16397" name="Freeform 11">
              <a:extLst>
                <a:ext uri="{FF2B5EF4-FFF2-40B4-BE49-F238E27FC236}">
                  <a16:creationId xmlns:a16="http://schemas.microsoft.com/office/drawing/2014/main" id="{FE9E5460-2AA9-4786-B69C-23DBEF356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sp>
        <p:sp>
          <p:nvSpPr>
            <p:cNvPr id="16398" name="Freeform 12">
              <a:extLst>
                <a:ext uri="{FF2B5EF4-FFF2-40B4-BE49-F238E27FC236}">
                  <a16:creationId xmlns:a16="http://schemas.microsoft.com/office/drawing/2014/main" id="{E344A2AF-3860-4427-B13E-98021C17AB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sp>
        <p:sp>
          <p:nvSpPr>
            <p:cNvPr id="16399" name="Freeform 13">
              <a:extLst>
                <a:ext uri="{FF2B5EF4-FFF2-40B4-BE49-F238E27FC236}">
                  <a16:creationId xmlns:a16="http://schemas.microsoft.com/office/drawing/2014/main" id="{DDBDD44E-1DC0-48AB-8FEC-E098D91974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sp>
        <p:sp>
          <p:nvSpPr>
            <p:cNvPr id="16400" name="Freeform 14">
              <a:extLst>
                <a:ext uri="{FF2B5EF4-FFF2-40B4-BE49-F238E27FC236}">
                  <a16:creationId xmlns:a16="http://schemas.microsoft.com/office/drawing/2014/main" id="{3151FF3E-5E3F-4D82-A684-0003BACEA8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sp>
        <p:sp>
          <p:nvSpPr>
            <p:cNvPr id="16401" name="Freeform 15">
              <a:extLst>
                <a:ext uri="{FF2B5EF4-FFF2-40B4-BE49-F238E27FC236}">
                  <a16:creationId xmlns:a16="http://schemas.microsoft.com/office/drawing/2014/main" id="{C6CBF27E-7F0C-4489-95A7-82DE1C0460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sp>
        <p:sp>
          <p:nvSpPr>
            <p:cNvPr id="16402" name="Freeform 16">
              <a:extLst>
                <a:ext uri="{FF2B5EF4-FFF2-40B4-BE49-F238E27FC236}">
                  <a16:creationId xmlns:a16="http://schemas.microsoft.com/office/drawing/2014/main" id="{233BE304-221E-425E-A484-4B2E5F405B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sp>
        <p:sp>
          <p:nvSpPr>
            <p:cNvPr id="16403" name="Freeform 17">
              <a:extLst>
                <a:ext uri="{FF2B5EF4-FFF2-40B4-BE49-F238E27FC236}">
                  <a16:creationId xmlns:a16="http://schemas.microsoft.com/office/drawing/2014/main" id="{10D5734E-EAEA-4A08-86A9-39BD5563EC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sp>
        <p:sp>
          <p:nvSpPr>
            <p:cNvPr id="16404" name="Freeform 18">
              <a:extLst>
                <a:ext uri="{FF2B5EF4-FFF2-40B4-BE49-F238E27FC236}">
                  <a16:creationId xmlns:a16="http://schemas.microsoft.com/office/drawing/2014/main" id="{4D47FE86-98D1-4E35-86E4-16E9A19A64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sp>
        <p:sp>
          <p:nvSpPr>
            <p:cNvPr id="16405" name="Freeform 19">
              <a:extLst>
                <a:ext uri="{FF2B5EF4-FFF2-40B4-BE49-F238E27FC236}">
                  <a16:creationId xmlns:a16="http://schemas.microsoft.com/office/drawing/2014/main" id="{F00661F9-B224-4DB1-8EFB-ABF9402BDE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sp>
        <p:sp>
          <p:nvSpPr>
            <p:cNvPr id="16406" name="Freeform 20">
              <a:extLst>
                <a:ext uri="{FF2B5EF4-FFF2-40B4-BE49-F238E27FC236}">
                  <a16:creationId xmlns:a16="http://schemas.microsoft.com/office/drawing/2014/main" id="{679DCB4E-8D36-4B7A-AF0C-8399F113AE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sp>
        <p:sp>
          <p:nvSpPr>
            <p:cNvPr id="16407" name="Freeform 21">
              <a:extLst>
                <a:ext uri="{FF2B5EF4-FFF2-40B4-BE49-F238E27FC236}">
                  <a16:creationId xmlns:a16="http://schemas.microsoft.com/office/drawing/2014/main" id="{4FAD51F6-D24C-4FD6-BEAE-41F0E5A825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sp>
        <p:sp>
          <p:nvSpPr>
            <p:cNvPr id="16408" name="Freeform 22">
              <a:extLst>
                <a:ext uri="{FF2B5EF4-FFF2-40B4-BE49-F238E27FC236}">
                  <a16:creationId xmlns:a16="http://schemas.microsoft.com/office/drawing/2014/main" id="{87AC773F-6D31-458A-9DD7-76566C8A9C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sp>
      </p:grpSp>
      <p:sp>
        <p:nvSpPr>
          <p:cNvPr id="16410" name="Freeform 11">
            <a:extLst>
              <a:ext uri="{FF2B5EF4-FFF2-40B4-BE49-F238E27FC236}">
                <a16:creationId xmlns:a16="http://schemas.microsoft.com/office/drawing/2014/main" id="{91328346-8BAD-4616-B50B-5CFDA5648D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19" y="3411452"/>
            <a:ext cx="823645"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p:nvSpPr>
          <p:cNvPr id="16387" name="Rectangle 3">
            <a:extLst>
              <a:ext uri="{FF2B5EF4-FFF2-40B4-BE49-F238E27FC236}">
                <a16:creationId xmlns:a16="http://schemas.microsoft.com/office/drawing/2014/main" id="{95C40CB8-BE1A-7DB5-6E64-C514688E2620}"/>
              </a:ext>
            </a:extLst>
          </p:cNvPr>
          <p:cNvSpPr>
            <a:spLocks noGrp="1" noChangeArrowheads="1"/>
          </p:cNvSpPr>
          <p:nvPr>
            <p:ph idx="1"/>
          </p:nvPr>
        </p:nvSpPr>
        <p:spPr>
          <a:xfrm>
            <a:off x="2529796" y="2133600"/>
            <a:ext cx="6098663" cy="4370196"/>
          </a:xfrm>
        </p:spPr>
        <p:txBody>
          <a:bodyPr>
            <a:normAutofit lnSpcReduction="10000"/>
          </a:bodyPr>
          <a:lstStyle/>
          <a:p>
            <a:pPr eaLnBrk="1" hangingPunct="1">
              <a:lnSpc>
                <a:spcPct val="90000"/>
              </a:lnSpc>
              <a:buFont typeface="Wingdings" pitchFamily="2" charset="2"/>
              <a:buNone/>
            </a:pPr>
            <a:r>
              <a:rPr lang="en-US" altLang="en-US" sz="1400" dirty="0">
                <a:ea typeface="ＭＳ Ｐゴシック" panose="020B0600070205080204" pitchFamily="34" charset="-128"/>
              </a:rPr>
              <a:t>	</a:t>
            </a:r>
            <a:r>
              <a:rPr lang="en-US" altLang="en-US" dirty="0">
                <a:latin typeface="Calibri" panose="020F0502020204030204" pitchFamily="34" charset="0"/>
                <a:ea typeface="ＭＳ Ｐゴシック" panose="020B0600070205080204" pitchFamily="34" charset="-128"/>
                <a:cs typeface="Calibri" panose="020F0502020204030204" pitchFamily="34" charset="0"/>
              </a:rPr>
              <a:t>Before they went to sleep, she came up to them on the roof and said to the men: ‘I know that the Lord has given you the land, and that dread of you has fallen on us, and that all the inhabitants of the land melt in fear before you. For we have heard how the Lord dried up the water of the Red Sea before you when you came out of Egypt, and what you did to the two kings of the Amorites, that were beyond the Jordan, to </a:t>
            </a:r>
            <a:r>
              <a:rPr lang="en-US" altLang="en-US" dirty="0" err="1">
                <a:latin typeface="Calibri" panose="020F0502020204030204" pitchFamily="34" charset="0"/>
                <a:ea typeface="ＭＳ Ｐゴシック" panose="020B0600070205080204" pitchFamily="34" charset="-128"/>
                <a:cs typeface="Calibri" panose="020F0502020204030204" pitchFamily="34" charset="0"/>
              </a:rPr>
              <a:t>Sihon</a:t>
            </a:r>
            <a:r>
              <a:rPr lang="en-US" altLang="en-US" dirty="0">
                <a:latin typeface="Calibri" panose="020F0502020204030204" pitchFamily="34" charset="0"/>
                <a:ea typeface="ＭＳ Ｐゴシック" panose="020B0600070205080204" pitchFamily="34" charset="-128"/>
                <a:cs typeface="Calibri" panose="020F0502020204030204" pitchFamily="34" charset="0"/>
              </a:rPr>
              <a:t> and </a:t>
            </a:r>
            <a:r>
              <a:rPr lang="en-US" altLang="en-US" dirty="0" err="1">
                <a:latin typeface="Calibri" panose="020F0502020204030204" pitchFamily="34" charset="0"/>
                <a:ea typeface="ＭＳ Ｐゴシック" panose="020B0600070205080204" pitchFamily="34" charset="-128"/>
                <a:cs typeface="Calibri" panose="020F0502020204030204" pitchFamily="34" charset="0"/>
              </a:rPr>
              <a:t>Og</a:t>
            </a:r>
            <a:r>
              <a:rPr lang="en-US" altLang="en-US" dirty="0">
                <a:latin typeface="Calibri" panose="020F0502020204030204" pitchFamily="34" charset="0"/>
                <a:ea typeface="ＭＳ Ｐゴシック" panose="020B0600070205080204" pitchFamily="34" charset="-128"/>
                <a:cs typeface="Calibri" panose="020F0502020204030204" pitchFamily="34" charset="0"/>
              </a:rPr>
              <a:t>, whom you utterly destroyed. As soon as we heard it, our hearts failed, and there was no courage left in any of us because of you. The Lord your God is indeed God in heaven above and on earth below. Now then, since I have dealt kindly with you, swear to me by the Lord that you in turn will deal kindly with my family. Give me a sign of good faith that you will spare my father and mother, my brother and sisters, and all who belong to them, and deliver our lives from death’. The men said to her, ‘Our life for yours! If you do not tell this business of ours, then we will deal kindly and faithfully with you when the Lord gives us the land.</a:t>
            </a:r>
          </a:p>
          <a:p>
            <a:pPr eaLnBrk="1" hangingPunct="1">
              <a:lnSpc>
                <a:spcPct val="90000"/>
              </a:lnSpc>
            </a:pPr>
            <a:endParaRPr lang="en-US" altLang="en-US" sz="1400" dirty="0">
              <a:ea typeface="ＭＳ Ｐゴシック" panose="020B0600070205080204" pitchFamily="34" charset="-128"/>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17416" name="Rectangle 17415">
            <a:extLst>
              <a:ext uri="{FF2B5EF4-FFF2-40B4-BE49-F238E27FC236}">
                <a16:creationId xmlns:a16="http://schemas.microsoft.com/office/drawing/2014/main" id="{0A46F010-D160-4609-8979-FFD8C1EA6C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9143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10" name="Rectangle 2">
            <a:extLst>
              <a:ext uri="{FF2B5EF4-FFF2-40B4-BE49-F238E27FC236}">
                <a16:creationId xmlns:a16="http://schemas.microsoft.com/office/drawing/2014/main" id="{A0990C8C-29B5-8EEC-6AE2-646BF8724784}"/>
              </a:ext>
            </a:extLst>
          </p:cNvPr>
          <p:cNvSpPr>
            <a:spLocks noGrp="1" noChangeArrowheads="1"/>
          </p:cNvSpPr>
          <p:nvPr>
            <p:ph type="title"/>
          </p:nvPr>
        </p:nvSpPr>
        <p:spPr>
          <a:xfrm>
            <a:off x="2529796" y="624110"/>
            <a:ext cx="6098663" cy="1280890"/>
          </a:xfrm>
        </p:spPr>
        <p:txBody>
          <a:bodyPr>
            <a:normAutofit/>
          </a:bodyPr>
          <a:lstStyle/>
          <a:p>
            <a:pPr eaLnBrk="1" hangingPunct="1"/>
            <a:r>
              <a:rPr lang="en-US" altLang="en-US" sz="3300" dirty="0">
                <a:latin typeface="Calibri" panose="020F0502020204030204" pitchFamily="34" charset="0"/>
                <a:ea typeface="ＭＳ Ｐゴシック" panose="020B0600070205080204" pitchFamily="34" charset="-128"/>
                <a:cs typeface="Calibri" panose="020F0502020204030204" pitchFamily="34" charset="0"/>
              </a:rPr>
              <a:t>Rahab and the Conquest of Canaan (Joshua 2:15-21)</a:t>
            </a:r>
          </a:p>
        </p:txBody>
      </p:sp>
      <p:sp>
        <p:nvSpPr>
          <p:cNvPr id="17418" name="Rectangle 17417">
            <a:extLst>
              <a:ext uri="{FF2B5EF4-FFF2-40B4-BE49-F238E27FC236}">
                <a16:creationId xmlns:a16="http://schemas.microsoft.com/office/drawing/2014/main" id="{81B8C4F6-C3AC-4C94-8EC7-E4F7B7E9CD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138637"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7420" name="Group 17419">
            <a:extLst>
              <a:ext uri="{FF2B5EF4-FFF2-40B4-BE49-F238E27FC236}">
                <a16:creationId xmlns:a16="http://schemas.microsoft.com/office/drawing/2014/main" id="{0B789310-9859-4942-98C8-3D2F12AAAE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 y="228600"/>
            <a:ext cx="2227396" cy="6638625"/>
            <a:chOff x="2487613" y="285750"/>
            <a:chExt cx="2428875" cy="5654676"/>
          </a:xfrm>
          <a:solidFill>
            <a:schemeClr val="tx2">
              <a:lumMod val="60000"/>
              <a:lumOff val="40000"/>
              <a:alpha val="40000"/>
            </a:schemeClr>
          </a:solidFill>
        </p:grpSpPr>
        <p:sp>
          <p:nvSpPr>
            <p:cNvPr id="17421" name="Freeform 11">
              <a:extLst>
                <a:ext uri="{FF2B5EF4-FFF2-40B4-BE49-F238E27FC236}">
                  <a16:creationId xmlns:a16="http://schemas.microsoft.com/office/drawing/2014/main" id="{FE9E5460-2AA9-4786-B69C-23DBEF356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sp>
        <p:sp>
          <p:nvSpPr>
            <p:cNvPr id="17422" name="Freeform 12">
              <a:extLst>
                <a:ext uri="{FF2B5EF4-FFF2-40B4-BE49-F238E27FC236}">
                  <a16:creationId xmlns:a16="http://schemas.microsoft.com/office/drawing/2014/main" id="{E344A2AF-3860-4427-B13E-98021C17AB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sp>
        <p:sp>
          <p:nvSpPr>
            <p:cNvPr id="17423" name="Freeform 13">
              <a:extLst>
                <a:ext uri="{FF2B5EF4-FFF2-40B4-BE49-F238E27FC236}">
                  <a16:creationId xmlns:a16="http://schemas.microsoft.com/office/drawing/2014/main" id="{DDBDD44E-1DC0-48AB-8FEC-E098D91974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sp>
        <p:sp>
          <p:nvSpPr>
            <p:cNvPr id="17424" name="Freeform 14">
              <a:extLst>
                <a:ext uri="{FF2B5EF4-FFF2-40B4-BE49-F238E27FC236}">
                  <a16:creationId xmlns:a16="http://schemas.microsoft.com/office/drawing/2014/main" id="{3151FF3E-5E3F-4D82-A684-0003BACEA8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sp>
        <p:sp>
          <p:nvSpPr>
            <p:cNvPr id="17425" name="Freeform 15">
              <a:extLst>
                <a:ext uri="{FF2B5EF4-FFF2-40B4-BE49-F238E27FC236}">
                  <a16:creationId xmlns:a16="http://schemas.microsoft.com/office/drawing/2014/main" id="{C6CBF27E-7F0C-4489-95A7-82DE1C0460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sp>
        <p:sp>
          <p:nvSpPr>
            <p:cNvPr id="17426" name="Freeform 16">
              <a:extLst>
                <a:ext uri="{FF2B5EF4-FFF2-40B4-BE49-F238E27FC236}">
                  <a16:creationId xmlns:a16="http://schemas.microsoft.com/office/drawing/2014/main" id="{233BE304-221E-425E-A484-4B2E5F405B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sp>
        <p:sp>
          <p:nvSpPr>
            <p:cNvPr id="17427" name="Freeform 17">
              <a:extLst>
                <a:ext uri="{FF2B5EF4-FFF2-40B4-BE49-F238E27FC236}">
                  <a16:creationId xmlns:a16="http://schemas.microsoft.com/office/drawing/2014/main" id="{10D5734E-EAEA-4A08-86A9-39BD5563EC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sp>
        <p:sp>
          <p:nvSpPr>
            <p:cNvPr id="17428" name="Freeform 18">
              <a:extLst>
                <a:ext uri="{FF2B5EF4-FFF2-40B4-BE49-F238E27FC236}">
                  <a16:creationId xmlns:a16="http://schemas.microsoft.com/office/drawing/2014/main" id="{4D47FE86-98D1-4E35-86E4-16E9A19A64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sp>
        <p:sp>
          <p:nvSpPr>
            <p:cNvPr id="17429" name="Freeform 19">
              <a:extLst>
                <a:ext uri="{FF2B5EF4-FFF2-40B4-BE49-F238E27FC236}">
                  <a16:creationId xmlns:a16="http://schemas.microsoft.com/office/drawing/2014/main" id="{F00661F9-B224-4DB1-8EFB-ABF9402BDE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sp>
        <p:sp>
          <p:nvSpPr>
            <p:cNvPr id="17430" name="Freeform 20">
              <a:extLst>
                <a:ext uri="{FF2B5EF4-FFF2-40B4-BE49-F238E27FC236}">
                  <a16:creationId xmlns:a16="http://schemas.microsoft.com/office/drawing/2014/main" id="{679DCB4E-8D36-4B7A-AF0C-8399F113AE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sp>
        <p:sp>
          <p:nvSpPr>
            <p:cNvPr id="17431" name="Freeform 21">
              <a:extLst>
                <a:ext uri="{FF2B5EF4-FFF2-40B4-BE49-F238E27FC236}">
                  <a16:creationId xmlns:a16="http://schemas.microsoft.com/office/drawing/2014/main" id="{4FAD51F6-D24C-4FD6-BEAE-41F0E5A825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sp>
        <p:sp>
          <p:nvSpPr>
            <p:cNvPr id="17432" name="Freeform 22">
              <a:extLst>
                <a:ext uri="{FF2B5EF4-FFF2-40B4-BE49-F238E27FC236}">
                  <a16:creationId xmlns:a16="http://schemas.microsoft.com/office/drawing/2014/main" id="{87AC773F-6D31-458A-9DD7-76566C8A9C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sp>
      </p:grpSp>
      <p:sp>
        <p:nvSpPr>
          <p:cNvPr id="17434" name="Freeform 11">
            <a:extLst>
              <a:ext uri="{FF2B5EF4-FFF2-40B4-BE49-F238E27FC236}">
                <a16:creationId xmlns:a16="http://schemas.microsoft.com/office/drawing/2014/main" id="{91328346-8BAD-4616-B50B-5CFDA5648D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19" y="3411452"/>
            <a:ext cx="823645"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p:nvSpPr>
          <p:cNvPr id="17411" name="Rectangle 3">
            <a:extLst>
              <a:ext uri="{FF2B5EF4-FFF2-40B4-BE49-F238E27FC236}">
                <a16:creationId xmlns:a16="http://schemas.microsoft.com/office/drawing/2014/main" id="{7A28BEA2-2E86-FDBC-E003-8ACCFAFE8A21}"/>
              </a:ext>
            </a:extLst>
          </p:cNvPr>
          <p:cNvSpPr>
            <a:spLocks noGrp="1" noChangeArrowheads="1"/>
          </p:cNvSpPr>
          <p:nvPr>
            <p:ph idx="1"/>
          </p:nvPr>
        </p:nvSpPr>
        <p:spPr>
          <a:xfrm>
            <a:off x="2529796" y="2133600"/>
            <a:ext cx="6098663" cy="3777622"/>
          </a:xfrm>
        </p:spPr>
        <p:txBody>
          <a:bodyPr>
            <a:normAutofit fontScale="77500" lnSpcReduction="20000"/>
          </a:bodyPr>
          <a:lstStyle/>
          <a:p>
            <a:pPr eaLnBrk="1" hangingPunct="1">
              <a:lnSpc>
                <a:spcPct val="90000"/>
              </a:lnSpc>
              <a:buFont typeface="Wingdings" pitchFamily="2" charset="2"/>
              <a:buNone/>
            </a:pPr>
            <a:r>
              <a:rPr lang="en-US" altLang="en-US" sz="1100" dirty="0">
                <a:ea typeface="ＭＳ Ｐゴシック" panose="020B0600070205080204" pitchFamily="34" charset="-128"/>
              </a:rPr>
              <a:t>	</a:t>
            </a:r>
            <a:r>
              <a:rPr lang="en-US" altLang="en-US" sz="1900" dirty="0">
                <a:latin typeface="Calibri" panose="020F0502020204030204" pitchFamily="34" charset="0"/>
                <a:ea typeface="ＭＳ Ｐゴシック" panose="020B0600070205080204" pitchFamily="34" charset="-128"/>
                <a:cs typeface="Calibri" panose="020F0502020204030204" pitchFamily="34" charset="0"/>
              </a:rPr>
              <a:t>Then she let them down by a rope through the window, for her house was on the outer side of the city wall and she resided within the wall itself. She said to them, ‘Go towards the hill country, so that the pursuers may not come upon you. Hide yourselves there for three days, until the pursuers have returned; then afterwards you may go your way’. The men said to her, ‘We will be released from this oath that you have made us swear to you if we invade the land and you do not tie the crimson cord in the window through which you let us down, and you do not gather into your house your father and mother, your brothers, and all your family. If any of you go out of the doors of your house into the street, they shall be responsible for their own death, and we shall be innocent; but if a hand is laid upon any who are with you in the house, we shall bear the responsibility for their death. But if you tell this business of ours, then we shall be released from this oath that you made us swear to you’. She said, ‘According to your words, so be it.’ She sent them away and they departed. Then she tied the crimson cord in the window.</a:t>
            </a:r>
          </a:p>
          <a:p>
            <a:pPr eaLnBrk="1" hangingPunct="1">
              <a:lnSpc>
                <a:spcPct val="90000"/>
              </a:lnSpc>
              <a:buFont typeface="Wingdings" pitchFamily="2" charset="2"/>
              <a:buNone/>
            </a:pPr>
            <a:r>
              <a:rPr lang="en-US" altLang="en-US" sz="1900" dirty="0">
                <a:latin typeface="Calibri" panose="020F0502020204030204" pitchFamily="34" charset="0"/>
                <a:ea typeface="ＭＳ Ｐゴシック" panose="020B0600070205080204" pitchFamily="34" charset="-128"/>
                <a:cs typeface="Calibri" panose="020F0502020204030204" pitchFamily="34" charset="0"/>
              </a:rPr>
              <a:t>	But Rahab the prostitute, with her family and all who belonged to her, Joshua spared. Her family has lived in Israel ever since. For she hid the messengers whom Joshua sent to spy out Jericho (Joshua 6:25).</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18446" name="Group 18445">
            <a:extLst>
              <a:ext uri="{FF2B5EF4-FFF2-40B4-BE49-F238E27FC236}">
                <a16:creationId xmlns:a16="http://schemas.microsoft.com/office/drawing/2014/main" id="{027FE0C2-9C19-4FB7-81C0-06ECDD8C05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 y="228600"/>
            <a:ext cx="2138628" cy="6638625"/>
            <a:chOff x="2487613" y="285750"/>
            <a:chExt cx="2428875" cy="5654676"/>
          </a:xfrm>
        </p:grpSpPr>
        <p:sp>
          <p:nvSpPr>
            <p:cNvPr id="18447" name="Freeform 11">
              <a:extLst>
                <a:ext uri="{FF2B5EF4-FFF2-40B4-BE49-F238E27FC236}">
                  <a16:creationId xmlns:a16="http://schemas.microsoft.com/office/drawing/2014/main" id="{1766EED2-C3B3-40C6-A5D8-FFF5894B96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18448" name="Freeform 12">
              <a:extLst>
                <a:ext uri="{FF2B5EF4-FFF2-40B4-BE49-F238E27FC236}">
                  <a16:creationId xmlns:a16="http://schemas.microsoft.com/office/drawing/2014/main" id="{9CFBF839-A629-4019-9F3D-C15269EEC5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18449" name="Freeform 13">
              <a:extLst>
                <a:ext uri="{FF2B5EF4-FFF2-40B4-BE49-F238E27FC236}">
                  <a16:creationId xmlns:a16="http://schemas.microsoft.com/office/drawing/2014/main" id="{E13B7060-C0FD-4F48-BD18-CEC2F6CF4D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18450" name="Freeform 14">
              <a:extLst>
                <a:ext uri="{FF2B5EF4-FFF2-40B4-BE49-F238E27FC236}">
                  <a16:creationId xmlns:a16="http://schemas.microsoft.com/office/drawing/2014/main" id="{A344E7D3-1355-48C1-9904-2405426C49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18451" name="Freeform 15">
              <a:extLst>
                <a:ext uri="{FF2B5EF4-FFF2-40B4-BE49-F238E27FC236}">
                  <a16:creationId xmlns:a16="http://schemas.microsoft.com/office/drawing/2014/main" id="{7A0AFB45-BC4E-4AB7-A8FF-D61849E411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18452" name="Freeform 16">
              <a:extLst>
                <a:ext uri="{FF2B5EF4-FFF2-40B4-BE49-F238E27FC236}">
                  <a16:creationId xmlns:a16="http://schemas.microsoft.com/office/drawing/2014/main" id="{18BD2B14-C775-4442-B02E-E842C96F19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18453" name="Freeform 17">
              <a:extLst>
                <a:ext uri="{FF2B5EF4-FFF2-40B4-BE49-F238E27FC236}">
                  <a16:creationId xmlns:a16="http://schemas.microsoft.com/office/drawing/2014/main" id="{D43EE30E-A569-4394-B036-B0954A88D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18454" name="Freeform 18">
              <a:extLst>
                <a:ext uri="{FF2B5EF4-FFF2-40B4-BE49-F238E27FC236}">
                  <a16:creationId xmlns:a16="http://schemas.microsoft.com/office/drawing/2014/main" id="{F6178D34-57BD-47F7-A56E-14FC1BB225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18455" name="Freeform 19">
              <a:extLst>
                <a:ext uri="{FF2B5EF4-FFF2-40B4-BE49-F238E27FC236}">
                  <a16:creationId xmlns:a16="http://schemas.microsoft.com/office/drawing/2014/main" id="{FFD3B6D6-3AE3-47BC-97D9-CDA2EFCA6F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18456" name="Freeform 20">
              <a:extLst>
                <a:ext uri="{FF2B5EF4-FFF2-40B4-BE49-F238E27FC236}">
                  <a16:creationId xmlns:a16="http://schemas.microsoft.com/office/drawing/2014/main" id="{5C34EB72-4D8B-4039-B1FE-891F22FEBD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18457" name="Freeform 21">
              <a:extLst>
                <a:ext uri="{FF2B5EF4-FFF2-40B4-BE49-F238E27FC236}">
                  <a16:creationId xmlns:a16="http://schemas.microsoft.com/office/drawing/2014/main" id="{55A3A4AF-6FE1-4C4B-9286-35AF8C6E29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18458" name="Freeform 22">
              <a:extLst>
                <a:ext uri="{FF2B5EF4-FFF2-40B4-BE49-F238E27FC236}">
                  <a16:creationId xmlns:a16="http://schemas.microsoft.com/office/drawing/2014/main" id="{BBF339A0-40DC-4DCB-BF13-4143D7B00C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8460" name="Group 18459">
            <a:extLst>
              <a:ext uri="{FF2B5EF4-FFF2-40B4-BE49-F238E27FC236}">
                <a16:creationId xmlns:a16="http://schemas.microsoft.com/office/drawing/2014/main" id="{AC0D9DD5-F48B-4179-BF11-4D156DA02A0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412" y="-32"/>
            <a:ext cx="1767505" cy="6853285"/>
            <a:chOff x="6627813" y="195454"/>
            <a:chExt cx="1952625" cy="5678297"/>
          </a:xfrm>
        </p:grpSpPr>
        <p:sp>
          <p:nvSpPr>
            <p:cNvPr id="18461" name="Freeform 27">
              <a:extLst>
                <a:ext uri="{FF2B5EF4-FFF2-40B4-BE49-F238E27FC236}">
                  <a16:creationId xmlns:a16="http://schemas.microsoft.com/office/drawing/2014/main" id="{A9168E85-6CFA-435B-8A6B-D32486C90D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5454"/>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8462" name="Freeform 28">
              <a:extLst>
                <a:ext uri="{FF2B5EF4-FFF2-40B4-BE49-F238E27FC236}">
                  <a16:creationId xmlns:a16="http://schemas.microsoft.com/office/drawing/2014/main" id="{9293C87B-0616-4B2B-B082-B3362CA3F1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8463" name="Freeform 29">
              <a:extLst>
                <a:ext uri="{FF2B5EF4-FFF2-40B4-BE49-F238E27FC236}">
                  <a16:creationId xmlns:a16="http://schemas.microsoft.com/office/drawing/2014/main" id="{F2728C57-B738-4443-9FC2-3C060715FF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8464" name="Freeform 30">
              <a:extLst>
                <a:ext uri="{FF2B5EF4-FFF2-40B4-BE49-F238E27FC236}">
                  <a16:creationId xmlns:a16="http://schemas.microsoft.com/office/drawing/2014/main" id="{766F97F3-2B2B-4253-BEC7-BC9C7DFF01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8465" name="Freeform 31">
              <a:extLst>
                <a:ext uri="{FF2B5EF4-FFF2-40B4-BE49-F238E27FC236}">
                  <a16:creationId xmlns:a16="http://schemas.microsoft.com/office/drawing/2014/main" id="{F2F1BCB5-62E3-482A-A671-8514CD517B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8466" name="Freeform 32">
              <a:extLst>
                <a:ext uri="{FF2B5EF4-FFF2-40B4-BE49-F238E27FC236}">
                  <a16:creationId xmlns:a16="http://schemas.microsoft.com/office/drawing/2014/main" id="{19B93AE6-0173-4CA9-A70C-F4D5D9B379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8467" name="Freeform 33">
              <a:extLst>
                <a:ext uri="{FF2B5EF4-FFF2-40B4-BE49-F238E27FC236}">
                  <a16:creationId xmlns:a16="http://schemas.microsoft.com/office/drawing/2014/main" id="{E7FEE511-B4FE-4967-9E02-B802810A91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468" name="Freeform 34">
              <a:extLst>
                <a:ext uri="{FF2B5EF4-FFF2-40B4-BE49-F238E27FC236}">
                  <a16:creationId xmlns:a16="http://schemas.microsoft.com/office/drawing/2014/main" id="{374E8AF9-DC1D-4FEB-A65B-1F0F82912F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8469" name="Freeform 35">
              <a:extLst>
                <a:ext uri="{FF2B5EF4-FFF2-40B4-BE49-F238E27FC236}">
                  <a16:creationId xmlns:a16="http://schemas.microsoft.com/office/drawing/2014/main" id="{89BB8488-306B-461B-846C-5E22664AF9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18470" name="Freeform 36">
              <a:extLst>
                <a:ext uri="{FF2B5EF4-FFF2-40B4-BE49-F238E27FC236}">
                  <a16:creationId xmlns:a16="http://schemas.microsoft.com/office/drawing/2014/main" id="{987A2146-569C-4EF6-9CA1-D72961EBD6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18471" name="Freeform 37">
              <a:extLst>
                <a:ext uri="{FF2B5EF4-FFF2-40B4-BE49-F238E27FC236}">
                  <a16:creationId xmlns:a16="http://schemas.microsoft.com/office/drawing/2014/main" id="{70334992-12F8-4924-B32E-420C3FDB13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18472" name="Freeform 38">
              <a:extLst>
                <a:ext uri="{FF2B5EF4-FFF2-40B4-BE49-F238E27FC236}">
                  <a16:creationId xmlns:a16="http://schemas.microsoft.com/office/drawing/2014/main" id="{A5B2F0D2-1D46-46DD-A818-60309624D8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18474" name="Rectangle 18473">
            <a:extLst>
              <a:ext uri="{FF2B5EF4-FFF2-40B4-BE49-F238E27FC236}">
                <a16:creationId xmlns:a16="http://schemas.microsoft.com/office/drawing/2014/main" id="{FF1A843A-A6BC-4027-A46F-8EA29D26FE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3716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18476" name="Freeform 11">
            <a:extLst>
              <a:ext uri="{FF2B5EF4-FFF2-40B4-BE49-F238E27FC236}">
                <a16:creationId xmlns:a16="http://schemas.microsoft.com/office/drawing/2014/main" id="{12852FF2-F486-4EEC-8C4F-38380F3FBC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3141" y="714375"/>
            <a:ext cx="1191394"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8434" name="Rectangle 2">
            <a:extLst>
              <a:ext uri="{FF2B5EF4-FFF2-40B4-BE49-F238E27FC236}">
                <a16:creationId xmlns:a16="http://schemas.microsoft.com/office/drawing/2014/main" id="{D9A0A2BE-22D0-5A7F-0472-3560736DB1E1}"/>
              </a:ext>
            </a:extLst>
          </p:cNvPr>
          <p:cNvSpPr>
            <a:spLocks noGrp="1" noChangeArrowheads="1"/>
          </p:cNvSpPr>
          <p:nvPr>
            <p:ph type="title"/>
          </p:nvPr>
        </p:nvSpPr>
        <p:spPr>
          <a:xfrm>
            <a:off x="1944694" y="624110"/>
            <a:ext cx="3592506" cy="1280890"/>
          </a:xfrm>
        </p:spPr>
        <p:txBody>
          <a:bodyPr vert="horz" lIns="91440" tIns="45720" rIns="91440" bIns="45720" rtlCol="0" anchor="t">
            <a:normAutofit/>
          </a:bodyPr>
          <a:lstStyle/>
          <a:p>
            <a:r>
              <a:rPr lang="en-US" altLang="en-US" dirty="0">
                <a:latin typeface="Calibri" panose="020F0502020204030204" pitchFamily="34" charset="0"/>
                <a:cs typeface="Calibri" panose="020F0502020204030204" pitchFamily="34" charset="0"/>
              </a:rPr>
              <a:t>Rahab of Jericho</a:t>
            </a:r>
          </a:p>
        </p:txBody>
      </p:sp>
      <p:sp>
        <p:nvSpPr>
          <p:cNvPr id="18435" name="Rectangle 3">
            <a:extLst>
              <a:ext uri="{FF2B5EF4-FFF2-40B4-BE49-F238E27FC236}">
                <a16:creationId xmlns:a16="http://schemas.microsoft.com/office/drawing/2014/main" id="{FA4A4DAB-6A44-AEBE-45EE-69014B3F31EA}"/>
              </a:ext>
            </a:extLst>
          </p:cNvPr>
          <p:cNvSpPr>
            <a:spLocks noGrp="1" noChangeArrowheads="1"/>
          </p:cNvSpPr>
          <p:nvPr>
            <p:ph type="body" sz="half" idx="1"/>
          </p:nvPr>
        </p:nvSpPr>
        <p:spPr>
          <a:xfrm>
            <a:off x="1941909" y="2040467"/>
            <a:ext cx="3601641" cy="3870755"/>
          </a:xfrm>
        </p:spPr>
        <p:txBody>
          <a:bodyPr vert="horz" lIns="91440" tIns="45720" rIns="91440" bIns="45720" rtlCol="0">
            <a:normAutofit/>
          </a:bodyPr>
          <a:lstStyle/>
          <a:p>
            <a:pPr>
              <a:lnSpc>
                <a:spcPct val="90000"/>
              </a:lnSpc>
            </a:pPr>
            <a:r>
              <a:rPr lang="en-US" altLang="en-US" sz="2000" dirty="0">
                <a:latin typeface="Calibri" panose="020F0502020204030204" pitchFamily="34" charset="0"/>
                <a:cs typeface="Calibri" panose="020F0502020204030204" pitchFamily="34" charset="0"/>
              </a:rPr>
              <a:t>She is the epitome of an outsider: a woman, a foreigner, a prostitute.</a:t>
            </a:r>
          </a:p>
          <a:p>
            <a:pPr>
              <a:lnSpc>
                <a:spcPct val="90000"/>
              </a:lnSpc>
            </a:pPr>
            <a:r>
              <a:rPr lang="en-US" altLang="en-US" sz="2000" dirty="0">
                <a:latin typeface="Calibri" panose="020F0502020204030204" pitchFamily="34" charset="0"/>
                <a:cs typeface="Calibri" panose="020F0502020204030204" pitchFamily="34" charset="0"/>
              </a:rPr>
              <a:t>Her dwelling-place (in the city wall) symbolizes her marginalized status.</a:t>
            </a:r>
          </a:p>
          <a:p>
            <a:pPr>
              <a:lnSpc>
                <a:spcPct val="90000"/>
              </a:lnSpc>
            </a:pPr>
            <a:r>
              <a:rPr lang="en-US" altLang="en-US" sz="2000" dirty="0">
                <a:latin typeface="Calibri" panose="020F0502020204030204" pitchFamily="34" charset="0"/>
                <a:cs typeface="Calibri" panose="020F0502020204030204" pitchFamily="34" charset="0"/>
              </a:rPr>
              <a:t>Rahab reflects theologically on her acts (Joshua 2:11).</a:t>
            </a:r>
          </a:p>
          <a:p>
            <a:pPr>
              <a:lnSpc>
                <a:spcPct val="90000"/>
              </a:lnSpc>
            </a:pPr>
            <a:r>
              <a:rPr lang="en-US" altLang="en-US" sz="2000" dirty="0">
                <a:latin typeface="Calibri" panose="020F0502020204030204" pitchFamily="34" charset="0"/>
                <a:cs typeface="Calibri" panose="020F0502020204030204" pitchFamily="34" charset="0"/>
              </a:rPr>
              <a:t>Hints of self-interest, but she recognizes the power of Yahweh who delivers the Israelites.</a:t>
            </a:r>
          </a:p>
        </p:txBody>
      </p:sp>
      <p:pic>
        <p:nvPicPr>
          <p:cNvPr id="18441" name="Picture 9" descr="Rahab_of_Jericho">
            <a:extLst>
              <a:ext uri="{FF2B5EF4-FFF2-40B4-BE49-F238E27FC236}">
                <a16:creationId xmlns:a16="http://schemas.microsoft.com/office/drawing/2014/main" id="{4768BE5F-3F0D-034C-CE39-1BDDB4C5475F}"/>
              </a:ext>
            </a:extLst>
          </p:cNvPr>
          <p:cNvPicPr>
            <a:picLocks noGrp="1" noChangeAspect="1" noChangeArrowheads="1"/>
          </p:cNvPicPr>
          <p:nvPr>
            <p:ph sz="half" idx="2"/>
          </p:nvPr>
        </p:nvPicPr>
        <p:blipFill rotWithShape="1">
          <a:blip r:embed="rId2"/>
          <a:srcRect l="8769" r="-1" b="-1"/>
          <a:stretch/>
        </p:blipFill>
        <p:spPr>
          <a:xfrm>
            <a:off x="5802109" y="711199"/>
            <a:ext cx="2826350" cy="5419237"/>
          </a:xfrm>
          <a:prstGeom prst="rect">
            <a:avLst/>
          </a:prstGeom>
        </p:spPr>
      </p:pic>
    </p:spTree>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647252"/>
      </a:dk2>
      <a:lt2>
        <a:srgbClr val="EAE8CF"/>
      </a:lt2>
      <a:accent1>
        <a:srgbClr val="E78712"/>
      </a:accent1>
      <a:accent2>
        <a:srgbClr val="B73C26"/>
      </a:accent2>
      <a:accent3>
        <a:srgbClr val="865331"/>
      </a:accent3>
      <a:accent4>
        <a:srgbClr val="B38648"/>
      </a:accent4>
      <a:accent5>
        <a:srgbClr val="BBB473"/>
      </a:accent5>
      <a:accent6>
        <a:srgbClr val="849276"/>
      </a:accent6>
      <a:hlink>
        <a:srgbClr val="FDAB2A"/>
      </a:hlink>
      <a:folHlink>
        <a:srgbClr val="CCB182"/>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54F6613E-5ED7-40ED-90A8-F639BE712C0E}"/>
    </a:ext>
  </a:extLst>
</a:theme>
</file>

<file path=docProps/app.xml><?xml version="1.0" encoding="utf-8"?>
<Properties xmlns="http://schemas.openxmlformats.org/officeDocument/2006/extended-properties" xmlns:vt="http://schemas.openxmlformats.org/officeDocument/2006/docPropsVTypes">
  <Template>{8B2574EB-44ED-3543-B01C-DFA67769020E}tf10001069</Template>
  <TotalTime>606</TotalTime>
  <Words>1892</Words>
  <Application>Microsoft Macintosh PowerPoint</Application>
  <PresentationFormat>On-screen Show (4:3)</PresentationFormat>
  <Paragraphs>59</Paragraphs>
  <Slides>14</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Arial</vt:lpstr>
      <vt:lpstr>Calibri</vt:lpstr>
      <vt:lpstr>Century Gothic</vt:lpstr>
      <vt:lpstr>Wingdings</vt:lpstr>
      <vt:lpstr>Wingdings 3</vt:lpstr>
      <vt:lpstr>Wisp</vt:lpstr>
      <vt:lpstr>Seduction and Salvation</vt:lpstr>
      <vt:lpstr>Biblical Women  and their ‘Cameo Roles’</vt:lpstr>
      <vt:lpstr>Women as Key Players</vt:lpstr>
      <vt:lpstr>Ruth and Boaz</vt:lpstr>
      <vt:lpstr>The Women by the Nile</vt:lpstr>
      <vt:lpstr>The Hebrew Midwives  (Exodus 1:15-21)</vt:lpstr>
      <vt:lpstr>Shiphrah and Puah</vt:lpstr>
      <vt:lpstr>Unnamed Women and ‘the Birth of Israel’</vt:lpstr>
      <vt:lpstr>Pharaoh’s Daughter</vt:lpstr>
      <vt:lpstr>Mothers of the Exodus</vt:lpstr>
      <vt:lpstr>Rahab and the Conquest of Canaan (Joshua 2:1-7)</vt:lpstr>
      <vt:lpstr>Rahab and the Conquest of Canaan (Joshua 2:8-14)</vt:lpstr>
      <vt:lpstr>Rahab and the Conquest of Canaan (Joshua 2:15-21)</vt:lpstr>
      <vt:lpstr>Rahab of Jericho</vt:lpstr>
    </vt:vector>
  </TitlesOfParts>
  <Company>Keble College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Literary Representations of Women in the Hebrew Bible</dc:title>
  <dc:creator>Catrin Williams</dc:creator>
  <cp:lastModifiedBy>Catrin Williams</cp:lastModifiedBy>
  <cp:revision>23</cp:revision>
  <dcterms:created xsi:type="dcterms:W3CDTF">2013-10-16T17:46:10Z</dcterms:created>
  <dcterms:modified xsi:type="dcterms:W3CDTF">2023-10-18T18:49:00Z</dcterms:modified>
</cp:coreProperties>
</file>