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4" r:id="rId3"/>
    <p:sldId id="257" r:id="rId4"/>
    <p:sldId id="263" r:id="rId5"/>
    <p:sldId id="265" r:id="rId6"/>
    <p:sldId id="261" r:id="rId7"/>
    <p:sldId id="262" r:id="rId8"/>
    <p:sldId id="264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81" r:id="rId17"/>
    <p:sldId id="282" r:id="rId18"/>
    <p:sldId id="283" r:id="rId19"/>
    <p:sldId id="276" r:id="rId20"/>
    <p:sldId id="277" r:id="rId21"/>
    <p:sldId id="28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7" d="100"/>
          <a:sy n="87" d="100"/>
        </p:scale>
        <p:origin x="52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86AFC3-65B2-4C95-B115-B02E067C481E}" type="doc">
      <dgm:prSet loTypeId="urn:microsoft.com/office/officeart/2008/layout/LinedList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115FCA59-D443-4AB4-B3F6-441AD160E567}">
      <dgm:prSet/>
      <dgm:spPr/>
      <dgm:t>
        <a:bodyPr/>
        <a:lstStyle/>
        <a:p>
          <a:r>
            <a:rPr lang="en-GB" dirty="0"/>
            <a:t>Played for 3-4 hours at the elite level</a:t>
          </a:r>
          <a:endParaRPr lang="en-US" dirty="0"/>
        </a:p>
      </dgm:t>
    </dgm:pt>
    <dgm:pt modelId="{BAE06070-E789-406F-958A-CAA60396FFF3}" type="parTrans" cxnId="{568110BC-B1CE-40D7-A24D-A6503390F2B3}">
      <dgm:prSet/>
      <dgm:spPr/>
      <dgm:t>
        <a:bodyPr/>
        <a:lstStyle/>
        <a:p>
          <a:endParaRPr lang="en-US"/>
        </a:p>
      </dgm:t>
    </dgm:pt>
    <dgm:pt modelId="{52AD52FF-DA83-44BC-BB50-B2FF20653C32}" type="sibTrans" cxnId="{568110BC-B1CE-40D7-A24D-A6503390F2B3}">
      <dgm:prSet/>
      <dgm:spPr/>
      <dgm:t>
        <a:bodyPr/>
        <a:lstStyle/>
        <a:p>
          <a:endParaRPr lang="en-US"/>
        </a:p>
      </dgm:t>
    </dgm:pt>
    <dgm:pt modelId="{10EC9E90-43FD-4DBE-AC69-24A431DE5AD3}">
      <dgm:prSet/>
      <dgm:spPr/>
      <dgm:t>
        <a:bodyPr/>
        <a:lstStyle/>
        <a:p>
          <a:r>
            <a:rPr lang="en-GB" dirty="0"/>
            <a:t>Change ends after 5 scores</a:t>
          </a:r>
          <a:endParaRPr lang="en-US" dirty="0"/>
        </a:p>
      </dgm:t>
    </dgm:pt>
    <dgm:pt modelId="{7203873B-63BA-4940-848B-542D997864E8}" type="parTrans" cxnId="{55DDF054-DCEB-4889-99D3-F194406C700D}">
      <dgm:prSet/>
      <dgm:spPr/>
      <dgm:t>
        <a:bodyPr/>
        <a:lstStyle/>
        <a:p>
          <a:endParaRPr lang="en-US"/>
        </a:p>
      </dgm:t>
    </dgm:pt>
    <dgm:pt modelId="{2B091196-CEF7-42BC-BE69-B79F6180AE56}" type="sibTrans" cxnId="{55DDF054-DCEB-4889-99D3-F194406C700D}">
      <dgm:prSet/>
      <dgm:spPr/>
      <dgm:t>
        <a:bodyPr/>
        <a:lstStyle/>
        <a:p>
          <a:endParaRPr lang="en-US"/>
        </a:p>
      </dgm:t>
    </dgm:pt>
    <dgm:pt modelId="{3F39DD41-C154-4052-B99B-0102E77FC5B1}">
      <dgm:prSet/>
      <dgm:spPr/>
      <dgm:t>
        <a:bodyPr/>
        <a:lstStyle/>
        <a:p>
          <a:r>
            <a:rPr lang="en-GB" dirty="0"/>
            <a:t>It is active end to end and throwing !</a:t>
          </a:r>
          <a:endParaRPr lang="en-US" dirty="0"/>
        </a:p>
      </dgm:t>
    </dgm:pt>
    <dgm:pt modelId="{D88D66D7-DC15-4246-A33D-E814623AD191}" type="parTrans" cxnId="{8191F26F-DB5C-4F2E-88C1-BB560D4C4002}">
      <dgm:prSet/>
      <dgm:spPr/>
      <dgm:t>
        <a:bodyPr/>
        <a:lstStyle/>
        <a:p>
          <a:endParaRPr lang="en-US"/>
        </a:p>
      </dgm:t>
    </dgm:pt>
    <dgm:pt modelId="{BF1D9AB4-39AC-4D23-9C2B-0AFA3594D1F0}" type="sibTrans" cxnId="{8191F26F-DB5C-4F2E-88C1-BB560D4C4002}">
      <dgm:prSet/>
      <dgm:spPr/>
      <dgm:t>
        <a:bodyPr/>
        <a:lstStyle/>
        <a:p>
          <a:endParaRPr lang="en-US"/>
        </a:p>
      </dgm:t>
    </dgm:pt>
    <dgm:pt modelId="{011CE47C-CBB9-41C1-A61E-A7F1BA322917}">
      <dgm:prSet/>
      <dgm:spPr/>
      <dgm:t>
        <a:bodyPr/>
        <a:lstStyle/>
        <a:p>
          <a:r>
            <a:rPr lang="en-GB" dirty="0"/>
            <a:t>We do not know how far they walk in a match – colleague at Trinity is keen to do some GPS tracking as we do not know the distance they cover.</a:t>
          </a:r>
        </a:p>
        <a:p>
          <a:endParaRPr lang="en-GB" dirty="0"/>
        </a:p>
        <a:p>
          <a:r>
            <a:rPr lang="en-GB" dirty="0"/>
            <a:t>Injuries – mainly knees and backs</a:t>
          </a:r>
          <a:endParaRPr lang="en-US" dirty="0"/>
        </a:p>
      </dgm:t>
    </dgm:pt>
    <dgm:pt modelId="{42C1BCFC-DD52-4067-BDE8-323BA294FD06}" type="parTrans" cxnId="{4EEAABA5-B8FE-499D-ABDF-732E7BC79390}">
      <dgm:prSet/>
      <dgm:spPr/>
      <dgm:t>
        <a:bodyPr/>
        <a:lstStyle/>
        <a:p>
          <a:endParaRPr lang="en-US"/>
        </a:p>
      </dgm:t>
    </dgm:pt>
    <dgm:pt modelId="{84B23D9E-BA84-4AB8-A2AB-7B0177297E74}" type="sibTrans" cxnId="{4EEAABA5-B8FE-499D-ABDF-732E7BC79390}">
      <dgm:prSet/>
      <dgm:spPr/>
      <dgm:t>
        <a:bodyPr/>
        <a:lstStyle/>
        <a:p>
          <a:endParaRPr lang="en-US"/>
        </a:p>
      </dgm:t>
    </dgm:pt>
    <dgm:pt modelId="{25C72BBE-436F-40BD-B807-0E54E51B7AD0}" type="pres">
      <dgm:prSet presAssocID="{5B86AFC3-65B2-4C95-B115-B02E067C481E}" presName="vert0" presStyleCnt="0">
        <dgm:presLayoutVars>
          <dgm:dir/>
          <dgm:animOne val="branch"/>
          <dgm:animLvl val="lvl"/>
        </dgm:presLayoutVars>
      </dgm:prSet>
      <dgm:spPr/>
    </dgm:pt>
    <dgm:pt modelId="{42BF4FD0-B021-4826-B763-BA46C6FDC863}" type="pres">
      <dgm:prSet presAssocID="{115FCA59-D443-4AB4-B3F6-441AD160E567}" presName="thickLine" presStyleLbl="alignNode1" presStyleIdx="0" presStyleCnt="4"/>
      <dgm:spPr/>
    </dgm:pt>
    <dgm:pt modelId="{A0E120A6-787F-40DB-871C-38061A9D7C99}" type="pres">
      <dgm:prSet presAssocID="{115FCA59-D443-4AB4-B3F6-441AD160E567}" presName="horz1" presStyleCnt="0"/>
      <dgm:spPr/>
    </dgm:pt>
    <dgm:pt modelId="{D0EA32D4-58C0-4E99-BDE6-4A63F0418FC8}" type="pres">
      <dgm:prSet presAssocID="{115FCA59-D443-4AB4-B3F6-441AD160E567}" presName="tx1" presStyleLbl="revTx" presStyleIdx="0" presStyleCnt="4"/>
      <dgm:spPr/>
    </dgm:pt>
    <dgm:pt modelId="{E48C2A25-4DFD-4D35-A336-B76265862081}" type="pres">
      <dgm:prSet presAssocID="{115FCA59-D443-4AB4-B3F6-441AD160E567}" presName="vert1" presStyleCnt="0"/>
      <dgm:spPr/>
    </dgm:pt>
    <dgm:pt modelId="{78E2BFE8-98AE-44CC-A066-3A15EBE7BDF6}" type="pres">
      <dgm:prSet presAssocID="{10EC9E90-43FD-4DBE-AC69-24A431DE5AD3}" presName="thickLine" presStyleLbl="alignNode1" presStyleIdx="1" presStyleCnt="4"/>
      <dgm:spPr/>
    </dgm:pt>
    <dgm:pt modelId="{2C3AE3B8-3AED-4D73-8677-A4FC768E67D8}" type="pres">
      <dgm:prSet presAssocID="{10EC9E90-43FD-4DBE-AC69-24A431DE5AD3}" presName="horz1" presStyleCnt="0"/>
      <dgm:spPr/>
    </dgm:pt>
    <dgm:pt modelId="{C76E5CF0-41AF-4B98-B4D1-9FD0A18441D3}" type="pres">
      <dgm:prSet presAssocID="{10EC9E90-43FD-4DBE-AC69-24A431DE5AD3}" presName="tx1" presStyleLbl="revTx" presStyleIdx="1" presStyleCnt="4"/>
      <dgm:spPr/>
    </dgm:pt>
    <dgm:pt modelId="{B703A64B-7229-45D9-BFA3-2E5C443189C8}" type="pres">
      <dgm:prSet presAssocID="{10EC9E90-43FD-4DBE-AC69-24A431DE5AD3}" presName="vert1" presStyleCnt="0"/>
      <dgm:spPr/>
    </dgm:pt>
    <dgm:pt modelId="{6E096A1B-E003-4DAC-8119-CE4C219E8464}" type="pres">
      <dgm:prSet presAssocID="{3F39DD41-C154-4052-B99B-0102E77FC5B1}" presName="thickLine" presStyleLbl="alignNode1" presStyleIdx="2" presStyleCnt="4"/>
      <dgm:spPr/>
    </dgm:pt>
    <dgm:pt modelId="{2BB9DD72-39ED-45C8-A7DE-658DC3CE5A02}" type="pres">
      <dgm:prSet presAssocID="{3F39DD41-C154-4052-B99B-0102E77FC5B1}" presName="horz1" presStyleCnt="0"/>
      <dgm:spPr/>
    </dgm:pt>
    <dgm:pt modelId="{F33C87C0-FE86-4773-8188-2B49AB29122F}" type="pres">
      <dgm:prSet presAssocID="{3F39DD41-C154-4052-B99B-0102E77FC5B1}" presName="tx1" presStyleLbl="revTx" presStyleIdx="2" presStyleCnt="4"/>
      <dgm:spPr/>
    </dgm:pt>
    <dgm:pt modelId="{C01D83DC-1DE6-4B8A-894A-94EE0E168FD9}" type="pres">
      <dgm:prSet presAssocID="{3F39DD41-C154-4052-B99B-0102E77FC5B1}" presName="vert1" presStyleCnt="0"/>
      <dgm:spPr/>
    </dgm:pt>
    <dgm:pt modelId="{2136A44B-ECE0-4637-B83C-40166248C4A6}" type="pres">
      <dgm:prSet presAssocID="{011CE47C-CBB9-41C1-A61E-A7F1BA322917}" presName="thickLine" presStyleLbl="alignNode1" presStyleIdx="3" presStyleCnt="4"/>
      <dgm:spPr/>
    </dgm:pt>
    <dgm:pt modelId="{6E662A96-0E20-47D6-818E-18A131C5141D}" type="pres">
      <dgm:prSet presAssocID="{011CE47C-CBB9-41C1-A61E-A7F1BA322917}" presName="horz1" presStyleCnt="0"/>
      <dgm:spPr/>
    </dgm:pt>
    <dgm:pt modelId="{540F9BDA-5D23-4205-9FF4-9217ED60D498}" type="pres">
      <dgm:prSet presAssocID="{011CE47C-CBB9-41C1-A61E-A7F1BA322917}" presName="tx1" presStyleLbl="revTx" presStyleIdx="3" presStyleCnt="4"/>
      <dgm:spPr/>
    </dgm:pt>
    <dgm:pt modelId="{F2A394ED-9DAC-496F-8FCC-7FDF5D2849EF}" type="pres">
      <dgm:prSet presAssocID="{011CE47C-CBB9-41C1-A61E-A7F1BA322917}" presName="vert1" presStyleCnt="0"/>
      <dgm:spPr/>
    </dgm:pt>
  </dgm:ptLst>
  <dgm:cxnLst>
    <dgm:cxn modelId="{D8107E04-6DF9-4F68-B1D7-2BDCBD1B91A7}" type="presOf" srcId="{011CE47C-CBB9-41C1-A61E-A7F1BA322917}" destId="{540F9BDA-5D23-4205-9FF4-9217ED60D498}" srcOrd="0" destOrd="0" presId="urn:microsoft.com/office/officeart/2008/layout/LinedList"/>
    <dgm:cxn modelId="{2BF8783D-D751-4B36-8DEE-907F122AB0A3}" type="presOf" srcId="{115FCA59-D443-4AB4-B3F6-441AD160E567}" destId="{D0EA32D4-58C0-4E99-BDE6-4A63F0418FC8}" srcOrd="0" destOrd="0" presId="urn:microsoft.com/office/officeart/2008/layout/LinedList"/>
    <dgm:cxn modelId="{8191F26F-DB5C-4F2E-88C1-BB560D4C4002}" srcId="{5B86AFC3-65B2-4C95-B115-B02E067C481E}" destId="{3F39DD41-C154-4052-B99B-0102E77FC5B1}" srcOrd="2" destOrd="0" parTransId="{D88D66D7-DC15-4246-A33D-E814623AD191}" sibTransId="{BF1D9AB4-39AC-4D23-9C2B-0AFA3594D1F0}"/>
    <dgm:cxn modelId="{55DDF054-DCEB-4889-99D3-F194406C700D}" srcId="{5B86AFC3-65B2-4C95-B115-B02E067C481E}" destId="{10EC9E90-43FD-4DBE-AC69-24A431DE5AD3}" srcOrd="1" destOrd="0" parTransId="{7203873B-63BA-4940-848B-542D997864E8}" sibTransId="{2B091196-CEF7-42BC-BE69-B79F6180AE56}"/>
    <dgm:cxn modelId="{9318698D-1BFC-4A78-A4E8-1853095C9FFD}" type="presOf" srcId="{3F39DD41-C154-4052-B99B-0102E77FC5B1}" destId="{F33C87C0-FE86-4773-8188-2B49AB29122F}" srcOrd="0" destOrd="0" presId="urn:microsoft.com/office/officeart/2008/layout/LinedList"/>
    <dgm:cxn modelId="{06EA64A0-53A2-4761-AB92-3A1A55B5BC69}" type="presOf" srcId="{10EC9E90-43FD-4DBE-AC69-24A431DE5AD3}" destId="{C76E5CF0-41AF-4B98-B4D1-9FD0A18441D3}" srcOrd="0" destOrd="0" presId="urn:microsoft.com/office/officeart/2008/layout/LinedList"/>
    <dgm:cxn modelId="{4EEAABA5-B8FE-499D-ABDF-732E7BC79390}" srcId="{5B86AFC3-65B2-4C95-B115-B02E067C481E}" destId="{011CE47C-CBB9-41C1-A61E-A7F1BA322917}" srcOrd="3" destOrd="0" parTransId="{42C1BCFC-DD52-4067-BDE8-323BA294FD06}" sibTransId="{84B23D9E-BA84-4AB8-A2AB-7B0177297E74}"/>
    <dgm:cxn modelId="{568110BC-B1CE-40D7-A24D-A6503390F2B3}" srcId="{5B86AFC3-65B2-4C95-B115-B02E067C481E}" destId="{115FCA59-D443-4AB4-B3F6-441AD160E567}" srcOrd="0" destOrd="0" parTransId="{BAE06070-E789-406F-958A-CAA60396FFF3}" sibTransId="{52AD52FF-DA83-44BC-BB50-B2FF20653C32}"/>
    <dgm:cxn modelId="{162BB6FE-A3C0-4032-BCBD-F92B60C10E11}" type="presOf" srcId="{5B86AFC3-65B2-4C95-B115-B02E067C481E}" destId="{25C72BBE-436F-40BD-B807-0E54E51B7AD0}" srcOrd="0" destOrd="0" presId="urn:microsoft.com/office/officeart/2008/layout/LinedList"/>
    <dgm:cxn modelId="{FD14B12D-BF0F-4DE4-940B-94F5FE49BA10}" type="presParOf" srcId="{25C72BBE-436F-40BD-B807-0E54E51B7AD0}" destId="{42BF4FD0-B021-4826-B763-BA46C6FDC863}" srcOrd="0" destOrd="0" presId="urn:microsoft.com/office/officeart/2008/layout/LinedList"/>
    <dgm:cxn modelId="{24B1610D-7DEF-43CF-BB49-2A7CC5CA5BA5}" type="presParOf" srcId="{25C72BBE-436F-40BD-B807-0E54E51B7AD0}" destId="{A0E120A6-787F-40DB-871C-38061A9D7C99}" srcOrd="1" destOrd="0" presId="urn:microsoft.com/office/officeart/2008/layout/LinedList"/>
    <dgm:cxn modelId="{5D4326B6-79A6-44B2-889D-E11D23993A32}" type="presParOf" srcId="{A0E120A6-787F-40DB-871C-38061A9D7C99}" destId="{D0EA32D4-58C0-4E99-BDE6-4A63F0418FC8}" srcOrd="0" destOrd="0" presId="urn:microsoft.com/office/officeart/2008/layout/LinedList"/>
    <dgm:cxn modelId="{86CFA187-075D-47B2-AC8D-4A094DBA37C9}" type="presParOf" srcId="{A0E120A6-787F-40DB-871C-38061A9D7C99}" destId="{E48C2A25-4DFD-4D35-A336-B76265862081}" srcOrd="1" destOrd="0" presId="urn:microsoft.com/office/officeart/2008/layout/LinedList"/>
    <dgm:cxn modelId="{09AF6551-D47A-4D05-AD69-F0B4C1CC0145}" type="presParOf" srcId="{25C72BBE-436F-40BD-B807-0E54E51B7AD0}" destId="{78E2BFE8-98AE-44CC-A066-3A15EBE7BDF6}" srcOrd="2" destOrd="0" presId="urn:microsoft.com/office/officeart/2008/layout/LinedList"/>
    <dgm:cxn modelId="{1F4FF506-CD00-4F28-B936-DE41EE76AD42}" type="presParOf" srcId="{25C72BBE-436F-40BD-B807-0E54E51B7AD0}" destId="{2C3AE3B8-3AED-4D73-8677-A4FC768E67D8}" srcOrd="3" destOrd="0" presId="urn:microsoft.com/office/officeart/2008/layout/LinedList"/>
    <dgm:cxn modelId="{6BAE20BA-7C8A-4635-8760-AD03D7BF492A}" type="presParOf" srcId="{2C3AE3B8-3AED-4D73-8677-A4FC768E67D8}" destId="{C76E5CF0-41AF-4B98-B4D1-9FD0A18441D3}" srcOrd="0" destOrd="0" presId="urn:microsoft.com/office/officeart/2008/layout/LinedList"/>
    <dgm:cxn modelId="{9BEEF9B1-3C8F-44BB-B9C4-DD620A8AFB0D}" type="presParOf" srcId="{2C3AE3B8-3AED-4D73-8677-A4FC768E67D8}" destId="{B703A64B-7229-45D9-BFA3-2E5C443189C8}" srcOrd="1" destOrd="0" presId="urn:microsoft.com/office/officeart/2008/layout/LinedList"/>
    <dgm:cxn modelId="{DE15BE48-EC2C-42A4-8151-D5E8341E3AE1}" type="presParOf" srcId="{25C72BBE-436F-40BD-B807-0E54E51B7AD0}" destId="{6E096A1B-E003-4DAC-8119-CE4C219E8464}" srcOrd="4" destOrd="0" presId="urn:microsoft.com/office/officeart/2008/layout/LinedList"/>
    <dgm:cxn modelId="{E0003B36-8EBF-4630-8E67-E3C2B4C6AAF6}" type="presParOf" srcId="{25C72BBE-436F-40BD-B807-0E54E51B7AD0}" destId="{2BB9DD72-39ED-45C8-A7DE-658DC3CE5A02}" srcOrd="5" destOrd="0" presId="urn:microsoft.com/office/officeart/2008/layout/LinedList"/>
    <dgm:cxn modelId="{C8C68763-9E2C-46C0-9E19-885CE07609F0}" type="presParOf" srcId="{2BB9DD72-39ED-45C8-A7DE-658DC3CE5A02}" destId="{F33C87C0-FE86-4773-8188-2B49AB29122F}" srcOrd="0" destOrd="0" presId="urn:microsoft.com/office/officeart/2008/layout/LinedList"/>
    <dgm:cxn modelId="{6D7AFF27-ADED-4C4F-B10C-D3639ABF8F46}" type="presParOf" srcId="{2BB9DD72-39ED-45C8-A7DE-658DC3CE5A02}" destId="{C01D83DC-1DE6-4B8A-894A-94EE0E168FD9}" srcOrd="1" destOrd="0" presId="urn:microsoft.com/office/officeart/2008/layout/LinedList"/>
    <dgm:cxn modelId="{05932BD9-B147-4C71-9944-3A90C15964B4}" type="presParOf" srcId="{25C72BBE-436F-40BD-B807-0E54E51B7AD0}" destId="{2136A44B-ECE0-4637-B83C-40166248C4A6}" srcOrd="6" destOrd="0" presId="urn:microsoft.com/office/officeart/2008/layout/LinedList"/>
    <dgm:cxn modelId="{42E56294-3264-4F38-89B6-CF761222795A}" type="presParOf" srcId="{25C72BBE-436F-40BD-B807-0E54E51B7AD0}" destId="{6E662A96-0E20-47D6-818E-18A131C5141D}" srcOrd="7" destOrd="0" presId="urn:microsoft.com/office/officeart/2008/layout/LinedList"/>
    <dgm:cxn modelId="{BEDE8997-039D-41D5-969E-816CB87A1FF5}" type="presParOf" srcId="{6E662A96-0E20-47D6-818E-18A131C5141D}" destId="{540F9BDA-5D23-4205-9FF4-9217ED60D498}" srcOrd="0" destOrd="0" presId="urn:microsoft.com/office/officeart/2008/layout/LinedList"/>
    <dgm:cxn modelId="{0DCDA7B9-1306-437D-A231-1A3D7D23661D}" type="presParOf" srcId="{6E662A96-0E20-47D6-818E-18A131C5141D}" destId="{F2A394ED-9DAC-496F-8FCC-7FDF5D2849E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622EE9-28F2-4728-AC75-8454CF6D2B56}" type="doc">
      <dgm:prSet loTypeId="urn:microsoft.com/office/officeart/2008/layout/LinedList" loCatId="list" qsTypeId="urn:microsoft.com/office/officeart/2005/8/quickstyle/simple3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050E8DC6-0EA5-4E10-AEF2-B2019C941C2B}">
      <dgm:prSet/>
      <dgm:spPr/>
      <dgm:t>
        <a:bodyPr/>
        <a:lstStyle/>
        <a:p>
          <a:r>
            <a:rPr lang="en-GB" dirty="0"/>
            <a:t>A mix of ages from 22 – 70 years</a:t>
          </a:r>
          <a:endParaRPr lang="en-US" dirty="0"/>
        </a:p>
      </dgm:t>
    </dgm:pt>
    <dgm:pt modelId="{BF5E698E-C1B5-48E7-8CB2-392FDC8ED039}" type="parTrans" cxnId="{8CB8B4C9-B6AF-4F16-BF45-ED18A41708C4}">
      <dgm:prSet/>
      <dgm:spPr/>
      <dgm:t>
        <a:bodyPr/>
        <a:lstStyle/>
        <a:p>
          <a:endParaRPr lang="en-US"/>
        </a:p>
      </dgm:t>
    </dgm:pt>
    <dgm:pt modelId="{CA943D99-A456-4C4F-9B69-1B4958801975}" type="sibTrans" cxnId="{8CB8B4C9-B6AF-4F16-BF45-ED18A41708C4}">
      <dgm:prSet/>
      <dgm:spPr/>
      <dgm:t>
        <a:bodyPr/>
        <a:lstStyle/>
        <a:p>
          <a:endParaRPr lang="en-US"/>
        </a:p>
      </dgm:t>
    </dgm:pt>
    <dgm:pt modelId="{39933BE2-C767-49C1-9AD7-1F5CDACCCBD8}">
      <dgm:prSet/>
      <dgm:spPr/>
      <dgm:t>
        <a:bodyPr/>
        <a:lstStyle/>
        <a:p>
          <a:r>
            <a:rPr lang="en-GB" dirty="0"/>
            <a:t>Able bodied and para bowlers</a:t>
          </a:r>
          <a:endParaRPr lang="en-US" dirty="0"/>
        </a:p>
      </dgm:t>
    </dgm:pt>
    <dgm:pt modelId="{81BEAED3-7343-4EC8-871E-E71A48AF5616}" type="parTrans" cxnId="{2395FC19-161F-4E9C-933F-041BBF8FDAA2}">
      <dgm:prSet/>
      <dgm:spPr/>
      <dgm:t>
        <a:bodyPr/>
        <a:lstStyle/>
        <a:p>
          <a:endParaRPr lang="en-US"/>
        </a:p>
      </dgm:t>
    </dgm:pt>
    <dgm:pt modelId="{0C22F1D9-10EE-4F6E-82B1-EFE0BEC018B6}" type="sibTrans" cxnId="{2395FC19-161F-4E9C-933F-041BBF8FDAA2}">
      <dgm:prSet/>
      <dgm:spPr/>
      <dgm:t>
        <a:bodyPr/>
        <a:lstStyle/>
        <a:p>
          <a:endParaRPr lang="en-US"/>
        </a:p>
      </dgm:t>
    </dgm:pt>
    <dgm:pt modelId="{1D26CEA0-815F-4130-9C98-985BE9690486}">
      <dgm:prSet/>
      <dgm:spPr/>
      <dgm:t>
        <a:bodyPr/>
        <a:lstStyle/>
        <a:p>
          <a:r>
            <a:rPr lang="en-GB" dirty="0"/>
            <a:t>I started working with them last year and attended a number of training camps along with a psychologist and physio</a:t>
          </a:r>
          <a:endParaRPr lang="en-US" dirty="0"/>
        </a:p>
      </dgm:t>
    </dgm:pt>
    <dgm:pt modelId="{42BCE6E8-0FB8-4766-957D-47C404B546E1}" type="parTrans" cxnId="{1162510A-DFFB-4BCA-9B49-C5842F8E8617}">
      <dgm:prSet/>
      <dgm:spPr/>
      <dgm:t>
        <a:bodyPr/>
        <a:lstStyle/>
        <a:p>
          <a:endParaRPr lang="en-US"/>
        </a:p>
      </dgm:t>
    </dgm:pt>
    <dgm:pt modelId="{0ADD4CFE-A215-4858-B2F7-6223E1C9409C}" type="sibTrans" cxnId="{1162510A-DFFB-4BCA-9B49-C5842F8E8617}">
      <dgm:prSet/>
      <dgm:spPr/>
      <dgm:t>
        <a:bodyPr/>
        <a:lstStyle/>
        <a:p>
          <a:endParaRPr lang="en-US"/>
        </a:p>
      </dgm:t>
    </dgm:pt>
    <dgm:pt modelId="{5FA0B53F-2293-400B-A4B3-1E5EEB125242}">
      <dgm:prSet/>
      <dgm:spPr/>
      <dgm:t>
        <a:bodyPr/>
        <a:lstStyle/>
        <a:p>
          <a:r>
            <a:rPr lang="en-GB" dirty="0"/>
            <a:t>There has been limited input in the past – a few squad session with a nutritionist?</a:t>
          </a:r>
          <a:endParaRPr lang="en-US" dirty="0"/>
        </a:p>
      </dgm:t>
    </dgm:pt>
    <dgm:pt modelId="{C99B61F1-A60C-4A7D-8486-80488E7EFDBF}" type="parTrans" cxnId="{CA8530A0-01CC-4DAE-B85B-B40C2BA7F8E1}">
      <dgm:prSet/>
      <dgm:spPr/>
      <dgm:t>
        <a:bodyPr/>
        <a:lstStyle/>
        <a:p>
          <a:endParaRPr lang="en-US"/>
        </a:p>
      </dgm:t>
    </dgm:pt>
    <dgm:pt modelId="{E3BE8FD3-7653-4CB2-B952-B5F74F43A744}" type="sibTrans" cxnId="{CA8530A0-01CC-4DAE-B85B-B40C2BA7F8E1}">
      <dgm:prSet/>
      <dgm:spPr/>
      <dgm:t>
        <a:bodyPr/>
        <a:lstStyle/>
        <a:p>
          <a:endParaRPr lang="en-US"/>
        </a:p>
      </dgm:t>
    </dgm:pt>
    <dgm:pt modelId="{C6EA3A10-16DB-4508-BD85-855DAAAA05C2}" type="pres">
      <dgm:prSet presAssocID="{12622EE9-28F2-4728-AC75-8454CF6D2B56}" presName="vert0" presStyleCnt="0">
        <dgm:presLayoutVars>
          <dgm:dir/>
          <dgm:animOne val="branch"/>
          <dgm:animLvl val="lvl"/>
        </dgm:presLayoutVars>
      </dgm:prSet>
      <dgm:spPr/>
    </dgm:pt>
    <dgm:pt modelId="{A50E17F5-78F2-45A2-98D8-C57C3549F397}" type="pres">
      <dgm:prSet presAssocID="{050E8DC6-0EA5-4E10-AEF2-B2019C941C2B}" presName="thickLine" presStyleLbl="alignNode1" presStyleIdx="0" presStyleCnt="4"/>
      <dgm:spPr/>
    </dgm:pt>
    <dgm:pt modelId="{4EFD1B4E-06DF-403A-BD35-4CED9C1320EA}" type="pres">
      <dgm:prSet presAssocID="{050E8DC6-0EA5-4E10-AEF2-B2019C941C2B}" presName="horz1" presStyleCnt="0"/>
      <dgm:spPr/>
    </dgm:pt>
    <dgm:pt modelId="{57BBAA9E-7710-4E5B-A4CA-20EA4C4B87B8}" type="pres">
      <dgm:prSet presAssocID="{050E8DC6-0EA5-4E10-AEF2-B2019C941C2B}" presName="tx1" presStyleLbl="revTx" presStyleIdx="0" presStyleCnt="4"/>
      <dgm:spPr/>
    </dgm:pt>
    <dgm:pt modelId="{A39E6CB0-F442-4D05-9E0B-C79C053A2E3A}" type="pres">
      <dgm:prSet presAssocID="{050E8DC6-0EA5-4E10-AEF2-B2019C941C2B}" presName="vert1" presStyleCnt="0"/>
      <dgm:spPr/>
    </dgm:pt>
    <dgm:pt modelId="{1DDFE71E-F2C2-4877-93C0-E04AB2DB9305}" type="pres">
      <dgm:prSet presAssocID="{39933BE2-C767-49C1-9AD7-1F5CDACCCBD8}" presName="thickLine" presStyleLbl="alignNode1" presStyleIdx="1" presStyleCnt="4"/>
      <dgm:spPr/>
    </dgm:pt>
    <dgm:pt modelId="{02996F4D-8053-438D-B317-B2585ED2A0F6}" type="pres">
      <dgm:prSet presAssocID="{39933BE2-C767-49C1-9AD7-1F5CDACCCBD8}" presName="horz1" presStyleCnt="0"/>
      <dgm:spPr/>
    </dgm:pt>
    <dgm:pt modelId="{47C87975-0996-4CE6-B3B6-3CBA4DCA4CA4}" type="pres">
      <dgm:prSet presAssocID="{39933BE2-C767-49C1-9AD7-1F5CDACCCBD8}" presName="tx1" presStyleLbl="revTx" presStyleIdx="1" presStyleCnt="4"/>
      <dgm:spPr/>
    </dgm:pt>
    <dgm:pt modelId="{CBCEE2EC-E563-4F4F-A813-21C130F90DE3}" type="pres">
      <dgm:prSet presAssocID="{39933BE2-C767-49C1-9AD7-1F5CDACCCBD8}" presName="vert1" presStyleCnt="0"/>
      <dgm:spPr/>
    </dgm:pt>
    <dgm:pt modelId="{E749C3F1-6AFD-4B64-A09A-F7EF265DE0B4}" type="pres">
      <dgm:prSet presAssocID="{1D26CEA0-815F-4130-9C98-985BE9690486}" presName="thickLine" presStyleLbl="alignNode1" presStyleIdx="2" presStyleCnt="4"/>
      <dgm:spPr/>
    </dgm:pt>
    <dgm:pt modelId="{F6547387-9B45-4149-83B5-EC7A191D325E}" type="pres">
      <dgm:prSet presAssocID="{1D26CEA0-815F-4130-9C98-985BE9690486}" presName="horz1" presStyleCnt="0"/>
      <dgm:spPr/>
    </dgm:pt>
    <dgm:pt modelId="{CEABEA29-C3BB-4AF1-A708-77EB6E60523E}" type="pres">
      <dgm:prSet presAssocID="{1D26CEA0-815F-4130-9C98-985BE9690486}" presName="tx1" presStyleLbl="revTx" presStyleIdx="2" presStyleCnt="4"/>
      <dgm:spPr/>
    </dgm:pt>
    <dgm:pt modelId="{29F432DB-0D08-44FB-A62B-EFEBB1B908F1}" type="pres">
      <dgm:prSet presAssocID="{1D26CEA0-815F-4130-9C98-985BE9690486}" presName="vert1" presStyleCnt="0"/>
      <dgm:spPr/>
    </dgm:pt>
    <dgm:pt modelId="{F27FFE20-EB35-4216-82AB-352C823031C1}" type="pres">
      <dgm:prSet presAssocID="{5FA0B53F-2293-400B-A4B3-1E5EEB125242}" presName="thickLine" presStyleLbl="alignNode1" presStyleIdx="3" presStyleCnt="4"/>
      <dgm:spPr/>
    </dgm:pt>
    <dgm:pt modelId="{7158B041-EAC7-4332-9450-A002F3B85B85}" type="pres">
      <dgm:prSet presAssocID="{5FA0B53F-2293-400B-A4B3-1E5EEB125242}" presName="horz1" presStyleCnt="0"/>
      <dgm:spPr/>
    </dgm:pt>
    <dgm:pt modelId="{0ED634BB-4E01-4C8B-8734-C94736B16707}" type="pres">
      <dgm:prSet presAssocID="{5FA0B53F-2293-400B-A4B3-1E5EEB125242}" presName="tx1" presStyleLbl="revTx" presStyleIdx="3" presStyleCnt="4"/>
      <dgm:spPr/>
    </dgm:pt>
    <dgm:pt modelId="{A24FDFD3-057A-4FE3-8BCC-61B5F5419378}" type="pres">
      <dgm:prSet presAssocID="{5FA0B53F-2293-400B-A4B3-1E5EEB125242}" presName="vert1" presStyleCnt="0"/>
      <dgm:spPr/>
    </dgm:pt>
  </dgm:ptLst>
  <dgm:cxnLst>
    <dgm:cxn modelId="{1162510A-DFFB-4BCA-9B49-C5842F8E8617}" srcId="{12622EE9-28F2-4728-AC75-8454CF6D2B56}" destId="{1D26CEA0-815F-4130-9C98-985BE9690486}" srcOrd="2" destOrd="0" parTransId="{42BCE6E8-0FB8-4766-957D-47C404B546E1}" sibTransId="{0ADD4CFE-A215-4858-B2F7-6223E1C9409C}"/>
    <dgm:cxn modelId="{2395FC19-161F-4E9C-933F-041BBF8FDAA2}" srcId="{12622EE9-28F2-4728-AC75-8454CF6D2B56}" destId="{39933BE2-C767-49C1-9AD7-1F5CDACCCBD8}" srcOrd="1" destOrd="0" parTransId="{81BEAED3-7343-4EC8-871E-E71A48AF5616}" sibTransId="{0C22F1D9-10EE-4F6E-82B1-EFE0BEC018B6}"/>
    <dgm:cxn modelId="{9BE4E12E-9E64-4241-9472-8CFF0E2A663A}" type="presOf" srcId="{5FA0B53F-2293-400B-A4B3-1E5EEB125242}" destId="{0ED634BB-4E01-4C8B-8734-C94736B16707}" srcOrd="0" destOrd="0" presId="urn:microsoft.com/office/officeart/2008/layout/LinedList"/>
    <dgm:cxn modelId="{418FBD31-38C8-4C43-AF3C-EACECDB8A36E}" type="presOf" srcId="{050E8DC6-0EA5-4E10-AEF2-B2019C941C2B}" destId="{57BBAA9E-7710-4E5B-A4CA-20EA4C4B87B8}" srcOrd="0" destOrd="0" presId="urn:microsoft.com/office/officeart/2008/layout/LinedList"/>
    <dgm:cxn modelId="{CA8530A0-01CC-4DAE-B85B-B40C2BA7F8E1}" srcId="{12622EE9-28F2-4728-AC75-8454CF6D2B56}" destId="{5FA0B53F-2293-400B-A4B3-1E5EEB125242}" srcOrd="3" destOrd="0" parTransId="{C99B61F1-A60C-4A7D-8486-80488E7EFDBF}" sibTransId="{E3BE8FD3-7653-4CB2-B952-B5F74F43A744}"/>
    <dgm:cxn modelId="{A3C5CBA0-BD67-4320-98F6-2AAF6D5E00E2}" type="presOf" srcId="{1D26CEA0-815F-4130-9C98-985BE9690486}" destId="{CEABEA29-C3BB-4AF1-A708-77EB6E60523E}" srcOrd="0" destOrd="0" presId="urn:microsoft.com/office/officeart/2008/layout/LinedList"/>
    <dgm:cxn modelId="{B8FCA9C4-52E4-4DB0-AD4D-2BD640960BB8}" type="presOf" srcId="{39933BE2-C767-49C1-9AD7-1F5CDACCCBD8}" destId="{47C87975-0996-4CE6-B3B6-3CBA4DCA4CA4}" srcOrd="0" destOrd="0" presId="urn:microsoft.com/office/officeart/2008/layout/LinedList"/>
    <dgm:cxn modelId="{8CB8B4C9-B6AF-4F16-BF45-ED18A41708C4}" srcId="{12622EE9-28F2-4728-AC75-8454CF6D2B56}" destId="{050E8DC6-0EA5-4E10-AEF2-B2019C941C2B}" srcOrd="0" destOrd="0" parTransId="{BF5E698E-C1B5-48E7-8CB2-392FDC8ED039}" sibTransId="{CA943D99-A456-4C4F-9B69-1B4958801975}"/>
    <dgm:cxn modelId="{33F301D6-73A1-4CCD-82FC-66E1B1D68932}" type="presOf" srcId="{12622EE9-28F2-4728-AC75-8454CF6D2B56}" destId="{C6EA3A10-16DB-4508-BD85-855DAAAA05C2}" srcOrd="0" destOrd="0" presId="urn:microsoft.com/office/officeart/2008/layout/LinedList"/>
    <dgm:cxn modelId="{4A8AC5CC-B922-4781-A2CA-D9251757023E}" type="presParOf" srcId="{C6EA3A10-16DB-4508-BD85-855DAAAA05C2}" destId="{A50E17F5-78F2-45A2-98D8-C57C3549F397}" srcOrd="0" destOrd="0" presId="urn:microsoft.com/office/officeart/2008/layout/LinedList"/>
    <dgm:cxn modelId="{717730E5-FC3E-425E-9493-315BD45E14BF}" type="presParOf" srcId="{C6EA3A10-16DB-4508-BD85-855DAAAA05C2}" destId="{4EFD1B4E-06DF-403A-BD35-4CED9C1320EA}" srcOrd="1" destOrd="0" presId="urn:microsoft.com/office/officeart/2008/layout/LinedList"/>
    <dgm:cxn modelId="{CC26EA62-D0D9-4D71-97B5-BE95C6CE7AD7}" type="presParOf" srcId="{4EFD1B4E-06DF-403A-BD35-4CED9C1320EA}" destId="{57BBAA9E-7710-4E5B-A4CA-20EA4C4B87B8}" srcOrd="0" destOrd="0" presId="urn:microsoft.com/office/officeart/2008/layout/LinedList"/>
    <dgm:cxn modelId="{16EC48D0-569D-4A19-ACAE-87E5E959977B}" type="presParOf" srcId="{4EFD1B4E-06DF-403A-BD35-4CED9C1320EA}" destId="{A39E6CB0-F442-4D05-9E0B-C79C053A2E3A}" srcOrd="1" destOrd="0" presId="urn:microsoft.com/office/officeart/2008/layout/LinedList"/>
    <dgm:cxn modelId="{800C1806-52DB-4931-8DD8-FD8942915D51}" type="presParOf" srcId="{C6EA3A10-16DB-4508-BD85-855DAAAA05C2}" destId="{1DDFE71E-F2C2-4877-93C0-E04AB2DB9305}" srcOrd="2" destOrd="0" presId="urn:microsoft.com/office/officeart/2008/layout/LinedList"/>
    <dgm:cxn modelId="{E8D88437-9A31-440B-8F89-FC0288D76F1F}" type="presParOf" srcId="{C6EA3A10-16DB-4508-BD85-855DAAAA05C2}" destId="{02996F4D-8053-438D-B317-B2585ED2A0F6}" srcOrd="3" destOrd="0" presId="urn:microsoft.com/office/officeart/2008/layout/LinedList"/>
    <dgm:cxn modelId="{C02FE368-F449-409D-A62A-FF846583BA7E}" type="presParOf" srcId="{02996F4D-8053-438D-B317-B2585ED2A0F6}" destId="{47C87975-0996-4CE6-B3B6-3CBA4DCA4CA4}" srcOrd="0" destOrd="0" presId="urn:microsoft.com/office/officeart/2008/layout/LinedList"/>
    <dgm:cxn modelId="{F716A23D-F565-4E80-8CE3-31F75E0522FF}" type="presParOf" srcId="{02996F4D-8053-438D-B317-B2585ED2A0F6}" destId="{CBCEE2EC-E563-4F4F-A813-21C130F90DE3}" srcOrd="1" destOrd="0" presId="urn:microsoft.com/office/officeart/2008/layout/LinedList"/>
    <dgm:cxn modelId="{2AB5F94F-5B85-4073-ADD2-6EB20E64B429}" type="presParOf" srcId="{C6EA3A10-16DB-4508-BD85-855DAAAA05C2}" destId="{E749C3F1-6AFD-4B64-A09A-F7EF265DE0B4}" srcOrd="4" destOrd="0" presId="urn:microsoft.com/office/officeart/2008/layout/LinedList"/>
    <dgm:cxn modelId="{E613F6F1-C48C-4D14-8169-10D8C3A2A80A}" type="presParOf" srcId="{C6EA3A10-16DB-4508-BD85-855DAAAA05C2}" destId="{F6547387-9B45-4149-83B5-EC7A191D325E}" srcOrd="5" destOrd="0" presId="urn:microsoft.com/office/officeart/2008/layout/LinedList"/>
    <dgm:cxn modelId="{DE9FD5B8-0893-41B9-B441-1DA2369D6C51}" type="presParOf" srcId="{F6547387-9B45-4149-83B5-EC7A191D325E}" destId="{CEABEA29-C3BB-4AF1-A708-77EB6E60523E}" srcOrd="0" destOrd="0" presId="urn:microsoft.com/office/officeart/2008/layout/LinedList"/>
    <dgm:cxn modelId="{B6AC96E7-9494-499E-96A6-8177C89B875B}" type="presParOf" srcId="{F6547387-9B45-4149-83B5-EC7A191D325E}" destId="{29F432DB-0D08-44FB-A62B-EFEBB1B908F1}" srcOrd="1" destOrd="0" presId="urn:microsoft.com/office/officeart/2008/layout/LinedList"/>
    <dgm:cxn modelId="{14A19291-59B6-4211-B3D6-B4213028BFE8}" type="presParOf" srcId="{C6EA3A10-16DB-4508-BD85-855DAAAA05C2}" destId="{F27FFE20-EB35-4216-82AB-352C823031C1}" srcOrd="6" destOrd="0" presId="urn:microsoft.com/office/officeart/2008/layout/LinedList"/>
    <dgm:cxn modelId="{A5850DC7-9BED-492B-A1D3-22A359BDE53A}" type="presParOf" srcId="{C6EA3A10-16DB-4508-BD85-855DAAAA05C2}" destId="{7158B041-EAC7-4332-9450-A002F3B85B85}" srcOrd="7" destOrd="0" presId="urn:microsoft.com/office/officeart/2008/layout/LinedList"/>
    <dgm:cxn modelId="{A90F8ED8-7C62-4DA5-84D8-28B63CC98EDA}" type="presParOf" srcId="{7158B041-EAC7-4332-9450-A002F3B85B85}" destId="{0ED634BB-4E01-4C8B-8734-C94736B16707}" srcOrd="0" destOrd="0" presId="urn:microsoft.com/office/officeart/2008/layout/LinedList"/>
    <dgm:cxn modelId="{2E26F5CB-9C8F-40DA-BD98-797C1E39C1C1}" type="presParOf" srcId="{7158B041-EAC7-4332-9450-A002F3B85B85}" destId="{A24FDFD3-057A-4FE3-8BCC-61B5F541937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9C6DF1-55C7-463F-9EDE-4EECE3260E2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E78279F-9694-4429-B9DC-EB737512CC3C}">
      <dgm:prSet/>
      <dgm:spPr/>
      <dgm:t>
        <a:bodyPr/>
        <a:lstStyle/>
        <a:p>
          <a:r>
            <a:rPr lang="en-GB" dirty="0"/>
            <a:t>Ensure they ate a meal with a mix of protein and CHO prior to the match – 3-4 hours before the match – they had to get on a bus to get to the venue</a:t>
          </a:r>
          <a:endParaRPr lang="en-US" dirty="0"/>
        </a:p>
      </dgm:t>
    </dgm:pt>
    <dgm:pt modelId="{65E8E134-162A-41E2-BCBC-0B05AD15B227}" type="parTrans" cxnId="{65A273DB-EE7A-419A-9839-3AC2024DB923}">
      <dgm:prSet/>
      <dgm:spPr/>
      <dgm:t>
        <a:bodyPr/>
        <a:lstStyle/>
        <a:p>
          <a:endParaRPr lang="en-US"/>
        </a:p>
      </dgm:t>
    </dgm:pt>
    <dgm:pt modelId="{4C09A3F4-E59D-4CCA-821A-0B8226028A22}" type="sibTrans" cxnId="{65A273DB-EE7A-419A-9839-3AC2024DB923}">
      <dgm:prSet/>
      <dgm:spPr/>
      <dgm:t>
        <a:bodyPr/>
        <a:lstStyle/>
        <a:p>
          <a:endParaRPr lang="en-US"/>
        </a:p>
      </dgm:t>
    </dgm:pt>
    <dgm:pt modelId="{33EDB686-AF3F-4947-ADDB-F593E5B40B6E}">
      <dgm:prSet/>
      <dgm:spPr/>
      <dgm:t>
        <a:bodyPr/>
        <a:lstStyle/>
        <a:p>
          <a:r>
            <a:rPr lang="en-GB" dirty="0"/>
            <a:t>An hour pre-match every player to down a pint of water – so they start fully hydrated.</a:t>
          </a:r>
          <a:endParaRPr lang="en-US" dirty="0"/>
        </a:p>
      </dgm:t>
    </dgm:pt>
    <dgm:pt modelId="{DBC52C1E-9630-4438-8DEB-A7EB81AC2D75}" type="parTrans" cxnId="{B325D2DE-B19E-4FB9-A9C9-F24A2A21F428}">
      <dgm:prSet/>
      <dgm:spPr/>
      <dgm:t>
        <a:bodyPr/>
        <a:lstStyle/>
        <a:p>
          <a:endParaRPr lang="en-US"/>
        </a:p>
      </dgm:t>
    </dgm:pt>
    <dgm:pt modelId="{ED68D1AD-49B1-4921-9031-3AE4136563DE}" type="sibTrans" cxnId="{B325D2DE-B19E-4FB9-A9C9-F24A2A21F428}">
      <dgm:prSet/>
      <dgm:spPr/>
      <dgm:t>
        <a:bodyPr/>
        <a:lstStyle/>
        <a:p>
          <a:endParaRPr lang="en-US"/>
        </a:p>
      </dgm:t>
    </dgm:pt>
    <dgm:pt modelId="{9A5A0DBE-CEE9-4AC9-9348-7D32831980EA}">
      <dgm:prSet/>
      <dgm:spPr/>
      <dgm:t>
        <a:bodyPr/>
        <a:lstStyle/>
        <a:p>
          <a:r>
            <a:rPr lang="en-GB" dirty="0"/>
            <a:t>Coaches would put together a snack pack for each athlete for every match – probably a mix of fruit, cereal bars, Jaffa cakes, jam sandwiches – player choice but a minimum of 4 snacks</a:t>
          </a:r>
          <a:endParaRPr lang="en-US" dirty="0"/>
        </a:p>
      </dgm:t>
    </dgm:pt>
    <dgm:pt modelId="{20375AF6-73B7-4782-83E6-7B19F2BB6D6F}" type="parTrans" cxnId="{CE20913B-9EA5-450C-88DF-ABAE28E6E460}">
      <dgm:prSet/>
      <dgm:spPr/>
      <dgm:t>
        <a:bodyPr/>
        <a:lstStyle/>
        <a:p>
          <a:endParaRPr lang="en-US"/>
        </a:p>
      </dgm:t>
    </dgm:pt>
    <dgm:pt modelId="{F290511C-E769-4848-9999-24EDBFADC7DD}" type="sibTrans" cxnId="{CE20913B-9EA5-450C-88DF-ABAE28E6E460}">
      <dgm:prSet/>
      <dgm:spPr/>
      <dgm:t>
        <a:bodyPr/>
        <a:lstStyle/>
        <a:p>
          <a:endParaRPr lang="en-US"/>
        </a:p>
      </dgm:t>
    </dgm:pt>
    <dgm:pt modelId="{45AD15FE-D9E0-4F6E-B973-2324C6709B9E}" type="pres">
      <dgm:prSet presAssocID="{5E9C6DF1-55C7-463F-9EDE-4EECE3260E22}" presName="vert0" presStyleCnt="0">
        <dgm:presLayoutVars>
          <dgm:dir/>
          <dgm:animOne val="branch"/>
          <dgm:animLvl val="lvl"/>
        </dgm:presLayoutVars>
      </dgm:prSet>
      <dgm:spPr/>
    </dgm:pt>
    <dgm:pt modelId="{B3CCF811-1DCB-4EB4-BB76-34DACDC3234C}" type="pres">
      <dgm:prSet presAssocID="{3E78279F-9694-4429-B9DC-EB737512CC3C}" presName="thickLine" presStyleLbl="alignNode1" presStyleIdx="0" presStyleCnt="3"/>
      <dgm:spPr/>
    </dgm:pt>
    <dgm:pt modelId="{89498058-CFD6-4E12-AA34-0A345A673AE8}" type="pres">
      <dgm:prSet presAssocID="{3E78279F-9694-4429-B9DC-EB737512CC3C}" presName="horz1" presStyleCnt="0"/>
      <dgm:spPr/>
    </dgm:pt>
    <dgm:pt modelId="{D715EC3D-7A70-43D9-9CE8-723D7625BA1F}" type="pres">
      <dgm:prSet presAssocID="{3E78279F-9694-4429-B9DC-EB737512CC3C}" presName="tx1" presStyleLbl="revTx" presStyleIdx="0" presStyleCnt="3"/>
      <dgm:spPr/>
    </dgm:pt>
    <dgm:pt modelId="{130D9BA7-0EC8-4ABF-A9B8-B5F4FD839D9C}" type="pres">
      <dgm:prSet presAssocID="{3E78279F-9694-4429-B9DC-EB737512CC3C}" presName="vert1" presStyleCnt="0"/>
      <dgm:spPr/>
    </dgm:pt>
    <dgm:pt modelId="{18FE922A-0900-47E8-BEBF-8AC0D86C79AD}" type="pres">
      <dgm:prSet presAssocID="{33EDB686-AF3F-4947-ADDB-F593E5B40B6E}" presName="thickLine" presStyleLbl="alignNode1" presStyleIdx="1" presStyleCnt="3"/>
      <dgm:spPr/>
    </dgm:pt>
    <dgm:pt modelId="{FA60273F-2016-4C25-81AD-1BE7EDF4801A}" type="pres">
      <dgm:prSet presAssocID="{33EDB686-AF3F-4947-ADDB-F593E5B40B6E}" presName="horz1" presStyleCnt="0"/>
      <dgm:spPr/>
    </dgm:pt>
    <dgm:pt modelId="{41579A98-39CD-4282-A515-2D87C6195FCA}" type="pres">
      <dgm:prSet presAssocID="{33EDB686-AF3F-4947-ADDB-F593E5B40B6E}" presName="tx1" presStyleLbl="revTx" presStyleIdx="1" presStyleCnt="3"/>
      <dgm:spPr/>
    </dgm:pt>
    <dgm:pt modelId="{A0785C9C-1B33-487F-A8B2-5F475CAFCD07}" type="pres">
      <dgm:prSet presAssocID="{33EDB686-AF3F-4947-ADDB-F593E5B40B6E}" presName="vert1" presStyleCnt="0"/>
      <dgm:spPr/>
    </dgm:pt>
    <dgm:pt modelId="{C7F885A2-3815-405B-930C-FE6723CDF12C}" type="pres">
      <dgm:prSet presAssocID="{9A5A0DBE-CEE9-4AC9-9348-7D32831980EA}" presName="thickLine" presStyleLbl="alignNode1" presStyleIdx="2" presStyleCnt="3"/>
      <dgm:spPr/>
    </dgm:pt>
    <dgm:pt modelId="{3A5382B5-FB00-45E8-80C9-368EE39B8C98}" type="pres">
      <dgm:prSet presAssocID="{9A5A0DBE-CEE9-4AC9-9348-7D32831980EA}" presName="horz1" presStyleCnt="0"/>
      <dgm:spPr/>
    </dgm:pt>
    <dgm:pt modelId="{01FE628E-24F9-4238-B926-54039A29ED09}" type="pres">
      <dgm:prSet presAssocID="{9A5A0DBE-CEE9-4AC9-9348-7D32831980EA}" presName="tx1" presStyleLbl="revTx" presStyleIdx="2" presStyleCnt="3"/>
      <dgm:spPr/>
    </dgm:pt>
    <dgm:pt modelId="{4040CE3E-5BDE-4A47-82EC-2154BC674D24}" type="pres">
      <dgm:prSet presAssocID="{9A5A0DBE-CEE9-4AC9-9348-7D32831980EA}" presName="vert1" presStyleCnt="0"/>
      <dgm:spPr/>
    </dgm:pt>
  </dgm:ptLst>
  <dgm:cxnLst>
    <dgm:cxn modelId="{CE20913B-9EA5-450C-88DF-ABAE28E6E460}" srcId="{5E9C6DF1-55C7-463F-9EDE-4EECE3260E22}" destId="{9A5A0DBE-CEE9-4AC9-9348-7D32831980EA}" srcOrd="2" destOrd="0" parTransId="{20375AF6-73B7-4782-83E6-7B19F2BB6D6F}" sibTransId="{F290511C-E769-4848-9999-24EDBFADC7DD}"/>
    <dgm:cxn modelId="{17C98D7B-7B69-4B81-8ED2-FA7E71F81781}" type="presOf" srcId="{3E78279F-9694-4429-B9DC-EB737512CC3C}" destId="{D715EC3D-7A70-43D9-9CE8-723D7625BA1F}" srcOrd="0" destOrd="0" presId="urn:microsoft.com/office/officeart/2008/layout/LinedList"/>
    <dgm:cxn modelId="{AD752C89-A11C-4282-8721-B33F046BED77}" type="presOf" srcId="{5E9C6DF1-55C7-463F-9EDE-4EECE3260E22}" destId="{45AD15FE-D9E0-4F6E-B973-2324C6709B9E}" srcOrd="0" destOrd="0" presId="urn:microsoft.com/office/officeart/2008/layout/LinedList"/>
    <dgm:cxn modelId="{E79F75A1-3F98-4156-B906-A5BE7BB3C480}" type="presOf" srcId="{33EDB686-AF3F-4947-ADDB-F593E5B40B6E}" destId="{41579A98-39CD-4282-A515-2D87C6195FCA}" srcOrd="0" destOrd="0" presId="urn:microsoft.com/office/officeart/2008/layout/LinedList"/>
    <dgm:cxn modelId="{65A273DB-EE7A-419A-9839-3AC2024DB923}" srcId="{5E9C6DF1-55C7-463F-9EDE-4EECE3260E22}" destId="{3E78279F-9694-4429-B9DC-EB737512CC3C}" srcOrd="0" destOrd="0" parTransId="{65E8E134-162A-41E2-BCBC-0B05AD15B227}" sibTransId="{4C09A3F4-E59D-4CCA-821A-0B8226028A22}"/>
    <dgm:cxn modelId="{B325D2DE-B19E-4FB9-A9C9-F24A2A21F428}" srcId="{5E9C6DF1-55C7-463F-9EDE-4EECE3260E22}" destId="{33EDB686-AF3F-4947-ADDB-F593E5B40B6E}" srcOrd="1" destOrd="0" parTransId="{DBC52C1E-9630-4438-8DEB-A7EB81AC2D75}" sibTransId="{ED68D1AD-49B1-4921-9031-3AE4136563DE}"/>
    <dgm:cxn modelId="{C640ABEA-2714-47A2-8FA5-A2814A654D21}" type="presOf" srcId="{9A5A0DBE-CEE9-4AC9-9348-7D32831980EA}" destId="{01FE628E-24F9-4238-B926-54039A29ED09}" srcOrd="0" destOrd="0" presId="urn:microsoft.com/office/officeart/2008/layout/LinedList"/>
    <dgm:cxn modelId="{8255481A-3349-4CE4-B744-4121E48FF5B4}" type="presParOf" srcId="{45AD15FE-D9E0-4F6E-B973-2324C6709B9E}" destId="{B3CCF811-1DCB-4EB4-BB76-34DACDC3234C}" srcOrd="0" destOrd="0" presId="urn:microsoft.com/office/officeart/2008/layout/LinedList"/>
    <dgm:cxn modelId="{0E17A910-EA99-43B7-BD27-542D1B93643E}" type="presParOf" srcId="{45AD15FE-D9E0-4F6E-B973-2324C6709B9E}" destId="{89498058-CFD6-4E12-AA34-0A345A673AE8}" srcOrd="1" destOrd="0" presId="urn:microsoft.com/office/officeart/2008/layout/LinedList"/>
    <dgm:cxn modelId="{79767160-38A1-468C-A4C5-118300DA0002}" type="presParOf" srcId="{89498058-CFD6-4E12-AA34-0A345A673AE8}" destId="{D715EC3D-7A70-43D9-9CE8-723D7625BA1F}" srcOrd="0" destOrd="0" presId="urn:microsoft.com/office/officeart/2008/layout/LinedList"/>
    <dgm:cxn modelId="{B48624E8-99D8-41B2-B2D4-100B63F06E0D}" type="presParOf" srcId="{89498058-CFD6-4E12-AA34-0A345A673AE8}" destId="{130D9BA7-0EC8-4ABF-A9B8-B5F4FD839D9C}" srcOrd="1" destOrd="0" presId="urn:microsoft.com/office/officeart/2008/layout/LinedList"/>
    <dgm:cxn modelId="{1F21263B-97EB-43CA-A748-BF85B83235E6}" type="presParOf" srcId="{45AD15FE-D9E0-4F6E-B973-2324C6709B9E}" destId="{18FE922A-0900-47E8-BEBF-8AC0D86C79AD}" srcOrd="2" destOrd="0" presId="urn:microsoft.com/office/officeart/2008/layout/LinedList"/>
    <dgm:cxn modelId="{93E552FD-BFEC-4D18-8FDE-28F3FBBED4F6}" type="presParOf" srcId="{45AD15FE-D9E0-4F6E-B973-2324C6709B9E}" destId="{FA60273F-2016-4C25-81AD-1BE7EDF4801A}" srcOrd="3" destOrd="0" presId="urn:microsoft.com/office/officeart/2008/layout/LinedList"/>
    <dgm:cxn modelId="{38E403D9-076E-451B-A7A8-7CA1B207064D}" type="presParOf" srcId="{FA60273F-2016-4C25-81AD-1BE7EDF4801A}" destId="{41579A98-39CD-4282-A515-2D87C6195FCA}" srcOrd="0" destOrd="0" presId="urn:microsoft.com/office/officeart/2008/layout/LinedList"/>
    <dgm:cxn modelId="{172C3247-F48C-4879-9F45-6B09864F6505}" type="presParOf" srcId="{FA60273F-2016-4C25-81AD-1BE7EDF4801A}" destId="{A0785C9C-1B33-487F-A8B2-5F475CAFCD07}" srcOrd="1" destOrd="0" presId="urn:microsoft.com/office/officeart/2008/layout/LinedList"/>
    <dgm:cxn modelId="{3568659C-C8D4-4970-BF81-E048DD264872}" type="presParOf" srcId="{45AD15FE-D9E0-4F6E-B973-2324C6709B9E}" destId="{C7F885A2-3815-405B-930C-FE6723CDF12C}" srcOrd="4" destOrd="0" presId="urn:microsoft.com/office/officeart/2008/layout/LinedList"/>
    <dgm:cxn modelId="{36E6331B-0E68-46A1-A484-00B86ED1D398}" type="presParOf" srcId="{45AD15FE-D9E0-4F6E-B973-2324C6709B9E}" destId="{3A5382B5-FB00-45E8-80C9-368EE39B8C98}" srcOrd="5" destOrd="0" presId="urn:microsoft.com/office/officeart/2008/layout/LinedList"/>
    <dgm:cxn modelId="{48110451-EF5C-4CDA-ADD7-C44B879DCF10}" type="presParOf" srcId="{3A5382B5-FB00-45E8-80C9-368EE39B8C98}" destId="{01FE628E-24F9-4238-B926-54039A29ED09}" srcOrd="0" destOrd="0" presId="urn:microsoft.com/office/officeart/2008/layout/LinedList"/>
    <dgm:cxn modelId="{7D5A1677-BBBA-4C48-8B3A-BC47F1B13C24}" type="presParOf" srcId="{3A5382B5-FB00-45E8-80C9-368EE39B8C98}" destId="{4040CE3E-5BDE-4A47-82EC-2154BC674D2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E6028F-9490-46C7-8D51-511774478285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04CF02B-95C1-4734-B047-DAF84B65CC77}">
      <dgm:prSet/>
      <dgm:spPr/>
      <dgm:t>
        <a:bodyPr/>
        <a:lstStyle/>
        <a:p>
          <a:r>
            <a:rPr lang="en-GB" dirty="0"/>
            <a:t>After 5 ends each player to eat a snack</a:t>
          </a:r>
          <a:endParaRPr lang="en-US" dirty="0"/>
        </a:p>
      </dgm:t>
    </dgm:pt>
    <dgm:pt modelId="{E6D0BD94-1E1C-4C99-8187-CC739CB73431}" type="parTrans" cxnId="{DD0F5198-6B81-4AEF-B0D0-692CD1A6738B}">
      <dgm:prSet/>
      <dgm:spPr/>
      <dgm:t>
        <a:bodyPr/>
        <a:lstStyle/>
        <a:p>
          <a:endParaRPr lang="en-US"/>
        </a:p>
      </dgm:t>
    </dgm:pt>
    <dgm:pt modelId="{1AC59661-5081-4277-AC6C-1C2F7207FB50}" type="sibTrans" cxnId="{DD0F5198-6B81-4AEF-B0D0-692CD1A6738B}">
      <dgm:prSet/>
      <dgm:spPr/>
      <dgm:t>
        <a:bodyPr/>
        <a:lstStyle/>
        <a:p>
          <a:endParaRPr lang="en-US"/>
        </a:p>
      </dgm:t>
    </dgm:pt>
    <dgm:pt modelId="{C5001F44-CEEF-41E8-8FAA-6D01442C402B}">
      <dgm:prSet/>
      <dgm:spPr/>
      <dgm:t>
        <a:bodyPr/>
        <a:lstStyle/>
        <a:p>
          <a:r>
            <a:rPr lang="en-GB" dirty="0"/>
            <a:t>Coaches to ensure they have a bottle of water every hour</a:t>
          </a:r>
          <a:endParaRPr lang="en-US" dirty="0"/>
        </a:p>
      </dgm:t>
    </dgm:pt>
    <dgm:pt modelId="{3B0DB8F8-0DD8-4231-98F7-01663753102C}" type="parTrans" cxnId="{03694BA2-182D-49C9-8DA6-AC0E09483365}">
      <dgm:prSet/>
      <dgm:spPr/>
      <dgm:t>
        <a:bodyPr/>
        <a:lstStyle/>
        <a:p>
          <a:endParaRPr lang="en-US"/>
        </a:p>
      </dgm:t>
    </dgm:pt>
    <dgm:pt modelId="{4B43CE73-31DE-4EC0-921A-AFF19963E013}" type="sibTrans" cxnId="{03694BA2-182D-49C9-8DA6-AC0E09483365}">
      <dgm:prSet/>
      <dgm:spPr/>
      <dgm:t>
        <a:bodyPr/>
        <a:lstStyle/>
        <a:p>
          <a:endParaRPr lang="en-US"/>
        </a:p>
      </dgm:t>
    </dgm:pt>
    <dgm:pt modelId="{17242316-58AB-4B90-8CC8-C5F0011B9260}">
      <dgm:prSet/>
      <dgm:spPr/>
      <dgm:t>
        <a:bodyPr/>
        <a:lstStyle/>
        <a:p>
          <a:r>
            <a:rPr lang="en-GB" dirty="0"/>
            <a:t>Post match to eat a meal in the athlete village</a:t>
          </a:r>
          <a:endParaRPr lang="en-US" dirty="0"/>
        </a:p>
      </dgm:t>
    </dgm:pt>
    <dgm:pt modelId="{4F6CA77C-1FEB-4151-9C96-9DA9A8BC2A21}" type="parTrans" cxnId="{3A6D3ADC-A652-42F6-90A6-D385A8751731}">
      <dgm:prSet/>
      <dgm:spPr/>
      <dgm:t>
        <a:bodyPr/>
        <a:lstStyle/>
        <a:p>
          <a:endParaRPr lang="en-US"/>
        </a:p>
      </dgm:t>
    </dgm:pt>
    <dgm:pt modelId="{9AD05622-8FDD-4DF2-9E14-4BCEFE57F60D}" type="sibTrans" cxnId="{3A6D3ADC-A652-42F6-90A6-D385A8751731}">
      <dgm:prSet/>
      <dgm:spPr/>
      <dgm:t>
        <a:bodyPr/>
        <a:lstStyle/>
        <a:p>
          <a:endParaRPr lang="en-US"/>
        </a:p>
      </dgm:t>
    </dgm:pt>
    <dgm:pt modelId="{72B004FD-D35C-47FA-A79C-FA770AD5B258}">
      <dgm:prSet/>
      <dgm:spPr/>
      <dgm:t>
        <a:bodyPr/>
        <a:lstStyle/>
        <a:p>
          <a:r>
            <a:rPr lang="en-GB" dirty="0"/>
            <a:t>At the camps we discussed food to eat whilst training</a:t>
          </a:r>
          <a:endParaRPr lang="en-US" dirty="0"/>
        </a:p>
      </dgm:t>
    </dgm:pt>
    <dgm:pt modelId="{641329E2-F395-46F1-AB8C-0174C7C941BB}" type="parTrans" cxnId="{E05F5CB9-E5C1-4D06-8382-00959CFACFD6}">
      <dgm:prSet/>
      <dgm:spPr/>
      <dgm:t>
        <a:bodyPr/>
        <a:lstStyle/>
        <a:p>
          <a:endParaRPr lang="en-US"/>
        </a:p>
      </dgm:t>
    </dgm:pt>
    <dgm:pt modelId="{C36C531B-2EA5-42AB-BE9C-064F6AFF110F}" type="sibTrans" cxnId="{E05F5CB9-E5C1-4D06-8382-00959CFACFD6}">
      <dgm:prSet/>
      <dgm:spPr/>
      <dgm:t>
        <a:bodyPr/>
        <a:lstStyle/>
        <a:p>
          <a:endParaRPr lang="en-US"/>
        </a:p>
      </dgm:t>
    </dgm:pt>
    <dgm:pt modelId="{F653CBB9-7A6F-42F9-84B6-9BEB616C25EB}" type="pres">
      <dgm:prSet presAssocID="{48E6028F-9490-46C7-8D51-511774478285}" presName="linear" presStyleCnt="0">
        <dgm:presLayoutVars>
          <dgm:animLvl val="lvl"/>
          <dgm:resizeHandles val="exact"/>
        </dgm:presLayoutVars>
      </dgm:prSet>
      <dgm:spPr/>
    </dgm:pt>
    <dgm:pt modelId="{21221B33-E8C5-45F3-8D3F-BC278C972219}" type="pres">
      <dgm:prSet presAssocID="{104CF02B-95C1-4734-B047-DAF84B65CC7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CA81B23-150A-434C-8BA2-BD02147F7666}" type="pres">
      <dgm:prSet presAssocID="{1AC59661-5081-4277-AC6C-1C2F7207FB50}" presName="spacer" presStyleCnt="0"/>
      <dgm:spPr/>
    </dgm:pt>
    <dgm:pt modelId="{003D2D4B-8F08-4B6F-B4CF-CE5F5D87C3DE}" type="pres">
      <dgm:prSet presAssocID="{C5001F44-CEEF-41E8-8FAA-6D01442C402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AA649B8-C09D-4176-9D9A-01F2F999BB8A}" type="pres">
      <dgm:prSet presAssocID="{4B43CE73-31DE-4EC0-921A-AFF19963E013}" presName="spacer" presStyleCnt="0"/>
      <dgm:spPr/>
    </dgm:pt>
    <dgm:pt modelId="{EC260483-2513-4571-AA52-6AFF2CCF353C}" type="pres">
      <dgm:prSet presAssocID="{17242316-58AB-4B90-8CC8-C5F0011B926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02FF92A-6801-45E4-BE06-6D055EF91B03}" type="pres">
      <dgm:prSet presAssocID="{9AD05622-8FDD-4DF2-9E14-4BCEFE57F60D}" presName="spacer" presStyleCnt="0"/>
      <dgm:spPr/>
    </dgm:pt>
    <dgm:pt modelId="{EC6CCE09-B2EF-4A24-83AB-3F6333C9577F}" type="pres">
      <dgm:prSet presAssocID="{72B004FD-D35C-47FA-A79C-FA770AD5B25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DD4C906-493E-4571-A8E0-3FE457199546}" type="presOf" srcId="{48E6028F-9490-46C7-8D51-511774478285}" destId="{F653CBB9-7A6F-42F9-84B6-9BEB616C25EB}" srcOrd="0" destOrd="0" presId="urn:microsoft.com/office/officeart/2005/8/layout/vList2"/>
    <dgm:cxn modelId="{4BF4F737-E509-4FDB-85AB-239247D4FD85}" type="presOf" srcId="{104CF02B-95C1-4734-B047-DAF84B65CC77}" destId="{21221B33-E8C5-45F3-8D3F-BC278C972219}" srcOrd="0" destOrd="0" presId="urn:microsoft.com/office/officeart/2005/8/layout/vList2"/>
    <dgm:cxn modelId="{AE3AEE6C-5784-4B6F-B960-473097037566}" type="presOf" srcId="{17242316-58AB-4B90-8CC8-C5F0011B9260}" destId="{EC260483-2513-4571-AA52-6AFF2CCF353C}" srcOrd="0" destOrd="0" presId="urn:microsoft.com/office/officeart/2005/8/layout/vList2"/>
    <dgm:cxn modelId="{DD0F5198-6B81-4AEF-B0D0-692CD1A6738B}" srcId="{48E6028F-9490-46C7-8D51-511774478285}" destId="{104CF02B-95C1-4734-B047-DAF84B65CC77}" srcOrd="0" destOrd="0" parTransId="{E6D0BD94-1E1C-4C99-8187-CC739CB73431}" sibTransId="{1AC59661-5081-4277-AC6C-1C2F7207FB50}"/>
    <dgm:cxn modelId="{603D759B-0E65-4B5B-B904-D388FEFA86E1}" type="presOf" srcId="{72B004FD-D35C-47FA-A79C-FA770AD5B258}" destId="{EC6CCE09-B2EF-4A24-83AB-3F6333C9577F}" srcOrd="0" destOrd="0" presId="urn:microsoft.com/office/officeart/2005/8/layout/vList2"/>
    <dgm:cxn modelId="{03694BA2-182D-49C9-8DA6-AC0E09483365}" srcId="{48E6028F-9490-46C7-8D51-511774478285}" destId="{C5001F44-CEEF-41E8-8FAA-6D01442C402B}" srcOrd="1" destOrd="0" parTransId="{3B0DB8F8-0DD8-4231-98F7-01663753102C}" sibTransId="{4B43CE73-31DE-4EC0-921A-AFF19963E013}"/>
    <dgm:cxn modelId="{38E8C2A6-84FE-4F5C-BA16-896FD78AF54C}" type="presOf" srcId="{C5001F44-CEEF-41E8-8FAA-6D01442C402B}" destId="{003D2D4B-8F08-4B6F-B4CF-CE5F5D87C3DE}" srcOrd="0" destOrd="0" presId="urn:microsoft.com/office/officeart/2005/8/layout/vList2"/>
    <dgm:cxn modelId="{E05F5CB9-E5C1-4D06-8382-00959CFACFD6}" srcId="{48E6028F-9490-46C7-8D51-511774478285}" destId="{72B004FD-D35C-47FA-A79C-FA770AD5B258}" srcOrd="3" destOrd="0" parTransId="{641329E2-F395-46F1-AB8C-0174C7C941BB}" sibTransId="{C36C531B-2EA5-42AB-BE9C-064F6AFF110F}"/>
    <dgm:cxn modelId="{3A6D3ADC-A652-42F6-90A6-D385A8751731}" srcId="{48E6028F-9490-46C7-8D51-511774478285}" destId="{17242316-58AB-4B90-8CC8-C5F0011B9260}" srcOrd="2" destOrd="0" parTransId="{4F6CA77C-1FEB-4151-9C96-9DA9A8BC2A21}" sibTransId="{9AD05622-8FDD-4DF2-9E14-4BCEFE57F60D}"/>
    <dgm:cxn modelId="{C04BE5BD-7C3B-4A67-9B78-BBF47E2071E3}" type="presParOf" srcId="{F653CBB9-7A6F-42F9-84B6-9BEB616C25EB}" destId="{21221B33-E8C5-45F3-8D3F-BC278C972219}" srcOrd="0" destOrd="0" presId="urn:microsoft.com/office/officeart/2005/8/layout/vList2"/>
    <dgm:cxn modelId="{D3940F07-1F7B-4ABF-B6DA-BE1A7CD2D597}" type="presParOf" srcId="{F653CBB9-7A6F-42F9-84B6-9BEB616C25EB}" destId="{5CA81B23-150A-434C-8BA2-BD02147F7666}" srcOrd="1" destOrd="0" presId="urn:microsoft.com/office/officeart/2005/8/layout/vList2"/>
    <dgm:cxn modelId="{220C5304-C4B0-4E8F-9E0E-1C392683760A}" type="presParOf" srcId="{F653CBB9-7A6F-42F9-84B6-9BEB616C25EB}" destId="{003D2D4B-8F08-4B6F-B4CF-CE5F5D87C3DE}" srcOrd="2" destOrd="0" presId="urn:microsoft.com/office/officeart/2005/8/layout/vList2"/>
    <dgm:cxn modelId="{62171380-E796-40DB-BC5E-AC3359BBD1DD}" type="presParOf" srcId="{F653CBB9-7A6F-42F9-84B6-9BEB616C25EB}" destId="{BAA649B8-C09D-4176-9D9A-01F2F999BB8A}" srcOrd="3" destOrd="0" presId="urn:microsoft.com/office/officeart/2005/8/layout/vList2"/>
    <dgm:cxn modelId="{68AB90DC-86F5-46CE-88D3-139E7ACC584E}" type="presParOf" srcId="{F653CBB9-7A6F-42F9-84B6-9BEB616C25EB}" destId="{EC260483-2513-4571-AA52-6AFF2CCF353C}" srcOrd="4" destOrd="0" presId="urn:microsoft.com/office/officeart/2005/8/layout/vList2"/>
    <dgm:cxn modelId="{60999957-DDD6-4D4F-BE04-C0720E0FCEC3}" type="presParOf" srcId="{F653CBB9-7A6F-42F9-84B6-9BEB616C25EB}" destId="{A02FF92A-6801-45E4-BE06-6D055EF91B03}" srcOrd="5" destOrd="0" presId="urn:microsoft.com/office/officeart/2005/8/layout/vList2"/>
    <dgm:cxn modelId="{C4E3AB11-A7F4-4F49-B17A-2DF462E80E68}" type="presParOf" srcId="{F653CBB9-7A6F-42F9-84B6-9BEB616C25EB}" destId="{EC6CCE09-B2EF-4A24-83AB-3F6333C9577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6C7812-DCC5-45BA-AC1F-9CBCC5F9704D}" type="doc">
      <dgm:prSet loTypeId="urn:microsoft.com/office/officeart/2008/layout/LinedList" loCatId="list" qsTypeId="urn:microsoft.com/office/officeart/2005/8/quickstyle/simple3" qsCatId="simple" csTypeId="urn:microsoft.com/office/officeart/2005/8/colors/accent6_1" csCatId="accent6" phldr="1"/>
      <dgm:spPr/>
      <dgm:t>
        <a:bodyPr/>
        <a:lstStyle/>
        <a:p>
          <a:endParaRPr lang="en-US"/>
        </a:p>
      </dgm:t>
    </dgm:pt>
    <dgm:pt modelId="{99722264-2B4B-4A85-B08F-E3FED36C4EE6}">
      <dgm:prSet/>
      <dgm:spPr/>
      <dgm:t>
        <a:bodyPr/>
        <a:lstStyle/>
        <a:p>
          <a:r>
            <a:rPr lang="en-GB" dirty="0"/>
            <a:t>I watched quite a number of matches and observed them drinking and eating</a:t>
          </a:r>
          <a:endParaRPr lang="en-US" dirty="0"/>
        </a:p>
      </dgm:t>
    </dgm:pt>
    <dgm:pt modelId="{69A53389-910D-4EDD-B397-3A9724FF4B36}" type="parTrans" cxnId="{017A2E20-63C5-4D1C-A3AE-1F9AF20F126E}">
      <dgm:prSet/>
      <dgm:spPr/>
      <dgm:t>
        <a:bodyPr/>
        <a:lstStyle/>
        <a:p>
          <a:endParaRPr lang="en-US"/>
        </a:p>
      </dgm:t>
    </dgm:pt>
    <dgm:pt modelId="{2B8DD6D4-28F1-4ED9-9566-4E4569532DC8}" type="sibTrans" cxnId="{017A2E20-63C5-4D1C-A3AE-1F9AF20F126E}">
      <dgm:prSet/>
      <dgm:spPr/>
      <dgm:t>
        <a:bodyPr/>
        <a:lstStyle/>
        <a:p>
          <a:endParaRPr lang="en-US"/>
        </a:p>
      </dgm:t>
    </dgm:pt>
    <dgm:pt modelId="{C54C9528-7877-4F76-80CA-C42B04EDFC2E}">
      <dgm:prSet/>
      <dgm:spPr/>
      <dgm:t>
        <a:bodyPr/>
        <a:lstStyle/>
        <a:p>
          <a:r>
            <a:rPr lang="en-GB" dirty="0"/>
            <a:t>I spent  a lot of time in my kitchen on observation!</a:t>
          </a:r>
          <a:endParaRPr lang="en-US" dirty="0"/>
        </a:p>
      </dgm:t>
    </dgm:pt>
    <dgm:pt modelId="{308C6BB2-8331-446A-A044-B1C55E13A7AB}" type="parTrans" cxnId="{3102EEF2-4AA1-4A1D-B9D3-C50BBEB42D57}">
      <dgm:prSet/>
      <dgm:spPr/>
      <dgm:t>
        <a:bodyPr/>
        <a:lstStyle/>
        <a:p>
          <a:endParaRPr lang="en-US"/>
        </a:p>
      </dgm:t>
    </dgm:pt>
    <dgm:pt modelId="{297FA620-2097-440D-A772-9C58203E3E79}" type="sibTrans" cxnId="{3102EEF2-4AA1-4A1D-B9D3-C50BBEB42D57}">
      <dgm:prSet/>
      <dgm:spPr/>
      <dgm:t>
        <a:bodyPr/>
        <a:lstStyle/>
        <a:p>
          <a:endParaRPr lang="en-US"/>
        </a:p>
      </dgm:t>
    </dgm:pt>
    <dgm:pt modelId="{3BADD515-4CEB-439B-BADF-8C44A3EA1F61}">
      <dgm:prSet/>
      <dgm:spPr/>
      <dgm:t>
        <a:bodyPr/>
        <a:lstStyle/>
        <a:p>
          <a:r>
            <a:rPr lang="en-GB" dirty="0"/>
            <a:t>Reports from a camp last month were very positive</a:t>
          </a:r>
          <a:endParaRPr lang="en-US" dirty="0"/>
        </a:p>
      </dgm:t>
    </dgm:pt>
    <dgm:pt modelId="{1C91FAD1-63FB-4CFD-8396-841F6C2E6FE7}" type="parTrans" cxnId="{EE8F88EB-576F-4BA3-ACDC-A44189614103}">
      <dgm:prSet/>
      <dgm:spPr/>
      <dgm:t>
        <a:bodyPr/>
        <a:lstStyle/>
        <a:p>
          <a:endParaRPr lang="en-US"/>
        </a:p>
      </dgm:t>
    </dgm:pt>
    <dgm:pt modelId="{253DCC0E-9FBB-4428-8DF6-E8CDEA4DD570}" type="sibTrans" cxnId="{EE8F88EB-576F-4BA3-ACDC-A44189614103}">
      <dgm:prSet/>
      <dgm:spPr/>
      <dgm:t>
        <a:bodyPr/>
        <a:lstStyle/>
        <a:p>
          <a:endParaRPr lang="en-US"/>
        </a:p>
      </dgm:t>
    </dgm:pt>
    <dgm:pt modelId="{C475D13A-708F-40B0-9E7F-6187084995F0}" type="pres">
      <dgm:prSet presAssocID="{746C7812-DCC5-45BA-AC1F-9CBCC5F9704D}" presName="vert0" presStyleCnt="0">
        <dgm:presLayoutVars>
          <dgm:dir/>
          <dgm:animOne val="branch"/>
          <dgm:animLvl val="lvl"/>
        </dgm:presLayoutVars>
      </dgm:prSet>
      <dgm:spPr/>
    </dgm:pt>
    <dgm:pt modelId="{675DE766-A879-4478-917F-AE22A7A00939}" type="pres">
      <dgm:prSet presAssocID="{99722264-2B4B-4A85-B08F-E3FED36C4EE6}" presName="thickLine" presStyleLbl="alignNode1" presStyleIdx="0" presStyleCnt="3"/>
      <dgm:spPr/>
    </dgm:pt>
    <dgm:pt modelId="{D08C0970-613A-45E4-BB54-81D65F881987}" type="pres">
      <dgm:prSet presAssocID="{99722264-2B4B-4A85-B08F-E3FED36C4EE6}" presName="horz1" presStyleCnt="0"/>
      <dgm:spPr/>
    </dgm:pt>
    <dgm:pt modelId="{CDE746EE-7263-4AEB-B8A1-5C0BDADF0D3C}" type="pres">
      <dgm:prSet presAssocID="{99722264-2B4B-4A85-B08F-E3FED36C4EE6}" presName="tx1" presStyleLbl="revTx" presStyleIdx="0" presStyleCnt="3"/>
      <dgm:spPr/>
    </dgm:pt>
    <dgm:pt modelId="{A9D9E9DC-A2E7-4822-846C-97851422EF16}" type="pres">
      <dgm:prSet presAssocID="{99722264-2B4B-4A85-B08F-E3FED36C4EE6}" presName="vert1" presStyleCnt="0"/>
      <dgm:spPr/>
    </dgm:pt>
    <dgm:pt modelId="{E99E15FC-7F11-4CB4-9E14-CC27C02011EA}" type="pres">
      <dgm:prSet presAssocID="{C54C9528-7877-4F76-80CA-C42B04EDFC2E}" presName="thickLine" presStyleLbl="alignNode1" presStyleIdx="1" presStyleCnt="3"/>
      <dgm:spPr/>
    </dgm:pt>
    <dgm:pt modelId="{57436856-B619-4F4F-A495-49856491FCEB}" type="pres">
      <dgm:prSet presAssocID="{C54C9528-7877-4F76-80CA-C42B04EDFC2E}" presName="horz1" presStyleCnt="0"/>
      <dgm:spPr/>
    </dgm:pt>
    <dgm:pt modelId="{97BD0167-34A2-4991-B7F5-40DD155D14D6}" type="pres">
      <dgm:prSet presAssocID="{C54C9528-7877-4F76-80CA-C42B04EDFC2E}" presName="tx1" presStyleLbl="revTx" presStyleIdx="1" presStyleCnt="3"/>
      <dgm:spPr/>
    </dgm:pt>
    <dgm:pt modelId="{EB88E3F1-47C2-482F-A895-EE7056AC5B92}" type="pres">
      <dgm:prSet presAssocID="{C54C9528-7877-4F76-80CA-C42B04EDFC2E}" presName="vert1" presStyleCnt="0"/>
      <dgm:spPr/>
    </dgm:pt>
    <dgm:pt modelId="{FFC94A0F-4ACD-4384-8F4B-9D3AE30C4564}" type="pres">
      <dgm:prSet presAssocID="{3BADD515-4CEB-439B-BADF-8C44A3EA1F61}" presName="thickLine" presStyleLbl="alignNode1" presStyleIdx="2" presStyleCnt="3"/>
      <dgm:spPr/>
    </dgm:pt>
    <dgm:pt modelId="{70C17CFC-724A-478F-BEA4-B5567C19148A}" type="pres">
      <dgm:prSet presAssocID="{3BADD515-4CEB-439B-BADF-8C44A3EA1F61}" presName="horz1" presStyleCnt="0"/>
      <dgm:spPr/>
    </dgm:pt>
    <dgm:pt modelId="{9D9EA277-59F0-45BC-B5C1-812F0DE7FA6C}" type="pres">
      <dgm:prSet presAssocID="{3BADD515-4CEB-439B-BADF-8C44A3EA1F61}" presName="tx1" presStyleLbl="revTx" presStyleIdx="2" presStyleCnt="3"/>
      <dgm:spPr/>
    </dgm:pt>
    <dgm:pt modelId="{8DA17827-44DF-4DA7-BFC7-21D55581F65E}" type="pres">
      <dgm:prSet presAssocID="{3BADD515-4CEB-439B-BADF-8C44A3EA1F61}" presName="vert1" presStyleCnt="0"/>
      <dgm:spPr/>
    </dgm:pt>
  </dgm:ptLst>
  <dgm:cxnLst>
    <dgm:cxn modelId="{6753A709-B7C9-4E69-A3C5-5BDA5E00E671}" type="presOf" srcId="{99722264-2B4B-4A85-B08F-E3FED36C4EE6}" destId="{CDE746EE-7263-4AEB-B8A1-5C0BDADF0D3C}" srcOrd="0" destOrd="0" presId="urn:microsoft.com/office/officeart/2008/layout/LinedList"/>
    <dgm:cxn modelId="{017A2E20-63C5-4D1C-A3AE-1F9AF20F126E}" srcId="{746C7812-DCC5-45BA-AC1F-9CBCC5F9704D}" destId="{99722264-2B4B-4A85-B08F-E3FED36C4EE6}" srcOrd="0" destOrd="0" parTransId="{69A53389-910D-4EDD-B397-3A9724FF4B36}" sibTransId="{2B8DD6D4-28F1-4ED9-9566-4E4569532DC8}"/>
    <dgm:cxn modelId="{C19E3A2E-EF1A-4DB1-89E9-CEEEF5D2D5CF}" type="presOf" srcId="{C54C9528-7877-4F76-80CA-C42B04EDFC2E}" destId="{97BD0167-34A2-4991-B7F5-40DD155D14D6}" srcOrd="0" destOrd="0" presId="urn:microsoft.com/office/officeart/2008/layout/LinedList"/>
    <dgm:cxn modelId="{1765AC42-2616-4317-8614-8F21C6B8C2BE}" type="presOf" srcId="{3BADD515-4CEB-439B-BADF-8C44A3EA1F61}" destId="{9D9EA277-59F0-45BC-B5C1-812F0DE7FA6C}" srcOrd="0" destOrd="0" presId="urn:microsoft.com/office/officeart/2008/layout/LinedList"/>
    <dgm:cxn modelId="{F73039B2-3372-4B61-A35B-65FDD2D95405}" type="presOf" srcId="{746C7812-DCC5-45BA-AC1F-9CBCC5F9704D}" destId="{C475D13A-708F-40B0-9E7F-6187084995F0}" srcOrd="0" destOrd="0" presId="urn:microsoft.com/office/officeart/2008/layout/LinedList"/>
    <dgm:cxn modelId="{EE8F88EB-576F-4BA3-ACDC-A44189614103}" srcId="{746C7812-DCC5-45BA-AC1F-9CBCC5F9704D}" destId="{3BADD515-4CEB-439B-BADF-8C44A3EA1F61}" srcOrd="2" destOrd="0" parTransId="{1C91FAD1-63FB-4CFD-8396-841F6C2E6FE7}" sibTransId="{253DCC0E-9FBB-4428-8DF6-E8CDEA4DD570}"/>
    <dgm:cxn modelId="{3102EEF2-4AA1-4A1D-B9D3-C50BBEB42D57}" srcId="{746C7812-DCC5-45BA-AC1F-9CBCC5F9704D}" destId="{C54C9528-7877-4F76-80CA-C42B04EDFC2E}" srcOrd="1" destOrd="0" parTransId="{308C6BB2-8331-446A-A044-B1C55E13A7AB}" sibTransId="{297FA620-2097-440D-A772-9C58203E3E79}"/>
    <dgm:cxn modelId="{D3ED9001-3447-451F-A398-0C8C2AC2D1A3}" type="presParOf" srcId="{C475D13A-708F-40B0-9E7F-6187084995F0}" destId="{675DE766-A879-4478-917F-AE22A7A00939}" srcOrd="0" destOrd="0" presId="urn:microsoft.com/office/officeart/2008/layout/LinedList"/>
    <dgm:cxn modelId="{6E9AA68A-75A1-4F55-B35F-421B475099EF}" type="presParOf" srcId="{C475D13A-708F-40B0-9E7F-6187084995F0}" destId="{D08C0970-613A-45E4-BB54-81D65F881987}" srcOrd="1" destOrd="0" presId="urn:microsoft.com/office/officeart/2008/layout/LinedList"/>
    <dgm:cxn modelId="{31D9ED8F-BA70-4596-BAD3-2278643C8776}" type="presParOf" srcId="{D08C0970-613A-45E4-BB54-81D65F881987}" destId="{CDE746EE-7263-4AEB-B8A1-5C0BDADF0D3C}" srcOrd="0" destOrd="0" presId="urn:microsoft.com/office/officeart/2008/layout/LinedList"/>
    <dgm:cxn modelId="{68030E26-85B6-44C5-A80D-C883BE161201}" type="presParOf" srcId="{D08C0970-613A-45E4-BB54-81D65F881987}" destId="{A9D9E9DC-A2E7-4822-846C-97851422EF16}" srcOrd="1" destOrd="0" presId="urn:microsoft.com/office/officeart/2008/layout/LinedList"/>
    <dgm:cxn modelId="{75731C86-C3FD-4E1B-92B0-18CB91B8F2EC}" type="presParOf" srcId="{C475D13A-708F-40B0-9E7F-6187084995F0}" destId="{E99E15FC-7F11-4CB4-9E14-CC27C02011EA}" srcOrd="2" destOrd="0" presId="urn:microsoft.com/office/officeart/2008/layout/LinedList"/>
    <dgm:cxn modelId="{5C34AB5B-CF5F-40AA-B2A6-09876475AE39}" type="presParOf" srcId="{C475D13A-708F-40B0-9E7F-6187084995F0}" destId="{57436856-B619-4F4F-A495-49856491FCEB}" srcOrd="3" destOrd="0" presId="urn:microsoft.com/office/officeart/2008/layout/LinedList"/>
    <dgm:cxn modelId="{43248AB4-2AC8-4697-8637-58E719546DC7}" type="presParOf" srcId="{57436856-B619-4F4F-A495-49856491FCEB}" destId="{97BD0167-34A2-4991-B7F5-40DD155D14D6}" srcOrd="0" destOrd="0" presId="urn:microsoft.com/office/officeart/2008/layout/LinedList"/>
    <dgm:cxn modelId="{1941944D-4849-4E7B-9085-0476512DB6E2}" type="presParOf" srcId="{57436856-B619-4F4F-A495-49856491FCEB}" destId="{EB88E3F1-47C2-482F-A895-EE7056AC5B92}" srcOrd="1" destOrd="0" presId="urn:microsoft.com/office/officeart/2008/layout/LinedList"/>
    <dgm:cxn modelId="{8A4D582D-1A3F-452E-A269-378C34D494FA}" type="presParOf" srcId="{C475D13A-708F-40B0-9E7F-6187084995F0}" destId="{FFC94A0F-4ACD-4384-8F4B-9D3AE30C4564}" srcOrd="4" destOrd="0" presId="urn:microsoft.com/office/officeart/2008/layout/LinedList"/>
    <dgm:cxn modelId="{DE450AFA-4812-4972-8D1C-6591AC1341A5}" type="presParOf" srcId="{C475D13A-708F-40B0-9E7F-6187084995F0}" destId="{70C17CFC-724A-478F-BEA4-B5567C19148A}" srcOrd="5" destOrd="0" presId="urn:microsoft.com/office/officeart/2008/layout/LinedList"/>
    <dgm:cxn modelId="{C6DD5416-27D3-42FD-967F-143F7EE1EEE7}" type="presParOf" srcId="{70C17CFC-724A-478F-BEA4-B5567C19148A}" destId="{9D9EA277-59F0-45BC-B5C1-812F0DE7FA6C}" srcOrd="0" destOrd="0" presId="urn:microsoft.com/office/officeart/2008/layout/LinedList"/>
    <dgm:cxn modelId="{3B13BD3B-B540-4E87-B3F5-23CF59276884}" type="presParOf" srcId="{70C17CFC-724A-478F-BEA4-B5567C19148A}" destId="{8DA17827-44DF-4DA7-BFC7-21D55581F65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B78A893-E70F-4303-AEA2-B7BC38E0DE43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2966A40-F069-48C4-88B9-089B523F58F1}">
      <dgm:prSet/>
      <dgm:spPr/>
      <dgm:t>
        <a:bodyPr/>
        <a:lstStyle/>
        <a:p>
          <a:r>
            <a:rPr lang="en-GB" dirty="0"/>
            <a:t>Yes – players felt less tired or fatigued after rounds </a:t>
          </a:r>
          <a:endParaRPr lang="en-US" dirty="0"/>
        </a:p>
      </dgm:t>
    </dgm:pt>
    <dgm:pt modelId="{98902C0A-402D-4463-BD24-6211DF322219}" type="parTrans" cxnId="{B191D7EF-8545-403F-9407-4C99C720B898}">
      <dgm:prSet/>
      <dgm:spPr/>
      <dgm:t>
        <a:bodyPr/>
        <a:lstStyle/>
        <a:p>
          <a:endParaRPr lang="en-US"/>
        </a:p>
      </dgm:t>
    </dgm:pt>
    <dgm:pt modelId="{4F5FE9F3-71BD-4142-9B4F-43A77D8A8F05}" type="sibTrans" cxnId="{B191D7EF-8545-403F-9407-4C99C720B898}">
      <dgm:prSet/>
      <dgm:spPr/>
      <dgm:t>
        <a:bodyPr/>
        <a:lstStyle/>
        <a:p>
          <a:endParaRPr lang="en-US"/>
        </a:p>
      </dgm:t>
    </dgm:pt>
    <dgm:pt modelId="{C8DF4934-5DA8-4159-86D8-38FB1FDCAFFB}">
      <dgm:prSet/>
      <dgm:spPr/>
      <dgm:t>
        <a:bodyPr/>
        <a:lstStyle/>
        <a:p>
          <a:r>
            <a:rPr lang="en-GB" dirty="0"/>
            <a:t>Dehydration was not an issue at all – remember it was snowing when they left Wales!</a:t>
          </a:r>
          <a:endParaRPr lang="en-US" dirty="0"/>
        </a:p>
      </dgm:t>
    </dgm:pt>
    <dgm:pt modelId="{F8BB7A9F-3236-497E-9FD3-D3DBF2458A3C}" type="parTrans" cxnId="{B6950D8C-F7A4-464D-820A-E01B4FD37D66}">
      <dgm:prSet/>
      <dgm:spPr/>
      <dgm:t>
        <a:bodyPr/>
        <a:lstStyle/>
        <a:p>
          <a:endParaRPr lang="en-US"/>
        </a:p>
      </dgm:t>
    </dgm:pt>
    <dgm:pt modelId="{FFFF5DAE-462A-49AF-8368-5C241EA8A526}" type="sibTrans" cxnId="{B6950D8C-F7A4-464D-820A-E01B4FD37D66}">
      <dgm:prSet/>
      <dgm:spPr/>
      <dgm:t>
        <a:bodyPr/>
        <a:lstStyle/>
        <a:p>
          <a:endParaRPr lang="en-US"/>
        </a:p>
      </dgm:t>
    </dgm:pt>
    <dgm:pt modelId="{85848BBC-F5AD-4BD0-8DC1-0484CF6E5B84}" type="pres">
      <dgm:prSet presAssocID="{1B78A893-E70F-4303-AEA2-B7BC38E0DE43}" presName="linear" presStyleCnt="0">
        <dgm:presLayoutVars>
          <dgm:animLvl val="lvl"/>
          <dgm:resizeHandles val="exact"/>
        </dgm:presLayoutVars>
      </dgm:prSet>
      <dgm:spPr/>
    </dgm:pt>
    <dgm:pt modelId="{1A70B007-E3F0-42F7-9E3C-672DA86D6583}" type="pres">
      <dgm:prSet presAssocID="{F2966A40-F069-48C4-88B9-089B523F58F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C135151-D0E9-4B84-91F9-70F4C9C11897}" type="pres">
      <dgm:prSet presAssocID="{4F5FE9F3-71BD-4142-9B4F-43A77D8A8F05}" presName="spacer" presStyleCnt="0"/>
      <dgm:spPr/>
    </dgm:pt>
    <dgm:pt modelId="{CE4288DD-9E34-4AD4-8FFE-57C538C33612}" type="pres">
      <dgm:prSet presAssocID="{C8DF4934-5DA8-4159-86D8-38FB1FDCAFF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DEE6A06-BE66-4A59-8434-68FC0BFE2BD9}" type="presOf" srcId="{F2966A40-F069-48C4-88B9-089B523F58F1}" destId="{1A70B007-E3F0-42F7-9E3C-672DA86D6583}" srcOrd="0" destOrd="0" presId="urn:microsoft.com/office/officeart/2005/8/layout/vList2"/>
    <dgm:cxn modelId="{AC1C442B-0968-43F3-8B99-DD1852304636}" type="presOf" srcId="{1B78A893-E70F-4303-AEA2-B7BC38E0DE43}" destId="{85848BBC-F5AD-4BD0-8DC1-0484CF6E5B84}" srcOrd="0" destOrd="0" presId="urn:microsoft.com/office/officeart/2005/8/layout/vList2"/>
    <dgm:cxn modelId="{43573937-55D2-4AC9-A395-8E160BDB0912}" type="presOf" srcId="{C8DF4934-5DA8-4159-86D8-38FB1FDCAFFB}" destId="{CE4288DD-9E34-4AD4-8FFE-57C538C33612}" srcOrd="0" destOrd="0" presId="urn:microsoft.com/office/officeart/2005/8/layout/vList2"/>
    <dgm:cxn modelId="{B6950D8C-F7A4-464D-820A-E01B4FD37D66}" srcId="{1B78A893-E70F-4303-AEA2-B7BC38E0DE43}" destId="{C8DF4934-5DA8-4159-86D8-38FB1FDCAFFB}" srcOrd="1" destOrd="0" parTransId="{F8BB7A9F-3236-497E-9FD3-D3DBF2458A3C}" sibTransId="{FFFF5DAE-462A-49AF-8368-5C241EA8A526}"/>
    <dgm:cxn modelId="{B191D7EF-8545-403F-9407-4C99C720B898}" srcId="{1B78A893-E70F-4303-AEA2-B7BC38E0DE43}" destId="{F2966A40-F069-48C4-88B9-089B523F58F1}" srcOrd="0" destOrd="0" parTransId="{98902C0A-402D-4463-BD24-6211DF322219}" sibTransId="{4F5FE9F3-71BD-4142-9B4F-43A77D8A8F05}"/>
    <dgm:cxn modelId="{297375F1-0836-43C7-8B28-B59C6F815EE7}" type="presParOf" srcId="{85848BBC-F5AD-4BD0-8DC1-0484CF6E5B84}" destId="{1A70B007-E3F0-42F7-9E3C-672DA86D6583}" srcOrd="0" destOrd="0" presId="urn:microsoft.com/office/officeart/2005/8/layout/vList2"/>
    <dgm:cxn modelId="{4065373B-7DCC-4939-9B1D-A344F57DDA82}" type="presParOf" srcId="{85848BBC-F5AD-4BD0-8DC1-0484CF6E5B84}" destId="{AC135151-D0E9-4B84-91F9-70F4C9C11897}" srcOrd="1" destOrd="0" presId="urn:microsoft.com/office/officeart/2005/8/layout/vList2"/>
    <dgm:cxn modelId="{8A8F2AEC-AC14-4A30-8B57-06E76B3A41BC}" type="presParOf" srcId="{85848BBC-F5AD-4BD0-8DC1-0484CF6E5B84}" destId="{CE4288DD-9E34-4AD4-8FFE-57C538C3361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184B9A2-49F4-4691-BD0F-017E7BB92F0E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F42C367-690D-400A-B641-D583451E72AC}">
      <dgm:prSet/>
      <dgm:spPr/>
      <dgm:t>
        <a:bodyPr/>
        <a:lstStyle/>
        <a:p>
          <a:r>
            <a:rPr lang="en-GB" dirty="0"/>
            <a:t>All athletes need nutrition advice no matter what the sport – if I was choosing a topic for my DProf now I might have gone with Bowls!</a:t>
          </a:r>
          <a:endParaRPr lang="en-US" dirty="0"/>
        </a:p>
      </dgm:t>
    </dgm:pt>
    <dgm:pt modelId="{E575FE2C-77CF-4177-8C23-3F9CA16EF25A}" type="parTrans" cxnId="{8260A873-47BE-43F7-BFFA-CDA57377462E}">
      <dgm:prSet/>
      <dgm:spPr/>
      <dgm:t>
        <a:bodyPr/>
        <a:lstStyle/>
        <a:p>
          <a:endParaRPr lang="en-US"/>
        </a:p>
      </dgm:t>
    </dgm:pt>
    <dgm:pt modelId="{A7F1D196-4AF8-4FBB-AFE1-1EB3E9C2555C}" type="sibTrans" cxnId="{8260A873-47BE-43F7-BFFA-CDA57377462E}">
      <dgm:prSet/>
      <dgm:spPr/>
      <dgm:t>
        <a:bodyPr/>
        <a:lstStyle/>
        <a:p>
          <a:endParaRPr lang="en-US"/>
        </a:p>
      </dgm:t>
    </dgm:pt>
    <dgm:pt modelId="{4F7491E7-F44B-4909-99A1-55FBF51C3120}">
      <dgm:prSet/>
      <dgm:spPr/>
      <dgm:t>
        <a:bodyPr/>
        <a:lstStyle/>
        <a:p>
          <a:r>
            <a:rPr lang="en-GB" dirty="0"/>
            <a:t>It needs to be sports specific advice – this group are very individual and all age groups</a:t>
          </a:r>
          <a:endParaRPr lang="en-US" dirty="0"/>
        </a:p>
      </dgm:t>
    </dgm:pt>
    <dgm:pt modelId="{1AFC67A6-6BF0-4216-8F82-64352D96A163}" type="parTrans" cxnId="{7886B19A-3AA0-428D-819F-7A22C3AEE344}">
      <dgm:prSet/>
      <dgm:spPr/>
      <dgm:t>
        <a:bodyPr/>
        <a:lstStyle/>
        <a:p>
          <a:endParaRPr lang="en-US"/>
        </a:p>
      </dgm:t>
    </dgm:pt>
    <dgm:pt modelId="{86CB169E-D9AB-49DC-9A35-C632CB5C6AB9}" type="sibTrans" cxnId="{7886B19A-3AA0-428D-819F-7A22C3AEE344}">
      <dgm:prSet/>
      <dgm:spPr/>
      <dgm:t>
        <a:bodyPr/>
        <a:lstStyle/>
        <a:p>
          <a:endParaRPr lang="en-US"/>
        </a:p>
      </dgm:t>
    </dgm:pt>
    <dgm:pt modelId="{7242C3D4-272C-4C14-AA69-AB0A9FC4F76C}" type="pres">
      <dgm:prSet presAssocID="{3184B9A2-49F4-4691-BD0F-017E7BB92F0E}" presName="vert0" presStyleCnt="0">
        <dgm:presLayoutVars>
          <dgm:dir/>
          <dgm:animOne val="branch"/>
          <dgm:animLvl val="lvl"/>
        </dgm:presLayoutVars>
      </dgm:prSet>
      <dgm:spPr/>
    </dgm:pt>
    <dgm:pt modelId="{B1CBF320-0758-4A00-B9A2-64E96AE16DBE}" type="pres">
      <dgm:prSet presAssocID="{6F42C367-690D-400A-B641-D583451E72AC}" presName="thickLine" presStyleLbl="alignNode1" presStyleIdx="0" presStyleCnt="2"/>
      <dgm:spPr/>
    </dgm:pt>
    <dgm:pt modelId="{4EF719A3-7B8C-4969-9F6D-3AF51120DF7B}" type="pres">
      <dgm:prSet presAssocID="{6F42C367-690D-400A-B641-D583451E72AC}" presName="horz1" presStyleCnt="0"/>
      <dgm:spPr/>
    </dgm:pt>
    <dgm:pt modelId="{15D686B7-DFE1-4E21-B3A1-24C714F181CE}" type="pres">
      <dgm:prSet presAssocID="{6F42C367-690D-400A-B641-D583451E72AC}" presName="tx1" presStyleLbl="revTx" presStyleIdx="0" presStyleCnt="2"/>
      <dgm:spPr/>
    </dgm:pt>
    <dgm:pt modelId="{DC9BBC53-370E-4CFF-B214-1568D9A7FC50}" type="pres">
      <dgm:prSet presAssocID="{6F42C367-690D-400A-B641-D583451E72AC}" presName="vert1" presStyleCnt="0"/>
      <dgm:spPr/>
    </dgm:pt>
    <dgm:pt modelId="{81AC8A7B-0C47-4776-8F2C-F33112D71BF1}" type="pres">
      <dgm:prSet presAssocID="{4F7491E7-F44B-4909-99A1-55FBF51C3120}" presName="thickLine" presStyleLbl="alignNode1" presStyleIdx="1" presStyleCnt="2"/>
      <dgm:spPr/>
    </dgm:pt>
    <dgm:pt modelId="{59B71738-713D-4759-954C-4ECFFDCD55AA}" type="pres">
      <dgm:prSet presAssocID="{4F7491E7-F44B-4909-99A1-55FBF51C3120}" presName="horz1" presStyleCnt="0"/>
      <dgm:spPr/>
    </dgm:pt>
    <dgm:pt modelId="{D2FE0638-761B-4B92-B72D-1F72C635F171}" type="pres">
      <dgm:prSet presAssocID="{4F7491E7-F44B-4909-99A1-55FBF51C3120}" presName="tx1" presStyleLbl="revTx" presStyleIdx="1" presStyleCnt="2"/>
      <dgm:spPr/>
    </dgm:pt>
    <dgm:pt modelId="{043C70FD-52C1-46E2-B437-02B450F38C75}" type="pres">
      <dgm:prSet presAssocID="{4F7491E7-F44B-4909-99A1-55FBF51C3120}" presName="vert1" presStyleCnt="0"/>
      <dgm:spPr/>
    </dgm:pt>
  </dgm:ptLst>
  <dgm:cxnLst>
    <dgm:cxn modelId="{E2CE224D-862B-4CA6-81E0-E02CC2CE3C8B}" type="presOf" srcId="{3184B9A2-49F4-4691-BD0F-017E7BB92F0E}" destId="{7242C3D4-272C-4C14-AA69-AB0A9FC4F76C}" srcOrd="0" destOrd="0" presId="urn:microsoft.com/office/officeart/2008/layout/LinedList"/>
    <dgm:cxn modelId="{8260A873-47BE-43F7-BFFA-CDA57377462E}" srcId="{3184B9A2-49F4-4691-BD0F-017E7BB92F0E}" destId="{6F42C367-690D-400A-B641-D583451E72AC}" srcOrd="0" destOrd="0" parTransId="{E575FE2C-77CF-4177-8C23-3F9CA16EF25A}" sibTransId="{A7F1D196-4AF8-4FBB-AFE1-1EB3E9C2555C}"/>
    <dgm:cxn modelId="{D83C5A97-B654-43E2-9AA9-56F6330D72A2}" type="presOf" srcId="{6F42C367-690D-400A-B641-D583451E72AC}" destId="{15D686B7-DFE1-4E21-B3A1-24C714F181CE}" srcOrd="0" destOrd="0" presId="urn:microsoft.com/office/officeart/2008/layout/LinedList"/>
    <dgm:cxn modelId="{7886B19A-3AA0-428D-819F-7A22C3AEE344}" srcId="{3184B9A2-49F4-4691-BD0F-017E7BB92F0E}" destId="{4F7491E7-F44B-4909-99A1-55FBF51C3120}" srcOrd="1" destOrd="0" parTransId="{1AFC67A6-6BF0-4216-8F82-64352D96A163}" sibTransId="{86CB169E-D9AB-49DC-9A35-C632CB5C6AB9}"/>
    <dgm:cxn modelId="{9C97FEB5-BF6A-42B8-B2D2-250A85D0F515}" type="presOf" srcId="{4F7491E7-F44B-4909-99A1-55FBF51C3120}" destId="{D2FE0638-761B-4B92-B72D-1F72C635F171}" srcOrd="0" destOrd="0" presId="urn:microsoft.com/office/officeart/2008/layout/LinedList"/>
    <dgm:cxn modelId="{C20C4D4F-6F1C-4F46-AD48-DF9BD0D571A3}" type="presParOf" srcId="{7242C3D4-272C-4C14-AA69-AB0A9FC4F76C}" destId="{B1CBF320-0758-4A00-B9A2-64E96AE16DBE}" srcOrd="0" destOrd="0" presId="urn:microsoft.com/office/officeart/2008/layout/LinedList"/>
    <dgm:cxn modelId="{B1495755-5D1B-4725-9CAE-C6E0CE1D20C5}" type="presParOf" srcId="{7242C3D4-272C-4C14-AA69-AB0A9FC4F76C}" destId="{4EF719A3-7B8C-4969-9F6D-3AF51120DF7B}" srcOrd="1" destOrd="0" presId="urn:microsoft.com/office/officeart/2008/layout/LinedList"/>
    <dgm:cxn modelId="{EF3FA26D-3A94-4D8C-9F94-F96ED7119601}" type="presParOf" srcId="{4EF719A3-7B8C-4969-9F6D-3AF51120DF7B}" destId="{15D686B7-DFE1-4E21-B3A1-24C714F181CE}" srcOrd="0" destOrd="0" presId="urn:microsoft.com/office/officeart/2008/layout/LinedList"/>
    <dgm:cxn modelId="{28A66926-C3C2-4BF5-90A9-DE344A80ED55}" type="presParOf" srcId="{4EF719A3-7B8C-4969-9F6D-3AF51120DF7B}" destId="{DC9BBC53-370E-4CFF-B214-1568D9A7FC50}" srcOrd="1" destOrd="0" presId="urn:microsoft.com/office/officeart/2008/layout/LinedList"/>
    <dgm:cxn modelId="{2AFDD773-2BF2-4773-97E3-35D79AFD31D5}" type="presParOf" srcId="{7242C3D4-272C-4C14-AA69-AB0A9FC4F76C}" destId="{81AC8A7B-0C47-4776-8F2C-F33112D71BF1}" srcOrd="2" destOrd="0" presId="urn:microsoft.com/office/officeart/2008/layout/LinedList"/>
    <dgm:cxn modelId="{5572ECA7-4EBC-44C5-93C1-7DEE179E5E83}" type="presParOf" srcId="{7242C3D4-272C-4C14-AA69-AB0A9FC4F76C}" destId="{59B71738-713D-4759-954C-4ECFFDCD55AA}" srcOrd="3" destOrd="0" presId="urn:microsoft.com/office/officeart/2008/layout/LinedList"/>
    <dgm:cxn modelId="{4D2FF0FF-3554-490D-90D9-74622E948E56}" type="presParOf" srcId="{59B71738-713D-4759-954C-4ECFFDCD55AA}" destId="{D2FE0638-761B-4B92-B72D-1F72C635F171}" srcOrd="0" destOrd="0" presId="urn:microsoft.com/office/officeart/2008/layout/LinedList"/>
    <dgm:cxn modelId="{04CDE5B0-EA57-428B-96B1-2AA3BDF89B1D}" type="presParOf" srcId="{59B71738-713D-4759-954C-4ECFFDCD55AA}" destId="{043C70FD-52C1-46E2-B437-02B450F38C7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FAEDE4D-1FE4-47D6-B1DF-97539989A045}" type="doc">
      <dgm:prSet loTypeId="urn:microsoft.com/office/officeart/2008/layout/LinedList" loCatId="list" qsTypeId="urn:microsoft.com/office/officeart/2005/8/quickstyle/simple3" qsCatId="simple" csTypeId="urn:microsoft.com/office/officeart/2005/8/colors/accent6_1" csCatId="accent6"/>
      <dgm:spPr/>
      <dgm:t>
        <a:bodyPr/>
        <a:lstStyle/>
        <a:p>
          <a:endParaRPr lang="en-US"/>
        </a:p>
      </dgm:t>
    </dgm:pt>
    <dgm:pt modelId="{F66D7E3B-95A1-4029-963E-ED3B92CEA093}">
      <dgm:prSet/>
      <dgm:spPr/>
      <dgm:t>
        <a:bodyPr/>
        <a:lstStyle/>
        <a:p>
          <a:r>
            <a:rPr lang="en-GB" dirty="0"/>
            <a:t>Thank You </a:t>
          </a:r>
          <a:endParaRPr lang="en-US" dirty="0"/>
        </a:p>
      </dgm:t>
    </dgm:pt>
    <dgm:pt modelId="{41911202-EE46-43E7-AB01-2E595CB76F5A}" type="parTrans" cxnId="{00DCDB65-C4B2-463E-81B7-70273FD0FB9E}">
      <dgm:prSet/>
      <dgm:spPr/>
      <dgm:t>
        <a:bodyPr/>
        <a:lstStyle/>
        <a:p>
          <a:endParaRPr lang="en-US"/>
        </a:p>
      </dgm:t>
    </dgm:pt>
    <dgm:pt modelId="{D105C50A-5DCA-4A15-B96B-07FC2108F4C3}" type="sibTrans" cxnId="{00DCDB65-C4B2-463E-81B7-70273FD0FB9E}">
      <dgm:prSet/>
      <dgm:spPr/>
      <dgm:t>
        <a:bodyPr/>
        <a:lstStyle/>
        <a:p>
          <a:endParaRPr lang="en-US"/>
        </a:p>
      </dgm:t>
    </dgm:pt>
    <dgm:pt modelId="{7E82CA84-AE40-48B7-8302-40B7AFCDE689}">
      <dgm:prSet/>
      <dgm:spPr/>
      <dgm:t>
        <a:bodyPr/>
        <a:lstStyle/>
        <a:p>
          <a:r>
            <a:rPr lang="en-GB" dirty="0"/>
            <a:t>Diolch yn fawr.</a:t>
          </a:r>
          <a:endParaRPr lang="en-US" dirty="0"/>
        </a:p>
      </dgm:t>
    </dgm:pt>
    <dgm:pt modelId="{CE1920F5-C512-4ECE-9AC4-0D7B0368C2A9}" type="parTrans" cxnId="{EE305513-EA1D-4F9E-B6DA-4D20AE141448}">
      <dgm:prSet/>
      <dgm:spPr/>
      <dgm:t>
        <a:bodyPr/>
        <a:lstStyle/>
        <a:p>
          <a:endParaRPr lang="en-US"/>
        </a:p>
      </dgm:t>
    </dgm:pt>
    <dgm:pt modelId="{B8F39AC9-7E4D-4FF4-BF83-B913E3BDA319}" type="sibTrans" cxnId="{EE305513-EA1D-4F9E-B6DA-4D20AE141448}">
      <dgm:prSet/>
      <dgm:spPr/>
      <dgm:t>
        <a:bodyPr/>
        <a:lstStyle/>
        <a:p>
          <a:endParaRPr lang="en-US"/>
        </a:p>
      </dgm:t>
    </dgm:pt>
    <dgm:pt modelId="{2A1AF9C8-0869-48CB-8775-846DACB18A2D}" type="pres">
      <dgm:prSet presAssocID="{4FAEDE4D-1FE4-47D6-B1DF-97539989A045}" presName="vert0" presStyleCnt="0">
        <dgm:presLayoutVars>
          <dgm:dir/>
          <dgm:animOne val="branch"/>
          <dgm:animLvl val="lvl"/>
        </dgm:presLayoutVars>
      </dgm:prSet>
      <dgm:spPr/>
    </dgm:pt>
    <dgm:pt modelId="{C5D2869E-6D5C-41B1-B982-589BBAA4D520}" type="pres">
      <dgm:prSet presAssocID="{F66D7E3B-95A1-4029-963E-ED3B92CEA093}" presName="thickLine" presStyleLbl="alignNode1" presStyleIdx="0" presStyleCnt="2"/>
      <dgm:spPr/>
    </dgm:pt>
    <dgm:pt modelId="{FA92F311-A28B-4610-A3D3-DC7BE3377740}" type="pres">
      <dgm:prSet presAssocID="{F66D7E3B-95A1-4029-963E-ED3B92CEA093}" presName="horz1" presStyleCnt="0"/>
      <dgm:spPr/>
    </dgm:pt>
    <dgm:pt modelId="{9602E8F4-2487-4D85-88E4-427AEDB340BC}" type="pres">
      <dgm:prSet presAssocID="{F66D7E3B-95A1-4029-963E-ED3B92CEA093}" presName="tx1" presStyleLbl="revTx" presStyleIdx="0" presStyleCnt="2"/>
      <dgm:spPr/>
    </dgm:pt>
    <dgm:pt modelId="{F3506D35-289E-41F2-BF84-26AD721FA2F0}" type="pres">
      <dgm:prSet presAssocID="{F66D7E3B-95A1-4029-963E-ED3B92CEA093}" presName="vert1" presStyleCnt="0"/>
      <dgm:spPr/>
    </dgm:pt>
    <dgm:pt modelId="{9B9AE3B5-6A4E-4B76-A2B4-036AEACB7869}" type="pres">
      <dgm:prSet presAssocID="{7E82CA84-AE40-48B7-8302-40B7AFCDE689}" presName="thickLine" presStyleLbl="alignNode1" presStyleIdx="1" presStyleCnt="2"/>
      <dgm:spPr/>
    </dgm:pt>
    <dgm:pt modelId="{F4AC08CD-63C7-41FE-8CE1-B8CB16706154}" type="pres">
      <dgm:prSet presAssocID="{7E82CA84-AE40-48B7-8302-40B7AFCDE689}" presName="horz1" presStyleCnt="0"/>
      <dgm:spPr/>
    </dgm:pt>
    <dgm:pt modelId="{2019A23C-9D11-4EAA-ADEF-2FDBA5E4AF02}" type="pres">
      <dgm:prSet presAssocID="{7E82CA84-AE40-48B7-8302-40B7AFCDE689}" presName="tx1" presStyleLbl="revTx" presStyleIdx="1" presStyleCnt="2"/>
      <dgm:spPr/>
    </dgm:pt>
    <dgm:pt modelId="{C3DA4D5F-01CF-49A8-BFF5-7E996447A433}" type="pres">
      <dgm:prSet presAssocID="{7E82CA84-AE40-48B7-8302-40B7AFCDE689}" presName="vert1" presStyleCnt="0"/>
      <dgm:spPr/>
    </dgm:pt>
  </dgm:ptLst>
  <dgm:cxnLst>
    <dgm:cxn modelId="{EE305513-EA1D-4F9E-B6DA-4D20AE141448}" srcId="{4FAEDE4D-1FE4-47D6-B1DF-97539989A045}" destId="{7E82CA84-AE40-48B7-8302-40B7AFCDE689}" srcOrd="1" destOrd="0" parTransId="{CE1920F5-C512-4ECE-9AC4-0D7B0368C2A9}" sibTransId="{B8F39AC9-7E4D-4FF4-BF83-B913E3BDA319}"/>
    <dgm:cxn modelId="{BB85D830-28A5-4696-91AF-BB8CD447DE0F}" type="presOf" srcId="{7E82CA84-AE40-48B7-8302-40B7AFCDE689}" destId="{2019A23C-9D11-4EAA-ADEF-2FDBA5E4AF02}" srcOrd="0" destOrd="0" presId="urn:microsoft.com/office/officeart/2008/layout/LinedList"/>
    <dgm:cxn modelId="{00DCDB65-C4B2-463E-81B7-70273FD0FB9E}" srcId="{4FAEDE4D-1FE4-47D6-B1DF-97539989A045}" destId="{F66D7E3B-95A1-4029-963E-ED3B92CEA093}" srcOrd="0" destOrd="0" parTransId="{41911202-EE46-43E7-AB01-2E595CB76F5A}" sibTransId="{D105C50A-5DCA-4A15-B96B-07FC2108F4C3}"/>
    <dgm:cxn modelId="{3D170669-2E31-4CF8-8C14-FDE4EA0BE7C9}" type="presOf" srcId="{4FAEDE4D-1FE4-47D6-B1DF-97539989A045}" destId="{2A1AF9C8-0869-48CB-8775-846DACB18A2D}" srcOrd="0" destOrd="0" presId="urn:microsoft.com/office/officeart/2008/layout/LinedList"/>
    <dgm:cxn modelId="{373699D3-FB58-475D-9A7B-CF589C217690}" type="presOf" srcId="{F66D7E3B-95A1-4029-963E-ED3B92CEA093}" destId="{9602E8F4-2487-4D85-88E4-427AEDB340BC}" srcOrd="0" destOrd="0" presId="urn:microsoft.com/office/officeart/2008/layout/LinedList"/>
    <dgm:cxn modelId="{11717C33-902F-405D-997D-C429338A7ED4}" type="presParOf" srcId="{2A1AF9C8-0869-48CB-8775-846DACB18A2D}" destId="{C5D2869E-6D5C-41B1-B982-589BBAA4D520}" srcOrd="0" destOrd="0" presId="urn:microsoft.com/office/officeart/2008/layout/LinedList"/>
    <dgm:cxn modelId="{85322812-FD9D-4941-B26A-0A001A54C1BA}" type="presParOf" srcId="{2A1AF9C8-0869-48CB-8775-846DACB18A2D}" destId="{FA92F311-A28B-4610-A3D3-DC7BE3377740}" srcOrd="1" destOrd="0" presId="urn:microsoft.com/office/officeart/2008/layout/LinedList"/>
    <dgm:cxn modelId="{BEDB3263-4DC7-4914-B6EB-80A09A7363C6}" type="presParOf" srcId="{FA92F311-A28B-4610-A3D3-DC7BE3377740}" destId="{9602E8F4-2487-4D85-88E4-427AEDB340BC}" srcOrd="0" destOrd="0" presId="urn:microsoft.com/office/officeart/2008/layout/LinedList"/>
    <dgm:cxn modelId="{4ED331AE-BBF8-48C0-BDF7-A588C796A387}" type="presParOf" srcId="{FA92F311-A28B-4610-A3D3-DC7BE3377740}" destId="{F3506D35-289E-41F2-BF84-26AD721FA2F0}" srcOrd="1" destOrd="0" presId="urn:microsoft.com/office/officeart/2008/layout/LinedList"/>
    <dgm:cxn modelId="{68C07BE6-0D95-445D-908D-E7C5248B0210}" type="presParOf" srcId="{2A1AF9C8-0869-48CB-8775-846DACB18A2D}" destId="{9B9AE3B5-6A4E-4B76-A2B4-036AEACB7869}" srcOrd="2" destOrd="0" presId="urn:microsoft.com/office/officeart/2008/layout/LinedList"/>
    <dgm:cxn modelId="{376232AD-01E3-4EE7-B8F4-929680F762E3}" type="presParOf" srcId="{2A1AF9C8-0869-48CB-8775-846DACB18A2D}" destId="{F4AC08CD-63C7-41FE-8CE1-B8CB16706154}" srcOrd="3" destOrd="0" presId="urn:microsoft.com/office/officeart/2008/layout/LinedList"/>
    <dgm:cxn modelId="{264DB0B3-D9D7-41A3-81D6-89ABBD69C446}" type="presParOf" srcId="{F4AC08CD-63C7-41FE-8CE1-B8CB16706154}" destId="{2019A23C-9D11-4EAA-ADEF-2FDBA5E4AF02}" srcOrd="0" destOrd="0" presId="urn:microsoft.com/office/officeart/2008/layout/LinedList"/>
    <dgm:cxn modelId="{1DCF0DE4-48E7-4EC2-8889-21FD29C9AF96}" type="presParOf" srcId="{F4AC08CD-63C7-41FE-8CE1-B8CB16706154}" destId="{C3DA4D5F-01CF-49A8-BFF5-7E996447A43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BF4FD0-B021-4826-B763-BA46C6FDC863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0EA32D4-58C0-4E99-BDE6-4A63F0418FC8}">
      <dsp:nvSpPr>
        <dsp:cNvPr id="0" name=""/>
        <dsp:cNvSpPr/>
      </dsp:nvSpPr>
      <dsp:spPr>
        <a:xfrm>
          <a:off x="0" y="0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Played for 3-4 hours at the elite level</a:t>
          </a:r>
          <a:endParaRPr lang="en-US" sz="1600" kern="1200" dirty="0"/>
        </a:p>
      </dsp:txBody>
      <dsp:txXfrm>
        <a:off x="0" y="0"/>
        <a:ext cx="6269038" cy="1393031"/>
      </dsp:txXfrm>
    </dsp:sp>
    <dsp:sp modelId="{78E2BFE8-98AE-44CC-A066-3A15EBE7BDF6}">
      <dsp:nvSpPr>
        <dsp:cNvPr id="0" name=""/>
        <dsp:cNvSpPr/>
      </dsp:nvSpPr>
      <dsp:spPr>
        <a:xfrm>
          <a:off x="0" y="1393031"/>
          <a:ext cx="6269038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76E5CF0-41AF-4B98-B4D1-9FD0A18441D3}">
      <dsp:nvSpPr>
        <dsp:cNvPr id="0" name=""/>
        <dsp:cNvSpPr/>
      </dsp:nvSpPr>
      <dsp:spPr>
        <a:xfrm>
          <a:off x="0" y="1393031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Change ends after 5 scores</a:t>
          </a:r>
          <a:endParaRPr lang="en-US" sz="1600" kern="1200" dirty="0"/>
        </a:p>
      </dsp:txBody>
      <dsp:txXfrm>
        <a:off x="0" y="1393031"/>
        <a:ext cx="6269038" cy="1393031"/>
      </dsp:txXfrm>
    </dsp:sp>
    <dsp:sp modelId="{6E096A1B-E003-4DAC-8119-CE4C219E8464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33C87C0-FE86-4773-8188-2B49AB29122F}">
      <dsp:nvSpPr>
        <dsp:cNvPr id="0" name=""/>
        <dsp:cNvSpPr/>
      </dsp:nvSpPr>
      <dsp:spPr>
        <a:xfrm>
          <a:off x="0" y="2786062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It is active end to end and throwing !</a:t>
          </a:r>
          <a:endParaRPr lang="en-US" sz="1600" kern="1200" dirty="0"/>
        </a:p>
      </dsp:txBody>
      <dsp:txXfrm>
        <a:off x="0" y="2786062"/>
        <a:ext cx="6269038" cy="1393031"/>
      </dsp:txXfrm>
    </dsp:sp>
    <dsp:sp modelId="{2136A44B-ECE0-4637-B83C-40166248C4A6}">
      <dsp:nvSpPr>
        <dsp:cNvPr id="0" name=""/>
        <dsp:cNvSpPr/>
      </dsp:nvSpPr>
      <dsp:spPr>
        <a:xfrm>
          <a:off x="0" y="4179093"/>
          <a:ext cx="6269038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40F9BDA-5D23-4205-9FF4-9217ED60D498}">
      <dsp:nvSpPr>
        <dsp:cNvPr id="0" name=""/>
        <dsp:cNvSpPr/>
      </dsp:nvSpPr>
      <dsp:spPr>
        <a:xfrm>
          <a:off x="0" y="4179093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We do not know how far they walk in a match – colleague at Trinity is keen to do some GPS tracking as we do not know the distance they cover.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Injuries – mainly knees and backs</a:t>
          </a:r>
          <a:endParaRPr lang="en-US" sz="1600" kern="1200" dirty="0"/>
        </a:p>
      </dsp:txBody>
      <dsp:txXfrm>
        <a:off x="0" y="4179093"/>
        <a:ext cx="6269038" cy="13930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0E17F5-78F2-45A2-98D8-C57C3549F397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7BBAA9E-7710-4E5B-A4CA-20EA4C4B87B8}">
      <dsp:nvSpPr>
        <dsp:cNvPr id="0" name=""/>
        <dsp:cNvSpPr/>
      </dsp:nvSpPr>
      <dsp:spPr>
        <a:xfrm>
          <a:off x="0" y="0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 mix of ages from 22 – 70 years</a:t>
          </a:r>
          <a:endParaRPr lang="en-US" sz="2800" kern="1200" dirty="0"/>
        </a:p>
      </dsp:txBody>
      <dsp:txXfrm>
        <a:off x="0" y="0"/>
        <a:ext cx="6269038" cy="1393031"/>
      </dsp:txXfrm>
    </dsp:sp>
    <dsp:sp modelId="{1DDFE71E-F2C2-4877-93C0-E04AB2DB9305}">
      <dsp:nvSpPr>
        <dsp:cNvPr id="0" name=""/>
        <dsp:cNvSpPr/>
      </dsp:nvSpPr>
      <dsp:spPr>
        <a:xfrm>
          <a:off x="0" y="1393031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7C87975-0996-4CE6-B3B6-3CBA4DCA4CA4}">
      <dsp:nvSpPr>
        <dsp:cNvPr id="0" name=""/>
        <dsp:cNvSpPr/>
      </dsp:nvSpPr>
      <dsp:spPr>
        <a:xfrm>
          <a:off x="0" y="1393031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Able bodied and para bowlers</a:t>
          </a:r>
          <a:endParaRPr lang="en-US" sz="2800" kern="1200" dirty="0"/>
        </a:p>
      </dsp:txBody>
      <dsp:txXfrm>
        <a:off x="0" y="1393031"/>
        <a:ext cx="6269038" cy="1393031"/>
      </dsp:txXfrm>
    </dsp:sp>
    <dsp:sp modelId="{E749C3F1-6AFD-4B64-A09A-F7EF265DE0B4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EABEA29-C3BB-4AF1-A708-77EB6E60523E}">
      <dsp:nvSpPr>
        <dsp:cNvPr id="0" name=""/>
        <dsp:cNvSpPr/>
      </dsp:nvSpPr>
      <dsp:spPr>
        <a:xfrm>
          <a:off x="0" y="2786062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 started working with them last year and attended a number of training camps along with a psychologist and physio</a:t>
          </a:r>
          <a:endParaRPr lang="en-US" sz="2800" kern="1200" dirty="0"/>
        </a:p>
      </dsp:txBody>
      <dsp:txXfrm>
        <a:off x="0" y="2786062"/>
        <a:ext cx="6269038" cy="1393031"/>
      </dsp:txXfrm>
    </dsp:sp>
    <dsp:sp modelId="{F27FFE20-EB35-4216-82AB-352C823031C1}">
      <dsp:nvSpPr>
        <dsp:cNvPr id="0" name=""/>
        <dsp:cNvSpPr/>
      </dsp:nvSpPr>
      <dsp:spPr>
        <a:xfrm>
          <a:off x="0" y="4179093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ED634BB-4E01-4C8B-8734-C94736B16707}">
      <dsp:nvSpPr>
        <dsp:cNvPr id="0" name=""/>
        <dsp:cNvSpPr/>
      </dsp:nvSpPr>
      <dsp:spPr>
        <a:xfrm>
          <a:off x="0" y="4179093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There has been limited input in the past – a few squad session with a nutritionist?</a:t>
          </a:r>
          <a:endParaRPr lang="en-US" sz="2800" kern="1200" dirty="0"/>
        </a:p>
      </dsp:txBody>
      <dsp:txXfrm>
        <a:off x="0" y="4179093"/>
        <a:ext cx="6269038" cy="13930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CCF811-1DCB-4EB4-BB76-34DACDC3234C}">
      <dsp:nvSpPr>
        <dsp:cNvPr id="0" name=""/>
        <dsp:cNvSpPr/>
      </dsp:nvSpPr>
      <dsp:spPr>
        <a:xfrm>
          <a:off x="0" y="2720"/>
          <a:ext cx="60896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5EC3D-7A70-43D9-9CE8-723D7625BA1F}">
      <dsp:nvSpPr>
        <dsp:cNvPr id="0" name=""/>
        <dsp:cNvSpPr/>
      </dsp:nvSpPr>
      <dsp:spPr>
        <a:xfrm>
          <a:off x="0" y="2720"/>
          <a:ext cx="6089650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Ensure they ate a meal with a mix of protein and CHO prior to the match – 3-4 hours before the match – they had to get on a bus to get to the venue</a:t>
          </a:r>
          <a:endParaRPr lang="en-US" sz="2400" kern="1200" dirty="0"/>
        </a:p>
      </dsp:txBody>
      <dsp:txXfrm>
        <a:off x="0" y="2720"/>
        <a:ext cx="6089650" cy="1855561"/>
      </dsp:txXfrm>
    </dsp:sp>
    <dsp:sp modelId="{18FE922A-0900-47E8-BEBF-8AC0D86C79AD}">
      <dsp:nvSpPr>
        <dsp:cNvPr id="0" name=""/>
        <dsp:cNvSpPr/>
      </dsp:nvSpPr>
      <dsp:spPr>
        <a:xfrm>
          <a:off x="0" y="1858281"/>
          <a:ext cx="6089650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579A98-39CD-4282-A515-2D87C6195FCA}">
      <dsp:nvSpPr>
        <dsp:cNvPr id="0" name=""/>
        <dsp:cNvSpPr/>
      </dsp:nvSpPr>
      <dsp:spPr>
        <a:xfrm>
          <a:off x="0" y="1858281"/>
          <a:ext cx="6089650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An hour pre-match every player to down a pint of water – so they start fully hydrated.</a:t>
          </a:r>
          <a:endParaRPr lang="en-US" sz="2400" kern="1200" dirty="0"/>
        </a:p>
      </dsp:txBody>
      <dsp:txXfrm>
        <a:off x="0" y="1858281"/>
        <a:ext cx="6089650" cy="1855561"/>
      </dsp:txXfrm>
    </dsp:sp>
    <dsp:sp modelId="{C7F885A2-3815-405B-930C-FE6723CDF12C}">
      <dsp:nvSpPr>
        <dsp:cNvPr id="0" name=""/>
        <dsp:cNvSpPr/>
      </dsp:nvSpPr>
      <dsp:spPr>
        <a:xfrm>
          <a:off x="0" y="3713843"/>
          <a:ext cx="608965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FE628E-24F9-4238-B926-54039A29ED09}">
      <dsp:nvSpPr>
        <dsp:cNvPr id="0" name=""/>
        <dsp:cNvSpPr/>
      </dsp:nvSpPr>
      <dsp:spPr>
        <a:xfrm>
          <a:off x="0" y="3713843"/>
          <a:ext cx="6089650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Coaches would put together a snack pack for each athlete for every match – probably a mix of fruit, cereal bars, Jaffa cakes, jam sandwiches – player choice but a minimum of 4 snacks</a:t>
          </a:r>
          <a:endParaRPr lang="en-US" sz="2400" kern="1200" dirty="0"/>
        </a:p>
      </dsp:txBody>
      <dsp:txXfrm>
        <a:off x="0" y="3713843"/>
        <a:ext cx="6089650" cy="185556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221B33-E8C5-45F3-8D3F-BC278C972219}">
      <dsp:nvSpPr>
        <dsp:cNvPr id="0" name=""/>
        <dsp:cNvSpPr/>
      </dsp:nvSpPr>
      <dsp:spPr>
        <a:xfrm>
          <a:off x="0" y="18022"/>
          <a:ext cx="6089650" cy="13127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After 5 ends each player to eat a snack</a:t>
          </a:r>
          <a:endParaRPr lang="en-US" sz="3300" kern="1200" dirty="0"/>
        </a:p>
      </dsp:txBody>
      <dsp:txXfrm>
        <a:off x="64083" y="82105"/>
        <a:ext cx="5961484" cy="1184574"/>
      </dsp:txXfrm>
    </dsp:sp>
    <dsp:sp modelId="{003D2D4B-8F08-4B6F-B4CF-CE5F5D87C3DE}">
      <dsp:nvSpPr>
        <dsp:cNvPr id="0" name=""/>
        <dsp:cNvSpPr/>
      </dsp:nvSpPr>
      <dsp:spPr>
        <a:xfrm>
          <a:off x="0" y="1425802"/>
          <a:ext cx="6089650" cy="1312740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Coaches to ensure they have a bottle of water every hour</a:t>
          </a:r>
          <a:endParaRPr lang="en-US" sz="3300" kern="1200" dirty="0"/>
        </a:p>
      </dsp:txBody>
      <dsp:txXfrm>
        <a:off x="64083" y="1489885"/>
        <a:ext cx="5961484" cy="1184574"/>
      </dsp:txXfrm>
    </dsp:sp>
    <dsp:sp modelId="{EC260483-2513-4571-AA52-6AFF2CCF353C}">
      <dsp:nvSpPr>
        <dsp:cNvPr id="0" name=""/>
        <dsp:cNvSpPr/>
      </dsp:nvSpPr>
      <dsp:spPr>
        <a:xfrm>
          <a:off x="0" y="2833582"/>
          <a:ext cx="6089650" cy="1312740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Post match to eat a meal in the athlete village</a:t>
          </a:r>
          <a:endParaRPr lang="en-US" sz="3300" kern="1200" dirty="0"/>
        </a:p>
      </dsp:txBody>
      <dsp:txXfrm>
        <a:off x="64083" y="2897665"/>
        <a:ext cx="5961484" cy="1184574"/>
      </dsp:txXfrm>
    </dsp:sp>
    <dsp:sp modelId="{EC6CCE09-B2EF-4A24-83AB-3F6333C9577F}">
      <dsp:nvSpPr>
        <dsp:cNvPr id="0" name=""/>
        <dsp:cNvSpPr/>
      </dsp:nvSpPr>
      <dsp:spPr>
        <a:xfrm>
          <a:off x="0" y="4241362"/>
          <a:ext cx="6089650" cy="131274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At the camps we discussed food to eat whilst training</a:t>
          </a:r>
          <a:endParaRPr lang="en-US" sz="3300" kern="1200" dirty="0"/>
        </a:p>
      </dsp:txBody>
      <dsp:txXfrm>
        <a:off x="64083" y="4305445"/>
        <a:ext cx="5961484" cy="11845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5DE766-A879-4478-917F-AE22A7A00939}">
      <dsp:nvSpPr>
        <dsp:cNvPr id="0" name=""/>
        <dsp:cNvSpPr/>
      </dsp:nvSpPr>
      <dsp:spPr>
        <a:xfrm>
          <a:off x="0" y="2720"/>
          <a:ext cx="6089650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DE746EE-7263-4AEB-B8A1-5C0BDADF0D3C}">
      <dsp:nvSpPr>
        <dsp:cNvPr id="0" name=""/>
        <dsp:cNvSpPr/>
      </dsp:nvSpPr>
      <dsp:spPr>
        <a:xfrm>
          <a:off x="0" y="2720"/>
          <a:ext cx="6089650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I watched quite a number of matches and observed them drinking and eating</a:t>
          </a:r>
          <a:endParaRPr lang="en-US" sz="3700" kern="1200" dirty="0"/>
        </a:p>
      </dsp:txBody>
      <dsp:txXfrm>
        <a:off x="0" y="2720"/>
        <a:ext cx="6089650" cy="1855561"/>
      </dsp:txXfrm>
    </dsp:sp>
    <dsp:sp modelId="{E99E15FC-7F11-4CB4-9E14-CC27C02011EA}">
      <dsp:nvSpPr>
        <dsp:cNvPr id="0" name=""/>
        <dsp:cNvSpPr/>
      </dsp:nvSpPr>
      <dsp:spPr>
        <a:xfrm>
          <a:off x="0" y="1858281"/>
          <a:ext cx="6089650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7BD0167-34A2-4991-B7F5-40DD155D14D6}">
      <dsp:nvSpPr>
        <dsp:cNvPr id="0" name=""/>
        <dsp:cNvSpPr/>
      </dsp:nvSpPr>
      <dsp:spPr>
        <a:xfrm>
          <a:off x="0" y="1858281"/>
          <a:ext cx="6089650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I spent  a lot of time in my kitchen on observation!</a:t>
          </a:r>
          <a:endParaRPr lang="en-US" sz="3700" kern="1200" dirty="0"/>
        </a:p>
      </dsp:txBody>
      <dsp:txXfrm>
        <a:off x="0" y="1858281"/>
        <a:ext cx="6089650" cy="1855561"/>
      </dsp:txXfrm>
    </dsp:sp>
    <dsp:sp modelId="{FFC94A0F-4ACD-4384-8F4B-9D3AE30C4564}">
      <dsp:nvSpPr>
        <dsp:cNvPr id="0" name=""/>
        <dsp:cNvSpPr/>
      </dsp:nvSpPr>
      <dsp:spPr>
        <a:xfrm>
          <a:off x="0" y="3713843"/>
          <a:ext cx="6089650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D9EA277-59F0-45BC-B5C1-812F0DE7FA6C}">
      <dsp:nvSpPr>
        <dsp:cNvPr id="0" name=""/>
        <dsp:cNvSpPr/>
      </dsp:nvSpPr>
      <dsp:spPr>
        <a:xfrm>
          <a:off x="0" y="3713843"/>
          <a:ext cx="6089650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Reports from a camp last month were very positive</a:t>
          </a:r>
          <a:endParaRPr lang="en-US" sz="3700" kern="1200" dirty="0"/>
        </a:p>
      </dsp:txBody>
      <dsp:txXfrm>
        <a:off x="0" y="3713843"/>
        <a:ext cx="6089650" cy="185556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70B007-E3F0-42F7-9E3C-672DA86D6583}">
      <dsp:nvSpPr>
        <dsp:cNvPr id="0" name=""/>
        <dsp:cNvSpPr/>
      </dsp:nvSpPr>
      <dsp:spPr>
        <a:xfrm>
          <a:off x="0" y="38733"/>
          <a:ext cx="6089650" cy="269260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Yes – players felt less tired or fatigued after rounds </a:t>
          </a:r>
          <a:endParaRPr lang="en-US" sz="3800" kern="1200" dirty="0"/>
        </a:p>
      </dsp:txBody>
      <dsp:txXfrm>
        <a:off x="131442" y="170175"/>
        <a:ext cx="5826766" cy="2429724"/>
      </dsp:txXfrm>
    </dsp:sp>
    <dsp:sp modelId="{CE4288DD-9E34-4AD4-8FFE-57C538C33612}">
      <dsp:nvSpPr>
        <dsp:cNvPr id="0" name=""/>
        <dsp:cNvSpPr/>
      </dsp:nvSpPr>
      <dsp:spPr>
        <a:xfrm>
          <a:off x="0" y="2840782"/>
          <a:ext cx="6089650" cy="269260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Dehydration was not an issue at all – remember it was snowing when they left Wales!</a:t>
          </a:r>
          <a:endParaRPr lang="en-US" sz="3800" kern="1200" dirty="0"/>
        </a:p>
      </dsp:txBody>
      <dsp:txXfrm>
        <a:off x="131442" y="2972224"/>
        <a:ext cx="5826766" cy="24297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CBF320-0758-4A00-B9A2-64E96AE16DBE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D686B7-DFE1-4E21-B3A1-24C714F181CE}">
      <dsp:nvSpPr>
        <dsp:cNvPr id="0" name=""/>
        <dsp:cNvSpPr/>
      </dsp:nvSpPr>
      <dsp:spPr>
        <a:xfrm>
          <a:off x="0" y="0"/>
          <a:ext cx="6269038" cy="278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All athletes need nutrition advice no matter what the sport – if I was choosing a topic for my DProf now I might have gone with Bowls!</a:t>
          </a:r>
          <a:endParaRPr lang="en-US" sz="3600" kern="1200" dirty="0"/>
        </a:p>
      </dsp:txBody>
      <dsp:txXfrm>
        <a:off x="0" y="0"/>
        <a:ext cx="6269038" cy="2786062"/>
      </dsp:txXfrm>
    </dsp:sp>
    <dsp:sp modelId="{81AC8A7B-0C47-4776-8F2C-F33112D71BF1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FE0638-761B-4B92-B72D-1F72C635F171}">
      <dsp:nvSpPr>
        <dsp:cNvPr id="0" name=""/>
        <dsp:cNvSpPr/>
      </dsp:nvSpPr>
      <dsp:spPr>
        <a:xfrm>
          <a:off x="0" y="2786062"/>
          <a:ext cx="6269038" cy="278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It needs to be sports specific advice – this group are very individual and all age groups</a:t>
          </a:r>
          <a:endParaRPr lang="en-US" sz="3600" kern="1200" dirty="0"/>
        </a:p>
      </dsp:txBody>
      <dsp:txXfrm>
        <a:off x="0" y="2786062"/>
        <a:ext cx="6269038" cy="278606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D2869E-6D5C-41B1-B982-589BBAA4D520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602E8F4-2487-4D85-88E4-427AEDB340BC}">
      <dsp:nvSpPr>
        <dsp:cNvPr id="0" name=""/>
        <dsp:cNvSpPr/>
      </dsp:nvSpPr>
      <dsp:spPr>
        <a:xfrm>
          <a:off x="0" y="0"/>
          <a:ext cx="6269038" cy="278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Thank You </a:t>
          </a:r>
          <a:endParaRPr lang="en-US" sz="6500" kern="1200" dirty="0"/>
        </a:p>
      </dsp:txBody>
      <dsp:txXfrm>
        <a:off x="0" y="0"/>
        <a:ext cx="6269038" cy="2786062"/>
      </dsp:txXfrm>
    </dsp:sp>
    <dsp:sp modelId="{9B9AE3B5-6A4E-4B76-A2B4-036AEACB7869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019A23C-9D11-4EAA-ADEF-2FDBA5E4AF02}">
      <dsp:nvSpPr>
        <dsp:cNvPr id="0" name=""/>
        <dsp:cNvSpPr/>
      </dsp:nvSpPr>
      <dsp:spPr>
        <a:xfrm>
          <a:off x="0" y="2786062"/>
          <a:ext cx="6269038" cy="278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Diolch yn fawr.</a:t>
          </a:r>
          <a:endParaRPr lang="en-US" sz="6500" kern="1200" dirty="0"/>
        </a:p>
      </dsp:txBody>
      <dsp:txXfrm>
        <a:off x="0" y="2786062"/>
        <a:ext cx="6269038" cy="27860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245D1-93F1-4F7E-B55D-7DED8CD124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426294-B0DF-42D6-9EB1-8F8E5A51F9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066C1-F4E7-4398-ACCA-B06CA576A8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B2F3A-3BEB-488C-BB3D-16EF5F042DF1}" type="datetimeFigureOut">
              <a:rPr lang="en-GB" smtClean="0"/>
              <a:t>06/06/2018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A44D61-9C47-4D1B-89B2-691200C64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96DE7-61E9-4AE4-AA82-D8CB73996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28C13-FF99-4376-8302-FA7B6907FB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2708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1FA32-B748-409C-9BCF-1FF11DF1B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CEDD5-C939-4063-91EF-77ACDA23C7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5AFD4-57B8-4F83-B906-1D8573BF0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B2F3A-3BEB-488C-BB3D-16EF5F042DF1}" type="datetimeFigureOut">
              <a:rPr lang="en-GB" smtClean="0"/>
              <a:t>06/06/2018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22A7FC-853B-46E6-9F10-B1AEE9C74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3C6E3-D4A5-4D23-ACAC-78F0F3679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28C13-FF99-4376-8302-FA7B6907FB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845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E37AF-6D21-4F31-8A85-F1352CA0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C6C9C7-C417-498F-A3FE-59A3239E6D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236397-D7FD-465A-88D6-B7DAA9830B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B2F3A-3BEB-488C-BB3D-16EF5F042DF1}" type="datetimeFigureOut">
              <a:rPr lang="en-GB" smtClean="0"/>
              <a:t>06/06/2018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76264D-3A76-41EA-91B9-3B3CF6A80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123C5F-F529-47A5-84D3-F0737A4E8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28C13-FF99-4376-8302-FA7B6907FB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3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D7498-6F5D-4C0E-BD44-254A058E4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4CC73-EAF1-45F4-B7C6-AD61F090B4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022D1D-156A-42BD-AFF1-C50D7B1AF5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2674D3-4DB1-4E0E-8E5A-7F918AEE9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B2F3A-3BEB-488C-BB3D-16EF5F042DF1}" type="datetimeFigureOut">
              <a:rPr lang="en-GB" smtClean="0"/>
              <a:t>06/06/2018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E62BB7-DF95-492C-9DD8-0680A94B5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8C13D2-EE3A-418A-9C4F-A0B566D13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28C13-FF99-4376-8302-FA7B6907FB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740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AA1E9-6092-457E-A4FA-6644A6DF6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D29298-C903-41E1-BFBF-AFF8ADAB5B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C83FA1-7419-41AD-8D78-62FB8C5C73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14960E-DBCB-479C-BDDB-3F44C88796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15D83C-E83C-4E19-B907-F61CD46F38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9B482E-FA29-4EE5-9349-7BC67C3B5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B2F3A-3BEB-488C-BB3D-16EF5F042DF1}" type="datetimeFigureOut">
              <a:rPr lang="en-GB" smtClean="0"/>
              <a:t>06/06/2018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DC453F-1831-4973-9AA8-09002DA36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9ECAEB-FCCC-4A89-AFD2-D75DD39E4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28C13-FF99-4376-8302-FA7B6907FB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102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3CF01-F1CA-4B09-932D-5062AE34E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1B4209-E31D-4173-B53D-1D45563F6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B2F3A-3BEB-488C-BB3D-16EF5F042DF1}" type="datetimeFigureOut">
              <a:rPr lang="en-GB" smtClean="0"/>
              <a:t>06/06/2018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D53FE0-88D7-43A6-BC8A-B765E85B5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FB8DEB-20F2-47D3-9152-8B6AF91E9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28C13-FF99-4376-8302-FA7B6907FB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641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456210-CD7A-492C-962D-5BC1617FA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B2F3A-3BEB-488C-BB3D-16EF5F042DF1}" type="datetimeFigureOut">
              <a:rPr lang="en-GB" smtClean="0"/>
              <a:t>06/06/2018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02D815-AEDE-46DF-9E0A-BFF81198F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4435D8-2FD9-4EA8-A8D2-C50134E56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28C13-FF99-4376-8302-FA7B6907FB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637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6E3B5-B6B6-47E1-B5FF-0E917C5A8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BA180-50BE-415C-9760-F9386171DC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0E8404-EBC7-4648-B6EC-6DBB2D2E64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468EB2-21EF-4D05-A004-C4BD07D1A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B2F3A-3BEB-488C-BB3D-16EF5F042DF1}" type="datetimeFigureOut">
              <a:rPr lang="en-GB" smtClean="0"/>
              <a:t>06/06/2018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0D09CC-FFF2-43D1-A07D-D51BD492D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2B3617-2AC3-400A-A39A-AC8ED62FD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28C13-FF99-4376-8302-FA7B6907FB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3529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F1F68-B3C1-46E3-9E42-5ADF895C1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F53A62-014E-4B44-A9B7-7864741B12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E84EA0-102E-4EBE-807C-7294AB3966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8D13C6-E052-4D83-A20C-2775273EB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B2F3A-3BEB-488C-BB3D-16EF5F042DF1}" type="datetimeFigureOut">
              <a:rPr lang="en-GB" smtClean="0"/>
              <a:t>06/06/2018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7E3251-80CD-4CF7-BBD5-61E93A2E5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A2ADD4-577D-420D-8209-713C0DD37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28C13-FF99-4376-8302-FA7B6907FB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999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0EC57-0AC5-4976-AC9F-B4EB9C073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2504C2-4CBB-4B7E-8DA0-A9247A3127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1999D-3880-4F62-A6A4-E6197AD131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B2F3A-3BEB-488C-BB3D-16EF5F042DF1}" type="datetimeFigureOut">
              <a:rPr lang="en-GB" smtClean="0"/>
              <a:t>06/06/2018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22AB78-5C75-41B9-966E-74E84EFD4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622DA-61CC-476E-AA79-F904D1372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28C13-FF99-4376-8302-FA7B6907FB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3343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57AFFD-E97C-4205-86B8-635B27C5761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678D64-FB94-4DD3-B50A-1E5593240F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B3F048-8F36-45D0-937A-883B5C72B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B2F3A-3BEB-488C-BB3D-16EF5F042DF1}" type="datetimeFigureOut">
              <a:rPr lang="en-GB" smtClean="0"/>
              <a:t>06/06/2018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C98349-A56A-4E12-8BD4-6372D0B1F3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8326F-0089-4C0A-8268-007BE5E0F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28C13-FF99-4376-8302-FA7B6907FB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081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C85896-60FF-41D6-8316-2B8AF4709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FDD7B7-C87E-44B3-B4A2-1163BB2A58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2FD1B1-B49F-41A3-8F94-F1D89FA826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7B2F3A-3BEB-488C-BB3D-16EF5F042DF1}" type="datetimeFigureOut">
              <a:rPr lang="en-GB" smtClean="0"/>
              <a:t>06/06/2018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5A1D42-EB4F-49DB-88F3-C4C88A8ED2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77F1B3-4916-4142-95F5-340A973F75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128C13-FF99-4376-8302-FA7B6907FBB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374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cid:image001.png@01D0EA4A.2BD679A0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wmok.com/2010/12/01/1950s-pyrex-bowls-in-every-kitchen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59AE206-7EBA-4D33-8BC9-9D8158553F0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E8E38ED-369A-44C2-B635-0BED0E48A6E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val 21">
            <a:extLst>
              <a:ext uri="{FF2B5EF4-FFF2-40B4-BE49-F238E27FC236}">
                <a16:creationId xmlns:a16="http://schemas.microsoft.com/office/drawing/2014/main" id="{B672F332-AF08-46C6-94F0-77684310D7B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4244EF8-D73A-40E1-BE73-D46E6B4B04E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6437D937-A7F1-4011-92B4-328E5BE1B16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B84D7E8-4ECB-42D7-ADBF-01689B0F24A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FF82B4-8EE0-40D6-BB16-6420F4F824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4525347"/>
            <a:ext cx="6801321" cy="1737360"/>
          </a:xfrm>
        </p:spPr>
        <p:txBody>
          <a:bodyPr anchor="ctr">
            <a:normAutofit fontScale="90000"/>
          </a:bodyPr>
          <a:lstStyle/>
          <a:p>
            <a:pPr algn="l"/>
            <a:r>
              <a:rPr lang="en-GB" sz="3800" b="1" dirty="0"/>
              <a:t>Nutrition for bowls - maximising potential for the gold coast and another aspect of Dietitians do Prevention!</a:t>
            </a:r>
            <a:endParaRPr lang="en-GB" sz="3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EA053D-0A16-41E1-BA90-2AC1E440EE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61258" y="4525347"/>
            <a:ext cx="3258675" cy="1737360"/>
          </a:xfrm>
        </p:spPr>
        <p:txBody>
          <a:bodyPr anchor="ctr">
            <a:normAutofit/>
          </a:bodyPr>
          <a:lstStyle/>
          <a:p>
            <a:pPr algn="l"/>
            <a:r>
              <a:rPr lang="en-GB" sz="2200" dirty="0"/>
              <a:t>Chris Cashin MSc DProf (c)</a:t>
            </a:r>
          </a:p>
          <a:p>
            <a:pPr algn="l"/>
            <a:r>
              <a:rPr lang="en-GB" sz="2200" dirty="0"/>
              <a:t>Registered Dietitian</a:t>
            </a:r>
          </a:p>
          <a:p>
            <a:pPr algn="l"/>
            <a:r>
              <a:rPr lang="en-GB" sz="2200" dirty="0"/>
              <a:t>Registered Nutritionist</a:t>
            </a:r>
          </a:p>
          <a:p>
            <a:pPr algn="l"/>
            <a:r>
              <a:rPr lang="en-GB" sz="2200" dirty="0"/>
              <a:t>SENr - Practitioner</a:t>
            </a:r>
          </a:p>
        </p:txBody>
      </p:sp>
    </p:spTree>
    <p:extLst>
      <p:ext uri="{BB962C8B-B14F-4D97-AF65-F5344CB8AC3E}">
        <p14:creationId xmlns:p14="http://schemas.microsoft.com/office/powerpoint/2010/main" val="191898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/>
    </mc:Choice>
    <mc:Fallback xmlns="">
      <p:transition advClick="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Image may contain: 1 person">
            <a:extLst>
              <a:ext uri="{FF2B5EF4-FFF2-40B4-BE49-F238E27FC236}">
                <a16:creationId xmlns:a16="http://schemas.microsoft.com/office/drawing/2014/main" id="{B75AADC2-50AD-4C53-AABA-7A485E7B5FB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8528"/>
          <a:stretch/>
        </p:blipFill>
        <p:spPr bwMode="auto"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3012A42-B007-402C-8C8C-A8BE31980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Before I start!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BB79E24-CA8E-4ED4-8701-3BBDE6EE75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5321" y="2575034"/>
            <a:ext cx="5120113" cy="34622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 dirty="0"/>
              <a:t>Some of you may know Sue Hill (Budd) – she sadly died 2 weeks ago cruelly from MND.</a:t>
            </a:r>
          </a:p>
          <a:p>
            <a:r>
              <a:rPr lang="en-US" sz="1800" dirty="0"/>
              <a:t>Sue was an amazing woman – kind, caring and always smiling.</a:t>
            </a:r>
          </a:p>
          <a:p>
            <a:r>
              <a:rPr lang="en-US" sz="1800" dirty="0"/>
              <a:t>Also she was a pretty good dietitian – a credit to our profession.</a:t>
            </a:r>
          </a:p>
          <a:p>
            <a:r>
              <a:rPr lang="en-US" sz="1800" dirty="0"/>
              <a:t>I will miss her terribly!</a:t>
            </a:r>
          </a:p>
        </p:txBody>
      </p:sp>
    </p:spTree>
    <p:extLst>
      <p:ext uri="{BB962C8B-B14F-4D97-AF65-F5344CB8AC3E}">
        <p14:creationId xmlns:p14="http://schemas.microsoft.com/office/powerpoint/2010/main" val="3183104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Rectangle 191">
            <a:extLst>
              <a:ext uri="{FF2B5EF4-FFF2-40B4-BE49-F238E27FC236}">
                <a16:creationId xmlns:a16="http://schemas.microsoft.com/office/drawing/2014/main" id="{BBDB9CBB-F581-4208-9C34-D4E8577A9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rgbClr val="4754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Rounded Rectangle 9">
            <a:extLst>
              <a:ext uri="{FF2B5EF4-FFF2-40B4-BE49-F238E27FC236}">
                <a16:creationId xmlns:a16="http://schemas.microsoft.com/office/drawing/2014/main" id="{F8F2DBF4-5F7B-457C-98A0-0337482F2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2" y="484632"/>
            <a:ext cx="3666744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house that has a sign on the side of a road&#10;&#10;Description generated with very high confidence">
            <a:extLst>
              <a:ext uri="{FF2B5EF4-FFF2-40B4-BE49-F238E27FC236}">
                <a16:creationId xmlns:a16="http://schemas.microsoft.com/office/drawing/2014/main" id="{4907611A-BDC9-49EB-820E-910935C343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65"/>
          <a:stretch/>
        </p:blipFill>
        <p:spPr>
          <a:xfrm>
            <a:off x="804672" y="923253"/>
            <a:ext cx="3026664" cy="1394942"/>
          </a:xfrm>
          <a:prstGeom prst="rect">
            <a:avLst/>
          </a:prstGeom>
          <a:effectLst/>
        </p:spPr>
      </p:pic>
      <p:pic>
        <p:nvPicPr>
          <p:cNvPr id="7" name="Picture 6" descr="Discover University of Wales Trinity Saint David">
            <a:extLst>
              <a:ext uri="{FF2B5EF4-FFF2-40B4-BE49-F238E27FC236}">
                <a16:creationId xmlns:a16="http://schemas.microsoft.com/office/drawing/2014/main" id="{02BACD83-0309-4DF8-9AD3-BD0E7AAA7E9F}"/>
              </a:ext>
            </a:extLst>
          </p:cNvPr>
          <p:cNvPicPr/>
          <p:nvPr/>
        </p:nvPicPr>
        <p:blipFill rotWithShape="1"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678" b="-1"/>
          <a:stretch>
            <a:fillRect/>
          </a:stretch>
        </p:blipFill>
        <p:spPr bwMode="auto">
          <a:xfrm>
            <a:off x="804672" y="4397000"/>
            <a:ext cx="3026663" cy="1418951"/>
          </a:xfrm>
          <a:prstGeom prst="rect">
            <a:avLst/>
          </a:prstGeom>
          <a:noFill/>
        </p:spPr>
      </p:pic>
      <p:pic>
        <p:nvPicPr>
          <p:cNvPr id="2056" name="Picture 8" descr="http://www.senr.org.uk/wp-content/uploads/SENr-approved-undergrad-prog.jpg">
            <a:extLst>
              <a:ext uri="{FF2B5EF4-FFF2-40B4-BE49-F238E27FC236}">
                <a16:creationId xmlns:a16="http://schemas.microsoft.com/office/drawing/2014/main" id="{0EEC5137-C960-4529-A4BE-234E42CA8A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56" b="-3"/>
          <a:stretch/>
        </p:blipFill>
        <p:spPr bwMode="auto">
          <a:xfrm>
            <a:off x="804672" y="2657763"/>
            <a:ext cx="3026664" cy="1394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9E8829-1A1B-474C-A25B-C2D569AA1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878" y="629266"/>
            <a:ext cx="6422849" cy="1676603"/>
          </a:xfrm>
        </p:spPr>
        <p:txBody>
          <a:bodyPr>
            <a:normAutofit/>
          </a:bodyPr>
          <a:lstStyle/>
          <a:p>
            <a:r>
              <a:rPr lang="en-GB" dirty="0"/>
              <a:t>Who am I?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872C80-733C-4298-844C-549D18CF48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880" y="2438400"/>
            <a:ext cx="6422848" cy="3785419"/>
          </a:xfrm>
        </p:spPr>
        <p:txBody>
          <a:bodyPr>
            <a:normAutofit/>
          </a:bodyPr>
          <a:lstStyle/>
          <a:p>
            <a:r>
              <a:rPr lang="en-GB" sz="2000" dirty="0"/>
              <a:t>Freelance Dietitian and Nutritionist</a:t>
            </a:r>
          </a:p>
          <a:p>
            <a:endParaRPr lang="en-GB" sz="2000" dirty="0"/>
          </a:p>
          <a:p>
            <a:r>
              <a:rPr lang="en-GB" sz="2000" dirty="0"/>
              <a:t>Lecturer at the University of Wales</a:t>
            </a:r>
          </a:p>
          <a:p>
            <a:pPr marL="0" indent="0">
              <a:buNone/>
            </a:pPr>
            <a:r>
              <a:rPr lang="en-GB" sz="2000" dirty="0"/>
              <a:t>   Trinity Saint David – West Wales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Only approved undergraduate degree in Wales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4942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4A809D5-3600-46D4-A466-67F2349A54F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icture containing dishware, table, plate, sitting&#10;&#10;Description generated with very high confidence">
            <a:extLst>
              <a:ext uri="{FF2B5EF4-FFF2-40B4-BE49-F238E27FC236}">
                <a16:creationId xmlns:a16="http://schemas.microsoft.com/office/drawing/2014/main" id="{DA6559A5-8527-42BD-8AB7-A21BB49B236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937" r="14722" b="2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9051BE-9352-491F-AC79-5F1C43046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/>
              <a:t>Bowls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71902-D6EF-47DA-9AFB-3A8E59CD6F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120113" cy="3462228"/>
          </a:xfrm>
        </p:spPr>
        <p:txBody>
          <a:bodyPr>
            <a:normAutofit/>
          </a:bodyPr>
          <a:lstStyle/>
          <a:p>
            <a:r>
              <a:rPr lang="en-GB" sz="1800" dirty="0"/>
              <a:t>One of the most popular sports in the UK.</a:t>
            </a:r>
          </a:p>
          <a:p>
            <a:r>
              <a:rPr lang="en-GB" sz="1800" dirty="0"/>
              <a:t>It is Not just for Oldies – there are plenty of youngsters</a:t>
            </a:r>
          </a:p>
          <a:p>
            <a:r>
              <a:rPr lang="en-GB" sz="1800" dirty="0"/>
              <a:t>There is very little research – only major paper is on hydration that is major issue in the summer in Australia!</a:t>
            </a:r>
          </a:p>
          <a:p>
            <a:endParaRPr lang="en-GB" sz="1800" dirty="0"/>
          </a:p>
          <a:p>
            <a:r>
              <a:rPr lang="en-GB" sz="1800" dirty="0"/>
              <a:t>Google Bowls and this is what you get 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8E3AF8-FE7B-487C-A269-9FD6427997B6}"/>
              </a:ext>
            </a:extLst>
          </p:cNvPr>
          <p:cNvSpPr txBox="1"/>
          <p:nvPr/>
        </p:nvSpPr>
        <p:spPr>
          <a:xfrm>
            <a:off x="9751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://www.awmok.com/2010/12/01/1950s-pyrex-bowls-in-every-kitchen/"/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sa/3.0/"/>
              </a:rPr>
              <a:t>CC BY-NC-SA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104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8E89D5E-1885-4160-AC77-CC471DD1D0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D2BD1-98F9-412D-905B-3A843EF4078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E27B7FB-71AC-4C5B-A3CC-18777F997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Game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F90871-C9E2-431D-8F0C-C0F528EE74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6872467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2002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8E89D5E-1885-4160-AC77-CC471DD1D0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D2BD1-98F9-412D-905B-3A843EF4078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88C1E3F-9392-4FB8-B631-0DE5A4F2C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Squad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606424-E7B8-486E-9097-09A40E0B05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197370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7598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490B860-E891-4AD9-A6E7-93375DF8E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accent1"/>
                </a:solidFill>
              </a:rPr>
              <a:t>The issues – conversations at the first camp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E804A-F8CD-4E34-B4AE-2A50832256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Weight management</a:t>
            </a:r>
          </a:p>
          <a:p>
            <a:r>
              <a:rPr lang="en-GB" sz="2400" dirty="0"/>
              <a:t>Fitness levels</a:t>
            </a:r>
          </a:p>
          <a:p>
            <a:r>
              <a:rPr lang="en-GB" sz="2400" dirty="0"/>
              <a:t>Pre competition meals </a:t>
            </a:r>
          </a:p>
          <a:p>
            <a:r>
              <a:rPr lang="en-GB" sz="2400" dirty="0"/>
              <a:t>What to eat during competitions</a:t>
            </a:r>
          </a:p>
          <a:p>
            <a:r>
              <a:rPr lang="en-GB" sz="2400" dirty="0"/>
              <a:t>Re fuelling</a:t>
            </a:r>
          </a:p>
          <a:p>
            <a:r>
              <a:rPr lang="en-GB" sz="2400" dirty="0"/>
              <a:t>Hydration – a key issue at the Gold Coast</a:t>
            </a:r>
          </a:p>
        </p:txBody>
      </p:sp>
    </p:spTree>
    <p:extLst>
      <p:ext uri="{BB962C8B-B14F-4D97-AF65-F5344CB8AC3E}">
        <p14:creationId xmlns:p14="http://schemas.microsoft.com/office/powerpoint/2010/main" val="1111051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7E2C017-407A-4EA0-A070-4CEF0D011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accent1"/>
                </a:solidFill>
              </a:rPr>
              <a:t>After the first camp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ACC9D-232E-42A5-8979-0618590B3A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Food diaries as required – analysed at the following camps</a:t>
            </a:r>
          </a:p>
          <a:p>
            <a:endParaRPr lang="en-GB" sz="2400" dirty="0"/>
          </a:p>
          <a:p>
            <a:r>
              <a:rPr lang="en-GB" sz="2400" dirty="0"/>
              <a:t>It was clear some needed help with weight management</a:t>
            </a:r>
          </a:p>
          <a:p>
            <a:endParaRPr lang="en-GB" sz="2400" dirty="0"/>
          </a:p>
          <a:p>
            <a:r>
              <a:rPr lang="en-GB" sz="2400" dirty="0"/>
              <a:t>Game days – players did not know what to take with them</a:t>
            </a:r>
          </a:p>
          <a:p>
            <a:endParaRPr lang="en-GB" sz="2400" dirty="0"/>
          </a:p>
          <a:p>
            <a:r>
              <a:rPr lang="en-GB" sz="2400" dirty="0"/>
              <a:t>Others were worried about hydration – the pee charts were quite an insight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66369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78BDC6C-7CAE-4524-A3A0-8186CFB29A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accent1"/>
                </a:solidFill>
              </a:rPr>
              <a:t>What about the para athletes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F0F5A-9E18-4FA6-BD7F-37EC6A645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Medication / supplements – one athlete on an electrolyte solution that was not on the informed sport list</a:t>
            </a:r>
          </a:p>
          <a:p>
            <a:endParaRPr lang="en-GB" sz="2400" dirty="0"/>
          </a:p>
          <a:p>
            <a:r>
              <a:rPr lang="en-GB" sz="2400" dirty="0"/>
              <a:t>Fatigue at the end of a game – had not thought about  snacks during the match</a:t>
            </a:r>
          </a:p>
          <a:p>
            <a:endParaRPr lang="en-GB" sz="2400" dirty="0"/>
          </a:p>
          <a:p>
            <a:r>
              <a:rPr lang="en-GB" sz="2400" dirty="0"/>
              <a:t>Hydration</a:t>
            </a:r>
          </a:p>
          <a:p>
            <a:endParaRPr lang="en-GB" sz="2400" dirty="0"/>
          </a:p>
          <a:p>
            <a:r>
              <a:rPr lang="en-GB" sz="2400" dirty="0"/>
              <a:t>Visually impaired were reliant on others</a:t>
            </a:r>
          </a:p>
        </p:txBody>
      </p:sp>
    </p:spTree>
    <p:extLst>
      <p:ext uri="{BB962C8B-B14F-4D97-AF65-F5344CB8AC3E}">
        <p14:creationId xmlns:p14="http://schemas.microsoft.com/office/powerpoint/2010/main" val="3915486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0F3F9EB-222A-4AC0-BF88-81FC6D3D9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accent1"/>
                </a:solidFill>
              </a:rPr>
              <a:t>For 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81D99-ED3F-44B6-A9D6-4CD5D81E2C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With all of this information I went away and had a think about what to do – and between the coaches and para guides came up with a plan</a:t>
            </a:r>
          </a:p>
          <a:p>
            <a:endParaRPr lang="en-GB" sz="2400" dirty="0"/>
          </a:p>
          <a:p>
            <a:r>
              <a:rPr lang="en-GB" sz="2400" dirty="0"/>
              <a:t>This is another type of Prevention – fatigue and dehydration!</a:t>
            </a:r>
          </a:p>
        </p:txBody>
      </p:sp>
    </p:spTree>
    <p:extLst>
      <p:ext uri="{BB962C8B-B14F-4D97-AF65-F5344CB8AC3E}">
        <p14:creationId xmlns:p14="http://schemas.microsoft.com/office/powerpoint/2010/main" val="1738742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E95D989-81FA-4BAD-9AD5-E46CEDA91B3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3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56189E5-8A3E-4CFD-B71B-CCD0F8495E5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3" y="0"/>
            <a:ext cx="142074" cy="68580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7F31E6-0865-4561-A5CE-F00093A72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1161"/>
            <a:ext cx="3335594" cy="540337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Gold Coast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481293-F012-4623-B9D1-FFC05BE9D6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196405"/>
              </p:ext>
            </p:extLst>
          </p:nvPr>
        </p:nvGraphicFramePr>
        <p:xfrm>
          <a:off x="5459413" y="642938"/>
          <a:ext cx="6089650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1415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BE95D989-81FA-4BAD-9AD5-E46CEDA91B3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3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56189E5-8A3E-4CFD-B71B-CCD0F8495E5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3" y="0"/>
            <a:ext cx="142074" cy="68580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30BA44-A5C2-4757-B001-087274CF4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1161"/>
            <a:ext cx="3335594" cy="540337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At the Gold Coast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F95575-E873-4FA2-9EC3-78BCAD34A8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2534857"/>
              </p:ext>
            </p:extLst>
          </p:nvPr>
        </p:nvGraphicFramePr>
        <p:xfrm>
          <a:off x="5459413" y="642938"/>
          <a:ext cx="6089650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1588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E95D989-81FA-4BAD-9AD5-E46CEDA91B3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3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56189E5-8A3E-4CFD-B71B-CCD0F8495E5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3" y="0"/>
            <a:ext cx="142074" cy="68580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15D96D-4A31-4C4D-9A23-879B7F423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1161"/>
            <a:ext cx="3335594" cy="5403370"/>
          </a:xfrm>
        </p:spPr>
        <p:txBody>
          <a:bodyPr>
            <a:normAutofit/>
          </a:bodyPr>
          <a:lstStyle/>
          <a:p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Did they do it?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48D6B5-CDED-4077-9002-143FF20E14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8345178"/>
              </p:ext>
            </p:extLst>
          </p:nvPr>
        </p:nvGraphicFramePr>
        <p:xfrm>
          <a:off x="5459413" y="642938"/>
          <a:ext cx="6089650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5837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E95D989-81FA-4BAD-9AD5-E46CEDA91B3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3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56189E5-8A3E-4CFD-B71B-CCD0F8495E5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3" y="0"/>
            <a:ext cx="142074" cy="68580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33F911-B269-4E48-AC7D-DBAF94A39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1161"/>
            <a:ext cx="3335594" cy="540337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Did it work?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053957-2430-4E98-B394-D88C8D9DC4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8297435"/>
              </p:ext>
            </p:extLst>
          </p:nvPr>
        </p:nvGraphicFramePr>
        <p:xfrm>
          <a:off x="5459413" y="642938"/>
          <a:ext cx="6089650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8688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186B68C-84BC-4A6E-99D1-EE87483C134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8949" y="450221"/>
            <a:ext cx="2115455" cy="1898903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1418" y="450221"/>
            <a:ext cx="4421661" cy="5948858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166C6D1-23AC-49C4-BA07-238E4E9F8CE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1"/>
            <a:ext cx="4402377" cy="3918123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775CD93-9DF2-48CB-9F57-1BCA9A46C7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1" y="4521269"/>
            <a:ext cx="6697525" cy="1877811"/>
          </a:xfrm>
          <a:prstGeom prst="rect">
            <a:avLst/>
          </a:prstGeom>
          <a:solidFill>
            <a:schemeClr val="accent1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E8FB7F8A-D9D6-47C1-BBE4-7C76BFF3A5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43078" y="2576514"/>
            <a:ext cx="1705848" cy="17058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CE9810-DD50-4F00-B0ED-0D1D90EE8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700" y="762000"/>
            <a:ext cx="3759200" cy="33401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And the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865D8-5969-431C-BA07-93ADCD309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8103" y="795548"/>
            <a:ext cx="3759198" cy="5275603"/>
          </a:xfrm>
        </p:spPr>
        <p:txBody>
          <a:bodyPr anchor="ctr">
            <a:normAutofit/>
          </a:bodyPr>
          <a:lstStyle/>
          <a:p>
            <a:r>
              <a:rPr lang="en-GB" sz="2000" dirty="0"/>
              <a:t>Well I am please to say that the Wales Bowls Squad came third in the bowls medal table – not bad for a small nation – behind Scotland and the ozzies!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84445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2C543BAA-3D06-422F-99A7-9D15FD6210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8" b="-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EF4BA92-6053-42E1-8938-7487D4710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Gold</a:t>
            </a:r>
          </a:p>
        </p:txBody>
      </p:sp>
    </p:spTree>
    <p:extLst>
      <p:ext uri="{BB962C8B-B14F-4D97-AF65-F5344CB8AC3E}">
        <p14:creationId xmlns:p14="http://schemas.microsoft.com/office/powerpoint/2010/main" val="3287091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6DCB7-9D3B-47D2-A75E-0DDFDD277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Silver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780575-0E9A-49CE-99AF-E0D6653916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919538" y="2777827"/>
            <a:ext cx="4352925" cy="2448520"/>
          </a:xfrm>
        </p:spPr>
      </p:pic>
    </p:spTree>
    <p:extLst>
      <p:ext uri="{BB962C8B-B14F-4D97-AF65-F5344CB8AC3E}">
        <p14:creationId xmlns:p14="http://schemas.microsoft.com/office/powerpoint/2010/main" val="1967147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8AFC4-42CD-4A38-84E5-4155C3FF5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Bronze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C737852-D261-4B48-A035-7BDABEFFC0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566995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8E89D5E-1885-4160-AC77-CC471DD1D0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D2BD1-98F9-412D-905B-3A843EF4078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967865A-0051-48A5-B0A1-DC08EAA4E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What does it show?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A660AF-EA12-45E1-BA50-08FFDE0D51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6509482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7570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3DBA7-E7D3-4410-9C30-F65A54C26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 to finish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4F8BA-08EB-4001-AD4E-EDD5CC9986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were a pleasure to work with – took on board all advice and there was not an ego in sight! </a:t>
            </a:r>
          </a:p>
          <a:p>
            <a:r>
              <a:rPr lang="en-GB" dirty="0"/>
              <a:t>They are not interested in supplements!</a:t>
            </a:r>
          </a:p>
          <a:p>
            <a:r>
              <a:rPr lang="en-GB" dirty="0"/>
              <a:t>Plus they are Welsh – so very special – Da iawn bawb!</a:t>
            </a:r>
          </a:p>
          <a:p>
            <a:r>
              <a:rPr lang="en-GB" dirty="0"/>
              <a:t>And Wales undoubtedly won the outfit of the games!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21BCE80-24BB-4170-A4EF-AE16E2B2B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6246" y="4268300"/>
            <a:ext cx="4290646" cy="2413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501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8E89D5E-1885-4160-AC77-CC471DD1D0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D2BD1-98F9-412D-905B-3A843EF4078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FED8409-0432-4A86-8CBB-C8085FD62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Any Questions?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476293-C194-45A4-8AAB-78552C7CEF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6418806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3967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Click="0" advTm="15000"/>
    </mc:Choice>
    <mc:Fallback xmlns="">
      <p:transition advClick="0" advTm="15000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7172</TotalTime>
  <Words>817</Words>
  <Application>Microsoft Office PowerPoint</Application>
  <PresentationFormat>Widescreen</PresentationFormat>
  <Paragraphs>95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Nutrition for bowls - maximising potential for the gold coast and another aspect of Dietitians do Prevention!</vt:lpstr>
      <vt:lpstr>Before I start!</vt:lpstr>
      <vt:lpstr>Who am I?</vt:lpstr>
      <vt:lpstr>Bowls</vt:lpstr>
      <vt:lpstr>The Game</vt:lpstr>
      <vt:lpstr>The Squad</vt:lpstr>
      <vt:lpstr>The issues – conversations at the first camp</vt:lpstr>
      <vt:lpstr>After the first camp</vt:lpstr>
      <vt:lpstr>What about the para athletes</vt:lpstr>
      <vt:lpstr>For me</vt:lpstr>
      <vt:lpstr>The Gold Coast</vt:lpstr>
      <vt:lpstr>At the Gold Coast</vt:lpstr>
      <vt:lpstr>  Did they do it?  </vt:lpstr>
      <vt:lpstr>Did it work?</vt:lpstr>
      <vt:lpstr>And the results</vt:lpstr>
      <vt:lpstr>Gold</vt:lpstr>
      <vt:lpstr>Silver</vt:lpstr>
      <vt:lpstr>Bronze</vt:lpstr>
      <vt:lpstr>What does it show?</vt:lpstr>
      <vt:lpstr>And to finish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Nutrition for bowls - maximising potential for the gold coast</dc:title>
  <dc:creator>chris cashin</dc:creator>
  <cp:lastModifiedBy>chris cashin</cp:lastModifiedBy>
  <cp:revision>22</cp:revision>
  <dcterms:created xsi:type="dcterms:W3CDTF">2018-04-25T20:41:38Z</dcterms:created>
  <dcterms:modified xsi:type="dcterms:W3CDTF">2018-06-07T12:44:07Z</dcterms:modified>
</cp:coreProperties>
</file>