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slideshow.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 id="261" r:id="rId7"/>
    <p:sldId id="258" r:id="rId8"/>
    <p:sldId id="259" r:id="rId9"/>
    <p:sldId id="260"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309" autoAdjust="0"/>
    <p:restoredTop sz="94660"/>
  </p:normalViewPr>
  <p:slideViewPr>
    <p:cSldViewPr snapToGrid="0">
      <p:cViewPr varScale="1">
        <p:scale>
          <a:sx n="71" d="100"/>
          <a:sy n="71" d="100"/>
        </p:scale>
        <p:origin x="20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800E2D4-FBE5-4C9D-891E-9EC0B7E3427B}" type="datetimeFigureOut">
              <a:rPr lang="en-GB" smtClean="0"/>
              <a:t>17/08/2026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85963D-4D63-4453-A96C-CC3B95BDB7C0}" type="slidenum">
              <a:rPr lang="en-GB" smtClean="0"/>
              <a:t>‹#›</a:t>
            </a:fld>
            <a:endParaRPr lang="en-GB"/>
          </a:p>
        </p:txBody>
      </p:sp>
    </p:spTree>
    <p:extLst>
      <p:ext uri="{BB962C8B-B14F-4D97-AF65-F5344CB8AC3E}">
        <p14:creationId xmlns:p14="http://schemas.microsoft.com/office/powerpoint/2010/main" val="27852966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00E2D4-FBE5-4C9D-891E-9EC0B7E3427B}" type="datetimeFigureOut">
              <a:rPr lang="en-GB" smtClean="0"/>
              <a:t>17/08/2026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85963D-4D63-4453-A96C-CC3B95BDB7C0}" type="slidenum">
              <a:rPr lang="en-GB" smtClean="0"/>
              <a:t>‹#›</a:t>
            </a:fld>
            <a:endParaRPr lang="en-GB"/>
          </a:p>
        </p:txBody>
      </p:sp>
    </p:spTree>
    <p:extLst>
      <p:ext uri="{BB962C8B-B14F-4D97-AF65-F5344CB8AC3E}">
        <p14:creationId xmlns:p14="http://schemas.microsoft.com/office/powerpoint/2010/main" val="11448324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800E2D4-FBE5-4C9D-891E-9EC0B7E3427B}" type="datetimeFigureOut">
              <a:rPr lang="en-GB" smtClean="0"/>
              <a:t>17/08/2026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85963D-4D63-4453-A96C-CC3B95BDB7C0}" type="slidenum">
              <a:rPr lang="en-GB" smtClean="0"/>
              <a:t>‹#›</a:t>
            </a:fld>
            <a:endParaRPr lang="en-GB"/>
          </a:p>
        </p:txBody>
      </p:sp>
    </p:spTree>
    <p:extLst>
      <p:ext uri="{BB962C8B-B14F-4D97-AF65-F5344CB8AC3E}">
        <p14:creationId xmlns:p14="http://schemas.microsoft.com/office/powerpoint/2010/main" val="32926856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800E2D4-FBE5-4C9D-891E-9EC0B7E3427B}" type="datetimeFigureOut">
              <a:rPr lang="en-GB" smtClean="0"/>
              <a:t>17/08/2026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85963D-4D63-4453-A96C-CC3B95BDB7C0}" type="slidenum">
              <a:rPr lang="en-GB" smtClean="0"/>
              <a:t>‹#›</a:t>
            </a:fld>
            <a:endParaRPr lang="en-GB"/>
          </a:p>
        </p:txBody>
      </p:sp>
    </p:spTree>
    <p:extLst>
      <p:ext uri="{BB962C8B-B14F-4D97-AF65-F5344CB8AC3E}">
        <p14:creationId xmlns:p14="http://schemas.microsoft.com/office/powerpoint/2010/main" val="31157433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800E2D4-FBE5-4C9D-891E-9EC0B7E3427B}" type="datetimeFigureOut">
              <a:rPr lang="en-GB" smtClean="0"/>
              <a:t>17/08/2026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485963D-4D63-4453-A96C-CC3B95BDB7C0}" type="slidenum">
              <a:rPr lang="en-GB" smtClean="0"/>
              <a:t>‹#›</a:t>
            </a:fld>
            <a:endParaRPr lang="en-GB"/>
          </a:p>
        </p:txBody>
      </p:sp>
    </p:spTree>
    <p:extLst>
      <p:ext uri="{BB962C8B-B14F-4D97-AF65-F5344CB8AC3E}">
        <p14:creationId xmlns:p14="http://schemas.microsoft.com/office/powerpoint/2010/main" val="179635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800E2D4-FBE5-4C9D-891E-9EC0B7E3427B}" type="datetimeFigureOut">
              <a:rPr lang="en-GB" smtClean="0"/>
              <a:t>17/08/2026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485963D-4D63-4453-A96C-CC3B95BDB7C0}" type="slidenum">
              <a:rPr lang="en-GB" smtClean="0"/>
              <a:t>‹#›</a:t>
            </a:fld>
            <a:endParaRPr lang="en-GB"/>
          </a:p>
        </p:txBody>
      </p:sp>
    </p:spTree>
    <p:extLst>
      <p:ext uri="{BB962C8B-B14F-4D97-AF65-F5344CB8AC3E}">
        <p14:creationId xmlns:p14="http://schemas.microsoft.com/office/powerpoint/2010/main" val="38177156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00E2D4-FBE5-4C9D-891E-9EC0B7E3427B}" type="datetimeFigureOut">
              <a:rPr lang="en-GB" smtClean="0"/>
              <a:t>17/08/2026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485963D-4D63-4453-A96C-CC3B95BDB7C0}" type="slidenum">
              <a:rPr lang="en-GB" smtClean="0"/>
              <a:t>‹#›</a:t>
            </a:fld>
            <a:endParaRPr lang="en-GB"/>
          </a:p>
        </p:txBody>
      </p:sp>
    </p:spTree>
    <p:extLst>
      <p:ext uri="{BB962C8B-B14F-4D97-AF65-F5344CB8AC3E}">
        <p14:creationId xmlns:p14="http://schemas.microsoft.com/office/powerpoint/2010/main" val="2751482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800E2D4-FBE5-4C9D-891E-9EC0B7E3427B}" type="datetimeFigureOut">
              <a:rPr lang="en-GB" smtClean="0"/>
              <a:t>17/08/2026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85963D-4D63-4453-A96C-CC3B95BDB7C0}" type="slidenum">
              <a:rPr lang="en-GB" smtClean="0"/>
              <a:t>‹#›</a:t>
            </a:fld>
            <a:endParaRPr lang="en-GB"/>
          </a:p>
        </p:txBody>
      </p:sp>
    </p:spTree>
    <p:extLst>
      <p:ext uri="{BB962C8B-B14F-4D97-AF65-F5344CB8AC3E}">
        <p14:creationId xmlns:p14="http://schemas.microsoft.com/office/powerpoint/2010/main" val="29428639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800E2D4-FBE5-4C9D-891E-9EC0B7E3427B}" type="datetimeFigureOut">
              <a:rPr lang="en-GB" smtClean="0"/>
              <a:t>17/08/2026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85963D-4D63-4453-A96C-CC3B95BDB7C0}" type="slidenum">
              <a:rPr lang="en-GB" smtClean="0"/>
              <a:t>‹#›</a:t>
            </a:fld>
            <a:endParaRPr lang="en-GB"/>
          </a:p>
        </p:txBody>
      </p:sp>
    </p:spTree>
    <p:extLst>
      <p:ext uri="{BB962C8B-B14F-4D97-AF65-F5344CB8AC3E}">
        <p14:creationId xmlns:p14="http://schemas.microsoft.com/office/powerpoint/2010/main" val="37650419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800E2D4-FBE5-4C9D-891E-9EC0B7E3427B}" type="datetimeFigureOut">
              <a:rPr lang="en-GB" smtClean="0"/>
              <a:t>17/08/2026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85963D-4D63-4453-A96C-CC3B95BDB7C0}" type="slidenum">
              <a:rPr lang="en-GB" smtClean="0"/>
              <a:t>‹#›</a:t>
            </a:fld>
            <a:endParaRPr lang="en-GB"/>
          </a:p>
        </p:txBody>
      </p:sp>
    </p:spTree>
    <p:extLst>
      <p:ext uri="{BB962C8B-B14F-4D97-AF65-F5344CB8AC3E}">
        <p14:creationId xmlns:p14="http://schemas.microsoft.com/office/powerpoint/2010/main" val="23822644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800E2D4-FBE5-4C9D-891E-9EC0B7E3427B}" type="datetimeFigureOut">
              <a:rPr lang="en-GB" smtClean="0"/>
              <a:t>17/08/2026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85963D-4D63-4453-A96C-CC3B95BDB7C0}"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8088783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800E2D4-FBE5-4C9D-891E-9EC0B7E3427B}" type="datetimeFigureOut">
              <a:rPr lang="en-GB" smtClean="0"/>
              <a:t>17/08/2026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85963D-4D63-4453-A96C-CC3B95BDB7C0}" type="slidenum">
              <a:rPr lang="en-GB" smtClean="0"/>
              <a:t>‹#›</a:t>
            </a:fld>
            <a:endParaRPr lang="en-GB"/>
          </a:p>
        </p:txBody>
      </p:sp>
    </p:spTree>
    <p:extLst>
      <p:ext uri="{BB962C8B-B14F-4D97-AF65-F5344CB8AC3E}">
        <p14:creationId xmlns:p14="http://schemas.microsoft.com/office/powerpoint/2010/main" val="12286471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800E2D4-FBE5-4C9D-891E-9EC0B7E3427B}" type="datetimeFigureOut">
              <a:rPr lang="en-GB" smtClean="0"/>
              <a:t>17/08/2026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85963D-4D63-4453-A96C-CC3B95BDB7C0}"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4908982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800E2D4-FBE5-4C9D-891E-9EC0B7E3427B}" type="datetimeFigureOut">
              <a:rPr lang="en-GB" smtClean="0"/>
              <a:t>17/08/2026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85963D-4D63-4453-A96C-CC3B95BDB7C0}" type="slidenum">
              <a:rPr lang="en-GB" smtClean="0"/>
              <a:t>‹#›</a:t>
            </a:fld>
            <a:endParaRPr lang="en-GB"/>
          </a:p>
        </p:txBody>
      </p:sp>
    </p:spTree>
    <p:extLst>
      <p:ext uri="{BB962C8B-B14F-4D97-AF65-F5344CB8AC3E}">
        <p14:creationId xmlns:p14="http://schemas.microsoft.com/office/powerpoint/2010/main" val="3120755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00E2D4-FBE5-4C9D-891E-9EC0B7E3427B}" type="datetimeFigureOut">
              <a:rPr lang="en-GB" smtClean="0"/>
              <a:t>17/08/2026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85963D-4D63-4453-A96C-CC3B95BDB7C0}" type="slidenum">
              <a:rPr lang="en-GB" smtClean="0"/>
              <a:t>‹#›</a:t>
            </a:fld>
            <a:endParaRPr lang="en-GB"/>
          </a:p>
        </p:txBody>
      </p:sp>
    </p:spTree>
    <p:extLst>
      <p:ext uri="{BB962C8B-B14F-4D97-AF65-F5344CB8AC3E}">
        <p14:creationId xmlns:p14="http://schemas.microsoft.com/office/powerpoint/2010/main" val="41992451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00E2D4-FBE5-4C9D-891E-9EC0B7E3427B}" type="datetimeFigureOut">
              <a:rPr lang="en-GB" smtClean="0"/>
              <a:t>17/08/2026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85963D-4D63-4453-A96C-CC3B95BDB7C0}" type="slidenum">
              <a:rPr lang="en-GB" smtClean="0"/>
              <a:t>‹#›</a:t>
            </a:fld>
            <a:endParaRPr lang="en-GB"/>
          </a:p>
        </p:txBody>
      </p:sp>
    </p:spTree>
    <p:extLst>
      <p:ext uri="{BB962C8B-B14F-4D97-AF65-F5344CB8AC3E}">
        <p14:creationId xmlns:p14="http://schemas.microsoft.com/office/powerpoint/2010/main" val="16149418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800E2D4-FBE5-4C9D-891E-9EC0B7E3427B}" type="datetimeFigureOut">
              <a:rPr lang="en-GB" smtClean="0"/>
              <a:t>17/08/2026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485963D-4D63-4453-A96C-CC3B95BDB7C0}" type="slidenum">
              <a:rPr lang="en-GB" smtClean="0"/>
              <a:t>‹#›</a:t>
            </a:fld>
            <a:endParaRPr lang="en-GB"/>
          </a:p>
        </p:txBody>
      </p:sp>
    </p:spTree>
    <p:extLst>
      <p:ext uri="{BB962C8B-B14F-4D97-AF65-F5344CB8AC3E}">
        <p14:creationId xmlns:p14="http://schemas.microsoft.com/office/powerpoint/2010/main" val="151249332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B8157-F128-BE69-2C98-9E3D056E92A7}"/>
              </a:ext>
            </a:extLst>
          </p:cNvPr>
          <p:cNvSpPr>
            <a:spLocks noGrp="1"/>
          </p:cNvSpPr>
          <p:nvPr>
            <p:ph type="ctrTitle"/>
          </p:nvPr>
        </p:nvSpPr>
        <p:spPr>
          <a:xfrm>
            <a:off x="625324" y="477762"/>
            <a:ext cx="7766936" cy="1646302"/>
          </a:xfrm>
        </p:spPr>
        <p:txBody>
          <a:bodyPr/>
          <a:lstStyle/>
          <a:p>
            <a:br>
              <a:rPr lang="en-GB" dirty="0"/>
            </a:br>
            <a:r>
              <a:rPr lang="en-GB" u="sng" dirty="0"/>
              <a:t>INTROUCTION</a:t>
            </a:r>
          </a:p>
        </p:txBody>
      </p:sp>
      <p:sp>
        <p:nvSpPr>
          <p:cNvPr id="3" name="Subtitle 2">
            <a:extLst>
              <a:ext uri="{FF2B5EF4-FFF2-40B4-BE49-F238E27FC236}">
                <a16:creationId xmlns:a16="http://schemas.microsoft.com/office/drawing/2014/main" id="{AF38366F-B8DA-1912-B39F-181F20EFF6B1}"/>
              </a:ext>
            </a:extLst>
          </p:cNvPr>
          <p:cNvSpPr>
            <a:spLocks noGrp="1"/>
          </p:cNvSpPr>
          <p:nvPr>
            <p:ph type="subTitle" idx="1"/>
          </p:nvPr>
        </p:nvSpPr>
        <p:spPr>
          <a:xfrm>
            <a:off x="1507067" y="2547257"/>
            <a:ext cx="7766936" cy="2600475"/>
          </a:xfrm>
        </p:spPr>
        <p:txBody>
          <a:bodyPr/>
          <a:lstStyle/>
          <a:p>
            <a:r>
              <a:rPr lang="en-GB" dirty="0"/>
              <a:t>My name is Millie, I am 27 and have one child. I was born in port talbot but live in Cardiff now.                                                                              This is a presentation of the knowledge I have gotten out of my business skills course.</a:t>
            </a:r>
          </a:p>
          <a:p>
            <a:r>
              <a:rPr lang="en-GB" dirty="0"/>
              <a:t>I joined this class as I want to try and expand my skills for my hair business.</a:t>
            </a:r>
          </a:p>
          <a:p>
            <a:endParaRPr lang="en-GB" dirty="0"/>
          </a:p>
        </p:txBody>
      </p:sp>
    </p:spTree>
    <p:extLst>
      <p:ext uri="{BB962C8B-B14F-4D97-AF65-F5344CB8AC3E}">
        <p14:creationId xmlns:p14="http://schemas.microsoft.com/office/powerpoint/2010/main" val="24462256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6DFE1-3336-8673-3E70-4F5BAC4BD741}"/>
              </a:ext>
            </a:extLst>
          </p:cNvPr>
          <p:cNvSpPr>
            <a:spLocks noGrp="1"/>
          </p:cNvSpPr>
          <p:nvPr>
            <p:ph type="title"/>
          </p:nvPr>
        </p:nvSpPr>
        <p:spPr/>
        <p:txBody>
          <a:bodyPr/>
          <a:lstStyle/>
          <a:p>
            <a:r>
              <a:rPr lang="en-GB" u="sng" dirty="0"/>
              <a:t>Future goals </a:t>
            </a:r>
          </a:p>
        </p:txBody>
      </p:sp>
      <p:sp>
        <p:nvSpPr>
          <p:cNvPr id="3" name="Content Placeholder 2">
            <a:extLst>
              <a:ext uri="{FF2B5EF4-FFF2-40B4-BE49-F238E27FC236}">
                <a16:creationId xmlns:a16="http://schemas.microsoft.com/office/drawing/2014/main" id="{7CFF79C5-1006-991E-3223-92104726424D}"/>
              </a:ext>
            </a:extLst>
          </p:cNvPr>
          <p:cNvSpPr>
            <a:spLocks noGrp="1"/>
          </p:cNvSpPr>
          <p:nvPr>
            <p:ph idx="1"/>
          </p:nvPr>
        </p:nvSpPr>
        <p:spPr/>
        <p:txBody>
          <a:bodyPr/>
          <a:lstStyle/>
          <a:p>
            <a:pPr>
              <a:buFont typeface="Arial" panose="020B0604020202020204" pitchFamily="34" charset="0"/>
              <a:buChar char="•"/>
            </a:pPr>
            <a:r>
              <a:rPr lang="en-GB" dirty="0">
                <a:solidFill>
                  <a:schemeClr val="bg2">
                    <a:lumMod val="50000"/>
                  </a:schemeClr>
                </a:solidFill>
              </a:rPr>
              <a:t>I would like to expand my skills on the computer.</a:t>
            </a:r>
          </a:p>
          <a:p>
            <a:pPr>
              <a:buFont typeface="Arial" panose="020B0604020202020204" pitchFamily="34" charset="0"/>
              <a:buChar char="•"/>
            </a:pPr>
            <a:r>
              <a:rPr lang="en-GB" dirty="0">
                <a:solidFill>
                  <a:schemeClr val="bg2">
                    <a:lumMod val="50000"/>
                  </a:schemeClr>
                </a:solidFill>
              </a:rPr>
              <a:t>I would like to be more confident in my work </a:t>
            </a:r>
          </a:p>
          <a:p>
            <a:pPr>
              <a:buFont typeface="Arial" panose="020B0604020202020204" pitchFamily="34" charset="0"/>
              <a:buChar char="•"/>
            </a:pPr>
            <a:r>
              <a:rPr lang="en-GB" dirty="0">
                <a:solidFill>
                  <a:schemeClr val="bg2">
                    <a:lumMod val="50000"/>
                  </a:schemeClr>
                </a:solidFill>
              </a:rPr>
              <a:t>Managing deadlines</a:t>
            </a:r>
          </a:p>
          <a:p>
            <a:pPr>
              <a:buFont typeface="Arial" panose="020B0604020202020204" pitchFamily="34" charset="0"/>
              <a:buChar char="•"/>
            </a:pPr>
            <a:r>
              <a:rPr lang="en-GB" dirty="0">
                <a:solidFill>
                  <a:schemeClr val="bg2">
                    <a:lumMod val="50000"/>
                  </a:schemeClr>
                </a:solidFill>
              </a:rPr>
              <a:t>Attention to detail </a:t>
            </a:r>
          </a:p>
          <a:p>
            <a:pPr>
              <a:buFont typeface="Arial" panose="020B0604020202020204" pitchFamily="34" charset="0"/>
              <a:buChar char="•"/>
            </a:pPr>
            <a:r>
              <a:rPr lang="en-GB" dirty="0">
                <a:solidFill>
                  <a:schemeClr val="bg2">
                    <a:lumMod val="50000"/>
                  </a:schemeClr>
                </a:solidFill>
              </a:rPr>
              <a:t>Motivation </a:t>
            </a:r>
          </a:p>
          <a:p>
            <a:pPr>
              <a:buFont typeface="Arial" panose="020B0604020202020204" pitchFamily="34" charset="0"/>
              <a:buChar char="•"/>
            </a:pPr>
            <a:r>
              <a:rPr lang="en-GB" dirty="0">
                <a:solidFill>
                  <a:schemeClr val="bg2">
                    <a:lumMod val="50000"/>
                  </a:schemeClr>
                </a:solidFill>
              </a:rPr>
              <a:t>Note taking </a:t>
            </a:r>
          </a:p>
        </p:txBody>
      </p:sp>
    </p:spTree>
    <p:extLst>
      <p:ext uri="{BB962C8B-B14F-4D97-AF65-F5344CB8AC3E}">
        <p14:creationId xmlns:p14="http://schemas.microsoft.com/office/powerpoint/2010/main" val="10406144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9EADF-0413-0272-8C57-BB642FD43E59}"/>
              </a:ext>
            </a:extLst>
          </p:cNvPr>
          <p:cNvSpPr>
            <a:spLocks noGrp="1"/>
          </p:cNvSpPr>
          <p:nvPr>
            <p:ph type="title"/>
          </p:nvPr>
        </p:nvSpPr>
        <p:spPr>
          <a:xfrm>
            <a:off x="740088" y="244537"/>
            <a:ext cx="8596668" cy="1826581"/>
          </a:xfrm>
        </p:spPr>
        <p:txBody>
          <a:bodyPr/>
          <a:lstStyle/>
          <a:p>
            <a:r>
              <a:rPr lang="en-GB" u="sng" dirty="0"/>
              <a:t>Challenges  </a:t>
            </a:r>
          </a:p>
        </p:txBody>
      </p:sp>
      <p:sp>
        <p:nvSpPr>
          <p:cNvPr id="3" name="Text Placeholder 2">
            <a:extLst>
              <a:ext uri="{FF2B5EF4-FFF2-40B4-BE49-F238E27FC236}">
                <a16:creationId xmlns:a16="http://schemas.microsoft.com/office/drawing/2014/main" id="{43F31157-9DB4-27BB-0B22-AF5E1D3D8310}"/>
              </a:ext>
            </a:extLst>
          </p:cNvPr>
          <p:cNvSpPr>
            <a:spLocks noGrp="1"/>
          </p:cNvSpPr>
          <p:nvPr>
            <p:ph type="body" idx="1"/>
          </p:nvPr>
        </p:nvSpPr>
        <p:spPr>
          <a:xfrm>
            <a:off x="587688" y="2788295"/>
            <a:ext cx="8596668" cy="860400"/>
          </a:xfrm>
        </p:spPr>
        <p:txBody>
          <a:bodyPr>
            <a:noAutofit/>
          </a:bodyPr>
          <a:lstStyle/>
          <a:p>
            <a:pPr marL="342900" indent="-342900">
              <a:buFont typeface="Arial" panose="020B0604020202020204" pitchFamily="34" charset="0"/>
              <a:buChar char="•"/>
            </a:pPr>
            <a:r>
              <a:rPr lang="en-GB" sz="2400" dirty="0"/>
              <a:t>Some of the challenges I have faced include managing my time, completing work before deadlines, using new software and becoming more confident when sharing my ideas. Overcoming these challenges has helped me become more organised, independent and confident in my studies. </a:t>
            </a:r>
          </a:p>
        </p:txBody>
      </p:sp>
    </p:spTree>
    <p:extLst>
      <p:ext uri="{BB962C8B-B14F-4D97-AF65-F5344CB8AC3E}">
        <p14:creationId xmlns:p14="http://schemas.microsoft.com/office/powerpoint/2010/main" val="8266878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4EFD7-9E6C-3E07-9B6D-097FD817683C}"/>
              </a:ext>
            </a:extLst>
          </p:cNvPr>
          <p:cNvSpPr>
            <a:spLocks noGrp="1"/>
          </p:cNvSpPr>
          <p:nvPr>
            <p:ph type="title"/>
          </p:nvPr>
        </p:nvSpPr>
        <p:spPr>
          <a:xfrm>
            <a:off x="788171" y="757594"/>
            <a:ext cx="8596668" cy="860400"/>
          </a:xfrm>
        </p:spPr>
        <p:txBody>
          <a:bodyPr/>
          <a:lstStyle/>
          <a:p>
            <a:r>
              <a:rPr lang="en-GB" u="sng" dirty="0"/>
              <a:t>Work that I've completed</a:t>
            </a:r>
          </a:p>
        </p:txBody>
      </p:sp>
      <p:sp>
        <p:nvSpPr>
          <p:cNvPr id="3" name="Text Placeholder 2">
            <a:extLst>
              <a:ext uri="{FF2B5EF4-FFF2-40B4-BE49-F238E27FC236}">
                <a16:creationId xmlns:a16="http://schemas.microsoft.com/office/drawing/2014/main" id="{44CFC16E-5962-FCA1-CCFE-EB92C0C40B53}"/>
              </a:ext>
            </a:extLst>
          </p:cNvPr>
          <p:cNvSpPr>
            <a:spLocks noGrp="1"/>
          </p:cNvSpPr>
          <p:nvPr>
            <p:ph type="body" idx="1"/>
          </p:nvPr>
        </p:nvSpPr>
        <p:spPr>
          <a:xfrm>
            <a:off x="501844" y="2998800"/>
            <a:ext cx="8596668" cy="860400"/>
          </a:xfrm>
        </p:spPr>
        <p:txBody>
          <a:bodyPr>
            <a:noAutofit/>
          </a:bodyPr>
          <a:lstStyle/>
          <a:p>
            <a:pPr marL="457200" indent="-457200">
              <a:buFont typeface="Arial" panose="020B0604020202020204" pitchFamily="34" charset="0"/>
              <a:buChar char="•"/>
            </a:pPr>
            <a:r>
              <a:rPr lang="en-GB" sz="2800" dirty="0"/>
              <a:t>Excel spreadsheets </a:t>
            </a:r>
          </a:p>
          <a:p>
            <a:pPr marL="457200" indent="-457200">
              <a:buFont typeface="Arial" panose="020B0604020202020204" pitchFamily="34" charset="0"/>
              <a:buChar char="•"/>
            </a:pPr>
            <a:r>
              <a:rPr lang="en-GB" sz="2800" dirty="0"/>
              <a:t>Office 365 activities</a:t>
            </a:r>
          </a:p>
          <a:p>
            <a:pPr marL="457200" indent="-457200">
              <a:buFont typeface="Arial" panose="020B0604020202020204" pitchFamily="34" charset="0"/>
              <a:buChar char="•"/>
            </a:pPr>
            <a:r>
              <a:rPr lang="en-GB" sz="2800" dirty="0"/>
              <a:t>Research and presentation </a:t>
            </a:r>
          </a:p>
          <a:p>
            <a:pPr marL="457200" indent="-457200">
              <a:buFont typeface="Arial" panose="020B0604020202020204" pitchFamily="34" charset="0"/>
              <a:buChar char="•"/>
            </a:pPr>
            <a:r>
              <a:rPr lang="en-GB" sz="2800" dirty="0"/>
              <a:t>Data analysis practice </a:t>
            </a:r>
          </a:p>
        </p:txBody>
      </p:sp>
    </p:spTree>
    <p:extLst>
      <p:ext uri="{BB962C8B-B14F-4D97-AF65-F5344CB8AC3E}">
        <p14:creationId xmlns:p14="http://schemas.microsoft.com/office/powerpoint/2010/main" val="37154010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3465A8-96B1-62C8-9042-199EBF740013}"/>
              </a:ext>
            </a:extLst>
          </p:cNvPr>
          <p:cNvSpPr>
            <a:spLocks noGrp="1"/>
          </p:cNvSpPr>
          <p:nvPr>
            <p:ph type="title"/>
          </p:nvPr>
        </p:nvSpPr>
        <p:spPr>
          <a:xfrm>
            <a:off x="664388" y="556861"/>
            <a:ext cx="8596668" cy="1826581"/>
          </a:xfrm>
        </p:spPr>
        <p:txBody>
          <a:bodyPr/>
          <a:lstStyle/>
          <a:p>
            <a:r>
              <a:rPr lang="en-GB" u="sng" dirty="0"/>
              <a:t>skills  </a:t>
            </a:r>
            <a:br>
              <a:rPr lang="en-GB" dirty="0"/>
            </a:br>
            <a:endParaRPr lang="en-GB" dirty="0"/>
          </a:p>
        </p:txBody>
      </p:sp>
      <p:sp>
        <p:nvSpPr>
          <p:cNvPr id="3" name="Text Placeholder 2">
            <a:extLst>
              <a:ext uri="{FF2B5EF4-FFF2-40B4-BE49-F238E27FC236}">
                <a16:creationId xmlns:a16="http://schemas.microsoft.com/office/drawing/2014/main" id="{DD77CA7E-8B48-01BF-F954-395AB0D0B1F7}"/>
              </a:ext>
            </a:extLst>
          </p:cNvPr>
          <p:cNvSpPr>
            <a:spLocks noGrp="1"/>
          </p:cNvSpPr>
          <p:nvPr>
            <p:ph type="body" idx="1"/>
          </p:nvPr>
        </p:nvSpPr>
        <p:spPr>
          <a:xfrm>
            <a:off x="664388" y="2218357"/>
            <a:ext cx="8596668" cy="860400"/>
          </a:xfrm>
        </p:spPr>
        <p:txBody>
          <a:bodyPr>
            <a:noAutofit/>
          </a:bodyPr>
          <a:lstStyle/>
          <a:p>
            <a:endParaRPr lang="en-GB" sz="1600" dirty="0"/>
          </a:p>
          <a:p>
            <a:r>
              <a:rPr lang="en-GB" sz="1600" dirty="0"/>
              <a:t>The skills I have learnt</a:t>
            </a:r>
          </a:p>
          <a:p>
            <a:pPr marL="285750" indent="-285750">
              <a:buFont typeface="Arial" panose="020B0604020202020204" pitchFamily="34" charset="0"/>
              <a:buChar char="•"/>
            </a:pPr>
            <a:r>
              <a:rPr lang="en-GB" sz="1600" dirty="0"/>
              <a:t>How to use linked in </a:t>
            </a:r>
          </a:p>
          <a:p>
            <a:pPr marL="285750" indent="-285750">
              <a:buFont typeface="Arial" panose="020B0604020202020204" pitchFamily="34" charset="0"/>
              <a:buChar char="•"/>
            </a:pPr>
            <a:r>
              <a:rPr lang="en-GB" sz="1600" dirty="0"/>
              <a:t>Research skills </a:t>
            </a:r>
          </a:p>
          <a:p>
            <a:pPr marL="285750" indent="-285750">
              <a:buFont typeface="Arial" panose="020B0604020202020204" pitchFamily="34" charset="0"/>
              <a:buChar char="•"/>
            </a:pPr>
            <a:r>
              <a:rPr lang="en-GB" sz="1600" dirty="0"/>
              <a:t>Time management </a:t>
            </a:r>
          </a:p>
          <a:p>
            <a:pPr marL="285750" indent="-285750">
              <a:buFont typeface="Arial" panose="020B0604020202020204" pitchFamily="34" charset="0"/>
              <a:buChar char="•"/>
            </a:pPr>
            <a:r>
              <a:rPr lang="en-GB" sz="1600" dirty="0"/>
              <a:t>How to use excel </a:t>
            </a:r>
          </a:p>
          <a:p>
            <a:pPr marL="285750" indent="-285750">
              <a:buFont typeface="Arial" panose="020B0604020202020204" pitchFamily="34" charset="0"/>
              <a:buChar char="•"/>
            </a:pPr>
            <a:r>
              <a:rPr lang="en-GB" sz="1600" dirty="0"/>
              <a:t>How to use word </a:t>
            </a:r>
          </a:p>
          <a:p>
            <a:pPr marL="285750" indent="-285750">
              <a:buFont typeface="Arial" panose="020B0604020202020204" pitchFamily="34" charset="0"/>
              <a:buChar char="•"/>
            </a:pPr>
            <a:r>
              <a:rPr lang="en-GB" sz="1600" dirty="0"/>
              <a:t>Team Work </a:t>
            </a:r>
          </a:p>
        </p:txBody>
      </p:sp>
    </p:spTree>
    <p:extLst>
      <p:ext uri="{BB962C8B-B14F-4D97-AF65-F5344CB8AC3E}">
        <p14:creationId xmlns:p14="http://schemas.microsoft.com/office/powerpoint/2010/main" val="8953179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E091EA-9F28-A739-34D0-5007E35BE59B}"/>
              </a:ext>
            </a:extLst>
          </p:cNvPr>
          <p:cNvSpPr>
            <a:spLocks noGrp="1"/>
          </p:cNvSpPr>
          <p:nvPr>
            <p:ph type="title"/>
          </p:nvPr>
        </p:nvSpPr>
        <p:spPr>
          <a:xfrm>
            <a:off x="677335" y="65244"/>
            <a:ext cx="8596668" cy="1826581"/>
          </a:xfrm>
        </p:spPr>
        <p:txBody>
          <a:bodyPr>
            <a:normAutofit fontScale="90000"/>
          </a:bodyPr>
          <a:lstStyle/>
          <a:p>
            <a:br>
              <a:rPr lang="en-GB" u="sng" dirty="0"/>
            </a:br>
            <a:br>
              <a:rPr lang="en-GB" u="sng" dirty="0"/>
            </a:br>
            <a:br>
              <a:rPr lang="en-GB" u="sng" dirty="0"/>
            </a:br>
            <a:br>
              <a:rPr lang="en-GB" u="sng" dirty="0"/>
            </a:br>
            <a:br>
              <a:rPr lang="en-GB" u="sng" dirty="0"/>
            </a:br>
            <a:r>
              <a:rPr lang="en-GB" sz="5300" u="sng" dirty="0"/>
              <a:t>Conclusion</a:t>
            </a:r>
            <a:r>
              <a:rPr lang="en-GB" sz="5300" dirty="0"/>
              <a:t> </a:t>
            </a:r>
          </a:p>
        </p:txBody>
      </p:sp>
      <p:sp>
        <p:nvSpPr>
          <p:cNvPr id="3" name="Text Placeholder 2">
            <a:extLst>
              <a:ext uri="{FF2B5EF4-FFF2-40B4-BE49-F238E27FC236}">
                <a16:creationId xmlns:a16="http://schemas.microsoft.com/office/drawing/2014/main" id="{4B17290B-5DE0-B6DC-DC43-25B3DF91646D}"/>
              </a:ext>
            </a:extLst>
          </p:cNvPr>
          <p:cNvSpPr>
            <a:spLocks noGrp="1"/>
          </p:cNvSpPr>
          <p:nvPr>
            <p:ph type="body" idx="1"/>
          </p:nvPr>
        </p:nvSpPr>
        <p:spPr>
          <a:xfrm>
            <a:off x="677335" y="2860013"/>
            <a:ext cx="8596668" cy="860400"/>
          </a:xfrm>
        </p:spPr>
        <p:txBody>
          <a:bodyPr>
            <a:noAutofit/>
          </a:bodyPr>
          <a:lstStyle/>
          <a:p>
            <a:pPr marL="342900" indent="-342900">
              <a:buFont typeface="Arial" panose="020B0604020202020204" pitchFamily="34" charset="0"/>
              <a:buChar char="•"/>
            </a:pPr>
            <a:r>
              <a:rPr lang="en-GB" sz="1600" dirty="0"/>
              <a:t>Starting university was a big step that has helped me learn a lot more skills that I need to expand business. I have really enjoyed it so far. There still are  still areas where I can progress like meeting deadlines and staying organized,</a:t>
            </a:r>
          </a:p>
          <a:p>
            <a:pPr marL="342900" indent="-342900">
              <a:buFont typeface="Arial" panose="020B0604020202020204" pitchFamily="34" charset="0"/>
              <a:buChar char="•"/>
            </a:pPr>
            <a:endParaRPr lang="en-GB" sz="1600" dirty="0"/>
          </a:p>
          <a:p>
            <a:pPr marL="342900" indent="-342900">
              <a:buFont typeface="Arial" panose="020B0604020202020204" pitchFamily="34" charset="0"/>
              <a:buChar char="•"/>
            </a:pPr>
            <a:r>
              <a:rPr lang="en-GB" sz="1600" dirty="0"/>
              <a:t>Going forward I will give myself time to review my assignments and continue building my confidence in my academic skills by working consistently and staying motivated. I hope to improve my performance and achieve better results throughout university.</a:t>
            </a:r>
          </a:p>
          <a:p>
            <a:pPr marL="342900" indent="-342900">
              <a:buFont typeface="Arial" panose="020B0604020202020204" pitchFamily="34" charset="0"/>
              <a:buChar char="•"/>
            </a:pPr>
            <a:endParaRPr lang="en-GB" sz="1600" dirty="0"/>
          </a:p>
          <a:p>
            <a:pPr marL="342900" indent="-342900">
              <a:buFont typeface="Arial" panose="020B0604020202020204" pitchFamily="34" charset="0"/>
              <a:buChar char="•"/>
            </a:pPr>
            <a:r>
              <a:rPr lang="en-GB" sz="1600" dirty="0"/>
              <a:t>Thankyou for listening </a:t>
            </a:r>
          </a:p>
          <a:p>
            <a:pPr marL="342900" indent="-342900">
              <a:buFont typeface="Arial" panose="020B0604020202020204" pitchFamily="34" charset="0"/>
              <a:buChar char="•"/>
            </a:pPr>
            <a:endParaRPr lang="en-GB" sz="1600" dirty="0"/>
          </a:p>
          <a:p>
            <a:endParaRPr lang="en-GB" sz="1600" dirty="0"/>
          </a:p>
        </p:txBody>
      </p:sp>
    </p:spTree>
    <p:extLst>
      <p:ext uri="{BB962C8B-B14F-4D97-AF65-F5344CB8AC3E}">
        <p14:creationId xmlns:p14="http://schemas.microsoft.com/office/powerpoint/2010/main" val="295799798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A3F46C0B2A77F4AAB923CA00B36000F" ma:contentTypeVersion="5" ma:contentTypeDescription="Create a new document." ma:contentTypeScope="" ma:versionID="6555648eeed8722ed01ce31c995ab7de">
  <xsd:schema xmlns:xsd="http://www.w3.org/2001/XMLSchema" xmlns:xs="http://www.w3.org/2001/XMLSchema" xmlns:p="http://schemas.microsoft.com/office/2006/metadata/properties" xmlns:ns3="936e02c4-a484-4998-a51a-c24e6dc61f3e" targetNamespace="http://schemas.microsoft.com/office/2006/metadata/properties" ma:root="true" ma:fieldsID="1d014f9c5b023aec163d88c153a3b382" ns3:_="">
    <xsd:import namespace="936e02c4-a484-4998-a51a-c24e6dc61f3e"/>
    <xsd:element name="properties">
      <xsd:complexType>
        <xsd:sequence>
          <xsd:element name="documentManagement">
            <xsd:complexType>
              <xsd:all>
                <xsd:element ref="ns3:MediaServiceDateTaken" minOccurs="0"/>
                <xsd:element ref="ns3:_activity"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36e02c4-a484-4998-a51a-c24e6dc61f3e"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_activity" ma:index="9" nillable="true" ma:displayName="_activity" ma:hidden="true" ma:internalName="_activity">
      <xsd:simpleType>
        <xsd:restriction base="dms:Note"/>
      </xsd:simpleType>
    </xsd:element>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936e02c4-a484-4998-a51a-c24e6dc61f3e" xsi:nil="true"/>
  </documentManagement>
</p:properties>
</file>

<file path=customXml/itemProps1.xml><?xml version="1.0" encoding="utf-8"?>
<ds:datastoreItem xmlns:ds="http://schemas.openxmlformats.org/officeDocument/2006/customXml" ds:itemID="{95ABD4A7-A2CA-4C65-9559-5A55476611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36e02c4-a484-4998-a51a-c24e6dc61f3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DAFEBD4-63B5-4893-A5EE-1A310E4A8EAD}">
  <ds:schemaRefs>
    <ds:schemaRef ds:uri="http://schemas.microsoft.com/sharepoint/v3/contenttype/forms"/>
  </ds:schemaRefs>
</ds:datastoreItem>
</file>

<file path=customXml/itemProps3.xml><?xml version="1.0" encoding="utf-8"?>
<ds:datastoreItem xmlns:ds="http://schemas.openxmlformats.org/officeDocument/2006/customXml" ds:itemID="{B7E83B46-27E9-4FEA-813E-1207B103D046}">
  <ds:schemaRefs>
    <ds:schemaRef ds:uri="http://schemas.microsoft.com/office/2006/metadata/properties"/>
    <ds:schemaRef ds:uri="http://purl.org/dc/terms/"/>
    <ds:schemaRef ds:uri="http://purl.org/dc/dcmitype/"/>
    <ds:schemaRef ds:uri="http://schemas.microsoft.com/office/2006/documentManagement/types"/>
    <ds:schemaRef ds:uri="http://purl.org/dc/elements/1.1/"/>
    <ds:schemaRef ds:uri="http://schemas.microsoft.com/office/infopath/2007/PartnerControls"/>
    <ds:schemaRef ds:uri="http://www.w3.org/XML/1998/namespace"/>
    <ds:schemaRef ds:uri="http://schemas.openxmlformats.org/package/2006/metadata/core-properties"/>
    <ds:schemaRef ds:uri="936e02c4-a484-4998-a51a-c24e6dc61f3e"/>
  </ds:schemaRefs>
</ds:datastoreItem>
</file>

<file path=docProps/app.xml><?xml version="1.0" encoding="utf-8"?>
<Properties xmlns="http://schemas.openxmlformats.org/officeDocument/2006/extended-properties" xmlns:vt="http://schemas.openxmlformats.org/officeDocument/2006/docPropsVTypes">
  <Template>Facet</Template>
  <TotalTime>41</TotalTime>
  <Words>276</Words>
  <Application>Microsoft Office PowerPoint</Application>
  <PresentationFormat>Widescreen</PresentationFormat>
  <Paragraphs>32</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Trebuchet MS</vt:lpstr>
      <vt:lpstr>Wingdings 3</vt:lpstr>
      <vt:lpstr>Facet</vt:lpstr>
      <vt:lpstr> INTROUCTION</vt:lpstr>
      <vt:lpstr>Future goals </vt:lpstr>
      <vt:lpstr>Challenges  </vt:lpstr>
      <vt:lpstr>Work that I've completed</vt:lpstr>
      <vt:lpstr>skills   </vt:lpstr>
      <vt:lpstr>     Conclusion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Millie Saunders (2535915)</dc:creator>
  <cp:lastModifiedBy>Millie Saunders (2535915)</cp:lastModifiedBy>
  <cp:revision>1</cp:revision>
  <dcterms:created xsi:type="dcterms:W3CDTF">2026-08-17T12:18:30Z</dcterms:created>
  <dcterms:modified xsi:type="dcterms:W3CDTF">2026-08-17T13:00:28Z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0x010100DA3F46C0B2A77F4AAB923CA00B36000F</vt:lpwstr>
  </property>
</Properties>
</file>