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65C03-6D06-20B7-1DE0-E2986CFF6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124AD3-2005-099E-D41A-9C05B3399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0FCFC-255B-4F13-A905-180296E5B51B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0FE8A6-32D9-B732-7E24-BD750BF23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BF9ECA-F49E-EF0B-65C9-0A53FC7DB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90C87-D23C-4934-A6AB-4D621E97A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40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94F23E-9840-AA34-0B68-FD4DE128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CD49E-5BDD-B3C5-1B84-B03F89EC56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57F49-2043-5B81-71F4-AA5701A6AB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E0FCFC-255B-4F13-A905-180296E5B51B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18F98-A54D-6816-7CE7-1BE82F5C8B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AD9C6-9D15-883D-7DE3-73106502DF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A90C87-D23C-4934-A6AB-4D621E97A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6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86D433-E57B-9101-3446-D0CA4CFC1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US" sz="3200"/>
            </a:br>
            <a:r>
              <a:rPr lang="en-US" sz="3200"/>
              <a:t>Jade Caroline Dore</a:t>
            </a:r>
            <a:br>
              <a:rPr lang="en-US" sz="3200"/>
            </a:br>
            <a:r>
              <a:rPr lang="en-US" sz="3200"/>
              <a:t>Student ID: 2112020</a:t>
            </a: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r>
              <a:rPr lang="en-US" sz="2200"/>
              <a:t>BA Leadership and Management Skills for the Workplace</a:t>
            </a:r>
            <a:br>
              <a:rPr lang="en-US" sz="2200"/>
            </a:br>
            <a:br>
              <a:rPr lang="en-US" sz="2200"/>
            </a:br>
            <a:r>
              <a:rPr lang="en-US" sz="2200"/>
              <a:t>Module: Developing Emotional Intelligence Skills for the Workplace</a:t>
            </a:r>
            <a:br>
              <a:rPr lang="en-US" sz="2200"/>
            </a:br>
            <a:br>
              <a:rPr lang="en-US" sz="2200"/>
            </a:br>
            <a:r>
              <a:rPr lang="en-US" sz="2200"/>
              <a:t>Module Code: BMSW6106</a:t>
            </a:r>
            <a:br>
              <a:rPr lang="en-US" sz="2200"/>
            </a:br>
            <a:br>
              <a:rPr lang="en-US" sz="2200"/>
            </a:br>
            <a:r>
              <a:rPr lang="en-US" sz="2200"/>
              <a:t>Lecturer: Dr Sujeewa Herath</a:t>
            </a:r>
            <a:endParaRPr lang="en-GB" sz="22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8FE606-190D-B83E-7483-EFE5688AEC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851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26739B-E9E6-3894-034D-B4155A719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Agenda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923BF7-9350-153C-181C-DC7DCC46D6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882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F92F8E-E1B4-9B52-DD53-3D787AF30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W</a:t>
            </a:r>
            <a:r>
              <a:rPr lang="en-GB"/>
              <a:t>hat Is Emotional Intelligence?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6BB5AC-ABA4-7401-E9A8-EE0DA6BC51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352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9831C3-D64D-CB90-1316-0411EAC4F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Importance of Emotional Intelligence in the Workplace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9F5CEB-D6B4-A111-3E1C-5F66CD837B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979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2E3AE3-B0D1-5540-1B23-361B0E418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/>
              <a:t>Beneficial Factors of an Individual with Emotional Intelligence in the Workplace</a:t>
            </a:r>
            <a:endParaRPr lang="en-GB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900C98-8AAA-4746-6DD2-B829A9E20E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227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278D30-BDDA-273B-149A-4302B528B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270000"/>
              </a:lnSpc>
            </a:pPr>
            <a:br>
              <a:rPr lang="en-GB" sz="3100"/>
            </a:br>
            <a:r>
              <a:rPr lang="en-GB" sz="310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21159-83B2-968E-B6F9-802C1AF6E8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046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713E5B-32DA-8381-BA5B-DE9EC01CF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RMHC Workplace Culture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4442E9-DFF1-4FEC-28ED-0A29D6F083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678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32C063-FDA0-165C-9080-D15484425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/>
              <a:t>Emotional Intelligence Models</a:t>
            </a:r>
            <a:r>
              <a:rPr lang="en-GB" sz="3600"/>
              <a:t> </a:t>
            </a:r>
            <a:br>
              <a:rPr lang="en-GB" sz="3600"/>
            </a:br>
            <a:endParaRPr lang="en-GB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0D5DD4-CDA5-118C-B3C5-0971C47C3D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197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06C205-CACD-A937-6621-9D2B6EDC8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/>
              <a:t>Emotional Intelligence Models</a:t>
            </a:r>
            <a:br>
              <a:rPr lang="en-GB" sz="3600"/>
            </a:br>
            <a:endParaRPr lang="en-GB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D0DFFF-F399-1C43-867E-4B65A6D7D3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15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F22891-4298-2B89-C21D-2EBA1C490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M</a:t>
            </a:r>
            <a:r>
              <a:rPr lang="en-GB"/>
              <a:t>ayer-Salovey Model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5B97CA-DF25-F4F1-0A12-F69126CFED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997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24458B-F806-618A-974F-072C6497F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The Goleman Model 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2E2780-BFD4-D4E0-FA96-F842B6AFB9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355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C87B65-5EA1-B266-1350-539FAA014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RMHC and The Goleman Model 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9D5BAB-0D88-897B-8AE1-6B41E4DCB5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847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9A05BE-8245-4015-F8C3-84502052D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The Bar-On Model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903ED9-62B2-2976-9DB0-DADCBBABDE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227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1DB5A0-F314-040E-2B47-FBCA649A2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Implementing the Bar-On Model at RMHC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B03250-4FC5-C510-8B15-3F6567E4AE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35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7323ED-F191-AC6F-4737-0314B340B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CAA97D-42C8-D912-BB69-84D8FCD3EB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56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EB76D3-E909-1070-DCF0-3705008C4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</a:t>
            </a:r>
            <a:r>
              <a:rPr lang="en-GB"/>
              <a:t>eferencing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DD4DB7-41CD-2419-759D-E3485814D8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8211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4" ma:contentTypeDescription="Create a new document." ma:contentTypeScope="" ma:versionID="7760412ad3b06cb0f76adbe05dd4f7c5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8eb1627f4fec57bbdbe270a90ebaaa7c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01B23D3E-80E1-4AA2-BC77-135029E181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F596E1-17A3-4713-9FEC-14D996AA2E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5019D0-7513-48DD-A09E-471C7C0ADDB4}">
  <ds:schemaRefs>
    <ds:schemaRef ds:uri="http://schemas.microsoft.com/office/2006/documentManagement/types"/>
    <ds:schemaRef ds:uri="http://purl.org/dc/elements/1.1/"/>
    <ds:schemaRef ds:uri="http://purl.org/dc/terms/"/>
    <ds:schemaRef ds:uri="9823f8e4-81f3-4a59-a026-c1a9717271fd"/>
    <ds:schemaRef ds:uri="http://schemas.microsoft.com/office/infopath/2007/PartnerControls"/>
    <ds:schemaRef ds:uri="http://purl.org/dc/dcmitype/"/>
    <ds:schemaRef ds:uri="95817cb9-f0eb-4f4d-892c-47ab9f8957c0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</Words>
  <Application>Microsoft Office PowerPoint</Application>
  <PresentationFormat>Widescreen</PresentationFormat>
  <Paragraphs>15</Paragraphs>
  <Slides>16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 Jade Caroline Dore Student ID: 2112020     BA Leadership and Management Skills for the Workplace  Module: Developing Emotional Intelligence Skills for the Workplace  Module Code: BMSW6106  Lecturer: Dr Sujeewa Herath</vt:lpstr>
      <vt:lpstr>Agenda</vt:lpstr>
      <vt:lpstr>What Is Emotional Intelligence?</vt:lpstr>
      <vt:lpstr>Importance of Emotional Intelligence in the Workplace</vt:lpstr>
      <vt:lpstr>Beneficial Factors of an Individual with Emotional Intelligence in the Workplace</vt:lpstr>
      <vt:lpstr>  </vt:lpstr>
      <vt:lpstr>RMHC Workplace Culture</vt:lpstr>
      <vt:lpstr>Emotional Intelligence Models  </vt:lpstr>
      <vt:lpstr>Emotional Intelligence Models </vt:lpstr>
      <vt:lpstr>Mayer-Salovey Model</vt:lpstr>
      <vt:lpstr>The Goleman Model </vt:lpstr>
      <vt:lpstr>RMHC and The Goleman Model </vt:lpstr>
      <vt:lpstr>The Bar-On Model</vt:lpstr>
      <vt:lpstr>Implementing the Bar-On Model at RMHC</vt:lpstr>
      <vt:lpstr>PowerPoint Presentation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 Caroline Dore (2112020)</dc:creator>
  <cp:lastModifiedBy>Jade Caroline Dore (2112020)</cp:lastModifiedBy>
  <cp:revision>1</cp:revision>
  <dcterms:created xsi:type="dcterms:W3CDTF">2024-07-13T22:30:07Z</dcterms:created>
  <dcterms:modified xsi:type="dcterms:W3CDTF">2024-07-13T22:30:08Z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