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08F58-41C9-0447-B91B-0C092E1F234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4FCCC6-5433-50D9-9085-FF0ED82E5DC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08D15-9D49-0DEE-C83B-A0F0A0E1EE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98216C-E27A-43E1-854F-B7DA905F827D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D8BB9-750C-E2BC-8E52-8AAC8122B5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33161-6B1C-5F39-22AF-A7881669A1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3595E8-5791-424D-838C-87FE518C87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21687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4888-E41A-FE1B-4A18-E38CE2CAB0D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3F759-15CC-6D51-B50F-03431057D00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37DFB8-A3FC-C5F7-F834-4BA11284FE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4863E6-87E9-42FC-A8A6-2DBF0DF3F7DA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D1E13-9FBD-56A1-5705-00B11A3ECB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534158-C2F1-F590-F772-E34CF022B3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537A2E-AD10-411C-8353-6FA0821C38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41322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EE03E-5F42-3D12-DC8C-3C5F928C05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3FA51E-3D63-7D21-1E99-5026426973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54314-B770-AB5D-9597-238F0A2A73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FD72E-3749-4BA2-9A16-D7F54D810539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E6136-ABAD-3EE7-2891-61ECF0C9A2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305E3-80A4-0BDC-0B03-A62D544812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492E0B-D309-4985-B589-E4A8AF4E9A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33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A0847-E734-EBA8-CA76-EC2CF6D7A2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35192-E2D3-43AE-703C-C7AC87AFE5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A02173-F3CF-B8D1-4E16-E2E9AD55EFA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B3253-72B2-7FA4-23A3-3F5A6E86583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152763-5A70-432D-A5C3-A79B6E5D9D8B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E55F0A-B330-4BB2-644C-FD232D0ADD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6CAFB6-2F62-D7A4-9E7A-6448C74D8E7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E8D994-FCC9-4BD9-8451-3DE7BA039A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42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DFD7F-8346-F4A1-9555-F5EB1690EE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D43ED-0FCF-35B6-7687-E85B4C74E1B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A61598-04BE-F8EE-FADB-1151720E2A1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82A522-A346-9AF3-5FD2-4B811694DB9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118CB6-6C6C-BA84-BF52-6E76E8B08D6E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854EDA-ADFC-AA0F-C2FF-0E96097081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0FF1F0-4CDE-448F-9F68-FA8AE1A795B2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81CF90-BB67-8359-FD15-0B32FCF639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89D0B8-540E-9270-E6C7-C479F4BB67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41B61B-6DC7-4590-BE65-5E8F708EB4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80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AD477-BBD3-1F56-A145-DB899921B1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3AB487-DDEC-C1A8-B5A7-D12387D239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D65DB0-DFC4-4E55-A9AD-67BB7DFD8DB8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7FA56C-027C-778C-341B-F6F5096AD5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A0DB44-EF07-1BF1-3ED0-67C5D2C7D1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8EB3F2-C6BF-4A68-BC66-B2EEB74220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5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0B289B-C12C-15C0-5D9B-ECF648DFA9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1C9060-7461-4FC3-B680-DD250ABB60EE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E72912-484C-B90D-C09A-AAA64D25BB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10FD25-7B77-6213-2C2F-DF6F10E266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A0735C-A88C-4D46-A5EF-03D053B4F5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59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1F3A2-B2D3-C162-15DA-1F8F8D0426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C1452-D615-5CF0-93C0-00A665935A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83B90-D200-DF04-DBA5-D506983309E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80B1E-056E-949F-0A2A-8C09E8234B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55CB77-5B9E-44BB-8A06-F233ABBD81A0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C9A0E-63A6-BC35-BFE6-778F82247C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0023D2-CCC8-8E65-0B2B-C7CB793C9F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83F929-7FFC-4D68-8673-ADE17398E3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85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3BA4F-4498-C9C8-B41F-EECEDC5741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3EFBE-FC95-EA5E-661F-65E67E6CDC4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3F3DC5-909B-6E4A-9BA0-8999650B896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ADFD78-27C2-9147-9FE0-9C6DDB55FE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C6BF36-CAF3-4DCB-B303-5B3E4A28C689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17706-9093-1961-26DB-083C04028A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F1961-0F53-F75B-46FA-256493E911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FBF489-059D-4EAA-BA42-D674803D00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159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07F45-0EA9-DD0B-DFA4-8109AB15C24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EFC0BD-000A-59A8-EE77-8E4042F661D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EE47C-A612-F014-BA0D-A052E8054A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5869DD-BC26-4DE6-8A21-6BAD74058D22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BB0BF-406C-61F7-514C-62425C4B79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1D41A-EE4E-DB0A-D3F5-A7564234DF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10FDF6-A824-40E1-8CCE-0FE45460C5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632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9AC9CB-BF55-8038-B638-B7E20C7D451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0369AB-E654-984E-BAD6-47A51433550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7437B-C4F6-F7B4-4AD2-F944491C73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98B92C-CAAE-4B9B-BF63-9CC813F3B6D0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29DD70-9677-AE9C-9F5A-092E549A4E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F9D2A-3F65-038B-7F61-238AC7E533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2B081B-7DC2-4C98-8E88-C9C3A4B912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6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102CB9-549D-FB55-4ED4-0FABB03865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A8EBD-0FF3-960E-7349-C70678384E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78C57-9C1F-DA63-AD5F-DD3A4312858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E153E2A-C0B1-412D-A582-CBA0CCA8D016}" type="datetime1">
              <a:rPr lang="en-GB"/>
              <a:pPr lvl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A36E0-80D2-3E6B-5C22-1B8BD817BB7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0AE8D-596F-59AB-98BE-58FAFC978A9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CFD4E71-4CFC-4C3F-A1D1-69F9F272E73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hamburger-png/download/4631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ile:McDonalds_Times_Square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08/jcm.2003.20.1.73.4" TargetMode="External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www.mcdonalds.co.jp/newcommon/csr2020/pdf/CSR2020_EN_All.pdf" TargetMode="External"/><Relationship Id="rId7" Type="http://schemas.openxmlformats.org/officeDocument/2006/relationships/hyperlink" Target="https://doi.org/10.5958/2394-2770.2016.00007.7" TargetMode="External"/><Relationship Id="rId12" Type="http://schemas.openxmlformats.org/officeDocument/2006/relationships/hyperlink" Target="https://en.wikipedia.org/wiki/File:McDonalds_Times_Square.JPG" TargetMode="External"/><Relationship Id="rId2" Type="http://schemas.openxmlformats.org/officeDocument/2006/relationships/hyperlink" Target="https://doi.org/10.1177/205630511557887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3527266.2023.2249013" TargetMode="External"/><Relationship Id="rId11" Type="http://schemas.openxmlformats.org/officeDocument/2006/relationships/image" Target="../media/image3.jpeg"/><Relationship Id="rId5" Type="http://schemas.openxmlformats.org/officeDocument/2006/relationships/hyperlink" Target="https://stocklight.com/stocks/us/accommodation-and-food-services/nyse-mcd/mcdonald-s/annual-reports/nyse-mcd-2022-10K-22671248.pdf" TargetMode="External"/><Relationship Id="rId10" Type="http://schemas.openxmlformats.org/officeDocument/2006/relationships/image" Target="../media/image2.JPG"/><Relationship Id="rId4" Type="http://schemas.openxmlformats.org/officeDocument/2006/relationships/hyperlink" Target="https://corporate.mcdonalds.com/corpmcd/our-company/who-we-are/our-history.html" TargetMode="External"/><Relationship Id="rId9" Type="http://schemas.openxmlformats.org/officeDocument/2006/relationships/hyperlink" Target="https://doi.org/10.1080/10528008.2003.114888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">
            <a:extLst>
              <a:ext uri="{FF2B5EF4-FFF2-40B4-BE49-F238E27FC236}">
                <a16:creationId xmlns:a16="http://schemas.microsoft.com/office/drawing/2014/main" id="{2C2F8944-0828-280A-C96F-0077743A442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4" descr="A cartoon of a cheeseburger&#10;&#10;Description automatically generated">
            <a:extLst>
              <a:ext uri="{FF2B5EF4-FFF2-40B4-BE49-F238E27FC236}">
                <a16:creationId xmlns:a16="http://schemas.microsoft.com/office/drawing/2014/main" id="{65BD7B8C-8699-0DBC-8054-5E80C2DADF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890" r="-1" b="-1"/>
          <a:stretch>
            <a:fillRect/>
          </a:stretch>
        </p:blipFill>
        <p:spPr>
          <a:xfrm>
            <a:off x="4283899" y="9"/>
            <a:ext cx="79080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23">
            <a:extLst>
              <a:ext uri="{FF2B5EF4-FFF2-40B4-BE49-F238E27FC236}">
                <a16:creationId xmlns:a16="http://schemas.microsoft.com/office/drawing/2014/main" id="{8FA719DE-F11F-87FD-17F9-C8C4E49B4B1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0D0D0D"/>
              </a:gs>
              <a:gs pos="100000">
                <a:srgbClr val="0D0D0D">
                  <a:alpha val="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7061495-69A6-2940-F4FA-9310CF0EFFC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28667" y="1115220"/>
            <a:ext cx="5505446" cy="2387598"/>
          </a:xfrm>
        </p:spPr>
        <p:txBody>
          <a:bodyPr anchorCtr="0"/>
          <a:lstStyle/>
          <a:p>
            <a:pPr lvl="0" algn="l"/>
            <a:r>
              <a:rPr lang="en-GB" sz="5000" b="1">
                <a:solidFill>
                  <a:srgbClr val="FFFFFF"/>
                </a:solidFill>
              </a:rPr>
              <a:t>Twitter for McDonald's Marketing Success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143B5399-99BC-66D9-5BF9-A830EA9248F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24546" y="3902073"/>
            <a:ext cx="5809567" cy="2286448"/>
          </a:xfrm>
        </p:spPr>
        <p:txBody>
          <a:bodyPr anchorCtr="0"/>
          <a:lstStyle/>
          <a:p>
            <a:pPr lvl="0" algn="l"/>
            <a:r>
              <a:rPr lang="en-GB" sz="2000" b="1">
                <a:solidFill>
                  <a:srgbClr val="FFFFFF"/>
                </a:solidFill>
              </a:rPr>
              <a:t>Key elements we will cover:</a:t>
            </a:r>
          </a:p>
          <a:p>
            <a:pPr marL="342900" lvl="0" indent="-342900" algn="l">
              <a:buChar char="•"/>
            </a:pPr>
            <a:r>
              <a:rPr lang="en-GB" sz="2000" b="1">
                <a:solidFill>
                  <a:srgbClr val="FFFFFF"/>
                </a:solidFill>
              </a:rPr>
              <a:t>Why Twitter was chosen as the primary platform</a:t>
            </a:r>
          </a:p>
          <a:p>
            <a:pPr marL="342900" lvl="0" indent="-342900" algn="l">
              <a:buChar char="•"/>
            </a:pPr>
            <a:r>
              <a:rPr lang="en-GB" sz="2000" b="1">
                <a:solidFill>
                  <a:srgbClr val="FFFFFF"/>
                </a:solidFill>
              </a:rPr>
              <a:t>Key facilities offered by Twitter</a:t>
            </a:r>
          </a:p>
          <a:p>
            <a:pPr marL="342900" lvl="0" indent="-342900" algn="l">
              <a:buChar char="•"/>
            </a:pPr>
            <a:r>
              <a:rPr lang="en-GB" sz="2000" b="1">
                <a:solidFill>
                  <a:srgbClr val="FFFFFF"/>
                </a:solidFill>
              </a:rPr>
              <a:t>An example of a Twitter marketing campaign</a:t>
            </a:r>
          </a:p>
          <a:p>
            <a:pPr marL="342900" lvl="0" indent="-342900" algn="l">
              <a:buChar char="•"/>
            </a:pPr>
            <a:r>
              <a:rPr lang="en-GB" sz="2000" b="1">
                <a:solidFill>
                  <a:srgbClr val="FFFFFF"/>
                </a:solidFill>
              </a:rPr>
              <a:t>How we will measure the success of our Twitter marketing efforts</a:t>
            </a:r>
          </a:p>
        </p:txBody>
      </p:sp>
      <p:cxnSp>
        <p:nvCxnSpPr>
          <p:cNvPr id="7" name="Straight Connector 25">
            <a:extLst>
              <a:ext uri="{FF2B5EF4-FFF2-40B4-BE49-F238E27FC236}">
                <a16:creationId xmlns:a16="http://schemas.microsoft.com/office/drawing/2014/main" id="{EE548253-1EA8-1041-C9DB-EB3C8DEEAD9D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128582" y="3681410"/>
            <a:ext cx="11934822" cy="0"/>
          </a:xfrm>
          <a:prstGeom prst="straightConnector1">
            <a:avLst/>
          </a:prstGeom>
          <a:noFill/>
          <a:ln w="12701" cap="flat">
            <a:solidFill>
              <a:srgbClr val="ED7D31"/>
            </a:solidFill>
            <a:prstDash val="solid"/>
            <a:miter/>
          </a:ln>
        </p:spPr>
      </p:cxnSp>
      <p:sp>
        <p:nvSpPr>
          <p:cNvPr id="8" name="TextBox 5">
            <a:extLst>
              <a:ext uri="{FF2B5EF4-FFF2-40B4-BE49-F238E27FC236}">
                <a16:creationId xmlns:a16="http://schemas.microsoft.com/office/drawing/2014/main" id="{B213F697-86DD-2CCE-0F70-5017959B5F8C}"/>
              </a:ext>
            </a:extLst>
          </p:cNvPr>
          <p:cNvSpPr txBox="1"/>
          <p:nvPr/>
        </p:nvSpPr>
        <p:spPr>
          <a:xfrm>
            <a:off x="9872136" y="6657947"/>
            <a:ext cx="2319869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3" tooltip="https://www.pngall.com/hamburger-png/download/46319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creativecommons.org/licenses/by-nc/3.0/"/>
              </a:rPr>
              <a:t>CC BY-NC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EBD9E568-71E2-BBD1-30E8-86EC137DCC4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922AA2F-F42B-7F3D-9A2E-887721E021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7709" y="179652"/>
            <a:ext cx="5758543" cy="1323438"/>
          </a:xfrm>
        </p:spPr>
        <p:txBody>
          <a:bodyPr anchor="t"/>
          <a:lstStyle/>
          <a:p>
            <a:pPr lvl="0"/>
            <a:r>
              <a:rPr lang="en-GB" sz="4000">
                <a:solidFill>
                  <a:srgbClr val="FFFFFF"/>
                </a:solidFill>
              </a:rPr>
              <a:t>An Example of McDonald's Twitter Campaign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04FCC443-F525-2998-62D3-8FCFA8032C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7968" y="1407407"/>
            <a:ext cx="5701393" cy="5164842"/>
          </a:xfrm>
        </p:spPr>
        <p:txBody>
          <a:bodyPr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2000" b="1">
                <a:solidFill>
                  <a:srgbClr val="FFFFFF"/>
                </a:solidFill>
              </a:rPr>
              <a:t>Engaging Content: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Eye-catching visuals of our new menu item.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Concise and witty copy highlighting its deliciousness.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 b="1">
                <a:solidFill>
                  <a:srgbClr val="FFFFFF"/>
                </a:solidFill>
              </a:rPr>
              <a:t>Relevant Hashtags: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#McDFlavors #NewMenuDelights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 b="1">
                <a:solidFill>
                  <a:srgbClr val="FFFFFF"/>
                </a:solidFill>
              </a:rPr>
              <a:t>Objectives Alignment: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Increase brand awareness.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Promote new menu items.</a:t>
            </a:r>
          </a:p>
          <a:p>
            <a:pPr lvl="0">
              <a:lnSpc>
                <a:spcPct val="80000"/>
              </a:lnSpc>
            </a:pPr>
            <a:r>
              <a:rPr lang="en-GB" sz="2000" b="1">
                <a:solidFill>
                  <a:srgbClr val="FFFFFF"/>
                </a:solidFill>
              </a:rPr>
              <a:t>Encourage user engagement and sharing.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 b="1">
                <a:solidFill>
                  <a:srgbClr val="FFFFFF"/>
                </a:solidFill>
              </a:rPr>
              <a:t>Note: This tweet exemplifies McDonald's Twitter campaign strategy by combining appealing visuals, relevant hashtags, and content that directly supports our objectives of brand awareness and menu promotion</a:t>
            </a:r>
            <a:r>
              <a:rPr lang="en-GB" sz="2200" b="1">
                <a:solidFill>
                  <a:srgbClr val="FFFFFF"/>
                </a:solidFill>
              </a:rPr>
              <a:t>.</a:t>
            </a:r>
            <a:endParaRPr lang="en-US" sz="2200" b="1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2BB5FCB8-84F5-18C1-1321-B6D56EC764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0468A534-BE81-F07F-0B0B-1854E2B09A3D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E1FEED51-BADB-8AF3-4157-DE46A59254E4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24053EC8-55DD-0D9C-315D-6387CC6E4A25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34A45397-591E-E60B-FC7E-19C74B7D95C2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E7588A94-E25D-FC7D-FD20-F070AF2B8C8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7C80EC-5667-55E8-F089-68D850D2DD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5056" y="187589"/>
            <a:ext cx="5603424" cy="1323438"/>
          </a:xfrm>
        </p:spPr>
        <p:txBody>
          <a:bodyPr anchor="t"/>
          <a:lstStyle/>
          <a:p>
            <a:pPr lvl="0"/>
            <a:r>
              <a:rPr lang="en-GB" sz="4000" b="1">
                <a:solidFill>
                  <a:srgbClr val="FFFFFF"/>
                </a:solidFill>
              </a:rPr>
              <a:t>Why was the Platform Chosen?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44FCD140-D977-9577-FA56-8BC25257604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85056" y="1511027"/>
            <a:ext cx="5777590" cy="5146910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Twitter's Global Reach: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Over 400 million monthly active users worldwide.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Presence in over 190 countries.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Diverse User Base: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Access to various customer segments.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Engage with families, teenagers, professionals, and retirees.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Real-time Engagement: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Instant interaction with customers.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Capitalize on trending topics and current events.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McDonald's Commitment: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Connecting with our audience where they are.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Leveraging Twitter's capabilities for meaningful engagement.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Note: Twitter's global reach, diverse user base, real-time engagement, and alignment with our commitment make it the ideal platform for McDonald's marketing success</a:t>
            </a:r>
            <a:r>
              <a:rPr lang="en-GB" sz="1700">
                <a:solidFill>
                  <a:srgbClr val="FFFFFF"/>
                </a:solidFill>
              </a:rPr>
              <a:t>.</a:t>
            </a:r>
            <a:endParaRPr lang="en-US" sz="170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2E91805E-1EA1-4D8E-18EC-708E656304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C56014CC-8F31-51C4-2918-65B33604415E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C504E94C-C004-FEEE-4D1D-04B906A24D90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1C006284-15D5-9E7A-ED7D-D70AD1230CFA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9ACD0463-41C2-86BF-2838-4F87887AA9DB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707B47AC-E022-922B-A940-40494EF1580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1CFFEF-EFC4-0729-40BB-4710F03E53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3221" y="187589"/>
            <a:ext cx="5902781" cy="1323438"/>
          </a:xfrm>
        </p:spPr>
        <p:txBody>
          <a:bodyPr anchor="t"/>
          <a:lstStyle/>
          <a:p>
            <a:pPr lvl="0"/>
            <a:r>
              <a:rPr lang="en-GB" sz="4000" b="1">
                <a:solidFill>
                  <a:srgbClr val="FFFFFF"/>
                </a:solidFill>
              </a:rPr>
              <a:t>What does Twitter offer for Our Marketing Plan?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33F8932A-843B-E675-64AB-E5E3D181F1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1253" y="1592034"/>
            <a:ext cx="5649684" cy="4874081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Twitter Features: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Tweets: Short, concise messages to convey our message.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Retweets: Amplify our content through audience sharing.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Hashtags: Categorize and trend topics for visibility.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Trending Topics: Stay relevant with real-time conversations.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Engaging Diverse Customer Base: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Reach various demographics and customer segments.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Connect with families, teenagers, professionals, and retirees.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Influencer Collaborations: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Collaborate with influencers to extend our reach.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Leverage influencers who align with McDonald's values.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700" b="1">
              <a:solidFill>
                <a:srgbClr val="FFFFFF"/>
              </a:solidFill>
            </a:endParaRP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Note: Twitter's features empower us to engage, share, and collaborate effectively with our diverse audience.</a:t>
            </a:r>
          </a:p>
          <a:p>
            <a:pPr lvl="0">
              <a:lnSpc>
                <a:spcPct val="70000"/>
              </a:lnSpc>
            </a:pPr>
            <a:endParaRPr lang="en-GB" sz="17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GB" sz="17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GB" sz="17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US" sz="170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B8B90B73-951A-1B0C-62B2-E0053B272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D94F659A-57BB-52BE-7CFC-664D41F61051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9BC8685A-5746-E72A-203A-6BF5D7E2496B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48719C99-0452-115B-F9BA-E04857D642C6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C818B0AE-D986-9BB3-B33A-234319F3C6AD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A016AE29-D44E-F2C4-0844-21FE86DA546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1EDCF75-985F-0168-A0CB-DFB3D7502F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6071" y="90534"/>
            <a:ext cx="5791196" cy="1323438"/>
          </a:xfrm>
        </p:spPr>
        <p:txBody>
          <a:bodyPr anchor="t"/>
          <a:lstStyle/>
          <a:p>
            <a:pPr lvl="0"/>
            <a:r>
              <a:rPr lang="en-GB" sz="3600" b="1">
                <a:solidFill>
                  <a:srgbClr val="FFFFFF"/>
                </a:solidFill>
              </a:rPr>
              <a:t>Measuring the Success of McDonald's Twitter Campaign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C57E33B5-13CA-4917-CD66-5215A4E1047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6071" y="1504517"/>
            <a:ext cx="5864678" cy="5153430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Key Performance Indicators (KPIs):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Engagement Rate: Measuring likes, retweets, comments, and shares.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Reach: Evaluating the number of unique users exposed to our content.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Click-Through Rate (CTR): Tracking how many users interact with links.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Social Media Analytics Tools: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Utilizing platforms like Twitter Analytics for data insights.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Analysing audience demographics, peak engagement times, and content performance.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Goal: Enhancing Brand Awareness and Customer Engagement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Increased mentions, followers, and retweets.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Positive sentiment analysis in user interactions.</a:t>
            </a:r>
          </a:p>
          <a:p>
            <a:pPr lvl="0">
              <a:lnSpc>
                <a:spcPct val="70000"/>
              </a:lnSpc>
            </a:pPr>
            <a:r>
              <a:rPr lang="en-GB" sz="1700" b="1">
                <a:solidFill>
                  <a:srgbClr val="FFFFFF"/>
                </a:solidFill>
              </a:rPr>
              <a:t>Higher click-through rates on promotional links.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700" b="1">
                <a:solidFill>
                  <a:srgbClr val="FFFFFF"/>
                </a:solidFill>
              </a:rPr>
              <a:t>Note: McDonald's will employ these KPIs and social media analytics tools to assess the effectiveness of our Twitter campaign in achieving its goals of increased brand awareness and customer engagement.</a:t>
            </a:r>
            <a:endParaRPr lang="en-US" sz="1700" b="1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735487B4-6E52-FAAE-BB61-676AED13FC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BD112D21-225B-CF0F-6CD3-4944E7AB93D8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08FCA4F4-A054-3B81-CBE8-36D62FE04220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274E4533-7A8E-48C0-D683-7B09D7A78042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E4A018F2-009F-8588-40D4-68BA43136A9C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83F7B0AC-7B94-D731-3ED7-26026DB944F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6C7E83A-A103-2B2B-C9F5-DC4CB85009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48640" y="179652"/>
            <a:ext cx="5791196" cy="1323438"/>
          </a:xfrm>
        </p:spPr>
        <p:txBody>
          <a:bodyPr anchor="t"/>
          <a:lstStyle/>
          <a:p>
            <a:pPr lvl="0"/>
            <a:r>
              <a:rPr lang="en-GB" sz="4000" b="1">
                <a:solidFill>
                  <a:srgbClr val="FFFFFF"/>
                </a:solidFill>
              </a:rPr>
              <a:t>Conclusion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0AB3A88C-902A-BC52-683B-27DAE8F5C5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2812" y="1075864"/>
            <a:ext cx="5864678" cy="4837770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Summary of Key Points: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 Choose Twitter for its global reach, real-time engagement, and diverse user base.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Twitter offers features like tweets, retweets, hashtags, and influencer collaborations.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Presented a mock-up of a McDonald's tweet as a campaign example.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Discussed measuring success through KPIs and social media analytics.</a:t>
            </a:r>
          </a:p>
          <a:p>
            <a:pPr marL="0" lv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McDonald's Commitment: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McDonald's is committed to leveraging Twitter as a strategic platform for marketing success.</a:t>
            </a:r>
          </a:p>
          <a:p>
            <a:pPr lvl="0"/>
            <a:r>
              <a:rPr lang="en-GB" sz="1800" b="1">
                <a:solidFill>
                  <a:srgbClr val="FFFFFF"/>
                </a:solidFill>
              </a:rPr>
              <a:t>We aim to increase brand awareness, engage with a diverse audience, and enhance customer engagement.</a:t>
            </a:r>
          </a:p>
          <a:p>
            <a:pPr marL="0" lv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Note: McDonald's recognizes the value of Twitter in achieving our marketing objectives and will continue to explore innovative ways to connect with our audience and drive success on this platform</a:t>
            </a:r>
            <a:r>
              <a:rPr lang="en-GB" sz="2000" b="1">
                <a:solidFill>
                  <a:srgbClr val="FFFFFF"/>
                </a:solidFill>
              </a:rPr>
              <a:t>.</a:t>
            </a:r>
            <a:endParaRPr lang="en-US" sz="2000" b="1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2E93AFCA-3231-4125-0935-D3902D2A7E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3F1092B3-4C8E-860C-2ED5-511405FA4265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3021B109-58C5-22E6-6392-7ED97B948052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D5CF0E64-4F68-8262-24E3-9B7EB64A3DC4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743B4799-EB41-D432-264C-4842C81906E9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9768B670-467E-2CCB-02D8-D1D05972142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65C77CE2-D254-D9A4-3539-BB6EC1B18A9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421" y="2654695"/>
            <a:ext cx="5864678" cy="1483614"/>
          </a:xfrm>
        </p:spPr>
        <p:txBody>
          <a:bodyPr/>
          <a:lstStyle/>
          <a:p>
            <a:pPr marL="0" lvl="0" indent="0">
              <a:buNone/>
            </a:pPr>
            <a:r>
              <a:rPr lang="en-US" sz="7200" b="1">
                <a:solidFill>
                  <a:srgbClr val="FFFFFF"/>
                </a:solidFill>
              </a:rPr>
              <a:t>Thank You</a:t>
            </a:r>
          </a:p>
        </p:txBody>
      </p:sp>
      <p:pic>
        <p:nvPicPr>
          <p:cNvPr id="4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87F305C7-01A9-FD69-1001-5C12CA59E9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5" name="Group 14">
            <a:extLst>
              <a:ext uri="{FF2B5EF4-FFF2-40B4-BE49-F238E27FC236}">
                <a16:creationId xmlns:a16="http://schemas.microsoft.com/office/drawing/2014/main" id="{39F6F059-E1CE-AAB5-77AF-F949C897BC80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6" name="Freeform: Shape 15">
              <a:extLst>
                <a:ext uri="{FF2B5EF4-FFF2-40B4-BE49-F238E27FC236}">
                  <a16:creationId xmlns:a16="http://schemas.microsoft.com/office/drawing/2014/main" id="{D6A7FFC4-968F-8782-3A2A-33740510A12B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C753451D-D4D4-5C34-9880-D9C7E9B4D46E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3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8" name="TextBox 5">
            <a:extLst>
              <a:ext uri="{FF2B5EF4-FFF2-40B4-BE49-F238E27FC236}">
                <a16:creationId xmlns:a16="http://schemas.microsoft.com/office/drawing/2014/main" id="{208B553D-7EAC-CF7E-DF21-F042644CC4BD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4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9F511104-F724-9A5B-A138-952269563AF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69035EE-8F4E-CDA8-7236-F55B8C9A8B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6071" y="90534"/>
            <a:ext cx="5791196" cy="660571"/>
          </a:xfrm>
        </p:spPr>
        <p:txBody>
          <a:bodyPr anchor="t"/>
          <a:lstStyle/>
          <a:p>
            <a:pPr lvl="0"/>
            <a:r>
              <a:rPr lang="en-GB" sz="4000" b="1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E4CA7440-ED7B-37B4-FABF-A6BDBE1A4B0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6071" y="841376"/>
            <a:ext cx="5864678" cy="5816571"/>
          </a:xfrm>
        </p:spPr>
        <p:txBody>
          <a:bodyPr/>
          <a:lstStyle/>
          <a:p>
            <a:pPr lvl="0">
              <a:lnSpc>
                <a:spcPct val="70000"/>
              </a:lnSpc>
            </a:pPr>
            <a:endParaRPr lang="en-US" sz="1100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Faisal, A. (2016). Marketing Strategies in Online/Digital Marketing. Account and Financial Management Journal. </a:t>
            </a:r>
            <a:endParaRPr lang="en-US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US" sz="1200" b="1">
                <a:solidFill>
                  <a:srgbClr val="FFFFFF"/>
                </a:solidFill>
              </a:rPr>
              <a:t>Jensen, K. B. (2015). What’s Social About Social Media? </a:t>
            </a:r>
            <a:r>
              <a:rPr lang="en-US" sz="1200" b="1" i="1">
                <a:solidFill>
                  <a:srgbClr val="FFFFFF"/>
                </a:solidFill>
              </a:rPr>
              <a:t>Social Media + Society, </a:t>
            </a:r>
            <a:r>
              <a:rPr lang="en-US" sz="1200" b="1">
                <a:solidFill>
                  <a:srgbClr val="FFFFFF"/>
                </a:solidFill>
              </a:rPr>
              <a:t>1(1), 205630511557887. </a:t>
            </a:r>
            <a:r>
              <a:rPr lang="en-US" sz="1200" b="1">
                <a:solidFill>
                  <a:srgbClr val="FFFFFF"/>
                </a:solidFill>
                <a:hlinkClick r:id="rId2"/>
              </a:rPr>
              <a:t>https://doi.org/10.1177/2056305115578874</a:t>
            </a:r>
            <a:endParaRPr lang="en-US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McDonald's Corporation. (2020). Corporate Social Responsibility. Retrieved from </a:t>
            </a:r>
            <a:r>
              <a:rPr lang="en-GB" sz="1200" b="1">
                <a:solidFill>
                  <a:srgbClr val="FFFFFF"/>
                </a:solidFill>
                <a:hlinkClick r:id="rId3"/>
              </a:rPr>
              <a:t>https://www.mcdonalds.co.jp/newcommon/csr2020/pdf/CSR2020_EN_All.pdf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McDonald's Corporation. (2020). Our Story. Retrieved from </a:t>
            </a:r>
            <a:r>
              <a:rPr lang="en-GB" sz="1200" b="1">
                <a:solidFill>
                  <a:srgbClr val="FFFFFF"/>
                </a:solidFill>
                <a:hlinkClick r:id="rId4"/>
              </a:rPr>
              <a:t>https://corporate.mcdonalds.com/corpmcd/our-company/who-we-are/our-history.html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McDonald's Corporation. (2022). Annual Report 2022. Retrieved from </a:t>
            </a:r>
            <a:r>
              <a:rPr lang="en-GB" sz="1200" b="1">
                <a:solidFill>
                  <a:srgbClr val="FFFFFF"/>
                </a:solidFill>
                <a:hlinkClick r:id="rId5"/>
              </a:rPr>
              <a:t>https://stocklight.com/stocks/us/accommodation-and-food-services/nyse-mcd/mcdonald-s/annual-reports/nyse-mcd-2022-10K-22671248.pdf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McDonald's Corporation. (2022). Earnings Release. Retrieved from </a:t>
            </a:r>
            <a:r>
              <a:rPr lang="en-GB" sz="1200" b="1">
                <a:solidFill>
                  <a:srgbClr val="FFFFFF"/>
                </a:solidFill>
                <a:hlinkClick r:id="rId5"/>
              </a:rPr>
              <a:t>https://stocklight.com/stocks/us/accommodation-and-food-services/nyse-mcd/mcdonald-s/annual-reports/nyse-mcd-2022-10K-22671248.pdf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McDonald's Corporation. (2022). Investor Relations. Retrieved from </a:t>
            </a:r>
            <a:r>
              <a:rPr lang="en-GB" sz="1200" b="1">
                <a:solidFill>
                  <a:srgbClr val="FFFFFF"/>
                </a:solidFill>
                <a:hlinkClick r:id="rId5"/>
              </a:rPr>
              <a:t>https://stocklight.com/stocks/us/accommodation-and-food-services/nyse-mcd/mcdonald-s/annual-reports/nyse-mcd-2022-10K-22671248.pdf</a:t>
            </a:r>
            <a:endParaRPr lang="en-US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Odoom, R. (2023). Digital content marketing and consumer brand engagement on social media- do influencers’ brand content moderate the relationship? Journal of Marketing Communications, 1–24. </a:t>
            </a:r>
            <a:r>
              <a:rPr lang="en-GB" sz="1200" b="1">
                <a:solidFill>
                  <a:srgbClr val="FFFFFF"/>
                </a:solidFill>
                <a:hlinkClick r:id="rId6"/>
              </a:rPr>
              <a:t>https://doi.org/10.1080/13527266.2023.2249013</a:t>
            </a:r>
            <a:endParaRPr lang="en-US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Rodrigues, J., Nikhil, S., &amp; Jacob, S. (2016). Promotional Strategies of McDonalds and Market Effects. </a:t>
            </a:r>
            <a:r>
              <a:rPr lang="en-GB" sz="1200" b="1" i="1">
                <a:solidFill>
                  <a:srgbClr val="FFFFFF"/>
                </a:solidFill>
              </a:rPr>
              <a:t>Journal of Management Research and Analysis</a:t>
            </a:r>
            <a:r>
              <a:rPr lang="en-GB" sz="1200" b="1">
                <a:solidFill>
                  <a:srgbClr val="FFFFFF"/>
                </a:solidFill>
              </a:rPr>
              <a:t>, 3(1), 53. </a:t>
            </a:r>
            <a:r>
              <a:rPr lang="en-GB" sz="1200" b="1">
                <a:solidFill>
                  <a:srgbClr val="FFFFFF"/>
                </a:solidFill>
                <a:hlinkClick r:id="rId7"/>
              </a:rPr>
              <a:t>https://doi.org/10.5958/2394-2770.2016.00007.7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The Marketing Plan: How to Prepare and Implement It, 3rd ed. (2003). Journal of Consumer Marketing, 20(1), 73–75. </a:t>
            </a:r>
            <a:r>
              <a:rPr lang="en-GB" sz="1200" b="1">
                <a:solidFill>
                  <a:srgbClr val="FFFFFF"/>
                </a:solidFill>
                <a:hlinkClick r:id="rId8"/>
              </a:rPr>
              <a:t>https://doi.org/10.1108/jcm.2003.20.1.73.4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r>
              <a:rPr lang="en-GB" sz="1200" b="1">
                <a:solidFill>
                  <a:srgbClr val="FFFFFF"/>
                </a:solidFill>
              </a:rPr>
              <a:t>Unni, R. (2003). Marketing Education in a Digital World. Marketing Education Review, 13(1), 79–79. </a:t>
            </a:r>
            <a:r>
              <a:rPr lang="en-GB" sz="1200" b="1">
                <a:solidFill>
                  <a:srgbClr val="FFFFFF"/>
                </a:solidFill>
                <a:hlinkClick r:id="rId9"/>
              </a:rPr>
              <a:t>https://doi.org/10.1080/10528008.2003.11488816</a:t>
            </a:r>
            <a:endParaRPr lang="en-GB" sz="1200" b="1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</a:pPr>
            <a:endParaRPr lang="en-GB" sz="1100">
              <a:solidFill>
                <a:srgbClr val="FFFFFF"/>
              </a:solidFill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large illuminated sign on a building&#10;&#10;Description automatically generated with medium confidence">
            <a:extLst>
              <a:ext uri="{FF2B5EF4-FFF2-40B4-BE49-F238E27FC236}">
                <a16:creationId xmlns:a16="http://schemas.microsoft.com/office/drawing/2014/main" id="{36654C5A-74E1-90EA-029B-10A753FEA4E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5055" r="-3" b="-3"/>
          <a:stretch>
            <a:fillRect/>
          </a:stretch>
        </p:blipFill>
        <p:spPr>
          <a:xfrm>
            <a:off x="6096003" y="841376"/>
            <a:ext cx="5260972" cy="4645023"/>
          </a:xfrm>
          <a:prstGeom prst="rect">
            <a:avLst/>
          </a:prstGeom>
          <a:noFill/>
          <a:ln cap="flat">
            <a:noFill/>
          </a:ln>
          <a:effectLst>
            <a:outerShdw dist="152403" dir="5400000" algn="tl">
              <a:srgbClr val="000000">
                <a:alpha val="10000"/>
              </a:srgbClr>
            </a:outerShdw>
          </a:effectLst>
        </p:spPr>
      </p:pic>
      <p:grpSp>
        <p:nvGrpSpPr>
          <p:cNvPr id="6" name="Group 14">
            <a:extLst>
              <a:ext uri="{FF2B5EF4-FFF2-40B4-BE49-F238E27FC236}">
                <a16:creationId xmlns:a16="http://schemas.microsoft.com/office/drawing/2014/main" id="{E79A9916-A21E-5774-043C-DD7852250572}"/>
              </a:ext>
            </a:extLst>
          </p:cNvPr>
          <p:cNvGrpSpPr/>
          <p:nvPr/>
        </p:nvGrpSpPr>
        <p:grpSpPr>
          <a:xfrm>
            <a:off x="6096003" y="4138309"/>
            <a:ext cx="5260972" cy="1410654"/>
            <a:chOff x="6096003" y="4138309"/>
            <a:chExt cx="5260972" cy="1410654"/>
          </a:xfrm>
        </p:grpSpPr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87BE9DBD-0E0F-BD73-AFDC-7E2D9E5389E5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DC61CB9A-2540-4C5F-4A94-57815BCE6F26}"/>
                </a:ext>
              </a:extLst>
            </p:cNvPr>
            <p:cNvSpPr/>
            <p:nvPr/>
          </p:nvSpPr>
          <p:spPr>
            <a:xfrm>
              <a:off x="6096003" y="4138309"/>
              <a:ext cx="5260972" cy="14106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60975"/>
                <a:gd name="f7" fmla="val 1410656"/>
                <a:gd name="f8" fmla="val 221634"/>
                <a:gd name="f9" fmla="val 5226503"/>
                <a:gd name="f10" fmla="val 237063"/>
                <a:gd name="f11" fmla="val 5219783"/>
                <a:gd name="f12" fmla="val 239848"/>
                <a:gd name="f13" fmla="val 5212389"/>
                <a:gd name="f14" fmla="val 241384"/>
                <a:gd name="f15" fmla="val 5206341"/>
                <a:gd name="f16" fmla="val 245128"/>
                <a:gd name="f17" fmla="val 5178495"/>
                <a:gd name="f18" fmla="val 262219"/>
                <a:gd name="f19" fmla="val 5151515"/>
                <a:gd name="f20" fmla="val 280654"/>
                <a:gd name="f21" fmla="val 5123287"/>
                <a:gd name="f22" fmla="val 297073"/>
                <a:gd name="f23" fmla="val 5094195"/>
                <a:gd name="f24" fmla="val 314067"/>
                <a:gd name="f25" fmla="val 5068175"/>
                <a:gd name="f26" fmla="val 334134"/>
                <a:gd name="f27" fmla="val 5048107"/>
                <a:gd name="f28" fmla="val 361307"/>
                <a:gd name="f29" fmla="val 5029480"/>
                <a:gd name="f30" fmla="val 386559"/>
                <a:gd name="f31" fmla="val 5011429"/>
                <a:gd name="f32" fmla="val 412194"/>
                <a:gd name="f33" fmla="val 4992899"/>
                <a:gd name="f34" fmla="val 437542"/>
                <a:gd name="f35" fmla="val 4988194"/>
                <a:gd name="f36" fmla="val 443975"/>
                <a:gd name="f37" fmla="val 4983873"/>
                <a:gd name="f38" fmla="val 451561"/>
                <a:gd name="f39" fmla="val 4977440"/>
                <a:gd name="f40" fmla="val 455690"/>
                <a:gd name="f41" fmla="val 4964094"/>
                <a:gd name="f42" fmla="val 464331"/>
                <a:gd name="f43" fmla="val 4949499"/>
                <a:gd name="f44" fmla="val 471340"/>
                <a:gd name="f45" fmla="val 4935193"/>
                <a:gd name="f46" fmla="val 478445"/>
                <a:gd name="f47" fmla="val 4922903"/>
                <a:gd name="f48" fmla="val 484494"/>
                <a:gd name="f49" fmla="val 4909845"/>
                <a:gd name="f50" fmla="val 489006"/>
                <a:gd name="f51" fmla="val 4897844"/>
                <a:gd name="f52" fmla="val 495535"/>
                <a:gd name="f53" fmla="val 4888243"/>
                <a:gd name="f54" fmla="val 500721"/>
                <a:gd name="f55" fmla="val 4879697"/>
                <a:gd name="f56" fmla="val 507922"/>
                <a:gd name="f57" fmla="val 4870767"/>
                <a:gd name="f58" fmla="val 514451"/>
                <a:gd name="f59" fmla="val 4862990"/>
                <a:gd name="f60" fmla="val 520115"/>
                <a:gd name="f61" fmla="val 4854445"/>
                <a:gd name="f62" fmla="val 525012"/>
                <a:gd name="f63" fmla="val 4847916"/>
                <a:gd name="f64" fmla="val 531830"/>
                <a:gd name="f65" fmla="val 4831977"/>
                <a:gd name="f66" fmla="val 548344"/>
                <a:gd name="f67" fmla="val 4815942"/>
                <a:gd name="f68" fmla="val 564571"/>
                <a:gd name="f69" fmla="val 4796163"/>
                <a:gd name="f70" fmla="val 576765"/>
                <a:gd name="f71" fmla="val 4776672"/>
                <a:gd name="f72" fmla="val 588862"/>
                <a:gd name="f73" fmla="val 4758237"/>
                <a:gd name="f74" fmla="val 602401"/>
                <a:gd name="f75" fmla="val 4738843"/>
                <a:gd name="f76" fmla="val 614691"/>
                <a:gd name="f77" fmla="val 4719831"/>
                <a:gd name="f78" fmla="val 626693"/>
                <a:gd name="f79" fmla="val 4702645"/>
                <a:gd name="f80" fmla="val 639846"/>
                <a:gd name="f81" fmla="val 4692755"/>
                <a:gd name="f82" fmla="val 661162"/>
                <a:gd name="f83" fmla="val 4688339"/>
                <a:gd name="f84" fmla="val 670571"/>
                <a:gd name="f85" fmla="val 4682097"/>
                <a:gd name="f86" fmla="val 680845"/>
                <a:gd name="f87" fmla="val 4673744"/>
                <a:gd name="f88" fmla="val 686318"/>
                <a:gd name="f89" fmla="val 4661838"/>
                <a:gd name="f90" fmla="val 694095"/>
                <a:gd name="f91" fmla="val 4646764"/>
                <a:gd name="f92" fmla="val 696880"/>
                <a:gd name="f93" fmla="val 4633801"/>
                <a:gd name="f94" fmla="val 703505"/>
                <a:gd name="f95" fmla="val 4618535"/>
                <a:gd name="f96" fmla="val 711282"/>
                <a:gd name="f97" fmla="val 4600869"/>
                <a:gd name="f98" fmla="val 718003"/>
                <a:gd name="f99" fmla="val 4590499"/>
                <a:gd name="f100" fmla="val 730389"/>
                <a:gd name="f101" fmla="val 4581281"/>
                <a:gd name="f102" fmla="val 741431"/>
                <a:gd name="f103" fmla="val 4571968"/>
                <a:gd name="f104" fmla="val 750072"/>
                <a:gd name="f105" fmla="val 4559773"/>
                <a:gd name="f106" fmla="val 757081"/>
                <a:gd name="f107" fmla="val 4551229"/>
                <a:gd name="f108" fmla="val 761978"/>
                <a:gd name="f109" fmla="val 4544892"/>
                <a:gd name="f110" fmla="val 770907"/>
                <a:gd name="f111" fmla="val 4536059"/>
                <a:gd name="f112" fmla="val 774940"/>
                <a:gd name="f113" fmla="val 4524441"/>
                <a:gd name="f114" fmla="val 780317"/>
                <a:gd name="f115" fmla="val 4512727"/>
                <a:gd name="f116" fmla="val 784542"/>
                <a:gd name="f117" fmla="val 4502549"/>
                <a:gd name="f118" fmla="val 792895"/>
                <a:gd name="f119" fmla="val 4491987"/>
                <a:gd name="f120" fmla="val 801536"/>
                <a:gd name="f121" fmla="val 4479986"/>
                <a:gd name="f122" fmla="val 808353"/>
                <a:gd name="f123" fmla="val 4468944"/>
                <a:gd name="f124" fmla="val 816419"/>
                <a:gd name="f125" fmla="val 4463087"/>
                <a:gd name="f126" fmla="val 820739"/>
                <a:gd name="f127" fmla="val 4458286"/>
                <a:gd name="f128" fmla="val 826404"/>
                <a:gd name="f129" fmla="val 4452622"/>
                <a:gd name="f130" fmla="val 830917"/>
                <a:gd name="f131" fmla="val 4442252"/>
                <a:gd name="f132" fmla="val 839174"/>
                <a:gd name="f133" fmla="val 4431690"/>
                <a:gd name="f134" fmla="val 847239"/>
                <a:gd name="f135" fmla="val 4421032"/>
                <a:gd name="f136" fmla="val 855016"/>
                <a:gd name="f137" fmla="val 4410375"/>
                <a:gd name="f138" fmla="val 862794"/>
                <a:gd name="f139" fmla="val 4400197"/>
                <a:gd name="f140" fmla="val 871819"/>
                <a:gd name="f141" fmla="val 4388483"/>
                <a:gd name="f142" fmla="val 877484"/>
                <a:gd name="f143" fmla="val 4368513"/>
                <a:gd name="f144" fmla="val 887086"/>
                <a:gd name="f145" fmla="val 4346717"/>
                <a:gd name="f146" fmla="val 892847"/>
                <a:gd name="f147" fmla="val 4327321"/>
                <a:gd name="f148" fmla="val 903216"/>
                <a:gd name="f149" fmla="val 4307639"/>
                <a:gd name="f150" fmla="val 913777"/>
                <a:gd name="f151" fmla="val 4289107"/>
                <a:gd name="f152" fmla="val 927028"/>
                <a:gd name="f153" fmla="val 4271633"/>
                <a:gd name="f154" fmla="val 941046"/>
                <a:gd name="f155" fmla="val 4257807"/>
                <a:gd name="f156" fmla="val 952088"/>
                <a:gd name="f157" fmla="val 4244845"/>
                <a:gd name="f158" fmla="val 963034"/>
                <a:gd name="f159" fmla="val 4227465"/>
                <a:gd name="f160" fmla="val 968698"/>
                <a:gd name="f161" fmla="val 4217768"/>
                <a:gd name="f162" fmla="val 971867"/>
                <a:gd name="f163" fmla="val 4207591"/>
                <a:gd name="f164" fmla="val 978780"/>
                <a:gd name="f165" fmla="val 4201733"/>
                <a:gd name="f166" fmla="val 986846"/>
                <a:gd name="f167" fmla="val 4189059"/>
                <a:gd name="f168" fmla="val 1004416"/>
                <a:gd name="f169" fmla="val 4172833"/>
                <a:gd name="f170" fmla="val 1016802"/>
                <a:gd name="f171" fmla="val 4154494"/>
                <a:gd name="f172" fmla="val 1027364"/>
                <a:gd name="f173" fmla="val 4130010"/>
                <a:gd name="f174" fmla="val 1041574"/>
                <a:gd name="f175" fmla="val 4105814"/>
                <a:gd name="f176" fmla="val 1056072"/>
                <a:gd name="f177" fmla="val 4081234"/>
                <a:gd name="f178" fmla="val 1069994"/>
                <a:gd name="f179" fmla="val 4066737"/>
                <a:gd name="f180" fmla="val 1078252"/>
                <a:gd name="f181" fmla="val 4052335"/>
                <a:gd name="f182" fmla="val 1086989"/>
                <a:gd name="f183" fmla="val 4036971"/>
                <a:gd name="f184" fmla="val 1093038"/>
                <a:gd name="f185" fmla="val 4005575"/>
                <a:gd name="f186" fmla="val 1105520"/>
                <a:gd name="f187" fmla="val 3973410"/>
                <a:gd name="f188" fmla="val 1116177"/>
                <a:gd name="f189" fmla="val 3941725"/>
                <a:gd name="f190" fmla="val 1127796"/>
                <a:gd name="f191" fmla="val 3931355"/>
                <a:gd name="f192" fmla="val 1131540"/>
                <a:gd name="f193" fmla="val 3921561"/>
                <a:gd name="f194" fmla="val 1136917"/>
                <a:gd name="f195" fmla="val 3910999"/>
                <a:gd name="f196" fmla="val 1140182"/>
                <a:gd name="f197" fmla="val 3899573"/>
                <a:gd name="f198" fmla="val 1143734"/>
                <a:gd name="f199" fmla="val 3887285"/>
                <a:gd name="f200" fmla="val 1144790"/>
                <a:gd name="f201" fmla="val 3875859"/>
                <a:gd name="f202" fmla="val 1148343"/>
                <a:gd name="f203" fmla="val 3856847"/>
                <a:gd name="f204" fmla="val 1154199"/>
                <a:gd name="f205" fmla="val 3838412"/>
                <a:gd name="f206" fmla="val 1161689"/>
                <a:gd name="f207" fmla="val 3819401"/>
                <a:gd name="f208" fmla="val 1167642"/>
                <a:gd name="f209" fmla="val 3782723"/>
                <a:gd name="f210" fmla="val 1179068"/>
                <a:gd name="f211" fmla="val 3745949"/>
                <a:gd name="f212" fmla="val 1190014"/>
                <a:gd name="f213" fmla="val 3709176"/>
                <a:gd name="f214" fmla="val 1200863"/>
                <a:gd name="f215" fmla="val 3701303"/>
                <a:gd name="f216" fmla="val 1203168"/>
                <a:gd name="f217" fmla="val 3692757"/>
                <a:gd name="f218" fmla="val 1203456"/>
                <a:gd name="f219" fmla="val 3684981"/>
                <a:gd name="f220" fmla="val 1205952"/>
                <a:gd name="f221" fmla="val 3664337"/>
                <a:gd name="f222" fmla="val 1212673"/>
                <a:gd name="f223" fmla="val 3643789"/>
                <a:gd name="f224" fmla="val 1219970"/>
                <a:gd name="f225" fmla="val 3623338"/>
                <a:gd name="f226" fmla="val 1227363"/>
                <a:gd name="f227" fmla="val 3610953"/>
                <a:gd name="f228" fmla="val 1231876"/>
                <a:gd name="f229" fmla="val 3598854"/>
                <a:gd name="f230" fmla="val 1237445"/>
                <a:gd name="f231" fmla="val 3586373"/>
                <a:gd name="f232" fmla="val 1241765"/>
                <a:gd name="f233" fmla="val 3576387"/>
                <a:gd name="f234" fmla="val 1245222"/>
                <a:gd name="f235" fmla="val 3566113"/>
                <a:gd name="f236" fmla="val 1247910"/>
                <a:gd name="f237" fmla="val 3555743"/>
                <a:gd name="f238" fmla="val 1250023"/>
                <a:gd name="f239" fmla="val 3546814"/>
                <a:gd name="f240" fmla="val 1251848"/>
                <a:gd name="f241" fmla="val 3537501"/>
                <a:gd name="f242" fmla="val 1251655"/>
                <a:gd name="f243" fmla="val 3528667"/>
                <a:gd name="f244" fmla="val 1253864"/>
                <a:gd name="f245" fmla="val 3504759"/>
                <a:gd name="f246" fmla="val 1259816"/>
                <a:gd name="f247" fmla="val 3481140"/>
                <a:gd name="f248" fmla="val 1266538"/>
                <a:gd name="f249" fmla="val 3457424"/>
                <a:gd name="f250" fmla="val 1272874"/>
                <a:gd name="f251" fmla="val 3447919"/>
                <a:gd name="f252" fmla="val 1275371"/>
                <a:gd name="f253" fmla="val 3438221"/>
                <a:gd name="f254" fmla="val 1277196"/>
                <a:gd name="f255" fmla="val 3429003"/>
                <a:gd name="f256" fmla="val 1280364"/>
                <a:gd name="f257" fmla="val 3404327"/>
                <a:gd name="f258" fmla="val 1288717"/>
                <a:gd name="f259" fmla="val 3380036"/>
                <a:gd name="f260" fmla="val 1298222"/>
                <a:gd name="f261" fmla="val 3355264"/>
                <a:gd name="f262" fmla="val 1306096"/>
                <a:gd name="f263" fmla="val 3334717"/>
                <a:gd name="f264" fmla="val 1312625"/>
                <a:gd name="f265" fmla="val 3313593"/>
                <a:gd name="f266" fmla="val 1317329"/>
                <a:gd name="f267" fmla="val 3292757"/>
                <a:gd name="f268" fmla="val 1323090"/>
                <a:gd name="f269" fmla="val 3283924"/>
                <a:gd name="f270" fmla="val 1325587"/>
                <a:gd name="f271" fmla="val 3275475"/>
                <a:gd name="f272" fmla="val 1329140"/>
                <a:gd name="f273" fmla="val 3266643"/>
                <a:gd name="f274" fmla="val 1331251"/>
                <a:gd name="f275" fmla="val 3246863"/>
                <a:gd name="f276" fmla="val 1336053"/>
                <a:gd name="f277" fmla="val 3226796"/>
                <a:gd name="f278" fmla="val 1340085"/>
                <a:gd name="f279" fmla="val 3206921"/>
                <a:gd name="f280" fmla="val 1344886"/>
                <a:gd name="f281" fmla="val 3195590"/>
                <a:gd name="f282" fmla="val 1347670"/>
                <a:gd name="f283" fmla="val 3184645"/>
                <a:gd name="f284" fmla="val 1352663"/>
                <a:gd name="f285" fmla="val 3173123"/>
                <a:gd name="f286" fmla="val 1354488"/>
                <a:gd name="f287" fmla="val 3145759"/>
                <a:gd name="f288" fmla="val 1358808"/>
                <a:gd name="f289" fmla="val 3118203"/>
                <a:gd name="f290" fmla="val 1361880"/>
                <a:gd name="f291" fmla="val 3090646"/>
                <a:gd name="f292" fmla="val 1365337"/>
                <a:gd name="f293" fmla="val 3062227"/>
                <a:gd name="f294" fmla="val 1368889"/>
                <a:gd name="f295" fmla="val 3033902"/>
                <a:gd name="f296" fmla="val 1372634"/>
                <a:gd name="f297" fmla="val 3005480"/>
                <a:gd name="f298" fmla="val 1375802"/>
                <a:gd name="f299" fmla="val 2989926"/>
                <a:gd name="f300" fmla="val 1377435"/>
                <a:gd name="f301" fmla="val 2974275"/>
                <a:gd name="f302" fmla="val 1377723"/>
                <a:gd name="f303" fmla="val 2958721"/>
                <a:gd name="f304" fmla="val 1379259"/>
                <a:gd name="f305" fmla="val 2945087"/>
                <a:gd name="f306" fmla="val 1380604"/>
                <a:gd name="f307" fmla="val 2931549"/>
                <a:gd name="f308" fmla="val 1383100"/>
                <a:gd name="f309" fmla="val 2917915"/>
                <a:gd name="f310" fmla="val 1384733"/>
                <a:gd name="f311" fmla="val 2906105"/>
                <a:gd name="f312" fmla="val 1386076"/>
                <a:gd name="f313" fmla="val 2894199"/>
                <a:gd name="f314" fmla="val 1386844"/>
                <a:gd name="f315" fmla="val 2882389"/>
                <a:gd name="f316" fmla="val 1388189"/>
                <a:gd name="f317" fmla="val 2863475"/>
                <a:gd name="f318" fmla="val 1390397"/>
                <a:gd name="f319" fmla="val 2844655"/>
                <a:gd name="f320" fmla="val 1392894"/>
                <a:gd name="f321" fmla="val 2825837"/>
                <a:gd name="f322" fmla="val 1395198"/>
                <a:gd name="f323" fmla="val 2817964"/>
                <a:gd name="f324" fmla="val 1396062"/>
                <a:gd name="f325" fmla="val 2809706"/>
                <a:gd name="f326" fmla="val 1398462"/>
                <a:gd name="f327" fmla="val 2802313"/>
                <a:gd name="f328" fmla="val 1397023"/>
                <a:gd name="f329" fmla="val 2783686"/>
                <a:gd name="f330" fmla="val 1393373"/>
                <a:gd name="f331" fmla="val 2765347"/>
                <a:gd name="f332" fmla="val 1394430"/>
                <a:gd name="f333" fmla="val 2746816"/>
                <a:gd name="f334" fmla="val 1396926"/>
                <a:gd name="f335" fmla="val 2740479"/>
                <a:gd name="f336" fmla="val 1397791"/>
                <a:gd name="f337" fmla="val 2733662"/>
                <a:gd name="f338" fmla="val 1397598"/>
                <a:gd name="f339" fmla="val 2727517"/>
                <a:gd name="f340" fmla="val 1395966"/>
                <a:gd name="f341" fmla="val 2714939"/>
                <a:gd name="f342" fmla="val 1392701"/>
                <a:gd name="f343" fmla="val 2702745"/>
                <a:gd name="f344" fmla="val 1388092"/>
                <a:gd name="f345" fmla="val 2690359"/>
                <a:gd name="f346" fmla="val 1384060"/>
                <a:gd name="f347" fmla="val 2689014"/>
                <a:gd name="f348" fmla="val 1383580"/>
                <a:gd name="f349" fmla="val 2687382"/>
                <a:gd name="f350" fmla="val 1383484"/>
                <a:gd name="f351" fmla="val 2685943"/>
                <a:gd name="f352" fmla="val 1383196"/>
                <a:gd name="f353" fmla="val 2677781"/>
                <a:gd name="f354" fmla="val 1381563"/>
                <a:gd name="f355" fmla="val 2669717"/>
                <a:gd name="f356" fmla="val 1379931"/>
                <a:gd name="f357" fmla="val 2661554"/>
                <a:gd name="f358" fmla="val 1378491"/>
                <a:gd name="f359" fmla="val 2657138"/>
                <a:gd name="f360" fmla="val 2652625"/>
                <a:gd name="f361" fmla="val 1377627"/>
                <a:gd name="f362" fmla="val 2648208"/>
                <a:gd name="f363" fmla="val 1376955"/>
                <a:gd name="f364" fmla="val 2631118"/>
                <a:gd name="f365" fmla="val 1374266"/>
                <a:gd name="f366" fmla="val 2612299"/>
                <a:gd name="f367" fmla="val 1378779"/>
                <a:gd name="f368" fmla="val 2597512"/>
                <a:gd name="f369" fmla="val 1367162"/>
                <a:gd name="f370" fmla="val 2587911"/>
                <a:gd name="f371" fmla="val 1359672"/>
                <a:gd name="f372" fmla="val 2578597"/>
                <a:gd name="f373" fmla="val 1361401"/>
                <a:gd name="f374" fmla="val 2568324"/>
                <a:gd name="f375" fmla="val 1362553"/>
                <a:gd name="f376" fmla="val 2560547"/>
                <a:gd name="f377" fmla="val 1363417"/>
                <a:gd name="f378" fmla="val 2552577"/>
                <a:gd name="f379" fmla="val 1363128"/>
                <a:gd name="f380" fmla="val 2544704"/>
                <a:gd name="f381" fmla="val 1363225"/>
                <a:gd name="f382" fmla="val 2530878"/>
                <a:gd name="f383" fmla="val 1363512"/>
                <a:gd name="f384" fmla="val 2517052"/>
                <a:gd name="f385" fmla="val 1363609"/>
                <a:gd name="f386" fmla="val 2503225"/>
                <a:gd name="f387" fmla="val 1364089"/>
                <a:gd name="f388" fmla="val 2498808"/>
                <a:gd name="f389" fmla="val 1364281"/>
                <a:gd name="f390" fmla="val 2494297"/>
                <a:gd name="f391" fmla="val 1366682"/>
                <a:gd name="f392" fmla="val 2489975"/>
                <a:gd name="f393" fmla="val 1366298"/>
                <a:gd name="f394" fmla="val 2470004"/>
                <a:gd name="f395" fmla="val 1364473"/>
                <a:gd name="f396" fmla="val 2450033"/>
                <a:gd name="f397" fmla="val 1361592"/>
                <a:gd name="f398" fmla="val 2430061"/>
                <a:gd name="f399" fmla="val 1359960"/>
                <a:gd name="f400" fmla="val 2418732"/>
                <a:gd name="f401" fmla="val 1359001"/>
                <a:gd name="f402" fmla="val 2407114"/>
                <a:gd name="f403" fmla="val 1360824"/>
                <a:gd name="f404" fmla="val 2395880"/>
                <a:gd name="f405" fmla="val 1359480"/>
                <a:gd name="f406" fmla="val 2382919"/>
                <a:gd name="f407" fmla="val 1357944"/>
                <a:gd name="f408" fmla="val 2370245"/>
                <a:gd name="f409" fmla="val 1354008"/>
                <a:gd name="f410" fmla="val 2357378"/>
                <a:gd name="f411" fmla="val 1351607"/>
                <a:gd name="f412" fmla="val 2353826"/>
                <a:gd name="f413" fmla="val 1350935"/>
                <a:gd name="f414" fmla="val 2349889"/>
                <a:gd name="f415" fmla="val 1351799"/>
                <a:gd name="f416" fmla="val 2346145"/>
                <a:gd name="f417" fmla="val 1351991"/>
                <a:gd name="f418" fmla="val 2341920"/>
                <a:gd name="f419" fmla="val 1352183"/>
                <a:gd name="f420" fmla="val 2337791"/>
                <a:gd name="f421" fmla="val 1352567"/>
                <a:gd name="f422" fmla="val 2333567"/>
                <a:gd name="f423" fmla="val 2320700"/>
                <a:gd name="f424" fmla="val 1352856"/>
                <a:gd name="f425" fmla="val 2307835"/>
                <a:gd name="f426" fmla="val 2294968"/>
                <a:gd name="f427" fmla="val 1353240"/>
                <a:gd name="f428" fmla="val 2287095"/>
                <a:gd name="f429" fmla="val 1353624"/>
                <a:gd name="f430" fmla="val 2278839"/>
                <a:gd name="f431" fmla="val 1357560"/>
                <a:gd name="f432" fmla="val 2271540"/>
                <a:gd name="f433" fmla="val 1356120"/>
                <a:gd name="f434" fmla="val 2256659"/>
                <a:gd name="f435" fmla="val 1353335"/>
                <a:gd name="f436" fmla="val 2241776"/>
                <a:gd name="f437" fmla="val 1359576"/>
                <a:gd name="f438" fmla="val 2226895"/>
                <a:gd name="f439" fmla="val 1354392"/>
                <a:gd name="f440" fmla="val 2222285"/>
                <a:gd name="f441" fmla="val 2215948"/>
                <a:gd name="f442" fmla="val 1356696"/>
                <a:gd name="f443" fmla="val 2210379"/>
                <a:gd name="f444" fmla="val 1356888"/>
                <a:gd name="f445" fmla="val 2196457"/>
                <a:gd name="f446" fmla="val 1357368"/>
                <a:gd name="f447" fmla="val 2182535"/>
                <a:gd name="f448" fmla="val 1357272"/>
                <a:gd name="f449" fmla="val 2168613"/>
                <a:gd name="f450" fmla="val 1357176"/>
                <a:gd name="f451" fmla="val 2156131"/>
                <a:gd name="f452" fmla="val 1357080"/>
                <a:gd name="f453" fmla="val 2143168"/>
                <a:gd name="f454" fmla="val 1358424"/>
                <a:gd name="f455" fmla="val 2131167"/>
                <a:gd name="f456" fmla="val 1355736"/>
                <a:gd name="f457" fmla="val 2118588"/>
                <a:gd name="f458" fmla="val 2107259"/>
                <a:gd name="f459" fmla="val 2095065"/>
                <a:gd name="f460" fmla="val 1356504"/>
                <a:gd name="f461" fmla="val 2086711"/>
                <a:gd name="f462" fmla="val 1358712"/>
                <a:gd name="f463" fmla="val 2077878"/>
                <a:gd name="f464" fmla="val 2069237"/>
                <a:gd name="f465" fmla="val 2059924"/>
                <a:gd name="f466" fmla="val 1360440"/>
                <a:gd name="f467" fmla="val 2049650"/>
                <a:gd name="f468" fmla="val 2041201"/>
                <a:gd name="f469" fmla="val 2016044"/>
                <a:gd name="f470" fmla="val 1371002"/>
                <a:gd name="f471" fmla="val 1990216"/>
                <a:gd name="f472" fmla="val 1373018"/>
                <a:gd name="f473" fmla="val 1963909"/>
                <a:gd name="f474" fmla="val 1959107"/>
                <a:gd name="f475" fmla="val 1954210"/>
                <a:gd name="f476" fmla="val 1371675"/>
                <a:gd name="f477" fmla="val 1949603"/>
                <a:gd name="f478" fmla="val 1370234"/>
                <a:gd name="f479" fmla="val 1922717"/>
                <a:gd name="f480" fmla="val 1895737"/>
                <a:gd name="f481" fmla="val 1362360"/>
                <a:gd name="f482" fmla="val 1868373"/>
                <a:gd name="f483" fmla="val 1367641"/>
                <a:gd name="f484" fmla="val 1862708"/>
                <a:gd name="f485" fmla="val 1368794"/>
                <a:gd name="f486" fmla="val 1856372"/>
                <a:gd name="f487" fmla="val 1368986"/>
                <a:gd name="f488" fmla="val 1850707"/>
                <a:gd name="f489" fmla="val 1367834"/>
                <a:gd name="f490" fmla="val 1834768"/>
                <a:gd name="f491" fmla="val 1819309"/>
                <a:gd name="f492" fmla="val 1358904"/>
                <a:gd name="f493" fmla="val 1803275"/>
                <a:gd name="f494" fmla="val 1776775"/>
                <a:gd name="f495" fmla="val 1753828"/>
                <a:gd name="f496" fmla="val 1365817"/>
                <a:gd name="f497" fmla="val 1730112"/>
                <a:gd name="f498" fmla="val 1374459"/>
                <a:gd name="f499" fmla="val 1707548"/>
                <a:gd name="f500" fmla="val 1382620"/>
                <a:gd name="f501" fmla="val 1688345"/>
                <a:gd name="f502" fmla="val 1401055"/>
                <a:gd name="f503" fmla="val 1661652"/>
                <a:gd name="f504" fmla="val 1658965"/>
                <a:gd name="f505" fmla="val 1396542"/>
                <a:gd name="f506" fmla="val 1655988"/>
                <a:gd name="f507" fmla="val 1399134"/>
                <a:gd name="f508" fmla="val 1653011"/>
                <a:gd name="f509" fmla="val 1399807"/>
                <a:gd name="f510" fmla="val 1644850"/>
                <a:gd name="f511" fmla="val 1401631"/>
                <a:gd name="f512" fmla="val 1636689"/>
                <a:gd name="f513" fmla="val 1403839"/>
                <a:gd name="f514" fmla="val 1628431"/>
                <a:gd name="f515" fmla="val 1404704"/>
                <a:gd name="f516" fmla="val 1618350"/>
                <a:gd name="f517" fmla="val 1405856"/>
                <a:gd name="f518" fmla="val 1608076"/>
                <a:gd name="f519" fmla="val 1405472"/>
                <a:gd name="f520" fmla="val 1597995"/>
                <a:gd name="f521" fmla="val 1406432"/>
                <a:gd name="f522" fmla="val 1585032"/>
                <a:gd name="f523" fmla="val 1407584"/>
                <a:gd name="f524" fmla="val 1572263"/>
                <a:gd name="f525" fmla="val 1559396"/>
                <a:gd name="f526" fmla="val 1549026"/>
                <a:gd name="f527" fmla="val 1538753"/>
                <a:gd name="f528" fmla="val 1407104"/>
                <a:gd name="f529" fmla="val 1528480"/>
                <a:gd name="f530" fmla="val 1405375"/>
                <a:gd name="f531" fmla="val 1513981"/>
                <a:gd name="f532" fmla="val 1402975"/>
                <a:gd name="f533" fmla="val 1498042"/>
                <a:gd name="f534" fmla="val 1403647"/>
                <a:gd name="f535" fmla="val 1485272"/>
                <a:gd name="f536" fmla="val 1397502"/>
                <a:gd name="f537" fmla="val 1471639"/>
                <a:gd name="f538" fmla="val 1390973"/>
                <a:gd name="f539" fmla="val 1458676"/>
                <a:gd name="f540" fmla="val 1387997"/>
                <a:gd name="f541" fmla="val 1444562"/>
                <a:gd name="f542" fmla="val 1390013"/>
                <a:gd name="f543" fmla="val 1439857"/>
                <a:gd name="f544" fmla="val 1390685"/>
                <a:gd name="f545" fmla="val 1433808"/>
                <a:gd name="f546" fmla="val 1394718"/>
                <a:gd name="f547" fmla="val 1431696"/>
                <a:gd name="f548" fmla="val 1398846"/>
                <a:gd name="f549" fmla="val 1426991"/>
                <a:gd name="f550" fmla="val 1408064"/>
                <a:gd name="f551" fmla="val 1420559"/>
                <a:gd name="f552" fmla="val 1409697"/>
                <a:gd name="f553" fmla="val 1411821"/>
                <a:gd name="f554" fmla="val 1406527"/>
                <a:gd name="f555" fmla="val 1404236"/>
                <a:gd name="f556" fmla="val 1394922"/>
                <a:gd name="f557" fmla="val 1402495"/>
                <a:gd name="f558" fmla="val 1389738"/>
                <a:gd name="f559" fmla="val 1397310"/>
                <a:gd name="f560" fmla="val 1375047"/>
                <a:gd name="f561" fmla="val 1356324"/>
                <a:gd name="f562" fmla="val 1382140"/>
                <a:gd name="f563" fmla="val 1338081"/>
                <a:gd name="f564" fmla="val 1378204"/>
                <a:gd name="f565" fmla="val 1326945"/>
                <a:gd name="f566" fmla="val 1316574"/>
                <a:gd name="f567" fmla="val 1375707"/>
                <a:gd name="f568" fmla="val 1305436"/>
                <a:gd name="f569" fmla="val 1377339"/>
                <a:gd name="f570" fmla="val 1281241"/>
                <a:gd name="f571" fmla="val 1380988"/>
                <a:gd name="f572" fmla="val 1257717"/>
                <a:gd name="f573" fmla="val 1234481"/>
                <a:gd name="f574" fmla="val 1369178"/>
                <a:gd name="f575" fmla="val 1219118"/>
                <a:gd name="f576" fmla="val 1364761"/>
                <a:gd name="f577" fmla="val 1203372"/>
                <a:gd name="f578" fmla="val 1362073"/>
                <a:gd name="f579" fmla="val 1188106"/>
                <a:gd name="f580" fmla="val 1176680"/>
                <a:gd name="f581" fmla="val 1354104"/>
                <a:gd name="f582" fmla="val 1165255"/>
                <a:gd name="f583" fmla="val 1349975"/>
                <a:gd name="f584" fmla="val 1154790"/>
                <a:gd name="f585" fmla="val 1344406"/>
                <a:gd name="f586" fmla="val 1139618"/>
                <a:gd name="f587" fmla="val 1336244"/>
                <a:gd name="f588" fmla="val 1126369"/>
                <a:gd name="f589" fmla="val 1323954"/>
                <a:gd name="f590" fmla="val 1107069"/>
                <a:gd name="f591" fmla="val 1327219"/>
                <a:gd name="f592" fmla="val 1090074"/>
                <a:gd name="f593" fmla="val 1330099"/>
                <a:gd name="f594" fmla="val 1074713"/>
                <a:gd name="f595" fmla="val 1324051"/>
                <a:gd name="f596" fmla="val 1059158"/>
                <a:gd name="f597" fmla="val 1318290"/>
                <a:gd name="f598" fmla="val 1047732"/>
                <a:gd name="f599" fmla="val 1314065"/>
                <a:gd name="f600" fmla="val 1036308"/>
                <a:gd name="f601" fmla="val 1309744"/>
                <a:gd name="f602" fmla="val 1024496"/>
                <a:gd name="f603" fmla="val 1307056"/>
                <a:gd name="f604" fmla="val 1010478"/>
                <a:gd name="f605" fmla="val 1303887"/>
                <a:gd name="f606" fmla="val 994635"/>
                <a:gd name="f607" fmla="val 1305232"/>
                <a:gd name="f608" fmla="val 982153"/>
                <a:gd name="f609" fmla="val 1299374"/>
                <a:gd name="f610" fmla="val 969095"/>
                <a:gd name="f611" fmla="val 1293229"/>
                <a:gd name="f612" fmla="val 958246"/>
                <a:gd name="f613" fmla="val 1297358"/>
                <a:gd name="f614" fmla="val 946628"/>
                <a:gd name="f615" fmla="val 1299087"/>
                <a:gd name="f616" fmla="val 928097"/>
                <a:gd name="f617" fmla="val 1301775"/>
                <a:gd name="f618" fmla="val 909661"/>
                <a:gd name="f619" fmla="val 1306768"/>
                <a:gd name="f620" fmla="val 890939"/>
                <a:gd name="f621" fmla="val 1300431"/>
                <a:gd name="f622" fmla="val 868184"/>
                <a:gd name="f623" fmla="val 1292750"/>
                <a:gd name="f624" fmla="val 845620"/>
                <a:gd name="f625" fmla="val 1284493"/>
                <a:gd name="f626" fmla="val 822769"/>
                <a:gd name="f627" fmla="val 813934"/>
                <a:gd name="f628" fmla="val 1274410"/>
                <a:gd name="f629" fmla="val 804431"/>
                <a:gd name="f630" fmla="val 1273258"/>
                <a:gd name="f631" fmla="val 795212"/>
                <a:gd name="f632" fmla="val 1272010"/>
                <a:gd name="f633" fmla="val 786476"/>
                <a:gd name="f634" fmla="val 1270954"/>
                <a:gd name="f635" fmla="val 776010"/>
                <a:gd name="f636" fmla="val 1273642"/>
                <a:gd name="f637" fmla="val 769288"/>
                <a:gd name="f638" fmla="val 1269610"/>
                <a:gd name="f639" fmla="val 752005"/>
                <a:gd name="f640" fmla="val 1259241"/>
                <a:gd name="f641" fmla="val 734243"/>
                <a:gd name="f642" fmla="val 1254152"/>
                <a:gd name="f643" fmla="val 714271"/>
                <a:gd name="f644" fmla="val 706781"/>
                <a:gd name="f645" fmla="val 699484"/>
                <a:gd name="f646" fmla="val 1249831"/>
                <a:gd name="f647" fmla="val 691900"/>
                <a:gd name="f648" fmla="val 1249062"/>
                <a:gd name="f649" fmla="val 681529"/>
                <a:gd name="f650" fmla="val 1248103"/>
                <a:gd name="f651" fmla="val 669623"/>
                <a:gd name="f652" fmla="val 1245510"/>
                <a:gd name="f653" fmla="val 660598"/>
                <a:gd name="f654" fmla="val 1249159"/>
                <a:gd name="f655" fmla="val 639379"/>
                <a:gd name="f656" fmla="val 1257800"/>
                <a:gd name="f657" fmla="val 622193"/>
                <a:gd name="f658" fmla="val 1250599"/>
                <a:gd name="f659" fmla="val 603662"/>
                <a:gd name="f660" fmla="val 1242054"/>
                <a:gd name="f661" fmla="val 585418"/>
                <a:gd name="f662" fmla="val 1233604"/>
                <a:gd name="f663" fmla="val 566215"/>
                <a:gd name="f664" fmla="val 1226884"/>
                <a:gd name="f665" fmla="val 546821"/>
                <a:gd name="f666" fmla="val 1221314"/>
                <a:gd name="f667" fmla="val 539524"/>
                <a:gd name="f668" fmla="val 1219298"/>
                <a:gd name="f669" fmla="val 530787"/>
                <a:gd name="f670" fmla="val 1222659"/>
                <a:gd name="f671" fmla="val 522721"/>
                <a:gd name="f672" fmla="val 1223330"/>
                <a:gd name="f673" fmla="val 519840"/>
                <a:gd name="f674" fmla="val 1223523"/>
                <a:gd name="f675" fmla="val 516671"/>
                <a:gd name="f676" fmla="val 1223811"/>
                <a:gd name="f677" fmla="val 514080"/>
                <a:gd name="f678" fmla="val 1222851"/>
                <a:gd name="f679" fmla="val 489020"/>
                <a:gd name="f680" fmla="val 1213633"/>
                <a:gd name="f681" fmla="val 463575"/>
                <a:gd name="f682" fmla="val 1206624"/>
                <a:gd name="f683" fmla="val 436404"/>
                <a:gd name="f684" fmla="val 1211424"/>
                <a:gd name="f685" fmla="val 433908"/>
                <a:gd name="f686" fmla="val 1211905"/>
                <a:gd name="f687" fmla="val 431123"/>
                <a:gd name="f688" fmla="val 1210849"/>
                <a:gd name="f689" fmla="val 428626"/>
                <a:gd name="f690" fmla="val 1210177"/>
                <a:gd name="f691" fmla="val 416432"/>
                <a:gd name="f692" fmla="val 1206720"/>
                <a:gd name="f693" fmla="val 404526"/>
                <a:gd name="f694" fmla="val 1201247"/>
                <a:gd name="f695" fmla="val 392141"/>
                <a:gd name="f696" fmla="val 1199999"/>
                <a:gd name="f697" fmla="val 361608"/>
                <a:gd name="f698" fmla="val 1196927"/>
                <a:gd name="f699" fmla="val 330884"/>
                <a:gd name="f700" fmla="val 1195678"/>
                <a:gd name="f701" fmla="val 300157"/>
                <a:gd name="f702" fmla="val 1193662"/>
                <a:gd name="f703" fmla="val 298237"/>
                <a:gd name="f704" fmla="val 1193566"/>
                <a:gd name="f705" fmla="val 296221"/>
                <a:gd name="f706" fmla="val 294493"/>
                <a:gd name="f707" fmla="val 1192894"/>
                <a:gd name="f708" fmla="val 283163"/>
                <a:gd name="f709" fmla="val 1188765"/>
                <a:gd name="f710" fmla="val 273274"/>
                <a:gd name="f711" fmla="val 1190110"/>
                <a:gd name="f712" fmla="val 263671"/>
                <a:gd name="f713" fmla="val 1197982"/>
                <a:gd name="f714" fmla="val 259447"/>
                <a:gd name="f715" fmla="val 1201439"/>
                <a:gd name="f716" fmla="val 253686"/>
                <a:gd name="f717" fmla="val 1203263"/>
                <a:gd name="f718" fmla="val 248406"/>
                <a:gd name="f719" fmla="val 1205184"/>
                <a:gd name="f720" fmla="val 240628"/>
                <a:gd name="f721" fmla="val 1208065"/>
                <a:gd name="f722" fmla="val 232659"/>
                <a:gd name="f723" fmla="val 224594"/>
                <a:gd name="f724" fmla="val 216624"/>
                <a:gd name="f725" fmla="val 1214401"/>
                <a:gd name="f726" fmla="val 208079"/>
                <a:gd name="f727" fmla="val 1216801"/>
                <a:gd name="f728" fmla="val 200398"/>
                <a:gd name="f729" fmla="val 1215458"/>
                <a:gd name="f730" fmla="val 186572"/>
                <a:gd name="f731" fmla="val 1213057"/>
                <a:gd name="f732" fmla="val 173417"/>
                <a:gd name="f733" fmla="val 1207681"/>
                <a:gd name="f734" fmla="val 159783"/>
                <a:gd name="f735" fmla="val 1204127"/>
                <a:gd name="f736" fmla="val 155079"/>
                <a:gd name="f737" fmla="val 1202879"/>
                <a:gd name="f738" fmla="val 149893"/>
                <a:gd name="f739" fmla="val 1203072"/>
                <a:gd name="f740" fmla="val 144997"/>
                <a:gd name="f741" fmla="val 1202975"/>
                <a:gd name="f742" fmla="val 133763"/>
                <a:gd name="f743" fmla="val 1202688"/>
                <a:gd name="f744" fmla="val 122241"/>
                <a:gd name="f745" fmla="val 1205472"/>
                <a:gd name="f746" fmla="val 112064"/>
                <a:gd name="f747" fmla="val 1197503"/>
                <a:gd name="f748" fmla="val 102655"/>
                <a:gd name="f749" fmla="val 93148"/>
                <a:gd name="f750" fmla="val 1192221"/>
                <a:gd name="f751" fmla="val 83259"/>
                <a:gd name="f752" fmla="val 1197887"/>
                <a:gd name="f753" fmla="val 76154"/>
                <a:gd name="f754" fmla="val 1201920"/>
                <a:gd name="f755" fmla="val 68090"/>
                <a:gd name="f756" fmla="val 1205088"/>
                <a:gd name="f757" fmla="val 60120"/>
                <a:gd name="f758" fmla="val 49174"/>
                <a:gd name="f759" fmla="val 1208736"/>
                <a:gd name="f760" fmla="val 38324"/>
                <a:gd name="f761" fmla="val 1209601"/>
                <a:gd name="f762" fmla="val 26514"/>
                <a:gd name="f763" fmla="val 1208352"/>
                <a:gd name="f764" fmla="val 18161"/>
                <a:gd name="f765" fmla="val 1207488"/>
                <a:gd name="f766" fmla="val 11343"/>
                <a:gd name="f767" fmla="val 1207104"/>
                <a:gd name="f768" fmla="val 4814"/>
                <a:gd name="f769" fmla="val 1202015"/>
                <a:gd name="f770" fmla="val 3759"/>
                <a:gd name="f771" fmla="val 1839"/>
                <a:gd name="f772" fmla="val 1201055"/>
                <a:gd name="f773" fmla="val 398"/>
                <a:gd name="f774" fmla="val 1201152"/>
                <a:gd name="f775" fmla="val 1201150"/>
                <a:gd name="f776" fmla="val 1004512"/>
                <a:gd name="f777" fmla="val 30355"/>
                <a:gd name="f778" fmla="val 1002784"/>
                <a:gd name="f779" fmla="val 37748"/>
                <a:gd name="f780" fmla="val 1002111"/>
                <a:gd name="f781" fmla="val 44853"/>
                <a:gd name="f782" fmla="val 999520"/>
                <a:gd name="f783" fmla="val 52151"/>
                <a:gd name="f784" fmla="val 997695"/>
                <a:gd name="f785" fmla="val 56183"/>
                <a:gd name="f786" fmla="val 996639"/>
                <a:gd name="f787" fmla="val 60504"/>
                <a:gd name="f788" fmla="val 993855"/>
                <a:gd name="f789" fmla="val 64248"/>
                <a:gd name="f790" fmla="val 994430"/>
                <a:gd name="f791" fmla="val 85948"/>
                <a:gd name="f792" fmla="val 997791"/>
                <a:gd name="f793" fmla="val 105823"/>
                <a:gd name="f794" fmla="val 989534"/>
                <a:gd name="f795" fmla="val 126370"/>
                <a:gd name="f796" fmla="val 985405"/>
                <a:gd name="f797" fmla="val 135876"/>
                <a:gd name="f798" fmla="val 983485"/>
                <a:gd name="f799" fmla="val 144805"/>
                <a:gd name="f800" fmla="val 978876"/>
                <a:gd name="f801" fmla="val 154022"/>
                <a:gd name="f802" fmla="val 975708"/>
                <a:gd name="f803" fmla="val 156423"/>
                <a:gd name="f804" fmla="val 974843"/>
                <a:gd name="f805" fmla="val 159111"/>
                <a:gd name="f806" fmla="val 974075"/>
                <a:gd name="f807" fmla="val 161512"/>
                <a:gd name="f808" fmla="val 974268"/>
                <a:gd name="f809" fmla="val 175242"/>
                <a:gd name="f810" fmla="val 975420"/>
                <a:gd name="f811" fmla="val 188876"/>
                <a:gd name="f812" fmla="val 977052"/>
                <a:gd name="f813" fmla="val 202510"/>
                <a:gd name="f814" fmla="val 978300"/>
                <a:gd name="f815" fmla="val 214896"/>
                <a:gd name="f816" fmla="val 979452"/>
                <a:gd name="f817" fmla="val 227378"/>
                <a:gd name="f818" fmla="val 979836"/>
                <a:gd name="f819" fmla="val 233235"/>
                <a:gd name="f820" fmla="val 993950"/>
                <a:gd name="f821" fmla="val 234100"/>
                <a:gd name="f822" fmla="val 996159"/>
                <a:gd name="f823" fmla="val 236979"/>
                <a:gd name="f824" fmla="val 239188"/>
                <a:gd name="f825" fmla="val 999231"/>
                <a:gd name="f826" fmla="val 1021411"/>
                <a:gd name="f827" fmla="val 291516"/>
                <a:gd name="f828" fmla="val 1020835"/>
                <a:gd name="f829" fmla="val 324834"/>
                <a:gd name="f830" fmla="val 997407"/>
                <a:gd name="f831" fmla="val 328290"/>
                <a:gd name="f832" fmla="val 995007"/>
                <a:gd name="f833" fmla="val 335683"/>
                <a:gd name="f834" fmla="val 993278"/>
                <a:gd name="f835" fmla="val 337987"/>
                <a:gd name="f836" fmla="val 995198"/>
                <a:gd name="f837" fmla="val 357575"/>
                <a:gd name="f838" fmla="val 1011137"/>
                <a:gd name="f839" fmla="val 378986"/>
                <a:gd name="f840" fmla="val 1009409"/>
                <a:gd name="f841" fmla="val 401550"/>
                <a:gd name="f842" fmla="val 407407"/>
                <a:gd name="f843" fmla="val 1003072"/>
                <a:gd name="f844" fmla="val 415664"/>
                <a:gd name="f845" fmla="val 420081"/>
                <a:gd name="f846" fmla="val 1006240"/>
                <a:gd name="f847" fmla="val 441108"/>
                <a:gd name="f848" fmla="val 1020930"/>
                <a:gd name="f849" fmla="val 463672"/>
                <a:gd name="f850" fmla="val 1018819"/>
                <a:gd name="f851" fmla="val 486523"/>
                <a:gd name="f852" fmla="val 1014498"/>
                <a:gd name="f853" fmla="val 490075"/>
                <a:gd name="f854" fmla="val 1013826"/>
                <a:gd name="f855" fmla="val 494397"/>
                <a:gd name="f856" fmla="val 1010177"/>
                <a:gd name="f857" fmla="val 495932"/>
                <a:gd name="f858" fmla="val 1006817"/>
                <a:gd name="f859" fmla="val 501406"/>
                <a:gd name="f860" fmla="val 994911"/>
                <a:gd name="f861" fmla="val 511680"/>
                <a:gd name="f862" fmla="val 990878"/>
                <a:gd name="f863" fmla="val 523009"/>
                <a:gd name="f864" fmla="val 987517"/>
                <a:gd name="f865" fmla="val 540868"/>
                <a:gd name="f866" fmla="val 982044"/>
                <a:gd name="f867" fmla="val 558438"/>
                <a:gd name="f868" fmla="val 975611"/>
                <a:gd name="f869" fmla="val 576393"/>
                <a:gd name="f870" fmla="val 970427"/>
                <a:gd name="f871" fmla="val 580811"/>
                <a:gd name="f872" fmla="val 969179"/>
                <a:gd name="f873" fmla="val 586283"/>
                <a:gd name="f874" fmla="val 969947"/>
                <a:gd name="f875" fmla="val 590892"/>
                <a:gd name="f876" fmla="val 971387"/>
                <a:gd name="f877" fmla="val 606638"/>
                <a:gd name="f878" fmla="val 976284"/>
                <a:gd name="f879" fmla="val 616624"/>
                <a:gd name="f880" fmla="val 988574"/>
                <a:gd name="f881" fmla="val 627569"/>
                <a:gd name="f882" fmla="val 999904"/>
                <a:gd name="f883" fmla="val 632370"/>
                <a:gd name="f884" fmla="val 1004897"/>
                <a:gd name="f885" fmla="val 638995"/>
                <a:gd name="f886" fmla="val 1008449"/>
                <a:gd name="f887" fmla="val 645429"/>
                <a:gd name="f888" fmla="val 1011329"/>
                <a:gd name="f889" fmla="val 662135"/>
                <a:gd name="f890" fmla="val 1018723"/>
                <a:gd name="f891" fmla="val 679226"/>
                <a:gd name="f892" fmla="val 1025348"/>
                <a:gd name="f893" fmla="val 696125"/>
                <a:gd name="f894" fmla="val 1032356"/>
                <a:gd name="f895" fmla="val 697757"/>
                <a:gd name="f896" fmla="val 1033029"/>
                <a:gd name="f897" fmla="val 699100"/>
                <a:gd name="f898" fmla="val 1034757"/>
                <a:gd name="f899" fmla="val 700349"/>
                <a:gd name="f900" fmla="val 1036197"/>
                <a:gd name="f901" fmla="val 712831"/>
                <a:gd name="f902" fmla="val 1051368"/>
                <a:gd name="f903" fmla="val 725216"/>
                <a:gd name="f904" fmla="val 1066634"/>
                <a:gd name="f905" fmla="val 737795"/>
                <a:gd name="f906" fmla="val 1081804"/>
                <a:gd name="f907" fmla="val 740195"/>
                <a:gd name="f908" fmla="val 1084684"/>
                <a:gd name="f909" fmla="val 743652"/>
                <a:gd name="f910" fmla="val 1086797"/>
                <a:gd name="f911" fmla="val 746244"/>
                <a:gd name="f912" fmla="val 1089581"/>
                <a:gd name="f913" fmla="val 749893"/>
                <a:gd name="f914" fmla="val 1093422"/>
                <a:gd name="f915" fmla="val 754502"/>
                <a:gd name="f916" fmla="val 1097071"/>
                <a:gd name="f917" fmla="val 756422"/>
                <a:gd name="f918" fmla="val 1101680"/>
                <a:gd name="f919" fmla="val 762374"/>
                <a:gd name="f920" fmla="val 773801"/>
                <a:gd name="f921" fmla="val 1122419"/>
                <a:gd name="f922" fmla="val 788202"/>
                <a:gd name="f923" fmla="val 1125108"/>
                <a:gd name="f924" fmla="val 801357"/>
                <a:gd name="f925" fmla="val 1127603"/>
                <a:gd name="f926" fmla="val 814511"/>
                <a:gd name="f927" fmla="val 1129716"/>
                <a:gd name="f928" fmla="val 827569"/>
                <a:gd name="f929" fmla="val 1132596"/>
                <a:gd name="f930" fmla="val 843507"/>
                <a:gd name="f931" fmla="val 1136053"/>
                <a:gd name="f932" fmla="val 859350"/>
                <a:gd name="f933" fmla="val 1139798"/>
                <a:gd name="f934" fmla="val 875097"/>
                <a:gd name="f935" fmla="val 1144022"/>
                <a:gd name="f936" fmla="val 881913"/>
                <a:gd name="f937" fmla="val 1145847"/>
                <a:gd name="f938" fmla="val 889115"/>
                <a:gd name="f939" fmla="val 1147959"/>
                <a:gd name="f940" fmla="val 894972"/>
                <a:gd name="f941" fmla="val 1151704"/>
                <a:gd name="f942" fmla="val 911390"/>
                <a:gd name="f943" fmla="val 1162073"/>
                <a:gd name="f944" fmla="val 928961"/>
                <a:gd name="f945" fmla="val 1169082"/>
                <a:gd name="f946" fmla="val 948260"/>
                <a:gd name="f947" fmla="val 1166298"/>
                <a:gd name="f948" fmla="val 963718"/>
                <a:gd name="f949" fmla="val 1164089"/>
                <a:gd name="f950" fmla="val 976680"/>
                <a:gd name="f951" fmla="val 1169754"/>
                <a:gd name="f952" fmla="val 986282"/>
                <a:gd name="f953" fmla="val 1178588"/>
                <a:gd name="f954" fmla="val 1003757"/>
                <a:gd name="f955" fmla="val 1194623"/>
                <a:gd name="f956" fmla="val 1022479"/>
                <a:gd name="f957" fmla="val 1190973"/>
                <a:gd name="f958" fmla="val 1041107"/>
                <a:gd name="f959" fmla="val 1185789"/>
                <a:gd name="f960" fmla="val 1050708"/>
                <a:gd name="f961" fmla="val 1183101"/>
                <a:gd name="f962" fmla="val 1058581"/>
                <a:gd name="f963" fmla="val 1183485"/>
                <a:gd name="f964" fmla="val 1067703"/>
                <a:gd name="f965" fmla="val 1186076"/>
                <a:gd name="f966" fmla="val 1088826"/>
                <a:gd name="f967" fmla="val 1192126"/>
                <a:gd name="f968" fmla="val 1102941"/>
                <a:gd name="f969" fmla="val 1208544"/>
                <a:gd name="f970" fmla="val 1116574"/>
                <a:gd name="f971" fmla="val 1222946"/>
                <a:gd name="f972" fmla="val 1128193"/>
                <a:gd name="f973" fmla="val 1235236"/>
                <a:gd name="f974" fmla="val 1141251"/>
                <a:gd name="f975" fmla="val 1242149"/>
                <a:gd name="f976" fmla="val 1155557"/>
                <a:gd name="f977" fmla="val 1247335"/>
                <a:gd name="f978" fmla="val 1173608"/>
                <a:gd name="f979" fmla="val 1253959"/>
                <a:gd name="f980" fmla="val 1187914"/>
                <a:gd name="f981" fmla="val 1251464"/>
                <a:gd name="f982" fmla="val 1196556"/>
                <a:gd name="f983" fmla="val 1235525"/>
                <a:gd name="f984" fmla="val 1198956"/>
                <a:gd name="f985" fmla="val 1231012"/>
                <a:gd name="f986" fmla="val 1203180"/>
                <a:gd name="f987" fmla="val 1225730"/>
                <a:gd name="f988" fmla="val 1207693"/>
                <a:gd name="f989" fmla="val 1224387"/>
                <a:gd name="f990" fmla="val 1229488"/>
                <a:gd name="f991" fmla="val 1217666"/>
                <a:gd name="f992" fmla="val 1251572"/>
                <a:gd name="f993" fmla="val 1207872"/>
                <a:gd name="f994" fmla="val 1274904"/>
                <a:gd name="f995" fmla="val 1213826"/>
                <a:gd name="f996" fmla="val 1307165"/>
                <a:gd name="f997" fmla="val 1221987"/>
                <a:gd name="f998" fmla="val 1338658"/>
                <a:gd name="f999" fmla="val 1221507"/>
                <a:gd name="f1000" fmla="val 1370919"/>
                <a:gd name="f1001" fmla="val 1213442"/>
                <a:gd name="f1002" fmla="val 1423247"/>
                <a:gd name="f1003" fmla="val 1200383"/>
                <a:gd name="f1004" fmla="val 1475575"/>
                <a:gd name="f1005" fmla="val 1186557"/>
                <a:gd name="f1006" fmla="val 1530593"/>
                <a:gd name="f1007" fmla="val 1189437"/>
                <a:gd name="f1008" fmla="val 1539713"/>
                <a:gd name="f1009" fmla="val 1189917"/>
                <a:gd name="f1010" fmla="val 1550563"/>
                <a:gd name="f1011" fmla="val 1184060"/>
                <a:gd name="f1012" fmla="val 1558436"/>
                <a:gd name="f1013" fmla="val 1178299"/>
                <a:gd name="f1014" fmla="val 1573511"/>
                <a:gd name="f1015" fmla="val 1167354"/>
                <a:gd name="f1016" fmla="val 1572838"/>
                <a:gd name="f1017" fmla="val 1166489"/>
                <a:gd name="f1018" fmla="val 1589737"/>
                <a:gd name="f1019" fmla="val 1175515"/>
                <a:gd name="f1020" fmla="val 1593770"/>
                <a:gd name="f1021" fmla="val 1177724"/>
                <a:gd name="f1022" fmla="val 1598763"/>
                <a:gd name="f1023" fmla="val 1601740"/>
                <a:gd name="f1024" fmla="val 1182333"/>
                <a:gd name="f1025" fmla="val 1616909"/>
                <a:gd name="f1026" fmla="val 1198943"/>
                <a:gd name="f1027" fmla="val 1635633"/>
                <a:gd name="f1028" fmla="val 1194910"/>
                <a:gd name="f1029" fmla="val 1654259"/>
                <a:gd name="f1030" fmla="val 1192510"/>
                <a:gd name="f1031" fmla="val 1657524"/>
                <a:gd name="f1032" fmla="val 1192030"/>
                <a:gd name="f1033" fmla="val 1661460"/>
                <a:gd name="f1034" fmla="val 1191358"/>
                <a:gd name="f1035" fmla="val 1664246"/>
                <a:gd name="f1036" fmla="val 1192702"/>
                <a:gd name="f1037" fmla="val 1676823"/>
                <a:gd name="f1038" fmla="val 1198750"/>
                <a:gd name="f1039" fmla="val 1687481"/>
                <a:gd name="f1040" fmla="val 1196639"/>
                <a:gd name="f1041" fmla="val 1698427"/>
                <a:gd name="f1042" fmla="val 1188381"/>
                <a:gd name="f1043" fmla="val 1707932"/>
                <a:gd name="f1044" fmla="val 1181276"/>
                <a:gd name="f1045" fmla="val 1718878"/>
                <a:gd name="f1046" fmla="val 1177052"/>
                <a:gd name="f1047" fmla="val 1185885"/>
                <a:gd name="f1048" fmla="val 1755076"/>
                <a:gd name="f1049" fmla="val 1781767"/>
                <a:gd name="f1050" fmla="val 1206432"/>
                <a:gd name="f1051" fmla="val 1809996"/>
                <a:gd name="f1052" fmla="val 1194046"/>
                <a:gd name="f1053" fmla="val 1830159"/>
                <a:gd name="f1054" fmla="val 1185213"/>
                <a:gd name="f1055" fmla="val 1850034"/>
                <a:gd name="f1056" fmla="val 1183196"/>
                <a:gd name="f1057" fmla="val 1871254"/>
                <a:gd name="f1058" fmla="val 1879415"/>
                <a:gd name="f1059" fmla="val 1195582"/>
                <a:gd name="f1060" fmla="val 1889977"/>
                <a:gd name="f1061" fmla="val 1193278"/>
                <a:gd name="f1062" fmla="val 1899482"/>
                <a:gd name="f1063" fmla="val 1904859"/>
                <a:gd name="f1064" fmla="val 1194430"/>
                <a:gd name="f1065" fmla="val 1910813"/>
                <a:gd name="f1066" fmla="val 1194526"/>
                <a:gd name="f1067" fmla="val 1915420"/>
                <a:gd name="f1068" fmla="val 1927711"/>
                <a:gd name="f1069" fmla="val 1939136"/>
                <a:gd name="f1070" fmla="val 1210945"/>
                <a:gd name="f1071" fmla="val 1951522"/>
                <a:gd name="f1072" fmla="val 1216994"/>
                <a:gd name="f1073" fmla="val 1957475"/>
                <a:gd name="f1074" fmla="val 1219874"/>
                <a:gd name="f1075" fmla="val 1964580"/>
                <a:gd name="f1076" fmla="val 1221410"/>
                <a:gd name="f1077" fmla="val 1971302"/>
                <a:gd name="f1078" fmla="val 1991177"/>
                <a:gd name="f1079" fmla="val 2011052"/>
                <a:gd name="f1080" fmla="val 2030831"/>
                <a:gd name="f1081" fmla="val 1221123"/>
                <a:gd name="f1082" fmla="val 2063476"/>
                <a:gd name="f1083" fmla="val 1219778"/>
                <a:gd name="f1084" fmla="val 2096601"/>
                <a:gd name="f1085" fmla="val 1219490"/>
                <a:gd name="f1086" fmla="val 2120125"/>
                <a:gd name="f1087" fmla="val 1190878"/>
                <a:gd name="f1088" fmla="val 2122046"/>
                <a:gd name="f1089" fmla="val 1188573"/>
                <a:gd name="f1090" fmla="val 2126174"/>
                <a:gd name="f1091" fmla="val 1187229"/>
                <a:gd name="f1092" fmla="val 2129439"/>
                <a:gd name="f1093" fmla="val 1186845"/>
                <a:gd name="f1094" fmla="val 2144513"/>
                <a:gd name="f1095" fmla="val 1185021"/>
                <a:gd name="f1096" fmla="val 2159971"/>
                <a:gd name="f1097" fmla="val 1184828"/>
                <a:gd name="f1098" fmla="val 2174854"/>
                <a:gd name="f1099" fmla="val 1181852"/>
                <a:gd name="f1100" fmla="val 2186760"/>
                <a:gd name="f1101" fmla="val 1179452"/>
                <a:gd name="f1102" fmla="val 2196650"/>
                <a:gd name="f1103" fmla="val 1180220"/>
                <a:gd name="f1104" fmla="val 2205674"/>
                <a:gd name="f1105" fmla="val 1188669"/>
                <a:gd name="f1106" fmla="val 2217485"/>
                <a:gd name="f1107" fmla="val 1199807"/>
                <a:gd name="f1108" fmla="val 2231887"/>
                <a:gd name="f1109" fmla="val 1206336"/>
                <a:gd name="f1110" fmla="val 2247634"/>
                <a:gd name="f1111" fmla="val 1202784"/>
                <a:gd name="f1112" fmla="val 2263379"/>
                <a:gd name="f1113" fmla="val 1199327"/>
                <a:gd name="f1114" fmla="val 2273749"/>
                <a:gd name="f1115" fmla="val 1206816"/>
                <a:gd name="f1116" fmla="val 2285367"/>
                <a:gd name="f1117" fmla="val 1214594"/>
                <a:gd name="f1118" fmla="val 2293817"/>
                <a:gd name="f1119" fmla="val 1220258"/>
                <a:gd name="f1120" fmla="val 2303418"/>
                <a:gd name="f1121" fmla="val 2312827"/>
                <a:gd name="f1122" fmla="val 1227939"/>
                <a:gd name="f1123" fmla="val 2334143"/>
                <a:gd name="f1124" fmla="val 1229187"/>
                <a:gd name="f1125" fmla="val 2352482"/>
                <a:gd name="f1126" fmla="val 1248967"/>
                <a:gd name="f1127" fmla="val 2375622"/>
                <a:gd name="f1128" fmla="val 1237733"/>
                <a:gd name="f1129" fmla="val 2377158"/>
                <a:gd name="f1130" fmla="val 1236965"/>
                <a:gd name="f1131" fmla="val 2379942"/>
                <a:gd name="f1132" fmla="val 1238885"/>
                <a:gd name="f1133" fmla="val 2382151"/>
                <a:gd name="f1134" fmla="val 1239365"/>
                <a:gd name="f1135" fmla="val 2399817"/>
                <a:gd name="f1136" fmla="val 1243014"/>
                <a:gd name="f1137" fmla="val 2416428"/>
                <a:gd name="f1138" fmla="val 1239461"/>
                <a:gd name="f1139" fmla="val 2429390"/>
                <a:gd name="f1140" fmla="val 1227459"/>
                <a:gd name="f1141" fmla="val 2446385"/>
                <a:gd name="f1142" fmla="val 1211809"/>
                <a:gd name="f1143" fmla="val 2465203"/>
                <a:gd name="f1144" fmla="val 1210272"/>
                <a:gd name="f1145" fmla="val 2486134"/>
                <a:gd name="f1146" fmla="val 1215362"/>
                <a:gd name="f1147" fmla="val 2492856"/>
                <a:gd name="f1148" fmla="val 2499577"/>
                <a:gd name="f1149" fmla="val 1218146"/>
                <a:gd name="f1150" fmla="val 2506394"/>
                <a:gd name="f1151" fmla="val 2515611"/>
                <a:gd name="f1152" fmla="val 2524925"/>
                <a:gd name="f1153" fmla="val 1223427"/>
                <a:gd name="f1154" fmla="val 2534142"/>
                <a:gd name="f1155" fmla="val 1225347"/>
                <a:gd name="f1156" fmla="val 2543072"/>
                <a:gd name="f1157" fmla="val 1227268"/>
                <a:gd name="f1158" fmla="val 2552962"/>
                <a:gd name="f1159" fmla="val 1230532"/>
                <a:gd name="f1160" fmla="val 2559874"/>
                <a:gd name="f1161" fmla="val 1222275"/>
                <a:gd name="f1162" fmla="val 2565827"/>
                <a:gd name="f1163" fmla="val 1215169"/>
                <a:gd name="f1164" fmla="val 2570052"/>
                <a:gd name="f1165" fmla="val 1215842"/>
                <a:gd name="f1166" fmla="val 2575525"/>
                <a:gd name="f1167" fmla="val 2594536"/>
                <a:gd name="f1168" fmla="val 1243494"/>
                <a:gd name="f1169" fmla="val 2617580"/>
                <a:gd name="f1170" fmla="val 1256936"/>
                <a:gd name="f1171" fmla="val 2646960"/>
                <a:gd name="f1172" fmla="val 1257896"/>
                <a:gd name="f1173" fmla="val 2653009"/>
                <a:gd name="f1174" fmla="val 1258088"/>
                <a:gd name="f1175" fmla="val 2659154"/>
                <a:gd name="f1176" fmla="val 1259432"/>
                <a:gd name="f1177" fmla="val 2665107"/>
                <a:gd name="f1178" fmla="val 1260873"/>
                <a:gd name="f1179" fmla="val 2668756"/>
                <a:gd name="f1180" fmla="val 1261736"/>
                <a:gd name="f1181" fmla="val 2673173"/>
                <a:gd name="f1182" fmla="val 1262697"/>
                <a:gd name="f1183" fmla="val 2675381"/>
                <a:gd name="f1184" fmla="val 1265290"/>
                <a:gd name="f1185" fmla="val 2692567"/>
                <a:gd name="f1186" fmla="val 1285068"/>
                <a:gd name="f1187" fmla="val 2713979"/>
                <a:gd name="f1188" fmla="val 1298799"/>
                <a:gd name="f1189" fmla="val 2737311"/>
                <a:gd name="f1190" fmla="val 1309841"/>
                <a:gd name="f1191" fmla="val 2745664"/>
                <a:gd name="f1192" fmla="val 1313777"/>
                <a:gd name="f1193" fmla="val 2754594"/>
                <a:gd name="f1194" fmla="val 1317713"/>
                <a:gd name="f1195" fmla="val 2763619"/>
                <a:gd name="f1196" fmla="val 1318866"/>
                <a:gd name="f1197" fmla="val 2773028"/>
                <a:gd name="f1198" fmla="val 1320018"/>
                <a:gd name="f1199" fmla="val 2782917"/>
                <a:gd name="f1200" fmla="val 1318098"/>
                <a:gd name="f1201" fmla="val 2792519"/>
                <a:gd name="f1202" fmla="val 1317041"/>
                <a:gd name="f1203" fmla="val 2798184"/>
                <a:gd name="f1204" fmla="val 1316466"/>
                <a:gd name="f1205" fmla="val 2804713"/>
                <a:gd name="f1206" fmla="val 1316561"/>
                <a:gd name="f1207" fmla="val 2809226"/>
                <a:gd name="f1208" fmla="val 2823532"/>
                <a:gd name="f1209" fmla="val 1305039"/>
                <a:gd name="f1210" fmla="val 2837358"/>
                <a:gd name="f1211" fmla="val 1295631"/>
                <a:gd name="f1212" fmla="val 2850705"/>
                <a:gd name="f1213" fmla="val 1285452"/>
                <a:gd name="f1214" fmla="val 2862131"/>
                <a:gd name="f1215" fmla="val 1276715"/>
                <a:gd name="f1216" fmla="val 2864435"/>
                <a:gd name="f1217" fmla="val 1275467"/>
                <a:gd name="f1218" fmla="val 2874324"/>
                <a:gd name="f1219" fmla="val 1286413"/>
                <a:gd name="f1220" fmla="val 2884502"/>
                <a:gd name="f1221" fmla="val 1297647"/>
                <a:gd name="f1222" fmla="val 2897176"/>
                <a:gd name="f1223" fmla="val 1303503"/>
                <a:gd name="f1224" fmla="val 2911194"/>
                <a:gd name="f1225" fmla="val 1305903"/>
                <a:gd name="f1226" fmla="val 2933373"/>
                <a:gd name="f1227" fmla="val 1309648"/>
                <a:gd name="f1228" fmla="val 2955745"/>
                <a:gd name="f1229" fmla="val 1312816"/>
                <a:gd name="f1230" fmla="val 2978116"/>
                <a:gd name="f1231" fmla="val 1314641"/>
                <a:gd name="f1232" fmla="val 2998375"/>
                <a:gd name="f1233" fmla="val 1316273"/>
                <a:gd name="f1234" fmla="val 3008073"/>
                <a:gd name="f1235" fmla="val 1307440"/>
                <a:gd name="f1236" fmla="val 3012106"/>
                <a:gd name="f1237" fmla="val 1287373"/>
                <a:gd name="f1238" fmla="val 3014410"/>
                <a:gd name="f1239" fmla="val 1276235"/>
                <a:gd name="f1240" fmla="val 3017387"/>
                <a:gd name="f1241" fmla="val 1264137"/>
                <a:gd name="f1242" fmla="val 3029676"/>
                <a:gd name="f1243" fmla="val 1261161"/>
                <a:gd name="f1244" fmla="val 3049744"/>
                <a:gd name="f1245" fmla="val 1256360"/>
                <a:gd name="f1246" fmla="val 3070579"/>
                <a:gd name="f1247" fmla="val 1254248"/>
                <a:gd name="f1248" fmla="val 3080469"/>
                <a:gd name="f1249" fmla="val 1230724"/>
                <a:gd name="f1250" fmla="val 3085941"/>
                <a:gd name="f1251" fmla="val 1235909"/>
                <a:gd name="f1252" fmla="val 3089302"/>
                <a:gd name="f1253" fmla="val 1238981"/>
                <a:gd name="f1254" fmla="val 3092567"/>
                <a:gd name="f1255" fmla="val 3101592"/>
                <a:gd name="f1256" fmla="val 3120314"/>
                <a:gd name="f1257" fmla="val 3129821"/>
                <a:gd name="f1258" fmla="val 1246855"/>
                <a:gd name="f1259" fmla="val 3143839"/>
                <a:gd name="f1260" fmla="val 1236101"/>
                <a:gd name="f1261" fmla="val 3156705"/>
                <a:gd name="f1262" fmla="val 1238117"/>
                <a:gd name="f1263" fmla="val 3170147"/>
                <a:gd name="f1264" fmla="val 1246471"/>
                <a:gd name="f1265" fmla="val 3192615"/>
                <a:gd name="f1266" fmla="val 1260297"/>
                <a:gd name="f1267" fmla="val 3217674"/>
                <a:gd name="f1268" fmla="val 1257128"/>
                <a:gd name="f1269" fmla="val 3240429"/>
                <a:gd name="f1270" fmla="val 1251559"/>
                <a:gd name="f1271" fmla="val 3257617"/>
                <a:gd name="f1272" fmla="val 1247430"/>
                <a:gd name="f1273" fmla="val 3275956"/>
                <a:gd name="f1274" fmla="val 1239845"/>
                <a:gd name="f1275" fmla="val 3287189"/>
                <a:gd name="f1276" fmla="val 1222466"/>
                <a:gd name="f1277" fmla="val 3290741"/>
                <a:gd name="f1278" fmla="val 1216898"/>
                <a:gd name="f1279" fmla="val 3298711"/>
                <a:gd name="f1280" fmla="val 1214113"/>
                <a:gd name="f1281" fmla="val 3305049"/>
                <a:gd name="f1282" fmla="val 1210465"/>
                <a:gd name="f1283" fmla="val 3310329"/>
                <a:gd name="f1284" fmla="val 3315898"/>
                <a:gd name="f1285" fmla="val 1204704"/>
                <a:gd name="f1286" fmla="val 3321755"/>
                <a:gd name="f1287" fmla="val 3327995"/>
                <a:gd name="f1288" fmla="val 1200671"/>
                <a:gd name="f1289" fmla="val 3334909"/>
                <a:gd name="f1290" fmla="val 1197598"/>
                <a:gd name="f1291" fmla="val 3341055"/>
                <a:gd name="f1292" fmla="val 1198463"/>
                <a:gd name="f1293" fmla="val 3359681"/>
                <a:gd name="f1294" fmla="val 1200959"/>
                <a:gd name="f1295" fmla="val 3374467"/>
                <a:gd name="f1296" fmla="val 1196062"/>
                <a:gd name="f1297" fmla="val 3387621"/>
                <a:gd name="f1298" fmla="val 1182140"/>
                <a:gd name="f1299" fmla="val 3394439"/>
                <a:gd name="f1300" fmla="val 1174939"/>
                <a:gd name="f1301" fmla="val 3404520"/>
                <a:gd name="f1302" fmla="val 1166202"/>
                <a:gd name="f1303" fmla="val 3413161"/>
                <a:gd name="f1304" fmla="val 1166105"/>
                <a:gd name="f1305" fmla="val 3434189"/>
                <a:gd name="f1306" fmla="val 1165818"/>
                <a:gd name="f1307" fmla="val 3451663"/>
                <a:gd name="f1308" fmla="val 1158905"/>
                <a:gd name="f1309" fmla="val 3470579"/>
                <a:gd name="f1310" fmla="val 1150647"/>
                <a:gd name="f1311" fmla="val 3482772"/>
                <a:gd name="f1312" fmla="val 1145366"/>
                <a:gd name="f1313" fmla="val 3496598"/>
                <a:gd name="f1314" fmla="val 1141718"/>
                <a:gd name="f1315" fmla="val 3509657"/>
                <a:gd name="f1316" fmla="val 1136821"/>
                <a:gd name="f1317" fmla="val 3524923"/>
                <a:gd name="f1318" fmla="val 1131060"/>
                <a:gd name="f1319" fmla="val 3541534"/>
                <a:gd name="f1320" fmla="val 1128948"/>
                <a:gd name="f1321" fmla="val 3550847"/>
                <a:gd name="f1322" fmla="val 1113009"/>
                <a:gd name="f1323" fmla="val 3551903"/>
                <a:gd name="f1324" fmla="val 1111281"/>
                <a:gd name="f1325" fmla="val 3555072"/>
                <a:gd name="f1326" fmla="val 1110993"/>
                <a:gd name="f1327" fmla="val 3556608"/>
                <a:gd name="f1328" fmla="val 1109361"/>
                <a:gd name="f1329" fmla="val 3561505"/>
                <a:gd name="f1330" fmla="val 1104368"/>
                <a:gd name="f1331" fmla="val 3567842"/>
                <a:gd name="f1332" fmla="val 1099760"/>
                <a:gd name="f1333" fmla="val 3570435"/>
                <a:gd name="f1334" fmla="val 1093710"/>
                <a:gd name="f1335" fmla="val 3577923"/>
                <a:gd name="f1336" fmla="val 1076044"/>
                <a:gd name="f1337" fmla="val 3583780"/>
                <a:gd name="f1338" fmla="val 1057800"/>
                <a:gd name="f1339" fmla="val 3590501"/>
                <a:gd name="f1340" fmla="val 1039846"/>
                <a:gd name="f1341" fmla="val 3591942"/>
                <a:gd name="f1342" fmla="val 1036005"/>
                <a:gd name="f1343" fmla="val 3593285"/>
                <a:gd name="f1344" fmla="val 1031108"/>
                <a:gd name="f1345" fmla="val 3596263"/>
                <a:gd name="f1346" fmla="val 1028900"/>
                <a:gd name="f1347" fmla="val 3613449"/>
                <a:gd name="f1348" fmla="val 1016226"/>
                <a:gd name="f1349" fmla="val 3630925"/>
                <a:gd name="f1350" fmla="val 1004032"/>
                <a:gd name="f1351" fmla="val 3648591"/>
                <a:gd name="f1352" fmla="val 992030"/>
                <a:gd name="f1353" fmla="val 3655696"/>
                <a:gd name="f1354" fmla="val 987229"/>
                <a:gd name="f1355" fmla="val 3661649"/>
                <a:gd name="f1356" fmla="val 989918"/>
                <a:gd name="f1357" fmla="val 3667986"/>
                <a:gd name="f1358" fmla="val 995487"/>
                <a:gd name="f1359" fmla="val 3674131"/>
                <a:gd name="f1360" fmla="val 1000768"/>
                <a:gd name="f1361" fmla="val 3681717"/>
                <a:gd name="f1362" fmla="val 3689397"/>
                <a:gd name="f1363" fmla="val 1007585"/>
                <a:gd name="f1364" fmla="val 3704760"/>
                <a:gd name="f1365" fmla="val 3720698"/>
                <a:gd name="f1366" fmla="val 1010753"/>
                <a:gd name="f1367" fmla="val 3736349"/>
                <a:gd name="f1368" fmla="val 3742205"/>
                <a:gd name="f1369" fmla="val 3748446"/>
                <a:gd name="f1370" fmla="val 1007297"/>
                <a:gd name="f1371" fmla="val 3753919"/>
                <a:gd name="f1372" fmla="val 1004513"/>
                <a:gd name="f1373" fmla="val 3764289"/>
                <a:gd name="f1374" fmla="val 3773890"/>
                <a:gd name="f1375" fmla="val 992126"/>
                <a:gd name="f1376" fmla="val 3784643"/>
                <a:gd name="f1377" fmla="val 987710"/>
                <a:gd name="f1378" fmla="val 3797126"/>
                <a:gd name="f1379" fmla="val 982621"/>
                <a:gd name="f1380" fmla="val 3804615"/>
                <a:gd name="f1381" fmla="val 974459"/>
                <a:gd name="f1382" fmla="val 3808359"/>
                <a:gd name="f1383" fmla="val 961689"/>
                <a:gd name="f1384" fmla="val 3813929"/>
                <a:gd name="f1385" fmla="val 942679"/>
                <a:gd name="f1386" fmla="val 3827179"/>
                <a:gd name="f1387" fmla="val 929428"/>
                <a:gd name="f1388" fmla="val 3842829"/>
                <a:gd name="f1389" fmla="val 918674"/>
                <a:gd name="f1390" fmla="val 3862705"/>
                <a:gd name="f1391" fmla="val 904944"/>
                <a:gd name="f1392" fmla="val 3886421"/>
                <a:gd name="f1393" fmla="val 905616"/>
                <a:gd name="f1394" fmla="val 3908983"/>
                <a:gd name="f1395" fmla="val 902256"/>
                <a:gd name="f1396" fmla="val 3917625"/>
                <a:gd name="f1397" fmla="val 901008"/>
                <a:gd name="f1398" fmla="val 3926555"/>
                <a:gd name="f1399" fmla="val 899951"/>
                <a:gd name="f1400" fmla="val 3934428"/>
                <a:gd name="f1401" fmla="val 896783"/>
                <a:gd name="f1402" fmla="val 3964288"/>
                <a:gd name="f1403" fmla="val 884877"/>
                <a:gd name="f1404" fmla="val 3994149"/>
                <a:gd name="f1405" fmla="val 873548"/>
                <a:gd name="f1406" fmla="val 4026987"/>
                <a:gd name="f1407" fmla="val 873835"/>
                <a:gd name="f1408" fmla="val 4029674"/>
                <a:gd name="f1409" fmla="val 4032363"/>
                <a:gd name="f1410" fmla="val 4035051"/>
                <a:gd name="f1411" fmla="val 873067"/>
                <a:gd name="f1412" fmla="val 4058383"/>
                <a:gd name="f1413" fmla="val 869131"/>
                <a:gd name="f1414" fmla="val 4082483"/>
                <a:gd name="f1415" fmla="val 867594"/>
                <a:gd name="f1416" fmla="val 4099189"/>
                <a:gd name="f1417" fmla="val 846664"/>
                <a:gd name="f1418" fmla="val 4102261"/>
                <a:gd name="f1419" fmla="val 842823"/>
                <a:gd name="f1420" fmla="val 4109271"/>
                <a:gd name="f1421" fmla="val 841671"/>
                <a:gd name="f1422" fmla="val 4114647"/>
                <a:gd name="f1423" fmla="val 840134"/>
                <a:gd name="f1424" fmla="val 4123961"/>
                <a:gd name="f1425" fmla="val 837638"/>
                <a:gd name="f1426" fmla="val 4130203"/>
                <a:gd name="f1427" fmla="val 832549"/>
                <a:gd name="f1428" fmla="val 4133563"/>
                <a:gd name="f1429" fmla="val 823427"/>
                <a:gd name="f1430" fmla="val 4139229"/>
                <a:gd name="f1431" fmla="val 807681"/>
                <a:gd name="f1432" fmla="val 4145949"/>
                <a:gd name="f1433" fmla="val 792223"/>
                <a:gd name="f1434" fmla="val 4151039"/>
                <a:gd name="f1435" fmla="val 776284"/>
                <a:gd name="f1436" fmla="val 4154591"/>
                <a:gd name="f1437" fmla="val 765338"/>
                <a:gd name="f1438" fmla="val 4161215"/>
                <a:gd name="f1439" fmla="val 759289"/>
                <a:gd name="f1440" fmla="val 4171489"/>
                <a:gd name="f1441" fmla="val 754776"/>
                <a:gd name="f1442" fmla="val 4177251"/>
                <a:gd name="f1443" fmla="val 752280"/>
                <a:gd name="f1444" fmla="val 4182243"/>
                <a:gd name="f1445" fmla="val 746808"/>
                <a:gd name="f1446" fmla="val 4186372"/>
                <a:gd name="f1447" fmla="val 741718"/>
                <a:gd name="f1448" fmla="val 4191365"/>
                <a:gd name="f1449" fmla="val 735573"/>
                <a:gd name="f1450" fmla="val 4193957"/>
                <a:gd name="f1451" fmla="val 727412"/>
                <a:gd name="f1452" fmla="val 4199429"/>
                <a:gd name="f1453" fmla="val 721940"/>
                <a:gd name="f1454" fmla="val 4212775"/>
                <a:gd name="f1455" fmla="val 708305"/>
                <a:gd name="f1456" fmla="val 4216905"/>
                <a:gd name="f1457" fmla="val 693231"/>
                <a:gd name="f1458" fmla="val 4212487"/>
                <a:gd name="f1459" fmla="val 674604"/>
                <a:gd name="f1460" fmla="val 4208551"/>
                <a:gd name="f1461" fmla="val 658090"/>
                <a:gd name="f1462" fmla="val 4218921"/>
                <a:gd name="f1463" fmla="val 636006"/>
                <a:gd name="f1464" fmla="val 4232555"/>
                <a:gd name="f1465" fmla="val 632645"/>
                <a:gd name="f1466" fmla="val 4247629"/>
                <a:gd name="f1467" fmla="val 628900"/>
                <a:gd name="f1468" fmla="val 4257999"/>
                <a:gd name="f1469" fmla="val 619684"/>
                <a:gd name="f1470" fmla="val 4268657"/>
                <a:gd name="f1471" fmla="val 609410"/>
                <a:gd name="f1472" fmla="val 4274609"/>
                <a:gd name="f1473" fmla="val 603649"/>
                <a:gd name="f1474" fmla="val 4282963"/>
                <a:gd name="f1475" fmla="val 598656"/>
                <a:gd name="f1476" fmla="val 4291028"/>
                <a:gd name="f1477" fmla="val 597216"/>
                <a:gd name="f1478" fmla="val 4321657"/>
                <a:gd name="f1479" fmla="val 591647"/>
                <a:gd name="f1480" fmla="val 4350557"/>
                <a:gd name="f1481" fmla="val 598464"/>
                <a:gd name="f1482" fmla="val 4379651"/>
                <a:gd name="f1483" fmla="val 609506"/>
                <a:gd name="f1484" fmla="val 4398661"/>
                <a:gd name="f1485" fmla="val 616707"/>
                <a:gd name="f1486" fmla="val 4419784"/>
                <a:gd name="f1487" fmla="val 618627"/>
                <a:gd name="f1488" fmla="val 4440139"/>
                <a:gd name="f1489" fmla="val 621507"/>
                <a:gd name="f1490" fmla="val 4446477"/>
                <a:gd name="f1491" fmla="val 622371"/>
                <a:gd name="f1492" fmla="val 4454542"/>
                <a:gd name="f1493" fmla="val 620452"/>
                <a:gd name="f1494" fmla="val 4460015"/>
                <a:gd name="f1495" fmla="val 616899"/>
                <a:gd name="f1496" fmla="val 4479218"/>
                <a:gd name="f1497" fmla="val 604609"/>
                <a:gd name="f1498" fmla="val 4498325"/>
                <a:gd name="f1499" fmla="val 591935"/>
                <a:gd name="f1500" fmla="val 4516183"/>
                <a:gd name="f1501" fmla="val 577724"/>
                <a:gd name="f1502" fmla="val 4532795"/>
                <a:gd name="f1503" fmla="val 564379"/>
                <a:gd name="f1504" fmla="val 4551517"/>
                <a:gd name="f1505" fmla="val 558810"/>
                <a:gd name="f1506" fmla="val 4571681"/>
                <a:gd name="f1507" fmla="val 560250"/>
                <a:gd name="f1508" fmla="val 4586371"/>
                <a:gd name="f1509" fmla="val 561306"/>
                <a:gd name="f1510" fmla="val 4599621"/>
                <a:gd name="f1511" fmla="val 558905"/>
                <a:gd name="f1512" fmla="val 4613447"/>
                <a:gd name="f1513" fmla="val 555257"/>
                <a:gd name="f1514" fmla="val 4624969"/>
                <a:gd name="f1515" fmla="val 552185"/>
                <a:gd name="f1516" fmla="val 4637643"/>
                <a:gd name="f1517" fmla="val 550072"/>
                <a:gd name="f1518" fmla="val 4649355"/>
                <a:gd name="f1519" fmla="val 551417"/>
                <a:gd name="f1520" fmla="val 4665775"/>
                <a:gd name="f1521" fmla="val 553337"/>
                <a:gd name="f1522" fmla="val 4679313"/>
                <a:gd name="f1523" fmla="val 550553"/>
                <a:gd name="f1524" fmla="val 4692467"/>
                <a:gd name="f1525" fmla="val 540663"/>
                <a:gd name="f1526" fmla="val 4699476"/>
                <a:gd name="f1527" fmla="val 535382"/>
                <a:gd name="f1528" fmla="val 4708502"/>
                <a:gd name="f1529" fmla="val 532598"/>
                <a:gd name="f1530" fmla="val 4716855"/>
                <a:gd name="f1531" fmla="val 528949"/>
                <a:gd name="f1532" fmla="val 4729721"/>
                <a:gd name="f1533" fmla="val 523284"/>
                <a:gd name="f1534" fmla="val 4743067"/>
                <a:gd name="f1535" fmla="val 518483"/>
                <a:gd name="f1536" fmla="val 4755645"/>
                <a:gd name="f1537" fmla="val 512147"/>
                <a:gd name="f1538" fmla="val 4769183"/>
                <a:gd name="f1539" fmla="val 505425"/>
                <a:gd name="f1540" fmla="val 4781569"/>
                <a:gd name="f1541" fmla="val 496112"/>
                <a:gd name="f1542" fmla="val 4795395"/>
                <a:gd name="f1543" fmla="val 490351"/>
                <a:gd name="f1544" fmla="val 4810278"/>
                <a:gd name="f1545" fmla="val 484110"/>
                <a:gd name="f1546" fmla="val 4819879"/>
                <a:gd name="f1547" fmla="val 474605"/>
                <a:gd name="f1548" fmla="val 4825928"/>
                <a:gd name="f1549" fmla="val 459818"/>
                <a:gd name="f1550" fmla="val 4829769"/>
                <a:gd name="f1551" fmla="val 450504"/>
                <a:gd name="f1552" fmla="val 4835049"/>
                <a:gd name="f1553" fmla="val 440615"/>
                <a:gd name="f1554" fmla="val 4842347"/>
                <a:gd name="f1555" fmla="val 434086"/>
                <a:gd name="f1556" fmla="val 4857422"/>
                <a:gd name="f1557" fmla="val 420740"/>
                <a:gd name="f1558" fmla="val 4875087"/>
                <a:gd name="f1559" fmla="val 410370"/>
                <a:gd name="f1560" fmla="val 4890451"/>
                <a:gd name="f1561" fmla="val 397216"/>
                <a:gd name="f1562" fmla="val 4912054"/>
                <a:gd name="f1563" fmla="val 378781"/>
                <a:gd name="f1564" fmla="val 4932025"/>
                <a:gd name="f1565" fmla="val 359194"/>
                <a:gd name="f1566" fmla="val 4933945"/>
                <a:gd name="f1567" fmla="val 327701"/>
                <a:gd name="f1568" fmla="val 4935001"/>
                <a:gd name="f1569" fmla="val 310322"/>
                <a:gd name="f1570" fmla="val 4944219"/>
                <a:gd name="f1571" fmla="val 302929"/>
                <a:gd name="f1572" fmla="val 4961214"/>
                <a:gd name="f1573" fmla="val 298801"/>
                <a:gd name="f1574" fmla="val 4966878"/>
                <a:gd name="f1575" fmla="val 297457"/>
                <a:gd name="f1576" fmla="val 4974945"/>
                <a:gd name="f1577" fmla="val 294864"/>
                <a:gd name="f1578" fmla="val 4976672"/>
                <a:gd name="f1579" fmla="val 290639"/>
                <a:gd name="f1580" fmla="val 4981857"/>
                <a:gd name="f1581" fmla="val 278061"/>
                <a:gd name="f1582" fmla="val 4992610"/>
                <a:gd name="f1583" fmla="val 275565"/>
                <a:gd name="f1584" fmla="val 5002979"/>
                <a:gd name="f1585" fmla="val 270573"/>
                <a:gd name="f1586" fmla="val 5009221"/>
                <a:gd name="f1587" fmla="val 267596"/>
                <a:gd name="f1588" fmla="val 5016903"/>
                <a:gd name="f1589" fmla="val 261739"/>
                <a:gd name="f1590" fmla="val 5018535"/>
                <a:gd name="f1591" fmla="val 255690"/>
                <a:gd name="f1592" fmla="val 5025255"/>
                <a:gd name="f1593" fmla="val 231206"/>
                <a:gd name="f1594" fmla="val 5043690"/>
                <a:gd name="f1595" fmla="val 216804"/>
                <a:gd name="f1596" fmla="val 5061069"/>
                <a:gd name="f1597" fmla="val 200961"/>
                <a:gd name="f1598" fmla="val 5066158"/>
                <a:gd name="f1599" fmla="val 196256"/>
                <a:gd name="f1600" fmla="val 5071631"/>
                <a:gd name="f1601" fmla="val 190879"/>
                <a:gd name="f1602" fmla="val 5074127"/>
                <a:gd name="f1603" fmla="val 184735"/>
                <a:gd name="f1604" fmla="val 5079409"/>
                <a:gd name="f1605" fmla="val 171484"/>
                <a:gd name="f1606" fmla="val 5087281"/>
                <a:gd name="f1607" fmla="val 161882"/>
                <a:gd name="f1608" fmla="val 5101108"/>
                <a:gd name="f1609" fmla="val 156891"/>
                <a:gd name="f1610" fmla="val 5105524"/>
                <a:gd name="f1611" fmla="val 155354"/>
                <a:gd name="f1612" fmla="val 5109557"/>
                <a:gd name="f1613" fmla="val 151801"/>
                <a:gd name="f1614" fmla="val 5112918"/>
                <a:gd name="f1615" fmla="val 148441"/>
                <a:gd name="f1616" fmla="val 5120119"/>
                <a:gd name="f1617" fmla="val 141144"/>
                <a:gd name="f1618" fmla="val 5126167"/>
                <a:gd name="f1619" fmla="val 132598"/>
                <a:gd name="f1620" fmla="val 5133753"/>
                <a:gd name="f1621" fmla="val 125782"/>
                <a:gd name="f1622" fmla="val 5153051"/>
                <a:gd name="f1623" fmla="val 108211"/>
                <a:gd name="f1624" fmla="val 5172159"/>
                <a:gd name="f1625" fmla="val 90928"/>
                <a:gd name="f1626" fmla="val 5183393"/>
                <a:gd name="f1627" fmla="val 66348"/>
                <a:gd name="f1628" fmla="val 5188865"/>
                <a:gd name="f1629" fmla="val 54346"/>
                <a:gd name="f1630" fmla="val 5195107"/>
                <a:gd name="f1631" fmla="val 41288"/>
                <a:gd name="f1632" fmla="val 5204709"/>
                <a:gd name="f1633" fmla="val 33030"/>
                <a:gd name="f1634" fmla="val 5216903"/>
                <a:gd name="f1635" fmla="val 22565"/>
                <a:gd name="f1636" fmla="val 5232937"/>
                <a:gd name="f1637" fmla="val 16612"/>
                <a:gd name="f1638" fmla="val 5247243"/>
                <a:gd name="f1639" fmla="val 8451"/>
                <a:gd name="f1640" fmla="+- 0 0 -90"/>
                <a:gd name="f1641" fmla="*/ f3 1 5260975"/>
                <a:gd name="f1642" fmla="*/ f4 1 1410656"/>
                <a:gd name="f1643" fmla="val f5"/>
                <a:gd name="f1644" fmla="val f6"/>
                <a:gd name="f1645" fmla="val f7"/>
                <a:gd name="f1646" fmla="*/ f1640 f0 1"/>
                <a:gd name="f1647" fmla="+- f1645 0 f1643"/>
                <a:gd name="f1648" fmla="+- f1644 0 f1643"/>
                <a:gd name="f1649" fmla="*/ f1646 1 f2"/>
                <a:gd name="f1650" fmla="*/ f1648 1 5260975"/>
                <a:gd name="f1651" fmla="*/ f1647 1 1410656"/>
                <a:gd name="f1652" fmla="*/ 5260975 f1648 1"/>
                <a:gd name="f1653" fmla="*/ 0 f1647 1"/>
                <a:gd name="f1654" fmla="*/ 221634 f1647 1"/>
                <a:gd name="f1655" fmla="*/ 5226503 f1648 1"/>
                <a:gd name="f1656" fmla="*/ 237063 f1647 1"/>
                <a:gd name="f1657" fmla="*/ 5206341 f1648 1"/>
                <a:gd name="f1658" fmla="*/ 245128 f1647 1"/>
                <a:gd name="f1659" fmla="*/ 5123287 f1648 1"/>
                <a:gd name="f1660" fmla="*/ 297073 f1647 1"/>
                <a:gd name="f1661" fmla="*/ 5048107 f1648 1"/>
                <a:gd name="f1662" fmla="*/ 361307 f1647 1"/>
                <a:gd name="f1663" fmla="*/ 4992899 f1648 1"/>
                <a:gd name="f1664" fmla="*/ 437542 f1647 1"/>
                <a:gd name="f1665" fmla="*/ 4977440 f1648 1"/>
                <a:gd name="f1666" fmla="*/ 455690 f1647 1"/>
                <a:gd name="f1667" fmla="*/ 4935193 f1648 1"/>
                <a:gd name="f1668" fmla="*/ 478445 f1647 1"/>
                <a:gd name="f1669" fmla="*/ 4897844 f1648 1"/>
                <a:gd name="f1670" fmla="*/ 495535 f1647 1"/>
                <a:gd name="f1671" fmla="*/ 4870767 f1648 1"/>
                <a:gd name="f1672" fmla="*/ 514451 f1647 1"/>
                <a:gd name="f1673" fmla="*/ 4847916 f1648 1"/>
                <a:gd name="f1674" fmla="*/ 531830 f1647 1"/>
                <a:gd name="f1675" fmla="*/ 4796163 f1648 1"/>
                <a:gd name="f1676" fmla="*/ 576765 f1647 1"/>
                <a:gd name="f1677" fmla="*/ 4738843 f1648 1"/>
                <a:gd name="f1678" fmla="*/ 614691 f1647 1"/>
                <a:gd name="f1679" fmla="*/ 4692755 f1648 1"/>
                <a:gd name="f1680" fmla="*/ 661162 f1647 1"/>
                <a:gd name="f1681" fmla="*/ 4673744 f1648 1"/>
                <a:gd name="f1682" fmla="*/ 686318 f1647 1"/>
                <a:gd name="f1683" fmla="*/ 4633801 f1648 1"/>
                <a:gd name="f1684" fmla="*/ 703505 f1647 1"/>
                <a:gd name="f1685" fmla="*/ 4590499 f1648 1"/>
                <a:gd name="f1686" fmla="*/ 730389 f1647 1"/>
                <a:gd name="f1687" fmla="*/ 4559773 f1648 1"/>
                <a:gd name="f1688" fmla="*/ 757081 f1647 1"/>
                <a:gd name="f1689" fmla="*/ 4536059 f1648 1"/>
                <a:gd name="f1690" fmla="*/ 774940 f1647 1"/>
                <a:gd name="f1691" fmla="*/ 4502549 f1648 1"/>
                <a:gd name="f1692" fmla="*/ 792895 f1647 1"/>
                <a:gd name="f1693" fmla="*/ 4468944 f1648 1"/>
                <a:gd name="f1694" fmla="*/ 816419 f1647 1"/>
                <a:gd name="f1695" fmla="*/ 4452622 f1648 1"/>
                <a:gd name="f1696" fmla="*/ 830917 f1647 1"/>
                <a:gd name="f1697" fmla="*/ 4421032 f1648 1"/>
                <a:gd name="f1698" fmla="*/ 855016 f1647 1"/>
                <a:gd name="f1699" fmla="*/ 4388483 f1648 1"/>
                <a:gd name="f1700" fmla="*/ 877484 f1647 1"/>
                <a:gd name="f1701" fmla="*/ 4327321 f1648 1"/>
                <a:gd name="f1702" fmla="*/ 903216 f1647 1"/>
                <a:gd name="f1703" fmla="*/ 4271633 f1648 1"/>
                <a:gd name="f1704" fmla="*/ 941046 f1647 1"/>
                <a:gd name="f1705" fmla="*/ 4227465 f1648 1"/>
                <a:gd name="f1706" fmla="*/ 968698 f1647 1"/>
                <a:gd name="f1707" fmla="*/ 4201733 f1648 1"/>
                <a:gd name="f1708" fmla="*/ 986846 f1647 1"/>
                <a:gd name="f1709" fmla="*/ 4154494 f1648 1"/>
                <a:gd name="f1710" fmla="*/ 1027364 f1647 1"/>
                <a:gd name="f1711" fmla="*/ 4081234 f1648 1"/>
                <a:gd name="f1712" fmla="*/ 1069994 f1647 1"/>
                <a:gd name="f1713" fmla="*/ 4036971 f1648 1"/>
                <a:gd name="f1714" fmla="*/ 1093038 f1647 1"/>
                <a:gd name="f1715" fmla="*/ 3941725 f1648 1"/>
                <a:gd name="f1716" fmla="*/ 1127796 f1647 1"/>
                <a:gd name="f1717" fmla="*/ 3910999 f1648 1"/>
                <a:gd name="f1718" fmla="*/ 1140182 f1647 1"/>
                <a:gd name="f1719" fmla="*/ 3875859 f1648 1"/>
                <a:gd name="f1720" fmla="*/ 1148343 f1647 1"/>
                <a:gd name="f1721" fmla="*/ 3819401 f1648 1"/>
                <a:gd name="f1722" fmla="*/ 1167642 f1647 1"/>
                <a:gd name="f1723" fmla="*/ 3709176 f1648 1"/>
                <a:gd name="f1724" fmla="*/ 1200863 f1647 1"/>
                <a:gd name="f1725" fmla="*/ 3684981 f1648 1"/>
                <a:gd name="f1726" fmla="*/ 1205952 f1647 1"/>
                <a:gd name="f1727" fmla="*/ 3623338 f1648 1"/>
                <a:gd name="f1728" fmla="*/ 1227363 f1647 1"/>
                <a:gd name="f1729" fmla="*/ 3586373 f1648 1"/>
                <a:gd name="f1730" fmla="*/ 1241765 f1647 1"/>
                <a:gd name="f1731" fmla="*/ 3555743 f1648 1"/>
                <a:gd name="f1732" fmla="*/ 1250023 f1647 1"/>
                <a:gd name="f1733" fmla="*/ 3528667 f1648 1"/>
                <a:gd name="f1734" fmla="*/ 1253864 f1647 1"/>
                <a:gd name="f1735" fmla="*/ 3457424 f1648 1"/>
                <a:gd name="f1736" fmla="*/ 1272874 f1647 1"/>
                <a:gd name="f1737" fmla="*/ 3429003 f1648 1"/>
                <a:gd name="f1738" fmla="*/ 1280364 f1647 1"/>
                <a:gd name="f1739" fmla="*/ 3355264 f1648 1"/>
                <a:gd name="f1740" fmla="*/ 1306096 f1647 1"/>
                <a:gd name="f1741" fmla="*/ 3292757 f1648 1"/>
                <a:gd name="f1742" fmla="*/ 1323090 f1647 1"/>
                <a:gd name="f1743" fmla="*/ 3266643 f1648 1"/>
                <a:gd name="f1744" fmla="*/ 1331251 f1647 1"/>
                <a:gd name="f1745" fmla="*/ 3206921 f1648 1"/>
                <a:gd name="f1746" fmla="*/ 1344886 f1647 1"/>
                <a:gd name="f1747" fmla="*/ 3173123 f1648 1"/>
                <a:gd name="f1748" fmla="*/ 1354488 f1647 1"/>
                <a:gd name="f1749" fmla="*/ 3090646 f1648 1"/>
                <a:gd name="f1750" fmla="*/ 1365337 f1647 1"/>
                <a:gd name="f1751" fmla="*/ 3005480 f1648 1"/>
                <a:gd name="f1752" fmla="*/ 1375802 f1647 1"/>
                <a:gd name="f1753" fmla="*/ 2958721 f1648 1"/>
                <a:gd name="f1754" fmla="*/ 1379259 f1647 1"/>
                <a:gd name="f1755" fmla="*/ 2917915 f1648 1"/>
                <a:gd name="f1756" fmla="*/ 1384733 f1647 1"/>
                <a:gd name="f1757" fmla="*/ 2882389 f1648 1"/>
                <a:gd name="f1758" fmla="*/ 1388189 f1647 1"/>
                <a:gd name="f1759" fmla="*/ 2825837 f1648 1"/>
                <a:gd name="f1760" fmla="*/ 1395198 f1647 1"/>
                <a:gd name="f1761" fmla="*/ 2802313 f1648 1"/>
                <a:gd name="f1762" fmla="*/ 1397023 f1647 1"/>
                <a:gd name="f1763" fmla="*/ 2746816 f1648 1"/>
                <a:gd name="f1764" fmla="*/ 1396926 f1647 1"/>
                <a:gd name="f1765" fmla="*/ 2727517 f1648 1"/>
                <a:gd name="f1766" fmla="*/ 1395966 f1647 1"/>
                <a:gd name="f1767" fmla="*/ 2690359 f1648 1"/>
                <a:gd name="f1768" fmla="*/ 1384060 f1647 1"/>
                <a:gd name="f1769" fmla="*/ 2685943 f1648 1"/>
                <a:gd name="f1770" fmla="*/ 1383196 f1647 1"/>
                <a:gd name="f1771" fmla="*/ 2661554 f1648 1"/>
                <a:gd name="f1772" fmla="*/ 1378491 f1647 1"/>
                <a:gd name="f1773" fmla="*/ 2648208 f1648 1"/>
                <a:gd name="f1774" fmla="*/ 1376955 f1647 1"/>
                <a:gd name="f1775" fmla="*/ 2597512 f1648 1"/>
                <a:gd name="f1776" fmla="*/ 1367162 f1647 1"/>
                <a:gd name="f1777" fmla="*/ 2568324 f1648 1"/>
                <a:gd name="f1778" fmla="*/ 1362553 f1647 1"/>
                <a:gd name="f1779" fmla="*/ 2544704 f1648 1"/>
                <a:gd name="f1780" fmla="*/ 1363225 f1647 1"/>
                <a:gd name="f1781" fmla="*/ 2503225 f1648 1"/>
                <a:gd name="f1782" fmla="*/ 1364089 f1647 1"/>
                <a:gd name="f1783" fmla="*/ 2489975 f1648 1"/>
                <a:gd name="f1784" fmla="*/ 1366298 f1647 1"/>
                <a:gd name="f1785" fmla="*/ 2430061 f1648 1"/>
                <a:gd name="f1786" fmla="*/ 1359960 f1647 1"/>
                <a:gd name="f1787" fmla="*/ 2395880 f1648 1"/>
                <a:gd name="f1788" fmla="*/ 1359480 f1647 1"/>
                <a:gd name="f1789" fmla="*/ 2357378 f1648 1"/>
                <a:gd name="f1790" fmla="*/ 1351607 f1647 1"/>
                <a:gd name="f1791" fmla="*/ 2346145 f1648 1"/>
                <a:gd name="f1792" fmla="*/ 1351991 f1647 1"/>
                <a:gd name="f1793" fmla="*/ 2333567 f1648 1"/>
                <a:gd name="f1794" fmla="*/ 1352663 f1647 1"/>
                <a:gd name="f1795" fmla="*/ 2294968 f1648 1"/>
                <a:gd name="f1796" fmla="*/ 1353240 f1647 1"/>
                <a:gd name="f1797" fmla="*/ 2271540 f1648 1"/>
                <a:gd name="f1798" fmla="*/ 1356120 f1647 1"/>
                <a:gd name="f1799" fmla="*/ 2226895 f1648 1"/>
                <a:gd name="f1800" fmla="*/ 1354392 f1647 1"/>
                <a:gd name="f1801" fmla="*/ 2210379 f1648 1"/>
                <a:gd name="f1802" fmla="*/ 1356888 f1647 1"/>
                <a:gd name="f1803" fmla="*/ 2168613 f1648 1"/>
                <a:gd name="f1804" fmla="*/ 1357176 f1647 1"/>
                <a:gd name="f1805" fmla="*/ 2131167 f1648 1"/>
                <a:gd name="f1806" fmla="*/ 1355736 f1647 1"/>
                <a:gd name="f1807" fmla="*/ 2095065 f1648 1"/>
                <a:gd name="f1808" fmla="*/ 1356504 f1647 1"/>
                <a:gd name="f1809" fmla="*/ 2069237 f1648 1"/>
                <a:gd name="f1810" fmla="*/ 1359672 f1647 1"/>
                <a:gd name="f1811" fmla="*/ 2041201 f1648 1"/>
                <a:gd name="f1812" fmla="*/ 1361592 f1647 1"/>
                <a:gd name="f1813" fmla="*/ 1963909 f1648 1"/>
                <a:gd name="f1814" fmla="*/ 1373018 f1647 1"/>
                <a:gd name="f1815" fmla="*/ 1949603 f1648 1"/>
                <a:gd name="f1816" fmla="*/ 1370234 f1647 1"/>
                <a:gd name="f1817" fmla="*/ 1868373 f1648 1"/>
                <a:gd name="f1818" fmla="*/ 1367641 f1647 1"/>
                <a:gd name="f1819" fmla="*/ 1850707 f1648 1"/>
                <a:gd name="f1820" fmla="*/ 1367834 f1647 1"/>
                <a:gd name="f1821" fmla="*/ 1803275 f1648 1"/>
                <a:gd name="f1822" fmla="*/ 1730112 f1648 1"/>
                <a:gd name="f1823" fmla="*/ 1374459 f1647 1"/>
                <a:gd name="f1824" fmla="*/ 1661652 f1648 1"/>
                <a:gd name="f1825" fmla="*/ 1653011 f1648 1"/>
                <a:gd name="f1826" fmla="*/ 1399807 f1647 1"/>
                <a:gd name="f1827" fmla="*/ 1628431 f1648 1"/>
                <a:gd name="f1828" fmla="*/ 1404704 f1647 1"/>
                <a:gd name="f1829" fmla="*/ 1597995 f1648 1"/>
                <a:gd name="f1830" fmla="*/ 1406432 f1647 1"/>
                <a:gd name="f1831" fmla="*/ 1559396 f1648 1"/>
                <a:gd name="f1832" fmla="*/ 1410656 f1647 1"/>
                <a:gd name="f1833" fmla="*/ 1528480 f1648 1"/>
                <a:gd name="f1834" fmla="*/ 1405375 f1647 1"/>
                <a:gd name="f1835" fmla="*/ 1485272 f1648 1"/>
                <a:gd name="f1836" fmla="*/ 1397502 f1647 1"/>
                <a:gd name="f1837" fmla="*/ 1444562 f1648 1"/>
                <a:gd name="f1838" fmla="*/ 1390013 f1647 1"/>
                <a:gd name="f1839" fmla="*/ 1431696 f1648 1"/>
                <a:gd name="f1840" fmla="*/ 1398846 f1647 1"/>
                <a:gd name="f1841" fmla="*/ 1411821 f1648 1"/>
                <a:gd name="f1842" fmla="*/ 1406527 f1647 1"/>
                <a:gd name="f1843" fmla="*/ 1389738 f1648 1"/>
                <a:gd name="f1844" fmla="*/ 1397310 f1647 1"/>
                <a:gd name="f1845" fmla="*/ 1338081 f1648 1"/>
                <a:gd name="f1846" fmla="*/ 1378204 f1647 1"/>
                <a:gd name="f1847" fmla="*/ 1305436 f1648 1"/>
                <a:gd name="f1848" fmla="*/ 1377339 f1647 1"/>
                <a:gd name="f1849" fmla="*/ 1234481 f1648 1"/>
                <a:gd name="f1850" fmla="*/ 1369178 f1647 1"/>
                <a:gd name="f1851" fmla="*/ 1188106 f1648 1"/>
                <a:gd name="f1852" fmla="*/ 1357560 f1647 1"/>
                <a:gd name="f1853" fmla="*/ 1154790 f1648 1"/>
                <a:gd name="f1854" fmla="*/ 1344406 f1647 1"/>
                <a:gd name="f1855" fmla="*/ 1107069 f1648 1"/>
                <a:gd name="f1856" fmla="*/ 1327219 f1647 1"/>
                <a:gd name="f1857" fmla="*/ 1059158 f1648 1"/>
                <a:gd name="f1858" fmla="*/ 1318290 f1647 1"/>
                <a:gd name="f1859" fmla="*/ 1024496 f1648 1"/>
                <a:gd name="f1860" fmla="*/ 1307056 f1647 1"/>
                <a:gd name="f1861" fmla="*/ 982153 f1648 1"/>
                <a:gd name="f1862" fmla="*/ 1299374 f1647 1"/>
                <a:gd name="f1863" fmla="*/ 946628 f1648 1"/>
                <a:gd name="f1864" fmla="*/ 1299087 f1647 1"/>
                <a:gd name="f1865" fmla="*/ 890939 f1648 1"/>
                <a:gd name="f1866" fmla="*/ 1300431 f1647 1"/>
                <a:gd name="f1867" fmla="*/ 822769 f1648 1"/>
                <a:gd name="f1868" fmla="*/ 1277196 f1647 1"/>
                <a:gd name="f1869" fmla="*/ 795212 f1648 1"/>
                <a:gd name="f1870" fmla="*/ 1272010 f1647 1"/>
                <a:gd name="f1871" fmla="*/ 769288 f1648 1"/>
                <a:gd name="f1872" fmla="*/ 1269610 f1647 1"/>
                <a:gd name="f1873" fmla="*/ 714271 f1648 1"/>
                <a:gd name="f1874" fmla="*/ 1254152 f1647 1"/>
                <a:gd name="f1875" fmla="*/ 691900 f1648 1"/>
                <a:gd name="f1876" fmla="*/ 1249062 f1647 1"/>
                <a:gd name="f1877" fmla="*/ 660598 f1648 1"/>
                <a:gd name="f1878" fmla="*/ 1249159 f1647 1"/>
                <a:gd name="f1879" fmla="*/ 603662 f1648 1"/>
                <a:gd name="f1880" fmla="*/ 1242054 f1647 1"/>
                <a:gd name="f1881" fmla="*/ 546821 f1648 1"/>
                <a:gd name="f1882" fmla="*/ 1221314 f1647 1"/>
                <a:gd name="f1883" fmla="*/ 522721 f1648 1"/>
                <a:gd name="f1884" fmla="*/ 1223330 f1647 1"/>
                <a:gd name="f1885" fmla="*/ 514080 f1648 1"/>
                <a:gd name="f1886" fmla="*/ 1222851 f1647 1"/>
                <a:gd name="f1887" fmla="*/ 436404 f1648 1"/>
                <a:gd name="f1888" fmla="*/ 1211424 f1647 1"/>
                <a:gd name="f1889" fmla="*/ 428626 f1648 1"/>
                <a:gd name="f1890" fmla="*/ 1210177 f1647 1"/>
                <a:gd name="f1891" fmla="*/ 392141 f1648 1"/>
                <a:gd name="f1892" fmla="*/ 1199999 f1647 1"/>
                <a:gd name="f1893" fmla="*/ 300157 f1648 1"/>
                <a:gd name="f1894" fmla="*/ 1193662 f1647 1"/>
                <a:gd name="f1895" fmla="*/ 294493 f1648 1"/>
                <a:gd name="f1896" fmla="*/ 1192894 f1647 1"/>
                <a:gd name="f1897" fmla="*/ 263671 f1648 1"/>
                <a:gd name="f1898" fmla="*/ 1197982 f1647 1"/>
                <a:gd name="f1899" fmla="*/ 248406 f1648 1"/>
                <a:gd name="f1900" fmla="*/ 1205184 f1647 1"/>
                <a:gd name="f1901" fmla="*/ 224594 f1648 1"/>
                <a:gd name="f1902" fmla="*/ 1212673 f1647 1"/>
                <a:gd name="f1903" fmla="*/ 200398 f1648 1"/>
                <a:gd name="f1904" fmla="*/ 1215458 f1647 1"/>
                <a:gd name="f1905" fmla="*/ 159783 f1648 1"/>
                <a:gd name="f1906" fmla="*/ 1204127 f1647 1"/>
                <a:gd name="f1907" fmla="*/ 144997 f1648 1"/>
                <a:gd name="f1908" fmla="*/ 1202975 f1647 1"/>
                <a:gd name="f1909" fmla="*/ 112064 f1648 1"/>
                <a:gd name="f1910" fmla="*/ 1197503 f1647 1"/>
                <a:gd name="f1911" fmla="*/ 83259 f1648 1"/>
                <a:gd name="f1912" fmla="*/ 1197887 f1647 1"/>
                <a:gd name="f1913" fmla="*/ 60120 f1648 1"/>
                <a:gd name="f1914" fmla="*/ 1206624 f1647 1"/>
                <a:gd name="f1915" fmla="*/ 26514 f1648 1"/>
                <a:gd name="f1916" fmla="*/ 1208352 f1647 1"/>
                <a:gd name="f1917" fmla="*/ 4814 f1648 1"/>
                <a:gd name="f1918" fmla="*/ 1202015 f1647 1"/>
                <a:gd name="f1919" fmla="*/ 398 f1648 1"/>
                <a:gd name="f1920" fmla="*/ 1201152 f1647 1"/>
                <a:gd name="f1921" fmla="*/ 0 f1648 1"/>
                <a:gd name="f1922" fmla="*/ 1201150 f1647 1"/>
                <a:gd name="f1923" fmla="*/ 1004512 f1647 1"/>
                <a:gd name="f1924" fmla="*/ 30355 f1648 1"/>
                <a:gd name="f1925" fmla="*/ 1002784 f1647 1"/>
                <a:gd name="f1926" fmla="*/ 52151 f1648 1"/>
                <a:gd name="f1927" fmla="*/ 997695 f1647 1"/>
                <a:gd name="f1928" fmla="*/ 64248 f1648 1"/>
                <a:gd name="f1929" fmla="*/ 994430 f1647 1"/>
                <a:gd name="f1930" fmla="*/ 126370 f1648 1"/>
                <a:gd name="f1931" fmla="*/ 985405 f1647 1"/>
                <a:gd name="f1932" fmla="*/ 154022 f1648 1"/>
                <a:gd name="f1933" fmla="*/ 975708 f1647 1"/>
                <a:gd name="f1934" fmla="*/ 161512 f1648 1"/>
                <a:gd name="f1935" fmla="*/ 974268 f1647 1"/>
                <a:gd name="f1936" fmla="*/ 202510 f1648 1"/>
                <a:gd name="f1937" fmla="*/ 978300 f1647 1"/>
                <a:gd name="f1938" fmla="*/ 233235 f1648 1"/>
                <a:gd name="f1939" fmla="*/ 993950 f1647 1"/>
                <a:gd name="f1940" fmla="*/ 239188 f1648 1"/>
                <a:gd name="f1941" fmla="*/ 999231 f1647 1"/>
                <a:gd name="f1942" fmla="*/ 324834 f1648 1"/>
                <a:gd name="f1943" fmla="*/ 997407 f1647 1"/>
                <a:gd name="f1944" fmla="*/ 337987 f1648 1"/>
                <a:gd name="f1945" fmla="*/ 995198 f1647 1"/>
                <a:gd name="f1946" fmla="*/ 401550 f1648 1"/>
                <a:gd name="f1947" fmla="*/ 1004416 f1647 1"/>
                <a:gd name="f1948" fmla="*/ 420081 f1648 1"/>
                <a:gd name="f1949" fmla="*/ 1006240 f1647 1"/>
                <a:gd name="f1950" fmla="*/ 486523 f1648 1"/>
                <a:gd name="f1951" fmla="*/ 1014498 f1647 1"/>
                <a:gd name="f1952" fmla="*/ 495932 f1648 1"/>
                <a:gd name="f1953" fmla="*/ 1006817 f1647 1"/>
                <a:gd name="f1954" fmla="*/ 523009 f1648 1"/>
                <a:gd name="f1955" fmla="*/ 987517 f1647 1"/>
                <a:gd name="f1956" fmla="*/ 576393 f1648 1"/>
                <a:gd name="f1957" fmla="*/ 970427 f1647 1"/>
                <a:gd name="f1958" fmla="*/ 590892 f1648 1"/>
                <a:gd name="f1959" fmla="*/ 971387 f1647 1"/>
                <a:gd name="f1960" fmla="*/ 627569 f1648 1"/>
                <a:gd name="f1961" fmla="*/ 999904 f1647 1"/>
                <a:gd name="f1962" fmla="*/ 645429 f1648 1"/>
                <a:gd name="f1963" fmla="*/ 1011329 f1647 1"/>
                <a:gd name="f1964" fmla="*/ 696125 f1648 1"/>
                <a:gd name="f1965" fmla="*/ 1032356 f1647 1"/>
                <a:gd name="f1966" fmla="*/ 700349 f1648 1"/>
                <a:gd name="f1967" fmla="*/ 1036197 f1647 1"/>
                <a:gd name="f1968" fmla="*/ 737795 f1648 1"/>
                <a:gd name="f1969" fmla="*/ 1081804 f1647 1"/>
                <a:gd name="f1970" fmla="*/ 746244 f1648 1"/>
                <a:gd name="f1971" fmla="*/ 1089581 f1647 1"/>
                <a:gd name="f1972" fmla="*/ 756422 f1648 1"/>
                <a:gd name="f1973" fmla="*/ 1101680 f1647 1"/>
                <a:gd name="f1974" fmla="*/ 788202 f1648 1"/>
                <a:gd name="f1975" fmla="*/ 1125108 f1647 1"/>
                <a:gd name="f1976" fmla="*/ 827569 f1648 1"/>
                <a:gd name="f1977" fmla="*/ 1132596 f1647 1"/>
                <a:gd name="f1978" fmla="*/ 875097 f1648 1"/>
                <a:gd name="f1979" fmla="*/ 1144022 f1647 1"/>
                <a:gd name="f1980" fmla="*/ 894972 f1648 1"/>
                <a:gd name="f1981" fmla="*/ 1151704 f1647 1"/>
                <a:gd name="f1982" fmla="*/ 948260 f1648 1"/>
                <a:gd name="f1983" fmla="*/ 1166298 f1647 1"/>
                <a:gd name="f1984" fmla="*/ 986282 f1648 1"/>
                <a:gd name="f1985" fmla="*/ 1178588 f1647 1"/>
                <a:gd name="f1986" fmla="*/ 1041107 f1648 1"/>
                <a:gd name="f1987" fmla="*/ 1185789 f1647 1"/>
                <a:gd name="f1988" fmla="*/ 1067703 f1648 1"/>
                <a:gd name="f1989" fmla="*/ 1186076 f1647 1"/>
                <a:gd name="f1990" fmla="*/ 1116574 f1648 1"/>
                <a:gd name="f1991" fmla="*/ 1222946 f1647 1"/>
                <a:gd name="f1992" fmla="*/ 1155557 f1648 1"/>
                <a:gd name="f1993" fmla="*/ 1247335 f1647 1"/>
                <a:gd name="f1994" fmla="*/ 1196556 f1648 1"/>
                <a:gd name="f1995" fmla="*/ 1235525 f1647 1"/>
                <a:gd name="f1996" fmla="*/ 1207693 f1648 1"/>
                <a:gd name="f1997" fmla="*/ 1224387 f1647 1"/>
                <a:gd name="f1998" fmla="*/ 1274904 f1648 1"/>
                <a:gd name="f1999" fmla="*/ 1213826 f1647 1"/>
                <a:gd name="f2000" fmla="*/ 1370919 f1648 1"/>
                <a:gd name="f2001" fmla="*/ 1213442 f1647 1"/>
                <a:gd name="f2002" fmla="*/ 1530593 f1648 1"/>
                <a:gd name="f2003" fmla="*/ 1189437 f1647 1"/>
                <a:gd name="f2004" fmla="*/ 1558436 f1648 1"/>
                <a:gd name="f2005" fmla="*/ 1178299 f1647 1"/>
                <a:gd name="f2006" fmla="*/ 1589737 f1648 1"/>
                <a:gd name="f2007" fmla="*/ 1175515 f1647 1"/>
                <a:gd name="f2008" fmla="*/ 1601740 f1648 1"/>
                <a:gd name="f2009" fmla="*/ 1182333 f1647 1"/>
                <a:gd name="f2010" fmla="*/ 1654259 f1648 1"/>
                <a:gd name="f2011" fmla="*/ 1192510 f1647 1"/>
                <a:gd name="f2012" fmla="*/ 1664246 f1648 1"/>
                <a:gd name="f2013" fmla="*/ 1192702 f1647 1"/>
                <a:gd name="f2014" fmla="*/ 1698427 f1648 1"/>
                <a:gd name="f2015" fmla="*/ 1188381 f1647 1"/>
                <a:gd name="f2016" fmla="*/ 1185885 f1647 1"/>
                <a:gd name="f2017" fmla="*/ 1809996 f1648 1"/>
                <a:gd name="f2018" fmla="*/ 1194046 f1647 1"/>
                <a:gd name="f2019" fmla="*/ 1871254 f1648 1"/>
                <a:gd name="f2020" fmla="*/ 1192126 f1647 1"/>
                <a:gd name="f2021" fmla="*/ 1899482 f1648 1"/>
                <a:gd name="f2022" fmla="*/ 1915420 f1648 1"/>
                <a:gd name="f2023" fmla="*/ 1196927 f1647 1"/>
                <a:gd name="f2024" fmla="*/ 1951522 f1648 1"/>
                <a:gd name="f2025" fmla="*/ 1216994 f1647 1"/>
                <a:gd name="f2026" fmla="*/ 1971302 f1648 1"/>
                <a:gd name="f2027" fmla="*/ 1221507 f1647 1"/>
                <a:gd name="f2028" fmla="*/ 2030831 f1648 1"/>
                <a:gd name="f2029" fmla="*/ 1221123 f1647 1"/>
                <a:gd name="f2030" fmla="*/ 2120125 f1648 1"/>
                <a:gd name="f2031" fmla="*/ 1190878 f1647 1"/>
                <a:gd name="f2032" fmla="*/ 2129439 f1648 1"/>
                <a:gd name="f2033" fmla="*/ 1186845 f1647 1"/>
                <a:gd name="f2034" fmla="*/ 2174854 f1648 1"/>
                <a:gd name="f2035" fmla="*/ 1181852 f1647 1"/>
                <a:gd name="f2036" fmla="*/ 2205674 f1648 1"/>
                <a:gd name="f2037" fmla="*/ 1188669 f1647 1"/>
                <a:gd name="f2038" fmla="*/ 2247634 f1648 1"/>
                <a:gd name="f2039" fmla="*/ 1202784 f1647 1"/>
                <a:gd name="f2040" fmla="*/ 2285367 f1648 1"/>
                <a:gd name="f2041" fmla="*/ 1214594 f1647 1"/>
                <a:gd name="f2042" fmla="*/ 2312827 f1648 1"/>
                <a:gd name="f2043" fmla="*/ 1227939 f1647 1"/>
                <a:gd name="f2044" fmla="*/ 2375622 f1648 1"/>
                <a:gd name="f2045" fmla="*/ 1237733 f1647 1"/>
                <a:gd name="f2046" fmla="*/ 2382151 f1648 1"/>
                <a:gd name="f2047" fmla="*/ 1239365 f1647 1"/>
                <a:gd name="f2048" fmla="*/ 2429390 f1648 1"/>
                <a:gd name="f2049" fmla="*/ 1227459 f1647 1"/>
                <a:gd name="f2050" fmla="*/ 2486134 f1648 1"/>
                <a:gd name="f2051" fmla="*/ 1215362 f1647 1"/>
                <a:gd name="f2052" fmla="*/ 2506394 f1648 1"/>
                <a:gd name="f2053" fmla="*/ 1219490 f1647 1"/>
                <a:gd name="f2054" fmla="*/ 2534142 f1648 1"/>
                <a:gd name="f2055" fmla="*/ 1225347 f1647 1"/>
                <a:gd name="f2056" fmla="*/ 2559874 f1648 1"/>
                <a:gd name="f2057" fmla="*/ 1222275 f1647 1"/>
                <a:gd name="f2058" fmla="*/ 2575525 f1648 1"/>
                <a:gd name="f2059" fmla="*/ 1221987 f1647 1"/>
                <a:gd name="f2060" fmla="*/ 2646960 f1648 1"/>
                <a:gd name="f2061" fmla="*/ 1257896 f1647 1"/>
                <a:gd name="f2062" fmla="*/ 2665107 f1648 1"/>
                <a:gd name="f2063" fmla="*/ 1260873 f1647 1"/>
                <a:gd name="f2064" fmla="*/ 2675381 f1648 1"/>
                <a:gd name="f2065" fmla="*/ 1265290 f1647 1"/>
                <a:gd name="f2066" fmla="*/ 2737311 f1648 1"/>
                <a:gd name="f2067" fmla="*/ 1309841 f1647 1"/>
                <a:gd name="f2068" fmla="*/ 2763619 f1648 1"/>
                <a:gd name="f2069" fmla="*/ 1318866 f1647 1"/>
                <a:gd name="f2070" fmla="*/ 2792519 f1648 1"/>
                <a:gd name="f2071" fmla="*/ 1317041 f1647 1"/>
                <a:gd name="f2072" fmla="*/ 2809226 f1648 1"/>
                <a:gd name="f2073" fmla="*/ 1313777 f1647 1"/>
                <a:gd name="f2074" fmla="*/ 2850705 f1648 1"/>
                <a:gd name="f2075" fmla="*/ 1285452 f1647 1"/>
                <a:gd name="f2076" fmla="*/ 2874324 f1648 1"/>
                <a:gd name="f2077" fmla="*/ 1286413 f1647 1"/>
                <a:gd name="f2078" fmla="*/ 2911194 f1648 1"/>
                <a:gd name="f2079" fmla="*/ 1305903 f1647 1"/>
                <a:gd name="f2080" fmla="*/ 2978116 f1648 1"/>
                <a:gd name="f2081" fmla="*/ 1314641 f1647 1"/>
                <a:gd name="f2082" fmla="*/ 3012106 f1648 1"/>
                <a:gd name="f2083" fmla="*/ 1287373 f1647 1"/>
                <a:gd name="f2084" fmla="*/ 3029676 f1648 1"/>
                <a:gd name="f2085" fmla="*/ 1261161 f1647 1"/>
                <a:gd name="f2086" fmla="*/ 3080469 f1648 1"/>
                <a:gd name="f2087" fmla="*/ 1230724 f1647 1"/>
                <a:gd name="f2088" fmla="*/ 3092567 f1648 1"/>
                <a:gd name="f2089" fmla="*/ 3129821 f1648 1"/>
                <a:gd name="f2090" fmla="*/ 1246855 f1647 1"/>
                <a:gd name="f2091" fmla="*/ 3170147 f1648 1"/>
                <a:gd name="f2092" fmla="*/ 1246471 f1647 1"/>
                <a:gd name="f2093" fmla="*/ 3240429 f1648 1"/>
                <a:gd name="f2094" fmla="*/ 1251559 f1647 1"/>
                <a:gd name="f2095" fmla="*/ 3287189 f1648 1"/>
                <a:gd name="f2096" fmla="*/ 1222466 f1647 1"/>
                <a:gd name="f2097" fmla="*/ 3305049 f1648 1"/>
                <a:gd name="f2098" fmla="*/ 1210465 f1647 1"/>
                <a:gd name="f2099" fmla="*/ 3321755 f1648 1"/>
                <a:gd name="f2100" fmla="*/ 3341055 f1648 1"/>
                <a:gd name="f2101" fmla="*/ 1198463 f1647 1"/>
                <a:gd name="f2102" fmla="*/ 3387621 f1648 1"/>
                <a:gd name="f2103" fmla="*/ 1182140 f1647 1"/>
                <a:gd name="f2104" fmla="*/ 3413161 f1648 1"/>
                <a:gd name="f2105" fmla="*/ 1166105 f1647 1"/>
                <a:gd name="f2106" fmla="*/ 3470579 f1648 1"/>
                <a:gd name="f2107" fmla="*/ 1150647 f1647 1"/>
                <a:gd name="f2108" fmla="*/ 3509657 f1648 1"/>
                <a:gd name="f2109" fmla="*/ 1136821 f1647 1"/>
                <a:gd name="f2110" fmla="*/ 3550847 f1648 1"/>
                <a:gd name="f2111" fmla="*/ 1113009 f1647 1"/>
                <a:gd name="f2112" fmla="*/ 3556608 f1648 1"/>
                <a:gd name="f2113" fmla="*/ 1109361 f1647 1"/>
                <a:gd name="f2114" fmla="*/ 3570435 f1648 1"/>
                <a:gd name="f2115" fmla="*/ 1093710 f1647 1"/>
                <a:gd name="f2116" fmla="*/ 3590501 f1648 1"/>
                <a:gd name="f2117" fmla="*/ 1039846 f1647 1"/>
                <a:gd name="f2118" fmla="*/ 3596263 f1648 1"/>
                <a:gd name="f2119" fmla="*/ 1028900 f1647 1"/>
                <a:gd name="f2120" fmla="*/ 3648591 f1648 1"/>
                <a:gd name="f2121" fmla="*/ 992030 f1647 1"/>
                <a:gd name="f2122" fmla="*/ 3667986 f1648 1"/>
                <a:gd name="f2123" fmla="*/ 995487 f1647 1"/>
                <a:gd name="f2124" fmla="*/ 3689397 f1648 1"/>
                <a:gd name="f2125" fmla="*/ 1007585 f1647 1"/>
                <a:gd name="f2126" fmla="*/ 3736349 f1648 1"/>
                <a:gd name="f2127" fmla="*/ 1010753 f1647 1"/>
                <a:gd name="f2128" fmla="*/ 3753919 f1648 1"/>
                <a:gd name="f2129" fmla="*/ 1004513 f1647 1"/>
                <a:gd name="f2130" fmla="*/ 3784643 f1648 1"/>
                <a:gd name="f2131" fmla="*/ 987710 f1647 1"/>
                <a:gd name="f2132" fmla="*/ 3808359 f1648 1"/>
                <a:gd name="f2133" fmla="*/ 961689 f1647 1"/>
                <a:gd name="f2134" fmla="*/ 3842829 f1648 1"/>
                <a:gd name="f2135" fmla="*/ 918674 f1647 1"/>
                <a:gd name="f2136" fmla="*/ 3908983 f1648 1"/>
                <a:gd name="f2137" fmla="*/ 902256 f1647 1"/>
                <a:gd name="f2138" fmla="*/ 3934428 f1648 1"/>
                <a:gd name="f2139" fmla="*/ 896783 f1647 1"/>
                <a:gd name="f2140" fmla="*/ 4026987 f1648 1"/>
                <a:gd name="f2141" fmla="*/ 873835 f1647 1"/>
                <a:gd name="f2142" fmla="*/ 4035051 f1648 1"/>
                <a:gd name="f2143" fmla="*/ 873067 f1647 1"/>
                <a:gd name="f2144" fmla="*/ 4099189 f1648 1"/>
                <a:gd name="f2145" fmla="*/ 846664 f1647 1"/>
                <a:gd name="f2146" fmla="*/ 4114647 f1648 1"/>
                <a:gd name="f2147" fmla="*/ 840134 f1647 1"/>
                <a:gd name="f2148" fmla="*/ 4133563 f1648 1"/>
                <a:gd name="f2149" fmla="*/ 823427 f1647 1"/>
                <a:gd name="f2150" fmla="*/ 4151039 f1648 1"/>
                <a:gd name="f2151" fmla="*/ 776284 f1647 1"/>
                <a:gd name="f2152" fmla="*/ 4171489 f1648 1"/>
                <a:gd name="f2153" fmla="*/ 754776 f1647 1"/>
                <a:gd name="f2154" fmla="*/ 4186372 f1648 1"/>
                <a:gd name="f2155" fmla="*/ 741718 f1647 1"/>
                <a:gd name="f2156" fmla="*/ 4199429 f1648 1"/>
                <a:gd name="f2157" fmla="*/ 721940 f1647 1"/>
                <a:gd name="f2158" fmla="*/ 4212487 f1648 1"/>
                <a:gd name="f2159" fmla="*/ 674604 f1647 1"/>
                <a:gd name="f2160" fmla="*/ 4232555 f1648 1"/>
                <a:gd name="f2161" fmla="*/ 632645 f1647 1"/>
                <a:gd name="f2162" fmla="*/ 4268657 f1648 1"/>
                <a:gd name="f2163" fmla="*/ 609410 f1647 1"/>
                <a:gd name="f2164" fmla="*/ 4291028 f1648 1"/>
                <a:gd name="f2165" fmla="*/ 597216 f1647 1"/>
                <a:gd name="f2166" fmla="*/ 4379651 f1648 1"/>
                <a:gd name="f2167" fmla="*/ 609506 f1647 1"/>
                <a:gd name="f2168" fmla="*/ 4440139 f1648 1"/>
                <a:gd name="f2169" fmla="*/ 621507 f1647 1"/>
                <a:gd name="f2170" fmla="*/ 4460015 f1648 1"/>
                <a:gd name="f2171" fmla="*/ 616899 f1647 1"/>
                <a:gd name="f2172" fmla="*/ 4516183 f1648 1"/>
                <a:gd name="f2173" fmla="*/ 577724 f1647 1"/>
                <a:gd name="f2174" fmla="*/ 4571681 f1648 1"/>
                <a:gd name="f2175" fmla="*/ 560250 f1647 1"/>
                <a:gd name="f2176" fmla="*/ 4613447 f1648 1"/>
                <a:gd name="f2177" fmla="*/ 555257 f1647 1"/>
                <a:gd name="f2178" fmla="*/ 4649355 f1648 1"/>
                <a:gd name="f2179" fmla="*/ 551417 f1647 1"/>
                <a:gd name="f2180" fmla="*/ 4692467 f1648 1"/>
                <a:gd name="f2181" fmla="*/ 540663 f1647 1"/>
                <a:gd name="f2182" fmla="*/ 4716855 f1648 1"/>
                <a:gd name="f2183" fmla="*/ 528949 f1647 1"/>
                <a:gd name="f2184" fmla="*/ 4755645 f1648 1"/>
                <a:gd name="f2185" fmla="*/ 512147 f1647 1"/>
                <a:gd name="f2186" fmla="*/ 4795395 f1648 1"/>
                <a:gd name="f2187" fmla="*/ 490351 f1647 1"/>
                <a:gd name="f2188" fmla="*/ 4825928 f1648 1"/>
                <a:gd name="f2189" fmla="*/ 459818 f1647 1"/>
                <a:gd name="f2190" fmla="*/ 4842347 f1648 1"/>
                <a:gd name="f2191" fmla="*/ 434086 f1647 1"/>
                <a:gd name="f2192" fmla="*/ 4890451 f1648 1"/>
                <a:gd name="f2193" fmla="*/ 397216 f1647 1"/>
                <a:gd name="f2194" fmla="*/ 4933945 f1648 1"/>
                <a:gd name="f2195" fmla="*/ 327701 f1647 1"/>
                <a:gd name="f2196" fmla="*/ 4961214 f1648 1"/>
                <a:gd name="f2197" fmla="*/ 298801 f1647 1"/>
                <a:gd name="f2198" fmla="*/ 4976672 f1648 1"/>
                <a:gd name="f2199" fmla="*/ 290639 f1647 1"/>
                <a:gd name="f2200" fmla="*/ 5002979 f1648 1"/>
                <a:gd name="f2201" fmla="*/ 270573 f1647 1"/>
                <a:gd name="f2202" fmla="*/ 5018535 f1648 1"/>
                <a:gd name="f2203" fmla="*/ 255690 f1647 1"/>
                <a:gd name="f2204" fmla="*/ 5061069 f1648 1"/>
                <a:gd name="f2205" fmla="*/ 200961 f1647 1"/>
                <a:gd name="f2206" fmla="*/ 5074127 f1648 1"/>
                <a:gd name="f2207" fmla="*/ 184735 f1647 1"/>
                <a:gd name="f2208" fmla="*/ 5101108 f1648 1"/>
                <a:gd name="f2209" fmla="*/ 156891 f1647 1"/>
                <a:gd name="f2210" fmla="*/ 5112918 f1648 1"/>
                <a:gd name="f2211" fmla="*/ 148441 f1647 1"/>
                <a:gd name="f2212" fmla="*/ 5133753 f1648 1"/>
                <a:gd name="f2213" fmla="*/ 125782 f1647 1"/>
                <a:gd name="f2214" fmla="*/ 5183393 f1648 1"/>
                <a:gd name="f2215" fmla="*/ 66348 f1647 1"/>
                <a:gd name="f2216" fmla="*/ 5204709 f1648 1"/>
                <a:gd name="f2217" fmla="*/ 33030 f1647 1"/>
                <a:gd name="f2218" fmla="*/ 5247243 f1648 1"/>
                <a:gd name="f2219" fmla="*/ 8451 f1647 1"/>
                <a:gd name="f2220" fmla="+- f1649 0 f1"/>
                <a:gd name="f2221" fmla="*/ f1652 1 5260975"/>
                <a:gd name="f2222" fmla="*/ f1653 1 1410656"/>
                <a:gd name="f2223" fmla="*/ f1654 1 1410656"/>
                <a:gd name="f2224" fmla="*/ f1655 1 5260975"/>
                <a:gd name="f2225" fmla="*/ f1656 1 1410656"/>
                <a:gd name="f2226" fmla="*/ f1657 1 5260975"/>
                <a:gd name="f2227" fmla="*/ f1658 1 1410656"/>
                <a:gd name="f2228" fmla="*/ f1659 1 5260975"/>
                <a:gd name="f2229" fmla="*/ f1660 1 1410656"/>
                <a:gd name="f2230" fmla="*/ f1661 1 5260975"/>
                <a:gd name="f2231" fmla="*/ f1662 1 1410656"/>
                <a:gd name="f2232" fmla="*/ f1663 1 5260975"/>
                <a:gd name="f2233" fmla="*/ f1664 1 1410656"/>
                <a:gd name="f2234" fmla="*/ f1665 1 5260975"/>
                <a:gd name="f2235" fmla="*/ f1666 1 1410656"/>
                <a:gd name="f2236" fmla="*/ f1667 1 5260975"/>
                <a:gd name="f2237" fmla="*/ f1668 1 1410656"/>
                <a:gd name="f2238" fmla="*/ f1669 1 5260975"/>
                <a:gd name="f2239" fmla="*/ f1670 1 1410656"/>
                <a:gd name="f2240" fmla="*/ f1671 1 5260975"/>
                <a:gd name="f2241" fmla="*/ f1672 1 1410656"/>
                <a:gd name="f2242" fmla="*/ f1673 1 5260975"/>
                <a:gd name="f2243" fmla="*/ f1674 1 1410656"/>
                <a:gd name="f2244" fmla="*/ f1675 1 5260975"/>
                <a:gd name="f2245" fmla="*/ f1676 1 1410656"/>
                <a:gd name="f2246" fmla="*/ f1677 1 5260975"/>
                <a:gd name="f2247" fmla="*/ f1678 1 1410656"/>
                <a:gd name="f2248" fmla="*/ f1679 1 5260975"/>
                <a:gd name="f2249" fmla="*/ f1680 1 1410656"/>
                <a:gd name="f2250" fmla="*/ f1681 1 5260975"/>
                <a:gd name="f2251" fmla="*/ f1682 1 1410656"/>
                <a:gd name="f2252" fmla="*/ f1683 1 5260975"/>
                <a:gd name="f2253" fmla="*/ f1684 1 1410656"/>
                <a:gd name="f2254" fmla="*/ f1685 1 5260975"/>
                <a:gd name="f2255" fmla="*/ f1686 1 1410656"/>
                <a:gd name="f2256" fmla="*/ f1687 1 5260975"/>
                <a:gd name="f2257" fmla="*/ f1688 1 1410656"/>
                <a:gd name="f2258" fmla="*/ f1689 1 5260975"/>
                <a:gd name="f2259" fmla="*/ f1690 1 1410656"/>
                <a:gd name="f2260" fmla="*/ f1691 1 5260975"/>
                <a:gd name="f2261" fmla="*/ f1692 1 1410656"/>
                <a:gd name="f2262" fmla="*/ f1693 1 5260975"/>
                <a:gd name="f2263" fmla="*/ f1694 1 1410656"/>
                <a:gd name="f2264" fmla="*/ f1695 1 5260975"/>
                <a:gd name="f2265" fmla="*/ f1696 1 1410656"/>
                <a:gd name="f2266" fmla="*/ f1697 1 5260975"/>
                <a:gd name="f2267" fmla="*/ f1698 1 1410656"/>
                <a:gd name="f2268" fmla="*/ f1699 1 5260975"/>
                <a:gd name="f2269" fmla="*/ f1700 1 1410656"/>
                <a:gd name="f2270" fmla="*/ f1701 1 5260975"/>
                <a:gd name="f2271" fmla="*/ f1702 1 1410656"/>
                <a:gd name="f2272" fmla="*/ f1703 1 5260975"/>
                <a:gd name="f2273" fmla="*/ f1704 1 1410656"/>
                <a:gd name="f2274" fmla="*/ f1705 1 5260975"/>
                <a:gd name="f2275" fmla="*/ f1706 1 1410656"/>
                <a:gd name="f2276" fmla="*/ f1707 1 5260975"/>
                <a:gd name="f2277" fmla="*/ f1708 1 1410656"/>
                <a:gd name="f2278" fmla="*/ f1709 1 5260975"/>
                <a:gd name="f2279" fmla="*/ f1710 1 1410656"/>
                <a:gd name="f2280" fmla="*/ f1711 1 5260975"/>
                <a:gd name="f2281" fmla="*/ f1712 1 1410656"/>
                <a:gd name="f2282" fmla="*/ f1713 1 5260975"/>
                <a:gd name="f2283" fmla="*/ f1714 1 1410656"/>
                <a:gd name="f2284" fmla="*/ f1715 1 5260975"/>
                <a:gd name="f2285" fmla="*/ f1716 1 1410656"/>
                <a:gd name="f2286" fmla="*/ f1717 1 5260975"/>
                <a:gd name="f2287" fmla="*/ f1718 1 1410656"/>
                <a:gd name="f2288" fmla="*/ f1719 1 5260975"/>
                <a:gd name="f2289" fmla="*/ f1720 1 1410656"/>
                <a:gd name="f2290" fmla="*/ f1721 1 5260975"/>
                <a:gd name="f2291" fmla="*/ f1722 1 1410656"/>
                <a:gd name="f2292" fmla="*/ f1723 1 5260975"/>
                <a:gd name="f2293" fmla="*/ f1724 1 1410656"/>
                <a:gd name="f2294" fmla="*/ f1725 1 5260975"/>
                <a:gd name="f2295" fmla="*/ f1726 1 1410656"/>
                <a:gd name="f2296" fmla="*/ f1727 1 5260975"/>
                <a:gd name="f2297" fmla="*/ f1728 1 1410656"/>
                <a:gd name="f2298" fmla="*/ f1729 1 5260975"/>
                <a:gd name="f2299" fmla="*/ f1730 1 1410656"/>
                <a:gd name="f2300" fmla="*/ f1731 1 5260975"/>
                <a:gd name="f2301" fmla="*/ f1732 1 1410656"/>
                <a:gd name="f2302" fmla="*/ f1733 1 5260975"/>
                <a:gd name="f2303" fmla="*/ f1734 1 1410656"/>
                <a:gd name="f2304" fmla="*/ f1735 1 5260975"/>
                <a:gd name="f2305" fmla="*/ f1736 1 1410656"/>
                <a:gd name="f2306" fmla="*/ f1737 1 5260975"/>
                <a:gd name="f2307" fmla="*/ f1738 1 1410656"/>
                <a:gd name="f2308" fmla="*/ f1739 1 5260975"/>
                <a:gd name="f2309" fmla="*/ f1740 1 1410656"/>
                <a:gd name="f2310" fmla="*/ f1741 1 5260975"/>
                <a:gd name="f2311" fmla="*/ f1742 1 1410656"/>
                <a:gd name="f2312" fmla="*/ f1743 1 5260975"/>
                <a:gd name="f2313" fmla="*/ f1744 1 1410656"/>
                <a:gd name="f2314" fmla="*/ f1745 1 5260975"/>
                <a:gd name="f2315" fmla="*/ f1746 1 1410656"/>
                <a:gd name="f2316" fmla="*/ f1747 1 5260975"/>
                <a:gd name="f2317" fmla="*/ f1748 1 1410656"/>
                <a:gd name="f2318" fmla="*/ f1749 1 5260975"/>
                <a:gd name="f2319" fmla="*/ f1750 1 1410656"/>
                <a:gd name="f2320" fmla="*/ f1751 1 5260975"/>
                <a:gd name="f2321" fmla="*/ f1752 1 1410656"/>
                <a:gd name="f2322" fmla="*/ f1753 1 5260975"/>
                <a:gd name="f2323" fmla="*/ f1754 1 1410656"/>
                <a:gd name="f2324" fmla="*/ f1755 1 5260975"/>
                <a:gd name="f2325" fmla="*/ f1756 1 1410656"/>
                <a:gd name="f2326" fmla="*/ f1757 1 5260975"/>
                <a:gd name="f2327" fmla="*/ f1758 1 1410656"/>
                <a:gd name="f2328" fmla="*/ f1759 1 5260975"/>
                <a:gd name="f2329" fmla="*/ f1760 1 1410656"/>
                <a:gd name="f2330" fmla="*/ f1761 1 5260975"/>
                <a:gd name="f2331" fmla="*/ f1762 1 1410656"/>
                <a:gd name="f2332" fmla="*/ f1763 1 5260975"/>
                <a:gd name="f2333" fmla="*/ f1764 1 1410656"/>
                <a:gd name="f2334" fmla="*/ f1765 1 5260975"/>
                <a:gd name="f2335" fmla="*/ f1766 1 1410656"/>
                <a:gd name="f2336" fmla="*/ f1767 1 5260975"/>
                <a:gd name="f2337" fmla="*/ f1768 1 1410656"/>
                <a:gd name="f2338" fmla="*/ f1769 1 5260975"/>
                <a:gd name="f2339" fmla="*/ f1770 1 1410656"/>
                <a:gd name="f2340" fmla="*/ f1771 1 5260975"/>
                <a:gd name="f2341" fmla="*/ f1772 1 1410656"/>
                <a:gd name="f2342" fmla="*/ f1773 1 5260975"/>
                <a:gd name="f2343" fmla="*/ f1774 1 1410656"/>
                <a:gd name="f2344" fmla="*/ f1775 1 5260975"/>
                <a:gd name="f2345" fmla="*/ f1776 1 1410656"/>
                <a:gd name="f2346" fmla="*/ f1777 1 5260975"/>
                <a:gd name="f2347" fmla="*/ f1778 1 1410656"/>
                <a:gd name="f2348" fmla="*/ f1779 1 5260975"/>
                <a:gd name="f2349" fmla="*/ f1780 1 1410656"/>
                <a:gd name="f2350" fmla="*/ f1781 1 5260975"/>
                <a:gd name="f2351" fmla="*/ f1782 1 1410656"/>
                <a:gd name="f2352" fmla="*/ f1783 1 5260975"/>
                <a:gd name="f2353" fmla="*/ f1784 1 1410656"/>
                <a:gd name="f2354" fmla="*/ f1785 1 5260975"/>
                <a:gd name="f2355" fmla="*/ f1786 1 1410656"/>
                <a:gd name="f2356" fmla="*/ f1787 1 5260975"/>
                <a:gd name="f2357" fmla="*/ f1788 1 1410656"/>
                <a:gd name="f2358" fmla="*/ f1789 1 5260975"/>
                <a:gd name="f2359" fmla="*/ f1790 1 1410656"/>
                <a:gd name="f2360" fmla="*/ f1791 1 5260975"/>
                <a:gd name="f2361" fmla="*/ f1792 1 1410656"/>
                <a:gd name="f2362" fmla="*/ f1793 1 5260975"/>
                <a:gd name="f2363" fmla="*/ f1794 1 1410656"/>
                <a:gd name="f2364" fmla="*/ f1795 1 5260975"/>
                <a:gd name="f2365" fmla="*/ f1796 1 1410656"/>
                <a:gd name="f2366" fmla="*/ f1797 1 5260975"/>
                <a:gd name="f2367" fmla="*/ f1798 1 1410656"/>
                <a:gd name="f2368" fmla="*/ f1799 1 5260975"/>
                <a:gd name="f2369" fmla="*/ f1800 1 1410656"/>
                <a:gd name="f2370" fmla="*/ f1801 1 5260975"/>
                <a:gd name="f2371" fmla="*/ f1802 1 1410656"/>
                <a:gd name="f2372" fmla="*/ f1803 1 5260975"/>
                <a:gd name="f2373" fmla="*/ f1804 1 1410656"/>
                <a:gd name="f2374" fmla="*/ f1805 1 5260975"/>
                <a:gd name="f2375" fmla="*/ f1806 1 1410656"/>
                <a:gd name="f2376" fmla="*/ f1807 1 5260975"/>
                <a:gd name="f2377" fmla="*/ f1808 1 1410656"/>
                <a:gd name="f2378" fmla="*/ f1809 1 5260975"/>
                <a:gd name="f2379" fmla="*/ f1810 1 1410656"/>
                <a:gd name="f2380" fmla="*/ f1811 1 5260975"/>
                <a:gd name="f2381" fmla="*/ f1812 1 1410656"/>
                <a:gd name="f2382" fmla="*/ f1813 1 5260975"/>
                <a:gd name="f2383" fmla="*/ f1814 1 1410656"/>
                <a:gd name="f2384" fmla="*/ f1815 1 5260975"/>
                <a:gd name="f2385" fmla="*/ f1816 1 1410656"/>
                <a:gd name="f2386" fmla="*/ f1817 1 5260975"/>
                <a:gd name="f2387" fmla="*/ f1818 1 1410656"/>
                <a:gd name="f2388" fmla="*/ f1819 1 5260975"/>
                <a:gd name="f2389" fmla="*/ f1820 1 1410656"/>
                <a:gd name="f2390" fmla="*/ f1821 1 5260975"/>
                <a:gd name="f2391" fmla="*/ f1822 1 5260975"/>
                <a:gd name="f2392" fmla="*/ f1823 1 1410656"/>
                <a:gd name="f2393" fmla="*/ f1824 1 5260975"/>
                <a:gd name="f2394" fmla="*/ f1825 1 5260975"/>
                <a:gd name="f2395" fmla="*/ f1826 1 1410656"/>
                <a:gd name="f2396" fmla="*/ f1827 1 5260975"/>
                <a:gd name="f2397" fmla="*/ f1828 1 1410656"/>
                <a:gd name="f2398" fmla="*/ f1829 1 5260975"/>
                <a:gd name="f2399" fmla="*/ f1830 1 1410656"/>
                <a:gd name="f2400" fmla="*/ f1831 1 5260975"/>
                <a:gd name="f2401" fmla="*/ f1832 1 1410656"/>
                <a:gd name="f2402" fmla="*/ f1833 1 5260975"/>
                <a:gd name="f2403" fmla="*/ f1834 1 1410656"/>
                <a:gd name="f2404" fmla="*/ f1835 1 5260975"/>
                <a:gd name="f2405" fmla="*/ f1836 1 1410656"/>
                <a:gd name="f2406" fmla="*/ f1837 1 5260975"/>
                <a:gd name="f2407" fmla="*/ f1838 1 1410656"/>
                <a:gd name="f2408" fmla="*/ f1839 1 5260975"/>
                <a:gd name="f2409" fmla="*/ f1840 1 1410656"/>
                <a:gd name="f2410" fmla="*/ f1841 1 5260975"/>
                <a:gd name="f2411" fmla="*/ f1842 1 1410656"/>
                <a:gd name="f2412" fmla="*/ f1843 1 5260975"/>
                <a:gd name="f2413" fmla="*/ f1844 1 1410656"/>
                <a:gd name="f2414" fmla="*/ f1845 1 5260975"/>
                <a:gd name="f2415" fmla="*/ f1846 1 1410656"/>
                <a:gd name="f2416" fmla="*/ f1847 1 5260975"/>
                <a:gd name="f2417" fmla="*/ f1848 1 1410656"/>
                <a:gd name="f2418" fmla="*/ f1849 1 5260975"/>
                <a:gd name="f2419" fmla="*/ f1850 1 1410656"/>
                <a:gd name="f2420" fmla="*/ f1851 1 5260975"/>
                <a:gd name="f2421" fmla="*/ f1852 1 1410656"/>
                <a:gd name="f2422" fmla="*/ f1853 1 5260975"/>
                <a:gd name="f2423" fmla="*/ f1854 1 1410656"/>
                <a:gd name="f2424" fmla="*/ f1855 1 5260975"/>
                <a:gd name="f2425" fmla="*/ f1856 1 1410656"/>
                <a:gd name="f2426" fmla="*/ f1857 1 5260975"/>
                <a:gd name="f2427" fmla="*/ f1858 1 1410656"/>
                <a:gd name="f2428" fmla="*/ f1859 1 5260975"/>
                <a:gd name="f2429" fmla="*/ f1860 1 1410656"/>
                <a:gd name="f2430" fmla="*/ f1861 1 5260975"/>
                <a:gd name="f2431" fmla="*/ f1862 1 1410656"/>
                <a:gd name="f2432" fmla="*/ f1863 1 5260975"/>
                <a:gd name="f2433" fmla="*/ f1864 1 1410656"/>
                <a:gd name="f2434" fmla="*/ f1865 1 5260975"/>
                <a:gd name="f2435" fmla="*/ f1866 1 1410656"/>
                <a:gd name="f2436" fmla="*/ f1867 1 5260975"/>
                <a:gd name="f2437" fmla="*/ f1868 1 1410656"/>
                <a:gd name="f2438" fmla="*/ f1869 1 5260975"/>
                <a:gd name="f2439" fmla="*/ f1870 1 1410656"/>
                <a:gd name="f2440" fmla="*/ f1871 1 5260975"/>
                <a:gd name="f2441" fmla="*/ f1872 1 1410656"/>
                <a:gd name="f2442" fmla="*/ f1873 1 5260975"/>
                <a:gd name="f2443" fmla="*/ f1874 1 1410656"/>
                <a:gd name="f2444" fmla="*/ f1875 1 5260975"/>
                <a:gd name="f2445" fmla="*/ f1876 1 1410656"/>
                <a:gd name="f2446" fmla="*/ f1877 1 5260975"/>
                <a:gd name="f2447" fmla="*/ f1878 1 1410656"/>
                <a:gd name="f2448" fmla="*/ f1879 1 5260975"/>
                <a:gd name="f2449" fmla="*/ f1880 1 1410656"/>
                <a:gd name="f2450" fmla="*/ f1881 1 5260975"/>
                <a:gd name="f2451" fmla="*/ f1882 1 1410656"/>
                <a:gd name="f2452" fmla="*/ f1883 1 5260975"/>
                <a:gd name="f2453" fmla="*/ f1884 1 1410656"/>
                <a:gd name="f2454" fmla="*/ f1885 1 5260975"/>
                <a:gd name="f2455" fmla="*/ f1886 1 1410656"/>
                <a:gd name="f2456" fmla="*/ f1887 1 5260975"/>
                <a:gd name="f2457" fmla="*/ f1888 1 1410656"/>
                <a:gd name="f2458" fmla="*/ f1889 1 5260975"/>
                <a:gd name="f2459" fmla="*/ f1890 1 1410656"/>
                <a:gd name="f2460" fmla="*/ f1891 1 5260975"/>
                <a:gd name="f2461" fmla="*/ f1892 1 1410656"/>
                <a:gd name="f2462" fmla="*/ f1893 1 5260975"/>
                <a:gd name="f2463" fmla="*/ f1894 1 1410656"/>
                <a:gd name="f2464" fmla="*/ f1895 1 5260975"/>
                <a:gd name="f2465" fmla="*/ f1896 1 1410656"/>
                <a:gd name="f2466" fmla="*/ f1897 1 5260975"/>
                <a:gd name="f2467" fmla="*/ f1898 1 1410656"/>
                <a:gd name="f2468" fmla="*/ f1899 1 5260975"/>
                <a:gd name="f2469" fmla="*/ f1900 1 1410656"/>
                <a:gd name="f2470" fmla="*/ f1901 1 5260975"/>
                <a:gd name="f2471" fmla="*/ f1902 1 1410656"/>
                <a:gd name="f2472" fmla="*/ f1903 1 5260975"/>
                <a:gd name="f2473" fmla="*/ f1904 1 1410656"/>
                <a:gd name="f2474" fmla="*/ f1905 1 5260975"/>
                <a:gd name="f2475" fmla="*/ f1906 1 1410656"/>
                <a:gd name="f2476" fmla="*/ f1907 1 5260975"/>
                <a:gd name="f2477" fmla="*/ f1908 1 1410656"/>
                <a:gd name="f2478" fmla="*/ f1909 1 5260975"/>
                <a:gd name="f2479" fmla="*/ f1910 1 1410656"/>
                <a:gd name="f2480" fmla="*/ f1911 1 5260975"/>
                <a:gd name="f2481" fmla="*/ f1912 1 1410656"/>
                <a:gd name="f2482" fmla="*/ f1913 1 5260975"/>
                <a:gd name="f2483" fmla="*/ f1914 1 1410656"/>
                <a:gd name="f2484" fmla="*/ f1915 1 5260975"/>
                <a:gd name="f2485" fmla="*/ f1916 1 1410656"/>
                <a:gd name="f2486" fmla="*/ f1917 1 5260975"/>
                <a:gd name="f2487" fmla="*/ f1918 1 1410656"/>
                <a:gd name="f2488" fmla="*/ f1919 1 5260975"/>
                <a:gd name="f2489" fmla="*/ f1920 1 1410656"/>
                <a:gd name="f2490" fmla="*/ f1921 1 5260975"/>
                <a:gd name="f2491" fmla="*/ f1922 1 1410656"/>
                <a:gd name="f2492" fmla="*/ f1923 1 1410656"/>
                <a:gd name="f2493" fmla="*/ f1924 1 5260975"/>
                <a:gd name="f2494" fmla="*/ f1925 1 1410656"/>
                <a:gd name="f2495" fmla="*/ f1926 1 5260975"/>
                <a:gd name="f2496" fmla="*/ f1927 1 1410656"/>
                <a:gd name="f2497" fmla="*/ f1928 1 5260975"/>
                <a:gd name="f2498" fmla="*/ f1929 1 1410656"/>
                <a:gd name="f2499" fmla="*/ f1930 1 5260975"/>
                <a:gd name="f2500" fmla="*/ f1931 1 1410656"/>
                <a:gd name="f2501" fmla="*/ f1932 1 5260975"/>
                <a:gd name="f2502" fmla="*/ f1933 1 1410656"/>
                <a:gd name="f2503" fmla="*/ f1934 1 5260975"/>
                <a:gd name="f2504" fmla="*/ f1935 1 1410656"/>
                <a:gd name="f2505" fmla="*/ f1936 1 5260975"/>
                <a:gd name="f2506" fmla="*/ f1937 1 1410656"/>
                <a:gd name="f2507" fmla="*/ f1938 1 5260975"/>
                <a:gd name="f2508" fmla="*/ f1939 1 1410656"/>
                <a:gd name="f2509" fmla="*/ f1940 1 5260975"/>
                <a:gd name="f2510" fmla="*/ f1941 1 1410656"/>
                <a:gd name="f2511" fmla="*/ f1942 1 5260975"/>
                <a:gd name="f2512" fmla="*/ f1943 1 1410656"/>
                <a:gd name="f2513" fmla="*/ f1944 1 5260975"/>
                <a:gd name="f2514" fmla="*/ f1945 1 1410656"/>
                <a:gd name="f2515" fmla="*/ f1946 1 5260975"/>
                <a:gd name="f2516" fmla="*/ f1947 1 1410656"/>
                <a:gd name="f2517" fmla="*/ f1948 1 5260975"/>
                <a:gd name="f2518" fmla="*/ f1949 1 1410656"/>
                <a:gd name="f2519" fmla="*/ f1950 1 5260975"/>
                <a:gd name="f2520" fmla="*/ f1951 1 1410656"/>
                <a:gd name="f2521" fmla="*/ f1952 1 5260975"/>
                <a:gd name="f2522" fmla="*/ f1953 1 1410656"/>
                <a:gd name="f2523" fmla="*/ f1954 1 5260975"/>
                <a:gd name="f2524" fmla="*/ f1955 1 1410656"/>
                <a:gd name="f2525" fmla="*/ f1956 1 5260975"/>
                <a:gd name="f2526" fmla="*/ f1957 1 1410656"/>
                <a:gd name="f2527" fmla="*/ f1958 1 5260975"/>
                <a:gd name="f2528" fmla="*/ f1959 1 1410656"/>
                <a:gd name="f2529" fmla="*/ f1960 1 5260975"/>
                <a:gd name="f2530" fmla="*/ f1961 1 1410656"/>
                <a:gd name="f2531" fmla="*/ f1962 1 5260975"/>
                <a:gd name="f2532" fmla="*/ f1963 1 1410656"/>
                <a:gd name="f2533" fmla="*/ f1964 1 5260975"/>
                <a:gd name="f2534" fmla="*/ f1965 1 1410656"/>
                <a:gd name="f2535" fmla="*/ f1966 1 5260975"/>
                <a:gd name="f2536" fmla="*/ f1967 1 1410656"/>
                <a:gd name="f2537" fmla="*/ f1968 1 5260975"/>
                <a:gd name="f2538" fmla="*/ f1969 1 1410656"/>
                <a:gd name="f2539" fmla="*/ f1970 1 5260975"/>
                <a:gd name="f2540" fmla="*/ f1971 1 1410656"/>
                <a:gd name="f2541" fmla="*/ f1972 1 5260975"/>
                <a:gd name="f2542" fmla="*/ f1973 1 1410656"/>
                <a:gd name="f2543" fmla="*/ f1974 1 5260975"/>
                <a:gd name="f2544" fmla="*/ f1975 1 1410656"/>
                <a:gd name="f2545" fmla="*/ f1976 1 5260975"/>
                <a:gd name="f2546" fmla="*/ f1977 1 1410656"/>
                <a:gd name="f2547" fmla="*/ f1978 1 5260975"/>
                <a:gd name="f2548" fmla="*/ f1979 1 1410656"/>
                <a:gd name="f2549" fmla="*/ f1980 1 5260975"/>
                <a:gd name="f2550" fmla="*/ f1981 1 1410656"/>
                <a:gd name="f2551" fmla="*/ f1982 1 5260975"/>
                <a:gd name="f2552" fmla="*/ f1983 1 1410656"/>
                <a:gd name="f2553" fmla="*/ f1984 1 5260975"/>
                <a:gd name="f2554" fmla="*/ f1985 1 1410656"/>
                <a:gd name="f2555" fmla="*/ f1986 1 5260975"/>
                <a:gd name="f2556" fmla="*/ f1987 1 1410656"/>
                <a:gd name="f2557" fmla="*/ f1988 1 5260975"/>
                <a:gd name="f2558" fmla="*/ f1989 1 1410656"/>
                <a:gd name="f2559" fmla="*/ f1990 1 5260975"/>
                <a:gd name="f2560" fmla="*/ f1991 1 1410656"/>
                <a:gd name="f2561" fmla="*/ f1992 1 5260975"/>
                <a:gd name="f2562" fmla="*/ f1993 1 1410656"/>
                <a:gd name="f2563" fmla="*/ f1994 1 5260975"/>
                <a:gd name="f2564" fmla="*/ f1995 1 1410656"/>
                <a:gd name="f2565" fmla="*/ f1996 1 5260975"/>
                <a:gd name="f2566" fmla="*/ f1997 1 1410656"/>
                <a:gd name="f2567" fmla="*/ f1998 1 5260975"/>
                <a:gd name="f2568" fmla="*/ f1999 1 1410656"/>
                <a:gd name="f2569" fmla="*/ f2000 1 5260975"/>
                <a:gd name="f2570" fmla="*/ f2001 1 1410656"/>
                <a:gd name="f2571" fmla="*/ f2002 1 5260975"/>
                <a:gd name="f2572" fmla="*/ f2003 1 1410656"/>
                <a:gd name="f2573" fmla="*/ f2004 1 5260975"/>
                <a:gd name="f2574" fmla="*/ f2005 1 1410656"/>
                <a:gd name="f2575" fmla="*/ f2006 1 5260975"/>
                <a:gd name="f2576" fmla="*/ f2007 1 1410656"/>
                <a:gd name="f2577" fmla="*/ f2008 1 5260975"/>
                <a:gd name="f2578" fmla="*/ f2009 1 1410656"/>
                <a:gd name="f2579" fmla="*/ f2010 1 5260975"/>
                <a:gd name="f2580" fmla="*/ f2011 1 1410656"/>
                <a:gd name="f2581" fmla="*/ f2012 1 5260975"/>
                <a:gd name="f2582" fmla="*/ f2013 1 1410656"/>
                <a:gd name="f2583" fmla="*/ f2014 1 5260975"/>
                <a:gd name="f2584" fmla="*/ f2015 1 1410656"/>
                <a:gd name="f2585" fmla="*/ f2016 1 1410656"/>
                <a:gd name="f2586" fmla="*/ f2017 1 5260975"/>
                <a:gd name="f2587" fmla="*/ f2018 1 1410656"/>
                <a:gd name="f2588" fmla="*/ f2019 1 5260975"/>
                <a:gd name="f2589" fmla="*/ f2020 1 1410656"/>
                <a:gd name="f2590" fmla="*/ f2021 1 5260975"/>
                <a:gd name="f2591" fmla="*/ f2022 1 5260975"/>
                <a:gd name="f2592" fmla="*/ f2023 1 1410656"/>
                <a:gd name="f2593" fmla="*/ f2024 1 5260975"/>
                <a:gd name="f2594" fmla="*/ f2025 1 1410656"/>
                <a:gd name="f2595" fmla="*/ f2026 1 5260975"/>
                <a:gd name="f2596" fmla="*/ f2027 1 1410656"/>
                <a:gd name="f2597" fmla="*/ f2028 1 5260975"/>
                <a:gd name="f2598" fmla="*/ f2029 1 1410656"/>
                <a:gd name="f2599" fmla="*/ f2030 1 5260975"/>
                <a:gd name="f2600" fmla="*/ f2031 1 1410656"/>
                <a:gd name="f2601" fmla="*/ f2032 1 5260975"/>
                <a:gd name="f2602" fmla="*/ f2033 1 1410656"/>
                <a:gd name="f2603" fmla="*/ f2034 1 5260975"/>
                <a:gd name="f2604" fmla="*/ f2035 1 1410656"/>
                <a:gd name="f2605" fmla="*/ f2036 1 5260975"/>
                <a:gd name="f2606" fmla="*/ f2037 1 1410656"/>
                <a:gd name="f2607" fmla="*/ f2038 1 5260975"/>
                <a:gd name="f2608" fmla="*/ f2039 1 1410656"/>
                <a:gd name="f2609" fmla="*/ f2040 1 5260975"/>
                <a:gd name="f2610" fmla="*/ f2041 1 1410656"/>
                <a:gd name="f2611" fmla="*/ f2042 1 5260975"/>
                <a:gd name="f2612" fmla="*/ f2043 1 1410656"/>
                <a:gd name="f2613" fmla="*/ f2044 1 5260975"/>
                <a:gd name="f2614" fmla="*/ f2045 1 1410656"/>
                <a:gd name="f2615" fmla="*/ f2046 1 5260975"/>
                <a:gd name="f2616" fmla="*/ f2047 1 1410656"/>
                <a:gd name="f2617" fmla="*/ f2048 1 5260975"/>
                <a:gd name="f2618" fmla="*/ f2049 1 1410656"/>
                <a:gd name="f2619" fmla="*/ f2050 1 5260975"/>
                <a:gd name="f2620" fmla="*/ f2051 1 1410656"/>
                <a:gd name="f2621" fmla="*/ f2052 1 5260975"/>
                <a:gd name="f2622" fmla="*/ f2053 1 1410656"/>
                <a:gd name="f2623" fmla="*/ f2054 1 5260975"/>
                <a:gd name="f2624" fmla="*/ f2055 1 1410656"/>
                <a:gd name="f2625" fmla="*/ f2056 1 5260975"/>
                <a:gd name="f2626" fmla="*/ f2057 1 1410656"/>
                <a:gd name="f2627" fmla="*/ f2058 1 5260975"/>
                <a:gd name="f2628" fmla="*/ f2059 1 1410656"/>
                <a:gd name="f2629" fmla="*/ f2060 1 5260975"/>
                <a:gd name="f2630" fmla="*/ f2061 1 1410656"/>
                <a:gd name="f2631" fmla="*/ f2062 1 5260975"/>
                <a:gd name="f2632" fmla="*/ f2063 1 1410656"/>
                <a:gd name="f2633" fmla="*/ f2064 1 5260975"/>
                <a:gd name="f2634" fmla="*/ f2065 1 1410656"/>
                <a:gd name="f2635" fmla="*/ f2066 1 5260975"/>
                <a:gd name="f2636" fmla="*/ f2067 1 1410656"/>
                <a:gd name="f2637" fmla="*/ f2068 1 5260975"/>
                <a:gd name="f2638" fmla="*/ f2069 1 1410656"/>
                <a:gd name="f2639" fmla="*/ f2070 1 5260975"/>
                <a:gd name="f2640" fmla="*/ f2071 1 1410656"/>
                <a:gd name="f2641" fmla="*/ f2072 1 5260975"/>
                <a:gd name="f2642" fmla="*/ f2073 1 1410656"/>
                <a:gd name="f2643" fmla="*/ f2074 1 5260975"/>
                <a:gd name="f2644" fmla="*/ f2075 1 1410656"/>
                <a:gd name="f2645" fmla="*/ f2076 1 5260975"/>
                <a:gd name="f2646" fmla="*/ f2077 1 1410656"/>
                <a:gd name="f2647" fmla="*/ f2078 1 5260975"/>
                <a:gd name="f2648" fmla="*/ f2079 1 1410656"/>
                <a:gd name="f2649" fmla="*/ f2080 1 5260975"/>
                <a:gd name="f2650" fmla="*/ f2081 1 1410656"/>
                <a:gd name="f2651" fmla="*/ f2082 1 5260975"/>
                <a:gd name="f2652" fmla="*/ f2083 1 1410656"/>
                <a:gd name="f2653" fmla="*/ f2084 1 5260975"/>
                <a:gd name="f2654" fmla="*/ f2085 1 1410656"/>
                <a:gd name="f2655" fmla="*/ f2086 1 5260975"/>
                <a:gd name="f2656" fmla="*/ f2087 1 1410656"/>
                <a:gd name="f2657" fmla="*/ f2088 1 5260975"/>
                <a:gd name="f2658" fmla="*/ f2089 1 5260975"/>
                <a:gd name="f2659" fmla="*/ f2090 1 1410656"/>
                <a:gd name="f2660" fmla="*/ f2091 1 5260975"/>
                <a:gd name="f2661" fmla="*/ f2092 1 1410656"/>
                <a:gd name="f2662" fmla="*/ f2093 1 5260975"/>
                <a:gd name="f2663" fmla="*/ f2094 1 1410656"/>
                <a:gd name="f2664" fmla="*/ f2095 1 5260975"/>
                <a:gd name="f2665" fmla="*/ f2096 1 1410656"/>
                <a:gd name="f2666" fmla="*/ f2097 1 5260975"/>
                <a:gd name="f2667" fmla="*/ f2098 1 1410656"/>
                <a:gd name="f2668" fmla="*/ f2099 1 5260975"/>
                <a:gd name="f2669" fmla="*/ f2100 1 5260975"/>
                <a:gd name="f2670" fmla="*/ f2101 1 1410656"/>
                <a:gd name="f2671" fmla="*/ f2102 1 5260975"/>
                <a:gd name="f2672" fmla="*/ f2103 1 1410656"/>
                <a:gd name="f2673" fmla="*/ f2104 1 5260975"/>
                <a:gd name="f2674" fmla="*/ f2105 1 1410656"/>
                <a:gd name="f2675" fmla="*/ f2106 1 5260975"/>
                <a:gd name="f2676" fmla="*/ f2107 1 1410656"/>
                <a:gd name="f2677" fmla="*/ f2108 1 5260975"/>
                <a:gd name="f2678" fmla="*/ f2109 1 1410656"/>
                <a:gd name="f2679" fmla="*/ f2110 1 5260975"/>
                <a:gd name="f2680" fmla="*/ f2111 1 1410656"/>
                <a:gd name="f2681" fmla="*/ f2112 1 5260975"/>
                <a:gd name="f2682" fmla="*/ f2113 1 1410656"/>
                <a:gd name="f2683" fmla="*/ f2114 1 5260975"/>
                <a:gd name="f2684" fmla="*/ f2115 1 1410656"/>
                <a:gd name="f2685" fmla="*/ f2116 1 5260975"/>
                <a:gd name="f2686" fmla="*/ f2117 1 1410656"/>
                <a:gd name="f2687" fmla="*/ f2118 1 5260975"/>
                <a:gd name="f2688" fmla="*/ f2119 1 1410656"/>
                <a:gd name="f2689" fmla="*/ f2120 1 5260975"/>
                <a:gd name="f2690" fmla="*/ f2121 1 1410656"/>
                <a:gd name="f2691" fmla="*/ f2122 1 5260975"/>
                <a:gd name="f2692" fmla="*/ f2123 1 1410656"/>
                <a:gd name="f2693" fmla="*/ f2124 1 5260975"/>
                <a:gd name="f2694" fmla="*/ f2125 1 1410656"/>
                <a:gd name="f2695" fmla="*/ f2126 1 5260975"/>
                <a:gd name="f2696" fmla="*/ f2127 1 1410656"/>
                <a:gd name="f2697" fmla="*/ f2128 1 5260975"/>
                <a:gd name="f2698" fmla="*/ f2129 1 1410656"/>
                <a:gd name="f2699" fmla="*/ f2130 1 5260975"/>
                <a:gd name="f2700" fmla="*/ f2131 1 1410656"/>
                <a:gd name="f2701" fmla="*/ f2132 1 5260975"/>
                <a:gd name="f2702" fmla="*/ f2133 1 1410656"/>
                <a:gd name="f2703" fmla="*/ f2134 1 5260975"/>
                <a:gd name="f2704" fmla="*/ f2135 1 1410656"/>
                <a:gd name="f2705" fmla="*/ f2136 1 5260975"/>
                <a:gd name="f2706" fmla="*/ f2137 1 1410656"/>
                <a:gd name="f2707" fmla="*/ f2138 1 5260975"/>
                <a:gd name="f2708" fmla="*/ f2139 1 1410656"/>
                <a:gd name="f2709" fmla="*/ f2140 1 5260975"/>
                <a:gd name="f2710" fmla="*/ f2141 1 1410656"/>
                <a:gd name="f2711" fmla="*/ f2142 1 5260975"/>
                <a:gd name="f2712" fmla="*/ f2143 1 1410656"/>
                <a:gd name="f2713" fmla="*/ f2144 1 5260975"/>
                <a:gd name="f2714" fmla="*/ f2145 1 1410656"/>
                <a:gd name="f2715" fmla="*/ f2146 1 5260975"/>
                <a:gd name="f2716" fmla="*/ f2147 1 1410656"/>
                <a:gd name="f2717" fmla="*/ f2148 1 5260975"/>
                <a:gd name="f2718" fmla="*/ f2149 1 1410656"/>
                <a:gd name="f2719" fmla="*/ f2150 1 5260975"/>
                <a:gd name="f2720" fmla="*/ f2151 1 1410656"/>
                <a:gd name="f2721" fmla="*/ f2152 1 5260975"/>
                <a:gd name="f2722" fmla="*/ f2153 1 1410656"/>
                <a:gd name="f2723" fmla="*/ f2154 1 5260975"/>
                <a:gd name="f2724" fmla="*/ f2155 1 1410656"/>
                <a:gd name="f2725" fmla="*/ f2156 1 5260975"/>
                <a:gd name="f2726" fmla="*/ f2157 1 1410656"/>
                <a:gd name="f2727" fmla="*/ f2158 1 5260975"/>
                <a:gd name="f2728" fmla="*/ f2159 1 1410656"/>
                <a:gd name="f2729" fmla="*/ f2160 1 5260975"/>
                <a:gd name="f2730" fmla="*/ f2161 1 1410656"/>
                <a:gd name="f2731" fmla="*/ f2162 1 5260975"/>
                <a:gd name="f2732" fmla="*/ f2163 1 1410656"/>
                <a:gd name="f2733" fmla="*/ f2164 1 5260975"/>
                <a:gd name="f2734" fmla="*/ f2165 1 1410656"/>
                <a:gd name="f2735" fmla="*/ f2166 1 5260975"/>
                <a:gd name="f2736" fmla="*/ f2167 1 1410656"/>
                <a:gd name="f2737" fmla="*/ f2168 1 5260975"/>
                <a:gd name="f2738" fmla="*/ f2169 1 1410656"/>
                <a:gd name="f2739" fmla="*/ f2170 1 5260975"/>
                <a:gd name="f2740" fmla="*/ f2171 1 1410656"/>
                <a:gd name="f2741" fmla="*/ f2172 1 5260975"/>
                <a:gd name="f2742" fmla="*/ f2173 1 1410656"/>
                <a:gd name="f2743" fmla="*/ f2174 1 5260975"/>
                <a:gd name="f2744" fmla="*/ f2175 1 1410656"/>
                <a:gd name="f2745" fmla="*/ f2176 1 5260975"/>
                <a:gd name="f2746" fmla="*/ f2177 1 1410656"/>
                <a:gd name="f2747" fmla="*/ f2178 1 5260975"/>
                <a:gd name="f2748" fmla="*/ f2179 1 1410656"/>
                <a:gd name="f2749" fmla="*/ f2180 1 5260975"/>
                <a:gd name="f2750" fmla="*/ f2181 1 1410656"/>
                <a:gd name="f2751" fmla="*/ f2182 1 5260975"/>
                <a:gd name="f2752" fmla="*/ f2183 1 1410656"/>
                <a:gd name="f2753" fmla="*/ f2184 1 5260975"/>
                <a:gd name="f2754" fmla="*/ f2185 1 1410656"/>
                <a:gd name="f2755" fmla="*/ f2186 1 5260975"/>
                <a:gd name="f2756" fmla="*/ f2187 1 1410656"/>
                <a:gd name="f2757" fmla="*/ f2188 1 5260975"/>
                <a:gd name="f2758" fmla="*/ f2189 1 1410656"/>
                <a:gd name="f2759" fmla="*/ f2190 1 5260975"/>
                <a:gd name="f2760" fmla="*/ f2191 1 1410656"/>
                <a:gd name="f2761" fmla="*/ f2192 1 5260975"/>
                <a:gd name="f2762" fmla="*/ f2193 1 1410656"/>
                <a:gd name="f2763" fmla="*/ f2194 1 5260975"/>
                <a:gd name="f2764" fmla="*/ f2195 1 1410656"/>
                <a:gd name="f2765" fmla="*/ f2196 1 5260975"/>
                <a:gd name="f2766" fmla="*/ f2197 1 1410656"/>
                <a:gd name="f2767" fmla="*/ f2198 1 5260975"/>
                <a:gd name="f2768" fmla="*/ f2199 1 1410656"/>
                <a:gd name="f2769" fmla="*/ f2200 1 5260975"/>
                <a:gd name="f2770" fmla="*/ f2201 1 1410656"/>
                <a:gd name="f2771" fmla="*/ f2202 1 5260975"/>
                <a:gd name="f2772" fmla="*/ f2203 1 1410656"/>
                <a:gd name="f2773" fmla="*/ f2204 1 5260975"/>
                <a:gd name="f2774" fmla="*/ f2205 1 1410656"/>
                <a:gd name="f2775" fmla="*/ f2206 1 5260975"/>
                <a:gd name="f2776" fmla="*/ f2207 1 1410656"/>
                <a:gd name="f2777" fmla="*/ f2208 1 5260975"/>
                <a:gd name="f2778" fmla="*/ f2209 1 1410656"/>
                <a:gd name="f2779" fmla="*/ f2210 1 5260975"/>
                <a:gd name="f2780" fmla="*/ f2211 1 1410656"/>
                <a:gd name="f2781" fmla="*/ f2212 1 5260975"/>
                <a:gd name="f2782" fmla="*/ f2213 1 1410656"/>
                <a:gd name="f2783" fmla="*/ f2214 1 5260975"/>
                <a:gd name="f2784" fmla="*/ f2215 1 1410656"/>
                <a:gd name="f2785" fmla="*/ f2216 1 5260975"/>
                <a:gd name="f2786" fmla="*/ f2217 1 1410656"/>
                <a:gd name="f2787" fmla="*/ f2218 1 5260975"/>
                <a:gd name="f2788" fmla="*/ f2219 1 1410656"/>
                <a:gd name="f2789" fmla="*/ f1643 1 f1650"/>
                <a:gd name="f2790" fmla="*/ f1644 1 f1650"/>
                <a:gd name="f2791" fmla="*/ f1643 1 f1651"/>
                <a:gd name="f2792" fmla="*/ f1645 1 f1651"/>
                <a:gd name="f2793" fmla="*/ f2221 1 f1650"/>
                <a:gd name="f2794" fmla="*/ f2222 1 f1651"/>
                <a:gd name="f2795" fmla="*/ f2223 1 f1651"/>
                <a:gd name="f2796" fmla="*/ f2224 1 f1650"/>
                <a:gd name="f2797" fmla="*/ f2225 1 f1651"/>
                <a:gd name="f2798" fmla="*/ f2226 1 f1650"/>
                <a:gd name="f2799" fmla="*/ f2227 1 f1651"/>
                <a:gd name="f2800" fmla="*/ f2228 1 f1650"/>
                <a:gd name="f2801" fmla="*/ f2229 1 f1651"/>
                <a:gd name="f2802" fmla="*/ f2230 1 f1650"/>
                <a:gd name="f2803" fmla="*/ f2231 1 f1651"/>
                <a:gd name="f2804" fmla="*/ f2232 1 f1650"/>
                <a:gd name="f2805" fmla="*/ f2233 1 f1651"/>
                <a:gd name="f2806" fmla="*/ f2234 1 f1650"/>
                <a:gd name="f2807" fmla="*/ f2235 1 f1651"/>
                <a:gd name="f2808" fmla="*/ f2236 1 f1650"/>
                <a:gd name="f2809" fmla="*/ f2237 1 f1651"/>
                <a:gd name="f2810" fmla="*/ f2238 1 f1650"/>
                <a:gd name="f2811" fmla="*/ f2239 1 f1651"/>
                <a:gd name="f2812" fmla="*/ f2240 1 f1650"/>
                <a:gd name="f2813" fmla="*/ f2241 1 f1651"/>
                <a:gd name="f2814" fmla="*/ f2242 1 f1650"/>
                <a:gd name="f2815" fmla="*/ f2243 1 f1651"/>
                <a:gd name="f2816" fmla="*/ f2244 1 f1650"/>
                <a:gd name="f2817" fmla="*/ f2245 1 f1651"/>
                <a:gd name="f2818" fmla="*/ f2246 1 f1650"/>
                <a:gd name="f2819" fmla="*/ f2247 1 f1651"/>
                <a:gd name="f2820" fmla="*/ f2248 1 f1650"/>
                <a:gd name="f2821" fmla="*/ f2249 1 f1651"/>
                <a:gd name="f2822" fmla="*/ f2250 1 f1650"/>
                <a:gd name="f2823" fmla="*/ f2251 1 f1651"/>
                <a:gd name="f2824" fmla="*/ f2252 1 f1650"/>
                <a:gd name="f2825" fmla="*/ f2253 1 f1651"/>
                <a:gd name="f2826" fmla="*/ f2254 1 f1650"/>
                <a:gd name="f2827" fmla="*/ f2255 1 f1651"/>
                <a:gd name="f2828" fmla="*/ f2256 1 f1650"/>
                <a:gd name="f2829" fmla="*/ f2257 1 f1651"/>
                <a:gd name="f2830" fmla="*/ f2258 1 f1650"/>
                <a:gd name="f2831" fmla="*/ f2259 1 f1651"/>
                <a:gd name="f2832" fmla="*/ f2260 1 f1650"/>
                <a:gd name="f2833" fmla="*/ f2261 1 f1651"/>
                <a:gd name="f2834" fmla="*/ f2262 1 f1650"/>
                <a:gd name="f2835" fmla="*/ f2263 1 f1651"/>
                <a:gd name="f2836" fmla="*/ f2264 1 f1650"/>
                <a:gd name="f2837" fmla="*/ f2265 1 f1651"/>
                <a:gd name="f2838" fmla="*/ f2266 1 f1650"/>
                <a:gd name="f2839" fmla="*/ f2267 1 f1651"/>
                <a:gd name="f2840" fmla="*/ f2268 1 f1650"/>
                <a:gd name="f2841" fmla="*/ f2269 1 f1651"/>
                <a:gd name="f2842" fmla="*/ f2270 1 f1650"/>
                <a:gd name="f2843" fmla="*/ f2271 1 f1651"/>
                <a:gd name="f2844" fmla="*/ f2272 1 f1650"/>
                <a:gd name="f2845" fmla="*/ f2273 1 f1651"/>
                <a:gd name="f2846" fmla="*/ f2274 1 f1650"/>
                <a:gd name="f2847" fmla="*/ f2275 1 f1651"/>
                <a:gd name="f2848" fmla="*/ f2276 1 f1650"/>
                <a:gd name="f2849" fmla="*/ f2277 1 f1651"/>
                <a:gd name="f2850" fmla="*/ f2278 1 f1650"/>
                <a:gd name="f2851" fmla="*/ f2279 1 f1651"/>
                <a:gd name="f2852" fmla="*/ f2280 1 f1650"/>
                <a:gd name="f2853" fmla="*/ f2281 1 f1651"/>
                <a:gd name="f2854" fmla="*/ f2282 1 f1650"/>
                <a:gd name="f2855" fmla="*/ f2283 1 f1651"/>
                <a:gd name="f2856" fmla="*/ f2284 1 f1650"/>
                <a:gd name="f2857" fmla="*/ f2285 1 f1651"/>
                <a:gd name="f2858" fmla="*/ f2286 1 f1650"/>
                <a:gd name="f2859" fmla="*/ f2287 1 f1651"/>
                <a:gd name="f2860" fmla="*/ f2288 1 f1650"/>
                <a:gd name="f2861" fmla="*/ f2289 1 f1651"/>
                <a:gd name="f2862" fmla="*/ f2290 1 f1650"/>
                <a:gd name="f2863" fmla="*/ f2291 1 f1651"/>
                <a:gd name="f2864" fmla="*/ f2292 1 f1650"/>
                <a:gd name="f2865" fmla="*/ f2293 1 f1651"/>
                <a:gd name="f2866" fmla="*/ f2294 1 f1650"/>
                <a:gd name="f2867" fmla="*/ f2295 1 f1651"/>
                <a:gd name="f2868" fmla="*/ f2296 1 f1650"/>
                <a:gd name="f2869" fmla="*/ f2297 1 f1651"/>
                <a:gd name="f2870" fmla="*/ f2298 1 f1650"/>
                <a:gd name="f2871" fmla="*/ f2299 1 f1651"/>
                <a:gd name="f2872" fmla="*/ f2300 1 f1650"/>
                <a:gd name="f2873" fmla="*/ f2301 1 f1651"/>
                <a:gd name="f2874" fmla="*/ f2302 1 f1650"/>
                <a:gd name="f2875" fmla="*/ f2303 1 f1651"/>
                <a:gd name="f2876" fmla="*/ f2304 1 f1650"/>
                <a:gd name="f2877" fmla="*/ f2305 1 f1651"/>
                <a:gd name="f2878" fmla="*/ f2306 1 f1650"/>
                <a:gd name="f2879" fmla="*/ f2307 1 f1651"/>
                <a:gd name="f2880" fmla="*/ f2308 1 f1650"/>
                <a:gd name="f2881" fmla="*/ f2309 1 f1651"/>
                <a:gd name="f2882" fmla="*/ f2310 1 f1650"/>
                <a:gd name="f2883" fmla="*/ f2311 1 f1651"/>
                <a:gd name="f2884" fmla="*/ f2312 1 f1650"/>
                <a:gd name="f2885" fmla="*/ f2313 1 f1651"/>
                <a:gd name="f2886" fmla="*/ f2314 1 f1650"/>
                <a:gd name="f2887" fmla="*/ f2315 1 f1651"/>
                <a:gd name="f2888" fmla="*/ f2316 1 f1650"/>
                <a:gd name="f2889" fmla="*/ f2317 1 f1651"/>
                <a:gd name="f2890" fmla="*/ f2318 1 f1650"/>
                <a:gd name="f2891" fmla="*/ f2319 1 f1651"/>
                <a:gd name="f2892" fmla="*/ f2320 1 f1650"/>
                <a:gd name="f2893" fmla="*/ f2321 1 f1651"/>
                <a:gd name="f2894" fmla="*/ f2322 1 f1650"/>
                <a:gd name="f2895" fmla="*/ f2323 1 f1651"/>
                <a:gd name="f2896" fmla="*/ f2324 1 f1650"/>
                <a:gd name="f2897" fmla="*/ f2325 1 f1651"/>
                <a:gd name="f2898" fmla="*/ f2326 1 f1650"/>
                <a:gd name="f2899" fmla="*/ f2327 1 f1651"/>
                <a:gd name="f2900" fmla="*/ f2328 1 f1650"/>
                <a:gd name="f2901" fmla="*/ f2329 1 f1651"/>
                <a:gd name="f2902" fmla="*/ f2330 1 f1650"/>
                <a:gd name="f2903" fmla="*/ f2331 1 f1651"/>
                <a:gd name="f2904" fmla="*/ f2332 1 f1650"/>
                <a:gd name="f2905" fmla="*/ f2333 1 f1651"/>
                <a:gd name="f2906" fmla="*/ f2334 1 f1650"/>
                <a:gd name="f2907" fmla="*/ f2335 1 f1651"/>
                <a:gd name="f2908" fmla="*/ f2336 1 f1650"/>
                <a:gd name="f2909" fmla="*/ f2337 1 f1651"/>
                <a:gd name="f2910" fmla="*/ f2338 1 f1650"/>
                <a:gd name="f2911" fmla="*/ f2339 1 f1651"/>
                <a:gd name="f2912" fmla="*/ f2340 1 f1650"/>
                <a:gd name="f2913" fmla="*/ f2341 1 f1651"/>
                <a:gd name="f2914" fmla="*/ f2342 1 f1650"/>
                <a:gd name="f2915" fmla="*/ f2343 1 f1651"/>
                <a:gd name="f2916" fmla="*/ f2344 1 f1650"/>
                <a:gd name="f2917" fmla="*/ f2345 1 f1651"/>
                <a:gd name="f2918" fmla="*/ f2346 1 f1650"/>
                <a:gd name="f2919" fmla="*/ f2347 1 f1651"/>
                <a:gd name="f2920" fmla="*/ f2348 1 f1650"/>
                <a:gd name="f2921" fmla="*/ f2349 1 f1651"/>
                <a:gd name="f2922" fmla="*/ f2350 1 f1650"/>
                <a:gd name="f2923" fmla="*/ f2351 1 f1651"/>
                <a:gd name="f2924" fmla="*/ f2352 1 f1650"/>
                <a:gd name="f2925" fmla="*/ f2353 1 f1651"/>
                <a:gd name="f2926" fmla="*/ f2354 1 f1650"/>
                <a:gd name="f2927" fmla="*/ f2355 1 f1651"/>
                <a:gd name="f2928" fmla="*/ f2356 1 f1650"/>
                <a:gd name="f2929" fmla="*/ f2357 1 f1651"/>
                <a:gd name="f2930" fmla="*/ f2358 1 f1650"/>
                <a:gd name="f2931" fmla="*/ f2359 1 f1651"/>
                <a:gd name="f2932" fmla="*/ f2360 1 f1650"/>
                <a:gd name="f2933" fmla="*/ f2361 1 f1651"/>
                <a:gd name="f2934" fmla="*/ f2362 1 f1650"/>
                <a:gd name="f2935" fmla="*/ f2363 1 f1651"/>
                <a:gd name="f2936" fmla="*/ f2364 1 f1650"/>
                <a:gd name="f2937" fmla="*/ f2365 1 f1651"/>
                <a:gd name="f2938" fmla="*/ f2366 1 f1650"/>
                <a:gd name="f2939" fmla="*/ f2367 1 f1651"/>
                <a:gd name="f2940" fmla="*/ f2368 1 f1650"/>
                <a:gd name="f2941" fmla="*/ f2369 1 f1651"/>
                <a:gd name="f2942" fmla="*/ f2370 1 f1650"/>
                <a:gd name="f2943" fmla="*/ f2371 1 f1651"/>
                <a:gd name="f2944" fmla="*/ f2372 1 f1650"/>
                <a:gd name="f2945" fmla="*/ f2373 1 f1651"/>
                <a:gd name="f2946" fmla="*/ f2374 1 f1650"/>
                <a:gd name="f2947" fmla="*/ f2375 1 f1651"/>
                <a:gd name="f2948" fmla="*/ f2376 1 f1650"/>
                <a:gd name="f2949" fmla="*/ f2377 1 f1651"/>
                <a:gd name="f2950" fmla="*/ f2378 1 f1650"/>
                <a:gd name="f2951" fmla="*/ f2379 1 f1651"/>
                <a:gd name="f2952" fmla="*/ f2380 1 f1650"/>
                <a:gd name="f2953" fmla="*/ f2381 1 f1651"/>
                <a:gd name="f2954" fmla="*/ f2382 1 f1650"/>
                <a:gd name="f2955" fmla="*/ f2383 1 f1651"/>
                <a:gd name="f2956" fmla="*/ f2384 1 f1650"/>
                <a:gd name="f2957" fmla="*/ f2385 1 f1651"/>
                <a:gd name="f2958" fmla="*/ f2386 1 f1650"/>
                <a:gd name="f2959" fmla="*/ f2387 1 f1651"/>
                <a:gd name="f2960" fmla="*/ f2388 1 f1650"/>
                <a:gd name="f2961" fmla="*/ f2389 1 f1651"/>
                <a:gd name="f2962" fmla="*/ f2390 1 f1650"/>
                <a:gd name="f2963" fmla="*/ f2391 1 f1650"/>
                <a:gd name="f2964" fmla="*/ f2392 1 f1651"/>
                <a:gd name="f2965" fmla="*/ f2393 1 f1650"/>
                <a:gd name="f2966" fmla="*/ f2394 1 f1650"/>
                <a:gd name="f2967" fmla="*/ f2395 1 f1651"/>
                <a:gd name="f2968" fmla="*/ f2396 1 f1650"/>
                <a:gd name="f2969" fmla="*/ f2397 1 f1651"/>
                <a:gd name="f2970" fmla="*/ f2398 1 f1650"/>
                <a:gd name="f2971" fmla="*/ f2399 1 f1651"/>
                <a:gd name="f2972" fmla="*/ f2400 1 f1650"/>
                <a:gd name="f2973" fmla="*/ f2401 1 f1651"/>
                <a:gd name="f2974" fmla="*/ f2402 1 f1650"/>
                <a:gd name="f2975" fmla="*/ f2403 1 f1651"/>
                <a:gd name="f2976" fmla="*/ f2404 1 f1650"/>
                <a:gd name="f2977" fmla="*/ f2405 1 f1651"/>
                <a:gd name="f2978" fmla="*/ f2406 1 f1650"/>
                <a:gd name="f2979" fmla="*/ f2407 1 f1651"/>
                <a:gd name="f2980" fmla="*/ f2408 1 f1650"/>
                <a:gd name="f2981" fmla="*/ f2409 1 f1651"/>
                <a:gd name="f2982" fmla="*/ f2410 1 f1650"/>
                <a:gd name="f2983" fmla="*/ f2411 1 f1651"/>
                <a:gd name="f2984" fmla="*/ f2412 1 f1650"/>
                <a:gd name="f2985" fmla="*/ f2413 1 f1651"/>
                <a:gd name="f2986" fmla="*/ f2414 1 f1650"/>
                <a:gd name="f2987" fmla="*/ f2415 1 f1651"/>
                <a:gd name="f2988" fmla="*/ f2416 1 f1650"/>
                <a:gd name="f2989" fmla="*/ f2417 1 f1651"/>
                <a:gd name="f2990" fmla="*/ f2418 1 f1650"/>
                <a:gd name="f2991" fmla="*/ f2419 1 f1651"/>
                <a:gd name="f2992" fmla="*/ f2420 1 f1650"/>
                <a:gd name="f2993" fmla="*/ f2421 1 f1651"/>
                <a:gd name="f2994" fmla="*/ f2422 1 f1650"/>
                <a:gd name="f2995" fmla="*/ f2423 1 f1651"/>
                <a:gd name="f2996" fmla="*/ f2424 1 f1650"/>
                <a:gd name="f2997" fmla="*/ f2425 1 f1651"/>
                <a:gd name="f2998" fmla="*/ f2426 1 f1650"/>
                <a:gd name="f2999" fmla="*/ f2427 1 f1651"/>
                <a:gd name="f3000" fmla="*/ f2428 1 f1650"/>
                <a:gd name="f3001" fmla="*/ f2429 1 f1651"/>
                <a:gd name="f3002" fmla="*/ f2430 1 f1650"/>
                <a:gd name="f3003" fmla="*/ f2431 1 f1651"/>
                <a:gd name="f3004" fmla="*/ f2432 1 f1650"/>
                <a:gd name="f3005" fmla="*/ f2433 1 f1651"/>
                <a:gd name="f3006" fmla="*/ f2434 1 f1650"/>
                <a:gd name="f3007" fmla="*/ f2435 1 f1651"/>
                <a:gd name="f3008" fmla="*/ f2436 1 f1650"/>
                <a:gd name="f3009" fmla="*/ f2437 1 f1651"/>
                <a:gd name="f3010" fmla="*/ f2438 1 f1650"/>
                <a:gd name="f3011" fmla="*/ f2439 1 f1651"/>
                <a:gd name="f3012" fmla="*/ f2440 1 f1650"/>
                <a:gd name="f3013" fmla="*/ f2441 1 f1651"/>
                <a:gd name="f3014" fmla="*/ f2442 1 f1650"/>
                <a:gd name="f3015" fmla="*/ f2443 1 f1651"/>
                <a:gd name="f3016" fmla="*/ f2444 1 f1650"/>
                <a:gd name="f3017" fmla="*/ f2445 1 f1651"/>
                <a:gd name="f3018" fmla="*/ f2446 1 f1650"/>
                <a:gd name="f3019" fmla="*/ f2447 1 f1651"/>
                <a:gd name="f3020" fmla="*/ f2448 1 f1650"/>
                <a:gd name="f3021" fmla="*/ f2449 1 f1651"/>
                <a:gd name="f3022" fmla="*/ f2450 1 f1650"/>
                <a:gd name="f3023" fmla="*/ f2451 1 f1651"/>
                <a:gd name="f3024" fmla="*/ f2452 1 f1650"/>
                <a:gd name="f3025" fmla="*/ f2453 1 f1651"/>
                <a:gd name="f3026" fmla="*/ f2454 1 f1650"/>
                <a:gd name="f3027" fmla="*/ f2455 1 f1651"/>
                <a:gd name="f3028" fmla="*/ f2456 1 f1650"/>
                <a:gd name="f3029" fmla="*/ f2457 1 f1651"/>
                <a:gd name="f3030" fmla="*/ f2458 1 f1650"/>
                <a:gd name="f3031" fmla="*/ f2459 1 f1651"/>
                <a:gd name="f3032" fmla="*/ f2460 1 f1650"/>
                <a:gd name="f3033" fmla="*/ f2461 1 f1651"/>
                <a:gd name="f3034" fmla="*/ f2462 1 f1650"/>
                <a:gd name="f3035" fmla="*/ f2463 1 f1651"/>
                <a:gd name="f3036" fmla="*/ f2464 1 f1650"/>
                <a:gd name="f3037" fmla="*/ f2465 1 f1651"/>
                <a:gd name="f3038" fmla="*/ f2466 1 f1650"/>
                <a:gd name="f3039" fmla="*/ f2467 1 f1651"/>
                <a:gd name="f3040" fmla="*/ f2468 1 f1650"/>
                <a:gd name="f3041" fmla="*/ f2469 1 f1651"/>
                <a:gd name="f3042" fmla="*/ f2470 1 f1650"/>
                <a:gd name="f3043" fmla="*/ f2471 1 f1651"/>
                <a:gd name="f3044" fmla="*/ f2472 1 f1650"/>
                <a:gd name="f3045" fmla="*/ f2473 1 f1651"/>
                <a:gd name="f3046" fmla="*/ f2474 1 f1650"/>
                <a:gd name="f3047" fmla="*/ f2475 1 f1651"/>
                <a:gd name="f3048" fmla="*/ f2476 1 f1650"/>
                <a:gd name="f3049" fmla="*/ f2477 1 f1651"/>
                <a:gd name="f3050" fmla="*/ f2478 1 f1650"/>
                <a:gd name="f3051" fmla="*/ f2479 1 f1651"/>
                <a:gd name="f3052" fmla="*/ f2480 1 f1650"/>
                <a:gd name="f3053" fmla="*/ f2481 1 f1651"/>
                <a:gd name="f3054" fmla="*/ f2482 1 f1650"/>
                <a:gd name="f3055" fmla="*/ f2483 1 f1651"/>
                <a:gd name="f3056" fmla="*/ f2484 1 f1650"/>
                <a:gd name="f3057" fmla="*/ f2485 1 f1651"/>
                <a:gd name="f3058" fmla="*/ f2486 1 f1650"/>
                <a:gd name="f3059" fmla="*/ f2487 1 f1651"/>
                <a:gd name="f3060" fmla="*/ f2488 1 f1650"/>
                <a:gd name="f3061" fmla="*/ f2489 1 f1651"/>
                <a:gd name="f3062" fmla="*/ f2490 1 f1650"/>
                <a:gd name="f3063" fmla="*/ f2491 1 f1651"/>
                <a:gd name="f3064" fmla="*/ f2492 1 f1651"/>
                <a:gd name="f3065" fmla="*/ f2493 1 f1650"/>
                <a:gd name="f3066" fmla="*/ f2494 1 f1651"/>
                <a:gd name="f3067" fmla="*/ f2495 1 f1650"/>
                <a:gd name="f3068" fmla="*/ f2496 1 f1651"/>
                <a:gd name="f3069" fmla="*/ f2497 1 f1650"/>
                <a:gd name="f3070" fmla="*/ f2498 1 f1651"/>
                <a:gd name="f3071" fmla="*/ f2499 1 f1650"/>
                <a:gd name="f3072" fmla="*/ f2500 1 f1651"/>
                <a:gd name="f3073" fmla="*/ f2501 1 f1650"/>
                <a:gd name="f3074" fmla="*/ f2502 1 f1651"/>
                <a:gd name="f3075" fmla="*/ f2503 1 f1650"/>
                <a:gd name="f3076" fmla="*/ f2504 1 f1651"/>
                <a:gd name="f3077" fmla="*/ f2505 1 f1650"/>
                <a:gd name="f3078" fmla="*/ f2506 1 f1651"/>
                <a:gd name="f3079" fmla="*/ f2507 1 f1650"/>
                <a:gd name="f3080" fmla="*/ f2508 1 f1651"/>
                <a:gd name="f3081" fmla="*/ f2509 1 f1650"/>
                <a:gd name="f3082" fmla="*/ f2510 1 f1651"/>
                <a:gd name="f3083" fmla="*/ f2511 1 f1650"/>
                <a:gd name="f3084" fmla="*/ f2512 1 f1651"/>
                <a:gd name="f3085" fmla="*/ f2513 1 f1650"/>
                <a:gd name="f3086" fmla="*/ f2514 1 f1651"/>
                <a:gd name="f3087" fmla="*/ f2515 1 f1650"/>
                <a:gd name="f3088" fmla="*/ f2516 1 f1651"/>
                <a:gd name="f3089" fmla="*/ f2517 1 f1650"/>
                <a:gd name="f3090" fmla="*/ f2518 1 f1651"/>
                <a:gd name="f3091" fmla="*/ f2519 1 f1650"/>
                <a:gd name="f3092" fmla="*/ f2520 1 f1651"/>
                <a:gd name="f3093" fmla="*/ f2521 1 f1650"/>
                <a:gd name="f3094" fmla="*/ f2522 1 f1651"/>
                <a:gd name="f3095" fmla="*/ f2523 1 f1650"/>
                <a:gd name="f3096" fmla="*/ f2524 1 f1651"/>
                <a:gd name="f3097" fmla="*/ f2525 1 f1650"/>
                <a:gd name="f3098" fmla="*/ f2526 1 f1651"/>
                <a:gd name="f3099" fmla="*/ f2527 1 f1650"/>
                <a:gd name="f3100" fmla="*/ f2528 1 f1651"/>
                <a:gd name="f3101" fmla="*/ f2529 1 f1650"/>
                <a:gd name="f3102" fmla="*/ f2530 1 f1651"/>
                <a:gd name="f3103" fmla="*/ f2531 1 f1650"/>
                <a:gd name="f3104" fmla="*/ f2532 1 f1651"/>
                <a:gd name="f3105" fmla="*/ f2533 1 f1650"/>
                <a:gd name="f3106" fmla="*/ f2534 1 f1651"/>
                <a:gd name="f3107" fmla="*/ f2535 1 f1650"/>
                <a:gd name="f3108" fmla="*/ f2536 1 f1651"/>
                <a:gd name="f3109" fmla="*/ f2537 1 f1650"/>
                <a:gd name="f3110" fmla="*/ f2538 1 f1651"/>
                <a:gd name="f3111" fmla="*/ f2539 1 f1650"/>
                <a:gd name="f3112" fmla="*/ f2540 1 f1651"/>
                <a:gd name="f3113" fmla="*/ f2541 1 f1650"/>
                <a:gd name="f3114" fmla="*/ f2542 1 f1651"/>
                <a:gd name="f3115" fmla="*/ f2543 1 f1650"/>
                <a:gd name="f3116" fmla="*/ f2544 1 f1651"/>
                <a:gd name="f3117" fmla="*/ f2545 1 f1650"/>
                <a:gd name="f3118" fmla="*/ f2546 1 f1651"/>
                <a:gd name="f3119" fmla="*/ f2547 1 f1650"/>
                <a:gd name="f3120" fmla="*/ f2548 1 f1651"/>
                <a:gd name="f3121" fmla="*/ f2549 1 f1650"/>
                <a:gd name="f3122" fmla="*/ f2550 1 f1651"/>
                <a:gd name="f3123" fmla="*/ f2551 1 f1650"/>
                <a:gd name="f3124" fmla="*/ f2552 1 f1651"/>
                <a:gd name="f3125" fmla="*/ f2553 1 f1650"/>
                <a:gd name="f3126" fmla="*/ f2554 1 f1651"/>
                <a:gd name="f3127" fmla="*/ f2555 1 f1650"/>
                <a:gd name="f3128" fmla="*/ f2556 1 f1651"/>
                <a:gd name="f3129" fmla="*/ f2557 1 f1650"/>
                <a:gd name="f3130" fmla="*/ f2558 1 f1651"/>
                <a:gd name="f3131" fmla="*/ f2559 1 f1650"/>
                <a:gd name="f3132" fmla="*/ f2560 1 f1651"/>
                <a:gd name="f3133" fmla="*/ f2561 1 f1650"/>
                <a:gd name="f3134" fmla="*/ f2562 1 f1651"/>
                <a:gd name="f3135" fmla="*/ f2563 1 f1650"/>
                <a:gd name="f3136" fmla="*/ f2564 1 f1651"/>
                <a:gd name="f3137" fmla="*/ f2565 1 f1650"/>
                <a:gd name="f3138" fmla="*/ f2566 1 f1651"/>
                <a:gd name="f3139" fmla="*/ f2567 1 f1650"/>
                <a:gd name="f3140" fmla="*/ f2568 1 f1651"/>
                <a:gd name="f3141" fmla="*/ f2569 1 f1650"/>
                <a:gd name="f3142" fmla="*/ f2570 1 f1651"/>
                <a:gd name="f3143" fmla="*/ f2571 1 f1650"/>
                <a:gd name="f3144" fmla="*/ f2572 1 f1651"/>
                <a:gd name="f3145" fmla="*/ f2573 1 f1650"/>
                <a:gd name="f3146" fmla="*/ f2574 1 f1651"/>
                <a:gd name="f3147" fmla="*/ f2575 1 f1650"/>
                <a:gd name="f3148" fmla="*/ f2576 1 f1651"/>
                <a:gd name="f3149" fmla="*/ f2577 1 f1650"/>
                <a:gd name="f3150" fmla="*/ f2578 1 f1651"/>
                <a:gd name="f3151" fmla="*/ f2579 1 f1650"/>
                <a:gd name="f3152" fmla="*/ f2580 1 f1651"/>
                <a:gd name="f3153" fmla="*/ f2581 1 f1650"/>
                <a:gd name="f3154" fmla="*/ f2582 1 f1651"/>
                <a:gd name="f3155" fmla="*/ f2583 1 f1650"/>
                <a:gd name="f3156" fmla="*/ f2584 1 f1651"/>
                <a:gd name="f3157" fmla="*/ f2585 1 f1651"/>
                <a:gd name="f3158" fmla="*/ f2586 1 f1650"/>
                <a:gd name="f3159" fmla="*/ f2587 1 f1651"/>
                <a:gd name="f3160" fmla="*/ f2588 1 f1650"/>
                <a:gd name="f3161" fmla="*/ f2589 1 f1651"/>
                <a:gd name="f3162" fmla="*/ f2590 1 f1650"/>
                <a:gd name="f3163" fmla="*/ f2591 1 f1650"/>
                <a:gd name="f3164" fmla="*/ f2592 1 f1651"/>
                <a:gd name="f3165" fmla="*/ f2593 1 f1650"/>
                <a:gd name="f3166" fmla="*/ f2594 1 f1651"/>
                <a:gd name="f3167" fmla="*/ f2595 1 f1650"/>
                <a:gd name="f3168" fmla="*/ f2596 1 f1651"/>
                <a:gd name="f3169" fmla="*/ f2597 1 f1650"/>
                <a:gd name="f3170" fmla="*/ f2598 1 f1651"/>
                <a:gd name="f3171" fmla="*/ f2599 1 f1650"/>
                <a:gd name="f3172" fmla="*/ f2600 1 f1651"/>
                <a:gd name="f3173" fmla="*/ f2601 1 f1650"/>
                <a:gd name="f3174" fmla="*/ f2602 1 f1651"/>
                <a:gd name="f3175" fmla="*/ f2603 1 f1650"/>
                <a:gd name="f3176" fmla="*/ f2604 1 f1651"/>
                <a:gd name="f3177" fmla="*/ f2605 1 f1650"/>
                <a:gd name="f3178" fmla="*/ f2606 1 f1651"/>
                <a:gd name="f3179" fmla="*/ f2607 1 f1650"/>
                <a:gd name="f3180" fmla="*/ f2608 1 f1651"/>
                <a:gd name="f3181" fmla="*/ f2609 1 f1650"/>
                <a:gd name="f3182" fmla="*/ f2610 1 f1651"/>
                <a:gd name="f3183" fmla="*/ f2611 1 f1650"/>
                <a:gd name="f3184" fmla="*/ f2612 1 f1651"/>
                <a:gd name="f3185" fmla="*/ f2613 1 f1650"/>
                <a:gd name="f3186" fmla="*/ f2614 1 f1651"/>
                <a:gd name="f3187" fmla="*/ f2615 1 f1650"/>
                <a:gd name="f3188" fmla="*/ f2616 1 f1651"/>
                <a:gd name="f3189" fmla="*/ f2617 1 f1650"/>
                <a:gd name="f3190" fmla="*/ f2618 1 f1651"/>
                <a:gd name="f3191" fmla="*/ f2619 1 f1650"/>
                <a:gd name="f3192" fmla="*/ f2620 1 f1651"/>
                <a:gd name="f3193" fmla="*/ f2621 1 f1650"/>
                <a:gd name="f3194" fmla="*/ f2622 1 f1651"/>
                <a:gd name="f3195" fmla="*/ f2623 1 f1650"/>
                <a:gd name="f3196" fmla="*/ f2624 1 f1651"/>
                <a:gd name="f3197" fmla="*/ f2625 1 f1650"/>
                <a:gd name="f3198" fmla="*/ f2626 1 f1651"/>
                <a:gd name="f3199" fmla="*/ f2627 1 f1650"/>
                <a:gd name="f3200" fmla="*/ f2628 1 f1651"/>
                <a:gd name="f3201" fmla="*/ f2629 1 f1650"/>
                <a:gd name="f3202" fmla="*/ f2630 1 f1651"/>
                <a:gd name="f3203" fmla="*/ f2631 1 f1650"/>
                <a:gd name="f3204" fmla="*/ f2632 1 f1651"/>
                <a:gd name="f3205" fmla="*/ f2633 1 f1650"/>
                <a:gd name="f3206" fmla="*/ f2634 1 f1651"/>
                <a:gd name="f3207" fmla="*/ f2635 1 f1650"/>
                <a:gd name="f3208" fmla="*/ f2636 1 f1651"/>
                <a:gd name="f3209" fmla="*/ f2637 1 f1650"/>
                <a:gd name="f3210" fmla="*/ f2638 1 f1651"/>
                <a:gd name="f3211" fmla="*/ f2639 1 f1650"/>
                <a:gd name="f3212" fmla="*/ f2640 1 f1651"/>
                <a:gd name="f3213" fmla="*/ f2641 1 f1650"/>
                <a:gd name="f3214" fmla="*/ f2642 1 f1651"/>
                <a:gd name="f3215" fmla="*/ f2643 1 f1650"/>
                <a:gd name="f3216" fmla="*/ f2644 1 f1651"/>
                <a:gd name="f3217" fmla="*/ f2645 1 f1650"/>
                <a:gd name="f3218" fmla="*/ f2646 1 f1651"/>
                <a:gd name="f3219" fmla="*/ f2647 1 f1650"/>
                <a:gd name="f3220" fmla="*/ f2648 1 f1651"/>
                <a:gd name="f3221" fmla="*/ f2649 1 f1650"/>
                <a:gd name="f3222" fmla="*/ f2650 1 f1651"/>
                <a:gd name="f3223" fmla="*/ f2651 1 f1650"/>
                <a:gd name="f3224" fmla="*/ f2652 1 f1651"/>
                <a:gd name="f3225" fmla="*/ f2653 1 f1650"/>
                <a:gd name="f3226" fmla="*/ f2654 1 f1651"/>
                <a:gd name="f3227" fmla="*/ f2655 1 f1650"/>
                <a:gd name="f3228" fmla="*/ f2656 1 f1651"/>
                <a:gd name="f3229" fmla="*/ f2657 1 f1650"/>
                <a:gd name="f3230" fmla="*/ f2658 1 f1650"/>
                <a:gd name="f3231" fmla="*/ f2659 1 f1651"/>
                <a:gd name="f3232" fmla="*/ f2660 1 f1650"/>
                <a:gd name="f3233" fmla="*/ f2661 1 f1651"/>
                <a:gd name="f3234" fmla="*/ f2662 1 f1650"/>
                <a:gd name="f3235" fmla="*/ f2663 1 f1651"/>
                <a:gd name="f3236" fmla="*/ f2664 1 f1650"/>
                <a:gd name="f3237" fmla="*/ f2665 1 f1651"/>
                <a:gd name="f3238" fmla="*/ f2666 1 f1650"/>
                <a:gd name="f3239" fmla="*/ f2667 1 f1651"/>
                <a:gd name="f3240" fmla="*/ f2668 1 f1650"/>
                <a:gd name="f3241" fmla="*/ f2669 1 f1650"/>
                <a:gd name="f3242" fmla="*/ f2670 1 f1651"/>
                <a:gd name="f3243" fmla="*/ f2671 1 f1650"/>
                <a:gd name="f3244" fmla="*/ f2672 1 f1651"/>
                <a:gd name="f3245" fmla="*/ f2673 1 f1650"/>
                <a:gd name="f3246" fmla="*/ f2674 1 f1651"/>
                <a:gd name="f3247" fmla="*/ f2675 1 f1650"/>
                <a:gd name="f3248" fmla="*/ f2676 1 f1651"/>
                <a:gd name="f3249" fmla="*/ f2677 1 f1650"/>
                <a:gd name="f3250" fmla="*/ f2678 1 f1651"/>
                <a:gd name="f3251" fmla="*/ f2679 1 f1650"/>
                <a:gd name="f3252" fmla="*/ f2680 1 f1651"/>
                <a:gd name="f3253" fmla="*/ f2681 1 f1650"/>
                <a:gd name="f3254" fmla="*/ f2682 1 f1651"/>
                <a:gd name="f3255" fmla="*/ f2683 1 f1650"/>
                <a:gd name="f3256" fmla="*/ f2684 1 f1651"/>
                <a:gd name="f3257" fmla="*/ f2685 1 f1650"/>
                <a:gd name="f3258" fmla="*/ f2686 1 f1651"/>
                <a:gd name="f3259" fmla="*/ f2687 1 f1650"/>
                <a:gd name="f3260" fmla="*/ f2688 1 f1651"/>
                <a:gd name="f3261" fmla="*/ f2689 1 f1650"/>
                <a:gd name="f3262" fmla="*/ f2690 1 f1651"/>
                <a:gd name="f3263" fmla="*/ f2691 1 f1650"/>
                <a:gd name="f3264" fmla="*/ f2692 1 f1651"/>
                <a:gd name="f3265" fmla="*/ f2693 1 f1650"/>
                <a:gd name="f3266" fmla="*/ f2694 1 f1651"/>
                <a:gd name="f3267" fmla="*/ f2695 1 f1650"/>
                <a:gd name="f3268" fmla="*/ f2696 1 f1651"/>
                <a:gd name="f3269" fmla="*/ f2697 1 f1650"/>
                <a:gd name="f3270" fmla="*/ f2698 1 f1651"/>
                <a:gd name="f3271" fmla="*/ f2699 1 f1650"/>
                <a:gd name="f3272" fmla="*/ f2700 1 f1651"/>
                <a:gd name="f3273" fmla="*/ f2701 1 f1650"/>
                <a:gd name="f3274" fmla="*/ f2702 1 f1651"/>
                <a:gd name="f3275" fmla="*/ f2703 1 f1650"/>
                <a:gd name="f3276" fmla="*/ f2704 1 f1651"/>
                <a:gd name="f3277" fmla="*/ f2705 1 f1650"/>
                <a:gd name="f3278" fmla="*/ f2706 1 f1651"/>
                <a:gd name="f3279" fmla="*/ f2707 1 f1650"/>
                <a:gd name="f3280" fmla="*/ f2708 1 f1651"/>
                <a:gd name="f3281" fmla="*/ f2709 1 f1650"/>
                <a:gd name="f3282" fmla="*/ f2710 1 f1651"/>
                <a:gd name="f3283" fmla="*/ f2711 1 f1650"/>
                <a:gd name="f3284" fmla="*/ f2712 1 f1651"/>
                <a:gd name="f3285" fmla="*/ f2713 1 f1650"/>
                <a:gd name="f3286" fmla="*/ f2714 1 f1651"/>
                <a:gd name="f3287" fmla="*/ f2715 1 f1650"/>
                <a:gd name="f3288" fmla="*/ f2716 1 f1651"/>
                <a:gd name="f3289" fmla="*/ f2717 1 f1650"/>
                <a:gd name="f3290" fmla="*/ f2718 1 f1651"/>
                <a:gd name="f3291" fmla="*/ f2719 1 f1650"/>
                <a:gd name="f3292" fmla="*/ f2720 1 f1651"/>
                <a:gd name="f3293" fmla="*/ f2721 1 f1650"/>
                <a:gd name="f3294" fmla="*/ f2722 1 f1651"/>
                <a:gd name="f3295" fmla="*/ f2723 1 f1650"/>
                <a:gd name="f3296" fmla="*/ f2724 1 f1651"/>
                <a:gd name="f3297" fmla="*/ f2725 1 f1650"/>
                <a:gd name="f3298" fmla="*/ f2726 1 f1651"/>
                <a:gd name="f3299" fmla="*/ f2727 1 f1650"/>
                <a:gd name="f3300" fmla="*/ f2728 1 f1651"/>
                <a:gd name="f3301" fmla="*/ f2729 1 f1650"/>
                <a:gd name="f3302" fmla="*/ f2730 1 f1651"/>
                <a:gd name="f3303" fmla="*/ f2731 1 f1650"/>
                <a:gd name="f3304" fmla="*/ f2732 1 f1651"/>
                <a:gd name="f3305" fmla="*/ f2733 1 f1650"/>
                <a:gd name="f3306" fmla="*/ f2734 1 f1651"/>
                <a:gd name="f3307" fmla="*/ f2735 1 f1650"/>
                <a:gd name="f3308" fmla="*/ f2736 1 f1651"/>
                <a:gd name="f3309" fmla="*/ f2737 1 f1650"/>
                <a:gd name="f3310" fmla="*/ f2738 1 f1651"/>
                <a:gd name="f3311" fmla="*/ f2739 1 f1650"/>
                <a:gd name="f3312" fmla="*/ f2740 1 f1651"/>
                <a:gd name="f3313" fmla="*/ f2741 1 f1650"/>
                <a:gd name="f3314" fmla="*/ f2742 1 f1651"/>
                <a:gd name="f3315" fmla="*/ f2743 1 f1650"/>
                <a:gd name="f3316" fmla="*/ f2744 1 f1651"/>
                <a:gd name="f3317" fmla="*/ f2745 1 f1650"/>
                <a:gd name="f3318" fmla="*/ f2746 1 f1651"/>
                <a:gd name="f3319" fmla="*/ f2747 1 f1650"/>
                <a:gd name="f3320" fmla="*/ f2748 1 f1651"/>
                <a:gd name="f3321" fmla="*/ f2749 1 f1650"/>
                <a:gd name="f3322" fmla="*/ f2750 1 f1651"/>
                <a:gd name="f3323" fmla="*/ f2751 1 f1650"/>
                <a:gd name="f3324" fmla="*/ f2752 1 f1651"/>
                <a:gd name="f3325" fmla="*/ f2753 1 f1650"/>
                <a:gd name="f3326" fmla="*/ f2754 1 f1651"/>
                <a:gd name="f3327" fmla="*/ f2755 1 f1650"/>
                <a:gd name="f3328" fmla="*/ f2756 1 f1651"/>
                <a:gd name="f3329" fmla="*/ f2757 1 f1650"/>
                <a:gd name="f3330" fmla="*/ f2758 1 f1651"/>
                <a:gd name="f3331" fmla="*/ f2759 1 f1650"/>
                <a:gd name="f3332" fmla="*/ f2760 1 f1651"/>
                <a:gd name="f3333" fmla="*/ f2761 1 f1650"/>
                <a:gd name="f3334" fmla="*/ f2762 1 f1651"/>
                <a:gd name="f3335" fmla="*/ f2763 1 f1650"/>
                <a:gd name="f3336" fmla="*/ f2764 1 f1651"/>
                <a:gd name="f3337" fmla="*/ f2765 1 f1650"/>
                <a:gd name="f3338" fmla="*/ f2766 1 f1651"/>
                <a:gd name="f3339" fmla="*/ f2767 1 f1650"/>
                <a:gd name="f3340" fmla="*/ f2768 1 f1651"/>
                <a:gd name="f3341" fmla="*/ f2769 1 f1650"/>
                <a:gd name="f3342" fmla="*/ f2770 1 f1651"/>
                <a:gd name="f3343" fmla="*/ f2771 1 f1650"/>
                <a:gd name="f3344" fmla="*/ f2772 1 f1651"/>
                <a:gd name="f3345" fmla="*/ f2773 1 f1650"/>
                <a:gd name="f3346" fmla="*/ f2774 1 f1651"/>
                <a:gd name="f3347" fmla="*/ f2775 1 f1650"/>
                <a:gd name="f3348" fmla="*/ f2776 1 f1651"/>
                <a:gd name="f3349" fmla="*/ f2777 1 f1650"/>
                <a:gd name="f3350" fmla="*/ f2778 1 f1651"/>
                <a:gd name="f3351" fmla="*/ f2779 1 f1650"/>
                <a:gd name="f3352" fmla="*/ f2780 1 f1651"/>
                <a:gd name="f3353" fmla="*/ f2781 1 f1650"/>
                <a:gd name="f3354" fmla="*/ f2782 1 f1651"/>
                <a:gd name="f3355" fmla="*/ f2783 1 f1650"/>
                <a:gd name="f3356" fmla="*/ f2784 1 f1651"/>
                <a:gd name="f3357" fmla="*/ f2785 1 f1650"/>
                <a:gd name="f3358" fmla="*/ f2786 1 f1651"/>
                <a:gd name="f3359" fmla="*/ f2787 1 f1650"/>
                <a:gd name="f3360" fmla="*/ f2788 1 f1651"/>
                <a:gd name="f3361" fmla="*/ f2789 f1641 1"/>
                <a:gd name="f3362" fmla="*/ f2790 f1641 1"/>
                <a:gd name="f3363" fmla="*/ f2792 f1642 1"/>
                <a:gd name="f3364" fmla="*/ f2791 f1642 1"/>
                <a:gd name="f3365" fmla="*/ f2793 f1641 1"/>
                <a:gd name="f3366" fmla="*/ f2794 f1642 1"/>
                <a:gd name="f3367" fmla="*/ f2795 f1642 1"/>
                <a:gd name="f3368" fmla="*/ f2796 f1641 1"/>
                <a:gd name="f3369" fmla="*/ f2797 f1642 1"/>
                <a:gd name="f3370" fmla="*/ f2798 f1641 1"/>
                <a:gd name="f3371" fmla="*/ f2799 f1642 1"/>
                <a:gd name="f3372" fmla="*/ f2800 f1641 1"/>
                <a:gd name="f3373" fmla="*/ f2801 f1642 1"/>
                <a:gd name="f3374" fmla="*/ f2802 f1641 1"/>
                <a:gd name="f3375" fmla="*/ f2803 f1642 1"/>
                <a:gd name="f3376" fmla="*/ f2804 f1641 1"/>
                <a:gd name="f3377" fmla="*/ f2805 f1642 1"/>
                <a:gd name="f3378" fmla="*/ f2806 f1641 1"/>
                <a:gd name="f3379" fmla="*/ f2807 f1642 1"/>
                <a:gd name="f3380" fmla="*/ f2808 f1641 1"/>
                <a:gd name="f3381" fmla="*/ f2809 f1642 1"/>
                <a:gd name="f3382" fmla="*/ f2810 f1641 1"/>
                <a:gd name="f3383" fmla="*/ f2811 f1642 1"/>
                <a:gd name="f3384" fmla="*/ f2812 f1641 1"/>
                <a:gd name="f3385" fmla="*/ f2813 f1642 1"/>
                <a:gd name="f3386" fmla="*/ f2814 f1641 1"/>
                <a:gd name="f3387" fmla="*/ f2815 f1642 1"/>
                <a:gd name="f3388" fmla="*/ f2816 f1641 1"/>
                <a:gd name="f3389" fmla="*/ f2817 f1642 1"/>
                <a:gd name="f3390" fmla="*/ f2818 f1641 1"/>
                <a:gd name="f3391" fmla="*/ f2819 f1642 1"/>
                <a:gd name="f3392" fmla="*/ f2820 f1641 1"/>
                <a:gd name="f3393" fmla="*/ f2821 f1642 1"/>
                <a:gd name="f3394" fmla="*/ f2822 f1641 1"/>
                <a:gd name="f3395" fmla="*/ f2823 f1642 1"/>
                <a:gd name="f3396" fmla="*/ f2824 f1641 1"/>
                <a:gd name="f3397" fmla="*/ f2825 f1642 1"/>
                <a:gd name="f3398" fmla="*/ f2826 f1641 1"/>
                <a:gd name="f3399" fmla="*/ f2827 f1642 1"/>
                <a:gd name="f3400" fmla="*/ f2828 f1641 1"/>
                <a:gd name="f3401" fmla="*/ f2829 f1642 1"/>
                <a:gd name="f3402" fmla="*/ f2830 f1641 1"/>
                <a:gd name="f3403" fmla="*/ f2831 f1642 1"/>
                <a:gd name="f3404" fmla="*/ f2832 f1641 1"/>
                <a:gd name="f3405" fmla="*/ f2833 f1642 1"/>
                <a:gd name="f3406" fmla="*/ f2834 f1641 1"/>
                <a:gd name="f3407" fmla="*/ f2835 f1642 1"/>
                <a:gd name="f3408" fmla="*/ f2836 f1641 1"/>
                <a:gd name="f3409" fmla="*/ f2837 f1642 1"/>
                <a:gd name="f3410" fmla="*/ f2838 f1641 1"/>
                <a:gd name="f3411" fmla="*/ f2839 f1642 1"/>
                <a:gd name="f3412" fmla="*/ f2840 f1641 1"/>
                <a:gd name="f3413" fmla="*/ f2841 f1642 1"/>
                <a:gd name="f3414" fmla="*/ f2842 f1641 1"/>
                <a:gd name="f3415" fmla="*/ f2843 f1642 1"/>
                <a:gd name="f3416" fmla="*/ f2844 f1641 1"/>
                <a:gd name="f3417" fmla="*/ f2845 f1642 1"/>
                <a:gd name="f3418" fmla="*/ f2846 f1641 1"/>
                <a:gd name="f3419" fmla="*/ f2847 f1642 1"/>
                <a:gd name="f3420" fmla="*/ f2848 f1641 1"/>
                <a:gd name="f3421" fmla="*/ f2849 f1642 1"/>
                <a:gd name="f3422" fmla="*/ f2850 f1641 1"/>
                <a:gd name="f3423" fmla="*/ f2851 f1642 1"/>
                <a:gd name="f3424" fmla="*/ f2852 f1641 1"/>
                <a:gd name="f3425" fmla="*/ f2853 f1642 1"/>
                <a:gd name="f3426" fmla="*/ f2854 f1641 1"/>
                <a:gd name="f3427" fmla="*/ f2855 f1642 1"/>
                <a:gd name="f3428" fmla="*/ f2856 f1641 1"/>
                <a:gd name="f3429" fmla="*/ f2857 f1642 1"/>
                <a:gd name="f3430" fmla="*/ f2858 f1641 1"/>
                <a:gd name="f3431" fmla="*/ f2859 f1642 1"/>
                <a:gd name="f3432" fmla="*/ f2860 f1641 1"/>
                <a:gd name="f3433" fmla="*/ f2861 f1642 1"/>
                <a:gd name="f3434" fmla="*/ f2862 f1641 1"/>
                <a:gd name="f3435" fmla="*/ f2863 f1642 1"/>
                <a:gd name="f3436" fmla="*/ f2864 f1641 1"/>
                <a:gd name="f3437" fmla="*/ f2865 f1642 1"/>
                <a:gd name="f3438" fmla="*/ f2866 f1641 1"/>
                <a:gd name="f3439" fmla="*/ f2867 f1642 1"/>
                <a:gd name="f3440" fmla="*/ f2868 f1641 1"/>
                <a:gd name="f3441" fmla="*/ f2869 f1642 1"/>
                <a:gd name="f3442" fmla="*/ f2870 f1641 1"/>
                <a:gd name="f3443" fmla="*/ f2871 f1642 1"/>
                <a:gd name="f3444" fmla="*/ f2872 f1641 1"/>
                <a:gd name="f3445" fmla="*/ f2873 f1642 1"/>
                <a:gd name="f3446" fmla="*/ f2874 f1641 1"/>
                <a:gd name="f3447" fmla="*/ f2875 f1642 1"/>
                <a:gd name="f3448" fmla="*/ f2876 f1641 1"/>
                <a:gd name="f3449" fmla="*/ f2877 f1642 1"/>
                <a:gd name="f3450" fmla="*/ f2878 f1641 1"/>
                <a:gd name="f3451" fmla="*/ f2879 f1642 1"/>
                <a:gd name="f3452" fmla="*/ f2880 f1641 1"/>
                <a:gd name="f3453" fmla="*/ f2881 f1642 1"/>
                <a:gd name="f3454" fmla="*/ f2882 f1641 1"/>
                <a:gd name="f3455" fmla="*/ f2883 f1642 1"/>
                <a:gd name="f3456" fmla="*/ f2884 f1641 1"/>
                <a:gd name="f3457" fmla="*/ f2885 f1642 1"/>
                <a:gd name="f3458" fmla="*/ f2886 f1641 1"/>
                <a:gd name="f3459" fmla="*/ f2887 f1642 1"/>
                <a:gd name="f3460" fmla="*/ f2888 f1641 1"/>
                <a:gd name="f3461" fmla="*/ f2889 f1642 1"/>
                <a:gd name="f3462" fmla="*/ f2890 f1641 1"/>
                <a:gd name="f3463" fmla="*/ f2891 f1642 1"/>
                <a:gd name="f3464" fmla="*/ f2892 f1641 1"/>
                <a:gd name="f3465" fmla="*/ f2893 f1642 1"/>
                <a:gd name="f3466" fmla="*/ f2894 f1641 1"/>
                <a:gd name="f3467" fmla="*/ f2895 f1642 1"/>
                <a:gd name="f3468" fmla="*/ f2896 f1641 1"/>
                <a:gd name="f3469" fmla="*/ f2897 f1642 1"/>
                <a:gd name="f3470" fmla="*/ f2898 f1641 1"/>
                <a:gd name="f3471" fmla="*/ f2899 f1642 1"/>
                <a:gd name="f3472" fmla="*/ f2900 f1641 1"/>
                <a:gd name="f3473" fmla="*/ f2901 f1642 1"/>
                <a:gd name="f3474" fmla="*/ f2902 f1641 1"/>
                <a:gd name="f3475" fmla="*/ f2903 f1642 1"/>
                <a:gd name="f3476" fmla="*/ f2904 f1641 1"/>
                <a:gd name="f3477" fmla="*/ f2905 f1642 1"/>
                <a:gd name="f3478" fmla="*/ f2906 f1641 1"/>
                <a:gd name="f3479" fmla="*/ f2907 f1642 1"/>
                <a:gd name="f3480" fmla="*/ f2908 f1641 1"/>
                <a:gd name="f3481" fmla="*/ f2909 f1642 1"/>
                <a:gd name="f3482" fmla="*/ f2910 f1641 1"/>
                <a:gd name="f3483" fmla="*/ f2911 f1642 1"/>
                <a:gd name="f3484" fmla="*/ f2912 f1641 1"/>
                <a:gd name="f3485" fmla="*/ f2913 f1642 1"/>
                <a:gd name="f3486" fmla="*/ f2914 f1641 1"/>
                <a:gd name="f3487" fmla="*/ f2915 f1642 1"/>
                <a:gd name="f3488" fmla="*/ f2916 f1641 1"/>
                <a:gd name="f3489" fmla="*/ f2917 f1642 1"/>
                <a:gd name="f3490" fmla="*/ f2918 f1641 1"/>
                <a:gd name="f3491" fmla="*/ f2919 f1642 1"/>
                <a:gd name="f3492" fmla="*/ f2920 f1641 1"/>
                <a:gd name="f3493" fmla="*/ f2921 f1642 1"/>
                <a:gd name="f3494" fmla="*/ f2922 f1641 1"/>
                <a:gd name="f3495" fmla="*/ f2923 f1642 1"/>
                <a:gd name="f3496" fmla="*/ f2924 f1641 1"/>
                <a:gd name="f3497" fmla="*/ f2925 f1642 1"/>
                <a:gd name="f3498" fmla="*/ f2926 f1641 1"/>
                <a:gd name="f3499" fmla="*/ f2927 f1642 1"/>
                <a:gd name="f3500" fmla="*/ f2928 f1641 1"/>
                <a:gd name="f3501" fmla="*/ f2929 f1642 1"/>
                <a:gd name="f3502" fmla="*/ f2930 f1641 1"/>
                <a:gd name="f3503" fmla="*/ f2931 f1642 1"/>
                <a:gd name="f3504" fmla="*/ f2932 f1641 1"/>
                <a:gd name="f3505" fmla="*/ f2933 f1642 1"/>
                <a:gd name="f3506" fmla="*/ f2934 f1641 1"/>
                <a:gd name="f3507" fmla="*/ f2935 f1642 1"/>
                <a:gd name="f3508" fmla="*/ f2936 f1641 1"/>
                <a:gd name="f3509" fmla="*/ f2937 f1642 1"/>
                <a:gd name="f3510" fmla="*/ f2938 f1641 1"/>
                <a:gd name="f3511" fmla="*/ f2939 f1642 1"/>
                <a:gd name="f3512" fmla="*/ f2940 f1641 1"/>
                <a:gd name="f3513" fmla="*/ f2941 f1642 1"/>
                <a:gd name="f3514" fmla="*/ f2942 f1641 1"/>
                <a:gd name="f3515" fmla="*/ f2943 f1642 1"/>
                <a:gd name="f3516" fmla="*/ f2944 f1641 1"/>
                <a:gd name="f3517" fmla="*/ f2945 f1642 1"/>
                <a:gd name="f3518" fmla="*/ f2946 f1641 1"/>
                <a:gd name="f3519" fmla="*/ f2947 f1642 1"/>
                <a:gd name="f3520" fmla="*/ f2948 f1641 1"/>
                <a:gd name="f3521" fmla="*/ f2949 f1642 1"/>
                <a:gd name="f3522" fmla="*/ f2950 f1641 1"/>
                <a:gd name="f3523" fmla="*/ f2951 f1642 1"/>
                <a:gd name="f3524" fmla="*/ f2952 f1641 1"/>
                <a:gd name="f3525" fmla="*/ f2953 f1642 1"/>
                <a:gd name="f3526" fmla="*/ f2954 f1641 1"/>
                <a:gd name="f3527" fmla="*/ f2955 f1642 1"/>
                <a:gd name="f3528" fmla="*/ f2956 f1641 1"/>
                <a:gd name="f3529" fmla="*/ f2957 f1642 1"/>
                <a:gd name="f3530" fmla="*/ f2958 f1641 1"/>
                <a:gd name="f3531" fmla="*/ f2959 f1642 1"/>
                <a:gd name="f3532" fmla="*/ f2960 f1641 1"/>
                <a:gd name="f3533" fmla="*/ f2961 f1642 1"/>
                <a:gd name="f3534" fmla="*/ f2962 f1641 1"/>
                <a:gd name="f3535" fmla="*/ f2963 f1641 1"/>
                <a:gd name="f3536" fmla="*/ f2964 f1642 1"/>
                <a:gd name="f3537" fmla="*/ f2965 f1641 1"/>
                <a:gd name="f3538" fmla="*/ f2966 f1641 1"/>
                <a:gd name="f3539" fmla="*/ f2967 f1642 1"/>
                <a:gd name="f3540" fmla="*/ f2968 f1641 1"/>
                <a:gd name="f3541" fmla="*/ f2969 f1642 1"/>
                <a:gd name="f3542" fmla="*/ f2970 f1641 1"/>
                <a:gd name="f3543" fmla="*/ f2971 f1642 1"/>
                <a:gd name="f3544" fmla="*/ f2972 f1641 1"/>
                <a:gd name="f3545" fmla="*/ f2973 f1642 1"/>
                <a:gd name="f3546" fmla="*/ f2974 f1641 1"/>
                <a:gd name="f3547" fmla="*/ f2975 f1642 1"/>
                <a:gd name="f3548" fmla="*/ f2976 f1641 1"/>
                <a:gd name="f3549" fmla="*/ f2977 f1642 1"/>
                <a:gd name="f3550" fmla="*/ f2978 f1641 1"/>
                <a:gd name="f3551" fmla="*/ f2979 f1642 1"/>
                <a:gd name="f3552" fmla="*/ f2980 f1641 1"/>
                <a:gd name="f3553" fmla="*/ f2981 f1642 1"/>
                <a:gd name="f3554" fmla="*/ f2982 f1641 1"/>
                <a:gd name="f3555" fmla="*/ f2983 f1642 1"/>
                <a:gd name="f3556" fmla="*/ f2984 f1641 1"/>
                <a:gd name="f3557" fmla="*/ f2985 f1642 1"/>
                <a:gd name="f3558" fmla="*/ f2986 f1641 1"/>
                <a:gd name="f3559" fmla="*/ f2987 f1642 1"/>
                <a:gd name="f3560" fmla="*/ f2988 f1641 1"/>
                <a:gd name="f3561" fmla="*/ f2989 f1642 1"/>
                <a:gd name="f3562" fmla="*/ f2990 f1641 1"/>
                <a:gd name="f3563" fmla="*/ f2991 f1642 1"/>
                <a:gd name="f3564" fmla="*/ f2992 f1641 1"/>
                <a:gd name="f3565" fmla="*/ f2993 f1642 1"/>
                <a:gd name="f3566" fmla="*/ f2994 f1641 1"/>
                <a:gd name="f3567" fmla="*/ f2995 f1642 1"/>
                <a:gd name="f3568" fmla="*/ f2996 f1641 1"/>
                <a:gd name="f3569" fmla="*/ f2997 f1642 1"/>
                <a:gd name="f3570" fmla="*/ f2998 f1641 1"/>
                <a:gd name="f3571" fmla="*/ f2999 f1642 1"/>
                <a:gd name="f3572" fmla="*/ f3000 f1641 1"/>
                <a:gd name="f3573" fmla="*/ f3001 f1642 1"/>
                <a:gd name="f3574" fmla="*/ f3002 f1641 1"/>
                <a:gd name="f3575" fmla="*/ f3003 f1642 1"/>
                <a:gd name="f3576" fmla="*/ f3004 f1641 1"/>
                <a:gd name="f3577" fmla="*/ f3005 f1642 1"/>
                <a:gd name="f3578" fmla="*/ f3006 f1641 1"/>
                <a:gd name="f3579" fmla="*/ f3007 f1642 1"/>
                <a:gd name="f3580" fmla="*/ f3008 f1641 1"/>
                <a:gd name="f3581" fmla="*/ f3009 f1642 1"/>
                <a:gd name="f3582" fmla="*/ f3010 f1641 1"/>
                <a:gd name="f3583" fmla="*/ f3011 f1642 1"/>
                <a:gd name="f3584" fmla="*/ f3012 f1641 1"/>
                <a:gd name="f3585" fmla="*/ f3013 f1642 1"/>
                <a:gd name="f3586" fmla="*/ f3014 f1641 1"/>
                <a:gd name="f3587" fmla="*/ f3015 f1642 1"/>
                <a:gd name="f3588" fmla="*/ f3016 f1641 1"/>
                <a:gd name="f3589" fmla="*/ f3017 f1642 1"/>
                <a:gd name="f3590" fmla="*/ f3018 f1641 1"/>
                <a:gd name="f3591" fmla="*/ f3019 f1642 1"/>
                <a:gd name="f3592" fmla="*/ f3020 f1641 1"/>
                <a:gd name="f3593" fmla="*/ f3021 f1642 1"/>
                <a:gd name="f3594" fmla="*/ f3022 f1641 1"/>
                <a:gd name="f3595" fmla="*/ f3023 f1642 1"/>
                <a:gd name="f3596" fmla="*/ f3024 f1641 1"/>
                <a:gd name="f3597" fmla="*/ f3025 f1642 1"/>
                <a:gd name="f3598" fmla="*/ f3026 f1641 1"/>
                <a:gd name="f3599" fmla="*/ f3027 f1642 1"/>
                <a:gd name="f3600" fmla="*/ f3028 f1641 1"/>
                <a:gd name="f3601" fmla="*/ f3029 f1642 1"/>
                <a:gd name="f3602" fmla="*/ f3030 f1641 1"/>
                <a:gd name="f3603" fmla="*/ f3031 f1642 1"/>
                <a:gd name="f3604" fmla="*/ f3032 f1641 1"/>
                <a:gd name="f3605" fmla="*/ f3033 f1642 1"/>
                <a:gd name="f3606" fmla="*/ f3034 f1641 1"/>
                <a:gd name="f3607" fmla="*/ f3035 f1642 1"/>
                <a:gd name="f3608" fmla="*/ f3036 f1641 1"/>
                <a:gd name="f3609" fmla="*/ f3037 f1642 1"/>
                <a:gd name="f3610" fmla="*/ f3038 f1641 1"/>
                <a:gd name="f3611" fmla="*/ f3039 f1642 1"/>
                <a:gd name="f3612" fmla="*/ f3040 f1641 1"/>
                <a:gd name="f3613" fmla="*/ f3041 f1642 1"/>
                <a:gd name="f3614" fmla="*/ f3042 f1641 1"/>
                <a:gd name="f3615" fmla="*/ f3043 f1642 1"/>
                <a:gd name="f3616" fmla="*/ f3044 f1641 1"/>
                <a:gd name="f3617" fmla="*/ f3045 f1642 1"/>
                <a:gd name="f3618" fmla="*/ f3046 f1641 1"/>
                <a:gd name="f3619" fmla="*/ f3047 f1642 1"/>
                <a:gd name="f3620" fmla="*/ f3048 f1641 1"/>
                <a:gd name="f3621" fmla="*/ f3049 f1642 1"/>
                <a:gd name="f3622" fmla="*/ f3050 f1641 1"/>
                <a:gd name="f3623" fmla="*/ f3051 f1642 1"/>
                <a:gd name="f3624" fmla="*/ f3052 f1641 1"/>
                <a:gd name="f3625" fmla="*/ f3053 f1642 1"/>
                <a:gd name="f3626" fmla="*/ f3054 f1641 1"/>
                <a:gd name="f3627" fmla="*/ f3055 f1642 1"/>
                <a:gd name="f3628" fmla="*/ f3056 f1641 1"/>
                <a:gd name="f3629" fmla="*/ f3057 f1642 1"/>
                <a:gd name="f3630" fmla="*/ f3058 f1641 1"/>
                <a:gd name="f3631" fmla="*/ f3059 f1642 1"/>
                <a:gd name="f3632" fmla="*/ f3060 f1641 1"/>
                <a:gd name="f3633" fmla="*/ f3061 f1642 1"/>
                <a:gd name="f3634" fmla="*/ f3062 f1641 1"/>
                <a:gd name="f3635" fmla="*/ f3063 f1642 1"/>
                <a:gd name="f3636" fmla="*/ f3064 f1642 1"/>
                <a:gd name="f3637" fmla="*/ f3065 f1641 1"/>
                <a:gd name="f3638" fmla="*/ f3066 f1642 1"/>
                <a:gd name="f3639" fmla="*/ f3067 f1641 1"/>
                <a:gd name="f3640" fmla="*/ f3068 f1642 1"/>
                <a:gd name="f3641" fmla="*/ f3069 f1641 1"/>
                <a:gd name="f3642" fmla="*/ f3070 f1642 1"/>
                <a:gd name="f3643" fmla="*/ f3071 f1641 1"/>
                <a:gd name="f3644" fmla="*/ f3072 f1642 1"/>
                <a:gd name="f3645" fmla="*/ f3073 f1641 1"/>
                <a:gd name="f3646" fmla="*/ f3074 f1642 1"/>
                <a:gd name="f3647" fmla="*/ f3075 f1641 1"/>
                <a:gd name="f3648" fmla="*/ f3076 f1642 1"/>
                <a:gd name="f3649" fmla="*/ f3077 f1641 1"/>
                <a:gd name="f3650" fmla="*/ f3078 f1642 1"/>
                <a:gd name="f3651" fmla="*/ f3079 f1641 1"/>
                <a:gd name="f3652" fmla="*/ f3080 f1642 1"/>
                <a:gd name="f3653" fmla="*/ f3081 f1641 1"/>
                <a:gd name="f3654" fmla="*/ f3082 f1642 1"/>
                <a:gd name="f3655" fmla="*/ f3083 f1641 1"/>
                <a:gd name="f3656" fmla="*/ f3084 f1642 1"/>
                <a:gd name="f3657" fmla="*/ f3085 f1641 1"/>
                <a:gd name="f3658" fmla="*/ f3086 f1642 1"/>
                <a:gd name="f3659" fmla="*/ f3087 f1641 1"/>
                <a:gd name="f3660" fmla="*/ f3088 f1642 1"/>
                <a:gd name="f3661" fmla="*/ f3089 f1641 1"/>
                <a:gd name="f3662" fmla="*/ f3090 f1642 1"/>
                <a:gd name="f3663" fmla="*/ f3091 f1641 1"/>
                <a:gd name="f3664" fmla="*/ f3092 f1642 1"/>
                <a:gd name="f3665" fmla="*/ f3093 f1641 1"/>
                <a:gd name="f3666" fmla="*/ f3094 f1642 1"/>
                <a:gd name="f3667" fmla="*/ f3095 f1641 1"/>
                <a:gd name="f3668" fmla="*/ f3096 f1642 1"/>
                <a:gd name="f3669" fmla="*/ f3097 f1641 1"/>
                <a:gd name="f3670" fmla="*/ f3098 f1642 1"/>
                <a:gd name="f3671" fmla="*/ f3099 f1641 1"/>
                <a:gd name="f3672" fmla="*/ f3100 f1642 1"/>
                <a:gd name="f3673" fmla="*/ f3101 f1641 1"/>
                <a:gd name="f3674" fmla="*/ f3102 f1642 1"/>
                <a:gd name="f3675" fmla="*/ f3103 f1641 1"/>
                <a:gd name="f3676" fmla="*/ f3104 f1642 1"/>
                <a:gd name="f3677" fmla="*/ f3105 f1641 1"/>
                <a:gd name="f3678" fmla="*/ f3106 f1642 1"/>
                <a:gd name="f3679" fmla="*/ f3107 f1641 1"/>
                <a:gd name="f3680" fmla="*/ f3108 f1642 1"/>
                <a:gd name="f3681" fmla="*/ f3109 f1641 1"/>
                <a:gd name="f3682" fmla="*/ f3110 f1642 1"/>
                <a:gd name="f3683" fmla="*/ f3111 f1641 1"/>
                <a:gd name="f3684" fmla="*/ f3112 f1642 1"/>
                <a:gd name="f3685" fmla="*/ f3113 f1641 1"/>
                <a:gd name="f3686" fmla="*/ f3114 f1642 1"/>
                <a:gd name="f3687" fmla="*/ f3115 f1641 1"/>
                <a:gd name="f3688" fmla="*/ f3116 f1642 1"/>
                <a:gd name="f3689" fmla="*/ f3117 f1641 1"/>
                <a:gd name="f3690" fmla="*/ f3118 f1642 1"/>
                <a:gd name="f3691" fmla="*/ f3119 f1641 1"/>
                <a:gd name="f3692" fmla="*/ f3120 f1642 1"/>
                <a:gd name="f3693" fmla="*/ f3121 f1641 1"/>
                <a:gd name="f3694" fmla="*/ f3122 f1642 1"/>
                <a:gd name="f3695" fmla="*/ f3123 f1641 1"/>
                <a:gd name="f3696" fmla="*/ f3124 f1642 1"/>
                <a:gd name="f3697" fmla="*/ f3125 f1641 1"/>
                <a:gd name="f3698" fmla="*/ f3126 f1642 1"/>
                <a:gd name="f3699" fmla="*/ f3127 f1641 1"/>
                <a:gd name="f3700" fmla="*/ f3128 f1642 1"/>
                <a:gd name="f3701" fmla="*/ f3129 f1641 1"/>
                <a:gd name="f3702" fmla="*/ f3130 f1642 1"/>
                <a:gd name="f3703" fmla="*/ f3131 f1641 1"/>
                <a:gd name="f3704" fmla="*/ f3132 f1642 1"/>
                <a:gd name="f3705" fmla="*/ f3133 f1641 1"/>
                <a:gd name="f3706" fmla="*/ f3134 f1642 1"/>
                <a:gd name="f3707" fmla="*/ f3135 f1641 1"/>
                <a:gd name="f3708" fmla="*/ f3136 f1642 1"/>
                <a:gd name="f3709" fmla="*/ f3137 f1641 1"/>
                <a:gd name="f3710" fmla="*/ f3138 f1642 1"/>
                <a:gd name="f3711" fmla="*/ f3139 f1641 1"/>
                <a:gd name="f3712" fmla="*/ f3140 f1642 1"/>
                <a:gd name="f3713" fmla="*/ f3141 f1641 1"/>
                <a:gd name="f3714" fmla="*/ f3142 f1642 1"/>
                <a:gd name="f3715" fmla="*/ f3143 f1641 1"/>
                <a:gd name="f3716" fmla="*/ f3144 f1642 1"/>
                <a:gd name="f3717" fmla="*/ f3145 f1641 1"/>
                <a:gd name="f3718" fmla="*/ f3146 f1642 1"/>
                <a:gd name="f3719" fmla="*/ f3147 f1641 1"/>
                <a:gd name="f3720" fmla="*/ f3148 f1642 1"/>
                <a:gd name="f3721" fmla="*/ f3149 f1641 1"/>
                <a:gd name="f3722" fmla="*/ f3150 f1642 1"/>
                <a:gd name="f3723" fmla="*/ f3151 f1641 1"/>
                <a:gd name="f3724" fmla="*/ f3152 f1642 1"/>
                <a:gd name="f3725" fmla="*/ f3153 f1641 1"/>
                <a:gd name="f3726" fmla="*/ f3154 f1642 1"/>
                <a:gd name="f3727" fmla="*/ f3155 f1641 1"/>
                <a:gd name="f3728" fmla="*/ f3156 f1642 1"/>
                <a:gd name="f3729" fmla="*/ f3157 f1642 1"/>
                <a:gd name="f3730" fmla="*/ f3158 f1641 1"/>
                <a:gd name="f3731" fmla="*/ f3159 f1642 1"/>
                <a:gd name="f3732" fmla="*/ f3160 f1641 1"/>
                <a:gd name="f3733" fmla="*/ f3161 f1642 1"/>
                <a:gd name="f3734" fmla="*/ f3162 f1641 1"/>
                <a:gd name="f3735" fmla="*/ f3163 f1641 1"/>
                <a:gd name="f3736" fmla="*/ f3164 f1642 1"/>
                <a:gd name="f3737" fmla="*/ f3165 f1641 1"/>
                <a:gd name="f3738" fmla="*/ f3166 f1642 1"/>
                <a:gd name="f3739" fmla="*/ f3167 f1641 1"/>
                <a:gd name="f3740" fmla="*/ f3168 f1642 1"/>
                <a:gd name="f3741" fmla="*/ f3169 f1641 1"/>
                <a:gd name="f3742" fmla="*/ f3170 f1642 1"/>
                <a:gd name="f3743" fmla="*/ f3171 f1641 1"/>
                <a:gd name="f3744" fmla="*/ f3172 f1642 1"/>
                <a:gd name="f3745" fmla="*/ f3173 f1641 1"/>
                <a:gd name="f3746" fmla="*/ f3174 f1642 1"/>
                <a:gd name="f3747" fmla="*/ f3175 f1641 1"/>
                <a:gd name="f3748" fmla="*/ f3176 f1642 1"/>
                <a:gd name="f3749" fmla="*/ f3177 f1641 1"/>
                <a:gd name="f3750" fmla="*/ f3178 f1642 1"/>
                <a:gd name="f3751" fmla="*/ f3179 f1641 1"/>
                <a:gd name="f3752" fmla="*/ f3180 f1642 1"/>
                <a:gd name="f3753" fmla="*/ f3181 f1641 1"/>
                <a:gd name="f3754" fmla="*/ f3182 f1642 1"/>
                <a:gd name="f3755" fmla="*/ f3183 f1641 1"/>
                <a:gd name="f3756" fmla="*/ f3184 f1642 1"/>
                <a:gd name="f3757" fmla="*/ f3185 f1641 1"/>
                <a:gd name="f3758" fmla="*/ f3186 f1642 1"/>
                <a:gd name="f3759" fmla="*/ f3187 f1641 1"/>
                <a:gd name="f3760" fmla="*/ f3188 f1642 1"/>
                <a:gd name="f3761" fmla="*/ f3189 f1641 1"/>
                <a:gd name="f3762" fmla="*/ f3190 f1642 1"/>
                <a:gd name="f3763" fmla="*/ f3191 f1641 1"/>
                <a:gd name="f3764" fmla="*/ f3192 f1642 1"/>
                <a:gd name="f3765" fmla="*/ f3193 f1641 1"/>
                <a:gd name="f3766" fmla="*/ f3194 f1642 1"/>
                <a:gd name="f3767" fmla="*/ f3195 f1641 1"/>
                <a:gd name="f3768" fmla="*/ f3196 f1642 1"/>
                <a:gd name="f3769" fmla="*/ f3197 f1641 1"/>
                <a:gd name="f3770" fmla="*/ f3198 f1642 1"/>
                <a:gd name="f3771" fmla="*/ f3199 f1641 1"/>
                <a:gd name="f3772" fmla="*/ f3200 f1642 1"/>
                <a:gd name="f3773" fmla="*/ f3201 f1641 1"/>
                <a:gd name="f3774" fmla="*/ f3202 f1642 1"/>
                <a:gd name="f3775" fmla="*/ f3203 f1641 1"/>
                <a:gd name="f3776" fmla="*/ f3204 f1642 1"/>
                <a:gd name="f3777" fmla="*/ f3205 f1641 1"/>
                <a:gd name="f3778" fmla="*/ f3206 f1642 1"/>
                <a:gd name="f3779" fmla="*/ f3207 f1641 1"/>
                <a:gd name="f3780" fmla="*/ f3208 f1642 1"/>
                <a:gd name="f3781" fmla="*/ f3209 f1641 1"/>
                <a:gd name="f3782" fmla="*/ f3210 f1642 1"/>
                <a:gd name="f3783" fmla="*/ f3211 f1641 1"/>
                <a:gd name="f3784" fmla="*/ f3212 f1642 1"/>
                <a:gd name="f3785" fmla="*/ f3213 f1641 1"/>
                <a:gd name="f3786" fmla="*/ f3214 f1642 1"/>
                <a:gd name="f3787" fmla="*/ f3215 f1641 1"/>
                <a:gd name="f3788" fmla="*/ f3216 f1642 1"/>
                <a:gd name="f3789" fmla="*/ f3217 f1641 1"/>
                <a:gd name="f3790" fmla="*/ f3218 f1642 1"/>
                <a:gd name="f3791" fmla="*/ f3219 f1641 1"/>
                <a:gd name="f3792" fmla="*/ f3220 f1642 1"/>
                <a:gd name="f3793" fmla="*/ f3221 f1641 1"/>
                <a:gd name="f3794" fmla="*/ f3222 f1642 1"/>
                <a:gd name="f3795" fmla="*/ f3223 f1641 1"/>
                <a:gd name="f3796" fmla="*/ f3224 f1642 1"/>
                <a:gd name="f3797" fmla="*/ f3225 f1641 1"/>
                <a:gd name="f3798" fmla="*/ f3226 f1642 1"/>
                <a:gd name="f3799" fmla="*/ f3227 f1641 1"/>
                <a:gd name="f3800" fmla="*/ f3228 f1642 1"/>
                <a:gd name="f3801" fmla="*/ f3229 f1641 1"/>
                <a:gd name="f3802" fmla="*/ f3230 f1641 1"/>
                <a:gd name="f3803" fmla="*/ f3231 f1642 1"/>
                <a:gd name="f3804" fmla="*/ f3232 f1641 1"/>
                <a:gd name="f3805" fmla="*/ f3233 f1642 1"/>
                <a:gd name="f3806" fmla="*/ f3234 f1641 1"/>
                <a:gd name="f3807" fmla="*/ f3235 f1642 1"/>
                <a:gd name="f3808" fmla="*/ f3236 f1641 1"/>
                <a:gd name="f3809" fmla="*/ f3237 f1642 1"/>
                <a:gd name="f3810" fmla="*/ f3238 f1641 1"/>
                <a:gd name="f3811" fmla="*/ f3239 f1642 1"/>
                <a:gd name="f3812" fmla="*/ f3240 f1641 1"/>
                <a:gd name="f3813" fmla="*/ f3241 f1641 1"/>
                <a:gd name="f3814" fmla="*/ f3242 f1642 1"/>
                <a:gd name="f3815" fmla="*/ f3243 f1641 1"/>
                <a:gd name="f3816" fmla="*/ f3244 f1642 1"/>
                <a:gd name="f3817" fmla="*/ f3245 f1641 1"/>
                <a:gd name="f3818" fmla="*/ f3246 f1642 1"/>
                <a:gd name="f3819" fmla="*/ f3247 f1641 1"/>
                <a:gd name="f3820" fmla="*/ f3248 f1642 1"/>
                <a:gd name="f3821" fmla="*/ f3249 f1641 1"/>
                <a:gd name="f3822" fmla="*/ f3250 f1642 1"/>
                <a:gd name="f3823" fmla="*/ f3251 f1641 1"/>
                <a:gd name="f3824" fmla="*/ f3252 f1642 1"/>
                <a:gd name="f3825" fmla="*/ f3253 f1641 1"/>
                <a:gd name="f3826" fmla="*/ f3254 f1642 1"/>
                <a:gd name="f3827" fmla="*/ f3255 f1641 1"/>
                <a:gd name="f3828" fmla="*/ f3256 f1642 1"/>
                <a:gd name="f3829" fmla="*/ f3257 f1641 1"/>
                <a:gd name="f3830" fmla="*/ f3258 f1642 1"/>
                <a:gd name="f3831" fmla="*/ f3259 f1641 1"/>
                <a:gd name="f3832" fmla="*/ f3260 f1642 1"/>
                <a:gd name="f3833" fmla="*/ f3261 f1641 1"/>
                <a:gd name="f3834" fmla="*/ f3262 f1642 1"/>
                <a:gd name="f3835" fmla="*/ f3263 f1641 1"/>
                <a:gd name="f3836" fmla="*/ f3264 f1642 1"/>
                <a:gd name="f3837" fmla="*/ f3265 f1641 1"/>
                <a:gd name="f3838" fmla="*/ f3266 f1642 1"/>
                <a:gd name="f3839" fmla="*/ f3267 f1641 1"/>
                <a:gd name="f3840" fmla="*/ f3268 f1642 1"/>
                <a:gd name="f3841" fmla="*/ f3269 f1641 1"/>
                <a:gd name="f3842" fmla="*/ f3270 f1642 1"/>
                <a:gd name="f3843" fmla="*/ f3271 f1641 1"/>
                <a:gd name="f3844" fmla="*/ f3272 f1642 1"/>
                <a:gd name="f3845" fmla="*/ f3273 f1641 1"/>
                <a:gd name="f3846" fmla="*/ f3274 f1642 1"/>
                <a:gd name="f3847" fmla="*/ f3275 f1641 1"/>
                <a:gd name="f3848" fmla="*/ f3276 f1642 1"/>
                <a:gd name="f3849" fmla="*/ f3277 f1641 1"/>
                <a:gd name="f3850" fmla="*/ f3278 f1642 1"/>
                <a:gd name="f3851" fmla="*/ f3279 f1641 1"/>
                <a:gd name="f3852" fmla="*/ f3280 f1642 1"/>
                <a:gd name="f3853" fmla="*/ f3281 f1641 1"/>
                <a:gd name="f3854" fmla="*/ f3282 f1642 1"/>
                <a:gd name="f3855" fmla="*/ f3283 f1641 1"/>
                <a:gd name="f3856" fmla="*/ f3284 f1642 1"/>
                <a:gd name="f3857" fmla="*/ f3285 f1641 1"/>
                <a:gd name="f3858" fmla="*/ f3286 f1642 1"/>
                <a:gd name="f3859" fmla="*/ f3287 f1641 1"/>
                <a:gd name="f3860" fmla="*/ f3288 f1642 1"/>
                <a:gd name="f3861" fmla="*/ f3289 f1641 1"/>
                <a:gd name="f3862" fmla="*/ f3290 f1642 1"/>
                <a:gd name="f3863" fmla="*/ f3291 f1641 1"/>
                <a:gd name="f3864" fmla="*/ f3292 f1642 1"/>
                <a:gd name="f3865" fmla="*/ f3293 f1641 1"/>
                <a:gd name="f3866" fmla="*/ f3294 f1642 1"/>
                <a:gd name="f3867" fmla="*/ f3295 f1641 1"/>
                <a:gd name="f3868" fmla="*/ f3296 f1642 1"/>
                <a:gd name="f3869" fmla="*/ f3297 f1641 1"/>
                <a:gd name="f3870" fmla="*/ f3298 f1642 1"/>
                <a:gd name="f3871" fmla="*/ f3299 f1641 1"/>
                <a:gd name="f3872" fmla="*/ f3300 f1642 1"/>
                <a:gd name="f3873" fmla="*/ f3301 f1641 1"/>
                <a:gd name="f3874" fmla="*/ f3302 f1642 1"/>
                <a:gd name="f3875" fmla="*/ f3303 f1641 1"/>
                <a:gd name="f3876" fmla="*/ f3304 f1642 1"/>
                <a:gd name="f3877" fmla="*/ f3305 f1641 1"/>
                <a:gd name="f3878" fmla="*/ f3306 f1642 1"/>
                <a:gd name="f3879" fmla="*/ f3307 f1641 1"/>
                <a:gd name="f3880" fmla="*/ f3308 f1642 1"/>
                <a:gd name="f3881" fmla="*/ f3309 f1641 1"/>
                <a:gd name="f3882" fmla="*/ f3310 f1642 1"/>
                <a:gd name="f3883" fmla="*/ f3311 f1641 1"/>
                <a:gd name="f3884" fmla="*/ f3312 f1642 1"/>
                <a:gd name="f3885" fmla="*/ f3313 f1641 1"/>
                <a:gd name="f3886" fmla="*/ f3314 f1642 1"/>
                <a:gd name="f3887" fmla="*/ f3315 f1641 1"/>
                <a:gd name="f3888" fmla="*/ f3316 f1642 1"/>
                <a:gd name="f3889" fmla="*/ f3317 f1641 1"/>
                <a:gd name="f3890" fmla="*/ f3318 f1642 1"/>
                <a:gd name="f3891" fmla="*/ f3319 f1641 1"/>
                <a:gd name="f3892" fmla="*/ f3320 f1642 1"/>
                <a:gd name="f3893" fmla="*/ f3321 f1641 1"/>
                <a:gd name="f3894" fmla="*/ f3322 f1642 1"/>
                <a:gd name="f3895" fmla="*/ f3323 f1641 1"/>
                <a:gd name="f3896" fmla="*/ f3324 f1642 1"/>
                <a:gd name="f3897" fmla="*/ f3325 f1641 1"/>
                <a:gd name="f3898" fmla="*/ f3326 f1642 1"/>
                <a:gd name="f3899" fmla="*/ f3327 f1641 1"/>
                <a:gd name="f3900" fmla="*/ f3328 f1642 1"/>
                <a:gd name="f3901" fmla="*/ f3329 f1641 1"/>
                <a:gd name="f3902" fmla="*/ f3330 f1642 1"/>
                <a:gd name="f3903" fmla="*/ f3331 f1641 1"/>
                <a:gd name="f3904" fmla="*/ f3332 f1642 1"/>
                <a:gd name="f3905" fmla="*/ f3333 f1641 1"/>
                <a:gd name="f3906" fmla="*/ f3334 f1642 1"/>
                <a:gd name="f3907" fmla="*/ f3335 f1641 1"/>
                <a:gd name="f3908" fmla="*/ f3336 f1642 1"/>
                <a:gd name="f3909" fmla="*/ f3337 f1641 1"/>
                <a:gd name="f3910" fmla="*/ f3338 f1642 1"/>
                <a:gd name="f3911" fmla="*/ f3339 f1641 1"/>
                <a:gd name="f3912" fmla="*/ f3340 f1642 1"/>
                <a:gd name="f3913" fmla="*/ f3341 f1641 1"/>
                <a:gd name="f3914" fmla="*/ f3342 f1642 1"/>
                <a:gd name="f3915" fmla="*/ f3343 f1641 1"/>
                <a:gd name="f3916" fmla="*/ f3344 f1642 1"/>
                <a:gd name="f3917" fmla="*/ f3345 f1641 1"/>
                <a:gd name="f3918" fmla="*/ f3346 f1642 1"/>
                <a:gd name="f3919" fmla="*/ f3347 f1641 1"/>
                <a:gd name="f3920" fmla="*/ f3348 f1642 1"/>
                <a:gd name="f3921" fmla="*/ f3349 f1641 1"/>
                <a:gd name="f3922" fmla="*/ f3350 f1642 1"/>
                <a:gd name="f3923" fmla="*/ f3351 f1641 1"/>
                <a:gd name="f3924" fmla="*/ f3352 f1642 1"/>
                <a:gd name="f3925" fmla="*/ f3353 f1641 1"/>
                <a:gd name="f3926" fmla="*/ f3354 f1642 1"/>
                <a:gd name="f3927" fmla="*/ f3355 f1641 1"/>
                <a:gd name="f3928" fmla="*/ f3356 f1642 1"/>
                <a:gd name="f3929" fmla="*/ f3357 f1641 1"/>
                <a:gd name="f3930" fmla="*/ f3358 f1642 1"/>
                <a:gd name="f3931" fmla="*/ f3359 f1641 1"/>
                <a:gd name="f3932" fmla="*/ f3360 f164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20">
                  <a:pos x="f3365" y="f3366"/>
                </a:cxn>
                <a:cxn ang="f2220">
                  <a:pos x="f3365" y="f3367"/>
                </a:cxn>
                <a:cxn ang="f2220">
                  <a:pos x="f3368" y="f3369"/>
                </a:cxn>
                <a:cxn ang="f2220">
                  <a:pos x="f3370" y="f3371"/>
                </a:cxn>
                <a:cxn ang="f2220">
                  <a:pos x="f3372" y="f3373"/>
                </a:cxn>
                <a:cxn ang="f2220">
                  <a:pos x="f3374" y="f3375"/>
                </a:cxn>
                <a:cxn ang="f2220">
                  <a:pos x="f3376" y="f3377"/>
                </a:cxn>
                <a:cxn ang="f2220">
                  <a:pos x="f3378" y="f3379"/>
                </a:cxn>
                <a:cxn ang="f2220">
                  <a:pos x="f3380" y="f3381"/>
                </a:cxn>
                <a:cxn ang="f2220">
                  <a:pos x="f3382" y="f3383"/>
                </a:cxn>
                <a:cxn ang="f2220">
                  <a:pos x="f3384" y="f3385"/>
                </a:cxn>
                <a:cxn ang="f2220">
                  <a:pos x="f3386" y="f3387"/>
                </a:cxn>
                <a:cxn ang="f2220">
                  <a:pos x="f3388" y="f3389"/>
                </a:cxn>
                <a:cxn ang="f2220">
                  <a:pos x="f3390" y="f3391"/>
                </a:cxn>
                <a:cxn ang="f2220">
                  <a:pos x="f3392" y="f3393"/>
                </a:cxn>
                <a:cxn ang="f2220">
                  <a:pos x="f3394" y="f3395"/>
                </a:cxn>
                <a:cxn ang="f2220">
                  <a:pos x="f3396" y="f3397"/>
                </a:cxn>
                <a:cxn ang="f2220">
                  <a:pos x="f3398" y="f3399"/>
                </a:cxn>
                <a:cxn ang="f2220">
                  <a:pos x="f3400" y="f3401"/>
                </a:cxn>
                <a:cxn ang="f2220">
                  <a:pos x="f3402" y="f3403"/>
                </a:cxn>
                <a:cxn ang="f2220">
                  <a:pos x="f3404" y="f3405"/>
                </a:cxn>
                <a:cxn ang="f2220">
                  <a:pos x="f3406" y="f3407"/>
                </a:cxn>
                <a:cxn ang="f2220">
                  <a:pos x="f3408" y="f3409"/>
                </a:cxn>
                <a:cxn ang="f2220">
                  <a:pos x="f3410" y="f3411"/>
                </a:cxn>
                <a:cxn ang="f2220">
                  <a:pos x="f3412" y="f3413"/>
                </a:cxn>
                <a:cxn ang="f2220">
                  <a:pos x="f3414" y="f3415"/>
                </a:cxn>
                <a:cxn ang="f2220">
                  <a:pos x="f3416" y="f3417"/>
                </a:cxn>
                <a:cxn ang="f2220">
                  <a:pos x="f3418" y="f3419"/>
                </a:cxn>
                <a:cxn ang="f2220">
                  <a:pos x="f3420" y="f3421"/>
                </a:cxn>
                <a:cxn ang="f2220">
                  <a:pos x="f3422" y="f3423"/>
                </a:cxn>
                <a:cxn ang="f2220">
                  <a:pos x="f3424" y="f3425"/>
                </a:cxn>
                <a:cxn ang="f2220">
                  <a:pos x="f3426" y="f3427"/>
                </a:cxn>
                <a:cxn ang="f2220">
                  <a:pos x="f3428" y="f3429"/>
                </a:cxn>
                <a:cxn ang="f2220">
                  <a:pos x="f3430" y="f3431"/>
                </a:cxn>
                <a:cxn ang="f2220">
                  <a:pos x="f3432" y="f3433"/>
                </a:cxn>
                <a:cxn ang="f2220">
                  <a:pos x="f3434" y="f3435"/>
                </a:cxn>
                <a:cxn ang="f2220">
                  <a:pos x="f3436" y="f3437"/>
                </a:cxn>
                <a:cxn ang="f2220">
                  <a:pos x="f3438" y="f3439"/>
                </a:cxn>
                <a:cxn ang="f2220">
                  <a:pos x="f3440" y="f3441"/>
                </a:cxn>
                <a:cxn ang="f2220">
                  <a:pos x="f3442" y="f3443"/>
                </a:cxn>
                <a:cxn ang="f2220">
                  <a:pos x="f3444" y="f3445"/>
                </a:cxn>
                <a:cxn ang="f2220">
                  <a:pos x="f3446" y="f3447"/>
                </a:cxn>
                <a:cxn ang="f2220">
                  <a:pos x="f3448" y="f3449"/>
                </a:cxn>
                <a:cxn ang="f2220">
                  <a:pos x="f3450" y="f3451"/>
                </a:cxn>
                <a:cxn ang="f2220">
                  <a:pos x="f3452" y="f3453"/>
                </a:cxn>
                <a:cxn ang="f2220">
                  <a:pos x="f3454" y="f3455"/>
                </a:cxn>
                <a:cxn ang="f2220">
                  <a:pos x="f3456" y="f3457"/>
                </a:cxn>
                <a:cxn ang="f2220">
                  <a:pos x="f3458" y="f3459"/>
                </a:cxn>
                <a:cxn ang="f2220">
                  <a:pos x="f3460" y="f3461"/>
                </a:cxn>
                <a:cxn ang="f2220">
                  <a:pos x="f3462" y="f3463"/>
                </a:cxn>
                <a:cxn ang="f2220">
                  <a:pos x="f3464" y="f3465"/>
                </a:cxn>
                <a:cxn ang="f2220">
                  <a:pos x="f3466" y="f3467"/>
                </a:cxn>
                <a:cxn ang="f2220">
                  <a:pos x="f3468" y="f3469"/>
                </a:cxn>
                <a:cxn ang="f2220">
                  <a:pos x="f3470" y="f3471"/>
                </a:cxn>
                <a:cxn ang="f2220">
                  <a:pos x="f3472" y="f3473"/>
                </a:cxn>
                <a:cxn ang="f2220">
                  <a:pos x="f3474" y="f3475"/>
                </a:cxn>
                <a:cxn ang="f2220">
                  <a:pos x="f3476" y="f3477"/>
                </a:cxn>
                <a:cxn ang="f2220">
                  <a:pos x="f3478" y="f3479"/>
                </a:cxn>
                <a:cxn ang="f2220">
                  <a:pos x="f3480" y="f3481"/>
                </a:cxn>
                <a:cxn ang="f2220">
                  <a:pos x="f3482" y="f3483"/>
                </a:cxn>
                <a:cxn ang="f2220">
                  <a:pos x="f3484" y="f3485"/>
                </a:cxn>
                <a:cxn ang="f2220">
                  <a:pos x="f3486" y="f3487"/>
                </a:cxn>
                <a:cxn ang="f2220">
                  <a:pos x="f3488" y="f3489"/>
                </a:cxn>
                <a:cxn ang="f2220">
                  <a:pos x="f3490" y="f3491"/>
                </a:cxn>
                <a:cxn ang="f2220">
                  <a:pos x="f3492" y="f3493"/>
                </a:cxn>
                <a:cxn ang="f2220">
                  <a:pos x="f3494" y="f3495"/>
                </a:cxn>
                <a:cxn ang="f2220">
                  <a:pos x="f3496" y="f3497"/>
                </a:cxn>
                <a:cxn ang="f2220">
                  <a:pos x="f3498" y="f3499"/>
                </a:cxn>
                <a:cxn ang="f2220">
                  <a:pos x="f3500" y="f3501"/>
                </a:cxn>
                <a:cxn ang="f2220">
                  <a:pos x="f3502" y="f3503"/>
                </a:cxn>
                <a:cxn ang="f2220">
                  <a:pos x="f3504" y="f3505"/>
                </a:cxn>
                <a:cxn ang="f2220">
                  <a:pos x="f3506" y="f3507"/>
                </a:cxn>
                <a:cxn ang="f2220">
                  <a:pos x="f3508" y="f3509"/>
                </a:cxn>
                <a:cxn ang="f2220">
                  <a:pos x="f3510" y="f3511"/>
                </a:cxn>
                <a:cxn ang="f2220">
                  <a:pos x="f3512" y="f3513"/>
                </a:cxn>
                <a:cxn ang="f2220">
                  <a:pos x="f3514" y="f3515"/>
                </a:cxn>
                <a:cxn ang="f2220">
                  <a:pos x="f3516" y="f3517"/>
                </a:cxn>
                <a:cxn ang="f2220">
                  <a:pos x="f3518" y="f3519"/>
                </a:cxn>
                <a:cxn ang="f2220">
                  <a:pos x="f3520" y="f3521"/>
                </a:cxn>
                <a:cxn ang="f2220">
                  <a:pos x="f3522" y="f3523"/>
                </a:cxn>
                <a:cxn ang="f2220">
                  <a:pos x="f3524" y="f3525"/>
                </a:cxn>
                <a:cxn ang="f2220">
                  <a:pos x="f3526" y="f3527"/>
                </a:cxn>
                <a:cxn ang="f2220">
                  <a:pos x="f3528" y="f3529"/>
                </a:cxn>
                <a:cxn ang="f2220">
                  <a:pos x="f3530" y="f3531"/>
                </a:cxn>
                <a:cxn ang="f2220">
                  <a:pos x="f3532" y="f3533"/>
                </a:cxn>
                <a:cxn ang="f2220">
                  <a:pos x="f3534" y="f3521"/>
                </a:cxn>
                <a:cxn ang="f2220">
                  <a:pos x="f3535" y="f3536"/>
                </a:cxn>
                <a:cxn ang="f2220">
                  <a:pos x="f3537" y="f3477"/>
                </a:cxn>
                <a:cxn ang="f2220">
                  <a:pos x="f3538" y="f3539"/>
                </a:cxn>
                <a:cxn ang="f2220">
                  <a:pos x="f3540" y="f3541"/>
                </a:cxn>
                <a:cxn ang="f2220">
                  <a:pos x="f3542" y="f3543"/>
                </a:cxn>
                <a:cxn ang="f2220">
                  <a:pos x="f3544" y="f3545"/>
                </a:cxn>
                <a:cxn ang="f2220">
                  <a:pos x="f3546" y="f3547"/>
                </a:cxn>
                <a:cxn ang="f2220">
                  <a:pos x="f3548" y="f3549"/>
                </a:cxn>
                <a:cxn ang="f2220">
                  <a:pos x="f3550" y="f3551"/>
                </a:cxn>
                <a:cxn ang="f2220">
                  <a:pos x="f3552" y="f3553"/>
                </a:cxn>
                <a:cxn ang="f2220">
                  <a:pos x="f3554" y="f3555"/>
                </a:cxn>
                <a:cxn ang="f2220">
                  <a:pos x="f3556" y="f3557"/>
                </a:cxn>
                <a:cxn ang="f2220">
                  <a:pos x="f3558" y="f3559"/>
                </a:cxn>
                <a:cxn ang="f2220">
                  <a:pos x="f3560" y="f3561"/>
                </a:cxn>
                <a:cxn ang="f2220">
                  <a:pos x="f3562" y="f3563"/>
                </a:cxn>
                <a:cxn ang="f2220">
                  <a:pos x="f3564" y="f3565"/>
                </a:cxn>
                <a:cxn ang="f2220">
                  <a:pos x="f3566" y="f3567"/>
                </a:cxn>
                <a:cxn ang="f2220">
                  <a:pos x="f3568" y="f3569"/>
                </a:cxn>
                <a:cxn ang="f2220">
                  <a:pos x="f3570" y="f3571"/>
                </a:cxn>
                <a:cxn ang="f2220">
                  <a:pos x="f3572" y="f3573"/>
                </a:cxn>
                <a:cxn ang="f2220">
                  <a:pos x="f3574" y="f3575"/>
                </a:cxn>
                <a:cxn ang="f2220">
                  <a:pos x="f3576" y="f3577"/>
                </a:cxn>
                <a:cxn ang="f2220">
                  <a:pos x="f3578" y="f3579"/>
                </a:cxn>
                <a:cxn ang="f2220">
                  <a:pos x="f3580" y="f3581"/>
                </a:cxn>
                <a:cxn ang="f2220">
                  <a:pos x="f3582" y="f3583"/>
                </a:cxn>
                <a:cxn ang="f2220">
                  <a:pos x="f3584" y="f3585"/>
                </a:cxn>
                <a:cxn ang="f2220">
                  <a:pos x="f3586" y="f3587"/>
                </a:cxn>
                <a:cxn ang="f2220">
                  <a:pos x="f3588" y="f3589"/>
                </a:cxn>
                <a:cxn ang="f2220">
                  <a:pos x="f3590" y="f3591"/>
                </a:cxn>
                <a:cxn ang="f2220">
                  <a:pos x="f3592" y="f3593"/>
                </a:cxn>
                <a:cxn ang="f2220">
                  <a:pos x="f3594" y="f3595"/>
                </a:cxn>
                <a:cxn ang="f2220">
                  <a:pos x="f3596" y="f3597"/>
                </a:cxn>
                <a:cxn ang="f2220">
                  <a:pos x="f3598" y="f3599"/>
                </a:cxn>
                <a:cxn ang="f2220">
                  <a:pos x="f3600" y="f3601"/>
                </a:cxn>
                <a:cxn ang="f2220">
                  <a:pos x="f3602" y="f3603"/>
                </a:cxn>
                <a:cxn ang="f2220">
                  <a:pos x="f3604" y="f3605"/>
                </a:cxn>
                <a:cxn ang="f2220">
                  <a:pos x="f3606" y="f3607"/>
                </a:cxn>
                <a:cxn ang="f2220">
                  <a:pos x="f3608" y="f3609"/>
                </a:cxn>
                <a:cxn ang="f2220">
                  <a:pos x="f3610" y="f3611"/>
                </a:cxn>
                <a:cxn ang="f2220">
                  <a:pos x="f3612" y="f3613"/>
                </a:cxn>
                <a:cxn ang="f2220">
                  <a:pos x="f3614" y="f3615"/>
                </a:cxn>
                <a:cxn ang="f2220">
                  <a:pos x="f3616" y="f3617"/>
                </a:cxn>
                <a:cxn ang="f2220">
                  <a:pos x="f3618" y="f3619"/>
                </a:cxn>
                <a:cxn ang="f2220">
                  <a:pos x="f3620" y="f3621"/>
                </a:cxn>
                <a:cxn ang="f2220">
                  <a:pos x="f3622" y="f3623"/>
                </a:cxn>
                <a:cxn ang="f2220">
                  <a:pos x="f3624" y="f3625"/>
                </a:cxn>
                <a:cxn ang="f2220">
                  <a:pos x="f3626" y="f3627"/>
                </a:cxn>
                <a:cxn ang="f2220">
                  <a:pos x="f3628" y="f3629"/>
                </a:cxn>
                <a:cxn ang="f2220">
                  <a:pos x="f3630" y="f3631"/>
                </a:cxn>
                <a:cxn ang="f2220">
                  <a:pos x="f3632" y="f3633"/>
                </a:cxn>
                <a:cxn ang="f2220">
                  <a:pos x="f3634" y="f3635"/>
                </a:cxn>
                <a:cxn ang="f2220">
                  <a:pos x="f3634" y="f3636"/>
                </a:cxn>
                <a:cxn ang="f2220">
                  <a:pos x="f3637" y="f3638"/>
                </a:cxn>
                <a:cxn ang="f2220">
                  <a:pos x="f3639" y="f3640"/>
                </a:cxn>
                <a:cxn ang="f2220">
                  <a:pos x="f3641" y="f3642"/>
                </a:cxn>
                <a:cxn ang="f2220">
                  <a:pos x="f3643" y="f3644"/>
                </a:cxn>
                <a:cxn ang="f2220">
                  <a:pos x="f3645" y="f3646"/>
                </a:cxn>
                <a:cxn ang="f2220">
                  <a:pos x="f3647" y="f3648"/>
                </a:cxn>
                <a:cxn ang="f2220">
                  <a:pos x="f3649" y="f3650"/>
                </a:cxn>
                <a:cxn ang="f2220">
                  <a:pos x="f3651" y="f3652"/>
                </a:cxn>
                <a:cxn ang="f2220">
                  <a:pos x="f3653" y="f3654"/>
                </a:cxn>
                <a:cxn ang="f2220">
                  <a:pos x="f3655" y="f3656"/>
                </a:cxn>
                <a:cxn ang="f2220">
                  <a:pos x="f3657" y="f3658"/>
                </a:cxn>
                <a:cxn ang="f2220">
                  <a:pos x="f3659" y="f3660"/>
                </a:cxn>
                <a:cxn ang="f2220">
                  <a:pos x="f3661" y="f3662"/>
                </a:cxn>
                <a:cxn ang="f2220">
                  <a:pos x="f3663" y="f3664"/>
                </a:cxn>
                <a:cxn ang="f2220">
                  <a:pos x="f3665" y="f3666"/>
                </a:cxn>
                <a:cxn ang="f2220">
                  <a:pos x="f3667" y="f3668"/>
                </a:cxn>
                <a:cxn ang="f2220">
                  <a:pos x="f3669" y="f3670"/>
                </a:cxn>
                <a:cxn ang="f2220">
                  <a:pos x="f3671" y="f3672"/>
                </a:cxn>
                <a:cxn ang="f2220">
                  <a:pos x="f3673" y="f3674"/>
                </a:cxn>
                <a:cxn ang="f2220">
                  <a:pos x="f3675" y="f3676"/>
                </a:cxn>
                <a:cxn ang="f2220">
                  <a:pos x="f3677" y="f3678"/>
                </a:cxn>
                <a:cxn ang="f2220">
                  <a:pos x="f3679" y="f3680"/>
                </a:cxn>
                <a:cxn ang="f2220">
                  <a:pos x="f3681" y="f3682"/>
                </a:cxn>
                <a:cxn ang="f2220">
                  <a:pos x="f3683" y="f3684"/>
                </a:cxn>
                <a:cxn ang="f2220">
                  <a:pos x="f3685" y="f3686"/>
                </a:cxn>
                <a:cxn ang="f2220">
                  <a:pos x="f3687" y="f3688"/>
                </a:cxn>
                <a:cxn ang="f2220">
                  <a:pos x="f3689" y="f3690"/>
                </a:cxn>
                <a:cxn ang="f2220">
                  <a:pos x="f3691" y="f3692"/>
                </a:cxn>
                <a:cxn ang="f2220">
                  <a:pos x="f3693" y="f3694"/>
                </a:cxn>
                <a:cxn ang="f2220">
                  <a:pos x="f3695" y="f3696"/>
                </a:cxn>
                <a:cxn ang="f2220">
                  <a:pos x="f3697" y="f3698"/>
                </a:cxn>
                <a:cxn ang="f2220">
                  <a:pos x="f3699" y="f3700"/>
                </a:cxn>
                <a:cxn ang="f2220">
                  <a:pos x="f3701" y="f3702"/>
                </a:cxn>
                <a:cxn ang="f2220">
                  <a:pos x="f3703" y="f3704"/>
                </a:cxn>
                <a:cxn ang="f2220">
                  <a:pos x="f3705" y="f3706"/>
                </a:cxn>
                <a:cxn ang="f2220">
                  <a:pos x="f3707" y="f3708"/>
                </a:cxn>
                <a:cxn ang="f2220">
                  <a:pos x="f3709" y="f3710"/>
                </a:cxn>
                <a:cxn ang="f2220">
                  <a:pos x="f3711" y="f3712"/>
                </a:cxn>
                <a:cxn ang="f2220">
                  <a:pos x="f3713" y="f3714"/>
                </a:cxn>
                <a:cxn ang="f2220">
                  <a:pos x="f3715" y="f3716"/>
                </a:cxn>
                <a:cxn ang="f2220">
                  <a:pos x="f3717" y="f3718"/>
                </a:cxn>
                <a:cxn ang="f2220">
                  <a:pos x="f3719" y="f3720"/>
                </a:cxn>
                <a:cxn ang="f2220">
                  <a:pos x="f3721" y="f3722"/>
                </a:cxn>
                <a:cxn ang="f2220">
                  <a:pos x="f3723" y="f3724"/>
                </a:cxn>
                <a:cxn ang="f2220">
                  <a:pos x="f3725" y="f3726"/>
                </a:cxn>
                <a:cxn ang="f2220">
                  <a:pos x="f3727" y="f3728"/>
                </a:cxn>
                <a:cxn ang="f2220">
                  <a:pos x="f3535" y="f3729"/>
                </a:cxn>
                <a:cxn ang="f2220">
                  <a:pos x="f3730" y="f3731"/>
                </a:cxn>
                <a:cxn ang="f2220">
                  <a:pos x="f3732" y="f3733"/>
                </a:cxn>
                <a:cxn ang="f2220">
                  <a:pos x="f3734" y="f3731"/>
                </a:cxn>
                <a:cxn ang="f2220">
                  <a:pos x="f3735" y="f3736"/>
                </a:cxn>
                <a:cxn ang="f2220">
                  <a:pos x="f3737" y="f3738"/>
                </a:cxn>
                <a:cxn ang="f2220">
                  <a:pos x="f3739" y="f3740"/>
                </a:cxn>
                <a:cxn ang="f2220">
                  <a:pos x="f3741" y="f3742"/>
                </a:cxn>
                <a:cxn ang="f2220">
                  <a:pos x="f3743" y="f3744"/>
                </a:cxn>
                <a:cxn ang="f2220">
                  <a:pos x="f3745" y="f3746"/>
                </a:cxn>
                <a:cxn ang="f2220">
                  <a:pos x="f3747" y="f3748"/>
                </a:cxn>
                <a:cxn ang="f2220">
                  <a:pos x="f3749" y="f3750"/>
                </a:cxn>
                <a:cxn ang="f2220">
                  <a:pos x="f3751" y="f3752"/>
                </a:cxn>
                <a:cxn ang="f2220">
                  <a:pos x="f3753" y="f3754"/>
                </a:cxn>
                <a:cxn ang="f2220">
                  <a:pos x="f3755" y="f3756"/>
                </a:cxn>
                <a:cxn ang="f2220">
                  <a:pos x="f3757" y="f3758"/>
                </a:cxn>
                <a:cxn ang="f2220">
                  <a:pos x="f3759" y="f3760"/>
                </a:cxn>
                <a:cxn ang="f2220">
                  <a:pos x="f3761" y="f3762"/>
                </a:cxn>
                <a:cxn ang="f2220">
                  <a:pos x="f3763" y="f3764"/>
                </a:cxn>
                <a:cxn ang="f2220">
                  <a:pos x="f3765" y="f3766"/>
                </a:cxn>
                <a:cxn ang="f2220">
                  <a:pos x="f3767" y="f3768"/>
                </a:cxn>
                <a:cxn ang="f2220">
                  <a:pos x="f3769" y="f3770"/>
                </a:cxn>
                <a:cxn ang="f2220">
                  <a:pos x="f3771" y="f3772"/>
                </a:cxn>
                <a:cxn ang="f2220">
                  <a:pos x="f3773" y="f3774"/>
                </a:cxn>
                <a:cxn ang="f2220">
                  <a:pos x="f3775" y="f3776"/>
                </a:cxn>
                <a:cxn ang="f2220">
                  <a:pos x="f3777" y="f3778"/>
                </a:cxn>
                <a:cxn ang="f2220">
                  <a:pos x="f3779" y="f3780"/>
                </a:cxn>
                <a:cxn ang="f2220">
                  <a:pos x="f3781" y="f3782"/>
                </a:cxn>
                <a:cxn ang="f2220">
                  <a:pos x="f3783" y="f3784"/>
                </a:cxn>
                <a:cxn ang="f2220">
                  <a:pos x="f3785" y="f3786"/>
                </a:cxn>
                <a:cxn ang="f2220">
                  <a:pos x="f3787" y="f3788"/>
                </a:cxn>
                <a:cxn ang="f2220">
                  <a:pos x="f3789" y="f3790"/>
                </a:cxn>
                <a:cxn ang="f2220">
                  <a:pos x="f3791" y="f3792"/>
                </a:cxn>
                <a:cxn ang="f2220">
                  <a:pos x="f3793" y="f3794"/>
                </a:cxn>
                <a:cxn ang="f2220">
                  <a:pos x="f3795" y="f3796"/>
                </a:cxn>
                <a:cxn ang="f2220">
                  <a:pos x="f3797" y="f3798"/>
                </a:cxn>
                <a:cxn ang="f2220">
                  <a:pos x="f3799" y="f3800"/>
                </a:cxn>
                <a:cxn ang="f2220">
                  <a:pos x="f3801" y="f3593"/>
                </a:cxn>
                <a:cxn ang="f2220">
                  <a:pos x="f3802" y="f3803"/>
                </a:cxn>
                <a:cxn ang="f2220">
                  <a:pos x="f3804" y="f3805"/>
                </a:cxn>
                <a:cxn ang="f2220">
                  <a:pos x="f3806" y="f3807"/>
                </a:cxn>
                <a:cxn ang="f2220">
                  <a:pos x="f3808" y="f3809"/>
                </a:cxn>
                <a:cxn ang="f2220">
                  <a:pos x="f3810" y="f3811"/>
                </a:cxn>
                <a:cxn ang="f2220">
                  <a:pos x="f3812" y="f3752"/>
                </a:cxn>
                <a:cxn ang="f2220">
                  <a:pos x="f3813" y="f3814"/>
                </a:cxn>
                <a:cxn ang="f2220">
                  <a:pos x="f3815" y="f3816"/>
                </a:cxn>
                <a:cxn ang="f2220">
                  <a:pos x="f3817" y="f3818"/>
                </a:cxn>
                <a:cxn ang="f2220">
                  <a:pos x="f3819" y="f3820"/>
                </a:cxn>
                <a:cxn ang="f2220">
                  <a:pos x="f3821" y="f3822"/>
                </a:cxn>
                <a:cxn ang="f2220">
                  <a:pos x="f3823" y="f3824"/>
                </a:cxn>
                <a:cxn ang="f2220">
                  <a:pos x="f3825" y="f3826"/>
                </a:cxn>
                <a:cxn ang="f2220">
                  <a:pos x="f3827" y="f3828"/>
                </a:cxn>
                <a:cxn ang="f2220">
                  <a:pos x="f3829" y="f3830"/>
                </a:cxn>
                <a:cxn ang="f2220">
                  <a:pos x="f3831" y="f3832"/>
                </a:cxn>
                <a:cxn ang="f2220">
                  <a:pos x="f3833" y="f3834"/>
                </a:cxn>
                <a:cxn ang="f2220">
                  <a:pos x="f3835" y="f3836"/>
                </a:cxn>
                <a:cxn ang="f2220">
                  <a:pos x="f3837" y="f3838"/>
                </a:cxn>
                <a:cxn ang="f2220">
                  <a:pos x="f3839" y="f3840"/>
                </a:cxn>
                <a:cxn ang="f2220">
                  <a:pos x="f3841" y="f3842"/>
                </a:cxn>
                <a:cxn ang="f2220">
                  <a:pos x="f3843" y="f3844"/>
                </a:cxn>
                <a:cxn ang="f2220">
                  <a:pos x="f3845" y="f3846"/>
                </a:cxn>
                <a:cxn ang="f2220">
                  <a:pos x="f3847" y="f3848"/>
                </a:cxn>
                <a:cxn ang="f2220">
                  <a:pos x="f3849" y="f3850"/>
                </a:cxn>
                <a:cxn ang="f2220">
                  <a:pos x="f3851" y="f3852"/>
                </a:cxn>
                <a:cxn ang="f2220">
                  <a:pos x="f3853" y="f3854"/>
                </a:cxn>
                <a:cxn ang="f2220">
                  <a:pos x="f3855" y="f3856"/>
                </a:cxn>
                <a:cxn ang="f2220">
                  <a:pos x="f3857" y="f3858"/>
                </a:cxn>
                <a:cxn ang="f2220">
                  <a:pos x="f3859" y="f3860"/>
                </a:cxn>
                <a:cxn ang="f2220">
                  <a:pos x="f3861" y="f3862"/>
                </a:cxn>
                <a:cxn ang="f2220">
                  <a:pos x="f3863" y="f3864"/>
                </a:cxn>
                <a:cxn ang="f2220">
                  <a:pos x="f3865" y="f3866"/>
                </a:cxn>
                <a:cxn ang="f2220">
                  <a:pos x="f3867" y="f3868"/>
                </a:cxn>
                <a:cxn ang="f2220">
                  <a:pos x="f3869" y="f3870"/>
                </a:cxn>
                <a:cxn ang="f2220">
                  <a:pos x="f3871" y="f3872"/>
                </a:cxn>
                <a:cxn ang="f2220">
                  <a:pos x="f3873" y="f3874"/>
                </a:cxn>
                <a:cxn ang="f2220">
                  <a:pos x="f3875" y="f3876"/>
                </a:cxn>
                <a:cxn ang="f2220">
                  <a:pos x="f3877" y="f3878"/>
                </a:cxn>
                <a:cxn ang="f2220">
                  <a:pos x="f3879" y="f3880"/>
                </a:cxn>
                <a:cxn ang="f2220">
                  <a:pos x="f3881" y="f3882"/>
                </a:cxn>
                <a:cxn ang="f2220">
                  <a:pos x="f3883" y="f3884"/>
                </a:cxn>
                <a:cxn ang="f2220">
                  <a:pos x="f3885" y="f3886"/>
                </a:cxn>
                <a:cxn ang="f2220">
                  <a:pos x="f3887" y="f3888"/>
                </a:cxn>
                <a:cxn ang="f2220">
                  <a:pos x="f3889" y="f3890"/>
                </a:cxn>
                <a:cxn ang="f2220">
                  <a:pos x="f3891" y="f3892"/>
                </a:cxn>
                <a:cxn ang="f2220">
                  <a:pos x="f3893" y="f3894"/>
                </a:cxn>
                <a:cxn ang="f2220">
                  <a:pos x="f3895" y="f3896"/>
                </a:cxn>
                <a:cxn ang="f2220">
                  <a:pos x="f3897" y="f3898"/>
                </a:cxn>
                <a:cxn ang="f2220">
                  <a:pos x="f3899" y="f3900"/>
                </a:cxn>
                <a:cxn ang="f2220">
                  <a:pos x="f3901" y="f3902"/>
                </a:cxn>
                <a:cxn ang="f2220">
                  <a:pos x="f3903" y="f3904"/>
                </a:cxn>
                <a:cxn ang="f2220">
                  <a:pos x="f3905" y="f3906"/>
                </a:cxn>
                <a:cxn ang="f2220">
                  <a:pos x="f3907" y="f3908"/>
                </a:cxn>
                <a:cxn ang="f2220">
                  <a:pos x="f3909" y="f3910"/>
                </a:cxn>
                <a:cxn ang="f2220">
                  <a:pos x="f3911" y="f3912"/>
                </a:cxn>
                <a:cxn ang="f2220">
                  <a:pos x="f3913" y="f3914"/>
                </a:cxn>
                <a:cxn ang="f2220">
                  <a:pos x="f3915" y="f3916"/>
                </a:cxn>
                <a:cxn ang="f2220">
                  <a:pos x="f3917" y="f3918"/>
                </a:cxn>
                <a:cxn ang="f2220">
                  <a:pos x="f3919" y="f3920"/>
                </a:cxn>
                <a:cxn ang="f2220">
                  <a:pos x="f3921" y="f3922"/>
                </a:cxn>
                <a:cxn ang="f2220">
                  <a:pos x="f3923" y="f3924"/>
                </a:cxn>
                <a:cxn ang="f2220">
                  <a:pos x="f3925" y="f3926"/>
                </a:cxn>
                <a:cxn ang="f2220">
                  <a:pos x="f3927" y="f3928"/>
                </a:cxn>
                <a:cxn ang="f2220">
                  <a:pos x="f3929" y="f3930"/>
                </a:cxn>
                <a:cxn ang="f2220">
                  <a:pos x="f3931" y="f3932"/>
                </a:cxn>
              </a:cxnLst>
              <a:rect l="f3361" t="f3364" r="f3362" b="f3363"/>
              <a:pathLst>
                <a:path w="5260975" h="1410656">
                  <a:moveTo>
                    <a:pt x="f6" y="f5"/>
                  </a:moveTo>
                  <a:lnTo>
                    <a:pt x="f6" y="f8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cubicBezTo>
                    <a:pt x="f125" y="f126"/>
                    <a:pt x="f127" y="f128"/>
                    <a:pt x="f129" y="f130"/>
                  </a:cubicBezTo>
                  <a:cubicBezTo>
                    <a:pt x="f131" y="f132"/>
                    <a:pt x="f133" y="f134"/>
                    <a:pt x="f135" y="f136"/>
                  </a:cubicBezTo>
                  <a:cubicBezTo>
                    <a:pt x="f137" y="f138"/>
                    <a:pt x="f139" y="f140"/>
                    <a:pt x="f141" y="f142"/>
                  </a:cubicBezTo>
                  <a:cubicBezTo>
                    <a:pt x="f143" y="f144"/>
                    <a:pt x="f145" y="f146"/>
                    <a:pt x="f147" y="f148"/>
                  </a:cubicBezTo>
                  <a:cubicBezTo>
                    <a:pt x="f149" y="f150"/>
                    <a:pt x="f151" y="f152"/>
                    <a:pt x="f153" y="f154"/>
                  </a:cubicBezTo>
                  <a:cubicBezTo>
                    <a:pt x="f155" y="f156"/>
                    <a:pt x="f157" y="f158"/>
                    <a:pt x="f159" y="f160"/>
                  </a:cubicBezTo>
                  <a:cubicBezTo>
                    <a:pt x="f161" y="f162"/>
                    <a:pt x="f163" y="f164"/>
                    <a:pt x="f165" y="f166"/>
                  </a:cubicBezTo>
                  <a:cubicBezTo>
                    <a:pt x="f167" y="f168"/>
                    <a:pt x="f169" y="f170"/>
                    <a:pt x="f171" y="f172"/>
                  </a:cubicBezTo>
                  <a:cubicBezTo>
                    <a:pt x="f173" y="f174"/>
                    <a:pt x="f175" y="f176"/>
                    <a:pt x="f177" y="f178"/>
                  </a:cubicBezTo>
                  <a:cubicBezTo>
                    <a:pt x="f179" y="f180"/>
                    <a:pt x="f181" y="f182"/>
                    <a:pt x="f183" y="f184"/>
                  </a:cubicBezTo>
                  <a:cubicBezTo>
                    <a:pt x="f185" y="f186"/>
                    <a:pt x="f187" y="f188"/>
                    <a:pt x="f189" y="f190"/>
                  </a:cubicBezTo>
                  <a:cubicBezTo>
                    <a:pt x="f191" y="f192"/>
                    <a:pt x="f193" y="f194"/>
                    <a:pt x="f195" y="f196"/>
                  </a:cubicBez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06"/>
                    <a:pt x="f207" y="f208"/>
                  </a:cubicBezTo>
                  <a:cubicBezTo>
                    <a:pt x="f209" y="f210"/>
                    <a:pt x="f211" y="f212"/>
                    <a:pt x="f213" y="f214"/>
                  </a:cubicBezTo>
                  <a:cubicBezTo>
                    <a:pt x="f215" y="f216"/>
                    <a:pt x="f217" y="f218"/>
                    <a:pt x="f219" y="f220"/>
                  </a:cubicBezTo>
                  <a:cubicBezTo>
                    <a:pt x="f221" y="f222"/>
                    <a:pt x="f223" y="f224"/>
                    <a:pt x="f225" y="f226"/>
                  </a:cubicBezTo>
                  <a:cubicBezTo>
                    <a:pt x="f227" y="f228"/>
                    <a:pt x="f229" y="f230"/>
                    <a:pt x="f231" y="f232"/>
                  </a:cubicBezTo>
                  <a:cubicBezTo>
                    <a:pt x="f233" y="f234"/>
                    <a:pt x="f235" y="f236"/>
                    <a:pt x="f237" y="f238"/>
                  </a:cubicBezTo>
                  <a:cubicBezTo>
                    <a:pt x="f239" y="f240"/>
                    <a:pt x="f241" y="f242"/>
                    <a:pt x="f243" y="f244"/>
                  </a:cubicBezTo>
                  <a:cubicBezTo>
                    <a:pt x="f245" y="f246"/>
                    <a:pt x="f247" y="f248"/>
                    <a:pt x="f249" y="f250"/>
                  </a:cubicBezTo>
                  <a:cubicBezTo>
                    <a:pt x="f251" y="f252"/>
                    <a:pt x="f253" y="f254"/>
                    <a:pt x="f255" y="f256"/>
                  </a:cubicBezTo>
                  <a:cubicBezTo>
                    <a:pt x="f257" y="f258"/>
                    <a:pt x="f259" y="f260"/>
                    <a:pt x="f261" y="f262"/>
                  </a:cubicBezTo>
                  <a:cubicBezTo>
                    <a:pt x="f263" y="f264"/>
                    <a:pt x="f265" y="f266"/>
                    <a:pt x="f267" y="f268"/>
                  </a:cubicBezTo>
                  <a:cubicBezTo>
                    <a:pt x="f269" y="f270"/>
                    <a:pt x="f271" y="f272"/>
                    <a:pt x="f273" y="f274"/>
                  </a:cubicBezTo>
                  <a:cubicBezTo>
                    <a:pt x="f275" y="f276"/>
                    <a:pt x="f277" y="f278"/>
                    <a:pt x="f279" y="f280"/>
                  </a:cubicBezTo>
                  <a:cubicBezTo>
                    <a:pt x="f281" y="f282"/>
                    <a:pt x="f283" y="f284"/>
                    <a:pt x="f285" y="f286"/>
                  </a:cubicBez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309" y="f310"/>
                  </a:cubicBezTo>
                  <a:cubicBezTo>
                    <a:pt x="f311" y="f312"/>
                    <a:pt x="f313" y="f314"/>
                    <a:pt x="f315" y="f316"/>
                  </a:cubicBezTo>
                  <a:cubicBezTo>
                    <a:pt x="f317" y="f318"/>
                    <a:pt x="f319" y="f320"/>
                    <a:pt x="f321" y="f322"/>
                  </a:cubicBezTo>
                  <a:cubicBezTo>
                    <a:pt x="f323" y="f324"/>
                    <a:pt x="f325" y="f326"/>
                    <a:pt x="f327" y="f328"/>
                  </a:cubicBezTo>
                  <a:cubicBezTo>
                    <a:pt x="f329" y="f330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cubicBezTo>
                    <a:pt x="f341" y="f342"/>
                    <a:pt x="f343" y="f344"/>
                    <a:pt x="f345" y="f346"/>
                  </a:cubicBezTo>
                  <a:cubicBezTo>
                    <a:pt x="f347" y="f348"/>
                    <a:pt x="f349" y="f350"/>
                    <a:pt x="f351" y="f352"/>
                  </a:cubicBezTo>
                  <a:cubicBezTo>
                    <a:pt x="f353" y="f354"/>
                    <a:pt x="f355" y="f356"/>
                    <a:pt x="f357" y="f358"/>
                  </a:cubicBezTo>
                  <a:cubicBezTo>
                    <a:pt x="f359" y="f302"/>
                    <a:pt x="f360" y="f361"/>
                    <a:pt x="f362" y="f363"/>
                  </a:cubicBezTo>
                  <a:cubicBezTo>
                    <a:pt x="f364" y="f365"/>
                    <a:pt x="f366" y="f367"/>
                    <a:pt x="f368" y="f369"/>
                  </a:cubicBezTo>
                  <a:cubicBezTo>
                    <a:pt x="f370" y="f371"/>
                    <a:pt x="f372" y="f373"/>
                    <a:pt x="f374" y="f375"/>
                  </a:cubicBezTo>
                  <a:cubicBezTo>
                    <a:pt x="f376" y="f377"/>
                    <a:pt x="f378" y="f379"/>
                    <a:pt x="f380" y="f381"/>
                  </a:cubicBezTo>
                  <a:cubicBezTo>
                    <a:pt x="f382" y="f383"/>
                    <a:pt x="f384" y="f385"/>
                    <a:pt x="f386" y="f387"/>
                  </a:cubicBezTo>
                  <a:cubicBezTo>
                    <a:pt x="f388" y="f389"/>
                    <a:pt x="f390" y="f391"/>
                    <a:pt x="f392" y="f393"/>
                  </a:cubicBezTo>
                  <a:cubicBezTo>
                    <a:pt x="f394" y="f395"/>
                    <a:pt x="f396" y="f397"/>
                    <a:pt x="f398" y="f399"/>
                  </a:cubicBezTo>
                  <a:cubicBezTo>
                    <a:pt x="f400" y="f401"/>
                    <a:pt x="f402" y="f403"/>
                    <a:pt x="f404" y="f405"/>
                  </a:cubicBezTo>
                  <a:cubicBezTo>
                    <a:pt x="f406" y="f407"/>
                    <a:pt x="f408" y="f409"/>
                    <a:pt x="f410" y="f411"/>
                  </a:cubicBezTo>
                  <a:cubicBezTo>
                    <a:pt x="f412" y="f413"/>
                    <a:pt x="f414" y="f415"/>
                    <a:pt x="f416" y="f417"/>
                  </a:cubicBezTo>
                  <a:cubicBezTo>
                    <a:pt x="f418" y="f419"/>
                    <a:pt x="f420" y="f421"/>
                    <a:pt x="f422" y="f284"/>
                  </a:cubicBezTo>
                  <a:cubicBezTo>
                    <a:pt x="f423" y="f424"/>
                    <a:pt x="f425" y="f421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cubicBezTo>
                    <a:pt x="f434" y="f435"/>
                    <a:pt x="f436" y="f437"/>
                    <a:pt x="f438" y="f439"/>
                  </a:cubicBezTo>
                  <a:cubicBezTo>
                    <a:pt x="f440" y="f424"/>
                    <a:pt x="f441" y="f442"/>
                    <a:pt x="f443" y="f444"/>
                  </a:cubicBezTo>
                  <a:cubicBezTo>
                    <a:pt x="f445" y="f446"/>
                    <a:pt x="f447" y="f448"/>
                    <a:pt x="f449" y="f450"/>
                  </a:cubicBezTo>
                  <a:cubicBezTo>
                    <a:pt x="f451" y="f452"/>
                    <a:pt x="f453" y="f454"/>
                    <a:pt x="f455" y="f456"/>
                  </a:cubicBezTo>
                  <a:cubicBezTo>
                    <a:pt x="f457" y="f424"/>
                    <a:pt x="f458" y="f427"/>
                    <a:pt x="f459" y="f460"/>
                  </a:cubicBezTo>
                  <a:cubicBezTo>
                    <a:pt x="f461" y="f462"/>
                    <a:pt x="f463" y="f401"/>
                    <a:pt x="f464" y="f371"/>
                  </a:cubicBezTo>
                  <a:cubicBezTo>
                    <a:pt x="f465" y="f466"/>
                    <a:pt x="f467" y="f454"/>
                    <a:pt x="f468" y="f397"/>
                  </a:cubicBezTo>
                  <a:cubicBezTo>
                    <a:pt x="f469" y="f470"/>
                    <a:pt x="f471" y="f472"/>
                    <a:pt x="f473" y="f472"/>
                  </a:cubicBezTo>
                  <a:cubicBezTo>
                    <a:pt x="f474" y="f472"/>
                    <a:pt x="f475" y="f476"/>
                    <a:pt x="f477" y="f478"/>
                  </a:cubicBezTo>
                  <a:cubicBezTo>
                    <a:pt x="f479" y="f397"/>
                    <a:pt x="f480" y="f481"/>
                    <a:pt x="f482" y="f483"/>
                  </a:cubicBezTo>
                  <a:cubicBezTo>
                    <a:pt x="f484" y="f485"/>
                    <a:pt x="f486" y="f487"/>
                    <a:pt x="f488" y="f489"/>
                  </a:cubicBezTo>
                  <a:cubicBezTo>
                    <a:pt x="f490" y="f395"/>
                    <a:pt x="f491" y="f492"/>
                    <a:pt x="f493" y="f460"/>
                  </a:cubicBezTo>
                  <a:cubicBezTo>
                    <a:pt x="f494" y="f421"/>
                    <a:pt x="f495" y="f496"/>
                    <a:pt x="f497" y="f498"/>
                  </a:cubicBezTo>
                  <a:cubicBezTo>
                    <a:pt x="f499" y="f500"/>
                    <a:pt x="f501" y="f502"/>
                    <a:pt x="f503" y="f334"/>
                  </a:cubicBezTo>
                  <a:cubicBezTo>
                    <a:pt x="f504" y="f505"/>
                    <a:pt x="f506" y="f507"/>
                    <a:pt x="f508" y="f509"/>
                  </a:cubicBezTo>
                  <a:cubicBezTo>
                    <a:pt x="f510" y="f511"/>
                    <a:pt x="f512" y="f513"/>
                    <a:pt x="f514" y="f515"/>
                  </a:cubicBezTo>
                  <a:cubicBezTo>
                    <a:pt x="f516" y="f517"/>
                    <a:pt x="f518" y="f519"/>
                    <a:pt x="f520" y="f521"/>
                  </a:cubicBezTo>
                  <a:cubicBezTo>
                    <a:pt x="f522" y="f523"/>
                    <a:pt x="f524" y="f7"/>
                    <a:pt x="f525" y="f7"/>
                  </a:cubicBezTo>
                  <a:cubicBezTo>
                    <a:pt x="f526" y="f7"/>
                    <a:pt x="f527" y="f528"/>
                    <a:pt x="f529" y="f530"/>
                  </a:cubicBezTo>
                  <a:cubicBezTo>
                    <a:pt x="f531" y="f532"/>
                    <a:pt x="f533" y="f534"/>
                    <a:pt x="f535" y="f536"/>
                  </a:cubicBezTo>
                  <a:cubicBezTo>
                    <a:pt x="f537" y="f538"/>
                    <a:pt x="f539" y="f540"/>
                    <a:pt x="f541" y="f542"/>
                  </a:cubicBezTo>
                  <a:cubicBezTo>
                    <a:pt x="f543" y="f544"/>
                    <a:pt x="f545" y="f546"/>
                    <a:pt x="f547" y="f548"/>
                  </a:cubicBezTo>
                  <a:cubicBezTo>
                    <a:pt x="f549" y="f550"/>
                    <a:pt x="f551" y="f552"/>
                    <a:pt x="f553" y="f554"/>
                  </a:cubicBezTo>
                  <a:cubicBezTo>
                    <a:pt x="f555" y="f513"/>
                    <a:pt x="f556" y="f557"/>
                    <a:pt x="f558" y="f559"/>
                  </a:cubicBezTo>
                  <a:cubicBezTo>
                    <a:pt x="f560" y="f500"/>
                    <a:pt x="f561" y="f562"/>
                    <a:pt x="f563" y="f564"/>
                  </a:cubicBezTo>
                  <a:cubicBezTo>
                    <a:pt x="f565" y="f298"/>
                    <a:pt x="f566" y="f567"/>
                    <a:pt x="f568" y="f569"/>
                  </a:cubicBezTo>
                  <a:cubicBezTo>
                    <a:pt x="f570" y="f571"/>
                    <a:pt x="f572" y="f298"/>
                    <a:pt x="f573" y="f574"/>
                  </a:cubicBezTo>
                  <a:cubicBezTo>
                    <a:pt x="f575" y="f576"/>
                    <a:pt x="f577" y="f578"/>
                    <a:pt x="f579" y="f431"/>
                  </a:cubicBezTo>
                  <a:cubicBezTo>
                    <a:pt x="f580" y="f581"/>
                    <a:pt x="f582" y="f583"/>
                    <a:pt x="f584" y="f585"/>
                  </a:cubicBezTo>
                  <a:cubicBezTo>
                    <a:pt x="f586" y="f587"/>
                    <a:pt x="f588" y="f589"/>
                    <a:pt x="f590" y="f591"/>
                  </a:cubicBezTo>
                  <a:cubicBezTo>
                    <a:pt x="f592" y="f593"/>
                    <a:pt x="f594" y="f595"/>
                    <a:pt x="f596" y="f597"/>
                  </a:cubicBezTo>
                  <a:cubicBezTo>
                    <a:pt x="f598" y="f599"/>
                    <a:pt x="f600" y="f601"/>
                    <a:pt x="f602" y="f603"/>
                  </a:cubicBezTo>
                  <a:cubicBezTo>
                    <a:pt x="f604" y="f605"/>
                    <a:pt x="f606" y="f607"/>
                    <a:pt x="f608" y="f609"/>
                  </a:cubicBezTo>
                  <a:cubicBezTo>
                    <a:pt x="f610" y="f611"/>
                    <a:pt x="f612" y="f613"/>
                    <a:pt x="f614" y="f615"/>
                  </a:cubicBezTo>
                  <a:cubicBezTo>
                    <a:pt x="f616" y="f617"/>
                    <a:pt x="f618" y="f619"/>
                    <a:pt x="f620" y="f621"/>
                  </a:cubicBezTo>
                  <a:cubicBezTo>
                    <a:pt x="f622" y="f623"/>
                    <a:pt x="f624" y="f625"/>
                    <a:pt x="f626" y="f254"/>
                  </a:cubicBezTo>
                  <a:cubicBezTo>
                    <a:pt x="f627" y="f628"/>
                    <a:pt x="f629" y="f630"/>
                    <a:pt x="f631" y="f632"/>
                  </a:cubicBezTo>
                  <a:cubicBezTo>
                    <a:pt x="f633" y="f634"/>
                    <a:pt x="f635" y="f636"/>
                    <a:pt x="f637" y="f638"/>
                  </a:cubicBezTo>
                  <a:cubicBezTo>
                    <a:pt x="f639" y="f640"/>
                    <a:pt x="f641" y="f642"/>
                    <a:pt x="f643" y="f642"/>
                  </a:cubicBezTo>
                  <a:cubicBezTo>
                    <a:pt x="f644" y="f642"/>
                    <a:pt x="f645" y="f646"/>
                    <a:pt x="f647" y="f648"/>
                  </a:cubicBezTo>
                  <a:cubicBezTo>
                    <a:pt x="f649" y="f650"/>
                    <a:pt x="f651" y="f652"/>
                    <a:pt x="f653" y="f654"/>
                  </a:cubicBezTo>
                  <a:cubicBezTo>
                    <a:pt x="f655" y="f656"/>
                    <a:pt x="f657" y="f658"/>
                    <a:pt x="f659" y="f660"/>
                  </a:cubicBezTo>
                  <a:cubicBezTo>
                    <a:pt x="f661" y="f662"/>
                    <a:pt x="f663" y="f664"/>
                    <a:pt x="f665" y="f666"/>
                  </a:cubicBezTo>
                  <a:cubicBezTo>
                    <a:pt x="f667" y="f668"/>
                    <a:pt x="f669" y="f670"/>
                    <a:pt x="f671" y="f672"/>
                  </a:cubicBezTo>
                  <a:cubicBezTo>
                    <a:pt x="f673" y="f674"/>
                    <a:pt x="f675" y="f676"/>
                    <a:pt x="f677" y="f678"/>
                  </a:cubicBezTo>
                  <a:cubicBezTo>
                    <a:pt x="f679" y="f680"/>
                    <a:pt x="f681" y="f682"/>
                    <a:pt x="f683" y="f684"/>
                  </a:cubicBezTo>
                  <a:cubicBezTo>
                    <a:pt x="f685" y="f686"/>
                    <a:pt x="f687" y="f688"/>
                    <a:pt x="f689" y="f690"/>
                  </a:cubicBezTo>
                  <a:cubicBezTo>
                    <a:pt x="f691" y="f692"/>
                    <a:pt x="f693" y="f694"/>
                    <a:pt x="f695" y="f696"/>
                  </a:cubicBezTo>
                  <a:cubicBezTo>
                    <a:pt x="f697" y="f698"/>
                    <a:pt x="f699" y="f700"/>
                    <a:pt x="f701" y="f702"/>
                  </a:cubicBezTo>
                  <a:cubicBezTo>
                    <a:pt x="f703" y="f704"/>
                    <a:pt x="f705" y="f704"/>
                    <a:pt x="f706" y="f707"/>
                  </a:cubicBezTo>
                  <a:cubicBezTo>
                    <a:pt x="f708" y="f709"/>
                    <a:pt x="f710" y="f711"/>
                    <a:pt x="f712" y="f713"/>
                  </a:cubicBezTo>
                  <a:cubicBezTo>
                    <a:pt x="f714" y="f715"/>
                    <a:pt x="f716" y="f717"/>
                    <a:pt x="f718" y="f719"/>
                  </a:cubicBezTo>
                  <a:cubicBezTo>
                    <a:pt x="f720" y="f721"/>
                    <a:pt x="f722" y="f688"/>
                    <a:pt x="f723" y="f222"/>
                  </a:cubicBezTo>
                  <a:cubicBezTo>
                    <a:pt x="f724" y="f725"/>
                    <a:pt x="f726" y="f727"/>
                    <a:pt x="f728" y="f729"/>
                  </a:cubicBezTo>
                  <a:cubicBezTo>
                    <a:pt x="f730" y="f731"/>
                    <a:pt x="f732" y="f733"/>
                    <a:pt x="f734" y="f735"/>
                  </a:cubicBezTo>
                  <a:cubicBezTo>
                    <a:pt x="f736" y="f737"/>
                    <a:pt x="f738" y="f739"/>
                    <a:pt x="f740" y="f741"/>
                  </a:cubicBezTo>
                  <a:cubicBezTo>
                    <a:pt x="f742" y="f743"/>
                    <a:pt x="f744" y="f745"/>
                    <a:pt x="f746" y="f747"/>
                  </a:cubicBezTo>
                  <a:cubicBezTo>
                    <a:pt x="f748" y="f212"/>
                    <a:pt x="f749" y="f750"/>
                    <a:pt x="f751" y="f752"/>
                  </a:cubicBezTo>
                  <a:cubicBezTo>
                    <a:pt x="f753" y="f754"/>
                    <a:pt x="f755" y="f756"/>
                    <a:pt x="f757" y="f682"/>
                  </a:cubicBezTo>
                  <a:cubicBezTo>
                    <a:pt x="f758" y="f759"/>
                    <a:pt x="f760" y="f761"/>
                    <a:pt x="f762" y="f763"/>
                  </a:cubicBezTo>
                  <a:cubicBezTo>
                    <a:pt x="f764" y="f765"/>
                    <a:pt x="f766" y="f767"/>
                    <a:pt x="f768" y="f769"/>
                  </a:cubicBezTo>
                  <a:cubicBezTo>
                    <a:pt x="f770" y="f694"/>
                    <a:pt x="f771" y="f772"/>
                    <a:pt x="f773" y="f774"/>
                  </a:cubicBezTo>
                  <a:lnTo>
                    <a:pt x="f5" y="f775"/>
                  </a:lnTo>
                  <a:lnTo>
                    <a:pt x="f5" y="f776"/>
                  </a:lnTo>
                  <a:lnTo>
                    <a:pt x="f777" y="f778"/>
                  </a:lnTo>
                  <a:cubicBezTo>
                    <a:pt x="f779" y="f780"/>
                    <a:pt x="f781" y="f782"/>
                    <a:pt x="f783" y="f784"/>
                  </a:cubicBezTo>
                  <a:cubicBezTo>
                    <a:pt x="f785" y="f786"/>
                    <a:pt x="f787" y="f788"/>
                    <a:pt x="f789" y="f790"/>
                  </a:cubicBezTo>
                  <a:cubicBezTo>
                    <a:pt x="f791" y="f792"/>
                    <a:pt x="f793" y="f794"/>
                    <a:pt x="f795" y="f796"/>
                  </a:cubicBezTo>
                  <a:cubicBezTo>
                    <a:pt x="f797" y="f798"/>
                    <a:pt x="f799" y="f800"/>
                    <a:pt x="f801" y="f802"/>
                  </a:cubicBezTo>
                  <a:cubicBezTo>
                    <a:pt x="f803" y="f804"/>
                    <a:pt x="f805" y="f806"/>
                    <a:pt x="f807" y="f808"/>
                  </a:cubicBezTo>
                  <a:cubicBezTo>
                    <a:pt x="f809" y="f810"/>
                    <a:pt x="f811" y="f812"/>
                    <a:pt x="f813" y="f814"/>
                  </a:cubicBezTo>
                  <a:cubicBezTo>
                    <a:pt x="f815" y="f816"/>
                    <a:pt x="f817" y="f818"/>
                    <a:pt x="f819" y="f820"/>
                  </a:cubicBezTo>
                  <a:cubicBezTo>
                    <a:pt x="f821" y="f822"/>
                    <a:pt x="f823" y="f792"/>
                    <a:pt x="f824" y="f825"/>
                  </a:cubicBezTo>
                  <a:cubicBezTo>
                    <a:pt x="f710" y="f826"/>
                    <a:pt x="f827" y="f828"/>
                    <a:pt x="f829" y="f830"/>
                  </a:cubicBezTo>
                  <a:cubicBezTo>
                    <a:pt x="f831" y="f832"/>
                    <a:pt x="f833" y="f834"/>
                    <a:pt x="f835" y="f836"/>
                  </a:cubicBezTo>
                  <a:cubicBezTo>
                    <a:pt x="f837" y="f838"/>
                    <a:pt x="f839" y="f840"/>
                    <a:pt x="f841" y="f168"/>
                  </a:cubicBezTo>
                  <a:cubicBezTo>
                    <a:pt x="f842" y="f843"/>
                    <a:pt x="f844" y="f843"/>
                    <a:pt x="f845" y="f846"/>
                  </a:cubicBezTo>
                  <a:cubicBezTo>
                    <a:pt x="f847" y="f848"/>
                    <a:pt x="f849" y="f850"/>
                    <a:pt x="f851" y="f852"/>
                  </a:cubicBezTo>
                  <a:cubicBezTo>
                    <a:pt x="f853" y="f854"/>
                    <a:pt x="f855" y="f856"/>
                    <a:pt x="f857" y="f858"/>
                  </a:cubicBezTo>
                  <a:cubicBezTo>
                    <a:pt x="f859" y="f860"/>
                    <a:pt x="f861" y="f862"/>
                    <a:pt x="f863" y="f864"/>
                  </a:cubicBezTo>
                  <a:cubicBezTo>
                    <a:pt x="f865" y="f866"/>
                    <a:pt x="f867" y="f868"/>
                    <a:pt x="f869" y="f870"/>
                  </a:cubicBezTo>
                  <a:cubicBezTo>
                    <a:pt x="f871" y="f872"/>
                    <a:pt x="f873" y="f874"/>
                    <a:pt x="f875" y="f876"/>
                  </a:cubicBezTo>
                  <a:cubicBezTo>
                    <a:pt x="f877" y="f878"/>
                    <a:pt x="f879" y="f880"/>
                    <a:pt x="f881" y="f882"/>
                  </a:cubicBezTo>
                  <a:cubicBezTo>
                    <a:pt x="f883" y="f884"/>
                    <a:pt x="f885" y="f886"/>
                    <a:pt x="f887" y="f888"/>
                  </a:cubicBezTo>
                  <a:cubicBezTo>
                    <a:pt x="f889" y="f890"/>
                    <a:pt x="f891" y="f892"/>
                    <a:pt x="f893" y="f894"/>
                  </a:cubicBezTo>
                  <a:cubicBezTo>
                    <a:pt x="f895" y="f896"/>
                    <a:pt x="f897" y="f898"/>
                    <a:pt x="f899" y="f900"/>
                  </a:cubicBezTo>
                  <a:cubicBezTo>
                    <a:pt x="f901" y="f902"/>
                    <a:pt x="f903" y="f904"/>
                    <a:pt x="f905" y="f906"/>
                  </a:cubicBezTo>
                  <a:cubicBezTo>
                    <a:pt x="f907" y="f908"/>
                    <a:pt x="f909" y="f910"/>
                    <a:pt x="f911" y="f912"/>
                  </a:cubicBezTo>
                  <a:cubicBezTo>
                    <a:pt x="f913" y="f914"/>
                    <a:pt x="f915" y="f916"/>
                    <a:pt x="f917" y="f918"/>
                  </a:cubicBezTo>
                  <a:cubicBezTo>
                    <a:pt x="f919" y="f188"/>
                    <a:pt x="f920" y="f921"/>
                    <a:pt x="f922" y="f923"/>
                  </a:cubicBezTo>
                  <a:cubicBezTo>
                    <a:pt x="f924" y="f925"/>
                    <a:pt x="f926" y="f927"/>
                    <a:pt x="f928" y="f929"/>
                  </a:cubicBezTo>
                  <a:cubicBezTo>
                    <a:pt x="f930" y="f931"/>
                    <a:pt x="f932" y="f933"/>
                    <a:pt x="f934" y="f935"/>
                  </a:cubicBezTo>
                  <a:cubicBezTo>
                    <a:pt x="f936" y="f937"/>
                    <a:pt x="f938" y="f939"/>
                    <a:pt x="f940" y="f941"/>
                  </a:cubicBezTo>
                  <a:cubicBezTo>
                    <a:pt x="f942" y="f943"/>
                    <a:pt x="f944" y="f945"/>
                    <a:pt x="f946" y="f947"/>
                  </a:cubicBezTo>
                  <a:cubicBezTo>
                    <a:pt x="f948" y="f949"/>
                    <a:pt x="f950" y="f951"/>
                    <a:pt x="f952" y="f953"/>
                  </a:cubicBezTo>
                  <a:cubicBezTo>
                    <a:pt x="f954" y="f955"/>
                    <a:pt x="f956" y="f957"/>
                    <a:pt x="f958" y="f959"/>
                  </a:cubicBezTo>
                  <a:cubicBezTo>
                    <a:pt x="f960" y="f961"/>
                    <a:pt x="f962" y="f963"/>
                    <a:pt x="f964" y="f965"/>
                  </a:cubicBezTo>
                  <a:cubicBezTo>
                    <a:pt x="f966" y="f967"/>
                    <a:pt x="f968" y="f969"/>
                    <a:pt x="f970" y="f971"/>
                  </a:cubicBezTo>
                  <a:cubicBezTo>
                    <a:pt x="f972" y="f973"/>
                    <a:pt x="f974" y="f975"/>
                    <a:pt x="f976" y="f977"/>
                  </a:cubicBezTo>
                  <a:cubicBezTo>
                    <a:pt x="f978" y="f979"/>
                    <a:pt x="f980" y="f981"/>
                    <a:pt x="f982" y="f983"/>
                  </a:cubicBezTo>
                  <a:cubicBezTo>
                    <a:pt x="f984" y="f985"/>
                    <a:pt x="f986" y="f987"/>
                    <a:pt x="f988" y="f989"/>
                  </a:cubicBezTo>
                  <a:cubicBezTo>
                    <a:pt x="f990" y="f991"/>
                    <a:pt x="f992" y="f993"/>
                    <a:pt x="f994" y="f995"/>
                  </a:cubicBezTo>
                  <a:cubicBezTo>
                    <a:pt x="f996" y="f997"/>
                    <a:pt x="f998" y="f999"/>
                    <a:pt x="f1000" y="f1001"/>
                  </a:cubicBezTo>
                  <a:cubicBezTo>
                    <a:pt x="f1002" y="f1003"/>
                    <a:pt x="f1004" y="f1005"/>
                    <a:pt x="f1006" y="f1007"/>
                  </a:cubicBezTo>
                  <a:cubicBezTo>
                    <a:pt x="f1008" y="f1009"/>
                    <a:pt x="f1010" y="f1011"/>
                    <a:pt x="f1012" y="f1013"/>
                  </a:cubicBezTo>
                  <a:cubicBezTo>
                    <a:pt x="f1014" y="f1015"/>
                    <a:pt x="f1016" y="f1017"/>
                    <a:pt x="f1018" y="f1019"/>
                  </a:cubicBezTo>
                  <a:cubicBezTo>
                    <a:pt x="f1020" y="f1021"/>
                    <a:pt x="f1022" y="f210"/>
                    <a:pt x="f1023" y="f1024"/>
                  </a:cubicBezTo>
                  <a:cubicBezTo>
                    <a:pt x="f1025" y="f1026"/>
                    <a:pt x="f1027" y="f1028"/>
                    <a:pt x="f1029" y="f1030"/>
                  </a:cubicBezTo>
                  <a:cubicBezTo>
                    <a:pt x="f1031" y="f1032"/>
                    <a:pt x="f1033" y="f1034"/>
                    <a:pt x="f1035" y="f1036"/>
                  </a:cubicBezTo>
                  <a:cubicBezTo>
                    <a:pt x="f1037" y="f1038"/>
                    <a:pt x="f1039" y="f1040"/>
                    <a:pt x="f1041" y="f1042"/>
                  </a:cubicBezTo>
                  <a:cubicBezTo>
                    <a:pt x="f1043" y="f1044"/>
                    <a:pt x="f1045" y="f1046"/>
                    <a:pt x="f497" y="f1047"/>
                  </a:cubicBezTo>
                  <a:cubicBezTo>
                    <a:pt x="f1048" y="f745"/>
                    <a:pt x="f1049" y="f1050"/>
                    <a:pt x="f1051" y="f1052"/>
                  </a:cubicBezTo>
                  <a:cubicBezTo>
                    <a:pt x="f1053" y="f1054"/>
                    <a:pt x="f1055" y="f1056"/>
                    <a:pt x="f1057" y="f967"/>
                  </a:cubicBezTo>
                  <a:cubicBezTo>
                    <a:pt x="f1058" y="f1059"/>
                    <a:pt x="f1060" y="f1061"/>
                    <a:pt x="f1062" y="f1052"/>
                  </a:cubicBezTo>
                  <a:cubicBezTo>
                    <a:pt x="f1063" y="f1064"/>
                    <a:pt x="f1065" y="f1066"/>
                    <a:pt x="f1067" y="f698"/>
                  </a:cubicBezTo>
                  <a:cubicBezTo>
                    <a:pt x="f1068" y="f739"/>
                    <a:pt x="f1069" y="f1070"/>
                    <a:pt x="f1071" y="f1072"/>
                  </a:cubicBezTo>
                  <a:cubicBezTo>
                    <a:pt x="f1073" y="f1074"/>
                    <a:pt x="f1075" y="f1076"/>
                    <a:pt x="f1077" y="f999"/>
                  </a:cubicBezTo>
                  <a:cubicBezTo>
                    <a:pt x="f1078" y="f997"/>
                    <a:pt x="f1079" y="f997"/>
                    <a:pt x="f1080" y="f1081"/>
                  </a:cubicBezTo>
                  <a:cubicBezTo>
                    <a:pt x="f1082" y="f1083"/>
                    <a:pt x="f1084" y="f1085"/>
                    <a:pt x="f1086" y="f1087"/>
                  </a:cubicBezTo>
                  <a:cubicBezTo>
                    <a:pt x="f1088" y="f1089"/>
                    <a:pt x="f1090" y="f1091"/>
                    <a:pt x="f1092" y="f1093"/>
                  </a:cubicBezTo>
                  <a:cubicBezTo>
                    <a:pt x="f1094" y="f1095"/>
                    <a:pt x="f1096" y="f1097"/>
                    <a:pt x="f1098" y="f1099"/>
                  </a:cubicBezTo>
                  <a:cubicBezTo>
                    <a:pt x="f1100" y="f1101"/>
                    <a:pt x="f1102" y="f1103"/>
                    <a:pt x="f1104" y="f1105"/>
                  </a:cubicBezTo>
                  <a:cubicBezTo>
                    <a:pt x="f1106" y="f1107"/>
                    <a:pt x="f1108" y="f1109"/>
                    <a:pt x="f1110" y="f1111"/>
                  </a:cubicBezTo>
                  <a:cubicBezTo>
                    <a:pt x="f1112" y="f1113"/>
                    <a:pt x="f1114" y="f1115"/>
                    <a:pt x="f1116" y="f1117"/>
                  </a:cubicBezTo>
                  <a:cubicBezTo>
                    <a:pt x="f1118" y="f1119"/>
                    <a:pt x="f1120" y="f226"/>
                    <a:pt x="f1121" y="f1122"/>
                  </a:cubicBezTo>
                  <a:cubicBezTo>
                    <a:pt x="f1123" y="f1124"/>
                    <a:pt x="f1125" y="f1126"/>
                    <a:pt x="f1127" y="f1128"/>
                  </a:cubicBezTo>
                  <a:cubicBezTo>
                    <a:pt x="f1129" y="f1130"/>
                    <a:pt x="f1131" y="f1132"/>
                    <a:pt x="f1133" y="f1134"/>
                  </a:cubicBezTo>
                  <a:cubicBezTo>
                    <a:pt x="f1135" y="f1136"/>
                    <a:pt x="f1137" y="f1138"/>
                    <a:pt x="f1139" y="f1140"/>
                  </a:cubicBezTo>
                  <a:cubicBezTo>
                    <a:pt x="f1141" y="f1142"/>
                    <a:pt x="f1143" y="f1144"/>
                    <a:pt x="f1145" y="f1146"/>
                  </a:cubicBezTo>
                  <a:cubicBezTo>
                    <a:pt x="f1147" y="f1072"/>
                    <a:pt x="f1148" y="f1149"/>
                    <a:pt x="f1150" y="f1085"/>
                  </a:cubicBezTo>
                  <a:cubicBezTo>
                    <a:pt x="f1151" y="f1076"/>
                    <a:pt x="f1152" y="f1153"/>
                    <a:pt x="f1154" y="f1155"/>
                  </a:cubicBezTo>
                  <a:cubicBezTo>
                    <a:pt x="f1156" y="f1157"/>
                    <a:pt x="f1158" y="f1159"/>
                    <a:pt x="f1160" y="f1161"/>
                  </a:cubicBezTo>
                  <a:cubicBezTo>
                    <a:pt x="f1162" y="f1163"/>
                    <a:pt x="f1164" y="f1165"/>
                    <a:pt x="f1166" y="f997"/>
                  </a:cubicBezTo>
                  <a:cubicBezTo>
                    <a:pt x="f1167" y="f1168"/>
                    <a:pt x="f1169" y="f1170"/>
                    <a:pt x="f1171" y="f1172"/>
                  </a:cubicBezTo>
                  <a:cubicBezTo>
                    <a:pt x="f1173" y="f1174"/>
                    <a:pt x="f1175" y="f1176"/>
                    <a:pt x="f1177" y="f1178"/>
                  </a:cubicBezTo>
                  <a:cubicBezTo>
                    <a:pt x="f1179" y="f1180"/>
                    <a:pt x="f1181" y="f1182"/>
                    <a:pt x="f1183" y="f1184"/>
                  </a:cubicBezTo>
                  <a:cubicBezTo>
                    <a:pt x="f1185" y="f1186"/>
                    <a:pt x="f1187" y="f1188"/>
                    <a:pt x="f1189" y="f1190"/>
                  </a:cubicBezTo>
                  <a:cubicBezTo>
                    <a:pt x="f1191" y="f1192"/>
                    <a:pt x="f1193" y="f1194"/>
                    <a:pt x="f1195" y="f1196"/>
                  </a:cubicBezTo>
                  <a:cubicBezTo>
                    <a:pt x="f1197" y="f1198"/>
                    <a:pt x="f1199" y="f1200"/>
                    <a:pt x="f1201" y="f1202"/>
                  </a:cubicBezTo>
                  <a:cubicBezTo>
                    <a:pt x="f1203" y="f1204"/>
                    <a:pt x="f1205" y="f1206"/>
                    <a:pt x="f1207" y="f1192"/>
                  </a:cubicBezTo>
                  <a:cubicBezTo>
                    <a:pt x="f1208" y="f1209"/>
                    <a:pt x="f1210" y="f1211"/>
                    <a:pt x="f1212" y="f1213"/>
                  </a:cubicBezTo>
                  <a:cubicBezTo>
                    <a:pt x="f1214" y="f1215"/>
                    <a:pt x="f1216" y="f1217"/>
                    <a:pt x="f1218" y="f1219"/>
                  </a:cubicBezTo>
                  <a:cubicBezTo>
                    <a:pt x="f1220" y="f1221"/>
                    <a:pt x="f1222" y="f1223"/>
                    <a:pt x="f1224" y="f1225"/>
                  </a:cubicBezTo>
                  <a:cubicBezTo>
                    <a:pt x="f1226" y="f1227"/>
                    <a:pt x="f1228" y="f1229"/>
                    <a:pt x="f1230" y="f1231"/>
                  </a:cubicBezTo>
                  <a:cubicBezTo>
                    <a:pt x="f1232" y="f1233"/>
                    <a:pt x="f1234" y="f1235"/>
                    <a:pt x="f1236" y="f1237"/>
                  </a:cubicBezTo>
                  <a:cubicBezTo>
                    <a:pt x="f1238" y="f1239"/>
                    <a:pt x="f1240" y="f1241"/>
                    <a:pt x="f1242" y="f1243"/>
                  </a:cubicBezTo>
                  <a:cubicBezTo>
                    <a:pt x="f1244" y="f1245"/>
                    <a:pt x="f1246" y="f1247"/>
                    <a:pt x="f1248" y="f1249"/>
                  </a:cubicBezTo>
                  <a:cubicBezTo>
                    <a:pt x="f1250" y="f1251"/>
                    <a:pt x="f1252" y="f1253"/>
                    <a:pt x="f1254" y="f660"/>
                  </a:cubicBezTo>
                  <a:cubicBezTo>
                    <a:pt x="f1255" y="f658"/>
                    <a:pt x="f1256" y="f1247"/>
                    <a:pt x="f1257" y="f1258"/>
                  </a:cubicBezTo>
                  <a:cubicBezTo>
                    <a:pt x="f1259" y="f1260"/>
                    <a:pt x="f1261" y="f1262"/>
                    <a:pt x="f1263" y="f1264"/>
                  </a:cubicBezTo>
                  <a:cubicBezTo>
                    <a:pt x="f1265" y="f1266"/>
                    <a:pt x="f1267" y="f1268"/>
                    <a:pt x="f1269" y="f1270"/>
                  </a:cubicBezTo>
                  <a:cubicBezTo>
                    <a:pt x="f1271" y="f1272"/>
                    <a:pt x="f1273" y="f1274"/>
                    <a:pt x="f1275" y="f1276"/>
                  </a:cubicBezTo>
                  <a:cubicBezTo>
                    <a:pt x="f1277" y="f1278"/>
                    <a:pt x="f1279" y="f1280"/>
                    <a:pt x="f1281" y="f1282"/>
                  </a:cubicBezTo>
                  <a:cubicBezTo>
                    <a:pt x="f1283" y="f765"/>
                    <a:pt x="f1284" y="f1285"/>
                    <a:pt x="f1286" y="f1111"/>
                  </a:cubicBezTo>
                  <a:cubicBezTo>
                    <a:pt x="f1287" y="f1288"/>
                    <a:pt x="f1289" y="f1290"/>
                    <a:pt x="f1291" y="f1292"/>
                  </a:cubicBezTo>
                  <a:cubicBezTo>
                    <a:pt x="f1293" y="f1294"/>
                    <a:pt x="f1295" y="f1296"/>
                    <a:pt x="f1297" y="f1298"/>
                  </a:cubicBezTo>
                  <a:cubicBezTo>
                    <a:pt x="f1299" y="f1300"/>
                    <a:pt x="f1301" y="f1302"/>
                    <a:pt x="f1303" y="f1304"/>
                  </a:cubicBezTo>
                  <a:cubicBezTo>
                    <a:pt x="f1305" y="f1306"/>
                    <a:pt x="f1307" y="f1308"/>
                    <a:pt x="f1309" y="f1310"/>
                  </a:cubicBezTo>
                  <a:cubicBezTo>
                    <a:pt x="f1311" y="f1312"/>
                    <a:pt x="f1313" y="f1314"/>
                    <a:pt x="f1315" y="f1316"/>
                  </a:cubicBezTo>
                  <a:cubicBezTo>
                    <a:pt x="f1317" y="f1318"/>
                    <a:pt x="f1319" y="f1320"/>
                    <a:pt x="f1321" y="f1322"/>
                  </a:cubicBezTo>
                  <a:cubicBezTo>
                    <a:pt x="f1323" y="f1324"/>
                    <a:pt x="f1325" y="f1326"/>
                    <a:pt x="f1327" y="f1328"/>
                  </a:cubicBezTo>
                  <a:cubicBezTo>
                    <a:pt x="f1329" y="f1330"/>
                    <a:pt x="f1331" y="f1332"/>
                    <a:pt x="f1333" y="f1334"/>
                  </a:cubicBezTo>
                  <a:cubicBezTo>
                    <a:pt x="f1335" y="f1336"/>
                    <a:pt x="f1337" y="f1338"/>
                    <a:pt x="f1339" y="f1340"/>
                  </a:cubicBezTo>
                  <a:cubicBezTo>
                    <a:pt x="f1341" y="f1342"/>
                    <a:pt x="f1343" y="f1344"/>
                    <a:pt x="f1345" y="f1346"/>
                  </a:cubicBezTo>
                  <a:cubicBezTo>
                    <a:pt x="f1347" y="f1348"/>
                    <a:pt x="f1349" y="f1350"/>
                    <a:pt x="f1351" y="f1352"/>
                  </a:cubicBezTo>
                  <a:cubicBezTo>
                    <a:pt x="f1353" y="f1354"/>
                    <a:pt x="f1355" y="f1356"/>
                    <a:pt x="f1357" y="f1358"/>
                  </a:cubicBezTo>
                  <a:cubicBezTo>
                    <a:pt x="f1359" y="f1360"/>
                    <a:pt x="f1361" y="f846"/>
                    <a:pt x="f1362" y="f1363"/>
                  </a:cubicBezTo>
                  <a:cubicBezTo>
                    <a:pt x="f1364" y="f856"/>
                    <a:pt x="f1365" y="f1366"/>
                    <a:pt x="f1367" y="f1366"/>
                  </a:cubicBezTo>
                  <a:cubicBezTo>
                    <a:pt x="f1368" y="f1366"/>
                    <a:pt x="f1369" y="f1370"/>
                    <a:pt x="f1371" y="f1372"/>
                  </a:cubicBezTo>
                  <a:cubicBezTo>
                    <a:pt x="f1373" y="f825"/>
                    <a:pt x="f1374" y="f1375"/>
                    <a:pt x="f1376" y="f1377"/>
                  </a:cubicBezTo>
                  <a:cubicBezTo>
                    <a:pt x="f1378" y="f1379"/>
                    <a:pt x="f1380" y="f1381"/>
                    <a:pt x="f1382" y="f1383"/>
                  </a:cubicBezTo>
                  <a:cubicBezTo>
                    <a:pt x="f1384" y="f1385"/>
                    <a:pt x="f1386" y="f1387"/>
                    <a:pt x="f1388" y="f1389"/>
                  </a:cubicBezTo>
                  <a:cubicBezTo>
                    <a:pt x="f1390" y="f1391"/>
                    <a:pt x="f1392" y="f1393"/>
                    <a:pt x="f1394" y="f1395"/>
                  </a:cubicBezTo>
                  <a:cubicBezTo>
                    <a:pt x="f1396" y="f1397"/>
                    <a:pt x="f1398" y="f1399"/>
                    <a:pt x="f1400" y="f1401"/>
                  </a:cubicBezTo>
                  <a:cubicBezTo>
                    <a:pt x="f1402" y="f1403"/>
                    <a:pt x="f1404" y="f1405"/>
                    <a:pt x="f1406" y="f1407"/>
                  </a:cubicBezTo>
                  <a:cubicBezTo>
                    <a:pt x="f1408" y="f1407"/>
                    <a:pt x="f1409" y="f1405"/>
                    <a:pt x="f1410" y="f1411"/>
                  </a:cubicBezTo>
                  <a:cubicBezTo>
                    <a:pt x="f1412" y="f1413"/>
                    <a:pt x="f1414" y="f1415"/>
                    <a:pt x="f1416" y="f1417"/>
                  </a:cubicBezTo>
                  <a:cubicBezTo>
                    <a:pt x="f1418" y="f1419"/>
                    <a:pt x="f1420" y="f1421"/>
                    <a:pt x="f1422" y="f1423"/>
                  </a:cubicBezTo>
                  <a:cubicBezTo>
                    <a:pt x="f1424" y="f1425"/>
                    <a:pt x="f1426" y="f1427"/>
                    <a:pt x="f1428" y="f1429"/>
                  </a:cubicBezTo>
                  <a:cubicBezTo>
                    <a:pt x="f1430" y="f1431"/>
                    <a:pt x="f1432" y="f1433"/>
                    <a:pt x="f1434" y="f1435"/>
                  </a:cubicBezTo>
                  <a:cubicBezTo>
                    <a:pt x="f1436" y="f1437"/>
                    <a:pt x="f1438" y="f1439"/>
                    <a:pt x="f1440" y="f1441"/>
                  </a:cubicBezTo>
                  <a:cubicBezTo>
                    <a:pt x="f1442" y="f1443"/>
                    <a:pt x="f1444" y="f1445"/>
                    <a:pt x="f1446" y="f1447"/>
                  </a:cubicBezTo>
                  <a:cubicBezTo>
                    <a:pt x="f1448" y="f1449"/>
                    <a:pt x="f1450" y="f1451"/>
                    <a:pt x="f1452" y="f1453"/>
                  </a:cubicBezTo>
                  <a:cubicBezTo>
                    <a:pt x="f1454" y="f1455"/>
                    <a:pt x="f1456" y="f1457"/>
                    <a:pt x="f1458" y="f1459"/>
                  </a:cubicBezTo>
                  <a:cubicBezTo>
                    <a:pt x="f1460" y="f1461"/>
                    <a:pt x="f1462" y="f1463"/>
                    <a:pt x="f1464" y="f1465"/>
                  </a:cubicBezTo>
                  <a:cubicBezTo>
                    <a:pt x="f1466" y="f1467"/>
                    <a:pt x="f1468" y="f1469"/>
                    <a:pt x="f1470" y="f1471"/>
                  </a:cubicBezTo>
                  <a:cubicBezTo>
                    <a:pt x="f1472" y="f1473"/>
                    <a:pt x="f1474" y="f1475"/>
                    <a:pt x="f1476" y="f1477"/>
                  </a:cubicBezTo>
                  <a:cubicBezTo>
                    <a:pt x="f1478" y="f1479"/>
                    <a:pt x="f1480" y="f1481"/>
                    <a:pt x="f1482" y="f1483"/>
                  </a:cubicBezTo>
                  <a:cubicBezTo>
                    <a:pt x="f1484" y="f1485"/>
                    <a:pt x="f1486" y="f1487"/>
                    <a:pt x="f1488" y="f1489"/>
                  </a:cubicBezTo>
                  <a:cubicBezTo>
                    <a:pt x="f1490" y="f1491"/>
                    <a:pt x="f1492" y="f1493"/>
                    <a:pt x="f1494" y="f1495"/>
                  </a:cubicBezTo>
                  <a:cubicBezTo>
                    <a:pt x="f1496" y="f1497"/>
                    <a:pt x="f1498" y="f1499"/>
                    <a:pt x="f1500" y="f1501"/>
                  </a:cubicBezTo>
                  <a:cubicBezTo>
                    <a:pt x="f1502" y="f1503"/>
                    <a:pt x="f1504" y="f1505"/>
                    <a:pt x="f1506" y="f1507"/>
                  </a:cubicBezTo>
                  <a:cubicBezTo>
                    <a:pt x="f1508" y="f1509"/>
                    <a:pt x="f1510" y="f1511"/>
                    <a:pt x="f1512" y="f1513"/>
                  </a:cubicBezTo>
                  <a:cubicBezTo>
                    <a:pt x="f1514" y="f1515"/>
                    <a:pt x="f1516" y="f1517"/>
                    <a:pt x="f1518" y="f1519"/>
                  </a:cubicBezTo>
                  <a:cubicBezTo>
                    <a:pt x="f1520" y="f1521"/>
                    <a:pt x="f1522" y="f1523"/>
                    <a:pt x="f1524" y="f1525"/>
                  </a:cubicBezTo>
                  <a:cubicBezTo>
                    <a:pt x="f1526" y="f1527"/>
                    <a:pt x="f1528" y="f1529"/>
                    <a:pt x="f1530" y="f1531"/>
                  </a:cubicBezTo>
                  <a:cubicBezTo>
                    <a:pt x="f1532" y="f1533"/>
                    <a:pt x="f1534" y="f1535"/>
                    <a:pt x="f1536" y="f1537"/>
                  </a:cubicBezTo>
                  <a:cubicBezTo>
                    <a:pt x="f1538" y="f1539"/>
                    <a:pt x="f1540" y="f1541"/>
                    <a:pt x="f1542" y="f1543"/>
                  </a:cubicBezTo>
                  <a:cubicBezTo>
                    <a:pt x="f1544" y="f1545"/>
                    <a:pt x="f1546" y="f1547"/>
                    <a:pt x="f1548" y="f1549"/>
                  </a:cubicBezTo>
                  <a:cubicBezTo>
                    <a:pt x="f1550" y="f1551"/>
                    <a:pt x="f1552" y="f1553"/>
                    <a:pt x="f1554" y="f1555"/>
                  </a:cubicBezTo>
                  <a:cubicBezTo>
                    <a:pt x="f1556" y="f1557"/>
                    <a:pt x="f1558" y="f1559"/>
                    <a:pt x="f1560" y="f1561"/>
                  </a:cubicBezTo>
                  <a:cubicBezTo>
                    <a:pt x="f1562" y="f1563"/>
                    <a:pt x="f1564" y="f1565"/>
                    <a:pt x="f1566" y="f1567"/>
                  </a:cubicBezTo>
                  <a:cubicBezTo>
                    <a:pt x="f1568" y="f1569"/>
                    <a:pt x="f1570" y="f1571"/>
                    <a:pt x="f1572" y="f1573"/>
                  </a:cubicBezTo>
                  <a:cubicBezTo>
                    <a:pt x="f1574" y="f1575"/>
                    <a:pt x="f1576" y="f1577"/>
                    <a:pt x="f1578" y="f1579"/>
                  </a:cubicBezTo>
                  <a:cubicBezTo>
                    <a:pt x="f1580" y="f1581"/>
                    <a:pt x="f1582" y="f1583"/>
                    <a:pt x="f1584" y="f1585"/>
                  </a:cubicBezTo>
                  <a:cubicBezTo>
                    <a:pt x="f1586" y="f1587"/>
                    <a:pt x="f1588" y="f1589"/>
                    <a:pt x="f1590" y="f1591"/>
                  </a:cubicBezTo>
                  <a:cubicBezTo>
                    <a:pt x="f1592" y="f1593"/>
                    <a:pt x="f1594" y="f1595"/>
                    <a:pt x="f1596" y="f1597"/>
                  </a:cubicBezTo>
                  <a:cubicBezTo>
                    <a:pt x="f1598" y="f1599"/>
                    <a:pt x="f1600" y="f1601"/>
                    <a:pt x="f1602" y="f1603"/>
                  </a:cubicBezTo>
                  <a:cubicBezTo>
                    <a:pt x="f1604" y="f1605"/>
                    <a:pt x="f1606" y="f1607"/>
                    <a:pt x="f1608" y="f1609"/>
                  </a:cubicBezTo>
                  <a:cubicBezTo>
                    <a:pt x="f1610" y="f1611"/>
                    <a:pt x="f1612" y="f1613"/>
                    <a:pt x="f1614" y="f1615"/>
                  </a:cubicBezTo>
                  <a:cubicBezTo>
                    <a:pt x="f1616" y="f1617"/>
                    <a:pt x="f1618" y="f1619"/>
                    <a:pt x="f1620" y="f1621"/>
                  </a:cubicBezTo>
                  <a:cubicBezTo>
                    <a:pt x="f1622" y="f1623"/>
                    <a:pt x="f1624" y="f1625"/>
                    <a:pt x="f1626" y="f1627"/>
                  </a:cubicBezTo>
                  <a:cubicBezTo>
                    <a:pt x="f1628" y="f1629"/>
                    <a:pt x="f1630" y="f1631"/>
                    <a:pt x="f1632" y="f1633"/>
                  </a:cubicBezTo>
                  <a:cubicBezTo>
                    <a:pt x="f1634" y="f1635"/>
                    <a:pt x="f1636" y="f1637"/>
                    <a:pt x="f1638" y="f1639"/>
                  </a:cubicBezTo>
                  <a:close/>
                </a:path>
              </a:pathLst>
            </a:custGeom>
            <a:blipFill>
              <a:blip r:embed="rId11">
                <a:alphaModFix amt="57000"/>
              </a:blip>
              <a:tile sx="100000" sy="100000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TextBox 5">
            <a:extLst>
              <a:ext uri="{FF2B5EF4-FFF2-40B4-BE49-F238E27FC236}">
                <a16:creationId xmlns:a16="http://schemas.microsoft.com/office/drawing/2014/main" id="{E40FC63C-9B88-3516-DF57-821A2D177DE8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12" tooltip="https://en.wikipedia.org/wiki/File:McDonalds_Times_Square.JPG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13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1050</Words>
  <Application>Microsoft Office PowerPoint</Application>
  <PresentationFormat>Widescreen</PresentationFormat>
  <Paragraphs>94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Twitter for McDonald's Marketing Success</vt:lpstr>
      <vt:lpstr>An Example of McDonald's Twitter Campaign</vt:lpstr>
      <vt:lpstr>Why was the Platform Chosen?</vt:lpstr>
      <vt:lpstr>What does Twitter offer for Our Marketing Plan?</vt:lpstr>
      <vt:lpstr>Measuring the Success of McDonald's Twitter Campaign</vt:lpstr>
      <vt:lpstr>Conclusion 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Twitter for McDonald's Marketing Success</dc:title>
  <dc:creator>Mirabela Voican (1907947)</dc:creator>
  <cp:lastModifiedBy>Mirabela Voican (1907947)</cp:lastModifiedBy>
  <cp:revision>1</cp:revision>
  <dcterms:created xsi:type="dcterms:W3CDTF">2024-01-30T21:10:48Z</dcterms:created>
  <dcterms:modified xsi:type="dcterms:W3CDTF">2024-02-02T16:53:22Z</dcterms:modified>
</cp:coreProperties>
</file>