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784B3C-5E06-712E-FFAE-7BF974159BB9}" v="1780" dt="2026-06-07T20:02:37.6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3408" y="741366"/>
            <a:ext cx="10203654" cy="6423816"/>
          </a:xfrm>
        </p:spPr>
        <p:txBody>
          <a:bodyPr>
            <a:normAutofit fontScale="90000"/>
          </a:bodyPr>
          <a:lstStyle/>
          <a:p>
            <a:pPr algn="l"/>
            <a:r>
              <a:rPr lang="en-US" sz="6600" b="1" dirty="0"/>
              <a:t>Riverdale nursing home care </a:t>
            </a:r>
            <a:r>
              <a:rPr lang="en-US" sz="6600" b="1"/>
              <a:t>presentation.</a:t>
            </a:r>
            <a:br>
              <a:rPr lang="en-US" dirty="0"/>
            </a:br>
            <a:br>
              <a:rPr lang="en-US" dirty="0"/>
            </a:br>
            <a:r>
              <a:rPr lang="en-US" sz="13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 </a:t>
            </a:r>
            <a:r>
              <a:rPr lang="en-US"/>
              <a:t>By Shameem Hussain</a:t>
            </a:r>
            <a:br>
              <a:rPr lang="en-US" dirty="0"/>
            </a:br>
            <a:br>
              <a:rPr lang="en-US" dirty="0"/>
            </a:br>
            <a:r>
              <a:rPr lang="en-US"/>
              <a:t>Using power point.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F6C8D-8B0A-B563-7BE0-C6E4AD9A7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u="sng"/>
              <a:t>Workplace task chosen is staff training.</a:t>
            </a:r>
            <a:r>
              <a:rPr lang="en-US" sz="4800" b="1" u="sng" dirty="0"/>
              <a:t> </a:t>
            </a:r>
            <a:endParaRPr lang="en-US" sz="48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EEC42-089B-DA87-AD31-796392528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 will be explaining how I can train the staff by using Microsoft </a:t>
            </a:r>
            <a:r>
              <a:rPr lang="en-US"/>
              <a:t>teams.</a:t>
            </a:r>
          </a:p>
          <a:p>
            <a:endParaRPr lang="en-US" dirty="0"/>
          </a:p>
          <a:p>
            <a:r>
              <a:rPr lang="en-US"/>
              <a:t>Why this tool is suitable for this task.</a:t>
            </a:r>
            <a:endParaRPr lang="en-US" dirty="0"/>
          </a:p>
          <a:p>
            <a:endParaRPr lang="en-US" dirty="0"/>
          </a:p>
          <a:p>
            <a:r>
              <a:rPr lang="en-US" dirty="0"/>
              <a:t> Advantages and disadvantages of using this method of </a:t>
            </a:r>
            <a:r>
              <a:rPr lang="en-US"/>
              <a:t>communication.</a:t>
            </a:r>
            <a:endParaRPr lang="en-US" dirty="0"/>
          </a:p>
          <a:p>
            <a:r>
              <a:rPr lang="en-US" dirty="0"/>
              <a:t>How it improves </a:t>
            </a:r>
            <a:r>
              <a:rPr lang="en-US"/>
              <a:t>efficiency and communications.</a:t>
            </a:r>
          </a:p>
          <a:p>
            <a:r>
              <a:rPr lang="en-US" dirty="0"/>
              <a:t>I have included references to back my </a:t>
            </a:r>
            <a:r>
              <a:rPr lang="en-US"/>
              <a:t>research.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835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FF9E7-C59F-AD4A-AE3C-DDB1F635F2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26473" y="-914255"/>
            <a:ext cx="9144000" cy="2387600"/>
          </a:xfrm>
        </p:spPr>
        <p:txBody>
          <a:bodyPr/>
          <a:lstStyle/>
          <a:p>
            <a:r>
              <a:rPr lang="en-US" b="1" u="sng"/>
              <a:t>MICROSOFT TEAMS </a:t>
            </a:r>
            <a:endParaRPr lang="en-US" b="1" u="sng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261E8A0A-D5AF-7649-0F82-8C8026BDB9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676400" y="146843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800" u="sng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US" sz="2800" u="sng">
                <a:solidFill>
                  <a:schemeClr val="tx2">
                    <a:lumMod val="76000"/>
                    <a:lumOff val="24000"/>
                  </a:schemeClr>
                </a:solidFill>
              </a:rPr>
              <a:t> Training using Microsoft teams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13B19FA0-A5ED-C77C-621C-C53F5B81FB2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2767013"/>
            <a:ext cx="10515600" cy="43513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/>
              <a:t>It is very  useful  tool for organizing meetings.</a:t>
            </a:r>
            <a:endParaRPr lang="en-US" sz="2400" dirty="0"/>
          </a:p>
          <a:p>
            <a:r>
              <a:rPr lang="en-US" sz="2400" dirty="0"/>
              <a:t>You can record live events and </a:t>
            </a:r>
            <a:r>
              <a:rPr lang="en-US" sz="2400"/>
              <a:t>training sessions.</a:t>
            </a:r>
            <a:endParaRPr lang="en-US" sz="2400" dirty="0"/>
          </a:p>
          <a:p>
            <a:r>
              <a:rPr lang="en-US" sz="2400" dirty="0"/>
              <a:t>"It’s  effective in allowing virtual hub for </a:t>
            </a:r>
            <a:r>
              <a:rPr lang="en-US" sz="2400"/>
              <a:t>teamwork</a:t>
            </a:r>
            <a:r>
              <a:rPr lang="en-US" sz="2400" dirty="0"/>
              <a:t> and </a:t>
            </a:r>
            <a:r>
              <a:rPr lang="en-US" sz="2400"/>
              <a:t>work together on shared information with everyone across different locations"   </a:t>
            </a:r>
            <a:endParaRPr lang="en-US" sz="2400" dirty="0"/>
          </a:p>
          <a:p>
            <a:r>
              <a:rPr lang="en-US" sz="2400"/>
              <a:t>{Http//www.england.nhs.uk}</a:t>
            </a:r>
            <a:endParaRPr lang="en-US" sz="2400" dirty="0"/>
          </a:p>
          <a:p>
            <a:endParaRPr lang="en-US" sz="2400" dirty="0"/>
          </a:p>
          <a:p>
            <a:r>
              <a:rPr lang="en-US" sz="2400"/>
              <a:t>You can give team training through Microsoft teams for all staff in one go.</a:t>
            </a:r>
            <a:endParaRPr lang="en-US" sz="2400" dirty="0"/>
          </a:p>
          <a:p>
            <a:r>
              <a:rPr lang="en-US" sz="2400"/>
              <a:t>Training can be pre –recorded</a:t>
            </a:r>
            <a:endParaRPr lang="en-US" sz="2400" dirty="0"/>
          </a:p>
          <a:p>
            <a:r>
              <a:rPr lang="en-US" sz="2400"/>
              <a:t>Email &amp; chat threads channels, which makes group conversations and respond and reply easier.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631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7A63C-0DF4-1229-060C-97931AFF0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US" sz="3400" b="1" u="sng">
                <a:solidFill>
                  <a:schemeClr val="bg1"/>
                </a:solidFill>
              </a:rPr>
              <a:t>Advantages and disadvantages of using Microsoft Teams</a:t>
            </a:r>
            <a:r>
              <a:rPr lang="en-US" sz="34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DA141-3E97-FE79-AEDA-3FD735C32D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126739"/>
            <a:ext cx="3427283" cy="4482907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en-US" sz="2000" b="1">
                <a:solidFill>
                  <a:srgbClr val="FF0000"/>
                </a:solidFill>
              </a:rPr>
              <a:t>ADVANTAGES:</a:t>
            </a:r>
            <a:endParaRPr lang="en-US" sz="2000" b="1"/>
          </a:p>
          <a:p>
            <a:pPr marL="0" indent="0">
              <a:buNone/>
            </a:pPr>
            <a:endParaRPr lang="en-US" sz="2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000" b="1"/>
              <a:t>Pre-recording seminars/events in real time.</a:t>
            </a:r>
          </a:p>
          <a:p>
            <a:pPr marL="0" indent="0">
              <a:buNone/>
            </a:pPr>
            <a:r>
              <a:rPr lang="en-US" sz="2000" b="1"/>
              <a:t>Video calls.</a:t>
            </a:r>
          </a:p>
          <a:p>
            <a:pPr marL="0" indent="0">
              <a:buNone/>
            </a:pPr>
            <a:r>
              <a:rPr lang="en-US" sz="2000" b="1"/>
              <a:t>Group meetings.</a:t>
            </a:r>
          </a:p>
          <a:p>
            <a:pPr marL="0" indent="0">
              <a:buNone/>
            </a:pPr>
            <a:r>
              <a:rPr lang="en-US" sz="2000" b="1"/>
              <a:t>Training large Groups.</a:t>
            </a:r>
          </a:p>
          <a:p>
            <a:pPr marL="0" indent="0">
              <a:buNone/>
            </a:pPr>
            <a:r>
              <a:rPr lang="en-US" sz="2000" b="1"/>
              <a:t>Effective form of communication for a team/ group.</a:t>
            </a:r>
          </a:p>
          <a:p>
            <a:pPr marL="0" indent="0">
              <a:buNone/>
            </a:pPr>
            <a:endParaRPr lang="en-US" sz="2000" b="1"/>
          </a:p>
          <a:p>
            <a:pPr marL="0" indent="0">
              <a:buNone/>
            </a:pPr>
            <a:endParaRPr lang="en-US" sz="2000" b="1"/>
          </a:p>
          <a:p>
            <a:pPr marL="0" indent="0">
              <a:buNone/>
            </a:pPr>
            <a:endParaRPr lang="en-US" sz="2000" b="1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B309385-E7CC-583A-EF70-1FE72C90A9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091021"/>
            <a:ext cx="3197701" cy="467340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endParaRPr lang="en-US" sz="2000" dirty="0">
              <a:solidFill>
                <a:srgbClr val="0070C0"/>
              </a:solidFill>
            </a:endParaRPr>
          </a:p>
          <a:p>
            <a:r>
              <a:rPr lang="en-US" sz="2000">
                <a:solidFill>
                  <a:srgbClr val="0070C0"/>
                </a:solidFill>
              </a:rPr>
              <a:t>DISADVANTAGES</a:t>
            </a:r>
            <a:endParaRPr lang="en-US"/>
          </a:p>
          <a:p>
            <a:endParaRPr lang="en-US" sz="2000" dirty="0"/>
          </a:p>
          <a:p>
            <a:r>
              <a:rPr lang="en-US" sz="2000" b="1"/>
              <a:t>Sound quality needs to be good on your device.</a:t>
            </a:r>
            <a:endParaRPr lang="en-US" sz="2000" b="1" dirty="0"/>
          </a:p>
          <a:p>
            <a:r>
              <a:rPr lang="en-US" sz="2000" b="1"/>
              <a:t>You need to have good internet and signal</a:t>
            </a:r>
            <a:endParaRPr lang="en-US" sz="2000" b="1" dirty="0"/>
          </a:p>
          <a:p>
            <a:r>
              <a:rPr lang="en-US" sz="2000" b="1" dirty="0"/>
              <a:t>Need a microphone if you require to talk in the meeting.</a:t>
            </a:r>
          </a:p>
        </p:txBody>
      </p:sp>
    </p:spTree>
    <p:extLst>
      <p:ext uri="{BB962C8B-B14F-4D97-AF65-F5344CB8AC3E}">
        <p14:creationId xmlns:p14="http://schemas.microsoft.com/office/powerpoint/2010/main" val="2060757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83AC5-D894-855D-C065-6E117E154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/>
              <a:t>REFERNCES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6E44B7-31D6-C756-499D-7A5569FF0E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hhp//www.england.nhs.uk </a:t>
            </a:r>
            <a:endParaRPr lang="en-US" sz="2000" dirty="0"/>
          </a:p>
          <a:p>
            <a:r>
              <a:rPr lang="en-US" sz="2000"/>
              <a:t>Date published:19.01.23</a:t>
            </a:r>
          </a:p>
          <a:p>
            <a:r>
              <a:rPr lang="en-US" sz="2000"/>
              <a:t>Date last published:4.4.25</a:t>
            </a:r>
            <a:endParaRPr lang="en-US" sz="2000" dirty="0"/>
          </a:p>
          <a:p>
            <a:r>
              <a:rPr lang="en-US" sz="2000"/>
              <a:t>Version 1.1.( 28.03.25)</a:t>
            </a:r>
            <a:endParaRPr lang="en-US" sz="2000" dirty="0"/>
          </a:p>
          <a:p>
            <a:r>
              <a:rPr lang="en-US" sz="2000" dirty="0"/>
              <a:t>Major H. (21 July 25)Threads in teams: </a:t>
            </a:r>
            <a:r>
              <a:rPr lang="en-US" sz="2000"/>
              <a:t>What you need to know. You tube channel.</a:t>
            </a:r>
            <a:endParaRPr lang="en-US" sz="2000" dirty="0"/>
          </a:p>
          <a:p>
            <a:pPr indent="-228600">
              <a:buChar char="•"/>
            </a:pPr>
            <a:endParaRPr lang="en-US" sz="2000" dirty="0"/>
          </a:p>
        </p:txBody>
      </p:sp>
      <p:pic>
        <p:nvPicPr>
          <p:cNvPr id="5" name="Picture Placeholder 4" descr="A person reading a book in a library&#10;&#10;AI-generated content may be incorrect.">
            <a:extLst>
              <a:ext uri="{FF2B5EF4-FFF2-40B4-BE49-F238E27FC236}">
                <a16:creationId xmlns:a16="http://schemas.microsoft.com/office/drawing/2014/main" id="{4DE63B9C-790E-0D60-93AF-D15B82D960B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8637" r="33325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87825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Riverdale nursing home care presentation.   By Shameem Hussain  Using power point.  </vt:lpstr>
      <vt:lpstr>Workplace task chosen is staff training. </vt:lpstr>
      <vt:lpstr>MICROSOFT TEAMS </vt:lpstr>
      <vt:lpstr>Advantages and disadvantages of using Microsoft Teams.</vt:lpstr>
      <vt:lpstr>REFERNCES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602</cp:revision>
  <dcterms:created xsi:type="dcterms:W3CDTF">2026-06-07T16:56:13Z</dcterms:created>
  <dcterms:modified xsi:type="dcterms:W3CDTF">2026-06-07T20:15:06Z</dcterms:modified>
</cp:coreProperties>
</file>