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18"/>
  </p:notesMasterIdLst>
  <p:handoutMasterIdLst>
    <p:handoutMasterId r:id="rId19"/>
  </p:handoutMasterIdLst>
  <p:sldIdLst>
    <p:sldId id="256" r:id="rId5"/>
    <p:sldId id="258" r:id="rId6"/>
    <p:sldId id="260" r:id="rId7"/>
    <p:sldId id="261" r:id="rId8"/>
    <p:sldId id="262" r:id="rId9"/>
    <p:sldId id="283" r:id="rId10"/>
    <p:sldId id="284" r:id="rId11"/>
    <p:sldId id="285" r:id="rId12"/>
    <p:sldId id="286" r:id="rId13"/>
    <p:sldId id="287" r:id="rId14"/>
    <p:sldId id="288" r:id="rId15"/>
    <p:sldId id="272" r:id="rId16"/>
    <p:sldId id="278" r:id="rId17"/>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311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1622"/>
    <a:srgbClr val="2F2236"/>
    <a:srgbClr val="40243D"/>
    <a:srgbClr val="CB4A32"/>
    <a:srgbClr val="B53164"/>
    <a:srgbClr val="225B5F"/>
    <a:srgbClr val="E6E6E6"/>
    <a:srgbClr val="0F1722"/>
    <a:srgbClr val="348151"/>
    <a:srgbClr val="1B24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741133-4171-A15B-9B0F-D2646D4FBDEE}" v="142" dt="2020-03-12T20:35:30.467"/>
    <p1510:client id="{34F5B962-03FC-206B-07B6-CC16EF58B16B}" v="2258" dt="2020-03-13T13:16:03.121"/>
    <p1510:client id="{5F545627-7013-BF2B-5D0D-D758D750537F}" v="3" dt="2020-03-01T20:26:39.573"/>
    <p1510:client id="{62FF1D2C-C8BE-30D2-5FC0-7E4AB537164B}" v="124" dt="2020-03-12T20:54:57.638"/>
    <p1510:client id="{85E54356-52B6-A7C1-0738-92E3B4D3BFE0}" v="607" dt="2020-03-13T13:40:21.928"/>
    <p1510:client id="{A89B3635-212B-6645-6BDD-396AFF6CC7F5}" v="532" dt="2020-03-13T14:03:01.100"/>
    <p1510:client id="{C3922AB1-AAFF-1D28-F17E-57F711AD761F}" v="2160" dt="2020-03-01T18:53:55.401"/>
    <p1510:client id="{C64CC9F5-8269-1787-475A-88B41F783732}" v="728" dt="2020-03-13T14:43:40.240"/>
  </p1510:revLst>
</p1510:revInfo>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 orient="horz" pos="3113"/>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E4FC509-A25D-4AC1-956B-244FAC61AF2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F1EDCBDF-04F2-4646-A118-9A2CBABEDF9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BA659AD-371A-4F3D-8178-8875FC2E348A}" type="datetime1">
              <a:rPr lang="en-GB" smtClean="0"/>
              <a:t>13/03/2020</a:t>
            </a:fld>
            <a:endParaRPr lang="en-GB"/>
          </a:p>
        </p:txBody>
      </p:sp>
      <p:sp>
        <p:nvSpPr>
          <p:cNvPr id="4" name="Footer Placeholder 3">
            <a:extLst>
              <a:ext uri="{FF2B5EF4-FFF2-40B4-BE49-F238E27FC236}">
                <a16:creationId xmlns:a16="http://schemas.microsoft.com/office/drawing/2014/main" id="{95BD4EF4-9023-4CAF-937E-F78CF009DBD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C0300887-CA61-4CEF-BD28-E51D6F957D7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A00C303-0EDA-42E1-9745-6C6A39A7B5C4}" type="slidenum">
              <a:rPr lang="en-GB" smtClean="0"/>
              <a:t>‹#›</a:t>
            </a:fld>
            <a:endParaRPr lang="en-GB"/>
          </a:p>
        </p:txBody>
      </p:sp>
    </p:spTree>
    <p:extLst>
      <p:ext uri="{BB962C8B-B14F-4D97-AF65-F5344CB8AC3E}">
        <p14:creationId xmlns:p14="http://schemas.microsoft.com/office/powerpoint/2010/main" val="301676646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85C14E-6CFB-4947-8FDD-A57534DC5394}" type="datetime1">
              <a:rPr lang="en-GB" smtClean="0"/>
              <a:pPr/>
              <a:t>13/03/2020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FC40A10-6036-4879-816D-55C01FC94846}" type="slidenum">
              <a:rPr lang="en-GB" noProof="0" smtClean="0"/>
              <a:t>‹#›</a:t>
            </a:fld>
            <a:endParaRPr lang="en-GB" noProof="0"/>
          </a:p>
        </p:txBody>
      </p:sp>
    </p:spTree>
    <p:extLst>
      <p:ext uri="{BB962C8B-B14F-4D97-AF65-F5344CB8AC3E}">
        <p14:creationId xmlns:p14="http://schemas.microsoft.com/office/powerpoint/2010/main" val="76573961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1</a:t>
            </a:fld>
            <a:endParaRPr lang="en-GB"/>
          </a:p>
        </p:txBody>
      </p:sp>
    </p:spTree>
    <p:extLst>
      <p:ext uri="{BB962C8B-B14F-4D97-AF65-F5344CB8AC3E}">
        <p14:creationId xmlns:p14="http://schemas.microsoft.com/office/powerpoint/2010/main" val="3848339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2</a:t>
            </a:fld>
            <a:endParaRPr lang="en-GB"/>
          </a:p>
        </p:txBody>
      </p:sp>
    </p:spTree>
    <p:extLst>
      <p:ext uri="{BB962C8B-B14F-4D97-AF65-F5344CB8AC3E}">
        <p14:creationId xmlns:p14="http://schemas.microsoft.com/office/powerpoint/2010/main" val="1787154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3</a:t>
            </a:fld>
            <a:endParaRPr lang="en-GB"/>
          </a:p>
        </p:txBody>
      </p:sp>
    </p:spTree>
    <p:extLst>
      <p:ext uri="{BB962C8B-B14F-4D97-AF65-F5344CB8AC3E}">
        <p14:creationId xmlns:p14="http://schemas.microsoft.com/office/powerpoint/2010/main" val="3471613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4</a:t>
            </a:fld>
            <a:endParaRPr lang="en-GB"/>
          </a:p>
        </p:txBody>
      </p:sp>
    </p:spTree>
    <p:extLst>
      <p:ext uri="{BB962C8B-B14F-4D97-AF65-F5344CB8AC3E}">
        <p14:creationId xmlns:p14="http://schemas.microsoft.com/office/powerpoint/2010/main" val="3056828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5</a:t>
            </a:fld>
            <a:endParaRPr lang="en-GB"/>
          </a:p>
        </p:txBody>
      </p:sp>
    </p:spTree>
    <p:extLst>
      <p:ext uri="{BB962C8B-B14F-4D97-AF65-F5344CB8AC3E}">
        <p14:creationId xmlns:p14="http://schemas.microsoft.com/office/powerpoint/2010/main" val="2285217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6</a:t>
            </a:fld>
            <a:endParaRPr lang="en-GB"/>
          </a:p>
        </p:txBody>
      </p:sp>
    </p:spTree>
    <p:extLst>
      <p:ext uri="{BB962C8B-B14F-4D97-AF65-F5344CB8AC3E}">
        <p14:creationId xmlns:p14="http://schemas.microsoft.com/office/powerpoint/2010/main" val="982569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7</a:t>
            </a:fld>
            <a:endParaRPr lang="en-GB"/>
          </a:p>
        </p:txBody>
      </p:sp>
    </p:spTree>
    <p:extLst>
      <p:ext uri="{BB962C8B-B14F-4D97-AF65-F5344CB8AC3E}">
        <p14:creationId xmlns:p14="http://schemas.microsoft.com/office/powerpoint/2010/main" val="1950593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8</a:t>
            </a:fld>
            <a:endParaRPr lang="en-GB"/>
          </a:p>
        </p:txBody>
      </p:sp>
    </p:spTree>
    <p:extLst>
      <p:ext uri="{BB962C8B-B14F-4D97-AF65-F5344CB8AC3E}">
        <p14:creationId xmlns:p14="http://schemas.microsoft.com/office/powerpoint/2010/main" val="2201786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9</a:t>
            </a:fld>
            <a:endParaRPr lang="en-GB"/>
          </a:p>
        </p:txBody>
      </p:sp>
    </p:spTree>
    <p:extLst>
      <p:ext uri="{BB962C8B-B14F-4D97-AF65-F5344CB8AC3E}">
        <p14:creationId xmlns:p14="http://schemas.microsoft.com/office/powerpoint/2010/main" val="2854872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10</a:t>
            </a:fld>
            <a:endParaRPr lang="en-GB"/>
          </a:p>
        </p:txBody>
      </p:sp>
    </p:spTree>
    <p:extLst>
      <p:ext uri="{BB962C8B-B14F-4D97-AF65-F5344CB8AC3E}">
        <p14:creationId xmlns:p14="http://schemas.microsoft.com/office/powerpoint/2010/main" val="2498511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11</a:t>
            </a:fld>
            <a:endParaRPr lang="en-GB"/>
          </a:p>
        </p:txBody>
      </p:sp>
    </p:spTree>
    <p:extLst>
      <p:ext uri="{BB962C8B-B14F-4D97-AF65-F5344CB8AC3E}">
        <p14:creationId xmlns:p14="http://schemas.microsoft.com/office/powerpoint/2010/main" val="97888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12</a:t>
            </a:fld>
            <a:endParaRPr lang="en-GB"/>
          </a:p>
        </p:txBody>
      </p:sp>
    </p:spTree>
    <p:extLst>
      <p:ext uri="{BB962C8B-B14F-4D97-AF65-F5344CB8AC3E}">
        <p14:creationId xmlns:p14="http://schemas.microsoft.com/office/powerpoint/2010/main" val="7248284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6FC40A10-6036-4879-816D-55C01FC94846}" type="slidenum">
              <a:rPr lang="en-GB" smtClean="0"/>
              <a:t>13</a:t>
            </a:fld>
            <a:endParaRPr lang="en-GB"/>
          </a:p>
        </p:txBody>
      </p:sp>
    </p:spTree>
    <p:extLst>
      <p:ext uri="{BB962C8B-B14F-4D97-AF65-F5344CB8AC3E}">
        <p14:creationId xmlns:p14="http://schemas.microsoft.com/office/powerpoint/2010/main" val="23129235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Log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8196A9-689D-4410-BFC0-7ACB19755A0C}"/>
              </a:ext>
            </a:extLst>
          </p:cNvPr>
          <p:cNvSpPr/>
          <p:nvPr userDrawn="1"/>
        </p:nvSpPr>
        <p:spPr>
          <a:xfrm>
            <a:off x="0" y="0"/>
            <a:ext cx="12192000" cy="4416552"/>
          </a:xfrm>
          <a:prstGeom prst="rect">
            <a:avLst/>
          </a:prstGeom>
          <a:blipFill>
            <a:blip r:embed="rId2"/>
            <a:srcRect/>
            <a:stretch>
              <a:fillRect l="-842" r="-84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 name="Title 1">
            <a:extLst>
              <a:ext uri="{FF2B5EF4-FFF2-40B4-BE49-F238E27FC236}">
                <a16:creationId xmlns:a16="http://schemas.microsoft.com/office/drawing/2014/main" id="{129BFEAD-57CF-438A-8084-C5AC7F47E544}"/>
              </a:ext>
            </a:extLst>
          </p:cNvPr>
          <p:cNvSpPr>
            <a:spLocks noGrp="1"/>
          </p:cNvSpPr>
          <p:nvPr>
            <p:ph type="ctrTitle" hasCustomPrompt="1"/>
          </p:nvPr>
        </p:nvSpPr>
        <p:spPr>
          <a:xfrm>
            <a:off x="1524000" y="2462986"/>
            <a:ext cx="9144000" cy="1786094"/>
          </a:xfrm>
        </p:spPr>
        <p:txBody>
          <a:bodyPr rtlCol="0" anchor="b"/>
          <a:lstStyle>
            <a:lvl1pPr algn="ctr">
              <a:defRPr sz="6000"/>
            </a:lvl1pPr>
          </a:lstStyle>
          <a:p>
            <a:pPr rtl="0"/>
            <a:r>
              <a:rPr lang="en-GB" noProof="0"/>
              <a:t>CLICK TO EDIT MASTER TITLE STYLE</a:t>
            </a:r>
          </a:p>
        </p:txBody>
      </p:sp>
      <p:sp>
        <p:nvSpPr>
          <p:cNvPr id="4" name="Date Placeholder 3">
            <a:extLst>
              <a:ext uri="{FF2B5EF4-FFF2-40B4-BE49-F238E27FC236}">
                <a16:creationId xmlns:a16="http://schemas.microsoft.com/office/drawing/2014/main" id="{7E17A3CB-B083-4E49-9123-A5E47559DCDB}"/>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A8C4102C-4609-416C-A808-0FFE0051DAA1}"/>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D7BCC5D-6F2C-472F-BD4C-4096793DFC2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7" name="Rectangle 6">
            <a:extLst>
              <a:ext uri="{FF2B5EF4-FFF2-40B4-BE49-F238E27FC236}">
                <a16:creationId xmlns:a16="http://schemas.microsoft.com/office/drawing/2014/main" id="{7BE854BB-FA44-4CAB-85DF-F5C412560348}"/>
              </a:ext>
            </a:extLst>
          </p:cNvPr>
          <p:cNvSpPr/>
          <p:nvPr userDrawn="1"/>
        </p:nvSpPr>
        <p:spPr>
          <a:xfrm>
            <a:off x="0" y="4416552"/>
            <a:ext cx="12192000" cy="2441448"/>
          </a:xfrm>
          <a:prstGeom prst="rect">
            <a:avLst/>
          </a:prstGeom>
          <a:gradFill flip="none" rotWithShape="1">
            <a:gsLst>
              <a:gs pos="0">
                <a:schemeClr val="accent2"/>
              </a:gs>
              <a:gs pos="34000">
                <a:srgbClr val="0F1722"/>
              </a:gs>
              <a:gs pos="69000">
                <a:srgbClr val="0F1722"/>
              </a:gs>
              <a:gs pos="100000">
                <a:schemeClr val="accent5"/>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Subtitle 2">
            <a:extLst>
              <a:ext uri="{FF2B5EF4-FFF2-40B4-BE49-F238E27FC236}">
                <a16:creationId xmlns:a16="http://schemas.microsoft.com/office/drawing/2014/main" id="{389BFFF1-5465-4317-B9DB-C23A5B1D76EF}"/>
              </a:ext>
            </a:extLst>
          </p:cNvPr>
          <p:cNvSpPr>
            <a:spLocks noGrp="1"/>
          </p:cNvSpPr>
          <p:nvPr>
            <p:ph type="subTitle" idx="1"/>
          </p:nvPr>
        </p:nvSpPr>
        <p:spPr>
          <a:xfrm>
            <a:off x="1524000" y="4734696"/>
            <a:ext cx="9144000" cy="459798"/>
          </a:xfrm>
        </p:spPr>
        <p:txBody>
          <a:bodyPr lIns="0" tIns="0" rIns="0" bIns="0" rtlCol="0">
            <a:normAutofit/>
          </a:bodyPr>
          <a:lstStyle>
            <a:lvl1pPr marL="0" indent="0" algn="ctr">
              <a:lnSpc>
                <a:spcPct val="100000"/>
              </a:lnSpc>
              <a:spcBef>
                <a:spcPts val="0"/>
              </a:spcBef>
              <a:buNone/>
              <a:defRPr sz="2800" b="1">
                <a:latin typeface="+mn-lt"/>
                <a:cs typeface="Segoe UI Semibold" panose="020B07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10" name="Picture Placeholder 9">
            <a:extLst>
              <a:ext uri="{FF2B5EF4-FFF2-40B4-BE49-F238E27FC236}">
                <a16:creationId xmlns:a16="http://schemas.microsoft.com/office/drawing/2014/main" id="{EA313B4B-5B98-4B33-885A-DF7669E72D7A}"/>
              </a:ext>
            </a:extLst>
          </p:cNvPr>
          <p:cNvSpPr>
            <a:spLocks noGrp="1"/>
          </p:cNvSpPr>
          <p:nvPr>
            <p:ph type="pic" sz="quarter" idx="13"/>
          </p:nvPr>
        </p:nvSpPr>
        <p:spPr>
          <a:xfrm>
            <a:off x="5355336" y="1172982"/>
            <a:ext cx="1481328" cy="758952"/>
          </a:xfrm>
        </p:spPr>
        <p:txBody>
          <a:bodyPr rtlCol="0" anchor="ctr" anchorCtr="0">
            <a:normAutofit/>
          </a:bodyPr>
          <a:lstStyle>
            <a:lvl1pPr marL="0" indent="0" algn="ctr">
              <a:buNone/>
              <a:defRPr sz="14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676B4374-8F24-43DE-860D-E5C6EA850AB4}"/>
              </a:ext>
            </a:extLst>
          </p:cNvPr>
          <p:cNvGrpSpPr/>
          <p:nvPr userDrawn="1"/>
        </p:nvGrpSpPr>
        <p:grpSpPr>
          <a:xfrm>
            <a:off x="3619265" y="2253996"/>
            <a:ext cx="4953471" cy="100584"/>
            <a:chOff x="3631692" y="2253996"/>
            <a:chExt cx="4953471" cy="100584"/>
          </a:xfrm>
        </p:grpSpPr>
        <p:sp>
          <p:nvSpPr>
            <p:cNvPr id="11" name="Oval 10">
              <a:extLst>
                <a:ext uri="{FF2B5EF4-FFF2-40B4-BE49-F238E27FC236}">
                  <a16:creationId xmlns:a16="http://schemas.microsoft.com/office/drawing/2014/main" id="{585C7755-9394-4129-AB48-1AC32DA80C75}"/>
                </a:ext>
              </a:extLst>
            </p:cNvPr>
            <p:cNvSpPr/>
            <p:nvPr userDrawn="1"/>
          </p:nvSpPr>
          <p:spPr>
            <a:xfrm>
              <a:off x="3631692" y="2253996"/>
              <a:ext cx="100584"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64C71ABE-575A-48CF-82B1-EDE8535F3993}"/>
                </a:ext>
              </a:extLst>
            </p:cNvPr>
            <p:cNvCxnSpPr/>
            <p:nvPr userDrawn="1"/>
          </p:nvCxnSpPr>
          <p:spPr>
            <a:xfrm>
              <a:off x="3681984" y="2307679"/>
              <a:ext cx="4828032"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E3C1EA63-78B2-4715-B4DC-63D98AC7F354}"/>
                </a:ext>
              </a:extLst>
            </p:cNvPr>
            <p:cNvSpPr/>
            <p:nvPr userDrawn="1"/>
          </p:nvSpPr>
          <p:spPr>
            <a:xfrm>
              <a:off x="8484579" y="2253996"/>
              <a:ext cx="100584"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16" name="Group 15">
            <a:extLst>
              <a:ext uri="{FF2B5EF4-FFF2-40B4-BE49-F238E27FC236}">
                <a16:creationId xmlns:a16="http://schemas.microsoft.com/office/drawing/2014/main" id="{E9BB74A1-0BEA-4AD8-8138-0641A45D8B40}"/>
              </a:ext>
            </a:extLst>
          </p:cNvPr>
          <p:cNvGrpSpPr/>
          <p:nvPr userDrawn="1"/>
        </p:nvGrpSpPr>
        <p:grpSpPr>
          <a:xfrm>
            <a:off x="4652581" y="5305363"/>
            <a:ext cx="2886839" cy="100584"/>
            <a:chOff x="3631690" y="2253996"/>
            <a:chExt cx="5028467" cy="100584"/>
          </a:xfrm>
        </p:grpSpPr>
        <p:sp>
          <p:nvSpPr>
            <p:cNvPr id="17" name="Oval 16">
              <a:extLst>
                <a:ext uri="{FF2B5EF4-FFF2-40B4-BE49-F238E27FC236}">
                  <a16:creationId xmlns:a16="http://schemas.microsoft.com/office/drawing/2014/main" id="{73D0026E-5270-4C52-A1AF-5631E8192DCD}"/>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A6085D92-5F70-4097-A2FF-C15B13788D08}"/>
                </a:ext>
              </a:extLst>
            </p:cNvPr>
            <p:cNvCxnSpPr/>
            <p:nvPr userDrawn="1"/>
          </p:nvCxnSpPr>
          <p:spPr>
            <a:xfrm>
              <a:off x="3681984" y="2307679"/>
              <a:ext cx="4828032"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BE68EB6C-48D0-4EBF-8541-926D16790F52}"/>
                </a:ext>
              </a:extLst>
            </p:cNvPr>
            <p:cNvSpPr/>
            <p:nvPr userDrawn="1"/>
          </p:nvSpPr>
          <p:spPr>
            <a:xfrm>
              <a:off x="8484578" y="2253996"/>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Tree>
    <p:extLst>
      <p:ext uri="{BB962C8B-B14F-4D97-AF65-F5344CB8AC3E}">
        <p14:creationId xmlns:p14="http://schemas.microsoft.com/office/powerpoint/2010/main" val="3424638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799DC18-D353-427C-B849-0204F13D9B3D}"/>
              </a:ext>
            </a:extLst>
          </p:cNvPr>
          <p:cNvSpPr>
            <a:spLocks noGrp="1"/>
          </p:cNvSpPr>
          <p:nvPr>
            <p:ph type="pic" sz="quarter" idx="14"/>
          </p:nvPr>
        </p:nvSpPr>
        <p:spPr>
          <a:xfrm>
            <a:off x="0" y="0"/>
            <a:ext cx="6083300" cy="6858000"/>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
        <p:nvSpPr>
          <p:cNvPr id="7" name="Rectangle 6">
            <a:extLst>
              <a:ext uri="{FF2B5EF4-FFF2-40B4-BE49-F238E27FC236}">
                <a16:creationId xmlns:a16="http://schemas.microsoft.com/office/drawing/2014/main" id="{45015858-8549-49EA-BB83-070E0D9D4890}"/>
              </a:ext>
            </a:extLst>
          </p:cNvPr>
          <p:cNvSpPr/>
          <p:nvPr userDrawn="1"/>
        </p:nvSpPr>
        <p:spPr>
          <a:xfrm>
            <a:off x="6083808" y="0"/>
            <a:ext cx="6108192" cy="6858000"/>
          </a:xfrm>
          <a:prstGeom prst="rect">
            <a:avLst/>
          </a:prstGeom>
          <a:gradFill flip="none" rotWithShape="1">
            <a:gsLst>
              <a:gs pos="0">
                <a:schemeClr val="accent2"/>
              </a:gs>
              <a:gs pos="36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2206FBAC-B8FD-4768-B682-E0B93BA33105}"/>
              </a:ext>
            </a:extLst>
          </p:cNvPr>
          <p:cNvSpPr>
            <a:spLocks noGrp="1"/>
          </p:cNvSpPr>
          <p:nvPr>
            <p:ph type="title" hasCustomPrompt="1"/>
          </p:nvPr>
        </p:nvSpPr>
        <p:spPr>
          <a:xfrm>
            <a:off x="6769768" y="2133599"/>
            <a:ext cx="4618957" cy="2492461"/>
          </a:xfrm>
        </p:spPr>
        <p:txBody>
          <a:bodyPr lIns="0" tIns="0" rIns="0" bIns="0" rtlCol="0" anchor="b" anchorCtr="0">
            <a:noAutofit/>
          </a:bodyPr>
          <a:lstStyle>
            <a:lvl1pPr>
              <a:defRPr sz="6000"/>
            </a:lvl1pPr>
          </a:lstStyle>
          <a:p>
            <a:pPr rtl="0"/>
            <a:r>
              <a:rPr lang="en-GB" noProof="0"/>
              <a:t>PITCH</a:t>
            </a:r>
            <a:br>
              <a:rPr lang="en-GB" noProof="0"/>
            </a:br>
            <a:r>
              <a:rPr lang="en-GB" noProof="0"/>
              <a:t>DECK</a:t>
            </a:r>
            <a:br>
              <a:rPr lang="en-GB" noProof="0"/>
            </a:br>
            <a:r>
              <a:rPr lang="en-GB" noProof="0"/>
              <a:t>TITLE</a:t>
            </a:r>
          </a:p>
        </p:txBody>
      </p:sp>
      <p:sp>
        <p:nvSpPr>
          <p:cNvPr id="4" name="Date Placeholder 3">
            <a:extLst>
              <a:ext uri="{FF2B5EF4-FFF2-40B4-BE49-F238E27FC236}">
                <a16:creationId xmlns:a16="http://schemas.microsoft.com/office/drawing/2014/main" id="{2472534F-03A6-408A-9BF1-303D0A440BA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0A24E181-0C50-4F43-A5A7-6FDD1500C708}"/>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13A749CC-EB55-4FEF-AA4C-9A9C6E2AA9C0}"/>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grpSp>
        <p:nvGrpSpPr>
          <p:cNvPr id="9" name="Group 8">
            <a:extLst>
              <a:ext uri="{FF2B5EF4-FFF2-40B4-BE49-F238E27FC236}">
                <a16:creationId xmlns:a16="http://schemas.microsoft.com/office/drawing/2014/main" id="{6F3E26A6-6962-4A35-AA86-805537D45296}"/>
              </a:ext>
            </a:extLst>
          </p:cNvPr>
          <p:cNvGrpSpPr/>
          <p:nvPr userDrawn="1"/>
        </p:nvGrpSpPr>
        <p:grpSpPr>
          <a:xfrm>
            <a:off x="6769768" y="1947412"/>
            <a:ext cx="2520148" cy="102440"/>
            <a:chOff x="3631690" y="2252140"/>
            <a:chExt cx="4389743" cy="102440"/>
          </a:xfrm>
        </p:grpSpPr>
        <p:sp>
          <p:nvSpPr>
            <p:cNvPr id="10" name="Oval 9">
              <a:extLst>
                <a:ext uri="{FF2B5EF4-FFF2-40B4-BE49-F238E27FC236}">
                  <a16:creationId xmlns:a16="http://schemas.microsoft.com/office/drawing/2014/main" id="{681504C4-12AC-4251-8E47-0089784BDB9B}"/>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192040D0-01C2-4643-8F84-3B8F334E545C}"/>
                </a:ext>
              </a:extLst>
            </p:cNvPr>
            <p:cNvCxnSpPr/>
            <p:nvPr userDrawn="1"/>
          </p:nvCxnSpPr>
          <p:spPr>
            <a:xfrm>
              <a:off x="3681984" y="2307679"/>
              <a:ext cx="4201365"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7ED601E9-2BFC-460B-A2A8-69A787A4988E}"/>
                </a:ext>
              </a:extLst>
            </p:cNvPr>
            <p:cNvSpPr/>
            <p:nvPr userDrawn="1"/>
          </p:nvSpPr>
          <p:spPr>
            <a:xfrm>
              <a:off x="7845854" y="2252140"/>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13" name="Group 12">
            <a:extLst>
              <a:ext uri="{FF2B5EF4-FFF2-40B4-BE49-F238E27FC236}">
                <a16:creationId xmlns:a16="http://schemas.microsoft.com/office/drawing/2014/main" id="{BB49A8A6-FEDB-4D20-B581-A84DB8EFE977}"/>
              </a:ext>
            </a:extLst>
          </p:cNvPr>
          <p:cNvGrpSpPr/>
          <p:nvPr userDrawn="1"/>
        </p:nvGrpSpPr>
        <p:grpSpPr>
          <a:xfrm>
            <a:off x="6769768" y="4654084"/>
            <a:ext cx="2520148" cy="100584"/>
            <a:chOff x="3631690" y="2253996"/>
            <a:chExt cx="4389742" cy="100584"/>
          </a:xfrm>
        </p:grpSpPr>
        <p:sp>
          <p:nvSpPr>
            <p:cNvPr id="14" name="Oval 13">
              <a:extLst>
                <a:ext uri="{FF2B5EF4-FFF2-40B4-BE49-F238E27FC236}">
                  <a16:creationId xmlns:a16="http://schemas.microsoft.com/office/drawing/2014/main" id="{C2F65998-5EC3-446A-8307-1CF81A348CE3}"/>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5" name="Straight Connector 14">
              <a:extLst>
                <a:ext uri="{FF2B5EF4-FFF2-40B4-BE49-F238E27FC236}">
                  <a16:creationId xmlns:a16="http://schemas.microsoft.com/office/drawing/2014/main" id="{7CC5D776-F60A-4A0C-AA7C-EFACDA2CEA88}"/>
                </a:ext>
              </a:extLst>
            </p:cNvPr>
            <p:cNvCxnSpPr/>
            <p:nvPr userDrawn="1"/>
          </p:nvCxnSpPr>
          <p:spPr>
            <a:xfrm>
              <a:off x="3681984" y="2307679"/>
              <a:ext cx="4201364"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AEAFE309-55C5-409C-92ED-748307C74318}"/>
                </a:ext>
              </a:extLst>
            </p:cNvPr>
            <p:cNvSpPr/>
            <p:nvPr userDrawn="1"/>
          </p:nvSpPr>
          <p:spPr>
            <a:xfrm>
              <a:off x="7845853" y="2253996"/>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17" name="Subtitle 2">
            <a:extLst>
              <a:ext uri="{FF2B5EF4-FFF2-40B4-BE49-F238E27FC236}">
                <a16:creationId xmlns:a16="http://schemas.microsoft.com/office/drawing/2014/main" id="{5B77B20B-76F5-4912-803D-5709F730D4FB}"/>
              </a:ext>
            </a:extLst>
          </p:cNvPr>
          <p:cNvSpPr>
            <a:spLocks noGrp="1"/>
          </p:cNvSpPr>
          <p:nvPr>
            <p:ph type="subTitle" idx="1"/>
          </p:nvPr>
        </p:nvSpPr>
        <p:spPr>
          <a:xfrm>
            <a:off x="6769767" y="4889444"/>
            <a:ext cx="4618957" cy="590626"/>
          </a:xfrm>
        </p:spPr>
        <p:txBody>
          <a:bodyPr lIns="0" tIns="0" rIns="0" bIns="0" rtlCol="0">
            <a:normAutofit/>
          </a:bodyPr>
          <a:lstStyle>
            <a:lvl1pPr marL="0" indent="0" algn="l">
              <a:lnSpc>
                <a:spcPct val="100000"/>
              </a:lnSpc>
              <a:spcBef>
                <a:spcPts val="0"/>
              </a:spcBef>
              <a:buNone/>
              <a:defRPr sz="2800" b="1">
                <a:latin typeface="+mn-lt"/>
                <a:cs typeface="Segoe UI Semibold" panose="020B07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18" name="Picture Placeholder 9">
            <a:extLst>
              <a:ext uri="{FF2B5EF4-FFF2-40B4-BE49-F238E27FC236}">
                <a16:creationId xmlns:a16="http://schemas.microsoft.com/office/drawing/2014/main" id="{4293BA4F-7776-4C41-BE4F-7247935D5CCC}"/>
              </a:ext>
            </a:extLst>
          </p:cNvPr>
          <p:cNvSpPr>
            <a:spLocks noGrp="1"/>
          </p:cNvSpPr>
          <p:nvPr>
            <p:ph type="pic" sz="quarter" idx="13"/>
          </p:nvPr>
        </p:nvSpPr>
        <p:spPr>
          <a:xfrm>
            <a:off x="3706368" y="3079602"/>
            <a:ext cx="1481328" cy="758952"/>
          </a:xfrm>
        </p:spPr>
        <p:txBody>
          <a:bodyPr rtlCol="0" anchor="ctr" anchorCtr="0">
            <a:normAutofit/>
          </a:bodyPr>
          <a:lstStyle>
            <a:lvl1pPr marL="0" indent="0" algn="ctr">
              <a:buNone/>
              <a:defRPr sz="1400"/>
            </a:lvl1pPr>
          </a:lstStyle>
          <a:p>
            <a:pPr rtl="0"/>
            <a:r>
              <a:rPr lang="en-US" noProof="0"/>
              <a:t>Click icon to add picture</a:t>
            </a:r>
            <a:endParaRPr lang="en-GB" noProof="0"/>
          </a:p>
        </p:txBody>
      </p:sp>
    </p:spTree>
    <p:extLst>
      <p:ext uri="{BB962C8B-B14F-4D97-AF65-F5344CB8AC3E}">
        <p14:creationId xmlns:p14="http://schemas.microsoft.com/office/powerpoint/2010/main" val="907692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2091023"/>
            <a:ext cx="5021940" cy="804338"/>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3244567"/>
            <a:ext cx="4205904" cy="569085"/>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2993948"/>
            <a:ext cx="3434400" cy="100800"/>
            <a:chOff x="0" y="3240138"/>
            <a:chExt cx="3434400"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3384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3333600"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6" name="Text Placeholder 2">
            <a:extLst>
              <a:ext uri="{FF2B5EF4-FFF2-40B4-BE49-F238E27FC236}">
                <a16:creationId xmlns:a16="http://schemas.microsoft.com/office/drawing/2014/main" id="{BB522941-5C7D-4701-9AD7-BB4C11C6EBCE}"/>
              </a:ext>
            </a:extLst>
          </p:cNvPr>
          <p:cNvSpPr>
            <a:spLocks noGrp="1"/>
          </p:cNvSpPr>
          <p:nvPr>
            <p:ph type="body" idx="14" hasCustomPrompt="1"/>
          </p:nvPr>
        </p:nvSpPr>
        <p:spPr>
          <a:xfrm>
            <a:off x="815720" y="3869349"/>
            <a:ext cx="4215201" cy="1328330"/>
          </a:xfrm>
        </p:spPr>
        <p:txBody>
          <a:bodyPr lIns="0" tIns="0" rIns="0" bIns="0" rtlCol="0">
            <a:normAutofit/>
          </a:bodyPr>
          <a:lstStyle>
            <a:lvl1pPr marL="0" indent="0">
              <a:lnSpc>
                <a:spcPct val="100000"/>
              </a:lnSpc>
              <a:spcBef>
                <a:spcPts val="600"/>
              </a:spcBef>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 name="Picture Placeholder 7">
            <a:extLst>
              <a:ext uri="{FF2B5EF4-FFF2-40B4-BE49-F238E27FC236}">
                <a16:creationId xmlns:a16="http://schemas.microsoft.com/office/drawing/2014/main" id="{DE71F7A0-F439-470D-A1B8-556C960D112C}"/>
              </a:ext>
            </a:extLst>
          </p:cNvPr>
          <p:cNvSpPr>
            <a:spLocks noGrp="1"/>
          </p:cNvSpPr>
          <p:nvPr>
            <p:ph type="pic" sz="quarter" idx="15"/>
          </p:nvPr>
        </p:nvSpPr>
        <p:spPr>
          <a:xfrm>
            <a:off x="6103003" y="2490534"/>
            <a:ext cx="6083300" cy="2587752"/>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Tree>
    <p:extLst>
      <p:ext uri="{BB962C8B-B14F-4D97-AF65-F5344CB8AC3E}">
        <p14:creationId xmlns:p14="http://schemas.microsoft.com/office/powerpoint/2010/main" val="2539969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Image and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894591" y="1090118"/>
            <a:ext cx="4494133" cy="804338"/>
          </a:xfrm>
        </p:spPr>
        <p:txBody>
          <a:bodyPr lIns="0" tIns="0" rIns="0" bIns="0" rtlCol="0" anchor="b">
            <a:normAutofit/>
          </a:bodyPr>
          <a:lstStyle>
            <a:lvl1pPr>
              <a:defRPr sz="3600"/>
            </a:lvl1pPr>
          </a:lstStyle>
          <a:p>
            <a:pPr rtl="0"/>
            <a:r>
              <a:rPr lang="en-GB" noProof="0"/>
              <a:t>CLICK TO EDIT</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6894591" y="2243662"/>
            <a:ext cx="4473108" cy="569085"/>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924675" y="1993043"/>
            <a:ext cx="5267325" cy="100800"/>
            <a:chOff x="0" y="3240138"/>
            <a:chExt cx="3434400" cy="100800"/>
          </a:xfrm>
        </p:grpSpPr>
        <p:cxnSp>
          <p:nvCxnSpPr>
            <p:cNvPr id="12" name="Straight Connector 11">
              <a:extLst>
                <a:ext uri="{FF2B5EF4-FFF2-40B4-BE49-F238E27FC236}">
                  <a16:creationId xmlns:a16="http://schemas.microsoft.com/office/drawing/2014/main" id="{370B72A7-B625-48B8-88E6-BCE2A4DD531E}"/>
                </a:ext>
              </a:extLst>
            </p:cNvPr>
            <p:cNvCxnSpPr/>
            <p:nvPr userDrawn="1"/>
          </p:nvCxnSpPr>
          <p:spPr>
            <a:xfrm>
              <a:off x="0" y="3290538"/>
              <a:ext cx="3384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4" name="Text Placeholder 2">
            <a:extLst>
              <a:ext uri="{FF2B5EF4-FFF2-40B4-BE49-F238E27FC236}">
                <a16:creationId xmlns:a16="http://schemas.microsoft.com/office/drawing/2014/main" id="{BE12A846-0DFC-435B-BAE9-D90C353E0344}"/>
              </a:ext>
            </a:extLst>
          </p:cNvPr>
          <p:cNvSpPr>
            <a:spLocks noGrp="1"/>
          </p:cNvSpPr>
          <p:nvPr>
            <p:ph type="body" idx="14" hasCustomPrompt="1"/>
          </p:nvPr>
        </p:nvSpPr>
        <p:spPr>
          <a:xfrm>
            <a:off x="6894591" y="2868443"/>
            <a:ext cx="4482996" cy="2432603"/>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Picture Placeholder 7">
            <a:extLst>
              <a:ext uri="{FF2B5EF4-FFF2-40B4-BE49-F238E27FC236}">
                <a16:creationId xmlns:a16="http://schemas.microsoft.com/office/drawing/2014/main" id="{F0861AA2-8248-462C-B6D8-FFD829F41ED0}"/>
              </a:ext>
            </a:extLst>
          </p:cNvPr>
          <p:cNvSpPr>
            <a:spLocks noGrp="1"/>
          </p:cNvSpPr>
          <p:nvPr>
            <p:ph type="pic" sz="quarter" idx="15"/>
          </p:nvPr>
        </p:nvSpPr>
        <p:spPr>
          <a:xfrm>
            <a:off x="2854411" y="1472184"/>
            <a:ext cx="3246204" cy="5385816"/>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Tree>
    <p:extLst>
      <p:ext uri="{BB962C8B-B14F-4D97-AF65-F5344CB8AC3E}">
        <p14:creationId xmlns:p14="http://schemas.microsoft.com/office/powerpoint/2010/main" val="124763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Layout ver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2219359"/>
            <a:ext cx="5021940" cy="804338"/>
          </a:xfrm>
        </p:spPr>
        <p:txBody>
          <a:bodyPr lIns="0" tIns="0" rIns="0" bIns="0" rtlCol="0" anchor="b">
            <a:normAutofit/>
          </a:bodyPr>
          <a:lstStyle>
            <a:lvl1pPr>
              <a:defRPr sz="3600"/>
            </a:lvl1pPr>
          </a:lstStyle>
          <a:p>
            <a:pPr rtl="0"/>
            <a:r>
              <a:rPr lang="en-GB" noProof="0"/>
              <a:t>CLICK TO EDIT</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3122284"/>
            <a:ext cx="3434400" cy="100800"/>
            <a:chOff x="0" y="3240138"/>
            <a:chExt cx="3434400"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3384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3333600"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2">
            <a:extLst>
              <a:ext uri="{FF2B5EF4-FFF2-40B4-BE49-F238E27FC236}">
                <a16:creationId xmlns:a16="http://schemas.microsoft.com/office/drawing/2014/main" id="{4C9D5785-B116-4BE7-AC26-5CD6481FFA6A}"/>
              </a:ext>
            </a:extLst>
          </p:cNvPr>
          <p:cNvSpPr>
            <a:spLocks noGrp="1"/>
          </p:cNvSpPr>
          <p:nvPr>
            <p:ph type="body" idx="14" hasCustomPrompt="1"/>
          </p:nvPr>
        </p:nvSpPr>
        <p:spPr>
          <a:xfrm>
            <a:off x="815720" y="3392200"/>
            <a:ext cx="5009495" cy="2210173"/>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3" name="Picture Placeholder 7">
            <a:extLst>
              <a:ext uri="{FF2B5EF4-FFF2-40B4-BE49-F238E27FC236}">
                <a16:creationId xmlns:a16="http://schemas.microsoft.com/office/drawing/2014/main" id="{278C2B8F-0B29-449C-AFFD-42BB56FA1595}"/>
              </a:ext>
            </a:extLst>
          </p:cNvPr>
          <p:cNvSpPr>
            <a:spLocks noGrp="1"/>
          </p:cNvSpPr>
          <p:nvPr>
            <p:ph type="pic" sz="quarter" idx="15"/>
          </p:nvPr>
        </p:nvSpPr>
        <p:spPr>
          <a:xfrm>
            <a:off x="6108356" y="-20834"/>
            <a:ext cx="5245444" cy="5385816"/>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Tree>
    <p:extLst>
      <p:ext uri="{BB962C8B-B14F-4D97-AF65-F5344CB8AC3E}">
        <p14:creationId xmlns:p14="http://schemas.microsoft.com/office/powerpoint/2010/main" val="23103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cons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400317" y="707529"/>
            <a:ext cx="4494133" cy="569086"/>
          </a:xfrm>
        </p:spPr>
        <p:txBody>
          <a:bodyPr lIns="0" tIns="0" rIns="0" bIns="0" rtlCol="0" anchor="b">
            <a:normAutofit/>
          </a:bodyPr>
          <a:lstStyle>
            <a:lvl1pPr>
              <a:defRPr sz="3600"/>
            </a:lvl1pPr>
          </a:lstStyle>
          <a:p>
            <a:pPr rtl="0"/>
            <a:r>
              <a:rPr lang="en-GB" noProof="0"/>
              <a:t>CLICK TO EDIT</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6400317" y="1625821"/>
            <a:ext cx="4473108" cy="569085"/>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430402" y="1375202"/>
            <a:ext cx="5761598" cy="100800"/>
            <a:chOff x="-322276" y="3240138"/>
            <a:chExt cx="3756676"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322276" y="3290538"/>
              <a:ext cx="3706276"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4" name="Text Placeholder 2">
            <a:extLst>
              <a:ext uri="{FF2B5EF4-FFF2-40B4-BE49-F238E27FC236}">
                <a16:creationId xmlns:a16="http://schemas.microsoft.com/office/drawing/2014/main" id="{BE12A846-0DFC-435B-BAE9-D90C353E0344}"/>
              </a:ext>
            </a:extLst>
          </p:cNvPr>
          <p:cNvSpPr>
            <a:spLocks noGrp="1"/>
          </p:cNvSpPr>
          <p:nvPr>
            <p:ph type="body" idx="14" hasCustomPrompt="1"/>
          </p:nvPr>
        </p:nvSpPr>
        <p:spPr>
          <a:xfrm>
            <a:off x="2920469" y="3291840"/>
            <a:ext cx="2670048" cy="640080"/>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3">
            <a:extLst>
              <a:ext uri="{FF2B5EF4-FFF2-40B4-BE49-F238E27FC236}">
                <a16:creationId xmlns:a16="http://schemas.microsoft.com/office/drawing/2014/main" id="{1EDA47E0-9B2C-45BF-A34A-E7069690AEF4}"/>
              </a:ext>
            </a:extLst>
          </p:cNvPr>
          <p:cNvSpPr>
            <a:spLocks noGrp="1"/>
          </p:cNvSpPr>
          <p:nvPr>
            <p:ph type="pic" sz="quarter" idx="15"/>
          </p:nvPr>
        </p:nvSpPr>
        <p:spPr>
          <a:xfrm>
            <a:off x="2090460" y="3273552"/>
            <a:ext cx="640080" cy="658368"/>
          </a:xfrm>
        </p:spPr>
        <p:txBody>
          <a:bodyPr rtlCol="0" anchor="ctr" anchorCtr="0">
            <a:normAutofit/>
          </a:bodyPr>
          <a:lstStyle>
            <a:lvl1pPr marL="0" indent="0" algn="ctr">
              <a:buNone/>
              <a:defRPr sz="900"/>
            </a:lvl1pPr>
          </a:lstStyle>
          <a:p>
            <a:pPr rtl="0"/>
            <a:r>
              <a:rPr lang="en-US" noProof="0"/>
              <a:t>Click icon to add picture</a:t>
            </a:r>
            <a:endParaRPr lang="en-GB" noProof="0"/>
          </a:p>
        </p:txBody>
      </p:sp>
      <p:sp>
        <p:nvSpPr>
          <p:cNvPr id="22" name="Text Placeholder 2">
            <a:extLst>
              <a:ext uri="{FF2B5EF4-FFF2-40B4-BE49-F238E27FC236}">
                <a16:creationId xmlns:a16="http://schemas.microsoft.com/office/drawing/2014/main" id="{F2ACDD32-C1AB-4359-B055-2F910492987E}"/>
              </a:ext>
            </a:extLst>
          </p:cNvPr>
          <p:cNvSpPr>
            <a:spLocks noGrp="1"/>
          </p:cNvSpPr>
          <p:nvPr>
            <p:ph type="body" idx="16" hasCustomPrompt="1"/>
          </p:nvPr>
        </p:nvSpPr>
        <p:spPr>
          <a:xfrm>
            <a:off x="831850" y="3291840"/>
            <a:ext cx="1209357" cy="640080"/>
          </a:xfrm>
        </p:spPr>
        <p:txBody>
          <a:bodyPr lIns="0" tIns="0" rIns="0" bIns="0" rtlCol="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text styles</a:t>
            </a:r>
          </a:p>
        </p:txBody>
      </p:sp>
      <p:sp>
        <p:nvSpPr>
          <p:cNvPr id="23" name="Text Placeholder 2">
            <a:extLst>
              <a:ext uri="{FF2B5EF4-FFF2-40B4-BE49-F238E27FC236}">
                <a16:creationId xmlns:a16="http://schemas.microsoft.com/office/drawing/2014/main" id="{C7A796C4-1255-4B26-B034-EFB1284B77EB}"/>
              </a:ext>
            </a:extLst>
          </p:cNvPr>
          <p:cNvSpPr>
            <a:spLocks noGrp="1"/>
          </p:cNvSpPr>
          <p:nvPr>
            <p:ph type="body" idx="17" hasCustomPrompt="1"/>
          </p:nvPr>
        </p:nvSpPr>
        <p:spPr>
          <a:xfrm>
            <a:off x="2920469" y="4427608"/>
            <a:ext cx="2670048" cy="640080"/>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4" name="Picture Placeholder 3">
            <a:extLst>
              <a:ext uri="{FF2B5EF4-FFF2-40B4-BE49-F238E27FC236}">
                <a16:creationId xmlns:a16="http://schemas.microsoft.com/office/drawing/2014/main" id="{7F406E84-6EA1-4D34-8016-6A41F065FF76}"/>
              </a:ext>
            </a:extLst>
          </p:cNvPr>
          <p:cNvSpPr>
            <a:spLocks noGrp="1"/>
          </p:cNvSpPr>
          <p:nvPr>
            <p:ph type="pic" sz="quarter" idx="18"/>
          </p:nvPr>
        </p:nvSpPr>
        <p:spPr>
          <a:xfrm>
            <a:off x="2090460" y="4409320"/>
            <a:ext cx="640080" cy="658368"/>
          </a:xfrm>
        </p:spPr>
        <p:txBody>
          <a:bodyPr rtlCol="0" anchor="ctr" anchorCtr="0">
            <a:normAutofit/>
          </a:bodyPr>
          <a:lstStyle>
            <a:lvl1pPr marL="0" indent="0" algn="ctr">
              <a:buNone/>
              <a:defRPr sz="900"/>
            </a:lvl1pPr>
          </a:lstStyle>
          <a:p>
            <a:pPr rtl="0"/>
            <a:r>
              <a:rPr lang="en-US" noProof="0"/>
              <a:t>Click icon to add picture</a:t>
            </a:r>
            <a:endParaRPr lang="en-GB" noProof="0"/>
          </a:p>
        </p:txBody>
      </p:sp>
      <p:sp>
        <p:nvSpPr>
          <p:cNvPr id="25" name="Text Placeholder 2">
            <a:extLst>
              <a:ext uri="{FF2B5EF4-FFF2-40B4-BE49-F238E27FC236}">
                <a16:creationId xmlns:a16="http://schemas.microsoft.com/office/drawing/2014/main" id="{7965133B-076D-4FAD-8D2A-C24FE2619C80}"/>
              </a:ext>
            </a:extLst>
          </p:cNvPr>
          <p:cNvSpPr>
            <a:spLocks noGrp="1"/>
          </p:cNvSpPr>
          <p:nvPr>
            <p:ph type="body" idx="19" hasCustomPrompt="1"/>
          </p:nvPr>
        </p:nvSpPr>
        <p:spPr>
          <a:xfrm>
            <a:off x="831850" y="4427608"/>
            <a:ext cx="1209357" cy="640080"/>
          </a:xfrm>
        </p:spPr>
        <p:txBody>
          <a:bodyPr lIns="0" tIns="0" rIns="0" bIns="0" rtlCol="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text styles</a:t>
            </a:r>
          </a:p>
        </p:txBody>
      </p:sp>
      <p:sp>
        <p:nvSpPr>
          <p:cNvPr id="26" name="Text Placeholder 2">
            <a:extLst>
              <a:ext uri="{FF2B5EF4-FFF2-40B4-BE49-F238E27FC236}">
                <a16:creationId xmlns:a16="http://schemas.microsoft.com/office/drawing/2014/main" id="{CABE6307-1A20-419D-A352-17FF0286600B}"/>
              </a:ext>
            </a:extLst>
          </p:cNvPr>
          <p:cNvSpPr>
            <a:spLocks noGrp="1"/>
          </p:cNvSpPr>
          <p:nvPr>
            <p:ph type="body" idx="20" hasCustomPrompt="1"/>
          </p:nvPr>
        </p:nvSpPr>
        <p:spPr>
          <a:xfrm>
            <a:off x="8549426" y="3291840"/>
            <a:ext cx="2670048" cy="640080"/>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7" name="Picture Placeholder 3">
            <a:extLst>
              <a:ext uri="{FF2B5EF4-FFF2-40B4-BE49-F238E27FC236}">
                <a16:creationId xmlns:a16="http://schemas.microsoft.com/office/drawing/2014/main" id="{D2C5C227-18EE-4D6A-AA31-30B8F7CD20AE}"/>
              </a:ext>
            </a:extLst>
          </p:cNvPr>
          <p:cNvSpPr>
            <a:spLocks noGrp="1"/>
          </p:cNvSpPr>
          <p:nvPr>
            <p:ph type="pic" sz="quarter" idx="21"/>
          </p:nvPr>
        </p:nvSpPr>
        <p:spPr>
          <a:xfrm>
            <a:off x="7719417" y="3273552"/>
            <a:ext cx="640080" cy="658368"/>
          </a:xfrm>
        </p:spPr>
        <p:txBody>
          <a:bodyPr rtlCol="0" anchor="ctr" anchorCtr="0">
            <a:normAutofit/>
          </a:bodyPr>
          <a:lstStyle>
            <a:lvl1pPr marL="0" indent="0" algn="ctr">
              <a:buNone/>
              <a:defRPr sz="900"/>
            </a:lvl1pPr>
          </a:lstStyle>
          <a:p>
            <a:pPr rtl="0"/>
            <a:r>
              <a:rPr lang="en-US" noProof="0"/>
              <a:t>Click icon to add picture</a:t>
            </a:r>
            <a:endParaRPr lang="en-GB" noProof="0"/>
          </a:p>
        </p:txBody>
      </p:sp>
      <p:sp>
        <p:nvSpPr>
          <p:cNvPr id="28" name="Text Placeholder 2">
            <a:extLst>
              <a:ext uri="{FF2B5EF4-FFF2-40B4-BE49-F238E27FC236}">
                <a16:creationId xmlns:a16="http://schemas.microsoft.com/office/drawing/2014/main" id="{6ABEA821-83E0-4C10-98A8-5F29E246F741}"/>
              </a:ext>
            </a:extLst>
          </p:cNvPr>
          <p:cNvSpPr>
            <a:spLocks noGrp="1"/>
          </p:cNvSpPr>
          <p:nvPr>
            <p:ph type="body" idx="22" hasCustomPrompt="1"/>
          </p:nvPr>
        </p:nvSpPr>
        <p:spPr>
          <a:xfrm>
            <a:off x="6460807" y="3291840"/>
            <a:ext cx="1209357" cy="640080"/>
          </a:xfrm>
        </p:spPr>
        <p:txBody>
          <a:bodyPr lIns="0" tIns="0" rIns="0" bIns="0" rtlCol="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text styles</a:t>
            </a:r>
          </a:p>
        </p:txBody>
      </p:sp>
      <p:sp>
        <p:nvSpPr>
          <p:cNvPr id="29" name="Text Placeholder 2">
            <a:extLst>
              <a:ext uri="{FF2B5EF4-FFF2-40B4-BE49-F238E27FC236}">
                <a16:creationId xmlns:a16="http://schemas.microsoft.com/office/drawing/2014/main" id="{CA1DC741-B44F-4275-A1D5-B8D26A3390B3}"/>
              </a:ext>
            </a:extLst>
          </p:cNvPr>
          <p:cNvSpPr>
            <a:spLocks noGrp="1"/>
          </p:cNvSpPr>
          <p:nvPr>
            <p:ph type="body" idx="23" hasCustomPrompt="1"/>
          </p:nvPr>
        </p:nvSpPr>
        <p:spPr>
          <a:xfrm>
            <a:off x="8549426" y="4427608"/>
            <a:ext cx="2670048" cy="640080"/>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0" name="Picture Placeholder 3">
            <a:extLst>
              <a:ext uri="{FF2B5EF4-FFF2-40B4-BE49-F238E27FC236}">
                <a16:creationId xmlns:a16="http://schemas.microsoft.com/office/drawing/2014/main" id="{C550F6C4-BE33-415F-B0BC-B47EDC1BDACB}"/>
              </a:ext>
            </a:extLst>
          </p:cNvPr>
          <p:cNvSpPr>
            <a:spLocks noGrp="1"/>
          </p:cNvSpPr>
          <p:nvPr>
            <p:ph type="pic" sz="quarter" idx="24"/>
          </p:nvPr>
        </p:nvSpPr>
        <p:spPr>
          <a:xfrm>
            <a:off x="7719417" y="4409320"/>
            <a:ext cx="640080" cy="658368"/>
          </a:xfrm>
        </p:spPr>
        <p:txBody>
          <a:bodyPr rtlCol="0" anchor="ctr" anchorCtr="0">
            <a:normAutofit/>
          </a:bodyPr>
          <a:lstStyle>
            <a:lvl1pPr marL="0" indent="0" algn="ctr">
              <a:buNone/>
              <a:defRPr sz="900"/>
            </a:lvl1pPr>
          </a:lstStyle>
          <a:p>
            <a:pPr rtl="0"/>
            <a:r>
              <a:rPr lang="en-US" noProof="0"/>
              <a:t>Click icon to add picture</a:t>
            </a:r>
            <a:endParaRPr lang="en-GB" noProof="0"/>
          </a:p>
        </p:txBody>
      </p:sp>
      <p:sp>
        <p:nvSpPr>
          <p:cNvPr id="31" name="Text Placeholder 2">
            <a:extLst>
              <a:ext uri="{FF2B5EF4-FFF2-40B4-BE49-F238E27FC236}">
                <a16:creationId xmlns:a16="http://schemas.microsoft.com/office/drawing/2014/main" id="{4C0830D2-D692-4161-8ECB-338703C94351}"/>
              </a:ext>
            </a:extLst>
          </p:cNvPr>
          <p:cNvSpPr>
            <a:spLocks noGrp="1"/>
          </p:cNvSpPr>
          <p:nvPr>
            <p:ph type="body" idx="25" hasCustomPrompt="1"/>
          </p:nvPr>
        </p:nvSpPr>
        <p:spPr>
          <a:xfrm>
            <a:off x="6460807" y="4427608"/>
            <a:ext cx="1209357" cy="640080"/>
          </a:xfrm>
        </p:spPr>
        <p:txBody>
          <a:bodyPr lIns="0" tIns="0" rIns="0" bIns="0" rtlCol="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text styles</a:t>
            </a:r>
          </a:p>
        </p:txBody>
      </p:sp>
    </p:spTree>
    <p:extLst>
      <p:ext uri="{BB962C8B-B14F-4D97-AF65-F5344CB8AC3E}">
        <p14:creationId xmlns:p14="http://schemas.microsoft.com/office/powerpoint/2010/main" val="331145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onitor and Conten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2091023"/>
            <a:ext cx="4464049" cy="804338"/>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3244567"/>
            <a:ext cx="4443165" cy="569085"/>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Rectangle 7">
            <a:extLst>
              <a:ext uri="{FF2B5EF4-FFF2-40B4-BE49-F238E27FC236}">
                <a16:creationId xmlns:a16="http://schemas.microsoft.com/office/drawing/2014/main" id="{4ACF4ED1-C6C8-4C5C-8C14-4FF197588C03}"/>
              </a:ext>
            </a:extLst>
          </p:cNvPr>
          <p:cNvSpPr/>
          <p:nvPr userDrawn="1"/>
        </p:nvSpPr>
        <p:spPr>
          <a:xfrm>
            <a:off x="6192163" y="1435133"/>
            <a:ext cx="5175504" cy="4187952"/>
          </a:xfrm>
          <a:prstGeom prst="rect">
            <a:avLst/>
          </a:prstGeom>
          <a:blipFill>
            <a:blip r:embed="rId2">
              <a:extLst>
                <a:ext uri="{96DAC541-7B7A-43D3-8B79-37D633B846F1}">
                  <asvg:svgBlip xmlns:asvg="http://schemas.microsoft.com/office/drawing/2016/SVG/main" r:embed="rId3"/>
                </a:ext>
              </a:extLst>
            </a:blip>
            <a:srcRect/>
            <a:stretch>
              <a:fillRect t="1504" b="150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2993948"/>
            <a:ext cx="3434400" cy="100800"/>
            <a:chOff x="0" y="3240138"/>
            <a:chExt cx="3434400"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3384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3333600"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6" name="Text Placeholder 2">
            <a:extLst>
              <a:ext uri="{FF2B5EF4-FFF2-40B4-BE49-F238E27FC236}">
                <a16:creationId xmlns:a16="http://schemas.microsoft.com/office/drawing/2014/main" id="{BB522941-5C7D-4701-9AD7-BB4C11C6EBCE}"/>
              </a:ext>
            </a:extLst>
          </p:cNvPr>
          <p:cNvSpPr>
            <a:spLocks noGrp="1"/>
          </p:cNvSpPr>
          <p:nvPr>
            <p:ph type="body" idx="14" hasCustomPrompt="1"/>
          </p:nvPr>
        </p:nvSpPr>
        <p:spPr>
          <a:xfrm>
            <a:off x="815720" y="3869349"/>
            <a:ext cx="4452987" cy="1328330"/>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6B8B3AB3-C02D-418C-A9E2-AA65DE78350D}"/>
              </a:ext>
            </a:extLst>
          </p:cNvPr>
          <p:cNvSpPr>
            <a:spLocks noGrp="1"/>
          </p:cNvSpPr>
          <p:nvPr>
            <p:ph type="pic" sz="quarter" idx="15"/>
          </p:nvPr>
        </p:nvSpPr>
        <p:spPr>
          <a:xfrm>
            <a:off x="6362829" y="1673942"/>
            <a:ext cx="4853962" cy="3141406"/>
          </a:xfrm>
          <a:ln w="254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Tree>
    <p:extLst>
      <p:ext uri="{BB962C8B-B14F-4D97-AF65-F5344CB8AC3E}">
        <p14:creationId xmlns:p14="http://schemas.microsoft.com/office/powerpoint/2010/main" val="269886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Subtitle Content Layout">
    <p:spTree>
      <p:nvGrpSpPr>
        <p:cNvPr id="1" name=""/>
        <p:cNvGrpSpPr/>
        <p:nvPr/>
      </p:nvGrpSpPr>
      <p:grpSpPr>
        <a:xfrm>
          <a:off x="0" y="0"/>
          <a:ext cx="0" cy="0"/>
          <a:chOff x="0" y="0"/>
          <a:chExt cx="0" cy="0"/>
        </a:xfrm>
      </p:grpSpPr>
      <p:sp>
        <p:nvSpPr>
          <p:cNvPr id="22" name="Picture Placeholder 7">
            <a:extLst>
              <a:ext uri="{FF2B5EF4-FFF2-40B4-BE49-F238E27FC236}">
                <a16:creationId xmlns:a16="http://schemas.microsoft.com/office/drawing/2014/main" id="{093DA11F-BC94-447C-B660-9C906BED01B1}"/>
              </a:ext>
            </a:extLst>
          </p:cNvPr>
          <p:cNvSpPr>
            <a:spLocks noGrp="1"/>
          </p:cNvSpPr>
          <p:nvPr>
            <p:ph type="pic" sz="quarter" idx="15"/>
          </p:nvPr>
        </p:nvSpPr>
        <p:spPr>
          <a:xfrm>
            <a:off x="0" y="1682496"/>
            <a:ext cx="12191999" cy="3493008"/>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3863976" y="696584"/>
            <a:ext cx="4464049" cy="569086"/>
          </a:xfrm>
        </p:spPr>
        <p:txBody>
          <a:bodyPr lIns="0" tIns="0" rIns="0" bIns="0" rtlCol="0" anchor="b">
            <a:normAutofit/>
          </a:bodyPr>
          <a:lstStyle>
            <a:lvl1pPr algn="ct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3884860" y="1983086"/>
            <a:ext cx="4443165" cy="569085"/>
          </a:xfrm>
        </p:spPr>
        <p:txBody>
          <a:bodyPr lIns="0" tIns="0" rIns="0" bIns="0" rtlCol="0">
            <a:normAutofit/>
          </a:bodyPr>
          <a:lstStyle>
            <a:lvl1pPr marL="0" indent="0" algn="ctr">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78842051-6173-4CC2-8C4A-8AE31FE7BA54}"/>
              </a:ext>
            </a:extLst>
          </p:cNvPr>
          <p:cNvGrpSpPr/>
          <p:nvPr userDrawn="1"/>
        </p:nvGrpSpPr>
        <p:grpSpPr>
          <a:xfrm>
            <a:off x="5124396" y="1373283"/>
            <a:ext cx="1943208" cy="100800"/>
            <a:chOff x="3149478" y="1373283"/>
            <a:chExt cx="1943208" cy="100800"/>
          </a:xfrm>
        </p:grpSpPr>
        <p:grpSp>
          <p:nvGrpSpPr>
            <p:cNvPr id="15" name="Group 14">
              <a:extLst>
                <a:ext uri="{FF2B5EF4-FFF2-40B4-BE49-F238E27FC236}">
                  <a16:creationId xmlns:a16="http://schemas.microsoft.com/office/drawing/2014/main" id="{B7317392-EF87-4050-8BBE-32F74B0CF15A}"/>
                </a:ext>
              </a:extLst>
            </p:cNvPr>
            <p:cNvGrpSpPr/>
            <p:nvPr userDrawn="1"/>
          </p:nvGrpSpPr>
          <p:grpSpPr>
            <a:xfrm>
              <a:off x="3149478" y="1373283"/>
              <a:ext cx="1943208" cy="100800"/>
              <a:chOff x="0" y="3237441"/>
              <a:chExt cx="1943208"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1892808"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1842408" y="3237441"/>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1" name="Oval 20">
              <a:extLst>
                <a:ext uri="{FF2B5EF4-FFF2-40B4-BE49-F238E27FC236}">
                  <a16:creationId xmlns:a16="http://schemas.microsoft.com/office/drawing/2014/main" id="{5D1C3636-C306-4492-8D46-194288459CAF}"/>
                </a:ext>
              </a:extLst>
            </p:cNvPr>
            <p:cNvSpPr/>
            <p:nvPr userDrawn="1"/>
          </p:nvSpPr>
          <p:spPr>
            <a:xfrm>
              <a:off x="3149478" y="1373283"/>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Tree>
    <p:extLst>
      <p:ext uri="{BB962C8B-B14F-4D97-AF65-F5344CB8AC3E}">
        <p14:creationId xmlns:p14="http://schemas.microsoft.com/office/powerpoint/2010/main" val="3235028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p:nvPr>
        </p:nvSpPr>
        <p:spPr>
          <a:xfrm>
            <a:off x="5104263" y="707529"/>
            <a:ext cx="6310887" cy="569086"/>
          </a:xfrm>
        </p:spPr>
        <p:txBody>
          <a:bodyPr lIns="0" tIns="0" rIns="0" bIns="0" rtlCol="0" anchor="b">
            <a:normAutofit/>
          </a:bodyPr>
          <a:lstStyle>
            <a:lvl1pPr algn="r">
              <a:defRPr sz="3600"/>
            </a:lvl1pPr>
          </a:lstStyle>
          <a:p>
            <a:pPr rtl="0"/>
            <a:r>
              <a:rPr lang="en-US" noProof="0"/>
              <a:t>Click to edit Master title style</a:t>
            </a:r>
            <a:endParaRPr lang="en-GB" noProof="0"/>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5104263" y="1625821"/>
            <a:ext cx="6289862" cy="569085"/>
          </a:xfrm>
        </p:spPr>
        <p:txBody>
          <a:bodyPr lIns="0" tIns="0" rIns="0" bIns="0" rtlCol="0">
            <a:normAutofit/>
          </a:bodyPr>
          <a:lstStyle>
            <a:lvl1pPr marL="0" indent="0" algn="r">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7179281" y="1375202"/>
            <a:ext cx="5012719" cy="100800"/>
            <a:chOff x="304632" y="3240138"/>
            <a:chExt cx="3129768"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304632" y="3290538"/>
              <a:ext cx="307937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4" name="Text Placeholder 2">
            <a:extLst>
              <a:ext uri="{FF2B5EF4-FFF2-40B4-BE49-F238E27FC236}">
                <a16:creationId xmlns:a16="http://schemas.microsoft.com/office/drawing/2014/main" id="{BE12A846-0DFC-435B-BAE9-D90C353E0344}"/>
              </a:ext>
            </a:extLst>
          </p:cNvPr>
          <p:cNvSpPr>
            <a:spLocks noGrp="1"/>
          </p:cNvSpPr>
          <p:nvPr>
            <p:ph type="body" idx="14" hasCustomPrompt="1"/>
          </p:nvPr>
        </p:nvSpPr>
        <p:spPr>
          <a:xfrm>
            <a:off x="1226927" y="4271296"/>
            <a:ext cx="2944368" cy="1419822"/>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Text Placeholder 2">
            <a:extLst>
              <a:ext uri="{FF2B5EF4-FFF2-40B4-BE49-F238E27FC236}">
                <a16:creationId xmlns:a16="http://schemas.microsoft.com/office/drawing/2014/main" id="{F2ACDD32-C1AB-4359-B055-2F910492987E}"/>
              </a:ext>
            </a:extLst>
          </p:cNvPr>
          <p:cNvSpPr>
            <a:spLocks noGrp="1"/>
          </p:cNvSpPr>
          <p:nvPr>
            <p:ph type="body" idx="16" hasCustomPrompt="1"/>
          </p:nvPr>
        </p:nvSpPr>
        <p:spPr>
          <a:xfrm>
            <a:off x="1226927" y="3858610"/>
            <a:ext cx="2944368"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6" name="Text Placeholder 15">
            <a:extLst>
              <a:ext uri="{FF2B5EF4-FFF2-40B4-BE49-F238E27FC236}">
                <a16:creationId xmlns:a16="http://schemas.microsoft.com/office/drawing/2014/main" id="{D0092E26-7A96-4712-98A7-FFDA7C3D7721}"/>
              </a:ext>
            </a:extLst>
          </p:cNvPr>
          <p:cNvSpPr>
            <a:spLocks noGrp="1"/>
          </p:cNvSpPr>
          <p:nvPr>
            <p:ph type="body" sz="quarter" idx="26" hasCustomPrompt="1"/>
          </p:nvPr>
        </p:nvSpPr>
        <p:spPr>
          <a:xfrm>
            <a:off x="1226927" y="2760518"/>
            <a:ext cx="978408" cy="978408"/>
          </a:xfrm>
          <a:prstGeom prst="ellipse">
            <a:avLst/>
          </a:prstGeom>
          <a:ln w="6350">
            <a:solidFill>
              <a:schemeClr val="tx1"/>
            </a:solid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1</a:t>
            </a:r>
          </a:p>
        </p:txBody>
      </p:sp>
      <p:sp>
        <p:nvSpPr>
          <p:cNvPr id="34" name="Text Placeholder 2">
            <a:extLst>
              <a:ext uri="{FF2B5EF4-FFF2-40B4-BE49-F238E27FC236}">
                <a16:creationId xmlns:a16="http://schemas.microsoft.com/office/drawing/2014/main" id="{B17B484C-F876-40B2-89DE-FC7A9E54C835}"/>
              </a:ext>
            </a:extLst>
          </p:cNvPr>
          <p:cNvSpPr>
            <a:spLocks noGrp="1"/>
          </p:cNvSpPr>
          <p:nvPr>
            <p:ph type="body" idx="27" hasCustomPrompt="1"/>
          </p:nvPr>
        </p:nvSpPr>
        <p:spPr>
          <a:xfrm>
            <a:off x="4871314" y="4271296"/>
            <a:ext cx="2944368" cy="1419822"/>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5" name="Text Placeholder 15">
            <a:extLst>
              <a:ext uri="{FF2B5EF4-FFF2-40B4-BE49-F238E27FC236}">
                <a16:creationId xmlns:a16="http://schemas.microsoft.com/office/drawing/2014/main" id="{7A54608E-523B-47AC-B8A6-3E8FE9A15847}"/>
              </a:ext>
            </a:extLst>
          </p:cNvPr>
          <p:cNvSpPr>
            <a:spLocks noGrp="1"/>
          </p:cNvSpPr>
          <p:nvPr>
            <p:ph type="body" sz="quarter" idx="28" hasCustomPrompt="1"/>
          </p:nvPr>
        </p:nvSpPr>
        <p:spPr>
          <a:xfrm>
            <a:off x="4871314" y="2760518"/>
            <a:ext cx="978408" cy="978408"/>
          </a:xfrm>
          <a:prstGeom prst="ellipse">
            <a:avLst/>
          </a:prstGeom>
          <a:ln w="6350">
            <a:solidFill>
              <a:schemeClr val="tx1"/>
            </a:solid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a:t>
            </a:r>
          </a:p>
        </p:txBody>
      </p:sp>
      <p:sp>
        <p:nvSpPr>
          <p:cNvPr id="36" name="Text Placeholder 2">
            <a:extLst>
              <a:ext uri="{FF2B5EF4-FFF2-40B4-BE49-F238E27FC236}">
                <a16:creationId xmlns:a16="http://schemas.microsoft.com/office/drawing/2014/main" id="{99E02476-A734-4A74-BC42-F104B37C8C19}"/>
              </a:ext>
            </a:extLst>
          </p:cNvPr>
          <p:cNvSpPr>
            <a:spLocks noGrp="1"/>
          </p:cNvSpPr>
          <p:nvPr>
            <p:ph type="body" idx="29" hasCustomPrompt="1"/>
          </p:nvPr>
        </p:nvSpPr>
        <p:spPr>
          <a:xfrm>
            <a:off x="4871314" y="3858610"/>
            <a:ext cx="2944368"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7" name="Text Placeholder 2">
            <a:extLst>
              <a:ext uri="{FF2B5EF4-FFF2-40B4-BE49-F238E27FC236}">
                <a16:creationId xmlns:a16="http://schemas.microsoft.com/office/drawing/2014/main" id="{E0D32F26-CEE2-4420-A43D-B008AE2D1DDC}"/>
              </a:ext>
            </a:extLst>
          </p:cNvPr>
          <p:cNvSpPr>
            <a:spLocks noGrp="1"/>
          </p:cNvSpPr>
          <p:nvPr>
            <p:ph type="body" idx="30" hasCustomPrompt="1"/>
          </p:nvPr>
        </p:nvSpPr>
        <p:spPr>
          <a:xfrm>
            <a:off x="8515702" y="4271296"/>
            <a:ext cx="2944368" cy="1419822"/>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8" name="Text Placeholder 15">
            <a:extLst>
              <a:ext uri="{FF2B5EF4-FFF2-40B4-BE49-F238E27FC236}">
                <a16:creationId xmlns:a16="http://schemas.microsoft.com/office/drawing/2014/main" id="{DBC2890A-FFF7-4606-A262-6D464BA5D997}"/>
              </a:ext>
            </a:extLst>
          </p:cNvPr>
          <p:cNvSpPr>
            <a:spLocks noGrp="1"/>
          </p:cNvSpPr>
          <p:nvPr>
            <p:ph type="body" sz="quarter" idx="31" hasCustomPrompt="1"/>
          </p:nvPr>
        </p:nvSpPr>
        <p:spPr>
          <a:xfrm>
            <a:off x="8515702" y="2760518"/>
            <a:ext cx="978408" cy="978408"/>
          </a:xfrm>
          <a:prstGeom prst="ellipse">
            <a:avLst/>
          </a:prstGeom>
          <a:ln w="6350">
            <a:solidFill>
              <a:schemeClr val="tx1"/>
            </a:solid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3</a:t>
            </a:r>
          </a:p>
        </p:txBody>
      </p:sp>
      <p:sp>
        <p:nvSpPr>
          <p:cNvPr id="39" name="Text Placeholder 2">
            <a:extLst>
              <a:ext uri="{FF2B5EF4-FFF2-40B4-BE49-F238E27FC236}">
                <a16:creationId xmlns:a16="http://schemas.microsoft.com/office/drawing/2014/main" id="{268E1254-8C59-4B9B-A775-45CA3D655514}"/>
              </a:ext>
            </a:extLst>
          </p:cNvPr>
          <p:cNvSpPr>
            <a:spLocks noGrp="1"/>
          </p:cNvSpPr>
          <p:nvPr>
            <p:ph type="body" idx="32" hasCustomPrompt="1"/>
          </p:nvPr>
        </p:nvSpPr>
        <p:spPr>
          <a:xfrm>
            <a:off x="8515702" y="3858610"/>
            <a:ext cx="2944368"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21" name="Straight Connector 20">
            <a:extLst>
              <a:ext uri="{FF2B5EF4-FFF2-40B4-BE49-F238E27FC236}">
                <a16:creationId xmlns:a16="http://schemas.microsoft.com/office/drawing/2014/main" id="{8E47DC43-D8A0-4F17-B897-D8B07A6F1B47}"/>
              </a:ext>
            </a:extLst>
          </p:cNvPr>
          <p:cNvCxnSpPr/>
          <p:nvPr userDrawn="1"/>
        </p:nvCxnSpPr>
        <p:spPr>
          <a:xfrm>
            <a:off x="2205335" y="3256107"/>
            <a:ext cx="266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201F265-08ED-497A-BE5C-62220829348F}"/>
              </a:ext>
            </a:extLst>
          </p:cNvPr>
          <p:cNvCxnSpPr/>
          <p:nvPr userDrawn="1"/>
        </p:nvCxnSpPr>
        <p:spPr>
          <a:xfrm>
            <a:off x="5849839" y="3255785"/>
            <a:ext cx="266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6344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umbers 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p:nvPr>
        </p:nvSpPr>
        <p:spPr>
          <a:xfrm>
            <a:off x="4292016" y="707529"/>
            <a:ext cx="7118056" cy="569086"/>
          </a:xfrm>
        </p:spPr>
        <p:txBody>
          <a:bodyPr lIns="0" tIns="0" rIns="0" bIns="0" rtlCol="0" anchor="b">
            <a:normAutofit/>
          </a:bodyPr>
          <a:lstStyle>
            <a:lvl1pPr algn="l">
              <a:defRPr sz="3600"/>
            </a:lvl1pPr>
          </a:lstStyle>
          <a:p>
            <a:pPr rtl="0"/>
            <a:r>
              <a:rPr lang="en-US" noProof="0"/>
              <a:t>Click to edit Master title style</a:t>
            </a:r>
            <a:endParaRPr lang="en-GB" noProof="0"/>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4292016" y="1625821"/>
            <a:ext cx="7096709" cy="978407"/>
          </a:xfrm>
        </p:spPr>
        <p:txBody>
          <a:bodyPr lIns="0" tIns="0" rIns="0" bIns="0" rtlCol="0">
            <a:normAutofit/>
          </a:bodyPr>
          <a:lstStyle>
            <a:lvl1pPr marL="0" indent="0" algn="l">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4314481" y="1375202"/>
            <a:ext cx="7877519" cy="100800"/>
            <a:chOff x="245550" y="3240138"/>
            <a:chExt cx="4015976" cy="100800"/>
          </a:xfrm>
        </p:grpSpPr>
        <p:cxnSp>
          <p:nvCxnSpPr>
            <p:cNvPr id="12" name="Straight Connector 11">
              <a:extLst>
                <a:ext uri="{FF2B5EF4-FFF2-40B4-BE49-F238E27FC236}">
                  <a16:creationId xmlns:a16="http://schemas.microsoft.com/office/drawing/2014/main" id="{370B72A7-B625-48B8-88E6-BCE2A4DD531E}"/>
                </a:ext>
              </a:extLst>
            </p:cNvPr>
            <p:cNvCxnSpPr>
              <a:cxnSpLocks/>
              <a:endCxn id="13" idx="6"/>
            </p:cNvCxnSpPr>
            <p:nvPr userDrawn="1"/>
          </p:nvCxnSpPr>
          <p:spPr>
            <a:xfrm>
              <a:off x="245550" y="3290538"/>
              <a:ext cx="4015976"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4210138" y="3240138"/>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Text Placeholder 15">
            <a:extLst>
              <a:ext uri="{FF2B5EF4-FFF2-40B4-BE49-F238E27FC236}">
                <a16:creationId xmlns:a16="http://schemas.microsoft.com/office/drawing/2014/main" id="{D0092E26-7A96-4712-98A7-FFDA7C3D7721}"/>
              </a:ext>
            </a:extLst>
          </p:cNvPr>
          <p:cNvSpPr>
            <a:spLocks noGrp="1"/>
          </p:cNvSpPr>
          <p:nvPr>
            <p:ph type="body" sz="quarter" idx="26" hasCustomPrompt="1"/>
          </p:nvPr>
        </p:nvSpPr>
        <p:spPr>
          <a:xfrm>
            <a:off x="783723" y="3301941"/>
            <a:ext cx="3408243" cy="978408"/>
          </a:xfrm>
          <a:prstGeom prst="rect">
            <a:avLst/>
          </a:prstGeom>
          <a:ln w="6350">
            <a:noFill/>
          </a:ln>
        </p:spPr>
        <p:txBody>
          <a:bodyPr lIns="0" tIns="0" rIns="0" bIns="0" rtlCol="0" anchor="ctr" anchorCtr="0">
            <a:noAutofit/>
          </a:bodyPr>
          <a:lstStyle>
            <a:lvl1pPr marL="0" indent="0" algn="l">
              <a:buNone/>
              <a:defRPr sz="7000" b="1">
                <a:ln w="6350">
                  <a:solidFill>
                    <a:schemeClr val="tx1"/>
                  </a:solidFill>
                </a:ln>
                <a:noFill/>
                <a:latin typeface="+mj-lt"/>
              </a:defRPr>
            </a:lvl1pPr>
          </a:lstStyle>
          <a:p>
            <a:pPr lvl="0" rtl="0"/>
            <a:r>
              <a:rPr lang="en-GB" noProof="0"/>
              <a:t>£12,345</a:t>
            </a:r>
          </a:p>
        </p:txBody>
      </p:sp>
      <p:sp>
        <p:nvSpPr>
          <p:cNvPr id="34" name="Text Placeholder 2">
            <a:extLst>
              <a:ext uri="{FF2B5EF4-FFF2-40B4-BE49-F238E27FC236}">
                <a16:creationId xmlns:a16="http://schemas.microsoft.com/office/drawing/2014/main" id="{B17B484C-F876-40B2-89DE-FC7A9E54C835}"/>
              </a:ext>
            </a:extLst>
          </p:cNvPr>
          <p:cNvSpPr>
            <a:spLocks noGrp="1"/>
          </p:cNvSpPr>
          <p:nvPr>
            <p:ph type="body" idx="27" hasCustomPrompt="1"/>
          </p:nvPr>
        </p:nvSpPr>
        <p:spPr>
          <a:xfrm>
            <a:off x="5716329" y="3394494"/>
            <a:ext cx="5678300" cy="978407"/>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6" name="Text Placeholder 2">
            <a:extLst>
              <a:ext uri="{FF2B5EF4-FFF2-40B4-BE49-F238E27FC236}">
                <a16:creationId xmlns:a16="http://schemas.microsoft.com/office/drawing/2014/main" id="{99E02476-A734-4A74-BC42-F104B37C8C19}"/>
              </a:ext>
            </a:extLst>
          </p:cNvPr>
          <p:cNvSpPr>
            <a:spLocks noGrp="1"/>
          </p:cNvSpPr>
          <p:nvPr>
            <p:ph type="body" idx="29" hasCustomPrompt="1"/>
          </p:nvPr>
        </p:nvSpPr>
        <p:spPr>
          <a:xfrm>
            <a:off x="4292016" y="3394494"/>
            <a:ext cx="1399099" cy="978407"/>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6" name="Text Placeholder 15">
            <a:extLst>
              <a:ext uri="{FF2B5EF4-FFF2-40B4-BE49-F238E27FC236}">
                <a16:creationId xmlns:a16="http://schemas.microsoft.com/office/drawing/2014/main" id="{EA5D8D7D-F37C-49AD-98F0-641CE42B8A83}"/>
              </a:ext>
            </a:extLst>
          </p:cNvPr>
          <p:cNvSpPr>
            <a:spLocks noGrp="1"/>
          </p:cNvSpPr>
          <p:nvPr>
            <p:ph type="body" sz="quarter" idx="30" hasCustomPrompt="1"/>
          </p:nvPr>
        </p:nvSpPr>
        <p:spPr>
          <a:xfrm>
            <a:off x="783723" y="4594663"/>
            <a:ext cx="3408243" cy="978408"/>
          </a:xfrm>
          <a:prstGeom prst="rect">
            <a:avLst/>
          </a:prstGeom>
          <a:ln w="6350">
            <a:noFill/>
          </a:ln>
        </p:spPr>
        <p:txBody>
          <a:bodyPr lIns="0" tIns="0" rIns="0" bIns="0" rtlCol="0" anchor="ctr" anchorCtr="0">
            <a:noAutofit/>
          </a:bodyPr>
          <a:lstStyle>
            <a:lvl1pPr marL="0" indent="0" algn="l">
              <a:buNone/>
              <a:defRPr sz="7000" b="1">
                <a:ln w="6350">
                  <a:solidFill>
                    <a:schemeClr val="tx1"/>
                  </a:solidFill>
                </a:ln>
                <a:noFill/>
                <a:latin typeface="+mj-lt"/>
              </a:defRPr>
            </a:lvl1pPr>
          </a:lstStyle>
          <a:p>
            <a:pPr lvl="0" rtl="0"/>
            <a:r>
              <a:rPr lang="en-GB" noProof="0"/>
              <a:t>£6,789</a:t>
            </a:r>
          </a:p>
        </p:txBody>
      </p:sp>
      <p:sp>
        <p:nvSpPr>
          <p:cNvPr id="27" name="Text Placeholder 2">
            <a:extLst>
              <a:ext uri="{FF2B5EF4-FFF2-40B4-BE49-F238E27FC236}">
                <a16:creationId xmlns:a16="http://schemas.microsoft.com/office/drawing/2014/main" id="{521FF93D-8384-4E22-8645-BDE6AB983488}"/>
              </a:ext>
            </a:extLst>
          </p:cNvPr>
          <p:cNvSpPr>
            <a:spLocks noGrp="1"/>
          </p:cNvSpPr>
          <p:nvPr>
            <p:ph type="body" idx="31" hasCustomPrompt="1"/>
          </p:nvPr>
        </p:nvSpPr>
        <p:spPr>
          <a:xfrm>
            <a:off x="5716329" y="4687216"/>
            <a:ext cx="5678300" cy="978407"/>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8" name="Text Placeholder 2">
            <a:extLst>
              <a:ext uri="{FF2B5EF4-FFF2-40B4-BE49-F238E27FC236}">
                <a16:creationId xmlns:a16="http://schemas.microsoft.com/office/drawing/2014/main" id="{BA358F36-EA77-462E-9158-AFDF1D449A1A}"/>
              </a:ext>
            </a:extLst>
          </p:cNvPr>
          <p:cNvSpPr>
            <a:spLocks noGrp="1"/>
          </p:cNvSpPr>
          <p:nvPr>
            <p:ph type="body" idx="32" hasCustomPrompt="1"/>
          </p:nvPr>
        </p:nvSpPr>
        <p:spPr>
          <a:xfrm>
            <a:off x="4292016" y="4687216"/>
            <a:ext cx="1399099" cy="978407"/>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Tree>
    <p:extLst>
      <p:ext uri="{BB962C8B-B14F-4D97-AF65-F5344CB8AC3E}">
        <p14:creationId xmlns:p14="http://schemas.microsoft.com/office/powerpoint/2010/main" val="340411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Layout with circl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3242645"/>
            <a:ext cx="4464049" cy="1177174"/>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4872948"/>
            <a:ext cx="4443165" cy="882062"/>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4581382"/>
            <a:ext cx="4370400" cy="100800"/>
            <a:chOff x="-1228304" y="3240138"/>
            <a:chExt cx="4370400" cy="100800"/>
          </a:xfrm>
        </p:grpSpPr>
        <p:cxnSp>
          <p:nvCxnSpPr>
            <p:cNvPr id="13" name="Straight Connector 12">
              <a:extLst>
                <a:ext uri="{FF2B5EF4-FFF2-40B4-BE49-F238E27FC236}">
                  <a16:creationId xmlns:a16="http://schemas.microsoft.com/office/drawing/2014/main" id="{785A4134-866D-4143-AC1E-8A2FFDB49855}"/>
                </a:ext>
              </a:extLst>
            </p:cNvPr>
            <p:cNvCxnSpPr>
              <a:cxnSpLocks/>
            </p:cNvCxnSpPr>
            <p:nvPr userDrawn="1"/>
          </p:nvCxnSpPr>
          <p:spPr>
            <a:xfrm>
              <a:off x="-1228304" y="3290538"/>
              <a:ext cx="4320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3041296"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6" name="Text Placeholder 2">
            <a:extLst>
              <a:ext uri="{FF2B5EF4-FFF2-40B4-BE49-F238E27FC236}">
                <a16:creationId xmlns:a16="http://schemas.microsoft.com/office/drawing/2014/main" id="{BB522941-5C7D-4701-9AD7-BB4C11C6EBCE}"/>
              </a:ext>
            </a:extLst>
          </p:cNvPr>
          <p:cNvSpPr>
            <a:spLocks noGrp="1"/>
          </p:cNvSpPr>
          <p:nvPr>
            <p:ph type="body" idx="14" hasCustomPrompt="1"/>
          </p:nvPr>
        </p:nvSpPr>
        <p:spPr>
          <a:xfrm>
            <a:off x="5533023" y="4551485"/>
            <a:ext cx="5855702" cy="1208079"/>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ADC059E4-36DE-4100-8F15-85A9F37E84FE}"/>
              </a:ext>
            </a:extLst>
          </p:cNvPr>
          <p:cNvSpPr/>
          <p:nvPr userDrawn="1"/>
        </p:nvSpPr>
        <p:spPr>
          <a:xfrm>
            <a:off x="3616960" y="859665"/>
            <a:ext cx="2121408" cy="2121408"/>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1" name="Oval 20">
            <a:extLst>
              <a:ext uri="{FF2B5EF4-FFF2-40B4-BE49-F238E27FC236}">
                <a16:creationId xmlns:a16="http://schemas.microsoft.com/office/drawing/2014/main" id="{34E475F8-9B44-4A3E-9F99-CF0346C89B8E}"/>
              </a:ext>
            </a:extLst>
          </p:cNvPr>
          <p:cNvSpPr/>
          <p:nvPr userDrawn="1"/>
        </p:nvSpPr>
        <p:spPr>
          <a:xfrm>
            <a:off x="5522965" y="836613"/>
            <a:ext cx="2816352" cy="2816352"/>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2" name="Oval 21">
            <a:extLst>
              <a:ext uri="{FF2B5EF4-FFF2-40B4-BE49-F238E27FC236}">
                <a16:creationId xmlns:a16="http://schemas.microsoft.com/office/drawing/2014/main" id="{EF5FAF95-28E9-4D03-884C-A89CBC8B61DC}"/>
              </a:ext>
            </a:extLst>
          </p:cNvPr>
          <p:cNvSpPr/>
          <p:nvPr userDrawn="1"/>
        </p:nvSpPr>
        <p:spPr>
          <a:xfrm>
            <a:off x="8123915" y="859665"/>
            <a:ext cx="3273552" cy="3273552"/>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7" name="Text Placeholder 15">
            <a:extLst>
              <a:ext uri="{FF2B5EF4-FFF2-40B4-BE49-F238E27FC236}">
                <a16:creationId xmlns:a16="http://schemas.microsoft.com/office/drawing/2014/main" id="{5F221D05-AC12-4B7C-A00B-E28F93E23D7A}"/>
              </a:ext>
            </a:extLst>
          </p:cNvPr>
          <p:cNvSpPr>
            <a:spLocks noGrp="1"/>
          </p:cNvSpPr>
          <p:nvPr>
            <p:ph type="body" sz="quarter" idx="26" hasCustomPrompt="1"/>
          </p:nvPr>
        </p:nvSpPr>
        <p:spPr>
          <a:xfrm>
            <a:off x="3851931" y="1382322"/>
            <a:ext cx="168109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£25</a:t>
            </a:r>
          </a:p>
        </p:txBody>
      </p:sp>
      <p:sp>
        <p:nvSpPr>
          <p:cNvPr id="28" name="Text Placeholder 2">
            <a:extLst>
              <a:ext uri="{FF2B5EF4-FFF2-40B4-BE49-F238E27FC236}">
                <a16:creationId xmlns:a16="http://schemas.microsoft.com/office/drawing/2014/main" id="{A3904B01-A725-4CE3-9321-D42F3E296703}"/>
              </a:ext>
            </a:extLst>
          </p:cNvPr>
          <p:cNvSpPr>
            <a:spLocks noGrp="1"/>
          </p:cNvSpPr>
          <p:nvPr>
            <p:ph type="body" idx="29" hasCustomPrompt="1"/>
          </p:nvPr>
        </p:nvSpPr>
        <p:spPr>
          <a:xfrm>
            <a:off x="3927524" y="2363691"/>
            <a:ext cx="1519848" cy="617093"/>
          </a:xfrm>
        </p:spPr>
        <p:txBody>
          <a:bodyPr lIns="0" tIns="0" rIns="0" bIns="0" rtlCol="0" anchor="t"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1</a:t>
            </a:r>
            <a:br>
              <a:rPr lang="en-GB" noProof="0"/>
            </a:br>
            <a:r>
              <a:rPr lang="en-GB" noProof="0"/>
              <a:t>Title</a:t>
            </a:r>
          </a:p>
        </p:txBody>
      </p:sp>
      <p:sp>
        <p:nvSpPr>
          <p:cNvPr id="29" name="Text Placeholder 2">
            <a:extLst>
              <a:ext uri="{FF2B5EF4-FFF2-40B4-BE49-F238E27FC236}">
                <a16:creationId xmlns:a16="http://schemas.microsoft.com/office/drawing/2014/main" id="{D9CE08AF-782B-4514-BE33-D3AED71A7344}"/>
              </a:ext>
            </a:extLst>
          </p:cNvPr>
          <p:cNvSpPr>
            <a:spLocks noGrp="1"/>
          </p:cNvSpPr>
          <p:nvPr>
            <p:ph type="body" idx="30" hasCustomPrompt="1"/>
          </p:nvPr>
        </p:nvSpPr>
        <p:spPr>
          <a:xfrm>
            <a:off x="3806132" y="1185842"/>
            <a:ext cx="1519848" cy="250619"/>
          </a:xfrm>
        </p:spPr>
        <p:txBody>
          <a:bodyPr lIns="0" tIns="0" rIns="0" bIns="0" rtlCol="0" anchor="t" anchorCtr="0">
            <a:normAutofit/>
          </a:bodyPr>
          <a:lstStyle>
            <a:lvl1pPr marL="0" indent="0" algn="r">
              <a:spcBef>
                <a:spcPts val="600"/>
              </a:spcBef>
              <a:buClr>
                <a:schemeClr val="tx1"/>
              </a:buClr>
              <a:buFont typeface="Courier New" panose="02070309020205020404" pitchFamily="49" charset="0"/>
              <a:buNone/>
              <a:defRPr sz="1800" b="0">
                <a:solidFill>
                  <a:schemeClr val="tx1"/>
                </a:solidFill>
                <a:latin typeface="+mn-lt"/>
                <a:cs typeface="Segoe UI Light"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BILLION</a:t>
            </a:r>
          </a:p>
        </p:txBody>
      </p:sp>
      <p:sp>
        <p:nvSpPr>
          <p:cNvPr id="30" name="Text Placeholder 15">
            <a:extLst>
              <a:ext uri="{FF2B5EF4-FFF2-40B4-BE49-F238E27FC236}">
                <a16:creationId xmlns:a16="http://schemas.microsoft.com/office/drawing/2014/main" id="{614098B4-704D-42A8-B776-2C93C30C39DA}"/>
              </a:ext>
            </a:extLst>
          </p:cNvPr>
          <p:cNvSpPr>
            <a:spLocks noGrp="1"/>
          </p:cNvSpPr>
          <p:nvPr>
            <p:ph type="body" sz="quarter" idx="31" hasCustomPrompt="1"/>
          </p:nvPr>
        </p:nvSpPr>
        <p:spPr>
          <a:xfrm>
            <a:off x="6113495" y="1767897"/>
            <a:ext cx="168109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£50</a:t>
            </a:r>
          </a:p>
        </p:txBody>
      </p:sp>
      <p:sp>
        <p:nvSpPr>
          <p:cNvPr id="31" name="Text Placeholder 2">
            <a:extLst>
              <a:ext uri="{FF2B5EF4-FFF2-40B4-BE49-F238E27FC236}">
                <a16:creationId xmlns:a16="http://schemas.microsoft.com/office/drawing/2014/main" id="{CE6465F4-0B4D-4B43-BE59-BC984FE8EF05}"/>
              </a:ext>
            </a:extLst>
          </p:cNvPr>
          <p:cNvSpPr>
            <a:spLocks noGrp="1"/>
          </p:cNvSpPr>
          <p:nvPr>
            <p:ph type="body" idx="32" hasCustomPrompt="1"/>
          </p:nvPr>
        </p:nvSpPr>
        <p:spPr>
          <a:xfrm>
            <a:off x="6189088" y="2753338"/>
            <a:ext cx="1519848" cy="617093"/>
          </a:xfrm>
        </p:spPr>
        <p:txBody>
          <a:bodyPr lIns="0" tIns="0" rIns="0" bIns="0" rtlCol="0" anchor="t"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1</a:t>
            </a:r>
            <a:br>
              <a:rPr lang="en-GB" noProof="0"/>
            </a:br>
            <a:r>
              <a:rPr lang="en-GB" noProof="0"/>
              <a:t>Title</a:t>
            </a:r>
          </a:p>
        </p:txBody>
      </p:sp>
      <p:sp>
        <p:nvSpPr>
          <p:cNvPr id="32" name="Text Placeholder 2">
            <a:extLst>
              <a:ext uri="{FF2B5EF4-FFF2-40B4-BE49-F238E27FC236}">
                <a16:creationId xmlns:a16="http://schemas.microsoft.com/office/drawing/2014/main" id="{4DBC997E-F996-4F59-A610-3C8558F180CA}"/>
              </a:ext>
            </a:extLst>
          </p:cNvPr>
          <p:cNvSpPr>
            <a:spLocks noGrp="1"/>
          </p:cNvSpPr>
          <p:nvPr>
            <p:ph type="body" idx="33" hasCustomPrompt="1"/>
          </p:nvPr>
        </p:nvSpPr>
        <p:spPr>
          <a:xfrm>
            <a:off x="6067696" y="1537655"/>
            <a:ext cx="1519848" cy="250619"/>
          </a:xfrm>
        </p:spPr>
        <p:txBody>
          <a:bodyPr lIns="0" tIns="0" rIns="0" bIns="0" rtlCol="0" anchor="t" anchorCtr="0">
            <a:normAutofit/>
          </a:bodyPr>
          <a:lstStyle>
            <a:lvl1pPr marL="0" indent="0" algn="r">
              <a:spcBef>
                <a:spcPts val="600"/>
              </a:spcBef>
              <a:buClr>
                <a:schemeClr val="tx1"/>
              </a:buClr>
              <a:buFont typeface="Courier New" panose="02070309020205020404" pitchFamily="49" charset="0"/>
              <a:buNone/>
              <a:defRPr sz="1800" b="0">
                <a:solidFill>
                  <a:schemeClr val="tx1"/>
                </a:solidFill>
                <a:latin typeface="+mn-lt"/>
                <a:cs typeface="Segoe UI Light"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BILLION</a:t>
            </a:r>
          </a:p>
        </p:txBody>
      </p:sp>
      <p:sp>
        <p:nvSpPr>
          <p:cNvPr id="33" name="Text Placeholder 15">
            <a:extLst>
              <a:ext uri="{FF2B5EF4-FFF2-40B4-BE49-F238E27FC236}">
                <a16:creationId xmlns:a16="http://schemas.microsoft.com/office/drawing/2014/main" id="{D2098E46-8023-469E-86ED-39848BCA69B9}"/>
              </a:ext>
            </a:extLst>
          </p:cNvPr>
          <p:cNvSpPr>
            <a:spLocks noGrp="1"/>
          </p:cNvSpPr>
          <p:nvPr>
            <p:ph type="body" sz="quarter" idx="34" hasCustomPrompt="1"/>
          </p:nvPr>
        </p:nvSpPr>
        <p:spPr>
          <a:xfrm>
            <a:off x="8714444" y="2049128"/>
            <a:ext cx="2010420"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£100</a:t>
            </a:r>
          </a:p>
        </p:txBody>
      </p:sp>
      <p:sp>
        <p:nvSpPr>
          <p:cNvPr id="34" name="Text Placeholder 2">
            <a:extLst>
              <a:ext uri="{FF2B5EF4-FFF2-40B4-BE49-F238E27FC236}">
                <a16:creationId xmlns:a16="http://schemas.microsoft.com/office/drawing/2014/main" id="{93715D94-9DBE-476D-B2A4-208BC6D40C35}"/>
              </a:ext>
            </a:extLst>
          </p:cNvPr>
          <p:cNvSpPr>
            <a:spLocks noGrp="1"/>
          </p:cNvSpPr>
          <p:nvPr>
            <p:ph type="body" idx="35" hasCustomPrompt="1"/>
          </p:nvPr>
        </p:nvSpPr>
        <p:spPr>
          <a:xfrm>
            <a:off x="8981735" y="3034569"/>
            <a:ext cx="1519848" cy="617093"/>
          </a:xfrm>
        </p:spPr>
        <p:txBody>
          <a:bodyPr lIns="0" tIns="0" rIns="0" bIns="0" rtlCol="0" anchor="t"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1</a:t>
            </a:r>
            <a:br>
              <a:rPr lang="en-GB" noProof="0"/>
            </a:br>
            <a:r>
              <a:rPr lang="en-GB" noProof="0"/>
              <a:t>Title</a:t>
            </a:r>
          </a:p>
        </p:txBody>
      </p:sp>
      <p:sp>
        <p:nvSpPr>
          <p:cNvPr id="35" name="Text Placeholder 2">
            <a:extLst>
              <a:ext uri="{FF2B5EF4-FFF2-40B4-BE49-F238E27FC236}">
                <a16:creationId xmlns:a16="http://schemas.microsoft.com/office/drawing/2014/main" id="{C6E1A50B-8AFF-497B-8AEC-C61D95DC0685}"/>
              </a:ext>
            </a:extLst>
          </p:cNvPr>
          <p:cNvSpPr>
            <a:spLocks noGrp="1"/>
          </p:cNvSpPr>
          <p:nvPr>
            <p:ph type="body" idx="36" hasCustomPrompt="1"/>
          </p:nvPr>
        </p:nvSpPr>
        <p:spPr>
          <a:xfrm>
            <a:off x="9089050" y="1818886"/>
            <a:ext cx="1519848" cy="250619"/>
          </a:xfrm>
        </p:spPr>
        <p:txBody>
          <a:bodyPr lIns="0" tIns="0" rIns="0" bIns="0" rtlCol="0" anchor="t" anchorCtr="0">
            <a:normAutofit/>
          </a:bodyPr>
          <a:lstStyle>
            <a:lvl1pPr marL="0" indent="0" algn="r">
              <a:spcBef>
                <a:spcPts val="600"/>
              </a:spcBef>
              <a:buClr>
                <a:schemeClr val="tx1"/>
              </a:buClr>
              <a:buFont typeface="Courier New" panose="02070309020205020404" pitchFamily="49" charset="0"/>
              <a:buNone/>
              <a:defRPr sz="1800" b="0">
                <a:solidFill>
                  <a:schemeClr val="tx1"/>
                </a:solidFill>
                <a:latin typeface="+mn-lt"/>
                <a:cs typeface="Segoe UI Light"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BILLION</a:t>
            </a:r>
          </a:p>
        </p:txBody>
      </p:sp>
    </p:spTree>
    <p:extLst>
      <p:ext uri="{BB962C8B-B14F-4D97-AF65-F5344CB8AC3E}">
        <p14:creationId xmlns:p14="http://schemas.microsoft.com/office/powerpoint/2010/main" val="3942925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096000" y="707529"/>
            <a:ext cx="5314072" cy="569086"/>
          </a:xfrm>
        </p:spPr>
        <p:txBody>
          <a:bodyPr lIns="0" tIns="0" rIns="0" bIns="0" rtlCol="0" anchor="b">
            <a:normAutofit/>
          </a:bodyPr>
          <a:lstStyle>
            <a:lvl1pPr algn="l">
              <a:defRPr sz="3600"/>
            </a:lvl1pPr>
          </a:lstStyle>
          <a:p>
            <a:pPr rtl="0"/>
            <a:r>
              <a:rPr lang="en-GB" noProof="0"/>
              <a:t>CLICK TO EDIT TITLE</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6096000" y="1625821"/>
            <a:ext cx="5292725" cy="978407"/>
          </a:xfrm>
        </p:spPr>
        <p:txBody>
          <a:bodyPr lIns="0" tIns="0" rIns="0" bIns="0" rtlCol="0">
            <a:normAutofit/>
          </a:bodyPr>
          <a:lstStyle>
            <a:lvl1pPr marL="0" indent="0" algn="l">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096000" y="1383372"/>
            <a:ext cx="6096000" cy="100800"/>
            <a:chOff x="646015" y="3248308"/>
            <a:chExt cx="3107749"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646015" y="3290538"/>
              <a:ext cx="3107749"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702376" y="3248308"/>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4" name="Text Placeholder 2">
            <a:extLst>
              <a:ext uri="{FF2B5EF4-FFF2-40B4-BE49-F238E27FC236}">
                <a16:creationId xmlns:a16="http://schemas.microsoft.com/office/drawing/2014/main" id="{B17B484C-F876-40B2-89DE-FC7A9E54C835}"/>
              </a:ext>
            </a:extLst>
          </p:cNvPr>
          <p:cNvSpPr>
            <a:spLocks noGrp="1"/>
          </p:cNvSpPr>
          <p:nvPr>
            <p:ph type="body" idx="27" hasCustomPrompt="1"/>
          </p:nvPr>
        </p:nvSpPr>
        <p:spPr>
          <a:xfrm>
            <a:off x="831851" y="3335524"/>
            <a:ext cx="4817836" cy="2248846"/>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6" name="Text Placeholder 2">
            <a:extLst>
              <a:ext uri="{FF2B5EF4-FFF2-40B4-BE49-F238E27FC236}">
                <a16:creationId xmlns:a16="http://schemas.microsoft.com/office/drawing/2014/main" id="{99E02476-A734-4A74-BC42-F104B37C8C19}"/>
              </a:ext>
            </a:extLst>
          </p:cNvPr>
          <p:cNvSpPr>
            <a:spLocks noGrp="1"/>
          </p:cNvSpPr>
          <p:nvPr>
            <p:ph type="body" idx="29" hasCustomPrompt="1"/>
          </p:nvPr>
        </p:nvSpPr>
        <p:spPr>
          <a:xfrm>
            <a:off x="831850" y="2905291"/>
            <a:ext cx="2915732" cy="360000"/>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3" name="Text Placeholder 2">
            <a:extLst>
              <a:ext uri="{FF2B5EF4-FFF2-40B4-BE49-F238E27FC236}">
                <a16:creationId xmlns:a16="http://schemas.microsoft.com/office/drawing/2014/main" id="{ABD2EF23-562D-4049-92E3-48371C9E83A4}"/>
              </a:ext>
            </a:extLst>
          </p:cNvPr>
          <p:cNvSpPr>
            <a:spLocks noGrp="1"/>
          </p:cNvSpPr>
          <p:nvPr>
            <p:ph type="body" idx="30" hasCustomPrompt="1"/>
          </p:nvPr>
        </p:nvSpPr>
        <p:spPr>
          <a:xfrm>
            <a:off x="6098826" y="3335524"/>
            <a:ext cx="5311245" cy="2248846"/>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4" name="Text Placeholder 2">
            <a:extLst>
              <a:ext uri="{FF2B5EF4-FFF2-40B4-BE49-F238E27FC236}">
                <a16:creationId xmlns:a16="http://schemas.microsoft.com/office/drawing/2014/main" id="{FB2A0B34-417C-46AC-95C0-9B2A2FCC8BFC}"/>
              </a:ext>
            </a:extLst>
          </p:cNvPr>
          <p:cNvSpPr>
            <a:spLocks noGrp="1"/>
          </p:cNvSpPr>
          <p:nvPr>
            <p:ph type="body" idx="31" hasCustomPrompt="1"/>
          </p:nvPr>
        </p:nvSpPr>
        <p:spPr>
          <a:xfrm>
            <a:off x="6098826" y="2905291"/>
            <a:ext cx="2915732" cy="360000"/>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Tree>
    <p:extLst>
      <p:ext uri="{BB962C8B-B14F-4D97-AF65-F5344CB8AC3E}">
        <p14:creationId xmlns:p14="http://schemas.microsoft.com/office/powerpoint/2010/main" val="7780866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806105" y="707529"/>
            <a:ext cx="3704150" cy="569086"/>
          </a:xfrm>
        </p:spPr>
        <p:txBody>
          <a:bodyPr lIns="0" tIns="0" rIns="0" bIns="0" rtlCol="0" anchor="b">
            <a:normAutofit/>
          </a:bodyPr>
          <a:lstStyle>
            <a:lvl1pPr algn="l">
              <a:defRPr sz="3600"/>
            </a:lvl1pPr>
          </a:lstStyle>
          <a:p>
            <a:pPr rtl="0"/>
            <a:r>
              <a:rPr lang="en-GB" noProof="0"/>
              <a:t>CLICK TO EDIT</a:t>
            </a:r>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a:off x="-6" y="1374243"/>
            <a:ext cx="4319045" cy="100800"/>
            <a:chOff x="646012" y="3239179"/>
            <a:chExt cx="2201856"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646012" y="3290538"/>
              <a:ext cx="2165636"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2796480" y="3239179"/>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1" name="Picture Placeholder 11" descr="Competitors’ logos quadrant">
            <a:extLst>
              <a:ext uri="{FF2B5EF4-FFF2-40B4-BE49-F238E27FC236}">
                <a16:creationId xmlns:a16="http://schemas.microsoft.com/office/drawing/2014/main" id="{58A093A6-410B-4E4B-BA54-D31E8313D9B1}"/>
              </a:ext>
            </a:extLst>
          </p:cNvPr>
          <p:cNvSpPr>
            <a:spLocks noGrp="1"/>
          </p:cNvSpPr>
          <p:nvPr>
            <p:ph type="pic" sz="quarter" idx="39" hasCustomPrompt="1"/>
          </p:nvPr>
        </p:nvSpPr>
        <p:spPr>
          <a:xfrm>
            <a:off x="3928670" y="2872719"/>
            <a:ext cx="1772153"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2</a:t>
            </a:r>
          </a:p>
          <a:p>
            <a:pPr rtl="0"/>
            <a:r>
              <a:rPr lang="en-GB" noProof="0"/>
              <a:t>Logo</a:t>
            </a:r>
          </a:p>
        </p:txBody>
      </p:sp>
      <p:sp>
        <p:nvSpPr>
          <p:cNvPr id="22" name="Picture Placeholder 11" descr="Competitors’ logos quadrant">
            <a:extLst>
              <a:ext uri="{FF2B5EF4-FFF2-40B4-BE49-F238E27FC236}">
                <a16:creationId xmlns:a16="http://schemas.microsoft.com/office/drawing/2014/main" id="{C852F764-614E-4E0D-B231-E5EF9B5D3AFE}"/>
              </a:ext>
            </a:extLst>
          </p:cNvPr>
          <p:cNvSpPr>
            <a:spLocks noGrp="1"/>
          </p:cNvSpPr>
          <p:nvPr>
            <p:ph type="pic" sz="quarter" idx="40" hasCustomPrompt="1"/>
          </p:nvPr>
        </p:nvSpPr>
        <p:spPr>
          <a:xfrm>
            <a:off x="806105" y="2171148"/>
            <a:ext cx="1655064"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1</a:t>
            </a:r>
          </a:p>
          <a:p>
            <a:pPr rtl="0"/>
            <a:r>
              <a:rPr lang="en-GB" noProof="0"/>
              <a:t>Logo</a:t>
            </a:r>
          </a:p>
        </p:txBody>
      </p:sp>
      <p:sp>
        <p:nvSpPr>
          <p:cNvPr id="25" name="Picture Placeholder 11" descr="Competitors’ logos quadrant">
            <a:extLst>
              <a:ext uri="{FF2B5EF4-FFF2-40B4-BE49-F238E27FC236}">
                <a16:creationId xmlns:a16="http://schemas.microsoft.com/office/drawing/2014/main" id="{0349F007-C349-4EF3-A61F-86C43BEB5478}"/>
              </a:ext>
            </a:extLst>
          </p:cNvPr>
          <p:cNvSpPr>
            <a:spLocks noGrp="1"/>
          </p:cNvSpPr>
          <p:nvPr>
            <p:ph type="pic" sz="quarter" idx="41" hasCustomPrompt="1"/>
          </p:nvPr>
        </p:nvSpPr>
        <p:spPr>
          <a:xfrm>
            <a:off x="2729582" y="4456262"/>
            <a:ext cx="1772153"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3</a:t>
            </a:r>
          </a:p>
          <a:p>
            <a:pPr rtl="0"/>
            <a:r>
              <a:rPr lang="en-GB" noProof="0"/>
              <a:t>Logo</a:t>
            </a:r>
          </a:p>
        </p:txBody>
      </p:sp>
      <p:sp>
        <p:nvSpPr>
          <p:cNvPr id="26" name="Picture Placeholder 11" descr="Competitors’ logos quadrant">
            <a:extLst>
              <a:ext uri="{FF2B5EF4-FFF2-40B4-BE49-F238E27FC236}">
                <a16:creationId xmlns:a16="http://schemas.microsoft.com/office/drawing/2014/main" id="{FEA8BDDC-623F-4C67-AD04-E7801B537019}"/>
              </a:ext>
            </a:extLst>
          </p:cNvPr>
          <p:cNvSpPr>
            <a:spLocks noGrp="1"/>
          </p:cNvSpPr>
          <p:nvPr>
            <p:ph type="pic" sz="quarter" idx="42" hasCustomPrompt="1"/>
          </p:nvPr>
        </p:nvSpPr>
        <p:spPr>
          <a:xfrm>
            <a:off x="6829546" y="2770168"/>
            <a:ext cx="1772153"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4</a:t>
            </a:r>
          </a:p>
          <a:p>
            <a:pPr rtl="0"/>
            <a:r>
              <a:rPr lang="en-GB" noProof="0"/>
              <a:t>Logo</a:t>
            </a:r>
          </a:p>
        </p:txBody>
      </p:sp>
      <p:sp>
        <p:nvSpPr>
          <p:cNvPr id="27" name="Picture Placeholder 11" descr="Competitors’ logos quadrant">
            <a:extLst>
              <a:ext uri="{FF2B5EF4-FFF2-40B4-BE49-F238E27FC236}">
                <a16:creationId xmlns:a16="http://schemas.microsoft.com/office/drawing/2014/main" id="{28B0D00B-97E7-4133-B35A-AC2EF334CD2B}"/>
              </a:ext>
            </a:extLst>
          </p:cNvPr>
          <p:cNvSpPr>
            <a:spLocks noGrp="1"/>
          </p:cNvSpPr>
          <p:nvPr>
            <p:ph type="pic" sz="quarter" idx="43" hasCustomPrompt="1"/>
          </p:nvPr>
        </p:nvSpPr>
        <p:spPr>
          <a:xfrm>
            <a:off x="6610067" y="4588832"/>
            <a:ext cx="1772153"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5</a:t>
            </a:r>
          </a:p>
          <a:p>
            <a:pPr rtl="0"/>
            <a:r>
              <a:rPr lang="en-GB" noProof="0"/>
              <a:t>Logo</a:t>
            </a:r>
          </a:p>
        </p:txBody>
      </p:sp>
      <p:sp>
        <p:nvSpPr>
          <p:cNvPr id="28" name="Picture Placeholder 11" descr="Competitors’ logos quadrant">
            <a:extLst>
              <a:ext uri="{FF2B5EF4-FFF2-40B4-BE49-F238E27FC236}">
                <a16:creationId xmlns:a16="http://schemas.microsoft.com/office/drawing/2014/main" id="{8D1A7417-EFAD-46F6-ADA5-117D4C7B1A9D}"/>
              </a:ext>
            </a:extLst>
          </p:cNvPr>
          <p:cNvSpPr>
            <a:spLocks noGrp="1"/>
          </p:cNvSpPr>
          <p:nvPr>
            <p:ph type="pic" sz="quarter" idx="44" hasCustomPrompt="1"/>
          </p:nvPr>
        </p:nvSpPr>
        <p:spPr>
          <a:xfrm>
            <a:off x="9571158" y="4977452"/>
            <a:ext cx="1772153" cy="777240"/>
          </a:xfrm>
          <a:noFill/>
        </p:spPr>
        <p:txBody>
          <a:bodyPr rtlCol="0" anchor="ctr" anchorCtr="0">
            <a:noAutofit/>
          </a:bodyPr>
          <a:lstStyle>
            <a:lvl1pPr marL="0" indent="0" algn="ctr">
              <a:buNone/>
              <a:defRPr sz="2000" i="1">
                <a:solidFill>
                  <a:schemeClr val="tx1"/>
                </a:solidFill>
              </a:defRPr>
            </a:lvl1pPr>
          </a:lstStyle>
          <a:p>
            <a:pPr rtl="0"/>
            <a:r>
              <a:rPr lang="en-GB" noProof="0"/>
              <a:t>Competitor 6</a:t>
            </a:r>
          </a:p>
          <a:p>
            <a:pPr rtl="0"/>
            <a:r>
              <a:rPr lang="en-GB" noProof="0"/>
              <a:t>Logo</a:t>
            </a:r>
          </a:p>
        </p:txBody>
      </p:sp>
      <p:sp>
        <p:nvSpPr>
          <p:cNvPr id="29" name="Text Placeholder 7">
            <a:extLst>
              <a:ext uri="{FF2B5EF4-FFF2-40B4-BE49-F238E27FC236}">
                <a16:creationId xmlns:a16="http://schemas.microsoft.com/office/drawing/2014/main" id="{D4B80E14-BBC8-42CC-8777-FFF50D168A09}"/>
              </a:ext>
            </a:extLst>
          </p:cNvPr>
          <p:cNvSpPr>
            <a:spLocks noGrp="1"/>
          </p:cNvSpPr>
          <p:nvPr>
            <p:ph type="body" sz="quarter" idx="46" hasCustomPrompt="1"/>
          </p:nvPr>
        </p:nvSpPr>
        <p:spPr>
          <a:xfrm>
            <a:off x="789869" y="3642757"/>
            <a:ext cx="2741612" cy="248888"/>
          </a:xfrm>
        </p:spPr>
        <p:txBody>
          <a:bodyPr wrap="square" lIns="0" tIns="0" rIns="0" bIns="0" rtlCol="0">
            <a:noAutofit/>
          </a:bodyPr>
          <a:lstStyle>
            <a:lvl1pPr marL="0" indent="0">
              <a:buNone/>
              <a:defRPr sz="2000" b="0">
                <a:solidFill>
                  <a:schemeClr val="tx2"/>
                </a:solidFill>
                <a:latin typeface="+mj-lt"/>
              </a:defRPr>
            </a:lvl1pPr>
            <a:lvl2pPr marL="457200" indent="0">
              <a:buNone/>
              <a:defRPr sz="1200" b="1"/>
            </a:lvl2pPr>
            <a:lvl3pPr>
              <a:defRPr sz="1200" b="1"/>
            </a:lvl3pPr>
            <a:lvl4pPr>
              <a:defRPr sz="1200" b="1"/>
            </a:lvl4pPr>
            <a:lvl5pPr>
              <a:defRPr sz="1200" b="1"/>
            </a:lvl5pPr>
          </a:lstStyle>
          <a:p>
            <a:pPr lvl="0" rtl="0"/>
            <a:r>
              <a:rPr lang="en-GB" noProof="0"/>
              <a:t>More expensive</a:t>
            </a:r>
          </a:p>
        </p:txBody>
      </p:sp>
      <p:sp>
        <p:nvSpPr>
          <p:cNvPr id="30" name="Text Placeholder 7">
            <a:extLst>
              <a:ext uri="{FF2B5EF4-FFF2-40B4-BE49-F238E27FC236}">
                <a16:creationId xmlns:a16="http://schemas.microsoft.com/office/drawing/2014/main" id="{95033551-3DD0-4EBE-8DFD-9335F8BA9268}"/>
              </a:ext>
            </a:extLst>
          </p:cNvPr>
          <p:cNvSpPr>
            <a:spLocks noGrp="1"/>
          </p:cNvSpPr>
          <p:nvPr>
            <p:ph type="body" sz="quarter" idx="48" hasCustomPrompt="1"/>
          </p:nvPr>
        </p:nvSpPr>
        <p:spPr>
          <a:xfrm>
            <a:off x="6315481" y="5884080"/>
            <a:ext cx="2741612" cy="248888"/>
          </a:xfrm>
        </p:spPr>
        <p:txBody>
          <a:bodyPr wrap="square" lIns="0" tIns="0" rIns="0" bIns="0" rtlCol="0">
            <a:noAutofit/>
          </a:bodyPr>
          <a:lstStyle>
            <a:lvl1pPr marL="0" indent="0" algn="l">
              <a:buNone/>
              <a:defRPr sz="2000" b="0">
                <a:solidFill>
                  <a:schemeClr val="tx2"/>
                </a:solidFill>
                <a:latin typeface="+mj-lt"/>
              </a:defRPr>
            </a:lvl1pPr>
            <a:lvl2pPr marL="457200" indent="0">
              <a:buNone/>
              <a:defRPr sz="1200" b="1"/>
            </a:lvl2pPr>
            <a:lvl3pPr>
              <a:defRPr sz="1200" b="1"/>
            </a:lvl3pPr>
            <a:lvl4pPr>
              <a:defRPr sz="1200" b="1"/>
            </a:lvl4pPr>
            <a:lvl5pPr>
              <a:defRPr sz="1200" b="1"/>
            </a:lvl5pPr>
          </a:lstStyle>
          <a:p>
            <a:pPr lvl="0" rtl="0"/>
            <a:r>
              <a:rPr lang="en-GB" noProof="0"/>
              <a:t>Less convenient</a:t>
            </a:r>
          </a:p>
        </p:txBody>
      </p:sp>
      <p:sp>
        <p:nvSpPr>
          <p:cNvPr id="31" name="Text Placeholder 7">
            <a:extLst>
              <a:ext uri="{FF2B5EF4-FFF2-40B4-BE49-F238E27FC236}">
                <a16:creationId xmlns:a16="http://schemas.microsoft.com/office/drawing/2014/main" id="{CC507E62-D7F3-4E81-8DE2-5A7084588A33}"/>
              </a:ext>
            </a:extLst>
          </p:cNvPr>
          <p:cNvSpPr>
            <a:spLocks noGrp="1"/>
          </p:cNvSpPr>
          <p:nvPr>
            <p:ph type="body" sz="quarter" idx="49" hasCustomPrompt="1"/>
          </p:nvPr>
        </p:nvSpPr>
        <p:spPr>
          <a:xfrm>
            <a:off x="6315481" y="1343118"/>
            <a:ext cx="2741612" cy="248888"/>
          </a:xfrm>
        </p:spPr>
        <p:txBody>
          <a:bodyPr wrap="square" lIns="0" tIns="0" rIns="0" bIns="0" rtlCol="0">
            <a:noAutofit/>
          </a:bodyPr>
          <a:lstStyle>
            <a:lvl1pPr marL="0" indent="0" algn="l">
              <a:buNone/>
              <a:defRPr sz="2000" b="0">
                <a:solidFill>
                  <a:schemeClr val="tx2"/>
                </a:solidFill>
                <a:latin typeface="+mj-lt"/>
              </a:defRPr>
            </a:lvl1pPr>
            <a:lvl2pPr marL="457200" indent="0">
              <a:buNone/>
              <a:defRPr sz="1200" b="1"/>
            </a:lvl2pPr>
            <a:lvl3pPr>
              <a:defRPr sz="1200" b="1"/>
            </a:lvl3pPr>
            <a:lvl4pPr>
              <a:defRPr sz="1200" b="1"/>
            </a:lvl4pPr>
            <a:lvl5pPr>
              <a:defRPr sz="1200" b="1"/>
            </a:lvl5pPr>
          </a:lstStyle>
          <a:p>
            <a:pPr lvl="0" rtl="0"/>
            <a:r>
              <a:rPr lang="en-GB" noProof="0"/>
              <a:t>More convenient</a:t>
            </a:r>
          </a:p>
        </p:txBody>
      </p:sp>
      <p:sp>
        <p:nvSpPr>
          <p:cNvPr id="32" name="Picture Placeholder 13">
            <a:extLst>
              <a:ext uri="{FF2B5EF4-FFF2-40B4-BE49-F238E27FC236}">
                <a16:creationId xmlns:a16="http://schemas.microsoft.com/office/drawing/2014/main" id="{61EF622D-8E08-41C3-BEBA-2274C2AB487A}"/>
              </a:ext>
            </a:extLst>
          </p:cNvPr>
          <p:cNvSpPr>
            <a:spLocks noGrp="1"/>
          </p:cNvSpPr>
          <p:nvPr>
            <p:ph type="pic" sz="quarter" idx="50"/>
          </p:nvPr>
        </p:nvSpPr>
        <p:spPr>
          <a:xfrm>
            <a:off x="9417999" y="1977257"/>
            <a:ext cx="1481328" cy="758952"/>
          </a:xfrm>
          <a:noFill/>
          <a:ln>
            <a:noFill/>
          </a:ln>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a:p>
        </p:txBody>
      </p:sp>
      <p:sp>
        <p:nvSpPr>
          <p:cNvPr id="33" name="Text Placeholder 7">
            <a:extLst>
              <a:ext uri="{FF2B5EF4-FFF2-40B4-BE49-F238E27FC236}">
                <a16:creationId xmlns:a16="http://schemas.microsoft.com/office/drawing/2014/main" id="{690ADA54-0156-49A9-AEF7-A4972EEB15AA}"/>
              </a:ext>
            </a:extLst>
          </p:cNvPr>
          <p:cNvSpPr>
            <a:spLocks noGrp="1"/>
          </p:cNvSpPr>
          <p:nvPr>
            <p:ph type="body" sz="quarter" idx="51" hasCustomPrompt="1"/>
          </p:nvPr>
        </p:nvSpPr>
        <p:spPr>
          <a:xfrm>
            <a:off x="8651686" y="3642757"/>
            <a:ext cx="2741612" cy="248888"/>
          </a:xfrm>
        </p:spPr>
        <p:txBody>
          <a:bodyPr lIns="0" tIns="0" rIns="0" bIns="0" rtlCol="0">
            <a:noAutofit/>
          </a:bodyPr>
          <a:lstStyle>
            <a:lvl1pPr marL="0" indent="0" algn="r">
              <a:buNone/>
              <a:defRPr sz="2000" b="0">
                <a:solidFill>
                  <a:schemeClr val="tx2"/>
                </a:solidFill>
                <a:latin typeface="+mj-lt"/>
              </a:defRPr>
            </a:lvl1pPr>
            <a:lvl2pPr marL="457200" indent="0">
              <a:buNone/>
              <a:defRPr sz="1200" b="1"/>
            </a:lvl2pPr>
            <a:lvl3pPr>
              <a:defRPr sz="1200" b="1"/>
            </a:lvl3pPr>
            <a:lvl4pPr>
              <a:defRPr sz="1200" b="1"/>
            </a:lvl4pPr>
            <a:lvl5pPr>
              <a:defRPr sz="1200" b="1"/>
            </a:lvl5pPr>
          </a:lstStyle>
          <a:p>
            <a:pPr lvl="0" rtl="0"/>
            <a:r>
              <a:rPr lang="en-GB" noProof="0"/>
              <a:t>Less expensive</a:t>
            </a:r>
          </a:p>
        </p:txBody>
      </p:sp>
      <p:grpSp>
        <p:nvGrpSpPr>
          <p:cNvPr id="4" name="Group 3">
            <a:extLst>
              <a:ext uri="{FF2B5EF4-FFF2-40B4-BE49-F238E27FC236}">
                <a16:creationId xmlns:a16="http://schemas.microsoft.com/office/drawing/2014/main" id="{32193FB7-0142-40DD-9186-F3156B0AE4B0}"/>
              </a:ext>
            </a:extLst>
          </p:cNvPr>
          <p:cNvGrpSpPr/>
          <p:nvPr userDrawn="1"/>
        </p:nvGrpSpPr>
        <p:grpSpPr>
          <a:xfrm>
            <a:off x="6045600" y="1376748"/>
            <a:ext cx="100800" cy="5481252"/>
            <a:chOff x="6045600" y="1376748"/>
            <a:chExt cx="100800" cy="5481252"/>
          </a:xfrm>
        </p:grpSpPr>
        <p:cxnSp>
          <p:nvCxnSpPr>
            <p:cNvPr id="3" name="Straight Connector 2">
              <a:extLst>
                <a:ext uri="{FF2B5EF4-FFF2-40B4-BE49-F238E27FC236}">
                  <a16:creationId xmlns:a16="http://schemas.microsoft.com/office/drawing/2014/main" id="{CD1389D4-2EB7-40E2-B21B-4EE70FCA2236}"/>
                </a:ext>
              </a:extLst>
            </p:cNvPr>
            <p:cNvCxnSpPr>
              <a:cxnSpLocks/>
            </p:cNvCxnSpPr>
            <p:nvPr userDrawn="1"/>
          </p:nvCxnSpPr>
          <p:spPr>
            <a:xfrm rot="16200000">
              <a:off x="3389377" y="4151376"/>
              <a:ext cx="54132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Oval 34">
              <a:extLst>
                <a:ext uri="{FF2B5EF4-FFF2-40B4-BE49-F238E27FC236}">
                  <a16:creationId xmlns:a16="http://schemas.microsoft.com/office/drawing/2014/main" id="{BA48E795-AD00-4819-94E4-A5211D331715}"/>
                </a:ext>
              </a:extLst>
            </p:cNvPr>
            <p:cNvSpPr/>
            <p:nvPr userDrawn="1"/>
          </p:nvSpPr>
          <p:spPr>
            <a:xfrm>
              <a:off x="6045600" y="1376748"/>
              <a:ext cx="100800" cy="1008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7" name="Group 36">
            <a:extLst>
              <a:ext uri="{FF2B5EF4-FFF2-40B4-BE49-F238E27FC236}">
                <a16:creationId xmlns:a16="http://schemas.microsoft.com/office/drawing/2014/main" id="{41BD97BD-35F4-4534-8B74-24D44A99BC58}"/>
              </a:ext>
            </a:extLst>
          </p:cNvPr>
          <p:cNvGrpSpPr/>
          <p:nvPr userDrawn="1"/>
        </p:nvGrpSpPr>
        <p:grpSpPr>
          <a:xfrm rot="5400000">
            <a:off x="5669857" y="-1673474"/>
            <a:ext cx="100800" cy="11440514"/>
            <a:chOff x="6045600" y="1329588"/>
            <a:chExt cx="100800" cy="11440514"/>
          </a:xfrm>
        </p:grpSpPr>
        <p:cxnSp>
          <p:nvCxnSpPr>
            <p:cNvPr id="38" name="Straight Connector 37">
              <a:extLst>
                <a:ext uri="{FF2B5EF4-FFF2-40B4-BE49-F238E27FC236}">
                  <a16:creationId xmlns:a16="http://schemas.microsoft.com/office/drawing/2014/main" id="{D8351F13-467F-49F8-8279-C5B29A51798F}"/>
                </a:ext>
              </a:extLst>
            </p:cNvPr>
            <p:cNvCxnSpPr>
              <a:cxnSpLocks/>
            </p:cNvCxnSpPr>
            <p:nvPr userDrawn="1"/>
          </p:nvCxnSpPr>
          <p:spPr>
            <a:xfrm rot="16200000">
              <a:off x="408032" y="7082102"/>
              <a:ext cx="1137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09AA12FA-7959-4581-B344-DF9E7B0AD37A}"/>
                </a:ext>
              </a:extLst>
            </p:cNvPr>
            <p:cNvSpPr/>
            <p:nvPr userDrawn="1"/>
          </p:nvSpPr>
          <p:spPr>
            <a:xfrm>
              <a:off x="6045600" y="1329588"/>
              <a:ext cx="100800" cy="1008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Tree>
    <p:extLst>
      <p:ext uri="{BB962C8B-B14F-4D97-AF65-F5344CB8AC3E}">
        <p14:creationId xmlns:p14="http://schemas.microsoft.com/office/powerpoint/2010/main" val="29395588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Section Conten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7" y="1512271"/>
            <a:ext cx="2828198" cy="1286838"/>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1" y="3148315"/>
            <a:ext cx="2216876" cy="2098138"/>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2897696"/>
            <a:ext cx="3360726" cy="100800"/>
            <a:chOff x="0" y="3240138"/>
            <a:chExt cx="3360726"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3276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3259926"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DA80730C-5AC9-41A0-ACC5-624F0652D685}"/>
              </a:ext>
            </a:extLst>
          </p:cNvPr>
          <p:cNvSpPr>
            <a:spLocks noGrp="1"/>
          </p:cNvSpPr>
          <p:nvPr>
            <p:ph type="body" sz="quarter" idx="26" hasCustomPrompt="1"/>
          </p:nvPr>
        </p:nvSpPr>
        <p:spPr>
          <a:xfrm>
            <a:off x="4475261" y="2631676"/>
            <a:ext cx="978408" cy="978408"/>
          </a:xfrm>
          <a:prstGeom prst="ellipse">
            <a:avLst/>
          </a:prstGeom>
          <a:ln w="6350">
            <a:solidFill>
              <a:schemeClr val="tx1"/>
            </a:solidFill>
          </a:ln>
        </p:spPr>
        <p:txBody>
          <a:bodyPr lIns="0" tIns="7200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1</a:t>
            </a:r>
          </a:p>
        </p:txBody>
      </p:sp>
      <p:sp>
        <p:nvSpPr>
          <p:cNvPr id="22" name="Text Placeholder 15">
            <a:extLst>
              <a:ext uri="{FF2B5EF4-FFF2-40B4-BE49-F238E27FC236}">
                <a16:creationId xmlns:a16="http://schemas.microsoft.com/office/drawing/2014/main" id="{515B23A8-23EB-4E6E-A24C-4154570D7DC0}"/>
              </a:ext>
            </a:extLst>
          </p:cNvPr>
          <p:cNvSpPr>
            <a:spLocks noGrp="1"/>
          </p:cNvSpPr>
          <p:nvPr>
            <p:ph type="body" sz="quarter" idx="28" hasCustomPrompt="1"/>
          </p:nvPr>
        </p:nvSpPr>
        <p:spPr>
          <a:xfrm>
            <a:off x="7436251" y="2015540"/>
            <a:ext cx="978408" cy="978408"/>
          </a:xfrm>
          <a:prstGeom prst="ellipse">
            <a:avLst/>
          </a:prstGeom>
          <a:ln w="6350">
            <a:solidFill>
              <a:schemeClr val="tx1"/>
            </a:solidFill>
          </a:ln>
        </p:spPr>
        <p:txBody>
          <a:bodyPr lIns="0" tIns="3600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a:t>
            </a:r>
          </a:p>
        </p:txBody>
      </p:sp>
      <p:sp>
        <p:nvSpPr>
          <p:cNvPr id="23" name="Text Placeholder 15">
            <a:extLst>
              <a:ext uri="{FF2B5EF4-FFF2-40B4-BE49-F238E27FC236}">
                <a16:creationId xmlns:a16="http://schemas.microsoft.com/office/drawing/2014/main" id="{C12919ED-FD55-4081-BB4A-2B2FDA3BED17}"/>
              </a:ext>
            </a:extLst>
          </p:cNvPr>
          <p:cNvSpPr>
            <a:spLocks noGrp="1"/>
          </p:cNvSpPr>
          <p:nvPr>
            <p:ph type="body" sz="quarter" idx="31" hasCustomPrompt="1"/>
          </p:nvPr>
        </p:nvSpPr>
        <p:spPr>
          <a:xfrm>
            <a:off x="10397240" y="1239687"/>
            <a:ext cx="978408" cy="978408"/>
          </a:xfrm>
          <a:prstGeom prst="ellipse">
            <a:avLst/>
          </a:prstGeom>
          <a:ln w="6350">
            <a:solidFill>
              <a:schemeClr val="tx1"/>
            </a:solidFill>
          </a:ln>
        </p:spPr>
        <p:txBody>
          <a:bodyPr lIns="0" tIns="3600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3</a:t>
            </a:r>
          </a:p>
        </p:txBody>
      </p:sp>
      <p:cxnSp>
        <p:nvCxnSpPr>
          <p:cNvPr id="24" name="Straight Connector 23">
            <a:extLst>
              <a:ext uri="{FF2B5EF4-FFF2-40B4-BE49-F238E27FC236}">
                <a16:creationId xmlns:a16="http://schemas.microsoft.com/office/drawing/2014/main" id="{56A6259C-432B-4405-9E82-995AF092FB7A}"/>
              </a:ext>
            </a:extLst>
          </p:cNvPr>
          <p:cNvCxnSpPr>
            <a:cxnSpLocks/>
          </p:cNvCxnSpPr>
          <p:nvPr userDrawn="1"/>
        </p:nvCxnSpPr>
        <p:spPr>
          <a:xfrm rot="16200000" flipV="1">
            <a:off x="4068065" y="1728891"/>
            <a:ext cx="1792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BC485E-8BCE-479F-A7E9-7F9E193E6E96}"/>
              </a:ext>
            </a:extLst>
          </p:cNvPr>
          <p:cNvCxnSpPr>
            <a:cxnSpLocks/>
          </p:cNvCxnSpPr>
          <p:nvPr userDrawn="1"/>
        </p:nvCxnSpPr>
        <p:spPr>
          <a:xfrm>
            <a:off x="4964465" y="836613"/>
            <a:ext cx="5925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5094BC6-BA16-4E05-868C-3AE971AF3DA4}"/>
              </a:ext>
            </a:extLst>
          </p:cNvPr>
          <p:cNvCxnSpPr>
            <a:cxnSpLocks/>
          </p:cNvCxnSpPr>
          <p:nvPr userDrawn="1"/>
        </p:nvCxnSpPr>
        <p:spPr>
          <a:xfrm rot="16200000" flipV="1">
            <a:off x="10688444" y="1030491"/>
            <a:ext cx="39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9130EC6-4A8D-447F-862E-E5A693E68C8C}"/>
              </a:ext>
            </a:extLst>
          </p:cNvPr>
          <p:cNvCxnSpPr>
            <a:cxnSpLocks/>
          </p:cNvCxnSpPr>
          <p:nvPr userDrawn="1"/>
        </p:nvCxnSpPr>
        <p:spPr>
          <a:xfrm flipV="1">
            <a:off x="7925455" y="837355"/>
            <a:ext cx="0" cy="11781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1B29C9C1-9494-4E8B-A0F3-611E947A19B3}"/>
              </a:ext>
            </a:extLst>
          </p:cNvPr>
          <p:cNvSpPr>
            <a:spLocks noGrp="1"/>
          </p:cNvSpPr>
          <p:nvPr>
            <p:ph type="body" idx="27" hasCustomPrompt="1"/>
          </p:nvPr>
        </p:nvSpPr>
        <p:spPr>
          <a:xfrm>
            <a:off x="3151266" y="4543170"/>
            <a:ext cx="2589369" cy="1280958"/>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0" name="Text Placeholder 2">
            <a:extLst>
              <a:ext uri="{FF2B5EF4-FFF2-40B4-BE49-F238E27FC236}">
                <a16:creationId xmlns:a16="http://schemas.microsoft.com/office/drawing/2014/main" id="{ABB09D16-148A-45C2-B0B8-1495E8DC7D64}"/>
              </a:ext>
            </a:extLst>
          </p:cNvPr>
          <p:cNvSpPr>
            <a:spLocks noGrp="1"/>
          </p:cNvSpPr>
          <p:nvPr>
            <p:ph type="body" idx="29" hasCustomPrompt="1"/>
          </p:nvPr>
        </p:nvSpPr>
        <p:spPr>
          <a:xfrm>
            <a:off x="3151265" y="4246467"/>
            <a:ext cx="2415199" cy="236141"/>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1" name="Text Placeholder 2">
            <a:extLst>
              <a:ext uri="{FF2B5EF4-FFF2-40B4-BE49-F238E27FC236}">
                <a16:creationId xmlns:a16="http://schemas.microsoft.com/office/drawing/2014/main" id="{67814C7C-3597-4B16-A4AC-D81985C587BD}"/>
              </a:ext>
            </a:extLst>
          </p:cNvPr>
          <p:cNvSpPr>
            <a:spLocks noGrp="1"/>
          </p:cNvSpPr>
          <p:nvPr>
            <p:ph type="body" idx="32" hasCustomPrompt="1"/>
          </p:nvPr>
        </p:nvSpPr>
        <p:spPr>
          <a:xfrm>
            <a:off x="3151265" y="3883902"/>
            <a:ext cx="2415199" cy="360000"/>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43" name="Text Placeholder 2">
            <a:extLst>
              <a:ext uri="{FF2B5EF4-FFF2-40B4-BE49-F238E27FC236}">
                <a16:creationId xmlns:a16="http://schemas.microsoft.com/office/drawing/2014/main" id="{EFE2A8C5-F462-436C-B748-BBE5D58CB8B4}"/>
              </a:ext>
            </a:extLst>
          </p:cNvPr>
          <p:cNvSpPr>
            <a:spLocks noGrp="1"/>
          </p:cNvSpPr>
          <p:nvPr>
            <p:ph type="body" idx="33" hasCustomPrompt="1"/>
          </p:nvPr>
        </p:nvSpPr>
        <p:spPr>
          <a:xfrm>
            <a:off x="6048861" y="3849559"/>
            <a:ext cx="2589369" cy="1786953"/>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4" name="Text Placeholder 2">
            <a:extLst>
              <a:ext uri="{FF2B5EF4-FFF2-40B4-BE49-F238E27FC236}">
                <a16:creationId xmlns:a16="http://schemas.microsoft.com/office/drawing/2014/main" id="{586DAC0D-9859-40A1-8456-F0B43D96718B}"/>
              </a:ext>
            </a:extLst>
          </p:cNvPr>
          <p:cNvSpPr>
            <a:spLocks noGrp="1"/>
          </p:cNvSpPr>
          <p:nvPr>
            <p:ph type="body" idx="34" hasCustomPrompt="1"/>
          </p:nvPr>
        </p:nvSpPr>
        <p:spPr>
          <a:xfrm>
            <a:off x="6048860" y="3552857"/>
            <a:ext cx="2415199" cy="236141"/>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5" name="Text Placeholder 2">
            <a:extLst>
              <a:ext uri="{FF2B5EF4-FFF2-40B4-BE49-F238E27FC236}">
                <a16:creationId xmlns:a16="http://schemas.microsoft.com/office/drawing/2014/main" id="{37B983EE-F89D-4F09-8A9F-2347FA364217}"/>
              </a:ext>
            </a:extLst>
          </p:cNvPr>
          <p:cNvSpPr>
            <a:spLocks noGrp="1"/>
          </p:cNvSpPr>
          <p:nvPr>
            <p:ph type="body" idx="35" hasCustomPrompt="1"/>
          </p:nvPr>
        </p:nvSpPr>
        <p:spPr>
          <a:xfrm>
            <a:off x="6048860" y="3190292"/>
            <a:ext cx="2415199" cy="360000"/>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46" name="Text Placeholder 2">
            <a:extLst>
              <a:ext uri="{FF2B5EF4-FFF2-40B4-BE49-F238E27FC236}">
                <a16:creationId xmlns:a16="http://schemas.microsoft.com/office/drawing/2014/main" id="{D30DD128-A937-4A2F-B070-523A5BAAE260}"/>
              </a:ext>
            </a:extLst>
          </p:cNvPr>
          <p:cNvSpPr>
            <a:spLocks noGrp="1"/>
          </p:cNvSpPr>
          <p:nvPr>
            <p:ph type="body" idx="36" hasCustomPrompt="1"/>
          </p:nvPr>
        </p:nvSpPr>
        <p:spPr>
          <a:xfrm>
            <a:off x="8975159" y="3147170"/>
            <a:ext cx="2589369" cy="2311934"/>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7" name="Text Placeholder 2">
            <a:extLst>
              <a:ext uri="{FF2B5EF4-FFF2-40B4-BE49-F238E27FC236}">
                <a16:creationId xmlns:a16="http://schemas.microsoft.com/office/drawing/2014/main" id="{5737B87C-E3C0-46B2-8B79-63EB60491503}"/>
              </a:ext>
            </a:extLst>
          </p:cNvPr>
          <p:cNvSpPr>
            <a:spLocks noGrp="1"/>
          </p:cNvSpPr>
          <p:nvPr>
            <p:ph type="body" idx="37" hasCustomPrompt="1"/>
          </p:nvPr>
        </p:nvSpPr>
        <p:spPr>
          <a:xfrm>
            <a:off x="8975158" y="2850467"/>
            <a:ext cx="2415199" cy="236141"/>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8" name="Text Placeholder 2">
            <a:extLst>
              <a:ext uri="{FF2B5EF4-FFF2-40B4-BE49-F238E27FC236}">
                <a16:creationId xmlns:a16="http://schemas.microsoft.com/office/drawing/2014/main" id="{22F76863-7DCD-4365-80F0-001D51F08779}"/>
              </a:ext>
            </a:extLst>
          </p:cNvPr>
          <p:cNvSpPr>
            <a:spLocks noGrp="1"/>
          </p:cNvSpPr>
          <p:nvPr>
            <p:ph type="body" idx="38" hasCustomPrompt="1"/>
          </p:nvPr>
        </p:nvSpPr>
        <p:spPr>
          <a:xfrm>
            <a:off x="8975158" y="2487902"/>
            <a:ext cx="2415199" cy="360000"/>
          </a:xfrm>
        </p:spPr>
        <p:txBody>
          <a:bodyPr lIns="0" tIns="0" rIns="0" bIns="0" rtlCol="0" anchor="b" anchorCtr="0">
            <a:normAutofit/>
          </a:bodyPr>
          <a:lstStyle>
            <a:lvl1pPr marL="0" indent="0" algn="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Tree>
    <p:extLst>
      <p:ext uri="{BB962C8B-B14F-4D97-AF65-F5344CB8AC3E}">
        <p14:creationId xmlns:p14="http://schemas.microsoft.com/office/powerpoint/2010/main" val="30782733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and Chart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096000" y="707529"/>
            <a:ext cx="5314072" cy="569086"/>
          </a:xfrm>
        </p:spPr>
        <p:txBody>
          <a:bodyPr lIns="0" tIns="0" rIns="0" bIns="0" rtlCol="0" anchor="b">
            <a:normAutofit/>
          </a:bodyPr>
          <a:lstStyle>
            <a:lvl1pPr algn="l">
              <a:defRPr sz="3600"/>
            </a:lvl1pPr>
          </a:lstStyle>
          <a:p>
            <a:pPr rtl="0"/>
            <a:r>
              <a:rPr lang="en-GB" noProof="0"/>
              <a:t>CLICK TO EDIT TITLE</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096000" y="1383372"/>
            <a:ext cx="6096000" cy="100800"/>
            <a:chOff x="646015" y="3248308"/>
            <a:chExt cx="3107749"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646015" y="3290538"/>
              <a:ext cx="3107749"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702376" y="3248308"/>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6" name="Text Placeholder 2">
            <a:extLst>
              <a:ext uri="{FF2B5EF4-FFF2-40B4-BE49-F238E27FC236}">
                <a16:creationId xmlns:a16="http://schemas.microsoft.com/office/drawing/2014/main" id="{99E02476-A734-4A74-BC42-F104B37C8C19}"/>
              </a:ext>
            </a:extLst>
          </p:cNvPr>
          <p:cNvSpPr>
            <a:spLocks noGrp="1"/>
          </p:cNvSpPr>
          <p:nvPr>
            <p:ph type="body" idx="29" hasCustomPrompt="1"/>
          </p:nvPr>
        </p:nvSpPr>
        <p:spPr>
          <a:xfrm>
            <a:off x="831850" y="2031832"/>
            <a:ext cx="2915732" cy="360000"/>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4" name="Text Placeholder 2">
            <a:extLst>
              <a:ext uri="{FF2B5EF4-FFF2-40B4-BE49-F238E27FC236}">
                <a16:creationId xmlns:a16="http://schemas.microsoft.com/office/drawing/2014/main" id="{FB2A0B34-417C-46AC-95C0-9B2A2FCC8BFC}"/>
              </a:ext>
            </a:extLst>
          </p:cNvPr>
          <p:cNvSpPr>
            <a:spLocks noGrp="1"/>
          </p:cNvSpPr>
          <p:nvPr>
            <p:ph type="body" idx="31" hasCustomPrompt="1"/>
          </p:nvPr>
        </p:nvSpPr>
        <p:spPr>
          <a:xfrm>
            <a:off x="6096000" y="2031832"/>
            <a:ext cx="2915732" cy="360000"/>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 name="Content Placeholder 2">
            <a:extLst>
              <a:ext uri="{FF2B5EF4-FFF2-40B4-BE49-F238E27FC236}">
                <a16:creationId xmlns:a16="http://schemas.microsoft.com/office/drawing/2014/main" id="{7D36F8EF-728B-45C1-87D8-4AD8FA8F3716}"/>
              </a:ext>
            </a:extLst>
          </p:cNvPr>
          <p:cNvSpPr>
            <a:spLocks noGrp="1"/>
          </p:cNvSpPr>
          <p:nvPr>
            <p:ph sz="quarter" idx="32" hasCustomPrompt="1"/>
          </p:nvPr>
        </p:nvSpPr>
        <p:spPr>
          <a:xfrm>
            <a:off x="803275" y="2524125"/>
            <a:ext cx="4970463" cy="2935288"/>
          </a:xfrm>
        </p:spPr>
        <p:txBody>
          <a:bodyPr rtlCol="0">
            <a:normAutofit/>
          </a:bodyPr>
          <a:lstStyle>
            <a:lvl1pPr>
              <a:defRPr sz="1400"/>
            </a:lvl1pPr>
            <a:lvl2pPr>
              <a:defRPr sz="1400"/>
            </a:lvl2pPr>
            <a:lvl3pPr>
              <a:defRPr sz="1400"/>
            </a:lvl3pPr>
            <a:lvl4pPr>
              <a:defRPr sz="1400"/>
            </a:lvl4pPr>
            <a:lvl5pPr>
              <a:defRPr sz="1400"/>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2" name="Content Placeholder 2">
            <a:extLst>
              <a:ext uri="{FF2B5EF4-FFF2-40B4-BE49-F238E27FC236}">
                <a16:creationId xmlns:a16="http://schemas.microsoft.com/office/drawing/2014/main" id="{7395C5B4-6B03-4F70-96F8-3AE3A7817B52}"/>
              </a:ext>
            </a:extLst>
          </p:cNvPr>
          <p:cNvSpPr>
            <a:spLocks noGrp="1"/>
          </p:cNvSpPr>
          <p:nvPr>
            <p:ph sz="quarter" idx="33" hasCustomPrompt="1"/>
          </p:nvPr>
        </p:nvSpPr>
        <p:spPr>
          <a:xfrm>
            <a:off x="6096000" y="2524125"/>
            <a:ext cx="4970463" cy="2935288"/>
          </a:xfrm>
        </p:spPr>
        <p:txBody>
          <a:bodyPr rtlCol="0">
            <a:normAutofit/>
          </a:bodyPr>
          <a:lstStyle>
            <a:lvl1pPr>
              <a:defRPr sz="1400"/>
            </a:lvl1pPr>
            <a:lvl2pPr>
              <a:defRPr sz="1400"/>
            </a:lvl2pPr>
            <a:lvl3pPr>
              <a:defRPr sz="1400"/>
            </a:lvl3pPr>
            <a:lvl4pPr>
              <a:defRPr sz="1400"/>
            </a:lvl4pPr>
            <a:lvl5pPr>
              <a:defRPr sz="1400"/>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778915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8736466" y="707529"/>
            <a:ext cx="2673606" cy="569086"/>
          </a:xfrm>
        </p:spPr>
        <p:txBody>
          <a:bodyPr lIns="0" tIns="0" rIns="0" bIns="0" rtlCol="0" anchor="b">
            <a:normAutofit/>
          </a:bodyPr>
          <a:lstStyle>
            <a:lvl1pPr algn="r">
              <a:defRPr sz="3600"/>
            </a:lvl1pPr>
          </a:lstStyle>
          <a:p>
            <a:pPr rtl="0"/>
            <a:r>
              <a:rPr lang="en-GB" noProof="0"/>
              <a:t>TIMELINE</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9147803" y="1625821"/>
            <a:ext cx="2262267" cy="2021536"/>
          </a:xfrm>
        </p:spPr>
        <p:txBody>
          <a:bodyPr lIns="0" tIns="0" rIns="0" bIns="0" rtlCol="0">
            <a:normAutofit/>
          </a:bodyPr>
          <a:lstStyle>
            <a:lvl1pPr marL="0" indent="0" algn="r">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9186215" y="1375202"/>
            <a:ext cx="3005785" cy="100800"/>
            <a:chOff x="2729180" y="3240138"/>
            <a:chExt cx="1532346"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2729180" y="3290538"/>
              <a:ext cx="1504927"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4210138" y="3240138"/>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Text Placeholder 15">
            <a:extLst>
              <a:ext uri="{FF2B5EF4-FFF2-40B4-BE49-F238E27FC236}">
                <a16:creationId xmlns:a16="http://schemas.microsoft.com/office/drawing/2014/main" id="{D0092E26-7A96-4712-98A7-FFDA7C3D7721}"/>
              </a:ext>
            </a:extLst>
          </p:cNvPr>
          <p:cNvSpPr>
            <a:spLocks noGrp="1"/>
          </p:cNvSpPr>
          <p:nvPr>
            <p:ph type="body" sz="quarter" idx="26" hasCustomPrompt="1"/>
          </p:nvPr>
        </p:nvSpPr>
        <p:spPr>
          <a:xfrm>
            <a:off x="2618284" y="685667"/>
            <a:ext cx="261621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20XX</a:t>
            </a:r>
          </a:p>
        </p:txBody>
      </p:sp>
      <p:sp>
        <p:nvSpPr>
          <p:cNvPr id="34" name="Text Placeholder 2">
            <a:extLst>
              <a:ext uri="{FF2B5EF4-FFF2-40B4-BE49-F238E27FC236}">
                <a16:creationId xmlns:a16="http://schemas.microsoft.com/office/drawing/2014/main" id="{B17B484C-F876-40B2-89DE-FC7A9E54C835}"/>
              </a:ext>
            </a:extLst>
          </p:cNvPr>
          <p:cNvSpPr>
            <a:spLocks noGrp="1"/>
          </p:cNvSpPr>
          <p:nvPr>
            <p:ph type="body" idx="27" hasCustomPrompt="1"/>
          </p:nvPr>
        </p:nvSpPr>
        <p:spPr>
          <a:xfrm>
            <a:off x="5930241" y="1079309"/>
            <a:ext cx="2810591" cy="758864"/>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6" name="Text Placeholder 2">
            <a:extLst>
              <a:ext uri="{FF2B5EF4-FFF2-40B4-BE49-F238E27FC236}">
                <a16:creationId xmlns:a16="http://schemas.microsoft.com/office/drawing/2014/main" id="{99E02476-A734-4A74-BC42-F104B37C8C19}"/>
              </a:ext>
            </a:extLst>
          </p:cNvPr>
          <p:cNvSpPr>
            <a:spLocks noGrp="1"/>
          </p:cNvSpPr>
          <p:nvPr>
            <p:ph type="body" idx="29" hasCustomPrompt="1"/>
          </p:nvPr>
        </p:nvSpPr>
        <p:spPr>
          <a:xfrm>
            <a:off x="5930241" y="786637"/>
            <a:ext cx="2810591" cy="292671"/>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4" name="Straight Connector 13">
            <a:extLst>
              <a:ext uri="{FF2B5EF4-FFF2-40B4-BE49-F238E27FC236}">
                <a16:creationId xmlns:a16="http://schemas.microsoft.com/office/drawing/2014/main" id="{1AD3A3AB-488E-4090-9FD5-E005D5A9ECF5}"/>
              </a:ext>
            </a:extLst>
          </p:cNvPr>
          <p:cNvCxnSpPr>
            <a:cxnSpLocks/>
          </p:cNvCxnSpPr>
          <p:nvPr userDrawn="1"/>
        </p:nvCxnSpPr>
        <p:spPr>
          <a:xfrm rot="16200000">
            <a:off x="2094269" y="3429000"/>
            <a:ext cx="685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BD6729DC-C5B3-485B-B5CD-F06FC3CAFD9A}"/>
              </a:ext>
            </a:extLst>
          </p:cNvPr>
          <p:cNvSpPr/>
          <p:nvPr userDrawn="1"/>
        </p:nvSpPr>
        <p:spPr>
          <a:xfrm>
            <a:off x="5372392" y="959827"/>
            <a:ext cx="301752" cy="301752"/>
          </a:xfrm>
          <a:prstGeom prst="ellipse">
            <a:avLst/>
          </a:prstGeom>
          <a:solidFill>
            <a:srgbClr val="0F172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9" name="Oval 28">
            <a:extLst>
              <a:ext uri="{FF2B5EF4-FFF2-40B4-BE49-F238E27FC236}">
                <a16:creationId xmlns:a16="http://schemas.microsoft.com/office/drawing/2014/main" id="{C4046DD7-8FB2-43D4-8E94-3D35DC3E2891}"/>
              </a:ext>
            </a:extLst>
          </p:cNvPr>
          <p:cNvSpPr/>
          <p:nvPr userDrawn="1"/>
        </p:nvSpPr>
        <p:spPr>
          <a:xfrm>
            <a:off x="5372392" y="5362327"/>
            <a:ext cx="301752" cy="301752"/>
          </a:xfrm>
          <a:prstGeom prst="ellipse">
            <a:avLst/>
          </a:prstGeom>
          <a:solidFill>
            <a:srgbClr val="0F172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30" name="Oval 29">
            <a:extLst>
              <a:ext uri="{FF2B5EF4-FFF2-40B4-BE49-F238E27FC236}">
                <a16:creationId xmlns:a16="http://schemas.microsoft.com/office/drawing/2014/main" id="{A320A73A-D3CB-4E04-B7E2-F3696B8ACDEA}"/>
              </a:ext>
            </a:extLst>
          </p:cNvPr>
          <p:cNvSpPr/>
          <p:nvPr userDrawn="1"/>
        </p:nvSpPr>
        <p:spPr>
          <a:xfrm>
            <a:off x="5372392" y="2427327"/>
            <a:ext cx="301752" cy="301752"/>
          </a:xfrm>
          <a:prstGeom prst="ellipse">
            <a:avLst/>
          </a:prstGeom>
          <a:solidFill>
            <a:srgbClr val="0F172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31" name="Oval 30">
            <a:extLst>
              <a:ext uri="{FF2B5EF4-FFF2-40B4-BE49-F238E27FC236}">
                <a16:creationId xmlns:a16="http://schemas.microsoft.com/office/drawing/2014/main" id="{3E2B01F0-78A8-41AE-95B8-811603402031}"/>
              </a:ext>
            </a:extLst>
          </p:cNvPr>
          <p:cNvSpPr/>
          <p:nvPr userDrawn="1"/>
        </p:nvSpPr>
        <p:spPr>
          <a:xfrm>
            <a:off x="5372392" y="3894827"/>
            <a:ext cx="301752" cy="301752"/>
          </a:xfrm>
          <a:prstGeom prst="ellipse">
            <a:avLst/>
          </a:prstGeom>
          <a:solidFill>
            <a:srgbClr val="0F172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32" name="Text Placeholder 2">
            <a:extLst>
              <a:ext uri="{FF2B5EF4-FFF2-40B4-BE49-F238E27FC236}">
                <a16:creationId xmlns:a16="http://schemas.microsoft.com/office/drawing/2014/main" id="{A70E382B-B932-45B7-BD95-6D722A4A2480}"/>
              </a:ext>
            </a:extLst>
          </p:cNvPr>
          <p:cNvSpPr>
            <a:spLocks noGrp="1"/>
          </p:cNvSpPr>
          <p:nvPr>
            <p:ph type="body" idx="31" hasCustomPrompt="1"/>
          </p:nvPr>
        </p:nvSpPr>
        <p:spPr>
          <a:xfrm>
            <a:off x="5930241" y="2532448"/>
            <a:ext cx="2810591" cy="758864"/>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3" name="Text Placeholder 2">
            <a:extLst>
              <a:ext uri="{FF2B5EF4-FFF2-40B4-BE49-F238E27FC236}">
                <a16:creationId xmlns:a16="http://schemas.microsoft.com/office/drawing/2014/main" id="{2F096B52-06C2-46DF-BB33-70D931283F16}"/>
              </a:ext>
            </a:extLst>
          </p:cNvPr>
          <p:cNvSpPr>
            <a:spLocks noGrp="1"/>
          </p:cNvSpPr>
          <p:nvPr>
            <p:ph type="body" idx="32" hasCustomPrompt="1"/>
          </p:nvPr>
        </p:nvSpPr>
        <p:spPr>
          <a:xfrm>
            <a:off x="5930241" y="2239776"/>
            <a:ext cx="2810591" cy="292671"/>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5" name="Text Placeholder 2">
            <a:extLst>
              <a:ext uri="{FF2B5EF4-FFF2-40B4-BE49-F238E27FC236}">
                <a16:creationId xmlns:a16="http://schemas.microsoft.com/office/drawing/2014/main" id="{5D87FD43-95C9-4217-AD5F-FE02E28AD4CE}"/>
              </a:ext>
            </a:extLst>
          </p:cNvPr>
          <p:cNvSpPr>
            <a:spLocks noGrp="1"/>
          </p:cNvSpPr>
          <p:nvPr>
            <p:ph type="body" idx="33" hasCustomPrompt="1"/>
          </p:nvPr>
        </p:nvSpPr>
        <p:spPr>
          <a:xfrm>
            <a:off x="5930241" y="3985587"/>
            <a:ext cx="2810591" cy="758864"/>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7" name="Text Placeholder 2">
            <a:extLst>
              <a:ext uri="{FF2B5EF4-FFF2-40B4-BE49-F238E27FC236}">
                <a16:creationId xmlns:a16="http://schemas.microsoft.com/office/drawing/2014/main" id="{A6706CEB-523E-4248-9A66-5D139D8B0DE5}"/>
              </a:ext>
            </a:extLst>
          </p:cNvPr>
          <p:cNvSpPr>
            <a:spLocks noGrp="1"/>
          </p:cNvSpPr>
          <p:nvPr>
            <p:ph type="body" idx="34" hasCustomPrompt="1"/>
          </p:nvPr>
        </p:nvSpPr>
        <p:spPr>
          <a:xfrm>
            <a:off x="5930241" y="3692915"/>
            <a:ext cx="2810591" cy="292671"/>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8" name="Text Placeholder 2">
            <a:extLst>
              <a:ext uri="{FF2B5EF4-FFF2-40B4-BE49-F238E27FC236}">
                <a16:creationId xmlns:a16="http://schemas.microsoft.com/office/drawing/2014/main" id="{6ADC931C-F9B2-467E-A024-CB5BE74BAD85}"/>
              </a:ext>
            </a:extLst>
          </p:cNvPr>
          <p:cNvSpPr>
            <a:spLocks noGrp="1"/>
          </p:cNvSpPr>
          <p:nvPr>
            <p:ph type="body" idx="35" hasCustomPrompt="1"/>
          </p:nvPr>
        </p:nvSpPr>
        <p:spPr>
          <a:xfrm>
            <a:off x="5930241" y="5438727"/>
            <a:ext cx="2810591" cy="758864"/>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9" name="Text Placeholder 2">
            <a:extLst>
              <a:ext uri="{FF2B5EF4-FFF2-40B4-BE49-F238E27FC236}">
                <a16:creationId xmlns:a16="http://schemas.microsoft.com/office/drawing/2014/main" id="{0A301DE6-2E75-41F5-9314-B269815BA3F3}"/>
              </a:ext>
            </a:extLst>
          </p:cNvPr>
          <p:cNvSpPr>
            <a:spLocks noGrp="1"/>
          </p:cNvSpPr>
          <p:nvPr>
            <p:ph type="body" idx="36" hasCustomPrompt="1"/>
          </p:nvPr>
        </p:nvSpPr>
        <p:spPr>
          <a:xfrm>
            <a:off x="5930241" y="5146055"/>
            <a:ext cx="2810591" cy="292671"/>
          </a:xfrm>
        </p:spPr>
        <p:txBody>
          <a:bodyPr lIns="0" tIns="0" rIns="0" bIns="0" rtlCol="0" anchor="t"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0" name="Text Placeholder 15">
            <a:extLst>
              <a:ext uri="{FF2B5EF4-FFF2-40B4-BE49-F238E27FC236}">
                <a16:creationId xmlns:a16="http://schemas.microsoft.com/office/drawing/2014/main" id="{B9154606-4DE0-4DC7-830A-371423BE4201}"/>
              </a:ext>
            </a:extLst>
          </p:cNvPr>
          <p:cNvSpPr>
            <a:spLocks noGrp="1"/>
          </p:cNvSpPr>
          <p:nvPr>
            <p:ph type="body" sz="quarter" idx="37" hasCustomPrompt="1"/>
          </p:nvPr>
        </p:nvSpPr>
        <p:spPr>
          <a:xfrm>
            <a:off x="2618284" y="2153566"/>
            <a:ext cx="261621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20XX</a:t>
            </a:r>
          </a:p>
        </p:txBody>
      </p:sp>
      <p:sp>
        <p:nvSpPr>
          <p:cNvPr id="41" name="Text Placeholder 15">
            <a:extLst>
              <a:ext uri="{FF2B5EF4-FFF2-40B4-BE49-F238E27FC236}">
                <a16:creationId xmlns:a16="http://schemas.microsoft.com/office/drawing/2014/main" id="{5AC8C127-0F88-413C-B7BA-2ED0F81E7D4E}"/>
              </a:ext>
            </a:extLst>
          </p:cNvPr>
          <p:cNvSpPr>
            <a:spLocks noGrp="1"/>
          </p:cNvSpPr>
          <p:nvPr>
            <p:ph type="body" sz="quarter" idx="38" hasCustomPrompt="1"/>
          </p:nvPr>
        </p:nvSpPr>
        <p:spPr>
          <a:xfrm>
            <a:off x="2618284" y="3621465"/>
            <a:ext cx="261621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20XX</a:t>
            </a:r>
          </a:p>
        </p:txBody>
      </p:sp>
      <p:sp>
        <p:nvSpPr>
          <p:cNvPr id="42" name="Text Placeholder 15">
            <a:extLst>
              <a:ext uri="{FF2B5EF4-FFF2-40B4-BE49-F238E27FC236}">
                <a16:creationId xmlns:a16="http://schemas.microsoft.com/office/drawing/2014/main" id="{63C5707A-6E08-4B58-A5FE-40063DB6548E}"/>
              </a:ext>
            </a:extLst>
          </p:cNvPr>
          <p:cNvSpPr>
            <a:spLocks noGrp="1"/>
          </p:cNvSpPr>
          <p:nvPr>
            <p:ph type="body" sz="quarter" idx="39" hasCustomPrompt="1"/>
          </p:nvPr>
        </p:nvSpPr>
        <p:spPr>
          <a:xfrm>
            <a:off x="2618284" y="5089363"/>
            <a:ext cx="2616212" cy="978408"/>
          </a:xfrm>
          <a:prstGeom prst="rect">
            <a:avLst/>
          </a:prstGeom>
          <a:ln w="6350">
            <a:noFill/>
          </a:ln>
        </p:spPr>
        <p:txBody>
          <a:bodyPr lIns="0" tIns="0" rIns="0" bIns="0" rtlCol="0" anchor="ctr" anchorCtr="0">
            <a:noAutofit/>
          </a:bodyPr>
          <a:lstStyle>
            <a:lvl1pPr marL="0" indent="0" algn="ctr">
              <a:buNone/>
              <a:defRPr sz="7000" b="1">
                <a:ln w="6350">
                  <a:solidFill>
                    <a:schemeClr val="tx1"/>
                  </a:solidFill>
                </a:ln>
                <a:noFill/>
                <a:latin typeface="+mj-lt"/>
              </a:defRPr>
            </a:lvl1pPr>
          </a:lstStyle>
          <a:p>
            <a:pPr lvl="0" rtl="0"/>
            <a:r>
              <a:rPr lang="en-GB" noProof="0"/>
              <a:t>20XX</a:t>
            </a:r>
          </a:p>
        </p:txBody>
      </p:sp>
    </p:spTree>
    <p:extLst>
      <p:ext uri="{BB962C8B-B14F-4D97-AF65-F5344CB8AC3E}">
        <p14:creationId xmlns:p14="http://schemas.microsoft.com/office/powerpoint/2010/main" val="36275356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2260000"/>
            <a:ext cx="3911599" cy="1177174"/>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3890303"/>
            <a:ext cx="3275463" cy="882062"/>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3598737"/>
            <a:ext cx="3764756" cy="100800"/>
            <a:chOff x="-1228304" y="3240138"/>
            <a:chExt cx="3764756" cy="100800"/>
          </a:xfrm>
        </p:grpSpPr>
        <p:cxnSp>
          <p:nvCxnSpPr>
            <p:cNvPr id="13" name="Straight Connector 12">
              <a:extLst>
                <a:ext uri="{FF2B5EF4-FFF2-40B4-BE49-F238E27FC236}">
                  <a16:creationId xmlns:a16="http://schemas.microsoft.com/office/drawing/2014/main" id="{785A4134-866D-4143-AC1E-8A2FFDB49855}"/>
                </a:ext>
              </a:extLst>
            </p:cNvPr>
            <p:cNvCxnSpPr>
              <a:cxnSpLocks/>
            </p:cNvCxnSpPr>
            <p:nvPr userDrawn="1"/>
          </p:nvCxnSpPr>
          <p:spPr>
            <a:xfrm>
              <a:off x="-1228304" y="3290538"/>
              <a:ext cx="367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2435652"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Table Placeholder 9">
            <a:extLst>
              <a:ext uri="{FF2B5EF4-FFF2-40B4-BE49-F238E27FC236}">
                <a16:creationId xmlns:a16="http://schemas.microsoft.com/office/drawing/2014/main" id="{3F646CE6-E75B-4112-896D-5A26E1F1520E}"/>
              </a:ext>
            </a:extLst>
          </p:cNvPr>
          <p:cNvSpPr>
            <a:spLocks noGrp="1"/>
          </p:cNvSpPr>
          <p:nvPr>
            <p:ph type="tbl" sz="quarter" idx="14"/>
          </p:nvPr>
        </p:nvSpPr>
        <p:spPr>
          <a:xfrm>
            <a:off x="5518150" y="860425"/>
            <a:ext cx="5870575" cy="4867275"/>
          </a:xfrm>
        </p:spPr>
        <p:txBody>
          <a:bodyPr rtlCol="0" anchor="ctr" anchorCtr="0">
            <a:normAutofit/>
          </a:bodyPr>
          <a:lstStyle>
            <a:lvl1pPr marL="0" indent="0" algn="ctr">
              <a:buNone/>
              <a:defRPr sz="2000"/>
            </a:lvl1pPr>
          </a:lstStyle>
          <a:p>
            <a:pPr rtl="0"/>
            <a:r>
              <a:rPr lang="en-US" noProof="0"/>
              <a:t>Click icon to add table</a:t>
            </a:r>
            <a:endParaRPr lang="en-GB" noProof="0"/>
          </a:p>
        </p:txBody>
      </p:sp>
    </p:spTree>
    <p:extLst>
      <p:ext uri="{BB962C8B-B14F-4D97-AF65-F5344CB8AC3E}">
        <p14:creationId xmlns:p14="http://schemas.microsoft.com/office/powerpoint/2010/main" val="31839232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Conten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7" y="1608523"/>
            <a:ext cx="2828198" cy="1286838"/>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1" y="3244567"/>
            <a:ext cx="2828198" cy="2098138"/>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2993948"/>
            <a:ext cx="2258048" cy="100800"/>
            <a:chOff x="0" y="3240138"/>
            <a:chExt cx="2258048" cy="100800"/>
          </a:xfrm>
        </p:grpSpPr>
        <p:cxnSp>
          <p:nvCxnSpPr>
            <p:cNvPr id="13" name="Straight Connector 12">
              <a:extLst>
                <a:ext uri="{FF2B5EF4-FFF2-40B4-BE49-F238E27FC236}">
                  <a16:creationId xmlns:a16="http://schemas.microsoft.com/office/drawing/2014/main" id="{785A4134-866D-4143-AC1E-8A2FFDB49855}"/>
                </a:ext>
              </a:extLst>
            </p:cNvPr>
            <p:cNvCxnSpPr/>
            <p:nvPr userDrawn="1"/>
          </p:nvCxnSpPr>
          <p:spPr>
            <a:xfrm>
              <a:off x="0" y="3290538"/>
              <a:ext cx="2160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2157248"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1B29C9C1-9494-4E8B-A0F3-611E947A19B3}"/>
              </a:ext>
            </a:extLst>
          </p:cNvPr>
          <p:cNvSpPr>
            <a:spLocks noGrp="1"/>
          </p:cNvSpPr>
          <p:nvPr>
            <p:ph type="body" idx="27" hasCustomPrompt="1"/>
          </p:nvPr>
        </p:nvSpPr>
        <p:spPr>
          <a:xfrm>
            <a:off x="4128617" y="4355032"/>
            <a:ext cx="2066544" cy="1280958"/>
          </a:xfrm>
        </p:spPr>
        <p:txBody>
          <a:bodyPr lIns="0" tIns="0" rIns="0" bIns="0" rtlCol="0">
            <a:normAutofit/>
          </a:bodyPr>
          <a:lstStyle>
            <a:lvl1pPr marL="0" indent="0" algn="ctr">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0" name="Text Placeholder 2">
            <a:extLst>
              <a:ext uri="{FF2B5EF4-FFF2-40B4-BE49-F238E27FC236}">
                <a16:creationId xmlns:a16="http://schemas.microsoft.com/office/drawing/2014/main" id="{ABB09D16-148A-45C2-B0B8-1495E8DC7D64}"/>
              </a:ext>
            </a:extLst>
          </p:cNvPr>
          <p:cNvSpPr>
            <a:spLocks noGrp="1"/>
          </p:cNvSpPr>
          <p:nvPr>
            <p:ph type="body" idx="29" hasCustomPrompt="1"/>
          </p:nvPr>
        </p:nvSpPr>
        <p:spPr>
          <a:xfrm>
            <a:off x="4128616" y="4042831"/>
            <a:ext cx="2066544" cy="282991"/>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1" name="Text Placeholder 2">
            <a:extLst>
              <a:ext uri="{FF2B5EF4-FFF2-40B4-BE49-F238E27FC236}">
                <a16:creationId xmlns:a16="http://schemas.microsoft.com/office/drawing/2014/main" id="{67814C7C-3597-4B16-A4AC-D81985C587BD}"/>
              </a:ext>
            </a:extLst>
          </p:cNvPr>
          <p:cNvSpPr>
            <a:spLocks noGrp="1"/>
          </p:cNvSpPr>
          <p:nvPr>
            <p:ph type="body" idx="32" hasCustomPrompt="1"/>
          </p:nvPr>
        </p:nvSpPr>
        <p:spPr>
          <a:xfrm>
            <a:off x="4128616" y="3428999"/>
            <a:ext cx="2066544" cy="615618"/>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9" name="Picture Placeholder 8">
            <a:extLst>
              <a:ext uri="{FF2B5EF4-FFF2-40B4-BE49-F238E27FC236}">
                <a16:creationId xmlns:a16="http://schemas.microsoft.com/office/drawing/2014/main" id="{B284A57B-147A-4287-AA6B-E508A9222F7F}"/>
              </a:ext>
            </a:extLst>
          </p:cNvPr>
          <p:cNvSpPr>
            <a:spLocks noGrp="1"/>
          </p:cNvSpPr>
          <p:nvPr>
            <p:ph type="pic" sz="quarter" idx="33"/>
          </p:nvPr>
        </p:nvSpPr>
        <p:spPr>
          <a:xfrm>
            <a:off x="4130072" y="1179843"/>
            <a:ext cx="2066544" cy="2066544"/>
          </a:xfrm>
          <a:prstGeom prst="ellipse">
            <a:avLst/>
          </a:prstGeom>
          <a:ln w="127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35" name="Picture Placeholder 8">
            <a:extLst>
              <a:ext uri="{FF2B5EF4-FFF2-40B4-BE49-F238E27FC236}">
                <a16:creationId xmlns:a16="http://schemas.microsoft.com/office/drawing/2014/main" id="{9DBE0996-CEA3-41C3-A75A-84DC3C2B5194}"/>
              </a:ext>
            </a:extLst>
          </p:cNvPr>
          <p:cNvSpPr>
            <a:spLocks noGrp="1"/>
          </p:cNvSpPr>
          <p:nvPr>
            <p:ph type="pic" sz="quarter" idx="34"/>
          </p:nvPr>
        </p:nvSpPr>
        <p:spPr>
          <a:xfrm>
            <a:off x="9128072" y="1179843"/>
            <a:ext cx="2066544" cy="2066544"/>
          </a:xfrm>
          <a:prstGeom prst="ellipse">
            <a:avLst/>
          </a:prstGeom>
          <a:ln w="127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36" name="Picture Placeholder 8">
            <a:extLst>
              <a:ext uri="{FF2B5EF4-FFF2-40B4-BE49-F238E27FC236}">
                <a16:creationId xmlns:a16="http://schemas.microsoft.com/office/drawing/2014/main" id="{F7B28261-CB14-4E4E-AA66-A0239B3DD28E}"/>
              </a:ext>
            </a:extLst>
          </p:cNvPr>
          <p:cNvSpPr>
            <a:spLocks noGrp="1"/>
          </p:cNvSpPr>
          <p:nvPr>
            <p:ph type="pic" sz="quarter" idx="35"/>
          </p:nvPr>
        </p:nvSpPr>
        <p:spPr>
          <a:xfrm>
            <a:off x="6629072" y="1179843"/>
            <a:ext cx="2066544" cy="2066544"/>
          </a:xfrm>
          <a:prstGeom prst="ellipse">
            <a:avLst/>
          </a:prstGeom>
          <a:ln w="127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37" name="Text Placeholder 2">
            <a:extLst>
              <a:ext uri="{FF2B5EF4-FFF2-40B4-BE49-F238E27FC236}">
                <a16:creationId xmlns:a16="http://schemas.microsoft.com/office/drawing/2014/main" id="{BAA53E0C-9536-4177-A63F-0E2565EC53CD}"/>
              </a:ext>
            </a:extLst>
          </p:cNvPr>
          <p:cNvSpPr>
            <a:spLocks noGrp="1"/>
          </p:cNvSpPr>
          <p:nvPr>
            <p:ph type="body" idx="36" hasCustomPrompt="1"/>
          </p:nvPr>
        </p:nvSpPr>
        <p:spPr>
          <a:xfrm>
            <a:off x="9127048" y="4355032"/>
            <a:ext cx="2066400" cy="1280958"/>
          </a:xfrm>
        </p:spPr>
        <p:txBody>
          <a:bodyPr lIns="0" tIns="0" rIns="0" bIns="0" rtlCol="0">
            <a:normAutofit/>
          </a:bodyPr>
          <a:lstStyle>
            <a:lvl1pPr marL="0" indent="0" algn="ctr">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8" name="Text Placeholder 2">
            <a:extLst>
              <a:ext uri="{FF2B5EF4-FFF2-40B4-BE49-F238E27FC236}">
                <a16:creationId xmlns:a16="http://schemas.microsoft.com/office/drawing/2014/main" id="{67EF8E36-183B-420B-AF25-17CFA963987A}"/>
              </a:ext>
            </a:extLst>
          </p:cNvPr>
          <p:cNvSpPr>
            <a:spLocks noGrp="1"/>
          </p:cNvSpPr>
          <p:nvPr>
            <p:ph type="body" idx="37" hasCustomPrompt="1"/>
          </p:nvPr>
        </p:nvSpPr>
        <p:spPr>
          <a:xfrm>
            <a:off x="9127047" y="4042831"/>
            <a:ext cx="2066400" cy="282991"/>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9" name="Text Placeholder 2">
            <a:extLst>
              <a:ext uri="{FF2B5EF4-FFF2-40B4-BE49-F238E27FC236}">
                <a16:creationId xmlns:a16="http://schemas.microsoft.com/office/drawing/2014/main" id="{58DA6E86-8039-4690-AFE1-7CCF07B7CBAF}"/>
              </a:ext>
            </a:extLst>
          </p:cNvPr>
          <p:cNvSpPr>
            <a:spLocks noGrp="1"/>
          </p:cNvSpPr>
          <p:nvPr>
            <p:ph type="body" idx="38" hasCustomPrompt="1"/>
          </p:nvPr>
        </p:nvSpPr>
        <p:spPr>
          <a:xfrm>
            <a:off x="9127047" y="3428999"/>
            <a:ext cx="2066400" cy="615618"/>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41" name="Text Placeholder 2">
            <a:extLst>
              <a:ext uri="{FF2B5EF4-FFF2-40B4-BE49-F238E27FC236}">
                <a16:creationId xmlns:a16="http://schemas.microsoft.com/office/drawing/2014/main" id="{933214B9-0452-4C8B-AB10-922F3C3BCF01}"/>
              </a:ext>
            </a:extLst>
          </p:cNvPr>
          <p:cNvSpPr>
            <a:spLocks noGrp="1"/>
          </p:cNvSpPr>
          <p:nvPr>
            <p:ph type="body" idx="39" hasCustomPrompt="1"/>
          </p:nvPr>
        </p:nvSpPr>
        <p:spPr>
          <a:xfrm>
            <a:off x="6629217" y="4355032"/>
            <a:ext cx="2066400" cy="1280958"/>
          </a:xfrm>
        </p:spPr>
        <p:txBody>
          <a:bodyPr lIns="0" tIns="0" rIns="0" bIns="0" rtlCol="0">
            <a:normAutofit/>
          </a:bodyPr>
          <a:lstStyle>
            <a:lvl1pPr marL="0" indent="0" algn="ctr">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2" name="Text Placeholder 2">
            <a:extLst>
              <a:ext uri="{FF2B5EF4-FFF2-40B4-BE49-F238E27FC236}">
                <a16:creationId xmlns:a16="http://schemas.microsoft.com/office/drawing/2014/main" id="{A5C23113-D98B-48C7-A675-4FD5F50333F3}"/>
              </a:ext>
            </a:extLst>
          </p:cNvPr>
          <p:cNvSpPr>
            <a:spLocks noGrp="1"/>
          </p:cNvSpPr>
          <p:nvPr>
            <p:ph type="body" idx="40" hasCustomPrompt="1"/>
          </p:nvPr>
        </p:nvSpPr>
        <p:spPr>
          <a:xfrm>
            <a:off x="6629216" y="4042831"/>
            <a:ext cx="2066400" cy="282991"/>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1600" b="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9" name="Text Placeholder 2">
            <a:extLst>
              <a:ext uri="{FF2B5EF4-FFF2-40B4-BE49-F238E27FC236}">
                <a16:creationId xmlns:a16="http://schemas.microsoft.com/office/drawing/2014/main" id="{09781257-B563-41E0-B9E6-9C7330084BCC}"/>
              </a:ext>
            </a:extLst>
          </p:cNvPr>
          <p:cNvSpPr>
            <a:spLocks noGrp="1"/>
          </p:cNvSpPr>
          <p:nvPr>
            <p:ph type="body" idx="41" hasCustomPrompt="1"/>
          </p:nvPr>
        </p:nvSpPr>
        <p:spPr>
          <a:xfrm>
            <a:off x="6627903" y="3428999"/>
            <a:ext cx="2066400" cy="615618"/>
          </a:xfrm>
        </p:spPr>
        <p:txBody>
          <a:bodyPr lIns="0" tIns="0" rIns="0" bIns="0" rtlCol="0" anchor="b" anchorCtr="0">
            <a:normAutofit/>
          </a:bodyPr>
          <a:lstStyle>
            <a:lvl1pPr marL="0" indent="0" algn="ctr">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cxnSp>
        <p:nvCxnSpPr>
          <p:cNvPr id="32" name="Straight Connector 31">
            <a:extLst>
              <a:ext uri="{FF2B5EF4-FFF2-40B4-BE49-F238E27FC236}">
                <a16:creationId xmlns:a16="http://schemas.microsoft.com/office/drawing/2014/main" id="{9A32EC27-ACD8-47C0-A3ED-E4ED58D88358}"/>
              </a:ext>
            </a:extLst>
          </p:cNvPr>
          <p:cNvCxnSpPr/>
          <p:nvPr userDrawn="1"/>
        </p:nvCxnSpPr>
        <p:spPr>
          <a:xfrm>
            <a:off x="6195160" y="2217849"/>
            <a:ext cx="43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9E8819A-135C-4A5C-9F6A-A3BE05AA294F}"/>
              </a:ext>
            </a:extLst>
          </p:cNvPr>
          <p:cNvCxnSpPr/>
          <p:nvPr userDrawn="1"/>
        </p:nvCxnSpPr>
        <p:spPr>
          <a:xfrm>
            <a:off x="8703909" y="2216687"/>
            <a:ext cx="43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83294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am Content Layout Slid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p:nvPr>
        </p:nvSpPr>
        <p:spPr>
          <a:xfrm>
            <a:off x="5104263" y="707529"/>
            <a:ext cx="6310887" cy="569086"/>
          </a:xfrm>
        </p:spPr>
        <p:txBody>
          <a:bodyPr lIns="0" tIns="0" rIns="0" bIns="0" rtlCol="0" anchor="b">
            <a:normAutofit/>
          </a:bodyPr>
          <a:lstStyle>
            <a:lvl1pPr algn="r">
              <a:defRPr sz="3600"/>
            </a:lvl1pPr>
          </a:lstStyle>
          <a:p>
            <a:pPr rtl="0"/>
            <a:r>
              <a:rPr lang="en-US" noProof="0"/>
              <a:t>Click to edit Master title style</a:t>
            </a:r>
            <a:endParaRPr lang="en-GB" noProof="0"/>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5104263" y="1625821"/>
            <a:ext cx="6289862" cy="569085"/>
          </a:xfrm>
        </p:spPr>
        <p:txBody>
          <a:bodyPr lIns="0" tIns="0" rIns="0" bIns="0" rtlCol="0">
            <a:normAutofit/>
          </a:bodyPr>
          <a:lstStyle>
            <a:lvl1pPr marL="0" indent="0" algn="r">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7395281" y="1375202"/>
            <a:ext cx="4796719" cy="100800"/>
            <a:chOff x="439494" y="3240138"/>
            <a:chExt cx="2994906"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439494" y="3290538"/>
              <a:ext cx="2944508"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4" name="Text Placeholder 2">
            <a:extLst>
              <a:ext uri="{FF2B5EF4-FFF2-40B4-BE49-F238E27FC236}">
                <a16:creationId xmlns:a16="http://schemas.microsoft.com/office/drawing/2014/main" id="{BE12A846-0DFC-435B-BAE9-D90C353E0344}"/>
              </a:ext>
            </a:extLst>
          </p:cNvPr>
          <p:cNvSpPr>
            <a:spLocks noGrp="1"/>
          </p:cNvSpPr>
          <p:nvPr>
            <p:ph type="body" idx="14" hasCustomPrompt="1"/>
          </p:nvPr>
        </p:nvSpPr>
        <p:spPr>
          <a:xfrm>
            <a:off x="1958968" y="3372939"/>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Text Placeholder 2">
            <a:extLst>
              <a:ext uri="{FF2B5EF4-FFF2-40B4-BE49-F238E27FC236}">
                <a16:creationId xmlns:a16="http://schemas.microsoft.com/office/drawing/2014/main" id="{F2ACDD32-C1AB-4359-B055-2F910492987E}"/>
              </a:ext>
            </a:extLst>
          </p:cNvPr>
          <p:cNvSpPr>
            <a:spLocks noGrp="1"/>
          </p:cNvSpPr>
          <p:nvPr>
            <p:ph type="body" idx="16" hasCustomPrompt="1"/>
          </p:nvPr>
        </p:nvSpPr>
        <p:spPr>
          <a:xfrm>
            <a:off x="1958968" y="2960253"/>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3" name="Picture Placeholder 2">
            <a:extLst>
              <a:ext uri="{FF2B5EF4-FFF2-40B4-BE49-F238E27FC236}">
                <a16:creationId xmlns:a16="http://schemas.microsoft.com/office/drawing/2014/main" id="{F6FF07C5-314A-4EA8-B78F-7A51C234D3A1}"/>
              </a:ext>
            </a:extLst>
          </p:cNvPr>
          <p:cNvSpPr>
            <a:spLocks noGrp="1"/>
          </p:cNvSpPr>
          <p:nvPr>
            <p:ph type="pic" sz="quarter" idx="33"/>
          </p:nvPr>
        </p:nvSpPr>
        <p:spPr>
          <a:xfrm>
            <a:off x="721841" y="2764036"/>
            <a:ext cx="1106424" cy="1106423"/>
          </a:xfrm>
          <a:prstGeom prst="ellipse">
            <a:avLst/>
          </a:prstGeom>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cxnSp>
        <p:nvCxnSpPr>
          <p:cNvPr id="23" name="Straight Connector 22">
            <a:extLst>
              <a:ext uri="{FF2B5EF4-FFF2-40B4-BE49-F238E27FC236}">
                <a16:creationId xmlns:a16="http://schemas.microsoft.com/office/drawing/2014/main" id="{B691060D-E361-43B0-BFD7-43D7CC4E5CCD}"/>
              </a:ext>
            </a:extLst>
          </p:cNvPr>
          <p:cNvCxnSpPr>
            <a:cxnSpLocks/>
          </p:cNvCxnSpPr>
          <p:nvPr userDrawn="1"/>
        </p:nvCxnSpPr>
        <p:spPr>
          <a:xfrm>
            <a:off x="0" y="3288596"/>
            <a:ext cx="720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0" name="Text Placeholder 2">
            <a:extLst>
              <a:ext uri="{FF2B5EF4-FFF2-40B4-BE49-F238E27FC236}">
                <a16:creationId xmlns:a16="http://schemas.microsoft.com/office/drawing/2014/main" id="{4A98AB01-9578-4430-96AD-F434AF0CDA20}"/>
              </a:ext>
            </a:extLst>
          </p:cNvPr>
          <p:cNvSpPr>
            <a:spLocks noGrp="1"/>
          </p:cNvSpPr>
          <p:nvPr>
            <p:ph type="body" idx="34" hasCustomPrompt="1"/>
          </p:nvPr>
        </p:nvSpPr>
        <p:spPr>
          <a:xfrm>
            <a:off x="1957127" y="4800796"/>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1" name="Text Placeholder 2">
            <a:extLst>
              <a:ext uri="{FF2B5EF4-FFF2-40B4-BE49-F238E27FC236}">
                <a16:creationId xmlns:a16="http://schemas.microsoft.com/office/drawing/2014/main" id="{EF9D60F2-A1FB-4A95-997B-A4F1723AC1EC}"/>
              </a:ext>
            </a:extLst>
          </p:cNvPr>
          <p:cNvSpPr>
            <a:spLocks noGrp="1"/>
          </p:cNvSpPr>
          <p:nvPr>
            <p:ph type="body" idx="35" hasCustomPrompt="1"/>
          </p:nvPr>
        </p:nvSpPr>
        <p:spPr>
          <a:xfrm>
            <a:off x="1957127" y="4388110"/>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42" name="Picture Placeholder 2">
            <a:extLst>
              <a:ext uri="{FF2B5EF4-FFF2-40B4-BE49-F238E27FC236}">
                <a16:creationId xmlns:a16="http://schemas.microsoft.com/office/drawing/2014/main" id="{76A56D2A-42F0-40C5-96D7-B1AC33152A85}"/>
              </a:ext>
            </a:extLst>
          </p:cNvPr>
          <p:cNvSpPr>
            <a:spLocks noGrp="1"/>
          </p:cNvSpPr>
          <p:nvPr>
            <p:ph type="pic" sz="quarter" idx="36"/>
          </p:nvPr>
        </p:nvSpPr>
        <p:spPr>
          <a:xfrm>
            <a:off x="720000" y="4191893"/>
            <a:ext cx="1106424" cy="1106423"/>
          </a:xfrm>
          <a:prstGeom prst="ellipse">
            <a:avLst/>
          </a:prstGeom>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cxnSp>
        <p:nvCxnSpPr>
          <p:cNvPr id="43" name="Straight Connector 42">
            <a:extLst>
              <a:ext uri="{FF2B5EF4-FFF2-40B4-BE49-F238E27FC236}">
                <a16:creationId xmlns:a16="http://schemas.microsoft.com/office/drawing/2014/main" id="{CF6D1C91-9136-4678-A712-92BE9B3902C4}"/>
              </a:ext>
            </a:extLst>
          </p:cNvPr>
          <p:cNvCxnSpPr>
            <a:cxnSpLocks/>
          </p:cNvCxnSpPr>
          <p:nvPr userDrawn="1"/>
        </p:nvCxnSpPr>
        <p:spPr>
          <a:xfrm rot="16200000">
            <a:off x="1111670" y="4028309"/>
            <a:ext cx="324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4" name="Text Placeholder 2">
            <a:extLst>
              <a:ext uri="{FF2B5EF4-FFF2-40B4-BE49-F238E27FC236}">
                <a16:creationId xmlns:a16="http://schemas.microsoft.com/office/drawing/2014/main" id="{BACF15AB-FF8A-422B-840D-88503024E5D3}"/>
              </a:ext>
            </a:extLst>
          </p:cNvPr>
          <p:cNvSpPr>
            <a:spLocks noGrp="1"/>
          </p:cNvSpPr>
          <p:nvPr>
            <p:ph type="body" idx="37" hasCustomPrompt="1"/>
          </p:nvPr>
        </p:nvSpPr>
        <p:spPr>
          <a:xfrm>
            <a:off x="5708709" y="3372939"/>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5" name="Text Placeholder 2">
            <a:extLst>
              <a:ext uri="{FF2B5EF4-FFF2-40B4-BE49-F238E27FC236}">
                <a16:creationId xmlns:a16="http://schemas.microsoft.com/office/drawing/2014/main" id="{EFC2028F-7DFE-412D-97DF-707D128D95E0}"/>
              </a:ext>
            </a:extLst>
          </p:cNvPr>
          <p:cNvSpPr>
            <a:spLocks noGrp="1"/>
          </p:cNvSpPr>
          <p:nvPr>
            <p:ph type="body" idx="38" hasCustomPrompt="1"/>
          </p:nvPr>
        </p:nvSpPr>
        <p:spPr>
          <a:xfrm>
            <a:off x="5708709" y="2960253"/>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47" name="Text Placeholder 2">
            <a:extLst>
              <a:ext uri="{FF2B5EF4-FFF2-40B4-BE49-F238E27FC236}">
                <a16:creationId xmlns:a16="http://schemas.microsoft.com/office/drawing/2014/main" id="{4349A4F0-1181-4A58-BFD4-4783CD130356}"/>
              </a:ext>
            </a:extLst>
          </p:cNvPr>
          <p:cNvSpPr>
            <a:spLocks noGrp="1"/>
          </p:cNvSpPr>
          <p:nvPr>
            <p:ph type="body" idx="40" hasCustomPrompt="1"/>
          </p:nvPr>
        </p:nvSpPr>
        <p:spPr>
          <a:xfrm>
            <a:off x="5704578" y="4800796"/>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8" name="Text Placeholder 2">
            <a:extLst>
              <a:ext uri="{FF2B5EF4-FFF2-40B4-BE49-F238E27FC236}">
                <a16:creationId xmlns:a16="http://schemas.microsoft.com/office/drawing/2014/main" id="{DC1D5D83-8D32-491F-87EB-9DA9360D4F2B}"/>
              </a:ext>
            </a:extLst>
          </p:cNvPr>
          <p:cNvSpPr>
            <a:spLocks noGrp="1"/>
          </p:cNvSpPr>
          <p:nvPr>
            <p:ph type="body" idx="41" hasCustomPrompt="1"/>
          </p:nvPr>
        </p:nvSpPr>
        <p:spPr>
          <a:xfrm>
            <a:off x="5704578" y="4388110"/>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50" name="Text Placeholder 2">
            <a:extLst>
              <a:ext uri="{FF2B5EF4-FFF2-40B4-BE49-F238E27FC236}">
                <a16:creationId xmlns:a16="http://schemas.microsoft.com/office/drawing/2014/main" id="{8120723F-A42C-4B81-97FD-6F575E5C2584}"/>
              </a:ext>
            </a:extLst>
          </p:cNvPr>
          <p:cNvSpPr>
            <a:spLocks noGrp="1"/>
          </p:cNvSpPr>
          <p:nvPr>
            <p:ph type="body" idx="43" hasCustomPrompt="1"/>
          </p:nvPr>
        </p:nvSpPr>
        <p:spPr>
          <a:xfrm>
            <a:off x="9453870" y="3372939"/>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51" name="Text Placeholder 2">
            <a:extLst>
              <a:ext uri="{FF2B5EF4-FFF2-40B4-BE49-F238E27FC236}">
                <a16:creationId xmlns:a16="http://schemas.microsoft.com/office/drawing/2014/main" id="{27D068F1-398F-4D11-977C-080C8151C786}"/>
              </a:ext>
            </a:extLst>
          </p:cNvPr>
          <p:cNvSpPr>
            <a:spLocks noGrp="1"/>
          </p:cNvSpPr>
          <p:nvPr>
            <p:ph type="body" idx="44" hasCustomPrompt="1"/>
          </p:nvPr>
        </p:nvSpPr>
        <p:spPr>
          <a:xfrm>
            <a:off x="9453870" y="2960253"/>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sp>
        <p:nvSpPr>
          <p:cNvPr id="53" name="Text Placeholder 2">
            <a:extLst>
              <a:ext uri="{FF2B5EF4-FFF2-40B4-BE49-F238E27FC236}">
                <a16:creationId xmlns:a16="http://schemas.microsoft.com/office/drawing/2014/main" id="{B795705E-C5CB-46CC-9E41-D2269E07BC15}"/>
              </a:ext>
            </a:extLst>
          </p:cNvPr>
          <p:cNvSpPr>
            <a:spLocks noGrp="1"/>
          </p:cNvSpPr>
          <p:nvPr>
            <p:ph type="body" idx="46" hasCustomPrompt="1"/>
          </p:nvPr>
        </p:nvSpPr>
        <p:spPr>
          <a:xfrm>
            <a:off x="9452029" y="4800796"/>
            <a:ext cx="2297722"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54" name="Text Placeholder 2">
            <a:extLst>
              <a:ext uri="{FF2B5EF4-FFF2-40B4-BE49-F238E27FC236}">
                <a16:creationId xmlns:a16="http://schemas.microsoft.com/office/drawing/2014/main" id="{80211A2B-0F3C-4DBE-AE01-069AE7FC3468}"/>
              </a:ext>
            </a:extLst>
          </p:cNvPr>
          <p:cNvSpPr>
            <a:spLocks noGrp="1"/>
          </p:cNvSpPr>
          <p:nvPr>
            <p:ph type="body" idx="47" hasCustomPrompt="1"/>
          </p:nvPr>
        </p:nvSpPr>
        <p:spPr>
          <a:xfrm>
            <a:off x="9452029" y="4388110"/>
            <a:ext cx="2297722" cy="328343"/>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a:t>
            </a:r>
          </a:p>
        </p:txBody>
      </p:sp>
      <p:cxnSp>
        <p:nvCxnSpPr>
          <p:cNvPr id="56" name="Straight Connector 55">
            <a:extLst>
              <a:ext uri="{FF2B5EF4-FFF2-40B4-BE49-F238E27FC236}">
                <a16:creationId xmlns:a16="http://schemas.microsoft.com/office/drawing/2014/main" id="{2E5E9742-C670-47AB-AA69-AE65D7915B06}"/>
              </a:ext>
            </a:extLst>
          </p:cNvPr>
          <p:cNvCxnSpPr>
            <a:cxnSpLocks/>
          </p:cNvCxnSpPr>
          <p:nvPr userDrawn="1"/>
        </p:nvCxnSpPr>
        <p:spPr>
          <a:xfrm rot="16200000">
            <a:off x="3531847" y="5364000"/>
            <a:ext cx="2988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58712DB-5183-45D8-9ABB-6E0795658012}"/>
              </a:ext>
            </a:extLst>
          </p:cNvPr>
          <p:cNvCxnSpPr>
            <a:cxnSpLocks/>
          </p:cNvCxnSpPr>
          <p:nvPr userDrawn="1"/>
        </p:nvCxnSpPr>
        <p:spPr>
          <a:xfrm rot="16200000">
            <a:off x="7274194" y="5363999"/>
            <a:ext cx="2988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9" name="Picture Placeholder 2">
            <a:extLst>
              <a:ext uri="{FF2B5EF4-FFF2-40B4-BE49-F238E27FC236}">
                <a16:creationId xmlns:a16="http://schemas.microsoft.com/office/drawing/2014/main" id="{417A32F4-3459-4A31-A90E-AA771FD4D491}"/>
              </a:ext>
            </a:extLst>
          </p:cNvPr>
          <p:cNvSpPr>
            <a:spLocks noGrp="1"/>
          </p:cNvSpPr>
          <p:nvPr>
            <p:ph type="pic" sz="quarter" idx="42"/>
          </p:nvPr>
        </p:nvSpPr>
        <p:spPr>
          <a:xfrm>
            <a:off x="4467451" y="4191893"/>
            <a:ext cx="1106424" cy="1106423"/>
          </a:xfrm>
          <a:prstGeom prst="ellipse">
            <a:avLst/>
          </a:prstGeom>
          <a:solidFill>
            <a:srgbClr val="0F1722"/>
          </a:solidFill>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55" name="Picture Placeholder 2">
            <a:extLst>
              <a:ext uri="{FF2B5EF4-FFF2-40B4-BE49-F238E27FC236}">
                <a16:creationId xmlns:a16="http://schemas.microsoft.com/office/drawing/2014/main" id="{63549FA7-92E5-4DB1-92FA-15902DFD3753}"/>
              </a:ext>
            </a:extLst>
          </p:cNvPr>
          <p:cNvSpPr>
            <a:spLocks noGrp="1"/>
          </p:cNvSpPr>
          <p:nvPr>
            <p:ph type="pic" sz="quarter" idx="48"/>
          </p:nvPr>
        </p:nvSpPr>
        <p:spPr>
          <a:xfrm>
            <a:off x="8214902" y="4191893"/>
            <a:ext cx="1106424" cy="1106423"/>
          </a:xfrm>
          <a:prstGeom prst="ellipse">
            <a:avLst/>
          </a:prstGeom>
          <a:solidFill>
            <a:srgbClr val="0F1722"/>
          </a:solidFill>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46" name="Picture Placeholder 2">
            <a:extLst>
              <a:ext uri="{FF2B5EF4-FFF2-40B4-BE49-F238E27FC236}">
                <a16:creationId xmlns:a16="http://schemas.microsoft.com/office/drawing/2014/main" id="{0F62D330-6A30-4A65-89DA-EDFE4AAD343E}"/>
              </a:ext>
            </a:extLst>
          </p:cNvPr>
          <p:cNvSpPr>
            <a:spLocks noGrp="1"/>
          </p:cNvSpPr>
          <p:nvPr>
            <p:ph type="pic" sz="quarter" idx="39"/>
          </p:nvPr>
        </p:nvSpPr>
        <p:spPr>
          <a:xfrm>
            <a:off x="4469292" y="2764036"/>
            <a:ext cx="1106424" cy="1106423"/>
          </a:xfrm>
          <a:prstGeom prst="ellipse">
            <a:avLst/>
          </a:prstGeom>
          <a:solidFill>
            <a:srgbClr val="0F1722"/>
          </a:solidFill>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52" name="Picture Placeholder 2">
            <a:extLst>
              <a:ext uri="{FF2B5EF4-FFF2-40B4-BE49-F238E27FC236}">
                <a16:creationId xmlns:a16="http://schemas.microsoft.com/office/drawing/2014/main" id="{A3FC286B-05E7-4E48-A7FD-197800349118}"/>
              </a:ext>
            </a:extLst>
          </p:cNvPr>
          <p:cNvSpPr>
            <a:spLocks noGrp="1"/>
          </p:cNvSpPr>
          <p:nvPr>
            <p:ph type="pic" sz="quarter" idx="45"/>
          </p:nvPr>
        </p:nvSpPr>
        <p:spPr>
          <a:xfrm>
            <a:off x="8216743" y="2764036"/>
            <a:ext cx="1106424" cy="1106423"/>
          </a:xfrm>
          <a:prstGeom prst="ellipse">
            <a:avLst/>
          </a:prstGeom>
          <a:solidFill>
            <a:srgbClr val="0F1722"/>
          </a:solidFill>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Tree>
    <p:extLst>
      <p:ext uri="{BB962C8B-B14F-4D97-AF65-F5344CB8AC3E}">
        <p14:creationId xmlns:p14="http://schemas.microsoft.com/office/powerpoint/2010/main" val="1744313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e Char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1461974"/>
            <a:ext cx="4464049" cy="1177174"/>
          </a:xfrm>
        </p:spPr>
        <p:txBody>
          <a:bodyPr lIns="0" tIns="0" rIns="0" bIns="0" rtlCol="0" anchor="b">
            <a:normAutofit/>
          </a:bodyPr>
          <a:lstStyle>
            <a:lvl1pPr>
              <a:defRPr sz="3600"/>
            </a:lvl1pPr>
          </a:lstStyle>
          <a:p>
            <a:pPr rtl="0"/>
            <a:r>
              <a:rPr lang="en-GB" noProof="0"/>
              <a:t>CLICK TO EDIT</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3092276"/>
            <a:ext cx="4443165" cy="1008841"/>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2811097"/>
            <a:ext cx="3149152" cy="100800"/>
            <a:chOff x="-1228304" y="3250524"/>
            <a:chExt cx="3149152" cy="100800"/>
          </a:xfrm>
        </p:grpSpPr>
        <p:cxnSp>
          <p:nvCxnSpPr>
            <p:cNvPr id="13" name="Straight Connector 12">
              <a:extLst>
                <a:ext uri="{FF2B5EF4-FFF2-40B4-BE49-F238E27FC236}">
                  <a16:creationId xmlns:a16="http://schemas.microsoft.com/office/drawing/2014/main" id="{785A4134-866D-4143-AC1E-8A2FFDB49855}"/>
                </a:ext>
              </a:extLst>
            </p:cNvPr>
            <p:cNvCxnSpPr>
              <a:cxnSpLocks/>
            </p:cNvCxnSpPr>
            <p:nvPr userDrawn="1"/>
          </p:nvCxnSpPr>
          <p:spPr>
            <a:xfrm>
              <a:off x="-1228304" y="3290538"/>
              <a:ext cx="3096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1820048" y="3250524"/>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2">
            <a:extLst>
              <a:ext uri="{FF2B5EF4-FFF2-40B4-BE49-F238E27FC236}">
                <a16:creationId xmlns:a16="http://schemas.microsoft.com/office/drawing/2014/main" id="{9A5180A6-7D2B-4341-A749-16387D907EEF}"/>
              </a:ext>
            </a:extLst>
          </p:cNvPr>
          <p:cNvSpPr>
            <a:spLocks noGrp="1"/>
          </p:cNvSpPr>
          <p:nvPr>
            <p:ph type="body" idx="34" hasCustomPrompt="1"/>
          </p:nvPr>
        </p:nvSpPr>
        <p:spPr>
          <a:xfrm>
            <a:off x="1262770" y="4138611"/>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37" name="Text Placeholder 2">
            <a:extLst>
              <a:ext uri="{FF2B5EF4-FFF2-40B4-BE49-F238E27FC236}">
                <a16:creationId xmlns:a16="http://schemas.microsoft.com/office/drawing/2014/main" id="{79DFBEE7-50AA-4F4F-8B5D-AD23ECAD9919}"/>
              </a:ext>
            </a:extLst>
          </p:cNvPr>
          <p:cNvSpPr>
            <a:spLocks noGrp="1"/>
          </p:cNvSpPr>
          <p:nvPr>
            <p:ph type="body" idx="42" hasCustomPrompt="1"/>
          </p:nvPr>
        </p:nvSpPr>
        <p:spPr>
          <a:xfrm>
            <a:off x="1262769" y="4499972"/>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39" name="Text Placeholder 2">
            <a:extLst>
              <a:ext uri="{FF2B5EF4-FFF2-40B4-BE49-F238E27FC236}">
                <a16:creationId xmlns:a16="http://schemas.microsoft.com/office/drawing/2014/main" id="{306EAF0C-F17D-47D6-BAA1-16745F4F70D9}"/>
              </a:ext>
            </a:extLst>
          </p:cNvPr>
          <p:cNvSpPr>
            <a:spLocks noGrp="1"/>
          </p:cNvSpPr>
          <p:nvPr>
            <p:ph type="body" idx="45" hasCustomPrompt="1"/>
          </p:nvPr>
        </p:nvSpPr>
        <p:spPr>
          <a:xfrm>
            <a:off x="3193135" y="4138611"/>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40" name="Text Placeholder 2">
            <a:extLst>
              <a:ext uri="{FF2B5EF4-FFF2-40B4-BE49-F238E27FC236}">
                <a16:creationId xmlns:a16="http://schemas.microsoft.com/office/drawing/2014/main" id="{D091E31C-C1DC-4D72-8C9E-3B6BD91E72AF}"/>
              </a:ext>
            </a:extLst>
          </p:cNvPr>
          <p:cNvSpPr>
            <a:spLocks noGrp="1"/>
          </p:cNvSpPr>
          <p:nvPr>
            <p:ph type="body" idx="46" hasCustomPrompt="1"/>
          </p:nvPr>
        </p:nvSpPr>
        <p:spPr>
          <a:xfrm>
            <a:off x="3193134" y="4499972"/>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42" name="Text Placeholder 2">
            <a:extLst>
              <a:ext uri="{FF2B5EF4-FFF2-40B4-BE49-F238E27FC236}">
                <a16:creationId xmlns:a16="http://schemas.microsoft.com/office/drawing/2014/main" id="{F62E753C-C8BE-457D-9B22-6A8227347A67}"/>
              </a:ext>
            </a:extLst>
          </p:cNvPr>
          <p:cNvSpPr>
            <a:spLocks noGrp="1"/>
          </p:cNvSpPr>
          <p:nvPr>
            <p:ph type="body" idx="47" hasCustomPrompt="1"/>
          </p:nvPr>
        </p:nvSpPr>
        <p:spPr>
          <a:xfrm>
            <a:off x="5123499" y="4142294"/>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43" name="Text Placeholder 2">
            <a:extLst>
              <a:ext uri="{FF2B5EF4-FFF2-40B4-BE49-F238E27FC236}">
                <a16:creationId xmlns:a16="http://schemas.microsoft.com/office/drawing/2014/main" id="{BC1E8F6C-0BDD-4AFA-9E8D-5EF61AA59F50}"/>
              </a:ext>
            </a:extLst>
          </p:cNvPr>
          <p:cNvSpPr>
            <a:spLocks noGrp="1"/>
          </p:cNvSpPr>
          <p:nvPr>
            <p:ph type="body" idx="48" hasCustomPrompt="1"/>
          </p:nvPr>
        </p:nvSpPr>
        <p:spPr>
          <a:xfrm>
            <a:off x="5123498" y="4503655"/>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45" name="Text Placeholder 2">
            <a:extLst>
              <a:ext uri="{FF2B5EF4-FFF2-40B4-BE49-F238E27FC236}">
                <a16:creationId xmlns:a16="http://schemas.microsoft.com/office/drawing/2014/main" id="{C70C9772-55FF-4449-988F-6CDDE075E730}"/>
              </a:ext>
            </a:extLst>
          </p:cNvPr>
          <p:cNvSpPr>
            <a:spLocks noGrp="1"/>
          </p:cNvSpPr>
          <p:nvPr>
            <p:ph type="body" idx="49" hasCustomPrompt="1"/>
          </p:nvPr>
        </p:nvSpPr>
        <p:spPr>
          <a:xfrm>
            <a:off x="1262770" y="4826750"/>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46" name="Text Placeholder 2">
            <a:extLst>
              <a:ext uri="{FF2B5EF4-FFF2-40B4-BE49-F238E27FC236}">
                <a16:creationId xmlns:a16="http://schemas.microsoft.com/office/drawing/2014/main" id="{75EE6DCE-6A55-4D95-85F7-E22E3E268256}"/>
              </a:ext>
            </a:extLst>
          </p:cNvPr>
          <p:cNvSpPr>
            <a:spLocks noGrp="1"/>
          </p:cNvSpPr>
          <p:nvPr>
            <p:ph type="body" idx="50" hasCustomPrompt="1"/>
          </p:nvPr>
        </p:nvSpPr>
        <p:spPr>
          <a:xfrm>
            <a:off x="1262769" y="5188111"/>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48" name="Text Placeholder 2">
            <a:extLst>
              <a:ext uri="{FF2B5EF4-FFF2-40B4-BE49-F238E27FC236}">
                <a16:creationId xmlns:a16="http://schemas.microsoft.com/office/drawing/2014/main" id="{84DC7882-7541-4AEA-95FE-DDBCF6F9CA32}"/>
              </a:ext>
            </a:extLst>
          </p:cNvPr>
          <p:cNvSpPr>
            <a:spLocks noGrp="1"/>
          </p:cNvSpPr>
          <p:nvPr>
            <p:ph type="body" idx="51" hasCustomPrompt="1"/>
          </p:nvPr>
        </p:nvSpPr>
        <p:spPr>
          <a:xfrm>
            <a:off x="3193135" y="4826750"/>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49" name="Text Placeholder 2">
            <a:extLst>
              <a:ext uri="{FF2B5EF4-FFF2-40B4-BE49-F238E27FC236}">
                <a16:creationId xmlns:a16="http://schemas.microsoft.com/office/drawing/2014/main" id="{5542D500-4CD6-4FDE-9133-F8020797D9B5}"/>
              </a:ext>
            </a:extLst>
          </p:cNvPr>
          <p:cNvSpPr>
            <a:spLocks noGrp="1"/>
          </p:cNvSpPr>
          <p:nvPr>
            <p:ph type="body" idx="52" hasCustomPrompt="1"/>
          </p:nvPr>
        </p:nvSpPr>
        <p:spPr>
          <a:xfrm>
            <a:off x="3193134" y="5188111"/>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51" name="Text Placeholder 2">
            <a:extLst>
              <a:ext uri="{FF2B5EF4-FFF2-40B4-BE49-F238E27FC236}">
                <a16:creationId xmlns:a16="http://schemas.microsoft.com/office/drawing/2014/main" id="{500C362B-BA02-4F7D-86F6-3F6F2EF20D04}"/>
              </a:ext>
            </a:extLst>
          </p:cNvPr>
          <p:cNvSpPr>
            <a:spLocks noGrp="1"/>
          </p:cNvSpPr>
          <p:nvPr>
            <p:ph type="body" idx="53" hasCustomPrompt="1"/>
          </p:nvPr>
        </p:nvSpPr>
        <p:spPr>
          <a:xfrm>
            <a:off x="5123499" y="4830433"/>
            <a:ext cx="1283894" cy="349611"/>
          </a:xfrm>
        </p:spPr>
        <p:txBody>
          <a:bodyPr lIns="0" tIns="0" rIns="0" bIns="0" rtlCol="0" anchor="b">
            <a:normAutofit/>
          </a:bodyPr>
          <a:lstStyle>
            <a:lvl1pPr marL="0" indent="0" algn="l">
              <a:spcBef>
                <a:spcPts val="600"/>
              </a:spcBef>
              <a:buNone/>
              <a:defRPr sz="1800" b="1" i="0">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£1,500,000</a:t>
            </a:r>
          </a:p>
        </p:txBody>
      </p:sp>
      <p:sp>
        <p:nvSpPr>
          <p:cNvPr id="52" name="Text Placeholder 2">
            <a:extLst>
              <a:ext uri="{FF2B5EF4-FFF2-40B4-BE49-F238E27FC236}">
                <a16:creationId xmlns:a16="http://schemas.microsoft.com/office/drawing/2014/main" id="{E213E497-634E-40E7-BF08-765CC21529E2}"/>
              </a:ext>
            </a:extLst>
          </p:cNvPr>
          <p:cNvSpPr>
            <a:spLocks noGrp="1"/>
          </p:cNvSpPr>
          <p:nvPr>
            <p:ph type="body" idx="54" hasCustomPrompt="1"/>
          </p:nvPr>
        </p:nvSpPr>
        <p:spPr>
          <a:xfrm>
            <a:off x="5123498" y="5191794"/>
            <a:ext cx="1285861" cy="246279"/>
          </a:xfrm>
        </p:spPr>
        <p:txBody>
          <a:bodyPr lIns="0" tIns="0" rIns="0" bIns="0" rtlCol="0" anchor="t" anchorCtr="0">
            <a:normAutofit/>
          </a:bodyPr>
          <a:lstStyle>
            <a:lvl1pPr marL="0" indent="0" algn="l">
              <a:spcBef>
                <a:spcPts val="600"/>
              </a:spcBef>
              <a:buNone/>
              <a:defRPr sz="1400" b="0" i="1">
                <a:solidFill>
                  <a:schemeClr val="tx1"/>
                </a:solidFill>
                <a:latin typeface="+mn-lt"/>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Category Title</a:t>
            </a:r>
          </a:p>
        </p:txBody>
      </p:sp>
      <p:sp>
        <p:nvSpPr>
          <p:cNvPr id="8" name="Oval 7">
            <a:extLst>
              <a:ext uri="{FF2B5EF4-FFF2-40B4-BE49-F238E27FC236}">
                <a16:creationId xmlns:a16="http://schemas.microsoft.com/office/drawing/2014/main" id="{FA01C659-0131-449B-BA07-5BC568F00BF0}"/>
              </a:ext>
            </a:extLst>
          </p:cNvPr>
          <p:cNvSpPr/>
          <p:nvPr userDrawn="1"/>
        </p:nvSpPr>
        <p:spPr>
          <a:xfrm>
            <a:off x="790959" y="4258650"/>
            <a:ext cx="384048" cy="3840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4" name="Oval 53">
            <a:extLst>
              <a:ext uri="{FF2B5EF4-FFF2-40B4-BE49-F238E27FC236}">
                <a16:creationId xmlns:a16="http://schemas.microsoft.com/office/drawing/2014/main" id="{69CB80EA-A8D6-4099-9412-0C14095755FF}"/>
              </a:ext>
            </a:extLst>
          </p:cNvPr>
          <p:cNvSpPr/>
          <p:nvPr userDrawn="1"/>
        </p:nvSpPr>
        <p:spPr>
          <a:xfrm>
            <a:off x="790959" y="4965077"/>
            <a:ext cx="384048" cy="384048"/>
          </a:xfrm>
          <a:prstGeom prst="ellipse">
            <a:avLst/>
          </a:prstGeom>
          <a:solidFill>
            <a:srgbClr val="225B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5" name="Oval 54">
            <a:extLst>
              <a:ext uri="{FF2B5EF4-FFF2-40B4-BE49-F238E27FC236}">
                <a16:creationId xmlns:a16="http://schemas.microsoft.com/office/drawing/2014/main" id="{2E20CCE5-B889-49FE-8FA6-A6F0F11A5D91}"/>
              </a:ext>
            </a:extLst>
          </p:cNvPr>
          <p:cNvSpPr/>
          <p:nvPr userDrawn="1"/>
        </p:nvSpPr>
        <p:spPr>
          <a:xfrm>
            <a:off x="2725217" y="4261982"/>
            <a:ext cx="384048" cy="384048"/>
          </a:xfrm>
          <a:prstGeom prst="ellipse">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6" name="Oval 55">
            <a:extLst>
              <a:ext uri="{FF2B5EF4-FFF2-40B4-BE49-F238E27FC236}">
                <a16:creationId xmlns:a16="http://schemas.microsoft.com/office/drawing/2014/main" id="{769A77E3-4AFB-45BB-8FDC-4AD084EA9D23}"/>
              </a:ext>
            </a:extLst>
          </p:cNvPr>
          <p:cNvSpPr/>
          <p:nvPr userDrawn="1"/>
        </p:nvSpPr>
        <p:spPr>
          <a:xfrm>
            <a:off x="2725217" y="4968409"/>
            <a:ext cx="384048" cy="38404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7" name="Oval 56">
            <a:extLst>
              <a:ext uri="{FF2B5EF4-FFF2-40B4-BE49-F238E27FC236}">
                <a16:creationId xmlns:a16="http://schemas.microsoft.com/office/drawing/2014/main" id="{53A8B986-3280-4EAC-846B-9167ECC55646}"/>
              </a:ext>
            </a:extLst>
          </p:cNvPr>
          <p:cNvSpPr/>
          <p:nvPr userDrawn="1"/>
        </p:nvSpPr>
        <p:spPr>
          <a:xfrm>
            <a:off x="4660323" y="4257848"/>
            <a:ext cx="384048" cy="384048"/>
          </a:xfrm>
          <a:prstGeom prst="ellipse">
            <a:avLst/>
          </a:prstGeom>
          <a:solidFill>
            <a:srgbClr val="B5316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8" name="Oval 57">
            <a:extLst>
              <a:ext uri="{FF2B5EF4-FFF2-40B4-BE49-F238E27FC236}">
                <a16:creationId xmlns:a16="http://schemas.microsoft.com/office/drawing/2014/main" id="{0AE6D315-5EC0-4956-B7BF-B94D2AFE679B}"/>
              </a:ext>
            </a:extLst>
          </p:cNvPr>
          <p:cNvSpPr/>
          <p:nvPr userDrawn="1"/>
        </p:nvSpPr>
        <p:spPr>
          <a:xfrm>
            <a:off x="4660323" y="4964275"/>
            <a:ext cx="384048" cy="384048"/>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12" name="Chart Placeholder 11">
            <a:extLst>
              <a:ext uri="{FF2B5EF4-FFF2-40B4-BE49-F238E27FC236}">
                <a16:creationId xmlns:a16="http://schemas.microsoft.com/office/drawing/2014/main" id="{9ED8422E-0C74-45EF-B794-252146C6639A}"/>
              </a:ext>
            </a:extLst>
          </p:cNvPr>
          <p:cNvSpPr>
            <a:spLocks noGrp="1"/>
          </p:cNvSpPr>
          <p:nvPr>
            <p:ph type="chart" sz="quarter" idx="55"/>
          </p:nvPr>
        </p:nvSpPr>
        <p:spPr>
          <a:xfrm>
            <a:off x="6924675" y="860425"/>
            <a:ext cx="4483100" cy="4573588"/>
          </a:xfrm>
        </p:spPr>
        <p:txBody>
          <a:bodyPr rtlCol="0" anchor="ctr" anchorCtr="0">
            <a:normAutofit/>
          </a:bodyPr>
          <a:lstStyle>
            <a:lvl1pPr marL="0" indent="0" algn="ctr">
              <a:buNone/>
              <a:defRPr sz="1200"/>
            </a:lvl1pPr>
          </a:lstStyle>
          <a:p>
            <a:pPr rtl="0"/>
            <a:r>
              <a:rPr lang="en-US" noProof="0"/>
              <a:t>Click icon to add chart</a:t>
            </a:r>
            <a:endParaRPr lang="en-GB" noProof="0"/>
          </a:p>
        </p:txBody>
      </p:sp>
      <p:sp>
        <p:nvSpPr>
          <p:cNvPr id="35" name="Oval 34">
            <a:extLst>
              <a:ext uri="{FF2B5EF4-FFF2-40B4-BE49-F238E27FC236}">
                <a16:creationId xmlns:a16="http://schemas.microsoft.com/office/drawing/2014/main" id="{E8B7C827-F016-49F6-B775-FAC0E6420466}"/>
              </a:ext>
            </a:extLst>
          </p:cNvPr>
          <p:cNvSpPr/>
          <p:nvPr userDrawn="1"/>
        </p:nvSpPr>
        <p:spPr>
          <a:xfrm>
            <a:off x="6905624" y="905669"/>
            <a:ext cx="4483100" cy="4483100"/>
          </a:xfrm>
          <a:prstGeom prst="ellipse">
            <a:avLst/>
          </a:prstGeom>
          <a:no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38" name="Oval 37">
            <a:extLst>
              <a:ext uri="{FF2B5EF4-FFF2-40B4-BE49-F238E27FC236}">
                <a16:creationId xmlns:a16="http://schemas.microsoft.com/office/drawing/2014/main" id="{C0F8D2C7-9093-4F92-B8A4-D819FEE69F1F}"/>
              </a:ext>
            </a:extLst>
          </p:cNvPr>
          <p:cNvSpPr/>
          <p:nvPr userDrawn="1"/>
        </p:nvSpPr>
        <p:spPr>
          <a:xfrm>
            <a:off x="8294757" y="2294802"/>
            <a:ext cx="1704834" cy="1704834"/>
          </a:xfrm>
          <a:prstGeom prst="ellipse">
            <a:avLst/>
          </a:prstGeom>
          <a:no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cxnSp>
        <p:nvCxnSpPr>
          <p:cNvPr id="41" name="Straight Connector 40">
            <a:extLst>
              <a:ext uri="{FF2B5EF4-FFF2-40B4-BE49-F238E27FC236}">
                <a16:creationId xmlns:a16="http://schemas.microsoft.com/office/drawing/2014/main" id="{0DE9D0C0-04C1-4621-8B2D-E65A25A8DCF3}"/>
              </a:ext>
            </a:extLst>
          </p:cNvPr>
          <p:cNvCxnSpPr>
            <a:cxnSpLocks/>
          </p:cNvCxnSpPr>
          <p:nvPr userDrawn="1"/>
        </p:nvCxnSpPr>
        <p:spPr>
          <a:xfrm rot="16200000">
            <a:off x="8675514" y="450000"/>
            <a:ext cx="900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64905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mage and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894591" y="1411243"/>
            <a:ext cx="4494133" cy="804338"/>
          </a:xfrm>
        </p:spPr>
        <p:txBody>
          <a:bodyPr lIns="0" tIns="0" rIns="0" bIns="0" rtlCol="0" anchor="b">
            <a:normAutofit/>
          </a:bodyPr>
          <a:lstStyle>
            <a:lvl1pPr>
              <a:defRPr sz="3600"/>
            </a:lvl1pPr>
          </a:lstStyle>
          <a:p>
            <a:pPr rtl="0"/>
            <a:r>
              <a:rPr lang="en-GB" noProof="0"/>
              <a:t>CLICK TO EDIT</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6894591" y="2564787"/>
            <a:ext cx="4473108" cy="569085"/>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924675" y="2314168"/>
            <a:ext cx="5267325" cy="100800"/>
            <a:chOff x="0" y="3240138"/>
            <a:chExt cx="3434400" cy="100800"/>
          </a:xfrm>
        </p:grpSpPr>
        <p:cxnSp>
          <p:nvCxnSpPr>
            <p:cNvPr id="12" name="Straight Connector 11">
              <a:extLst>
                <a:ext uri="{FF2B5EF4-FFF2-40B4-BE49-F238E27FC236}">
                  <a16:creationId xmlns:a16="http://schemas.microsoft.com/office/drawing/2014/main" id="{370B72A7-B625-48B8-88E6-BCE2A4DD531E}"/>
                </a:ext>
              </a:extLst>
            </p:cNvPr>
            <p:cNvCxnSpPr/>
            <p:nvPr userDrawn="1"/>
          </p:nvCxnSpPr>
          <p:spPr>
            <a:xfrm>
              <a:off x="0" y="3290538"/>
              <a:ext cx="3384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4" name="Text Placeholder 2">
            <a:extLst>
              <a:ext uri="{FF2B5EF4-FFF2-40B4-BE49-F238E27FC236}">
                <a16:creationId xmlns:a16="http://schemas.microsoft.com/office/drawing/2014/main" id="{BE12A846-0DFC-435B-BAE9-D90C353E0344}"/>
              </a:ext>
            </a:extLst>
          </p:cNvPr>
          <p:cNvSpPr>
            <a:spLocks noGrp="1"/>
          </p:cNvSpPr>
          <p:nvPr>
            <p:ph type="body" idx="14" hasCustomPrompt="1"/>
          </p:nvPr>
        </p:nvSpPr>
        <p:spPr>
          <a:xfrm>
            <a:off x="6894591" y="3189568"/>
            <a:ext cx="4482996" cy="2432603"/>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Picture Placeholder 7">
            <a:extLst>
              <a:ext uri="{FF2B5EF4-FFF2-40B4-BE49-F238E27FC236}">
                <a16:creationId xmlns:a16="http://schemas.microsoft.com/office/drawing/2014/main" id="{CF430BFB-0A7C-4FB8-B93B-8DA19F3E634A}"/>
              </a:ext>
            </a:extLst>
          </p:cNvPr>
          <p:cNvSpPr>
            <a:spLocks noGrp="1"/>
          </p:cNvSpPr>
          <p:nvPr>
            <p:ph type="pic" sz="quarter" idx="15"/>
          </p:nvPr>
        </p:nvSpPr>
        <p:spPr>
          <a:xfrm>
            <a:off x="-3710" y="1792784"/>
            <a:ext cx="6073999" cy="3721608"/>
          </a:xfrm>
        </p:spPr>
        <p:txBody>
          <a:bodyPr rtlCol="0" anchor="ctr" anchorCtr="0">
            <a:normAutofit/>
          </a:bodyPr>
          <a:lstStyle>
            <a:lvl1pPr marL="0" indent="0" algn="ctr">
              <a:buNone/>
              <a:defRPr sz="1800"/>
            </a:lvl1pPr>
          </a:lstStyle>
          <a:p>
            <a:pPr rtl="0"/>
            <a:r>
              <a:rPr lang="en-US" noProof="0"/>
              <a:t>Click icon to add picture</a:t>
            </a:r>
            <a:endParaRPr lang="en-GB" noProof="0"/>
          </a:p>
        </p:txBody>
      </p:sp>
    </p:spTree>
    <p:extLst>
      <p:ext uri="{BB962C8B-B14F-4D97-AF65-F5344CB8AC3E}">
        <p14:creationId xmlns:p14="http://schemas.microsoft.com/office/powerpoint/2010/main" val="1286978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s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3" name="Picture Placeholder 2">
            <a:extLst>
              <a:ext uri="{FF2B5EF4-FFF2-40B4-BE49-F238E27FC236}">
                <a16:creationId xmlns:a16="http://schemas.microsoft.com/office/drawing/2014/main" id="{36EF099F-79D2-486F-A4B2-DD4F699752C8}"/>
              </a:ext>
            </a:extLst>
          </p:cNvPr>
          <p:cNvSpPr>
            <a:spLocks noGrp="1"/>
          </p:cNvSpPr>
          <p:nvPr>
            <p:ph type="pic" sz="quarter" idx="22"/>
          </p:nvPr>
        </p:nvSpPr>
        <p:spPr>
          <a:xfrm>
            <a:off x="6096000" y="0"/>
            <a:ext cx="6089650" cy="6858000"/>
          </a:xfrm>
        </p:spPr>
        <p:txBody>
          <a:bodyPr rtlCol="0" anchor="ctr" anchorCtr="0">
            <a:normAutofit/>
          </a:bodyPr>
          <a:lstStyle>
            <a:lvl1pPr marL="0" indent="0" algn="ctr">
              <a:buNone/>
              <a:defRPr sz="2000"/>
            </a:lvl1pPr>
          </a:lstStyle>
          <a:p>
            <a:pPr rtl="0"/>
            <a:r>
              <a:rPr lang="en-US" noProof="0"/>
              <a:t>Click icon to add picture</a:t>
            </a:r>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sp>
        <p:nvSpPr>
          <p:cNvPr id="21" name="Title 1">
            <a:extLst>
              <a:ext uri="{FF2B5EF4-FFF2-40B4-BE49-F238E27FC236}">
                <a16:creationId xmlns:a16="http://schemas.microsoft.com/office/drawing/2014/main" id="{1FF22294-F2E5-4C74-A30C-46BA988FD586}"/>
              </a:ext>
            </a:extLst>
          </p:cNvPr>
          <p:cNvSpPr>
            <a:spLocks noGrp="1"/>
          </p:cNvSpPr>
          <p:nvPr>
            <p:ph type="title" hasCustomPrompt="1"/>
          </p:nvPr>
        </p:nvSpPr>
        <p:spPr>
          <a:xfrm>
            <a:off x="809959" y="1546091"/>
            <a:ext cx="4846923" cy="1091078"/>
          </a:xfrm>
        </p:spPr>
        <p:txBody>
          <a:bodyPr lIns="0" tIns="0" rIns="0" bIns="0" rtlCol="0" anchor="b" anchorCtr="0">
            <a:noAutofit/>
          </a:bodyPr>
          <a:lstStyle>
            <a:lvl1pPr>
              <a:defRPr sz="5500"/>
            </a:lvl1pPr>
          </a:lstStyle>
          <a:p>
            <a:pPr rtl="0"/>
            <a:r>
              <a:rPr lang="en-GB" noProof="0"/>
              <a:t>THANK YOU!</a:t>
            </a:r>
          </a:p>
        </p:txBody>
      </p:sp>
      <p:sp>
        <p:nvSpPr>
          <p:cNvPr id="22" name="Text Placeholder 3">
            <a:extLst>
              <a:ext uri="{FF2B5EF4-FFF2-40B4-BE49-F238E27FC236}">
                <a16:creationId xmlns:a16="http://schemas.microsoft.com/office/drawing/2014/main" id="{FC5C0DA6-1B31-4BDF-BAEB-BF7978102847}"/>
              </a:ext>
            </a:extLst>
          </p:cNvPr>
          <p:cNvSpPr>
            <a:spLocks noGrp="1"/>
          </p:cNvSpPr>
          <p:nvPr>
            <p:ph type="body" sz="quarter" idx="15" hasCustomPrompt="1"/>
          </p:nvPr>
        </p:nvSpPr>
        <p:spPr>
          <a:xfrm>
            <a:off x="825335" y="3083960"/>
            <a:ext cx="4586288" cy="509472"/>
          </a:xfrm>
        </p:spPr>
        <p:txBody>
          <a:bodyPr lIns="0" tIns="0" rIns="0" bIns="0" rtlCol="0" anchor="b" anchorCtr="0">
            <a:noAutofit/>
          </a:bodyPr>
          <a:lstStyle>
            <a:lvl1pPr marL="0" indent="0">
              <a:buNone/>
              <a:defRPr sz="2800" b="0">
                <a:solidFill>
                  <a:schemeClr val="tx1"/>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August Bergqvist</a:t>
            </a:r>
          </a:p>
        </p:txBody>
      </p:sp>
      <p:sp>
        <p:nvSpPr>
          <p:cNvPr id="23" name="Text Placeholder 3">
            <a:extLst>
              <a:ext uri="{FF2B5EF4-FFF2-40B4-BE49-F238E27FC236}">
                <a16:creationId xmlns:a16="http://schemas.microsoft.com/office/drawing/2014/main" id="{5E1647C9-9AC1-4500-A56E-94CABC656E0C}"/>
              </a:ext>
            </a:extLst>
          </p:cNvPr>
          <p:cNvSpPr>
            <a:spLocks noGrp="1"/>
          </p:cNvSpPr>
          <p:nvPr>
            <p:ph type="body" sz="quarter" idx="16" hasCustomPrompt="1"/>
          </p:nvPr>
        </p:nvSpPr>
        <p:spPr>
          <a:xfrm>
            <a:off x="831850" y="3703834"/>
            <a:ext cx="4586288" cy="230941"/>
          </a:xfrm>
        </p:spPr>
        <p:txBody>
          <a:bodyPr lIns="0" tIns="0" rIns="0" bIns="0" rtlCol="0">
            <a:noAutofit/>
          </a:bodyPr>
          <a:lstStyle>
            <a:lvl1pPr marL="0" indent="0">
              <a:buNone/>
              <a:defRPr sz="1700" b="0" i="1">
                <a:solidFill>
                  <a:schemeClr val="tx1"/>
                </a:solidFill>
                <a:latin typeface="+mn-lt"/>
                <a:cs typeface="Segoe UI" panose="020B0502040204020203" pitchFamily="34" charset="0"/>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Phone number:</a:t>
            </a:r>
          </a:p>
        </p:txBody>
      </p:sp>
      <p:sp>
        <p:nvSpPr>
          <p:cNvPr id="24" name="Text Placeholder 3">
            <a:extLst>
              <a:ext uri="{FF2B5EF4-FFF2-40B4-BE49-F238E27FC236}">
                <a16:creationId xmlns:a16="http://schemas.microsoft.com/office/drawing/2014/main" id="{8605CECB-8164-4428-B478-98C42902F9FC}"/>
              </a:ext>
            </a:extLst>
          </p:cNvPr>
          <p:cNvSpPr>
            <a:spLocks noGrp="1"/>
          </p:cNvSpPr>
          <p:nvPr>
            <p:ph type="body" sz="quarter" idx="17" hasCustomPrompt="1"/>
          </p:nvPr>
        </p:nvSpPr>
        <p:spPr>
          <a:xfrm>
            <a:off x="824950" y="3946707"/>
            <a:ext cx="4586288" cy="290167"/>
          </a:xfrm>
        </p:spPr>
        <p:txBody>
          <a:bodyPr lIns="0" tIns="0" rIns="0" bIns="0" rtlCol="0">
            <a:noAutofit/>
          </a:bodyPr>
          <a:lstStyle>
            <a:lvl1pPr marL="0" indent="0">
              <a:buNone/>
              <a:defRPr sz="20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0121 496 0234</a:t>
            </a:r>
          </a:p>
        </p:txBody>
      </p:sp>
      <p:sp>
        <p:nvSpPr>
          <p:cNvPr id="25" name="Text Placeholder 3">
            <a:extLst>
              <a:ext uri="{FF2B5EF4-FFF2-40B4-BE49-F238E27FC236}">
                <a16:creationId xmlns:a16="http://schemas.microsoft.com/office/drawing/2014/main" id="{D39B56C4-E128-4995-91CC-64C268BC7603}"/>
              </a:ext>
            </a:extLst>
          </p:cNvPr>
          <p:cNvSpPr>
            <a:spLocks noGrp="1"/>
          </p:cNvSpPr>
          <p:nvPr>
            <p:ph type="body" sz="quarter" idx="18" hasCustomPrompt="1"/>
          </p:nvPr>
        </p:nvSpPr>
        <p:spPr>
          <a:xfrm>
            <a:off x="838750" y="4423954"/>
            <a:ext cx="4586288" cy="230941"/>
          </a:xfrm>
        </p:spPr>
        <p:txBody>
          <a:bodyPr lIns="0" tIns="0" rIns="0" bIns="0" rtlCol="0">
            <a:noAutofit/>
          </a:bodyPr>
          <a:lstStyle>
            <a:lvl1pPr marL="0" indent="0">
              <a:buNone/>
              <a:defRPr lang="ru-RU" sz="1700" b="0" i="1" kern="1200" dirty="0">
                <a:solidFill>
                  <a:schemeClr val="tx1"/>
                </a:solidFill>
                <a:latin typeface="+mn-lt"/>
                <a:ea typeface="+mn-ea"/>
                <a:cs typeface="Segoe UI" panose="020B0502040204020203" pitchFamily="34" charset="0"/>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Email address:</a:t>
            </a:r>
          </a:p>
        </p:txBody>
      </p:sp>
      <p:sp>
        <p:nvSpPr>
          <p:cNvPr id="26" name="Text Placeholder 3">
            <a:extLst>
              <a:ext uri="{FF2B5EF4-FFF2-40B4-BE49-F238E27FC236}">
                <a16:creationId xmlns:a16="http://schemas.microsoft.com/office/drawing/2014/main" id="{94772DA1-74CC-430C-9A8E-5A6586692CAB}"/>
              </a:ext>
            </a:extLst>
          </p:cNvPr>
          <p:cNvSpPr>
            <a:spLocks noGrp="1"/>
          </p:cNvSpPr>
          <p:nvPr>
            <p:ph type="body" sz="quarter" idx="19" hasCustomPrompt="1"/>
          </p:nvPr>
        </p:nvSpPr>
        <p:spPr>
          <a:xfrm>
            <a:off x="831850" y="4650785"/>
            <a:ext cx="4586288" cy="364479"/>
          </a:xfrm>
        </p:spPr>
        <p:txBody>
          <a:bodyPr lIns="0" tIns="0" rIns="0" bIns="0" rtlCol="0">
            <a:noAutofit/>
          </a:bodyPr>
          <a:lstStyle>
            <a:lvl1pPr marL="0" indent="0">
              <a:buNone/>
              <a:defRPr sz="20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Bergqvist@vanarsdelltd.com</a:t>
            </a:r>
          </a:p>
        </p:txBody>
      </p:sp>
      <p:sp>
        <p:nvSpPr>
          <p:cNvPr id="27" name="Text Placeholder 3">
            <a:extLst>
              <a:ext uri="{FF2B5EF4-FFF2-40B4-BE49-F238E27FC236}">
                <a16:creationId xmlns:a16="http://schemas.microsoft.com/office/drawing/2014/main" id="{7A073B5B-2BE3-49D1-A646-1492F534C94B}"/>
              </a:ext>
            </a:extLst>
          </p:cNvPr>
          <p:cNvSpPr>
            <a:spLocks noGrp="1"/>
          </p:cNvSpPr>
          <p:nvPr>
            <p:ph type="body" sz="quarter" idx="20" hasCustomPrompt="1"/>
          </p:nvPr>
        </p:nvSpPr>
        <p:spPr>
          <a:xfrm>
            <a:off x="831850" y="5153025"/>
            <a:ext cx="4586288" cy="230941"/>
          </a:xfrm>
        </p:spPr>
        <p:txBody>
          <a:bodyPr lIns="0" tIns="0" rIns="0" bIns="0" rtlCol="0">
            <a:noAutofit/>
          </a:bodyPr>
          <a:lstStyle>
            <a:lvl1pPr marL="0" indent="0">
              <a:buNone/>
              <a:defRPr lang="ru-RU" sz="1700" b="0" i="1" kern="1200" dirty="0">
                <a:solidFill>
                  <a:schemeClr val="tx1"/>
                </a:solidFill>
                <a:latin typeface="+mn-lt"/>
                <a:ea typeface="+mn-ea"/>
                <a:cs typeface="Segoe UI" panose="020B0502040204020203" pitchFamily="34" charset="0"/>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GB" noProof="0"/>
              <a:t>Website:</a:t>
            </a:r>
          </a:p>
        </p:txBody>
      </p:sp>
      <p:sp>
        <p:nvSpPr>
          <p:cNvPr id="28" name="Text Placeholder 3">
            <a:extLst>
              <a:ext uri="{FF2B5EF4-FFF2-40B4-BE49-F238E27FC236}">
                <a16:creationId xmlns:a16="http://schemas.microsoft.com/office/drawing/2014/main" id="{52D10EDD-0329-4443-8665-7603E4A83B16}"/>
              </a:ext>
            </a:extLst>
          </p:cNvPr>
          <p:cNvSpPr>
            <a:spLocks noGrp="1"/>
          </p:cNvSpPr>
          <p:nvPr>
            <p:ph type="body" sz="quarter" idx="21" hasCustomPrompt="1"/>
          </p:nvPr>
        </p:nvSpPr>
        <p:spPr>
          <a:xfrm>
            <a:off x="824950" y="5363814"/>
            <a:ext cx="4586288" cy="364479"/>
          </a:xfrm>
        </p:spPr>
        <p:txBody>
          <a:bodyPr lIns="0" tIns="0" rIns="0" bIns="0" rtlCol="0">
            <a:noAutofit/>
          </a:bodyPr>
          <a:lstStyle>
            <a:lvl1pPr marL="0" indent="0">
              <a:buNone/>
              <a:defRPr sz="20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a:t>www.vanarsdelltd.com</a:t>
            </a:r>
          </a:p>
        </p:txBody>
      </p:sp>
      <p:grpSp>
        <p:nvGrpSpPr>
          <p:cNvPr id="4" name="Group 3">
            <a:extLst>
              <a:ext uri="{FF2B5EF4-FFF2-40B4-BE49-F238E27FC236}">
                <a16:creationId xmlns:a16="http://schemas.microsoft.com/office/drawing/2014/main" id="{5F591C52-0202-44BA-A6BE-E2362516B893}"/>
              </a:ext>
            </a:extLst>
          </p:cNvPr>
          <p:cNvGrpSpPr/>
          <p:nvPr userDrawn="1"/>
        </p:nvGrpSpPr>
        <p:grpSpPr>
          <a:xfrm>
            <a:off x="801543" y="2750589"/>
            <a:ext cx="4569895" cy="100800"/>
            <a:chOff x="808548" y="2750589"/>
            <a:chExt cx="4569895" cy="100800"/>
          </a:xfrm>
        </p:grpSpPr>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808548" y="2750589"/>
              <a:ext cx="4505297" cy="100800"/>
              <a:chOff x="496859" y="3240138"/>
              <a:chExt cx="2937541" cy="100800"/>
            </a:xfrm>
          </p:grpSpPr>
          <p:cxnSp>
            <p:nvCxnSpPr>
              <p:cNvPr id="12" name="Straight Connector 11">
                <a:extLst>
                  <a:ext uri="{FF2B5EF4-FFF2-40B4-BE49-F238E27FC236}">
                    <a16:creationId xmlns:a16="http://schemas.microsoft.com/office/drawing/2014/main" id="{370B72A7-B625-48B8-88E6-BCE2A4DD531E}"/>
                  </a:ext>
                </a:extLst>
              </p:cNvPr>
              <p:cNvCxnSpPr/>
              <p:nvPr userDrawn="1"/>
            </p:nvCxnSpPr>
            <p:spPr>
              <a:xfrm>
                <a:off x="496859" y="3285674"/>
                <a:ext cx="2887142"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9" name="Oval 28">
              <a:extLst>
                <a:ext uri="{FF2B5EF4-FFF2-40B4-BE49-F238E27FC236}">
                  <a16:creationId xmlns:a16="http://schemas.microsoft.com/office/drawing/2014/main" id="{BECBEDE0-51BB-48BD-AAAD-63B6F60C1D57}"/>
                </a:ext>
              </a:extLst>
            </p:cNvPr>
            <p:cNvSpPr/>
            <p:nvPr userDrawn="1"/>
          </p:nvSpPr>
          <p:spPr>
            <a:xfrm flipH="1">
              <a:off x="5277642" y="2750589"/>
              <a:ext cx="100801"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2" name="Group 31">
            <a:extLst>
              <a:ext uri="{FF2B5EF4-FFF2-40B4-BE49-F238E27FC236}">
                <a16:creationId xmlns:a16="http://schemas.microsoft.com/office/drawing/2014/main" id="{63E1608D-F119-4C0D-8D91-7CB089C037C8}"/>
              </a:ext>
            </a:extLst>
          </p:cNvPr>
          <p:cNvGrpSpPr/>
          <p:nvPr userDrawn="1"/>
        </p:nvGrpSpPr>
        <p:grpSpPr>
          <a:xfrm>
            <a:off x="801543" y="1660573"/>
            <a:ext cx="4575417" cy="105664"/>
            <a:chOff x="808548" y="2745725"/>
            <a:chExt cx="4575417" cy="105664"/>
          </a:xfrm>
        </p:grpSpPr>
        <p:grpSp>
          <p:nvGrpSpPr>
            <p:cNvPr id="33" name="Group 32">
              <a:extLst>
                <a:ext uri="{FF2B5EF4-FFF2-40B4-BE49-F238E27FC236}">
                  <a16:creationId xmlns:a16="http://schemas.microsoft.com/office/drawing/2014/main" id="{EBDC0121-6865-4B65-A28B-1CEDB16AAD9E}"/>
                </a:ext>
              </a:extLst>
            </p:cNvPr>
            <p:cNvGrpSpPr/>
            <p:nvPr userDrawn="1"/>
          </p:nvGrpSpPr>
          <p:grpSpPr>
            <a:xfrm flipH="1">
              <a:off x="808548" y="2750589"/>
              <a:ext cx="4505297" cy="100800"/>
              <a:chOff x="496859" y="3240138"/>
              <a:chExt cx="2937541" cy="100800"/>
            </a:xfrm>
          </p:grpSpPr>
          <p:cxnSp>
            <p:nvCxnSpPr>
              <p:cNvPr id="35" name="Straight Connector 34">
                <a:extLst>
                  <a:ext uri="{FF2B5EF4-FFF2-40B4-BE49-F238E27FC236}">
                    <a16:creationId xmlns:a16="http://schemas.microsoft.com/office/drawing/2014/main" id="{386E3714-07DE-4318-B5BC-25F879B97D59}"/>
                  </a:ext>
                </a:extLst>
              </p:cNvPr>
              <p:cNvCxnSpPr/>
              <p:nvPr userDrawn="1"/>
            </p:nvCxnSpPr>
            <p:spPr>
              <a:xfrm>
                <a:off x="496859" y="3285674"/>
                <a:ext cx="2887142"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2ECCE30B-E848-4C5E-83A1-A811D489E7B8}"/>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34" name="Oval 33">
              <a:extLst>
                <a:ext uri="{FF2B5EF4-FFF2-40B4-BE49-F238E27FC236}">
                  <a16:creationId xmlns:a16="http://schemas.microsoft.com/office/drawing/2014/main" id="{09817AEC-C67C-49A3-AC5A-669FD4D6D586}"/>
                </a:ext>
              </a:extLst>
            </p:cNvPr>
            <p:cNvSpPr/>
            <p:nvPr userDrawn="1"/>
          </p:nvSpPr>
          <p:spPr>
            <a:xfrm flipH="1">
              <a:off x="5283164" y="2745725"/>
              <a:ext cx="100801"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Tree>
    <p:extLst>
      <p:ext uri="{BB962C8B-B14F-4D97-AF65-F5344CB8AC3E}">
        <p14:creationId xmlns:p14="http://schemas.microsoft.com/office/powerpoint/2010/main" val="27883942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endix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3" name="Picture Placeholder 2">
            <a:extLst>
              <a:ext uri="{FF2B5EF4-FFF2-40B4-BE49-F238E27FC236}">
                <a16:creationId xmlns:a16="http://schemas.microsoft.com/office/drawing/2014/main" id="{96C5B5AA-0D95-4C33-8EBC-90401B51BDB4}"/>
              </a:ext>
            </a:extLst>
          </p:cNvPr>
          <p:cNvSpPr>
            <a:spLocks noGrp="1"/>
          </p:cNvSpPr>
          <p:nvPr>
            <p:ph type="pic" sz="quarter" idx="14"/>
          </p:nvPr>
        </p:nvSpPr>
        <p:spPr>
          <a:xfrm>
            <a:off x="6032" y="1912946"/>
            <a:ext cx="12185968" cy="3493008"/>
          </a:xfrm>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3848934" y="457496"/>
            <a:ext cx="4494133" cy="804338"/>
          </a:xfrm>
        </p:spPr>
        <p:txBody>
          <a:bodyPr lIns="0" tIns="0" rIns="0" bIns="0" rtlCol="0" anchor="b">
            <a:normAutofit/>
          </a:bodyPr>
          <a:lstStyle>
            <a:lvl1pPr algn="ctr">
              <a:defRPr sz="3600"/>
            </a:lvl1pPr>
          </a:lstStyle>
          <a:p>
            <a:pPr rtl="0"/>
            <a:r>
              <a:rPr lang="en-GB" noProof="0"/>
              <a:t>APPENDIX</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4" name="Group 3">
            <a:extLst>
              <a:ext uri="{FF2B5EF4-FFF2-40B4-BE49-F238E27FC236}">
                <a16:creationId xmlns:a16="http://schemas.microsoft.com/office/drawing/2014/main" id="{908B302A-0F76-466E-9FCE-DCEECCBCF6C9}"/>
              </a:ext>
            </a:extLst>
          </p:cNvPr>
          <p:cNvGrpSpPr/>
          <p:nvPr userDrawn="1"/>
        </p:nvGrpSpPr>
        <p:grpSpPr>
          <a:xfrm>
            <a:off x="4736152" y="1509426"/>
            <a:ext cx="2719696" cy="100800"/>
            <a:chOff x="4732222" y="1509426"/>
            <a:chExt cx="2719696" cy="100800"/>
          </a:xfrm>
        </p:grpSpPr>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4732222" y="1509426"/>
              <a:ext cx="2669296" cy="100800"/>
              <a:chOff x="1693969" y="3240138"/>
              <a:chExt cx="1740431" cy="100800"/>
            </a:xfrm>
          </p:grpSpPr>
          <p:cxnSp>
            <p:nvCxnSpPr>
              <p:cNvPr id="12" name="Straight Connector 11">
                <a:extLst>
                  <a:ext uri="{FF2B5EF4-FFF2-40B4-BE49-F238E27FC236}">
                    <a16:creationId xmlns:a16="http://schemas.microsoft.com/office/drawing/2014/main" id="{370B72A7-B625-48B8-88E6-BCE2A4DD531E}"/>
                  </a:ext>
                </a:extLst>
              </p:cNvPr>
              <p:cNvCxnSpPr/>
              <p:nvPr userDrawn="1"/>
            </p:nvCxnSpPr>
            <p:spPr>
              <a:xfrm>
                <a:off x="1693969" y="3290538"/>
                <a:ext cx="1690032"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1" name="Oval 20">
              <a:extLst>
                <a:ext uri="{FF2B5EF4-FFF2-40B4-BE49-F238E27FC236}">
                  <a16:creationId xmlns:a16="http://schemas.microsoft.com/office/drawing/2014/main" id="{427C0C4F-6341-4BE0-931E-AAA6EA2AF137}"/>
                </a:ext>
              </a:extLst>
            </p:cNvPr>
            <p:cNvSpPr/>
            <p:nvPr userDrawn="1"/>
          </p:nvSpPr>
          <p:spPr>
            <a:xfrm flipH="1">
              <a:off x="7351117" y="1509426"/>
              <a:ext cx="100801"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Tree>
    <p:extLst>
      <p:ext uri="{BB962C8B-B14F-4D97-AF65-F5344CB8AC3E}">
        <p14:creationId xmlns:p14="http://schemas.microsoft.com/office/powerpoint/2010/main" val="25764489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stimonials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5104263" y="707529"/>
            <a:ext cx="6310887" cy="569086"/>
          </a:xfrm>
        </p:spPr>
        <p:txBody>
          <a:bodyPr lIns="0" tIns="0" rIns="0" bIns="0" rtlCol="0" anchor="b">
            <a:normAutofit/>
          </a:bodyPr>
          <a:lstStyle>
            <a:lvl1pPr algn="r">
              <a:defRPr sz="3600"/>
            </a:lvl1pPr>
          </a:lstStyle>
          <a:p>
            <a:pPr rtl="0"/>
            <a:r>
              <a:rPr lang="en-GB" noProof="0"/>
              <a:t>TESTIMONIALS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7773282" y="1375202"/>
            <a:ext cx="4418718" cy="100800"/>
            <a:chOff x="675503" y="3240138"/>
            <a:chExt cx="2758897"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675503" y="3290538"/>
              <a:ext cx="2708499"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368676"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0" name="Text Placeholder 2">
            <a:extLst>
              <a:ext uri="{FF2B5EF4-FFF2-40B4-BE49-F238E27FC236}">
                <a16:creationId xmlns:a16="http://schemas.microsoft.com/office/drawing/2014/main" id="{4A98AB01-9578-4430-96AD-F434AF0CDA20}"/>
              </a:ext>
            </a:extLst>
          </p:cNvPr>
          <p:cNvSpPr>
            <a:spLocks noGrp="1"/>
          </p:cNvSpPr>
          <p:nvPr>
            <p:ph type="body" idx="34" hasCustomPrompt="1"/>
          </p:nvPr>
        </p:nvSpPr>
        <p:spPr>
          <a:xfrm>
            <a:off x="822459" y="4996962"/>
            <a:ext cx="1625324"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Customer title</a:t>
            </a:r>
          </a:p>
        </p:txBody>
      </p:sp>
      <p:sp>
        <p:nvSpPr>
          <p:cNvPr id="41" name="Text Placeholder 2">
            <a:extLst>
              <a:ext uri="{FF2B5EF4-FFF2-40B4-BE49-F238E27FC236}">
                <a16:creationId xmlns:a16="http://schemas.microsoft.com/office/drawing/2014/main" id="{EF9D60F2-A1FB-4A95-997B-A4F1723AC1EC}"/>
              </a:ext>
            </a:extLst>
          </p:cNvPr>
          <p:cNvSpPr>
            <a:spLocks noGrp="1"/>
          </p:cNvSpPr>
          <p:nvPr>
            <p:ph type="body" idx="35" hasCustomPrompt="1"/>
          </p:nvPr>
        </p:nvSpPr>
        <p:spPr>
          <a:xfrm>
            <a:off x="822459" y="4191894"/>
            <a:ext cx="1625324" cy="720726"/>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a:t>
            </a:r>
            <a:br>
              <a:rPr lang="en-GB" noProof="0"/>
            </a:br>
            <a:r>
              <a:rPr lang="en-GB" noProof="0"/>
              <a:t>text</a:t>
            </a:r>
          </a:p>
        </p:txBody>
      </p:sp>
      <p:sp>
        <p:nvSpPr>
          <p:cNvPr id="42" name="Picture Placeholder 2">
            <a:extLst>
              <a:ext uri="{FF2B5EF4-FFF2-40B4-BE49-F238E27FC236}">
                <a16:creationId xmlns:a16="http://schemas.microsoft.com/office/drawing/2014/main" id="{76A56D2A-42F0-40C5-96D7-B1AC33152A85}"/>
              </a:ext>
            </a:extLst>
          </p:cNvPr>
          <p:cNvSpPr>
            <a:spLocks noGrp="1"/>
          </p:cNvSpPr>
          <p:nvPr>
            <p:ph type="pic" sz="quarter" idx="36"/>
          </p:nvPr>
        </p:nvSpPr>
        <p:spPr>
          <a:xfrm>
            <a:off x="2447783" y="4435460"/>
            <a:ext cx="1106424" cy="1106423"/>
          </a:xfrm>
          <a:prstGeom prst="ellipse">
            <a:avLst/>
          </a:prstGeom>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cxnSp>
        <p:nvCxnSpPr>
          <p:cNvPr id="43" name="Straight Connector 42">
            <a:extLst>
              <a:ext uri="{FF2B5EF4-FFF2-40B4-BE49-F238E27FC236}">
                <a16:creationId xmlns:a16="http://schemas.microsoft.com/office/drawing/2014/main" id="{CF6D1C91-9136-4678-A712-92BE9B3902C4}"/>
              </a:ext>
            </a:extLst>
          </p:cNvPr>
          <p:cNvCxnSpPr>
            <a:cxnSpLocks/>
          </p:cNvCxnSpPr>
          <p:nvPr userDrawn="1"/>
        </p:nvCxnSpPr>
        <p:spPr>
          <a:xfrm flipV="1">
            <a:off x="3000995" y="3984820"/>
            <a:ext cx="0" cy="44255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F2D92A7B-1C40-4AEB-92C3-C35F8C01F1FA}"/>
              </a:ext>
            </a:extLst>
          </p:cNvPr>
          <p:cNvSpPr>
            <a:spLocks noGrp="1"/>
          </p:cNvSpPr>
          <p:nvPr>
            <p:ph type="body" sz="quarter" idx="49" hasCustomPrompt="1"/>
          </p:nvPr>
        </p:nvSpPr>
        <p:spPr>
          <a:xfrm>
            <a:off x="803253" y="1769589"/>
            <a:ext cx="3044973" cy="2212848"/>
          </a:xfrm>
          <a:custGeom>
            <a:avLst/>
            <a:gdLst>
              <a:gd name="connsiteX0" fmla="*/ 0 w 3044952"/>
              <a:gd name="connsiteY0" fmla="*/ 368815 h 2212848"/>
              <a:gd name="connsiteX1" fmla="*/ 3688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842392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368836 w 3044973"/>
              <a:gd name="connsiteY6" fmla="*/ 2212848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842413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4973" h="2212848">
                <a:moveTo>
                  <a:pt x="21" y="368815"/>
                </a:moveTo>
                <a:cubicBezTo>
                  <a:pt x="21" y="165124"/>
                  <a:pt x="-6305" y="0"/>
                  <a:pt x="197386" y="0"/>
                </a:cubicBezTo>
                <a:lnTo>
                  <a:pt x="2842413" y="0"/>
                </a:lnTo>
                <a:cubicBezTo>
                  <a:pt x="3046104" y="0"/>
                  <a:pt x="3044973" y="165124"/>
                  <a:pt x="3044973" y="368815"/>
                </a:cubicBezTo>
                <a:lnTo>
                  <a:pt x="3044973" y="1844033"/>
                </a:lnTo>
                <a:cubicBezTo>
                  <a:pt x="3044973" y="2047724"/>
                  <a:pt x="3046104" y="2212848"/>
                  <a:pt x="2842413" y="2212848"/>
                </a:cubicBezTo>
                <a:lnTo>
                  <a:pt x="233754" y="2207652"/>
                </a:lnTo>
                <a:cubicBezTo>
                  <a:pt x="30063" y="2207652"/>
                  <a:pt x="21" y="2047724"/>
                  <a:pt x="21" y="1844033"/>
                </a:cubicBezTo>
                <a:lnTo>
                  <a:pt x="21" y="368815"/>
                </a:lnTo>
                <a:close/>
              </a:path>
            </a:pathLst>
          </a:custGeom>
          <a:ln>
            <a:solidFill>
              <a:schemeClr val="bg1">
                <a:lumMod val="50000"/>
                <a:lumOff val="50000"/>
              </a:schemeClr>
            </a:solidFill>
          </a:ln>
        </p:spPr>
        <p:txBody>
          <a:bodyPr lIns="216000" tIns="180000" rIns="216000" bIns="180000" rtlCol="0">
            <a:normAutofit/>
          </a:bodyPr>
          <a:lstStyle>
            <a:lvl1pPr marL="0" indent="0">
              <a:buNone/>
              <a:defRPr sz="1400">
                <a:solidFill>
                  <a:schemeClr val="tx2"/>
                </a:solidFill>
              </a:defRPr>
            </a:lvl1pPr>
          </a:lstStyle>
          <a:p>
            <a:pPr lvl="0" rtl="0"/>
            <a:r>
              <a:rPr lang="en-GB" noProof="0"/>
              <a:t>Edit Master text styles</a:t>
            </a:r>
          </a:p>
        </p:txBody>
      </p:sp>
      <p:sp>
        <p:nvSpPr>
          <p:cNvPr id="24" name="Oval 23">
            <a:extLst>
              <a:ext uri="{FF2B5EF4-FFF2-40B4-BE49-F238E27FC236}">
                <a16:creationId xmlns:a16="http://schemas.microsoft.com/office/drawing/2014/main" id="{F2E312F1-B417-47B6-97E4-7CCA31034F82}"/>
              </a:ext>
            </a:extLst>
          </p:cNvPr>
          <p:cNvSpPr/>
          <p:nvPr userDrawn="1"/>
        </p:nvSpPr>
        <p:spPr>
          <a:xfrm>
            <a:off x="2950595" y="3930376"/>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58" name="Text Placeholder 2">
            <a:extLst>
              <a:ext uri="{FF2B5EF4-FFF2-40B4-BE49-F238E27FC236}">
                <a16:creationId xmlns:a16="http://schemas.microsoft.com/office/drawing/2014/main" id="{13DB5D84-04D8-4536-A06B-AED76E7C51D7}"/>
              </a:ext>
            </a:extLst>
          </p:cNvPr>
          <p:cNvSpPr>
            <a:spLocks noGrp="1"/>
          </p:cNvSpPr>
          <p:nvPr>
            <p:ph type="body" idx="50" hasCustomPrompt="1"/>
          </p:nvPr>
        </p:nvSpPr>
        <p:spPr>
          <a:xfrm>
            <a:off x="4586638" y="4996962"/>
            <a:ext cx="1625324"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Customer title</a:t>
            </a:r>
          </a:p>
        </p:txBody>
      </p:sp>
      <p:sp>
        <p:nvSpPr>
          <p:cNvPr id="59" name="Text Placeholder 2">
            <a:extLst>
              <a:ext uri="{FF2B5EF4-FFF2-40B4-BE49-F238E27FC236}">
                <a16:creationId xmlns:a16="http://schemas.microsoft.com/office/drawing/2014/main" id="{3AB0AC7E-7919-422E-95A1-82E8B125756D}"/>
              </a:ext>
            </a:extLst>
          </p:cNvPr>
          <p:cNvSpPr>
            <a:spLocks noGrp="1"/>
          </p:cNvSpPr>
          <p:nvPr>
            <p:ph type="body" idx="51" hasCustomPrompt="1"/>
          </p:nvPr>
        </p:nvSpPr>
        <p:spPr>
          <a:xfrm>
            <a:off x="4586638" y="4191894"/>
            <a:ext cx="1625324" cy="720726"/>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a:t>
            </a:r>
            <a:br>
              <a:rPr lang="en-GB" noProof="0"/>
            </a:br>
            <a:r>
              <a:rPr lang="en-GB" noProof="0"/>
              <a:t>text</a:t>
            </a:r>
          </a:p>
        </p:txBody>
      </p:sp>
      <p:sp>
        <p:nvSpPr>
          <p:cNvPr id="60" name="Picture Placeholder 2">
            <a:extLst>
              <a:ext uri="{FF2B5EF4-FFF2-40B4-BE49-F238E27FC236}">
                <a16:creationId xmlns:a16="http://schemas.microsoft.com/office/drawing/2014/main" id="{B44FD76B-D1AE-458B-AF32-E4AA246B0881}"/>
              </a:ext>
            </a:extLst>
          </p:cNvPr>
          <p:cNvSpPr>
            <a:spLocks noGrp="1"/>
          </p:cNvSpPr>
          <p:nvPr>
            <p:ph type="pic" sz="quarter" idx="52"/>
          </p:nvPr>
        </p:nvSpPr>
        <p:spPr>
          <a:xfrm>
            <a:off x="6211962" y="4435460"/>
            <a:ext cx="1106424" cy="1106423"/>
          </a:xfrm>
          <a:prstGeom prst="ellipse">
            <a:avLst/>
          </a:prstGeom>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cxnSp>
        <p:nvCxnSpPr>
          <p:cNvPr id="61" name="Straight Connector 60">
            <a:extLst>
              <a:ext uri="{FF2B5EF4-FFF2-40B4-BE49-F238E27FC236}">
                <a16:creationId xmlns:a16="http://schemas.microsoft.com/office/drawing/2014/main" id="{07D22CD4-7F86-495D-B381-7D706058B916}"/>
              </a:ext>
            </a:extLst>
          </p:cNvPr>
          <p:cNvCxnSpPr>
            <a:cxnSpLocks/>
          </p:cNvCxnSpPr>
          <p:nvPr userDrawn="1"/>
        </p:nvCxnSpPr>
        <p:spPr>
          <a:xfrm flipV="1">
            <a:off x="6765174" y="3984820"/>
            <a:ext cx="0" cy="44255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62" name="Text Placeholder 3">
            <a:extLst>
              <a:ext uri="{FF2B5EF4-FFF2-40B4-BE49-F238E27FC236}">
                <a16:creationId xmlns:a16="http://schemas.microsoft.com/office/drawing/2014/main" id="{1BA0EB90-BA97-4A18-AD3D-1E839B636DEB}"/>
              </a:ext>
            </a:extLst>
          </p:cNvPr>
          <p:cNvSpPr>
            <a:spLocks noGrp="1"/>
          </p:cNvSpPr>
          <p:nvPr>
            <p:ph type="body" sz="quarter" idx="53" hasCustomPrompt="1"/>
          </p:nvPr>
        </p:nvSpPr>
        <p:spPr>
          <a:xfrm>
            <a:off x="4567432" y="1769589"/>
            <a:ext cx="3044973" cy="2212848"/>
          </a:xfrm>
          <a:custGeom>
            <a:avLst/>
            <a:gdLst>
              <a:gd name="connsiteX0" fmla="*/ 0 w 3044952"/>
              <a:gd name="connsiteY0" fmla="*/ 368815 h 2212848"/>
              <a:gd name="connsiteX1" fmla="*/ 3688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842392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368836 w 3044973"/>
              <a:gd name="connsiteY6" fmla="*/ 2212848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842413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4973" h="2212848">
                <a:moveTo>
                  <a:pt x="21" y="368815"/>
                </a:moveTo>
                <a:cubicBezTo>
                  <a:pt x="21" y="165124"/>
                  <a:pt x="-6305" y="0"/>
                  <a:pt x="197386" y="0"/>
                </a:cubicBezTo>
                <a:lnTo>
                  <a:pt x="2842413" y="0"/>
                </a:lnTo>
                <a:cubicBezTo>
                  <a:pt x="3046104" y="0"/>
                  <a:pt x="3044973" y="165124"/>
                  <a:pt x="3044973" y="368815"/>
                </a:cubicBezTo>
                <a:lnTo>
                  <a:pt x="3044973" y="1844033"/>
                </a:lnTo>
                <a:cubicBezTo>
                  <a:pt x="3044973" y="2047724"/>
                  <a:pt x="3046104" y="2212848"/>
                  <a:pt x="2842413" y="2212848"/>
                </a:cubicBezTo>
                <a:lnTo>
                  <a:pt x="233754" y="2207652"/>
                </a:lnTo>
                <a:cubicBezTo>
                  <a:pt x="30063" y="2207652"/>
                  <a:pt x="21" y="2047724"/>
                  <a:pt x="21" y="1844033"/>
                </a:cubicBezTo>
                <a:lnTo>
                  <a:pt x="21" y="368815"/>
                </a:lnTo>
                <a:close/>
              </a:path>
            </a:pathLst>
          </a:custGeom>
          <a:ln>
            <a:solidFill>
              <a:schemeClr val="bg1">
                <a:lumMod val="50000"/>
                <a:lumOff val="50000"/>
              </a:schemeClr>
            </a:solidFill>
          </a:ln>
        </p:spPr>
        <p:txBody>
          <a:bodyPr lIns="216000" tIns="180000" rIns="216000" bIns="180000" rtlCol="0">
            <a:normAutofit/>
          </a:bodyPr>
          <a:lstStyle>
            <a:lvl1pPr marL="0" indent="0">
              <a:buNone/>
              <a:defRPr sz="1400">
                <a:solidFill>
                  <a:schemeClr val="tx2"/>
                </a:solidFill>
              </a:defRPr>
            </a:lvl1pPr>
          </a:lstStyle>
          <a:p>
            <a:pPr lvl="0" rtl="0"/>
            <a:r>
              <a:rPr lang="en-GB" noProof="0"/>
              <a:t>Edit Master text styles</a:t>
            </a:r>
          </a:p>
        </p:txBody>
      </p:sp>
      <p:sp>
        <p:nvSpPr>
          <p:cNvPr id="63" name="Oval 62">
            <a:extLst>
              <a:ext uri="{FF2B5EF4-FFF2-40B4-BE49-F238E27FC236}">
                <a16:creationId xmlns:a16="http://schemas.microsoft.com/office/drawing/2014/main" id="{ED057A87-963C-4F8A-BD4C-959BF8AF699B}"/>
              </a:ext>
            </a:extLst>
          </p:cNvPr>
          <p:cNvSpPr/>
          <p:nvPr userDrawn="1"/>
        </p:nvSpPr>
        <p:spPr>
          <a:xfrm>
            <a:off x="6714774" y="3930376"/>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64" name="Text Placeholder 2">
            <a:extLst>
              <a:ext uri="{FF2B5EF4-FFF2-40B4-BE49-F238E27FC236}">
                <a16:creationId xmlns:a16="http://schemas.microsoft.com/office/drawing/2014/main" id="{B6BAFE05-9EC0-4C3C-AB0F-89A83361452F}"/>
              </a:ext>
            </a:extLst>
          </p:cNvPr>
          <p:cNvSpPr>
            <a:spLocks noGrp="1"/>
          </p:cNvSpPr>
          <p:nvPr>
            <p:ph type="body" idx="54" hasCustomPrompt="1"/>
          </p:nvPr>
        </p:nvSpPr>
        <p:spPr>
          <a:xfrm>
            <a:off x="8350818" y="4992196"/>
            <a:ext cx="1625324" cy="328343"/>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600" i="1">
                <a:solidFill>
                  <a:schemeClr val="tx1"/>
                </a:solidFill>
                <a:latin typeface="+mn-lt"/>
                <a:cs typeface="Segoe UI" panose="020B05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Customer title</a:t>
            </a:r>
          </a:p>
        </p:txBody>
      </p:sp>
      <p:sp>
        <p:nvSpPr>
          <p:cNvPr id="65" name="Text Placeholder 2">
            <a:extLst>
              <a:ext uri="{FF2B5EF4-FFF2-40B4-BE49-F238E27FC236}">
                <a16:creationId xmlns:a16="http://schemas.microsoft.com/office/drawing/2014/main" id="{290BF8E2-78CA-4427-9231-3C5EDC272DEE}"/>
              </a:ext>
            </a:extLst>
          </p:cNvPr>
          <p:cNvSpPr>
            <a:spLocks noGrp="1"/>
          </p:cNvSpPr>
          <p:nvPr>
            <p:ph type="body" idx="55" hasCustomPrompt="1"/>
          </p:nvPr>
        </p:nvSpPr>
        <p:spPr>
          <a:xfrm>
            <a:off x="8350818" y="4187128"/>
            <a:ext cx="1625324" cy="720726"/>
          </a:xfrm>
        </p:spPr>
        <p:txBody>
          <a:bodyPr lIns="0" tIns="0" rIns="0" bIns="0" rtlCol="0" anchor="b" anchorCtr="0">
            <a:normAutofit/>
          </a:bodyPr>
          <a:lstStyle>
            <a:lvl1pPr marL="0" indent="0">
              <a:spcBef>
                <a:spcPts val="600"/>
              </a:spcBef>
              <a:buClr>
                <a:schemeClr val="tx1"/>
              </a:buClr>
              <a:buFont typeface="Courier New" panose="02070309020205020404" pitchFamily="49" charset="0"/>
              <a:buNone/>
              <a:defRPr sz="2000" b="1">
                <a:solidFill>
                  <a:schemeClr val="bg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a:t>
            </a:r>
            <a:br>
              <a:rPr lang="en-GB" noProof="0"/>
            </a:br>
            <a:r>
              <a:rPr lang="en-GB" noProof="0"/>
              <a:t>text</a:t>
            </a:r>
          </a:p>
        </p:txBody>
      </p:sp>
      <p:sp>
        <p:nvSpPr>
          <p:cNvPr id="66" name="Picture Placeholder 2">
            <a:extLst>
              <a:ext uri="{FF2B5EF4-FFF2-40B4-BE49-F238E27FC236}">
                <a16:creationId xmlns:a16="http://schemas.microsoft.com/office/drawing/2014/main" id="{ACA8732F-AB9E-4253-BB5A-5ADD5BA9B153}"/>
              </a:ext>
            </a:extLst>
          </p:cNvPr>
          <p:cNvSpPr>
            <a:spLocks noGrp="1"/>
          </p:cNvSpPr>
          <p:nvPr>
            <p:ph type="pic" sz="quarter" idx="56"/>
          </p:nvPr>
        </p:nvSpPr>
        <p:spPr>
          <a:xfrm>
            <a:off x="9976142" y="4430694"/>
            <a:ext cx="1106424" cy="1106423"/>
          </a:xfrm>
          <a:prstGeom prst="ellipse">
            <a:avLst/>
          </a:prstGeom>
          <a:ln w="12700">
            <a:solidFill>
              <a:schemeClr val="bg1">
                <a:lumMod val="50000"/>
                <a:lumOff val="50000"/>
              </a:schemeClr>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cxnSp>
        <p:nvCxnSpPr>
          <p:cNvPr id="67" name="Straight Connector 66">
            <a:extLst>
              <a:ext uri="{FF2B5EF4-FFF2-40B4-BE49-F238E27FC236}">
                <a16:creationId xmlns:a16="http://schemas.microsoft.com/office/drawing/2014/main" id="{BB9A566A-8C97-4AE6-B9EF-701587499889}"/>
              </a:ext>
            </a:extLst>
          </p:cNvPr>
          <p:cNvCxnSpPr>
            <a:cxnSpLocks/>
          </p:cNvCxnSpPr>
          <p:nvPr userDrawn="1"/>
        </p:nvCxnSpPr>
        <p:spPr>
          <a:xfrm flipV="1">
            <a:off x="10529354" y="3980054"/>
            <a:ext cx="0" cy="44255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68" name="Text Placeholder 3">
            <a:extLst>
              <a:ext uri="{FF2B5EF4-FFF2-40B4-BE49-F238E27FC236}">
                <a16:creationId xmlns:a16="http://schemas.microsoft.com/office/drawing/2014/main" id="{45B69021-5E85-4B37-B529-366AC57512FD}"/>
              </a:ext>
            </a:extLst>
          </p:cNvPr>
          <p:cNvSpPr>
            <a:spLocks noGrp="1"/>
          </p:cNvSpPr>
          <p:nvPr>
            <p:ph type="body" sz="quarter" idx="57" hasCustomPrompt="1"/>
          </p:nvPr>
        </p:nvSpPr>
        <p:spPr>
          <a:xfrm>
            <a:off x="8331612" y="1769589"/>
            <a:ext cx="3044973" cy="2212848"/>
          </a:xfrm>
          <a:custGeom>
            <a:avLst/>
            <a:gdLst>
              <a:gd name="connsiteX0" fmla="*/ 0 w 3044952"/>
              <a:gd name="connsiteY0" fmla="*/ 368815 h 2212848"/>
              <a:gd name="connsiteX1" fmla="*/ 3688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676137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0 w 3044952"/>
              <a:gd name="connsiteY0" fmla="*/ 368815 h 2212848"/>
              <a:gd name="connsiteX1" fmla="*/ 254515 w 3044952"/>
              <a:gd name="connsiteY1" fmla="*/ 0 h 2212848"/>
              <a:gd name="connsiteX2" fmla="*/ 2842392 w 3044952"/>
              <a:gd name="connsiteY2" fmla="*/ 0 h 2212848"/>
              <a:gd name="connsiteX3" fmla="*/ 3044952 w 3044952"/>
              <a:gd name="connsiteY3" fmla="*/ 368815 h 2212848"/>
              <a:gd name="connsiteX4" fmla="*/ 3044952 w 3044952"/>
              <a:gd name="connsiteY4" fmla="*/ 1844033 h 2212848"/>
              <a:gd name="connsiteX5" fmla="*/ 2676137 w 3044952"/>
              <a:gd name="connsiteY5" fmla="*/ 2212848 h 2212848"/>
              <a:gd name="connsiteX6" fmla="*/ 368815 w 3044952"/>
              <a:gd name="connsiteY6" fmla="*/ 2212848 h 2212848"/>
              <a:gd name="connsiteX7" fmla="*/ 0 w 3044952"/>
              <a:gd name="connsiteY7" fmla="*/ 1844033 h 2212848"/>
              <a:gd name="connsiteX8" fmla="*/ 0 w 3044952"/>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368836 w 3044973"/>
              <a:gd name="connsiteY6" fmla="*/ 2212848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676158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 name="connsiteX0" fmla="*/ 21 w 3044973"/>
              <a:gd name="connsiteY0" fmla="*/ 368815 h 2212848"/>
              <a:gd name="connsiteX1" fmla="*/ 197386 w 3044973"/>
              <a:gd name="connsiteY1" fmla="*/ 0 h 2212848"/>
              <a:gd name="connsiteX2" fmla="*/ 2842413 w 3044973"/>
              <a:gd name="connsiteY2" fmla="*/ 0 h 2212848"/>
              <a:gd name="connsiteX3" fmla="*/ 3044973 w 3044973"/>
              <a:gd name="connsiteY3" fmla="*/ 368815 h 2212848"/>
              <a:gd name="connsiteX4" fmla="*/ 3044973 w 3044973"/>
              <a:gd name="connsiteY4" fmla="*/ 1844033 h 2212848"/>
              <a:gd name="connsiteX5" fmla="*/ 2842413 w 3044973"/>
              <a:gd name="connsiteY5" fmla="*/ 2212848 h 2212848"/>
              <a:gd name="connsiteX6" fmla="*/ 233754 w 3044973"/>
              <a:gd name="connsiteY6" fmla="*/ 2207652 h 2212848"/>
              <a:gd name="connsiteX7" fmla="*/ 21 w 3044973"/>
              <a:gd name="connsiteY7" fmla="*/ 1844033 h 2212848"/>
              <a:gd name="connsiteX8" fmla="*/ 21 w 3044973"/>
              <a:gd name="connsiteY8" fmla="*/ 368815 h 2212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4973" h="2212848">
                <a:moveTo>
                  <a:pt x="21" y="368815"/>
                </a:moveTo>
                <a:cubicBezTo>
                  <a:pt x="21" y="165124"/>
                  <a:pt x="-6305" y="0"/>
                  <a:pt x="197386" y="0"/>
                </a:cubicBezTo>
                <a:lnTo>
                  <a:pt x="2842413" y="0"/>
                </a:lnTo>
                <a:cubicBezTo>
                  <a:pt x="3046104" y="0"/>
                  <a:pt x="3044973" y="165124"/>
                  <a:pt x="3044973" y="368815"/>
                </a:cubicBezTo>
                <a:lnTo>
                  <a:pt x="3044973" y="1844033"/>
                </a:lnTo>
                <a:cubicBezTo>
                  <a:pt x="3044973" y="2047724"/>
                  <a:pt x="3046104" y="2212848"/>
                  <a:pt x="2842413" y="2212848"/>
                </a:cubicBezTo>
                <a:lnTo>
                  <a:pt x="233754" y="2207652"/>
                </a:lnTo>
                <a:cubicBezTo>
                  <a:pt x="30063" y="2207652"/>
                  <a:pt x="21" y="2047724"/>
                  <a:pt x="21" y="1844033"/>
                </a:cubicBezTo>
                <a:lnTo>
                  <a:pt x="21" y="368815"/>
                </a:lnTo>
                <a:close/>
              </a:path>
            </a:pathLst>
          </a:custGeom>
          <a:ln>
            <a:solidFill>
              <a:schemeClr val="bg1">
                <a:lumMod val="50000"/>
                <a:lumOff val="50000"/>
              </a:schemeClr>
            </a:solidFill>
          </a:ln>
        </p:spPr>
        <p:txBody>
          <a:bodyPr lIns="216000" tIns="180000" rIns="216000" bIns="180000" rtlCol="0">
            <a:normAutofit/>
          </a:bodyPr>
          <a:lstStyle>
            <a:lvl1pPr marL="0" indent="0">
              <a:buNone/>
              <a:defRPr sz="1400">
                <a:solidFill>
                  <a:schemeClr val="tx2"/>
                </a:solidFill>
              </a:defRPr>
            </a:lvl1pPr>
          </a:lstStyle>
          <a:p>
            <a:pPr lvl="0" rtl="0"/>
            <a:r>
              <a:rPr lang="en-GB" noProof="0"/>
              <a:t>Edit Master text styles</a:t>
            </a:r>
          </a:p>
        </p:txBody>
      </p:sp>
      <p:sp>
        <p:nvSpPr>
          <p:cNvPr id="69" name="Oval 68">
            <a:extLst>
              <a:ext uri="{FF2B5EF4-FFF2-40B4-BE49-F238E27FC236}">
                <a16:creationId xmlns:a16="http://schemas.microsoft.com/office/drawing/2014/main" id="{E407CD49-808A-445A-96C0-E3083C9FB390}"/>
              </a:ext>
            </a:extLst>
          </p:cNvPr>
          <p:cNvSpPr/>
          <p:nvPr userDrawn="1"/>
        </p:nvSpPr>
        <p:spPr>
          <a:xfrm>
            <a:off x="10478954" y="3925610"/>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Tree>
    <p:extLst>
      <p:ext uri="{BB962C8B-B14F-4D97-AF65-F5344CB8AC3E}">
        <p14:creationId xmlns:p14="http://schemas.microsoft.com/office/powerpoint/2010/main" val="8641312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ase Study Conten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F1B35C-893A-4033-ADC0-2192AFA2927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CD637DF8-B064-4F36-89F8-EBF538A2E7F2}"/>
              </a:ext>
            </a:extLst>
          </p:cNvPr>
          <p:cNvSpPr>
            <a:spLocks noGrp="1"/>
          </p:cNvSpPr>
          <p:nvPr>
            <p:ph type="title" hasCustomPrompt="1"/>
          </p:nvPr>
        </p:nvSpPr>
        <p:spPr>
          <a:xfrm>
            <a:off x="803276" y="1980591"/>
            <a:ext cx="4187903" cy="1177174"/>
          </a:xfrm>
        </p:spPr>
        <p:txBody>
          <a:bodyPr lIns="0" tIns="0" rIns="0" bIns="0" rtlCol="0" anchor="b">
            <a:normAutofit/>
          </a:bodyPr>
          <a:lstStyle>
            <a:lvl1pPr>
              <a:defRPr sz="3600"/>
            </a:lvl1pPr>
          </a:lstStyle>
          <a:p>
            <a:pPr rtl="0"/>
            <a:r>
              <a:rPr lang="en-GB" noProof="0"/>
              <a:t>CASE STUDY</a:t>
            </a:r>
          </a:p>
        </p:txBody>
      </p:sp>
      <p:sp>
        <p:nvSpPr>
          <p:cNvPr id="3" name="Text Placeholder 2">
            <a:extLst>
              <a:ext uri="{FF2B5EF4-FFF2-40B4-BE49-F238E27FC236}">
                <a16:creationId xmlns:a16="http://schemas.microsoft.com/office/drawing/2014/main" id="{8A72532A-5006-46B7-AE99-3A6891CD0254}"/>
              </a:ext>
            </a:extLst>
          </p:cNvPr>
          <p:cNvSpPr>
            <a:spLocks noGrp="1"/>
          </p:cNvSpPr>
          <p:nvPr>
            <p:ph type="body" idx="1" hasCustomPrompt="1"/>
          </p:nvPr>
        </p:nvSpPr>
        <p:spPr>
          <a:xfrm>
            <a:off x="826770" y="3610893"/>
            <a:ext cx="4168311" cy="1897530"/>
          </a:xfrm>
        </p:spPr>
        <p:txBody>
          <a:bodyPr lIns="0" tIns="0" rIns="0" bIns="0" rtlCol="0">
            <a:normAutofit/>
          </a:bodyPr>
          <a:lstStyle>
            <a:lvl1pPr marL="0" indent="0">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9EFC6D7-3241-401C-A16A-4A7CC265395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F345D6DC-ABA5-4D00-9CD3-92FFDD1FA2DC}"/>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92459C86-0106-40E0-AA18-795EC5787677}"/>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11" name="Picture Placeholder 10">
            <a:extLst>
              <a:ext uri="{FF2B5EF4-FFF2-40B4-BE49-F238E27FC236}">
                <a16:creationId xmlns:a16="http://schemas.microsoft.com/office/drawing/2014/main" id="{6D14F7B3-A6CF-491C-9855-75B5784CC456}"/>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5" name="Group 14">
            <a:extLst>
              <a:ext uri="{FF2B5EF4-FFF2-40B4-BE49-F238E27FC236}">
                <a16:creationId xmlns:a16="http://schemas.microsoft.com/office/drawing/2014/main" id="{B7317392-EF87-4050-8BBE-32F74B0CF15A}"/>
              </a:ext>
            </a:extLst>
          </p:cNvPr>
          <p:cNvGrpSpPr/>
          <p:nvPr userDrawn="1"/>
        </p:nvGrpSpPr>
        <p:grpSpPr>
          <a:xfrm>
            <a:off x="0" y="3319328"/>
            <a:ext cx="3866400" cy="100800"/>
            <a:chOff x="-1228304" y="3240138"/>
            <a:chExt cx="3866400" cy="100800"/>
          </a:xfrm>
        </p:grpSpPr>
        <p:cxnSp>
          <p:nvCxnSpPr>
            <p:cNvPr id="13" name="Straight Connector 12">
              <a:extLst>
                <a:ext uri="{FF2B5EF4-FFF2-40B4-BE49-F238E27FC236}">
                  <a16:creationId xmlns:a16="http://schemas.microsoft.com/office/drawing/2014/main" id="{785A4134-866D-4143-AC1E-8A2FFDB49855}"/>
                </a:ext>
              </a:extLst>
            </p:cNvPr>
            <p:cNvCxnSpPr>
              <a:cxnSpLocks/>
            </p:cNvCxnSpPr>
            <p:nvPr userDrawn="1"/>
          </p:nvCxnSpPr>
          <p:spPr>
            <a:xfrm>
              <a:off x="-1228304" y="3290538"/>
              <a:ext cx="3816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1BBC5D9C-B8FB-455B-9398-36DB21F2765E}"/>
                </a:ext>
              </a:extLst>
            </p:cNvPr>
            <p:cNvSpPr/>
            <p:nvPr userDrawn="1"/>
          </p:nvSpPr>
          <p:spPr>
            <a:xfrm>
              <a:off x="2537296" y="3240138"/>
              <a:ext cx="100800"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17" name="Oval 16">
            <a:extLst>
              <a:ext uri="{FF2B5EF4-FFF2-40B4-BE49-F238E27FC236}">
                <a16:creationId xmlns:a16="http://schemas.microsoft.com/office/drawing/2014/main" id="{72225750-E4CE-4A81-A0C3-4023030D637E}"/>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3819C324-07DF-49DB-A08C-0E6155CE3041}"/>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A34025-44F2-4A09-8629-F1794E9D35A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0" name="Straight Connector 19">
            <a:extLst>
              <a:ext uri="{FF2B5EF4-FFF2-40B4-BE49-F238E27FC236}">
                <a16:creationId xmlns:a16="http://schemas.microsoft.com/office/drawing/2014/main" id="{815854A2-EAE9-4B2A-84CF-5A4BD753863A}"/>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Text Placeholder 2">
            <a:extLst>
              <a:ext uri="{FF2B5EF4-FFF2-40B4-BE49-F238E27FC236}">
                <a16:creationId xmlns:a16="http://schemas.microsoft.com/office/drawing/2014/main" id="{82DA762C-1D45-43AA-9DB3-3D8DBE3EACFE}"/>
              </a:ext>
            </a:extLst>
          </p:cNvPr>
          <p:cNvSpPr>
            <a:spLocks noGrp="1"/>
          </p:cNvSpPr>
          <p:nvPr>
            <p:ph type="body" idx="33" hasCustomPrompt="1"/>
          </p:nvPr>
        </p:nvSpPr>
        <p:spPr>
          <a:xfrm>
            <a:off x="5267325" y="1126345"/>
            <a:ext cx="6086475" cy="2662466"/>
          </a:xfrm>
        </p:spPr>
        <p:txBody>
          <a:bodyPr lIns="0" tIns="0" rIns="0" bIns="0" rtlCol="0">
            <a:normAutofit/>
          </a:bodyPr>
          <a:lstStyle>
            <a:lvl1pPr marL="0" indent="0">
              <a:lnSpc>
                <a:spcPct val="100000"/>
              </a:lnSpc>
              <a:spcBef>
                <a:spcPts val="600"/>
              </a:spcBef>
              <a:buClr>
                <a:schemeClr val="tx1"/>
              </a:buClr>
              <a:buFont typeface="Courier New" panose="02070309020205020404" pitchFamily="49" charset="0"/>
              <a:buNone/>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8" name="Text Placeholder 2">
            <a:extLst>
              <a:ext uri="{FF2B5EF4-FFF2-40B4-BE49-F238E27FC236}">
                <a16:creationId xmlns:a16="http://schemas.microsoft.com/office/drawing/2014/main" id="{4C3C1BF4-C955-4D71-87E4-BE0F7B619575}"/>
              </a:ext>
            </a:extLst>
          </p:cNvPr>
          <p:cNvSpPr>
            <a:spLocks noGrp="1"/>
          </p:cNvSpPr>
          <p:nvPr>
            <p:ph type="body" idx="34" hasCustomPrompt="1"/>
          </p:nvPr>
        </p:nvSpPr>
        <p:spPr>
          <a:xfrm>
            <a:off x="5269967" y="3909256"/>
            <a:ext cx="6086475" cy="1822399"/>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Tree>
    <p:extLst>
      <p:ext uri="{BB962C8B-B14F-4D97-AF65-F5344CB8AC3E}">
        <p14:creationId xmlns:p14="http://schemas.microsoft.com/office/powerpoint/2010/main" val="22059565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obile Phone and Content Layout">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8E3FDB8-6D5C-48FE-99EA-7EC60F4D819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5" name="Date Placeholder 4">
            <a:extLst>
              <a:ext uri="{FF2B5EF4-FFF2-40B4-BE49-F238E27FC236}">
                <a16:creationId xmlns:a16="http://schemas.microsoft.com/office/drawing/2014/main" id="{2D9775F3-A041-479A-8038-652B7D9C72E9}"/>
              </a:ext>
            </a:extLst>
          </p:cNvPr>
          <p:cNvSpPr>
            <a:spLocks noGrp="1"/>
          </p:cNvSpPr>
          <p:nvPr>
            <p:ph type="dt" sz="half" idx="10"/>
          </p:nvPr>
        </p:nvSpPr>
        <p:spPr/>
        <p:txBody>
          <a:bodyPr rtlCol="0"/>
          <a:lstStyle/>
          <a:p>
            <a:pPr rtl="0"/>
            <a:r>
              <a:rPr lang="en-GB" noProof="0"/>
              <a:t>DD/MM/20XX</a:t>
            </a:r>
          </a:p>
        </p:txBody>
      </p:sp>
      <p:sp>
        <p:nvSpPr>
          <p:cNvPr id="6" name="Footer Placeholder 5">
            <a:extLst>
              <a:ext uri="{FF2B5EF4-FFF2-40B4-BE49-F238E27FC236}">
                <a16:creationId xmlns:a16="http://schemas.microsoft.com/office/drawing/2014/main" id="{29BEDD04-BE4E-4B91-B13E-0C4FB3E1658F}"/>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306DF5D8-12DC-494E-B0F1-2E9C86A1454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8" name="Title 1">
            <a:extLst>
              <a:ext uri="{FF2B5EF4-FFF2-40B4-BE49-F238E27FC236}">
                <a16:creationId xmlns:a16="http://schemas.microsoft.com/office/drawing/2014/main" id="{ABF87C9E-53A2-4DE1-89DC-3907BE2E3D3C}"/>
              </a:ext>
            </a:extLst>
          </p:cNvPr>
          <p:cNvSpPr>
            <a:spLocks noGrp="1"/>
          </p:cNvSpPr>
          <p:nvPr>
            <p:ph type="title" hasCustomPrompt="1"/>
          </p:nvPr>
        </p:nvSpPr>
        <p:spPr>
          <a:xfrm>
            <a:off x="6096000" y="1294387"/>
            <a:ext cx="5314072" cy="569086"/>
          </a:xfrm>
        </p:spPr>
        <p:txBody>
          <a:bodyPr lIns="0" tIns="0" rIns="0" bIns="0" rtlCol="0" anchor="b">
            <a:normAutofit/>
          </a:bodyPr>
          <a:lstStyle>
            <a:lvl1pPr algn="l">
              <a:defRPr sz="3600"/>
            </a:lvl1pPr>
          </a:lstStyle>
          <a:p>
            <a:pPr rtl="0"/>
            <a:r>
              <a:rPr lang="en-GB" noProof="0"/>
              <a:t>CLICK TO EDIT TITLE</a:t>
            </a:r>
          </a:p>
        </p:txBody>
      </p:sp>
      <p:sp>
        <p:nvSpPr>
          <p:cNvPr id="9" name="Text Placeholder 2">
            <a:extLst>
              <a:ext uri="{FF2B5EF4-FFF2-40B4-BE49-F238E27FC236}">
                <a16:creationId xmlns:a16="http://schemas.microsoft.com/office/drawing/2014/main" id="{EB453F8F-AA02-4E0D-93BF-8CF4F1490377}"/>
              </a:ext>
            </a:extLst>
          </p:cNvPr>
          <p:cNvSpPr>
            <a:spLocks noGrp="1"/>
          </p:cNvSpPr>
          <p:nvPr>
            <p:ph type="body" idx="1" hasCustomPrompt="1"/>
          </p:nvPr>
        </p:nvSpPr>
        <p:spPr>
          <a:xfrm>
            <a:off x="6096000" y="2212679"/>
            <a:ext cx="5292725" cy="978407"/>
          </a:xfrm>
        </p:spPr>
        <p:txBody>
          <a:bodyPr lIns="0" tIns="0" rIns="0" bIns="0" rtlCol="0">
            <a:normAutofit/>
          </a:bodyPr>
          <a:lstStyle>
            <a:lvl1pPr marL="0" indent="0" algn="l">
              <a:lnSpc>
                <a:spcPct val="100000"/>
              </a:lnSpc>
              <a:buNone/>
              <a:defRPr sz="1800" b="1">
                <a:solidFill>
                  <a:schemeClr val="tx1"/>
                </a:solidFill>
                <a:latin typeface="+mn-lt"/>
                <a:cs typeface="Segoe UI Semibold" panose="020B070204020402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0" name="Picture Placeholder 10">
            <a:extLst>
              <a:ext uri="{FF2B5EF4-FFF2-40B4-BE49-F238E27FC236}">
                <a16:creationId xmlns:a16="http://schemas.microsoft.com/office/drawing/2014/main" id="{A541F291-2E4B-474E-9ED0-55C97A2A066D}"/>
              </a:ext>
            </a:extLst>
          </p:cNvPr>
          <p:cNvSpPr>
            <a:spLocks noGrp="1"/>
          </p:cNvSpPr>
          <p:nvPr>
            <p:ph type="pic" sz="quarter" idx="13"/>
          </p:nvPr>
        </p:nvSpPr>
        <p:spPr>
          <a:xfrm>
            <a:off x="831850" y="859665"/>
            <a:ext cx="1078992" cy="548640"/>
          </a:xfrm>
        </p:spPr>
        <p:txBody>
          <a:bodyPr rtlCol="0" anchor="ctr" anchorCtr="0">
            <a:normAutofit/>
          </a:bodyPr>
          <a:lstStyle>
            <a:lvl1pPr marL="0" indent="0" algn="ctr">
              <a:buNone/>
              <a:defRPr sz="1200"/>
            </a:lvl1pPr>
          </a:lstStyle>
          <a:p>
            <a:pPr rtl="0"/>
            <a:r>
              <a:rPr lang="en-US" noProof="0"/>
              <a:t>Click icon to add picture</a:t>
            </a:r>
            <a:endParaRPr lang="en-GB" noProof="0"/>
          </a:p>
        </p:txBody>
      </p:sp>
      <p:grpSp>
        <p:nvGrpSpPr>
          <p:cNvPr id="11" name="Group 10">
            <a:extLst>
              <a:ext uri="{FF2B5EF4-FFF2-40B4-BE49-F238E27FC236}">
                <a16:creationId xmlns:a16="http://schemas.microsoft.com/office/drawing/2014/main" id="{59E4D57E-4989-4939-A31F-637543FAB606}"/>
              </a:ext>
            </a:extLst>
          </p:cNvPr>
          <p:cNvGrpSpPr/>
          <p:nvPr userDrawn="1"/>
        </p:nvGrpSpPr>
        <p:grpSpPr>
          <a:xfrm flipH="1">
            <a:off x="6096000" y="1970230"/>
            <a:ext cx="6096000" cy="100800"/>
            <a:chOff x="646015" y="3248308"/>
            <a:chExt cx="3107749" cy="100800"/>
          </a:xfrm>
        </p:grpSpPr>
        <p:cxnSp>
          <p:nvCxnSpPr>
            <p:cNvPr id="12" name="Straight Connector 11">
              <a:extLst>
                <a:ext uri="{FF2B5EF4-FFF2-40B4-BE49-F238E27FC236}">
                  <a16:creationId xmlns:a16="http://schemas.microsoft.com/office/drawing/2014/main" id="{370B72A7-B625-48B8-88E6-BCE2A4DD531E}"/>
                </a:ext>
              </a:extLst>
            </p:cNvPr>
            <p:cNvCxnSpPr>
              <a:cxnSpLocks/>
            </p:cNvCxnSpPr>
            <p:nvPr userDrawn="1"/>
          </p:nvCxnSpPr>
          <p:spPr>
            <a:xfrm>
              <a:off x="646015" y="3290538"/>
              <a:ext cx="3107749"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1ED729F-F8A5-4244-9776-4935C260F11F}"/>
                </a:ext>
              </a:extLst>
            </p:cNvPr>
            <p:cNvSpPr/>
            <p:nvPr userDrawn="1"/>
          </p:nvSpPr>
          <p:spPr>
            <a:xfrm>
              <a:off x="3702376" y="3248308"/>
              <a:ext cx="51388"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cxnSp>
        <p:nvCxnSpPr>
          <p:cNvPr id="17" name="Straight Connector 16">
            <a:extLst>
              <a:ext uri="{FF2B5EF4-FFF2-40B4-BE49-F238E27FC236}">
                <a16:creationId xmlns:a16="http://schemas.microsoft.com/office/drawing/2014/main" id="{6150998C-CF95-4C6F-8962-8EB2DB30177D}"/>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F86A2ACD-8CF5-48A3-A678-E213A809B332}"/>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9" name="Straight Connector 18">
            <a:extLst>
              <a:ext uri="{FF2B5EF4-FFF2-40B4-BE49-F238E27FC236}">
                <a16:creationId xmlns:a16="http://schemas.microsoft.com/office/drawing/2014/main" id="{F00811BB-0E37-4D70-84A5-97B3FBEDCBE6}"/>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D03B3046-0457-4D23-8E0C-64E3FCD620BB}"/>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3" name="Text Placeholder 2">
            <a:extLst>
              <a:ext uri="{FF2B5EF4-FFF2-40B4-BE49-F238E27FC236}">
                <a16:creationId xmlns:a16="http://schemas.microsoft.com/office/drawing/2014/main" id="{ABD2EF23-562D-4049-92E3-48371C9E83A4}"/>
              </a:ext>
            </a:extLst>
          </p:cNvPr>
          <p:cNvSpPr>
            <a:spLocks noGrp="1"/>
          </p:cNvSpPr>
          <p:nvPr>
            <p:ph type="body" idx="30" hasCustomPrompt="1"/>
          </p:nvPr>
        </p:nvSpPr>
        <p:spPr>
          <a:xfrm>
            <a:off x="6098826" y="3335524"/>
            <a:ext cx="5311245" cy="2248846"/>
          </a:xfrm>
        </p:spPr>
        <p:txBody>
          <a:bodyPr lIns="0" tIns="0" rIns="0" bIns="0" rtlCol="0">
            <a:normAutofit/>
          </a:bodyPr>
          <a:lstStyle>
            <a:lvl1pPr marL="216000" indent="-216000">
              <a:lnSpc>
                <a:spcPct val="100000"/>
              </a:lnSpc>
              <a:spcBef>
                <a:spcPts val="600"/>
              </a:spcBef>
              <a:buClr>
                <a:schemeClr val="tx1"/>
              </a:buClr>
              <a:buFont typeface="Courier New" panose="02070309020205020404" pitchFamily="49" charset="0"/>
              <a:buChar char="o"/>
              <a:defRPr sz="1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3" name="Rectangle 2">
            <a:extLst>
              <a:ext uri="{FF2B5EF4-FFF2-40B4-BE49-F238E27FC236}">
                <a16:creationId xmlns:a16="http://schemas.microsoft.com/office/drawing/2014/main" id="{496B07E0-C579-4C5F-9AD4-6AF791562924}"/>
              </a:ext>
            </a:extLst>
          </p:cNvPr>
          <p:cNvSpPr/>
          <p:nvPr userDrawn="1"/>
        </p:nvSpPr>
        <p:spPr>
          <a:xfrm>
            <a:off x="963549" y="1819285"/>
            <a:ext cx="4306824" cy="3648456"/>
          </a:xfrm>
          <a:prstGeom prst="rect">
            <a:avLst/>
          </a:prstGeom>
          <a:blipFill>
            <a:blip r:embed="rId2">
              <a:extLst>
                <a:ext uri="{96DAC541-7B7A-43D3-8B79-37D633B846F1}">
                  <asvg:svgBlip xmlns:asvg="http://schemas.microsoft.com/office/drawing/2016/SVG/main" r:embed="rId3"/>
                </a:ext>
              </a:extLst>
            </a:blip>
            <a:srcRect/>
            <a:stretch>
              <a:fillRect t="-195" b="-19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1" name="Picture Placeholder 2">
            <a:extLst>
              <a:ext uri="{FF2B5EF4-FFF2-40B4-BE49-F238E27FC236}">
                <a16:creationId xmlns:a16="http://schemas.microsoft.com/office/drawing/2014/main" id="{D5639F99-011E-49CF-8ABD-A4DB4439FB47}"/>
              </a:ext>
            </a:extLst>
          </p:cNvPr>
          <p:cNvSpPr>
            <a:spLocks noGrp="1"/>
          </p:cNvSpPr>
          <p:nvPr>
            <p:ph type="pic" sz="quarter" idx="14"/>
          </p:nvPr>
        </p:nvSpPr>
        <p:spPr>
          <a:xfrm>
            <a:off x="3315505" y="1976894"/>
            <a:ext cx="1819656" cy="3108960"/>
          </a:xfrm>
          <a:ln w="254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
        <p:nvSpPr>
          <p:cNvPr id="22" name="Picture Placeholder 2">
            <a:extLst>
              <a:ext uri="{FF2B5EF4-FFF2-40B4-BE49-F238E27FC236}">
                <a16:creationId xmlns:a16="http://schemas.microsoft.com/office/drawing/2014/main" id="{028483B2-B562-448D-AEE1-556BC9366BBA}"/>
              </a:ext>
            </a:extLst>
          </p:cNvPr>
          <p:cNvSpPr>
            <a:spLocks noGrp="1"/>
          </p:cNvSpPr>
          <p:nvPr>
            <p:ph type="pic" sz="quarter" idx="31"/>
          </p:nvPr>
        </p:nvSpPr>
        <p:spPr>
          <a:xfrm>
            <a:off x="1102188" y="3517926"/>
            <a:ext cx="2057400" cy="1819656"/>
          </a:xfrm>
          <a:ln w="25400">
            <a:solidFill>
              <a:schemeClr val="tx2"/>
            </a:solidFill>
          </a:ln>
        </p:spPr>
        <p:txBody>
          <a:bodyPr rtlCol="0" anchor="ctr" anchorCtr="0">
            <a:normAutofit/>
          </a:bodyPr>
          <a:lstStyle>
            <a:lvl1pPr marL="0" indent="0" algn="ctr">
              <a:buNone/>
              <a:defRPr sz="1400"/>
            </a:lvl1pPr>
          </a:lstStyle>
          <a:p>
            <a:pPr rtl="0"/>
            <a:r>
              <a:rPr lang="en-US" noProof="0"/>
              <a:t>Click icon to add picture</a:t>
            </a:r>
            <a:endParaRPr lang="en-GB" noProof="0"/>
          </a:p>
        </p:txBody>
      </p:sp>
    </p:spTree>
    <p:extLst>
      <p:ext uri="{BB962C8B-B14F-4D97-AF65-F5344CB8AC3E}">
        <p14:creationId xmlns:p14="http://schemas.microsoft.com/office/powerpoint/2010/main" val="31957634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42737603-04DB-411C-B2D9-BDFF9AEE89D6}"/>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1" name="Text Placeholder 3">
            <a:extLst>
              <a:ext uri="{FF2B5EF4-FFF2-40B4-BE49-F238E27FC236}">
                <a16:creationId xmlns:a16="http://schemas.microsoft.com/office/drawing/2014/main" id="{605A03A4-E79C-49C5-A546-FF8E2D42E9D2}"/>
              </a:ext>
            </a:extLst>
          </p:cNvPr>
          <p:cNvSpPr>
            <a:spLocks noGrp="1"/>
          </p:cNvSpPr>
          <p:nvPr>
            <p:ph type="body" sz="half" idx="2" hasCustomPrompt="1"/>
          </p:nvPr>
        </p:nvSpPr>
        <p:spPr>
          <a:xfrm>
            <a:off x="883319" y="3054194"/>
            <a:ext cx="1645920" cy="618756"/>
          </a:xfrm>
        </p:spPr>
        <p:txBody>
          <a:bodyPr lIns="0" tIns="0" rIns="0" bIns="0" rtlCol="0" anchor="t" anchorCtr="0">
            <a:normAutofit/>
          </a:bodyPr>
          <a:lstStyle>
            <a:lvl1pPr marL="0" indent="0">
              <a:lnSpc>
                <a:spcPct val="100000"/>
              </a:lnSpc>
              <a:spcBef>
                <a:spcPts val="0"/>
              </a:spcBef>
              <a:buNone/>
              <a:defRPr lang="en-US" sz="140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22" name="Text Placeholder 3">
            <a:extLst>
              <a:ext uri="{FF2B5EF4-FFF2-40B4-BE49-F238E27FC236}">
                <a16:creationId xmlns:a16="http://schemas.microsoft.com/office/drawing/2014/main" id="{9EA27EF7-FC6B-496C-B737-B9219950367E}"/>
              </a:ext>
            </a:extLst>
          </p:cNvPr>
          <p:cNvSpPr>
            <a:spLocks noGrp="1"/>
          </p:cNvSpPr>
          <p:nvPr>
            <p:ph type="body" sz="half" idx="34" hasCustomPrompt="1"/>
          </p:nvPr>
        </p:nvSpPr>
        <p:spPr>
          <a:xfrm>
            <a:off x="1384584" y="2023761"/>
            <a:ext cx="2469965" cy="982274"/>
          </a:xfrm>
        </p:spPr>
        <p:txBody>
          <a:bodyPr lIns="0" rIns="0" bIns="0" rtlCol="0" anchor="ctr" anchorCtr="0">
            <a:normAutofit/>
          </a:bodyPr>
          <a:lstStyle>
            <a:lvl1pPr marL="0" indent="0">
              <a:spcBef>
                <a:spcPts val="0"/>
              </a:spcBef>
              <a:buNone/>
              <a:defRPr lang="en-US" sz="2000" b="1" kern="1200" dirty="0">
                <a:solidFill>
                  <a:schemeClr val="bg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Master text</a:t>
            </a:r>
            <a:br>
              <a:rPr lang="en-GB" noProof="0"/>
            </a:br>
            <a:r>
              <a:rPr lang="en-GB" noProof="0"/>
              <a:t>styles</a:t>
            </a:r>
          </a:p>
        </p:txBody>
      </p:sp>
      <p:sp>
        <p:nvSpPr>
          <p:cNvPr id="23" name="Text Placeholder 3">
            <a:extLst>
              <a:ext uri="{FF2B5EF4-FFF2-40B4-BE49-F238E27FC236}">
                <a16:creationId xmlns:a16="http://schemas.microsoft.com/office/drawing/2014/main" id="{6C0E2C30-6E91-49DE-B7A1-6E32A19EC81D}"/>
              </a:ext>
            </a:extLst>
          </p:cNvPr>
          <p:cNvSpPr>
            <a:spLocks noGrp="1"/>
          </p:cNvSpPr>
          <p:nvPr>
            <p:ph type="body" sz="half" idx="36" hasCustomPrompt="1"/>
          </p:nvPr>
        </p:nvSpPr>
        <p:spPr>
          <a:xfrm>
            <a:off x="2596444" y="3054194"/>
            <a:ext cx="1389888" cy="618756"/>
          </a:xfrm>
        </p:spPr>
        <p:txBody>
          <a:bodyPr lIns="0" tIns="0" rIns="0" bIns="0" rtlCol="0" anchor="t" anchorCtr="0">
            <a:normAutofit/>
          </a:bodyPr>
          <a:lstStyle>
            <a:lvl1pPr marL="0" indent="0">
              <a:lnSpc>
                <a:spcPct val="100000"/>
              </a:lnSpc>
              <a:spcBef>
                <a:spcPts val="0"/>
              </a:spcBef>
              <a:buNone/>
              <a:defRPr lang="en-US" sz="140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Edit Master text styles</a:t>
            </a:r>
          </a:p>
        </p:txBody>
      </p:sp>
      <p:sp>
        <p:nvSpPr>
          <p:cNvPr id="24" name="Picture Placeholder 12">
            <a:extLst>
              <a:ext uri="{FF2B5EF4-FFF2-40B4-BE49-F238E27FC236}">
                <a16:creationId xmlns:a16="http://schemas.microsoft.com/office/drawing/2014/main" id="{70BE5E73-C067-492F-BE30-5E3DADAD40EF}"/>
              </a:ext>
            </a:extLst>
          </p:cNvPr>
          <p:cNvSpPr>
            <a:spLocks noGrp="1"/>
          </p:cNvSpPr>
          <p:nvPr>
            <p:ph type="pic" sz="quarter" idx="37"/>
          </p:nvPr>
        </p:nvSpPr>
        <p:spPr>
          <a:xfrm>
            <a:off x="875852" y="3731781"/>
            <a:ext cx="1636776" cy="1618488"/>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a:p>
        </p:txBody>
      </p:sp>
      <p:sp>
        <p:nvSpPr>
          <p:cNvPr id="25" name="Picture Placeholder 12">
            <a:extLst>
              <a:ext uri="{FF2B5EF4-FFF2-40B4-BE49-F238E27FC236}">
                <a16:creationId xmlns:a16="http://schemas.microsoft.com/office/drawing/2014/main" id="{36A9B448-4FDC-41F7-941E-5BF5A129057A}"/>
              </a:ext>
            </a:extLst>
          </p:cNvPr>
          <p:cNvSpPr>
            <a:spLocks noGrp="1"/>
          </p:cNvSpPr>
          <p:nvPr>
            <p:ph type="pic" sz="quarter" idx="38"/>
          </p:nvPr>
        </p:nvSpPr>
        <p:spPr>
          <a:xfrm>
            <a:off x="2499831" y="3731781"/>
            <a:ext cx="1636776" cy="1618488"/>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a:p>
        </p:txBody>
      </p:sp>
      <p:sp>
        <p:nvSpPr>
          <p:cNvPr id="26" name="Text Placeholder 3">
            <a:extLst>
              <a:ext uri="{FF2B5EF4-FFF2-40B4-BE49-F238E27FC236}">
                <a16:creationId xmlns:a16="http://schemas.microsoft.com/office/drawing/2014/main" id="{90B3A413-8776-4B3B-931F-C132DAB3A425}"/>
              </a:ext>
            </a:extLst>
          </p:cNvPr>
          <p:cNvSpPr>
            <a:spLocks noGrp="1"/>
          </p:cNvSpPr>
          <p:nvPr>
            <p:ph type="body" sz="half" idx="39" hasCustomPrompt="1"/>
          </p:nvPr>
        </p:nvSpPr>
        <p:spPr>
          <a:xfrm>
            <a:off x="4940427" y="3054194"/>
            <a:ext cx="2113508" cy="618756"/>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Edit Master text styles</a:t>
            </a:r>
          </a:p>
        </p:txBody>
      </p:sp>
      <p:sp>
        <p:nvSpPr>
          <p:cNvPr id="27" name="Text Placeholder 3">
            <a:extLst>
              <a:ext uri="{FF2B5EF4-FFF2-40B4-BE49-F238E27FC236}">
                <a16:creationId xmlns:a16="http://schemas.microsoft.com/office/drawing/2014/main" id="{BAD0CCD5-B712-4DB2-BFE3-4D3461B29F6D}"/>
              </a:ext>
            </a:extLst>
          </p:cNvPr>
          <p:cNvSpPr>
            <a:spLocks noGrp="1"/>
          </p:cNvSpPr>
          <p:nvPr>
            <p:ph type="body" sz="half" idx="40" hasCustomPrompt="1"/>
          </p:nvPr>
        </p:nvSpPr>
        <p:spPr>
          <a:xfrm>
            <a:off x="5494328" y="2023761"/>
            <a:ext cx="1943702" cy="982274"/>
          </a:xfrm>
        </p:spPr>
        <p:txBody>
          <a:bodyPr lIns="0" rIns="0" bIns="0" rtlCol="0" anchor="ctr" anchorCtr="0">
            <a:normAutofit/>
          </a:bodyPr>
          <a:lstStyle>
            <a:lvl1pPr marL="0" indent="0">
              <a:spcBef>
                <a:spcPts val="0"/>
              </a:spcBef>
              <a:buNone/>
              <a:defRPr lang="en-US" sz="2000" b="1" kern="1200" dirty="0">
                <a:solidFill>
                  <a:schemeClr val="bg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Master text</a:t>
            </a:r>
            <a:br>
              <a:rPr lang="en-GB" noProof="0"/>
            </a:br>
            <a:r>
              <a:rPr lang="en-GB" noProof="0"/>
              <a:t>styles</a:t>
            </a:r>
          </a:p>
        </p:txBody>
      </p:sp>
      <p:sp>
        <p:nvSpPr>
          <p:cNvPr id="28" name="Picture Placeholder 12">
            <a:extLst>
              <a:ext uri="{FF2B5EF4-FFF2-40B4-BE49-F238E27FC236}">
                <a16:creationId xmlns:a16="http://schemas.microsoft.com/office/drawing/2014/main" id="{64125935-B0D3-4ABD-9BBA-A60E46D2C55C}"/>
              </a:ext>
            </a:extLst>
          </p:cNvPr>
          <p:cNvSpPr>
            <a:spLocks noGrp="1"/>
          </p:cNvSpPr>
          <p:nvPr>
            <p:ph type="pic" sz="quarter" idx="43"/>
          </p:nvPr>
        </p:nvSpPr>
        <p:spPr>
          <a:xfrm>
            <a:off x="4946407" y="3731781"/>
            <a:ext cx="2048256" cy="896112"/>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a:p>
        </p:txBody>
      </p:sp>
      <p:sp>
        <p:nvSpPr>
          <p:cNvPr id="29" name="Text Placeholder 3">
            <a:extLst>
              <a:ext uri="{FF2B5EF4-FFF2-40B4-BE49-F238E27FC236}">
                <a16:creationId xmlns:a16="http://schemas.microsoft.com/office/drawing/2014/main" id="{47D3BA4D-FA26-44C8-B927-E42CC8E67B79}"/>
              </a:ext>
            </a:extLst>
          </p:cNvPr>
          <p:cNvSpPr>
            <a:spLocks noGrp="1"/>
          </p:cNvSpPr>
          <p:nvPr>
            <p:ph type="body" sz="half" idx="45" hasCustomPrompt="1"/>
          </p:nvPr>
        </p:nvSpPr>
        <p:spPr>
          <a:xfrm>
            <a:off x="7900319" y="3054194"/>
            <a:ext cx="2197045" cy="618756"/>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Edit Master text styles</a:t>
            </a:r>
          </a:p>
        </p:txBody>
      </p:sp>
      <p:sp>
        <p:nvSpPr>
          <p:cNvPr id="30" name="Text Placeholder 3">
            <a:extLst>
              <a:ext uri="{FF2B5EF4-FFF2-40B4-BE49-F238E27FC236}">
                <a16:creationId xmlns:a16="http://schemas.microsoft.com/office/drawing/2014/main" id="{2D2A84D7-2523-470B-A3C0-0140355D4F68}"/>
              </a:ext>
            </a:extLst>
          </p:cNvPr>
          <p:cNvSpPr>
            <a:spLocks noGrp="1"/>
          </p:cNvSpPr>
          <p:nvPr>
            <p:ph type="body" sz="half" idx="46" hasCustomPrompt="1"/>
          </p:nvPr>
        </p:nvSpPr>
        <p:spPr>
          <a:xfrm>
            <a:off x="8454220" y="2023761"/>
            <a:ext cx="1943702" cy="982274"/>
          </a:xfrm>
        </p:spPr>
        <p:txBody>
          <a:bodyPr lIns="0" rIns="0" bIns="0" rtlCol="0" anchor="ctr" anchorCtr="0">
            <a:normAutofit/>
          </a:bodyPr>
          <a:lstStyle>
            <a:lvl1pPr marL="0" indent="0">
              <a:spcBef>
                <a:spcPts val="0"/>
              </a:spcBef>
              <a:buNone/>
              <a:defRPr lang="en-US" sz="2000" b="1" kern="1200" dirty="0">
                <a:solidFill>
                  <a:schemeClr val="bg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Master text</a:t>
            </a:r>
            <a:br>
              <a:rPr lang="en-GB" noProof="0"/>
            </a:br>
            <a:r>
              <a:rPr lang="en-GB" noProof="0"/>
              <a:t>styles</a:t>
            </a:r>
          </a:p>
        </p:txBody>
      </p:sp>
      <p:sp>
        <p:nvSpPr>
          <p:cNvPr id="32" name="Text Placeholder 3">
            <a:extLst>
              <a:ext uri="{FF2B5EF4-FFF2-40B4-BE49-F238E27FC236}">
                <a16:creationId xmlns:a16="http://schemas.microsoft.com/office/drawing/2014/main" id="{55D1A91B-BB99-4DC7-B8F5-55514B49A9D1}"/>
              </a:ext>
            </a:extLst>
          </p:cNvPr>
          <p:cNvSpPr>
            <a:spLocks noGrp="1"/>
          </p:cNvSpPr>
          <p:nvPr>
            <p:ph type="body" sz="half" idx="49" hasCustomPrompt="1"/>
          </p:nvPr>
        </p:nvSpPr>
        <p:spPr>
          <a:xfrm>
            <a:off x="7900319" y="4671712"/>
            <a:ext cx="2223939"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Edit Master text styles</a:t>
            </a:r>
          </a:p>
        </p:txBody>
      </p:sp>
      <p:sp>
        <p:nvSpPr>
          <p:cNvPr id="33" name="Text Placeholder 3">
            <a:extLst>
              <a:ext uri="{FF2B5EF4-FFF2-40B4-BE49-F238E27FC236}">
                <a16:creationId xmlns:a16="http://schemas.microsoft.com/office/drawing/2014/main" id="{FFAB2C75-BBBF-4A4D-A633-7CEFFABAFE32}"/>
              </a:ext>
            </a:extLst>
          </p:cNvPr>
          <p:cNvSpPr>
            <a:spLocks noGrp="1"/>
          </p:cNvSpPr>
          <p:nvPr>
            <p:ph type="body" sz="half" idx="51" hasCustomPrompt="1"/>
          </p:nvPr>
        </p:nvSpPr>
        <p:spPr>
          <a:xfrm>
            <a:off x="4940427" y="4830765"/>
            <a:ext cx="2048256"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Edit Master text styles</a:t>
            </a:r>
          </a:p>
        </p:txBody>
      </p:sp>
      <p:sp>
        <p:nvSpPr>
          <p:cNvPr id="34" name="Text Placeholder 7">
            <a:extLst>
              <a:ext uri="{FF2B5EF4-FFF2-40B4-BE49-F238E27FC236}">
                <a16:creationId xmlns:a16="http://schemas.microsoft.com/office/drawing/2014/main" id="{83CD3289-0FBC-4854-8EB2-ADD41F89CA4F}"/>
              </a:ext>
            </a:extLst>
          </p:cNvPr>
          <p:cNvSpPr>
            <a:spLocks noGrp="1"/>
          </p:cNvSpPr>
          <p:nvPr>
            <p:ph type="body" sz="quarter" idx="25" hasCustomPrompt="1"/>
          </p:nvPr>
        </p:nvSpPr>
        <p:spPr>
          <a:xfrm>
            <a:off x="823358" y="2023413"/>
            <a:ext cx="558402" cy="896112"/>
          </a:xfrm>
        </p:spPr>
        <p:txBody>
          <a:bodyPr lIns="0" tIns="0" rIns="0" bIns="0" rtlCol="0">
            <a:noAutofit/>
          </a:bodyPr>
          <a:lstStyle>
            <a:lvl1pPr marL="0" indent="0" algn="l">
              <a:buNone/>
              <a:defRPr sz="7000" b="1">
                <a:ln>
                  <a:solidFill>
                    <a:schemeClr val="tx1"/>
                  </a:solidFill>
                </a:ln>
                <a:noFill/>
                <a:latin typeface="+mj-lt"/>
                <a:ea typeface="Tahoma" panose="020B0604030504040204" pitchFamily="34" charset="0"/>
                <a:cs typeface="Tahoma" panose="020B0604030504040204" pitchFamily="34" charset="0"/>
              </a:defRPr>
            </a:lvl1pPr>
          </a:lstStyle>
          <a:p>
            <a:pPr lvl="0" rtl="0"/>
            <a:r>
              <a:rPr lang="en-GB" noProof="0"/>
              <a:t>1</a:t>
            </a:r>
          </a:p>
        </p:txBody>
      </p:sp>
      <p:sp>
        <p:nvSpPr>
          <p:cNvPr id="36" name="Text Placeholder 7">
            <a:extLst>
              <a:ext uri="{FF2B5EF4-FFF2-40B4-BE49-F238E27FC236}">
                <a16:creationId xmlns:a16="http://schemas.microsoft.com/office/drawing/2014/main" id="{2F18CD59-6602-4DEC-9B12-412E6BAF9283}"/>
              </a:ext>
            </a:extLst>
          </p:cNvPr>
          <p:cNvSpPr>
            <a:spLocks noGrp="1"/>
          </p:cNvSpPr>
          <p:nvPr>
            <p:ph type="body" sz="quarter" idx="52" hasCustomPrompt="1"/>
          </p:nvPr>
        </p:nvSpPr>
        <p:spPr>
          <a:xfrm>
            <a:off x="4912823" y="1999493"/>
            <a:ext cx="558402" cy="896112"/>
          </a:xfrm>
        </p:spPr>
        <p:txBody>
          <a:bodyPr lIns="0" tIns="0" rIns="0" bIns="0" rtlCol="0">
            <a:noAutofit/>
          </a:bodyPr>
          <a:lstStyle>
            <a:lvl1pPr marL="0" indent="0" algn="l">
              <a:buNone/>
              <a:defRPr lang="ru-RU" sz="7000" b="1" kern="1200" dirty="0">
                <a:ln>
                  <a:solidFill>
                    <a:schemeClr val="tx1"/>
                  </a:solidFill>
                </a:ln>
                <a:noFill/>
                <a:latin typeface="+mj-lt"/>
                <a:ea typeface="Tahoma" panose="020B0604030504040204" pitchFamily="34" charset="0"/>
                <a:cs typeface="Tahoma" panose="020B060403050404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noProof="0"/>
              <a:t>1</a:t>
            </a:r>
          </a:p>
        </p:txBody>
      </p:sp>
      <p:sp>
        <p:nvSpPr>
          <p:cNvPr id="37" name="Text Placeholder 7">
            <a:extLst>
              <a:ext uri="{FF2B5EF4-FFF2-40B4-BE49-F238E27FC236}">
                <a16:creationId xmlns:a16="http://schemas.microsoft.com/office/drawing/2014/main" id="{88B09568-0B94-4B51-BE65-A72C65C3D7DA}"/>
              </a:ext>
            </a:extLst>
          </p:cNvPr>
          <p:cNvSpPr>
            <a:spLocks noGrp="1"/>
          </p:cNvSpPr>
          <p:nvPr>
            <p:ph type="body" sz="quarter" idx="53" hasCustomPrompt="1"/>
          </p:nvPr>
        </p:nvSpPr>
        <p:spPr>
          <a:xfrm>
            <a:off x="7873424" y="2002966"/>
            <a:ext cx="558402" cy="896112"/>
          </a:xfrm>
        </p:spPr>
        <p:txBody>
          <a:bodyPr lIns="0" tIns="0" rIns="0" bIns="0" rtlCol="0">
            <a:noAutofit/>
          </a:bodyPr>
          <a:lstStyle>
            <a:lvl1pPr marL="0" indent="0" algn="l">
              <a:buNone/>
              <a:defRPr lang="ru-RU" sz="7000" b="1" kern="1200" dirty="0">
                <a:ln>
                  <a:solidFill>
                    <a:schemeClr val="tx1"/>
                  </a:solidFill>
                </a:ln>
                <a:noFill/>
                <a:latin typeface="+mj-lt"/>
                <a:ea typeface="Tahoma" panose="020B0604030504040204" pitchFamily="34" charset="0"/>
                <a:cs typeface="Tahoma" panose="020B060403050404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noProof="0"/>
              <a:t>1</a:t>
            </a:r>
          </a:p>
        </p:txBody>
      </p:sp>
      <p:sp>
        <p:nvSpPr>
          <p:cNvPr id="40" name="Text Placeholder 3">
            <a:extLst>
              <a:ext uri="{FF2B5EF4-FFF2-40B4-BE49-F238E27FC236}">
                <a16:creationId xmlns:a16="http://schemas.microsoft.com/office/drawing/2014/main" id="{315834F5-9ACD-4898-B96E-8C732881FF01}"/>
              </a:ext>
            </a:extLst>
          </p:cNvPr>
          <p:cNvSpPr>
            <a:spLocks noGrp="1"/>
          </p:cNvSpPr>
          <p:nvPr>
            <p:ph type="body" sz="half" idx="50" hasCustomPrompt="1"/>
          </p:nvPr>
        </p:nvSpPr>
        <p:spPr>
          <a:xfrm>
            <a:off x="2359124" y="5706529"/>
            <a:ext cx="8993089" cy="365122"/>
          </a:xfrm>
        </p:spPr>
        <p:txBody>
          <a:bodyPr lIns="0" tIns="0" rIns="0" bIns="0" rtlCol="0" anchor="t" anchorCtr="0">
            <a:normAutofit/>
          </a:bodyPr>
          <a:lstStyle>
            <a:lvl1pPr marL="0" indent="0" algn="r">
              <a:lnSpc>
                <a:spcPct val="100000"/>
              </a:lnSpc>
              <a:spcBef>
                <a:spcPts val="0"/>
              </a:spcBef>
              <a:buNone/>
              <a:defRPr lang="en-US" sz="1400" i="0" kern="120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38" name="Title 1">
            <a:extLst>
              <a:ext uri="{FF2B5EF4-FFF2-40B4-BE49-F238E27FC236}">
                <a16:creationId xmlns:a16="http://schemas.microsoft.com/office/drawing/2014/main" id="{7E5CF6DE-4761-4BA5-A429-30AC8BBAD45B}"/>
              </a:ext>
            </a:extLst>
          </p:cNvPr>
          <p:cNvSpPr>
            <a:spLocks noGrp="1"/>
          </p:cNvSpPr>
          <p:nvPr>
            <p:ph type="title" hasCustomPrompt="1"/>
          </p:nvPr>
        </p:nvSpPr>
        <p:spPr>
          <a:xfrm>
            <a:off x="839789" y="780001"/>
            <a:ext cx="10512424" cy="606677"/>
          </a:xfrm>
        </p:spPr>
        <p:txBody>
          <a:bodyPr lIns="0" tIns="0" rIns="0" bIns="0" rtlCol="0" anchor="t" anchorCtr="0">
            <a:normAutofit/>
          </a:bodyPr>
          <a:lstStyle>
            <a:lvl1pPr marL="0" algn="r" defTabSz="914400" rtl="0" eaLnBrk="1" latinLnBrk="0" hangingPunct="1">
              <a:lnSpc>
                <a:spcPct val="90000"/>
              </a:lnSpc>
              <a:spcBef>
                <a:spcPct val="0"/>
              </a:spcBef>
              <a:buNone/>
              <a:defRPr lang="ru-RU" sz="3600" b="1" kern="1200" dirty="0">
                <a:solidFill>
                  <a:schemeClr val="bg2"/>
                </a:solidFill>
                <a:latin typeface="+mj-lt"/>
                <a:ea typeface="+mj-ea"/>
                <a:cs typeface="+mj-cs"/>
              </a:defRPr>
            </a:lvl1pPr>
          </a:lstStyle>
          <a:p>
            <a:pPr rtl="0"/>
            <a:r>
              <a:rPr lang="en-GB" noProof="0"/>
              <a:t>HOW TO USE THIS TEMPLATE</a:t>
            </a:r>
          </a:p>
        </p:txBody>
      </p:sp>
      <p:sp>
        <p:nvSpPr>
          <p:cNvPr id="41" name="Picture Placeholder 9">
            <a:extLst>
              <a:ext uri="{FF2B5EF4-FFF2-40B4-BE49-F238E27FC236}">
                <a16:creationId xmlns:a16="http://schemas.microsoft.com/office/drawing/2014/main" id="{8A4896B5-1C5E-47F0-8F0C-4EF97E356C86}"/>
              </a:ext>
            </a:extLst>
          </p:cNvPr>
          <p:cNvSpPr>
            <a:spLocks noGrp="1"/>
          </p:cNvSpPr>
          <p:nvPr>
            <p:ph type="pic" sz="quarter" idx="13"/>
          </p:nvPr>
        </p:nvSpPr>
        <p:spPr>
          <a:xfrm>
            <a:off x="7900319" y="3779907"/>
            <a:ext cx="1481328" cy="758952"/>
          </a:xfrm>
        </p:spPr>
        <p:txBody>
          <a:bodyPr rtlCol="0" anchor="ctr" anchorCtr="0">
            <a:normAutofit/>
          </a:bodyPr>
          <a:lstStyle>
            <a:lvl1pPr marL="0" indent="0" algn="ctr">
              <a:buNone/>
              <a:defRPr sz="1400"/>
            </a:lvl1pPr>
          </a:lstStyle>
          <a:p>
            <a:pPr rtl="0"/>
            <a:r>
              <a:rPr lang="en-US" noProof="0"/>
              <a:t>Click icon to add picture</a:t>
            </a:r>
            <a:endParaRPr lang="en-GB" noProof="0"/>
          </a:p>
        </p:txBody>
      </p:sp>
      <p:grpSp>
        <p:nvGrpSpPr>
          <p:cNvPr id="31" name="Group 30">
            <a:extLst>
              <a:ext uri="{FF2B5EF4-FFF2-40B4-BE49-F238E27FC236}">
                <a16:creationId xmlns:a16="http://schemas.microsoft.com/office/drawing/2014/main" id="{D87F4783-C8BA-411C-A188-4A4DAED10C02}"/>
              </a:ext>
            </a:extLst>
          </p:cNvPr>
          <p:cNvGrpSpPr/>
          <p:nvPr userDrawn="1"/>
        </p:nvGrpSpPr>
        <p:grpSpPr>
          <a:xfrm flipH="1">
            <a:off x="4416000" y="1375202"/>
            <a:ext cx="7776000" cy="100800"/>
            <a:chOff x="-322289" y="3240138"/>
            <a:chExt cx="5070122" cy="100800"/>
          </a:xfrm>
        </p:grpSpPr>
        <p:cxnSp>
          <p:nvCxnSpPr>
            <p:cNvPr id="39" name="Straight Connector 38">
              <a:extLst>
                <a:ext uri="{FF2B5EF4-FFF2-40B4-BE49-F238E27FC236}">
                  <a16:creationId xmlns:a16="http://schemas.microsoft.com/office/drawing/2014/main" id="{959A2713-966D-4694-A067-D6BE1B2986D1}"/>
                </a:ext>
              </a:extLst>
            </p:cNvPr>
            <p:cNvCxnSpPr>
              <a:cxnSpLocks/>
            </p:cNvCxnSpPr>
            <p:nvPr userDrawn="1"/>
          </p:nvCxnSpPr>
          <p:spPr>
            <a:xfrm>
              <a:off x="-322289" y="3290538"/>
              <a:ext cx="5070122"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Oval 41">
              <a:extLst>
                <a:ext uri="{FF2B5EF4-FFF2-40B4-BE49-F238E27FC236}">
                  <a16:creationId xmlns:a16="http://schemas.microsoft.com/office/drawing/2014/main" id="{FCA15F19-C2FE-4F13-9359-69E884CA83B9}"/>
                </a:ext>
              </a:extLst>
            </p:cNvPr>
            <p:cNvSpPr/>
            <p:nvPr userDrawn="1"/>
          </p:nvSpPr>
          <p:spPr>
            <a:xfrm>
              <a:off x="4682109" y="3240138"/>
              <a:ext cx="65724" cy="100800"/>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Tree>
    <p:extLst>
      <p:ext uri="{BB962C8B-B14F-4D97-AF65-F5344CB8AC3E}">
        <p14:creationId xmlns:p14="http://schemas.microsoft.com/office/powerpoint/2010/main" val="32535776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8196A9-689D-4410-BFC0-7ACB19755A0C}"/>
              </a:ext>
            </a:extLst>
          </p:cNvPr>
          <p:cNvSpPr/>
          <p:nvPr userDrawn="1"/>
        </p:nvSpPr>
        <p:spPr>
          <a:xfrm>
            <a:off x="0" y="0"/>
            <a:ext cx="12192000" cy="4416552"/>
          </a:xfrm>
          <a:prstGeom prst="rect">
            <a:avLst/>
          </a:prstGeom>
          <a:blipFill>
            <a:blip r:embed="rId2"/>
            <a:srcRect/>
            <a:stretch>
              <a:fillRect l="-842" r="-84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sp>
        <p:nvSpPr>
          <p:cNvPr id="2" name="Title 1">
            <a:extLst>
              <a:ext uri="{FF2B5EF4-FFF2-40B4-BE49-F238E27FC236}">
                <a16:creationId xmlns:a16="http://schemas.microsoft.com/office/drawing/2014/main" id="{129BFEAD-57CF-438A-8084-C5AC7F47E544}"/>
              </a:ext>
            </a:extLst>
          </p:cNvPr>
          <p:cNvSpPr>
            <a:spLocks noGrp="1"/>
          </p:cNvSpPr>
          <p:nvPr>
            <p:ph type="ctrTitle" hasCustomPrompt="1"/>
          </p:nvPr>
        </p:nvSpPr>
        <p:spPr>
          <a:xfrm>
            <a:off x="1524000" y="2462986"/>
            <a:ext cx="9144000" cy="1786094"/>
          </a:xfrm>
        </p:spPr>
        <p:txBody>
          <a:bodyPr rtlCol="0" anchor="b"/>
          <a:lstStyle>
            <a:lvl1pPr algn="ctr">
              <a:defRPr sz="6000"/>
            </a:lvl1pPr>
          </a:lstStyle>
          <a:p>
            <a:pPr rtl="0"/>
            <a:r>
              <a:rPr lang="en-GB" noProof="0"/>
              <a:t>CLICK TO EDIT MASTER TITLE STYLE</a:t>
            </a:r>
          </a:p>
        </p:txBody>
      </p:sp>
      <p:sp>
        <p:nvSpPr>
          <p:cNvPr id="4" name="Date Placeholder 3">
            <a:extLst>
              <a:ext uri="{FF2B5EF4-FFF2-40B4-BE49-F238E27FC236}">
                <a16:creationId xmlns:a16="http://schemas.microsoft.com/office/drawing/2014/main" id="{7E17A3CB-B083-4E49-9123-A5E47559DCDB}"/>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A8C4102C-4609-416C-A808-0FFE0051DAA1}"/>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D7BCC5D-6F2C-472F-BD4C-4096793DFC24}"/>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sp>
        <p:nvSpPr>
          <p:cNvPr id="7" name="Rectangle 6">
            <a:extLst>
              <a:ext uri="{FF2B5EF4-FFF2-40B4-BE49-F238E27FC236}">
                <a16:creationId xmlns:a16="http://schemas.microsoft.com/office/drawing/2014/main" id="{7BE854BB-FA44-4CAB-85DF-F5C412560348}"/>
              </a:ext>
            </a:extLst>
          </p:cNvPr>
          <p:cNvSpPr/>
          <p:nvPr userDrawn="1"/>
        </p:nvSpPr>
        <p:spPr>
          <a:xfrm>
            <a:off x="0" y="4416552"/>
            <a:ext cx="12192000" cy="2441448"/>
          </a:xfrm>
          <a:prstGeom prst="rect">
            <a:avLst/>
          </a:prstGeom>
          <a:gradFill flip="none" rotWithShape="1">
            <a:gsLst>
              <a:gs pos="0">
                <a:schemeClr val="accent2"/>
              </a:gs>
              <a:gs pos="34000">
                <a:srgbClr val="0F1722"/>
              </a:gs>
              <a:gs pos="69000">
                <a:srgbClr val="0F1722"/>
              </a:gs>
              <a:gs pos="100000">
                <a:schemeClr val="accent5"/>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Subtitle 2">
            <a:extLst>
              <a:ext uri="{FF2B5EF4-FFF2-40B4-BE49-F238E27FC236}">
                <a16:creationId xmlns:a16="http://schemas.microsoft.com/office/drawing/2014/main" id="{389BFFF1-5465-4317-B9DB-C23A5B1D76EF}"/>
              </a:ext>
            </a:extLst>
          </p:cNvPr>
          <p:cNvSpPr>
            <a:spLocks noGrp="1"/>
          </p:cNvSpPr>
          <p:nvPr>
            <p:ph type="subTitle" idx="1"/>
          </p:nvPr>
        </p:nvSpPr>
        <p:spPr>
          <a:xfrm>
            <a:off x="1524000" y="4734696"/>
            <a:ext cx="9144000" cy="459798"/>
          </a:xfrm>
        </p:spPr>
        <p:txBody>
          <a:bodyPr lIns="0" tIns="0" rIns="0" bIns="0" rtlCol="0">
            <a:normAutofit/>
          </a:bodyPr>
          <a:lstStyle>
            <a:lvl1pPr marL="0" indent="0" algn="ctr">
              <a:lnSpc>
                <a:spcPct val="100000"/>
              </a:lnSpc>
              <a:spcBef>
                <a:spcPts val="0"/>
              </a:spcBef>
              <a:buNone/>
              <a:defRPr sz="2800" b="1">
                <a:latin typeface="+mn-lt"/>
                <a:cs typeface="Segoe UI Semibold" panose="020B07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grpSp>
        <p:nvGrpSpPr>
          <p:cNvPr id="15" name="Group 14">
            <a:extLst>
              <a:ext uri="{FF2B5EF4-FFF2-40B4-BE49-F238E27FC236}">
                <a16:creationId xmlns:a16="http://schemas.microsoft.com/office/drawing/2014/main" id="{676B4374-8F24-43DE-860D-E5C6EA850AB4}"/>
              </a:ext>
            </a:extLst>
          </p:cNvPr>
          <p:cNvGrpSpPr/>
          <p:nvPr userDrawn="1"/>
        </p:nvGrpSpPr>
        <p:grpSpPr>
          <a:xfrm>
            <a:off x="3619265" y="2253996"/>
            <a:ext cx="4953471" cy="100584"/>
            <a:chOff x="3631692" y="2253996"/>
            <a:chExt cx="4953471" cy="100584"/>
          </a:xfrm>
        </p:grpSpPr>
        <p:sp>
          <p:nvSpPr>
            <p:cNvPr id="11" name="Oval 10">
              <a:extLst>
                <a:ext uri="{FF2B5EF4-FFF2-40B4-BE49-F238E27FC236}">
                  <a16:creationId xmlns:a16="http://schemas.microsoft.com/office/drawing/2014/main" id="{585C7755-9394-4129-AB48-1AC32DA80C75}"/>
                </a:ext>
              </a:extLst>
            </p:cNvPr>
            <p:cNvSpPr/>
            <p:nvPr userDrawn="1"/>
          </p:nvSpPr>
          <p:spPr>
            <a:xfrm>
              <a:off x="3631692" y="2253996"/>
              <a:ext cx="100584"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64C71ABE-575A-48CF-82B1-EDE8535F3993}"/>
                </a:ext>
              </a:extLst>
            </p:cNvPr>
            <p:cNvCxnSpPr/>
            <p:nvPr userDrawn="1"/>
          </p:nvCxnSpPr>
          <p:spPr>
            <a:xfrm>
              <a:off x="3681984" y="2307679"/>
              <a:ext cx="4828032"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E3C1EA63-78B2-4715-B4DC-63D98AC7F354}"/>
                </a:ext>
              </a:extLst>
            </p:cNvPr>
            <p:cNvSpPr/>
            <p:nvPr userDrawn="1"/>
          </p:nvSpPr>
          <p:spPr>
            <a:xfrm>
              <a:off x="8484579" y="2253996"/>
              <a:ext cx="100584"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16" name="Group 15">
            <a:extLst>
              <a:ext uri="{FF2B5EF4-FFF2-40B4-BE49-F238E27FC236}">
                <a16:creationId xmlns:a16="http://schemas.microsoft.com/office/drawing/2014/main" id="{E9BB74A1-0BEA-4AD8-8138-0641A45D8B40}"/>
              </a:ext>
            </a:extLst>
          </p:cNvPr>
          <p:cNvGrpSpPr/>
          <p:nvPr userDrawn="1"/>
        </p:nvGrpSpPr>
        <p:grpSpPr>
          <a:xfrm>
            <a:off x="4652581" y="5305363"/>
            <a:ext cx="2886839" cy="100584"/>
            <a:chOff x="3631690" y="2253996"/>
            <a:chExt cx="5028467" cy="100584"/>
          </a:xfrm>
        </p:grpSpPr>
        <p:sp>
          <p:nvSpPr>
            <p:cNvPr id="17" name="Oval 16">
              <a:extLst>
                <a:ext uri="{FF2B5EF4-FFF2-40B4-BE49-F238E27FC236}">
                  <a16:creationId xmlns:a16="http://schemas.microsoft.com/office/drawing/2014/main" id="{73D0026E-5270-4C52-A1AF-5631E8192DCD}"/>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8" name="Straight Connector 17">
              <a:extLst>
                <a:ext uri="{FF2B5EF4-FFF2-40B4-BE49-F238E27FC236}">
                  <a16:creationId xmlns:a16="http://schemas.microsoft.com/office/drawing/2014/main" id="{A6085D92-5F70-4097-A2FF-C15B13788D08}"/>
                </a:ext>
              </a:extLst>
            </p:cNvPr>
            <p:cNvCxnSpPr/>
            <p:nvPr userDrawn="1"/>
          </p:nvCxnSpPr>
          <p:spPr>
            <a:xfrm>
              <a:off x="3681984" y="2307679"/>
              <a:ext cx="4828032"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BE68EB6C-48D0-4EBF-8541-926D16790F52}"/>
                </a:ext>
              </a:extLst>
            </p:cNvPr>
            <p:cNvSpPr/>
            <p:nvPr userDrawn="1"/>
          </p:nvSpPr>
          <p:spPr>
            <a:xfrm>
              <a:off x="8484578" y="2253996"/>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Tree>
    <p:extLst>
      <p:ext uri="{BB962C8B-B14F-4D97-AF65-F5344CB8AC3E}">
        <p14:creationId xmlns:p14="http://schemas.microsoft.com/office/powerpoint/2010/main" val="13641896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5015858-8549-49EA-BB83-070E0D9D4890}"/>
              </a:ext>
            </a:extLst>
          </p:cNvPr>
          <p:cNvSpPr/>
          <p:nvPr userDrawn="1"/>
        </p:nvSpPr>
        <p:spPr>
          <a:xfrm>
            <a:off x="6083808" y="0"/>
            <a:ext cx="6108192" cy="6858000"/>
          </a:xfrm>
          <a:prstGeom prst="rect">
            <a:avLst/>
          </a:prstGeom>
          <a:gradFill flip="none" rotWithShape="1">
            <a:gsLst>
              <a:gs pos="0">
                <a:schemeClr val="accent2"/>
              </a:gs>
              <a:gs pos="36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2206FBAC-B8FD-4768-B682-E0B93BA33105}"/>
              </a:ext>
            </a:extLst>
          </p:cNvPr>
          <p:cNvSpPr>
            <a:spLocks noGrp="1"/>
          </p:cNvSpPr>
          <p:nvPr>
            <p:ph type="title" hasCustomPrompt="1"/>
          </p:nvPr>
        </p:nvSpPr>
        <p:spPr>
          <a:xfrm>
            <a:off x="6769768" y="2133599"/>
            <a:ext cx="4618957" cy="2492461"/>
          </a:xfrm>
        </p:spPr>
        <p:txBody>
          <a:bodyPr lIns="0" tIns="0" rIns="0" bIns="0" rtlCol="0" anchor="b" anchorCtr="0">
            <a:noAutofit/>
          </a:bodyPr>
          <a:lstStyle>
            <a:lvl1pPr>
              <a:defRPr sz="6000"/>
            </a:lvl1pPr>
          </a:lstStyle>
          <a:p>
            <a:pPr rtl="0"/>
            <a:r>
              <a:rPr lang="en-GB" noProof="0"/>
              <a:t>PITCH</a:t>
            </a:r>
            <a:br>
              <a:rPr lang="en-GB" noProof="0"/>
            </a:br>
            <a:r>
              <a:rPr lang="en-GB" noProof="0"/>
              <a:t>DECK</a:t>
            </a:r>
            <a:br>
              <a:rPr lang="en-GB" noProof="0"/>
            </a:br>
            <a:r>
              <a:rPr lang="en-GB" noProof="0"/>
              <a:t>TITLE</a:t>
            </a:r>
          </a:p>
        </p:txBody>
      </p:sp>
      <p:sp>
        <p:nvSpPr>
          <p:cNvPr id="4" name="Date Placeholder 3">
            <a:extLst>
              <a:ext uri="{FF2B5EF4-FFF2-40B4-BE49-F238E27FC236}">
                <a16:creationId xmlns:a16="http://schemas.microsoft.com/office/drawing/2014/main" id="{2472534F-03A6-408A-9BF1-303D0A440BA4}"/>
              </a:ext>
            </a:extLst>
          </p:cNvPr>
          <p:cNvSpPr>
            <a:spLocks noGrp="1"/>
          </p:cNvSpPr>
          <p:nvPr>
            <p:ph type="dt" sz="half" idx="10"/>
          </p:nvPr>
        </p:nvSpPr>
        <p:spPr/>
        <p:txBody>
          <a:bodyPr rtlCol="0"/>
          <a:lstStyle/>
          <a:p>
            <a:pPr rtl="0"/>
            <a:r>
              <a:rPr lang="en-GB" noProof="0"/>
              <a:t>DD/MM/20XX</a:t>
            </a:r>
          </a:p>
        </p:txBody>
      </p:sp>
      <p:sp>
        <p:nvSpPr>
          <p:cNvPr id="5" name="Footer Placeholder 4">
            <a:extLst>
              <a:ext uri="{FF2B5EF4-FFF2-40B4-BE49-F238E27FC236}">
                <a16:creationId xmlns:a16="http://schemas.microsoft.com/office/drawing/2014/main" id="{0A24E181-0C50-4F43-A5A7-6FDD1500C708}"/>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13A749CC-EB55-4FEF-AA4C-9A9C6E2AA9C0}"/>
              </a:ext>
            </a:extLst>
          </p:cNvPr>
          <p:cNvSpPr>
            <a:spLocks noGrp="1"/>
          </p:cNvSpPr>
          <p:nvPr>
            <p:ph type="sldNum" sz="quarter" idx="12"/>
          </p:nvPr>
        </p:nvSpPr>
        <p:spPr/>
        <p:txBody>
          <a:bodyPr rtlCol="0"/>
          <a:lstStyle/>
          <a:p>
            <a:pPr rtl="0"/>
            <a:fld id="{8D581BC7-E183-40DB-AC97-C19EA4EB8894}" type="slidenum">
              <a:rPr lang="en-GB" noProof="0" smtClean="0"/>
              <a:t>‹#›</a:t>
            </a:fld>
            <a:endParaRPr lang="en-GB" noProof="0"/>
          </a:p>
        </p:txBody>
      </p:sp>
      <p:grpSp>
        <p:nvGrpSpPr>
          <p:cNvPr id="9" name="Group 8">
            <a:extLst>
              <a:ext uri="{FF2B5EF4-FFF2-40B4-BE49-F238E27FC236}">
                <a16:creationId xmlns:a16="http://schemas.microsoft.com/office/drawing/2014/main" id="{6F3E26A6-6962-4A35-AA86-805537D45296}"/>
              </a:ext>
            </a:extLst>
          </p:cNvPr>
          <p:cNvGrpSpPr/>
          <p:nvPr userDrawn="1"/>
        </p:nvGrpSpPr>
        <p:grpSpPr>
          <a:xfrm>
            <a:off x="6769768" y="1947412"/>
            <a:ext cx="2520148" cy="102440"/>
            <a:chOff x="3631690" y="2252140"/>
            <a:chExt cx="4389743" cy="102440"/>
          </a:xfrm>
        </p:grpSpPr>
        <p:sp>
          <p:nvSpPr>
            <p:cNvPr id="10" name="Oval 9">
              <a:extLst>
                <a:ext uri="{FF2B5EF4-FFF2-40B4-BE49-F238E27FC236}">
                  <a16:creationId xmlns:a16="http://schemas.microsoft.com/office/drawing/2014/main" id="{681504C4-12AC-4251-8E47-0089784BDB9B}"/>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192040D0-01C2-4643-8F84-3B8F334E545C}"/>
                </a:ext>
              </a:extLst>
            </p:cNvPr>
            <p:cNvCxnSpPr/>
            <p:nvPr userDrawn="1"/>
          </p:nvCxnSpPr>
          <p:spPr>
            <a:xfrm>
              <a:off x="3681984" y="2307679"/>
              <a:ext cx="4201365"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7ED601E9-2BFC-460B-A2A8-69A787A4988E}"/>
                </a:ext>
              </a:extLst>
            </p:cNvPr>
            <p:cNvSpPr/>
            <p:nvPr userDrawn="1"/>
          </p:nvSpPr>
          <p:spPr>
            <a:xfrm>
              <a:off x="7845854" y="2252140"/>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13" name="Group 12">
            <a:extLst>
              <a:ext uri="{FF2B5EF4-FFF2-40B4-BE49-F238E27FC236}">
                <a16:creationId xmlns:a16="http://schemas.microsoft.com/office/drawing/2014/main" id="{BB49A8A6-FEDB-4D20-B581-A84DB8EFE977}"/>
              </a:ext>
            </a:extLst>
          </p:cNvPr>
          <p:cNvGrpSpPr/>
          <p:nvPr userDrawn="1"/>
        </p:nvGrpSpPr>
        <p:grpSpPr>
          <a:xfrm>
            <a:off x="6769768" y="4654084"/>
            <a:ext cx="2520148" cy="100584"/>
            <a:chOff x="3631690" y="2253996"/>
            <a:chExt cx="4389742" cy="100584"/>
          </a:xfrm>
        </p:grpSpPr>
        <p:sp>
          <p:nvSpPr>
            <p:cNvPr id="14" name="Oval 13">
              <a:extLst>
                <a:ext uri="{FF2B5EF4-FFF2-40B4-BE49-F238E27FC236}">
                  <a16:creationId xmlns:a16="http://schemas.microsoft.com/office/drawing/2014/main" id="{C2F65998-5EC3-446A-8307-1CF81A348CE3}"/>
                </a:ext>
              </a:extLst>
            </p:cNvPr>
            <p:cNvSpPr/>
            <p:nvPr userDrawn="1"/>
          </p:nvSpPr>
          <p:spPr>
            <a:xfrm>
              <a:off x="3631690" y="2253996"/>
              <a:ext cx="175203"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5" name="Straight Connector 14">
              <a:extLst>
                <a:ext uri="{FF2B5EF4-FFF2-40B4-BE49-F238E27FC236}">
                  <a16:creationId xmlns:a16="http://schemas.microsoft.com/office/drawing/2014/main" id="{7CC5D776-F60A-4A0C-AA7C-EFACDA2CEA88}"/>
                </a:ext>
              </a:extLst>
            </p:cNvPr>
            <p:cNvCxnSpPr/>
            <p:nvPr userDrawn="1"/>
          </p:nvCxnSpPr>
          <p:spPr>
            <a:xfrm>
              <a:off x="3681984" y="2307679"/>
              <a:ext cx="4201364" cy="0"/>
            </a:xfrm>
            <a:prstGeom prst="line">
              <a:avLst/>
            </a:prstGeom>
            <a:ln w="12700">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AEAFE309-55C5-409C-92ED-748307C74318}"/>
                </a:ext>
              </a:extLst>
            </p:cNvPr>
            <p:cNvSpPr/>
            <p:nvPr userDrawn="1"/>
          </p:nvSpPr>
          <p:spPr>
            <a:xfrm>
              <a:off x="7845853" y="2253996"/>
              <a:ext cx="175579" cy="100584"/>
            </a:xfrm>
            <a:prstGeom prst="ellips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17" name="Subtitle 2">
            <a:extLst>
              <a:ext uri="{FF2B5EF4-FFF2-40B4-BE49-F238E27FC236}">
                <a16:creationId xmlns:a16="http://schemas.microsoft.com/office/drawing/2014/main" id="{5B77B20B-76F5-4912-803D-5709F730D4FB}"/>
              </a:ext>
            </a:extLst>
          </p:cNvPr>
          <p:cNvSpPr>
            <a:spLocks noGrp="1"/>
          </p:cNvSpPr>
          <p:nvPr>
            <p:ph type="subTitle" idx="1"/>
          </p:nvPr>
        </p:nvSpPr>
        <p:spPr>
          <a:xfrm>
            <a:off x="6769767" y="4889444"/>
            <a:ext cx="4618957" cy="590626"/>
          </a:xfrm>
        </p:spPr>
        <p:txBody>
          <a:bodyPr lIns="0" tIns="0" rIns="0" bIns="0" rtlCol="0">
            <a:normAutofit/>
          </a:bodyPr>
          <a:lstStyle>
            <a:lvl1pPr marL="0" indent="0" algn="l">
              <a:lnSpc>
                <a:spcPct val="100000"/>
              </a:lnSpc>
              <a:spcBef>
                <a:spcPts val="0"/>
              </a:spcBef>
              <a:buNone/>
              <a:defRPr sz="2800" b="1">
                <a:latin typeface="+mn-lt"/>
                <a:cs typeface="Segoe UI Semibold" panose="020B07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Tree>
    <p:extLst>
      <p:ext uri="{BB962C8B-B14F-4D97-AF65-F5344CB8AC3E}">
        <p14:creationId xmlns:p14="http://schemas.microsoft.com/office/powerpoint/2010/main" val="37919589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16E3F0B-343E-4C97-A8D6-C47FCC915F74}"/>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7215E379-3C1C-4942-917E-02E25E8CB910}"/>
              </a:ext>
            </a:extLst>
          </p:cNvPr>
          <p:cNvSpPr>
            <a:spLocks noGrp="1"/>
          </p:cNvSpPr>
          <p:nvPr>
            <p:ph type="title"/>
          </p:nvPr>
        </p:nvSpPr>
        <p:spPr>
          <a:xfrm>
            <a:off x="838200" y="365126"/>
            <a:ext cx="10515600" cy="652969"/>
          </a:xfrm>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
        <p:nvSpPr>
          <p:cNvPr id="6" name="Content Placeholder 2">
            <a:extLst>
              <a:ext uri="{FF2B5EF4-FFF2-40B4-BE49-F238E27FC236}">
                <a16:creationId xmlns:a16="http://schemas.microsoft.com/office/drawing/2014/main" id="{DEA943F6-C418-4339-8C7E-A12127BDE29C}"/>
              </a:ext>
            </a:extLst>
          </p:cNvPr>
          <p:cNvSpPr>
            <a:spLocks noGrp="1"/>
          </p:cNvSpPr>
          <p:nvPr>
            <p:ph idx="1" hasCustomPrompt="1"/>
          </p:nvPr>
        </p:nvSpPr>
        <p:spPr>
          <a:xfrm>
            <a:off x="838200" y="1187777"/>
            <a:ext cx="10515600" cy="4534293"/>
          </a:xfrm>
        </p:spPr>
        <p:txBody>
          <a:bodyPr rtlCol="0"/>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7844681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6FE9A2-5CE4-4652-97CE-3FF947D5485F}"/>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7215E379-3C1C-4942-917E-02E25E8CB910}"/>
              </a:ext>
            </a:extLst>
          </p:cNvPr>
          <p:cNvSpPr>
            <a:spLocks noGrp="1"/>
          </p:cNvSpPr>
          <p:nvPr>
            <p:ph type="title"/>
          </p:nvPr>
        </p:nvSpPr>
        <p:spPr>
          <a:xfrm>
            <a:off x="838200" y="365126"/>
            <a:ext cx="10515600" cy="652969"/>
          </a:xfrm>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
        <p:nvSpPr>
          <p:cNvPr id="7" name="Content Placeholder 2">
            <a:extLst>
              <a:ext uri="{FF2B5EF4-FFF2-40B4-BE49-F238E27FC236}">
                <a16:creationId xmlns:a16="http://schemas.microsoft.com/office/drawing/2014/main" id="{3FD6D4E1-CC57-4556-9CB7-31B375477219}"/>
              </a:ext>
            </a:extLst>
          </p:cNvPr>
          <p:cNvSpPr>
            <a:spLocks noGrp="1"/>
          </p:cNvSpPr>
          <p:nvPr>
            <p:ph sz="half" idx="1" hasCustomPrompt="1"/>
          </p:nvPr>
        </p:nvSpPr>
        <p:spPr>
          <a:xfrm>
            <a:off x="838200" y="1159497"/>
            <a:ext cx="5181600" cy="4543719"/>
          </a:xfrm>
        </p:spPr>
        <p:txBody>
          <a:bodyPr rtlCol="0">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Content Placeholder 3">
            <a:extLst>
              <a:ext uri="{FF2B5EF4-FFF2-40B4-BE49-F238E27FC236}">
                <a16:creationId xmlns:a16="http://schemas.microsoft.com/office/drawing/2014/main" id="{2AE7A31C-D605-4363-B037-1938B9304C13}"/>
              </a:ext>
            </a:extLst>
          </p:cNvPr>
          <p:cNvSpPr>
            <a:spLocks noGrp="1"/>
          </p:cNvSpPr>
          <p:nvPr>
            <p:ph sz="half" idx="2" hasCustomPrompt="1"/>
          </p:nvPr>
        </p:nvSpPr>
        <p:spPr>
          <a:xfrm>
            <a:off x="6172200" y="1159497"/>
            <a:ext cx="5181600" cy="4543719"/>
          </a:xfrm>
        </p:spPr>
        <p:txBody>
          <a:bodyPr rtlCol="0">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8849159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B5E40D-C1A5-4C5A-BBA0-C3E41F028D01}"/>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7215E379-3C1C-4942-917E-02E25E8CB910}"/>
              </a:ext>
            </a:extLst>
          </p:cNvPr>
          <p:cNvSpPr>
            <a:spLocks noGrp="1"/>
          </p:cNvSpPr>
          <p:nvPr>
            <p:ph type="title"/>
          </p:nvPr>
        </p:nvSpPr>
        <p:spPr>
          <a:xfrm>
            <a:off x="838200" y="365126"/>
            <a:ext cx="10515600" cy="652969"/>
          </a:xfrm>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
        <p:nvSpPr>
          <p:cNvPr id="7" name="Text Placeholder 2">
            <a:extLst>
              <a:ext uri="{FF2B5EF4-FFF2-40B4-BE49-F238E27FC236}">
                <a16:creationId xmlns:a16="http://schemas.microsoft.com/office/drawing/2014/main" id="{85C650EE-495E-44EB-870B-AC85B18EBDB8}"/>
              </a:ext>
            </a:extLst>
          </p:cNvPr>
          <p:cNvSpPr>
            <a:spLocks noGrp="1"/>
          </p:cNvSpPr>
          <p:nvPr>
            <p:ph type="body" idx="1" hasCustomPrompt="1"/>
          </p:nvPr>
        </p:nvSpPr>
        <p:spPr>
          <a:xfrm>
            <a:off x="839788" y="1256955"/>
            <a:ext cx="5157787" cy="823912"/>
          </a:xfrm>
        </p:spPr>
        <p:txBody>
          <a:bodyPr rtlCol="0" anchor="b"/>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8" name="Content Placeholder 3">
            <a:extLst>
              <a:ext uri="{FF2B5EF4-FFF2-40B4-BE49-F238E27FC236}">
                <a16:creationId xmlns:a16="http://schemas.microsoft.com/office/drawing/2014/main" id="{77DCC2A5-8A6A-431F-BD6C-93E32539A0F4}"/>
              </a:ext>
            </a:extLst>
          </p:cNvPr>
          <p:cNvSpPr>
            <a:spLocks noGrp="1"/>
          </p:cNvSpPr>
          <p:nvPr>
            <p:ph sz="half" idx="2" hasCustomPrompt="1"/>
          </p:nvPr>
        </p:nvSpPr>
        <p:spPr>
          <a:xfrm>
            <a:off x="839788" y="2203414"/>
            <a:ext cx="5157787" cy="3397631"/>
          </a:xfrm>
        </p:spPr>
        <p:txBody>
          <a:bodyPr rtlCol="0">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9" name="Text Placeholder 4">
            <a:extLst>
              <a:ext uri="{FF2B5EF4-FFF2-40B4-BE49-F238E27FC236}">
                <a16:creationId xmlns:a16="http://schemas.microsoft.com/office/drawing/2014/main" id="{7FE620E9-8AD3-4771-8897-E65B461E2801}"/>
              </a:ext>
            </a:extLst>
          </p:cNvPr>
          <p:cNvSpPr>
            <a:spLocks noGrp="1"/>
          </p:cNvSpPr>
          <p:nvPr>
            <p:ph type="body" sz="quarter" idx="3" hasCustomPrompt="1"/>
          </p:nvPr>
        </p:nvSpPr>
        <p:spPr>
          <a:xfrm>
            <a:off x="6172200" y="1256955"/>
            <a:ext cx="5183188" cy="823912"/>
          </a:xfrm>
        </p:spPr>
        <p:txBody>
          <a:bodyPr rtlCol="0" anchor="b"/>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10" name="Content Placeholder 5">
            <a:extLst>
              <a:ext uri="{FF2B5EF4-FFF2-40B4-BE49-F238E27FC236}">
                <a16:creationId xmlns:a16="http://schemas.microsoft.com/office/drawing/2014/main" id="{B75F265B-9F81-4A64-A8D4-7D0A31CEA45A}"/>
              </a:ext>
            </a:extLst>
          </p:cNvPr>
          <p:cNvSpPr>
            <a:spLocks noGrp="1"/>
          </p:cNvSpPr>
          <p:nvPr>
            <p:ph sz="quarter" idx="4" hasCustomPrompt="1"/>
          </p:nvPr>
        </p:nvSpPr>
        <p:spPr>
          <a:xfrm>
            <a:off x="6172200" y="2203414"/>
            <a:ext cx="5183188" cy="3397631"/>
          </a:xfrm>
        </p:spPr>
        <p:txBody>
          <a:bodyPr rtlCol="0">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408030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16E3F0B-343E-4C97-A8D6-C47FCC915F74}"/>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
        <p:nvSpPr>
          <p:cNvPr id="8" name="Title 1">
            <a:extLst>
              <a:ext uri="{FF2B5EF4-FFF2-40B4-BE49-F238E27FC236}">
                <a16:creationId xmlns:a16="http://schemas.microsoft.com/office/drawing/2014/main" id="{8A02905C-2C7D-4445-B47F-3EBBA44657F7}"/>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17BC8A51-D50F-4F98-9402-8FF90BD2D1BE}"/>
              </a:ext>
            </a:extLst>
          </p:cNvPr>
          <p:cNvSpPr>
            <a:spLocks noGrp="1"/>
          </p:cNvSpPr>
          <p:nvPr>
            <p:ph type="body" sz="half" idx="2" hasCustomPrompt="1"/>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0" name="Content Placeholder 2">
            <a:extLst>
              <a:ext uri="{FF2B5EF4-FFF2-40B4-BE49-F238E27FC236}">
                <a16:creationId xmlns:a16="http://schemas.microsoft.com/office/drawing/2014/main" id="{3AE79E65-3D1E-4444-9BD4-8578BF0C6484}"/>
              </a:ext>
            </a:extLst>
          </p:cNvPr>
          <p:cNvSpPr>
            <a:spLocks noGrp="1"/>
          </p:cNvSpPr>
          <p:nvPr>
            <p:ph idx="1" hasCustomPrompt="1"/>
          </p:nvPr>
        </p:nvSpPr>
        <p:spPr>
          <a:xfrm>
            <a:off x="5183188" y="457201"/>
            <a:ext cx="6172200" cy="5403850"/>
          </a:xfrm>
        </p:spPr>
        <p:txBody>
          <a:bodyPr rtlCol="0">
            <a:normAutofit/>
          </a:bodyPr>
          <a:lstStyle>
            <a:lvl1pPr>
              <a:defRPr sz="2400">
                <a:solidFill>
                  <a:schemeClr val="bg2"/>
                </a:solidFill>
              </a:defRPr>
            </a:lvl1pPr>
            <a:lvl2pPr>
              <a:defRPr sz="2000">
                <a:solidFill>
                  <a:schemeClr val="bg2"/>
                </a:solidFill>
              </a:defRPr>
            </a:lvl2pPr>
            <a:lvl3pPr>
              <a:defRPr sz="1800">
                <a:solidFill>
                  <a:schemeClr val="bg2"/>
                </a:solidFill>
              </a:defRPr>
            </a:lvl3pPr>
            <a:lvl4pPr>
              <a:defRPr sz="1600">
                <a:solidFill>
                  <a:schemeClr val="bg2"/>
                </a:solidFill>
              </a:defRPr>
            </a:lvl4pPr>
            <a:lvl5pPr>
              <a:defRPr sz="1600">
                <a:solidFill>
                  <a:schemeClr val="bg2"/>
                </a:solidFill>
              </a:defRPr>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279995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16E3F0B-343E-4C97-A8D6-C47FCC915F74}"/>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
        <p:nvSpPr>
          <p:cNvPr id="8" name="Title 1">
            <a:extLst>
              <a:ext uri="{FF2B5EF4-FFF2-40B4-BE49-F238E27FC236}">
                <a16:creationId xmlns:a16="http://schemas.microsoft.com/office/drawing/2014/main" id="{8A02905C-2C7D-4445-B47F-3EBBA44657F7}"/>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17BC8A51-D50F-4F98-9402-8FF90BD2D1BE}"/>
              </a:ext>
            </a:extLst>
          </p:cNvPr>
          <p:cNvSpPr>
            <a:spLocks noGrp="1"/>
          </p:cNvSpPr>
          <p:nvPr>
            <p:ph type="body" sz="half" idx="2" hasCustomPrompt="1"/>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1" name="Picture Placeholder 2">
            <a:extLst>
              <a:ext uri="{FF2B5EF4-FFF2-40B4-BE49-F238E27FC236}">
                <a16:creationId xmlns:a16="http://schemas.microsoft.com/office/drawing/2014/main" id="{1D23A006-AC57-4A0B-BC20-6D226A80CC78}"/>
              </a:ext>
            </a:extLst>
          </p:cNvPr>
          <p:cNvSpPr>
            <a:spLocks noGrp="1"/>
          </p:cNvSpPr>
          <p:nvPr>
            <p:ph type="pic" idx="1"/>
          </p:nvPr>
        </p:nvSpPr>
        <p:spPr>
          <a:xfrm>
            <a:off x="5183188" y="457201"/>
            <a:ext cx="6172200" cy="5403850"/>
          </a:xfrm>
        </p:spPr>
        <p:txBody>
          <a:bodyPr rtlCol="0">
            <a:normAutofit/>
          </a:bodyPr>
          <a:lstStyle>
            <a:lvl1pPr marL="0" indent="0">
              <a:buNone/>
              <a:defRPr sz="2400">
                <a:solidFill>
                  <a:schemeClr val="bg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Tree>
    <p:extLst>
      <p:ext uri="{BB962C8B-B14F-4D97-AF65-F5344CB8AC3E}">
        <p14:creationId xmlns:p14="http://schemas.microsoft.com/office/powerpoint/2010/main" val="25853051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F05564D-C546-470F-B93C-274AA86CE01F}"/>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2" name="Title 1">
            <a:extLst>
              <a:ext uri="{FF2B5EF4-FFF2-40B4-BE49-F238E27FC236}">
                <a16:creationId xmlns:a16="http://schemas.microsoft.com/office/drawing/2014/main" id="{7215E379-3C1C-4942-917E-02E25E8CB910}"/>
              </a:ext>
            </a:extLst>
          </p:cNvPr>
          <p:cNvSpPr>
            <a:spLocks noGrp="1"/>
          </p:cNvSpPr>
          <p:nvPr>
            <p:ph type="title"/>
          </p:nvPr>
        </p:nvSpPr>
        <p:spPr>
          <a:xfrm>
            <a:off x="838200" y="365126"/>
            <a:ext cx="10515600" cy="652969"/>
          </a:xfrm>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Tree>
    <p:extLst>
      <p:ext uri="{BB962C8B-B14F-4D97-AF65-F5344CB8AC3E}">
        <p14:creationId xmlns:p14="http://schemas.microsoft.com/office/powerpoint/2010/main" val="8839916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9E60A5F-CE74-4F00-A5C2-F9742DDFFF1F}"/>
              </a:ext>
            </a:extLst>
          </p:cNvPr>
          <p:cNvSpPr/>
          <p:nvPr userDrawn="1"/>
        </p:nvSpPr>
        <p:spPr>
          <a:xfrm>
            <a:off x="0" y="0"/>
            <a:ext cx="12192000" cy="6858000"/>
          </a:xfrm>
          <a:prstGeom prst="rect">
            <a:avLst/>
          </a:prstGeom>
          <a:gradFill flip="none" rotWithShape="1">
            <a:gsLst>
              <a:gs pos="0">
                <a:schemeClr val="accent2"/>
              </a:gs>
              <a:gs pos="34000">
                <a:srgbClr val="0F1722"/>
              </a:gs>
              <a:gs pos="69000">
                <a:srgbClr val="0F1722"/>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rtl="0"/>
            <a:endParaRPr lang="en-GB" noProof="0"/>
          </a:p>
        </p:txBody>
      </p:sp>
      <p:sp>
        <p:nvSpPr>
          <p:cNvPr id="3" name="Date Placeholder 2">
            <a:extLst>
              <a:ext uri="{FF2B5EF4-FFF2-40B4-BE49-F238E27FC236}">
                <a16:creationId xmlns:a16="http://schemas.microsoft.com/office/drawing/2014/main" id="{046047C4-77C4-4E19-8DD7-2ED3165B7637}"/>
              </a:ext>
            </a:extLst>
          </p:cNvPr>
          <p:cNvSpPr>
            <a:spLocks noGrp="1"/>
          </p:cNvSpPr>
          <p:nvPr>
            <p:ph type="dt" sz="half" idx="10"/>
          </p:nvPr>
        </p:nvSpPr>
        <p:spPr/>
        <p:txBody>
          <a:bodyPr rtlCol="0"/>
          <a:lstStyle/>
          <a:p>
            <a:pPr rtl="0"/>
            <a:r>
              <a:rPr lang="en-GB" noProof="0"/>
              <a:t>DD/MM/20XX</a:t>
            </a:r>
          </a:p>
        </p:txBody>
      </p:sp>
      <p:sp>
        <p:nvSpPr>
          <p:cNvPr id="4" name="Footer Placeholder 3">
            <a:extLst>
              <a:ext uri="{FF2B5EF4-FFF2-40B4-BE49-F238E27FC236}">
                <a16:creationId xmlns:a16="http://schemas.microsoft.com/office/drawing/2014/main" id="{D250B5CF-1C4F-4BA2-8E78-5F48C92A9DA1}"/>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714C6A0A-8A9D-47A1-97DA-BB494915175B}"/>
              </a:ext>
            </a:extLst>
          </p:cNvPr>
          <p:cNvSpPr>
            <a:spLocks noGrp="1"/>
          </p:cNvSpPr>
          <p:nvPr>
            <p:ph type="sldNum" sz="quarter" idx="12"/>
          </p:nvPr>
        </p:nvSpPr>
        <p:spPr/>
        <p:txBody>
          <a:bodyPr rtlCol="0"/>
          <a:lstStyle/>
          <a:p>
            <a:pPr rtl="0"/>
            <a:fld id="{8D581BC7-E183-40DB-AC97-C19EA4EB8894}" type="slidenum">
              <a:rPr lang="en-GB" noProof="0" smtClean="0"/>
              <a:pPr rtl="0"/>
              <a:t>‹#›</a:t>
            </a:fld>
            <a:endParaRPr lang="en-GB" noProof="0"/>
          </a:p>
        </p:txBody>
      </p:sp>
    </p:spTree>
    <p:extLst>
      <p:ext uri="{BB962C8B-B14F-4D97-AF65-F5344CB8AC3E}">
        <p14:creationId xmlns:p14="http://schemas.microsoft.com/office/powerpoint/2010/main" val="22317158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67058B-89E0-4460-AB21-21747CB3A1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7201C5EB-04D6-4050-930C-5F6907528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A732220F-109C-4A57-81E9-C6279EDA1374}"/>
              </a:ext>
            </a:extLst>
          </p:cNvPr>
          <p:cNvSpPr>
            <a:spLocks noGrp="1"/>
          </p:cNvSpPr>
          <p:nvPr>
            <p:ph type="dt" sz="half" idx="2"/>
          </p:nvPr>
        </p:nvSpPr>
        <p:spPr>
          <a:xfrm>
            <a:off x="10016836" y="5878720"/>
            <a:ext cx="1336964" cy="298800"/>
          </a:xfrm>
          <a:prstGeom prst="rect">
            <a:avLst/>
          </a:prstGeom>
        </p:spPr>
        <p:txBody>
          <a:bodyPr vert="horz" lIns="0" tIns="0" rIns="0" bIns="0" rtlCol="0" anchor="ctr"/>
          <a:lstStyle>
            <a:lvl1pPr algn="r">
              <a:defRPr sz="1000">
                <a:solidFill>
                  <a:schemeClr val="bg1">
                    <a:lumMod val="50000"/>
                    <a:lumOff val="50000"/>
                  </a:schemeClr>
                </a:solidFill>
              </a:defRPr>
            </a:lvl1pPr>
          </a:lstStyle>
          <a:p>
            <a:pPr rtl="0"/>
            <a:r>
              <a:rPr lang="en-GB" noProof="0"/>
              <a:t>DD/MM/20XX</a:t>
            </a:r>
          </a:p>
        </p:txBody>
      </p:sp>
      <p:sp>
        <p:nvSpPr>
          <p:cNvPr id="5" name="Footer Placeholder 4">
            <a:extLst>
              <a:ext uri="{FF2B5EF4-FFF2-40B4-BE49-F238E27FC236}">
                <a16:creationId xmlns:a16="http://schemas.microsoft.com/office/drawing/2014/main" id="{0A25404F-F26F-42E5-BA15-C0373FC1CF2B}"/>
              </a:ext>
            </a:extLst>
          </p:cNvPr>
          <p:cNvSpPr>
            <a:spLocks noGrp="1"/>
          </p:cNvSpPr>
          <p:nvPr>
            <p:ph type="ftr" sz="quarter" idx="3"/>
          </p:nvPr>
        </p:nvSpPr>
        <p:spPr>
          <a:xfrm>
            <a:off x="1169960" y="5878720"/>
            <a:ext cx="2915733" cy="298800"/>
          </a:xfrm>
          <a:prstGeom prst="rect">
            <a:avLst/>
          </a:prstGeom>
        </p:spPr>
        <p:txBody>
          <a:bodyPr vert="horz" lIns="91440" tIns="45720" rIns="91440" bIns="45720" rtlCol="0" anchor="ctr"/>
          <a:lstStyle>
            <a:lvl1pPr algn="l">
              <a:defRPr sz="1000">
                <a:solidFill>
                  <a:schemeClr val="bg1">
                    <a:lumMod val="50000"/>
                    <a:lumOff val="50000"/>
                  </a:schemeClr>
                </a:solidFill>
              </a:defRPr>
            </a:lvl1pPr>
          </a:lstStyle>
          <a:p>
            <a:pPr rtl="0"/>
            <a:r>
              <a:rPr lang="en-GB" noProof="0"/>
              <a:t>ADD A FOOTER</a:t>
            </a:r>
          </a:p>
        </p:txBody>
      </p:sp>
      <p:sp>
        <p:nvSpPr>
          <p:cNvPr id="6" name="Slide Number Placeholder 5">
            <a:extLst>
              <a:ext uri="{FF2B5EF4-FFF2-40B4-BE49-F238E27FC236}">
                <a16:creationId xmlns:a16="http://schemas.microsoft.com/office/drawing/2014/main" id="{41725174-FA04-488F-9F0C-3CD1D1483FA9}"/>
              </a:ext>
            </a:extLst>
          </p:cNvPr>
          <p:cNvSpPr>
            <a:spLocks noGrp="1"/>
          </p:cNvSpPr>
          <p:nvPr>
            <p:ph type="sldNum" sz="quarter" idx="4"/>
          </p:nvPr>
        </p:nvSpPr>
        <p:spPr>
          <a:xfrm>
            <a:off x="778643" y="5879656"/>
            <a:ext cx="354492" cy="297307"/>
          </a:xfrm>
          <a:prstGeom prst="rect">
            <a:avLst/>
          </a:prstGeom>
        </p:spPr>
        <p:txBody>
          <a:bodyPr vert="horz" lIns="91440" tIns="45720" rIns="91440" bIns="45720" rtlCol="0" anchor="ctr"/>
          <a:lstStyle>
            <a:lvl1pPr algn="ctr">
              <a:defRPr sz="1000">
                <a:solidFill>
                  <a:schemeClr val="bg2"/>
                </a:solidFill>
              </a:defRPr>
            </a:lvl1pPr>
          </a:lstStyle>
          <a:p>
            <a:pPr rtl="0"/>
            <a:fld id="{8D581BC7-E183-40DB-AC97-C19EA4EB8894}" type="slidenum">
              <a:rPr lang="en-GB" noProof="0" smtClean="0"/>
              <a:pPr rtl="0"/>
              <a:t>‹#›</a:t>
            </a:fld>
            <a:endParaRPr lang="en-GB" noProof="0"/>
          </a:p>
        </p:txBody>
      </p:sp>
      <p:sp>
        <p:nvSpPr>
          <p:cNvPr id="7" name="Oval 6">
            <a:extLst>
              <a:ext uri="{FF2B5EF4-FFF2-40B4-BE49-F238E27FC236}">
                <a16:creationId xmlns:a16="http://schemas.microsoft.com/office/drawing/2014/main" id="{7FEF1588-F385-48F3-800A-554A9423E77A}"/>
              </a:ext>
            </a:extLst>
          </p:cNvPr>
          <p:cNvSpPr/>
          <p:nvPr userDrawn="1"/>
        </p:nvSpPr>
        <p:spPr>
          <a:xfrm>
            <a:off x="809310" y="5879656"/>
            <a:ext cx="283464" cy="283464"/>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440B0943-F568-4674-8FA4-B435B1E466AF}"/>
              </a:ext>
            </a:extLst>
          </p:cNvPr>
          <p:cNvCxnSpPr/>
          <p:nvPr userDrawn="1"/>
        </p:nvCxnSpPr>
        <p:spPr>
          <a:xfrm>
            <a:off x="11580000" y="6020920"/>
            <a:ext cx="612000" cy="0"/>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62DE7FD5-7941-43A1-8663-42AE40546A4F}"/>
              </a:ext>
            </a:extLst>
          </p:cNvPr>
          <p:cNvSpPr/>
          <p:nvPr userDrawn="1"/>
        </p:nvSpPr>
        <p:spPr>
          <a:xfrm>
            <a:off x="11466563" y="5966056"/>
            <a:ext cx="109728" cy="109728"/>
          </a:xfrm>
          <a:prstGeom prst="ellipse">
            <a:avLst/>
          </a:prstGeom>
          <a:noFill/>
          <a:ln w="6350">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97791EE5-EF06-4BF8-84C6-EC24114E73F5}"/>
              </a:ext>
            </a:extLst>
          </p:cNvPr>
          <p:cNvCxnSpPr>
            <a:cxnSpLocks/>
          </p:cNvCxnSpPr>
          <p:nvPr userDrawn="1"/>
        </p:nvCxnSpPr>
        <p:spPr>
          <a:xfrm flipV="1">
            <a:off x="0" y="6020920"/>
            <a:ext cx="803275" cy="468"/>
          </a:xfrm>
          <a:prstGeom prst="line">
            <a:avLst/>
          </a:prstGeom>
          <a:ln>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861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 id="2147483674" r:id="rId19"/>
    <p:sldLayoutId id="2147483675" r:id="rId20"/>
    <p:sldLayoutId id="2147483676" r:id="rId21"/>
    <p:sldLayoutId id="2147483677" r:id="rId22"/>
    <p:sldLayoutId id="2147483678" r:id="rId23"/>
    <p:sldLayoutId id="2147483679" r:id="rId24"/>
    <p:sldLayoutId id="2147483680" r:id="rId25"/>
    <p:sldLayoutId id="2147483681" r:id="rId26"/>
    <p:sldLayoutId id="2147483682" r:id="rId27"/>
    <p:sldLayoutId id="2147483683" r:id="rId28"/>
    <p:sldLayoutId id="2147483684" r:id="rId29"/>
    <p:sldLayoutId id="2147483685" r:id="rId30"/>
    <p:sldLayoutId id="2147483686" r:id="rId31"/>
    <p:sldLayoutId id="2147483687" r:id="rId32"/>
    <p:sldLayoutId id="2147483690" r:id="rId33"/>
    <p:sldLayoutId id="2147483691" r:id="rId34"/>
    <p:sldLayoutId id="2147483688" r:id="rId35"/>
    <p:sldLayoutId id="2147483689" r:id="rId36"/>
  </p:sldLayoutIdLst>
  <p:hf hdr="0"/>
  <p:txStyles>
    <p:titleStyle>
      <a:lvl1pPr algn="l" defTabSz="914400" rtl="0" eaLnBrk="1" latinLnBrk="0" hangingPunct="1">
        <a:lnSpc>
          <a:spcPct val="90000"/>
        </a:lnSpc>
        <a:spcBef>
          <a:spcPct val="0"/>
        </a:spcBef>
        <a:buNone/>
        <a:defRPr sz="3600" b="1" kern="1200">
          <a:solidFill>
            <a:schemeClr val="bg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7" userDrawn="1">
          <p15:clr>
            <a:srgbClr val="F26B43"/>
          </p15:clr>
        </p15:guide>
        <p15:guide id="2" pos="7174" userDrawn="1">
          <p15:clr>
            <a:srgbClr val="F26B43"/>
          </p15:clr>
        </p15:guide>
        <p15:guide id="3" pos="506" userDrawn="1">
          <p15:clr>
            <a:srgbClr val="F26B43"/>
          </p15:clr>
        </p15:guide>
        <p15:guide id="4" orient="horz" pos="3793" userDrawn="1">
          <p15:clr>
            <a:srgbClr val="F26B43"/>
          </p15:clr>
        </p15:guide>
        <p15:guide id="5" pos="3840" userDrawn="1">
          <p15:clr>
            <a:srgbClr val="F26B43"/>
          </p15:clr>
        </p15:guide>
        <p15:guide id="6" orient="horz" pos="2160" userDrawn="1">
          <p15:clr>
            <a:srgbClr val="F26B43"/>
          </p15:clr>
        </p15:guide>
        <p15:guide id="7" pos="3318" userDrawn="1">
          <p15:clr>
            <a:srgbClr val="F26B43"/>
          </p15:clr>
        </p15:guide>
        <p15:guide id="8" pos="436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hyperlink" Target="https://moodle.uwtsd.ac.uk/course/view.php?id=5298"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0.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hyperlink" Target="https://moodle.uwtsd.ac.uk/course/view.php?id=5298"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8" Type="http://schemas.openxmlformats.org/officeDocument/2006/relationships/hyperlink" Target="http://irep.ntu.ac.uk/id/eprint/7700/1/184604_2327%20Maguire%20postprint.pdf" TargetMode="External"/><Relationship Id="rId3" Type="http://schemas.openxmlformats.org/officeDocument/2006/relationships/image" Target="../media/image13.jpeg"/><Relationship Id="rId7" Type="http://schemas.openxmlformats.org/officeDocument/2006/relationships/hyperlink" Target="https://www.researchgate.net/profile/Nigel_Hemmington/publication/261099812_Key_dimensions/links/004635333935607f94000000/Key-dimensions.pdf" TargetMode="External"/><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hyperlink" Target="https://www.sciencedirect.com/science/article/pii/0278431995000550" TargetMode="External"/><Relationship Id="rId5" Type="http://schemas.openxmlformats.org/officeDocument/2006/relationships/hyperlink" Target="https://www.tandfonline.com/doi/abs/10.1300/J369v07n01_08" TargetMode="External"/><Relationship Id="rId4" Type="http://schemas.openxmlformats.org/officeDocument/2006/relationships/hyperlink" Target="http://dspace.balikesir.edu.tr/xmlui/bitstream/handle/20.500.12462/8558/ibrahim-giritlio%C4%9Flu.pdf?sequence=1&amp;isAllowed=y" TargetMode="External"/><Relationship Id="rId9" Type="http://schemas.openxmlformats.org/officeDocument/2006/relationships/hyperlink" Target="http://&#160;https:/www.statista.com/topics/1872/marriott-internation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4F6FF42-70E3-4A7F-B5D8-2928FCB71A74}"/>
              </a:ext>
            </a:extLst>
          </p:cNvPr>
          <p:cNvSpPr>
            <a:spLocks noGrp="1"/>
          </p:cNvSpPr>
          <p:nvPr>
            <p:ph type="ctrTitle"/>
          </p:nvPr>
        </p:nvSpPr>
        <p:spPr>
          <a:xfrm>
            <a:off x="1524000" y="2186899"/>
            <a:ext cx="9144000" cy="1786094"/>
          </a:xfrm>
        </p:spPr>
        <p:txBody>
          <a:bodyPr rtlCol="0">
            <a:normAutofit fontScale="90000"/>
          </a:bodyPr>
          <a:lstStyle/>
          <a:p>
            <a:r>
              <a:rPr lang="en-GB" b="0"/>
              <a:t>Food and Beverage operations at Forest of Arden Marriott</a:t>
            </a:r>
          </a:p>
        </p:txBody>
      </p:sp>
      <p:sp>
        <p:nvSpPr>
          <p:cNvPr id="5" name="Subtitle 4">
            <a:extLst>
              <a:ext uri="{FF2B5EF4-FFF2-40B4-BE49-F238E27FC236}">
                <a16:creationId xmlns:a16="http://schemas.microsoft.com/office/drawing/2014/main" id="{F40A11AA-C85D-4AF4-92B2-0F4E36F4EC91}"/>
              </a:ext>
            </a:extLst>
          </p:cNvPr>
          <p:cNvSpPr>
            <a:spLocks noGrp="1"/>
          </p:cNvSpPr>
          <p:nvPr>
            <p:ph type="subTitle" idx="1"/>
          </p:nvPr>
        </p:nvSpPr>
        <p:spPr>
          <a:xfrm>
            <a:off x="2225524" y="4506606"/>
            <a:ext cx="7740953" cy="711241"/>
          </a:xfrm>
        </p:spPr>
        <p:txBody>
          <a:bodyPr vert="horz" lIns="0" tIns="0" rIns="0" bIns="0" rtlCol="0" anchor="t">
            <a:noAutofit/>
          </a:bodyPr>
          <a:lstStyle/>
          <a:p>
            <a:pPr fontAlgn="base"/>
            <a:r>
              <a:rPr lang="en-US" sz="2400" b="0">
                <a:ea typeface="+mn-lt"/>
                <a:cs typeface="+mn-lt"/>
              </a:rPr>
              <a:t>Student Name: Ionela Mioara Butoi</a:t>
            </a:r>
            <a:endParaRPr lang="en-US" sz="2400"/>
          </a:p>
          <a:p>
            <a:r>
              <a:rPr lang="en-US" sz="2400" b="0">
                <a:ea typeface="+mn-lt"/>
                <a:cs typeface="+mn-lt"/>
              </a:rPr>
              <a:t>Student Number: 1816307</a:t>
            </a:r>
            <a:endParaRPr lang="en-US" b="0">
              <a:ea typeface="+mn-lt"/>
              <a:cs typeface="+mn-lt"/>
            </a:endParaRPr>
          </a:p>
        </p:txBody>
      </p:sp>
      <p:sp>
        <p:nvSpPr>
          <p:cNvPr id="11" name="TextBox 10">
            <a:extLst>
              <a:ext uri="{FF2B5EF4-FFF2-40B4-BE49-F238E27FC236}">
                <a16:creationId xmlns:a16="http://schemas.microsoft.com/office/drawing/2014/main" id="{410E9E4D-ABC6-4B38-B34C-B424E783A6FB}"/>
              </a:ext>
            </a:extLst>
          </p:cNvPr>
          <p:cNvSpPr txBox="1"/>
          <p:nvPr/>
        </p:nvSpPr>
        <p:spPr>
          <a:xfrm>
            <a:off x="2745135" y="5483941"/>
            <a:ext cx="6701727" cy="1200329"/>
          </a:xfrm>
          <a:prstGeom prst="rect">
            <a:avLst/>
          </a:prstGeom>
          <a:noFill/>
        </p:spPr>
        <p:txBody>
          <a:bodyPr wrap="square" rtlCol="0" anchor="t">
            <a:spAutoFit/>
          </a:bodyPr>
          <a:lstStyle/>
          <a:p>
            <a:pPr algn="ctr" fontAlgn="base"/>
            <a:r>
              <a:rPr lang="en-GB" sz="2400"/>
              <a:t>Lecturer: </a:t>
            </a:r>
            <a:r>
              <a:rPr lang="en-GB" sz="2400">
                <a:ea typeface="+mn-lt"/>
                <a:cs typeface="+mn-lt"/>
              </a:rPr>
              <a:t>Dr Jahanzeeb Qurashi</a:t>
            </a:r>
            <a:endParaRPr lang="en-US" sz="2400">
              <a:cs typeface="Segoe UI Light"/>
            </a:endParaRPr>
          </a:p>
          <a:p>
            <a:pPr algn="ctr"/>
            <a:r>
              <a:rPr lang="en-GB" sz="2400"/>
              <a:t>Module Name: </a:t>
            </a:r>
            <a:r>
              <a:rPr lang="en-GB" sz="2400">
                <a:ea typeface="+mn-lt"/>
                <a:cs typeface="+mn-lt"/>
              </a:rPr>
              <a:t>Food and Beverage Operations</a:t>
            </a:r>
          </a:p>
          <a:p>
            <a:pPr algn="ctr"/>
            <a:r>
              <a:rPr lang="en-GB" sz="2400">
                <a:cs typeface="Segoe UI Light"/>
              </a:rPr>
              <a:t>Module Code: </a:t>
            </a:r>
            <a:r>
              <a:rPr lang="en-GB" sz="2400">
                <a:ea typeface="+mn-lt"/>
                <a:cs typeface="+mn-lt"/>
              </a:rPr>
              <a:t>M4X01918</a:t>
            </a:r>
            <a:endParaRPr lang="en-GB" sz="2400">
              <a:cs typeface="Segoe UI Light"/>
            </a:endParaRPr>
          </a:p>
        </p:txBody>
      </p:sp>
      <p:pic>
        <p:nvPicPr>
          <p:cNvPr id="2" name="Picture 2">
            <a:extLst>
              <a:ext uri="{FF2B5EF4-FFF2-40B4-BE49-F238E27FC236}">
                <a16:creationId xmlns:a16="http://schemas.microsoft.com/office/drawing/2014/main" id="{7B612FF1-8160-42D0-AD3B-18E97CCC1246}"/>
              </a:ext>
            </a:extLst>
          </p:cNvPr>
          <p:cNvPicPr>
            <a:picLocks noChangeAspect="1"/>
          </p:cNvPicPr>
          <p:nvPr/>
        </p:nvPicPr>
        <p:blipFill>
          <a:blip r:embed="rId3"/>
          <a:stretch>
            <a:fillRect/>
          </a:stretch>
        </p:blipFill>
        <p:spPr>
          <a:xfrm>
            <a:off x="4503530" y="393562"/>
            <a:ext cx="3195982" cy="1797049"/>
          </a:xfrm>
          <a:prstGeom prst="rect">
            <a:avLst/>
          </a:prstGeom>
        </p:spPr>
      </p:pic>
    </p:spTree>
    <p:extLst>
      <p:ext uri="{BB962C8B-B14F-4D97-AF65-F5344CB8AC3E}">
        <p14:creationId xmlns:p14="http://schemas.microsoft.com/office/powerpoint/2010/main" val="2104048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B26A0-76B0-4D92-8A3B-F4FB7FCBBD52}"/>
              </a:ext>
            </a:extLst>
          </p:cNvPr>
          <p:cNvSpPr>
            <a:spLocks noGrp="1"/>
          </p:cNvSpPr>
          <p:nvPr>
            <p:ph type="title"/>
          </p:nvPr>
        </p:nvSpPr>
        <p:spPr/>
        <p:txBody>
          <a:bodyPr rtlCol="0"/>
          <a:lstStyle/>
          <a:p>
            <a:pPr rtl="0"/>
            <a:r>
              <a:rPr lang="en-GB"/>
              <a:t>Content Page</a:t>
            </a:r>
          </a:p>
        </p:txBody>
      </p:sp>
      <p:sp>
        <p:nvSpPr>
          <p:cNvPr id="3" name="Text Placeholder 2">
            <a:extLst>
              <a:ext uri="{FF2B5EF4-FFF2-40B4-BE49-F238E27FC236}">
                <a16:creationId xmlns:a16="http://schemas.microsoft.com/office/drawing/2014/main" id="{A50184F8-7D3E-4F39-85DA-53F65AF618F6}"/>
              </a:ext>
            </a:extLst>
          </p:cNvPr>
          <p:cNvSpPr>
            <a:spLocks noGrp="1"/>
          </p:cNvSpPr>
          <p:nvPr>
            <p:ph type="body" idx="1"/>
          </p:nvPr>
        </p:nvSpPr>
        <p:spPr>
          <a:xfrm>
            <a:off x="653754" y="3350897"/>
            <a:ext cx="5310356" cy="2071351"/>
          </a:xfrm>
        </p:spPr>
        <p:txBody>
          <a:bodyPr vert="horz" lIns="0" tIns="0" rIns="0" bIns="0" rtlCol="0" anchor="t">
            <a:normAutofit/>
          </a:bodyPr>
          <a:lstStyle/>
          <a:p>
            <a:pPr marL="285750" indent="-285750" rtl="0">
              <a:buFont typeface="Arial" panose="020B0604020202020204" pitchFamily="34" charset="0"/>
              <a:buChar char="•"/>
            </a:pPr>
            <a:r>
              <a:rPr lang="en-GB" sz="2400">
                <a:cs typeface="Segoe UI Semibold"/>
              </a:rPr>
              <a:t>INTRODUCTION……………………………….3</a:t>
            </a:r>
          </a:p>
          <a:p>
            <a:pPr marL="285750" indent="-285750" rtl="0">
              <a:buFont typeface="Arial" panose="020B0604020202020204" pitchFamily="34" charset="0"/>
              <a:buChar char="•"/>
            </a:pPr>
            <a:r>
              <a:rPr lang="en-GB" sz="2400">
                <a:cs typeface="Segoe UI Semibold"/>
              </a:rPr>
              <a:t>MAIN BODY………………………………..….4-9</a:t>
            </a:r>
          </a:p>
          <a:p>
            <a:pPr marL="285750" indent="-285750" rtl="0">
              <a:buFont typeface="Arial" panose="020B0604020202020204" pitchFamily="34" charset="0"/>
              <a:buChar char="•"/>
            </a:pPr>
            <a:r>
              <a:rPr lang="en-GB" sz="2400">
                <a:cs typeface="Segoe UI Semibold"/>
              </a:rPr>
              <a:t>CONCLUSION…………………………….…...10</a:t>
            </a:r>
          </a:p>
          <a:p>
            <a:pPr marL="285750" indent="-285750" rtl="0">
              <a:buFont typeface="Arial" panose="020B0604020202020204" pitchFamily="34" charset="0"/>
              <a:buChar char="•"/>
            </a:pPr>
            <a:r>
              <a:rPr lang="en-GB" sz="2400">
                <a:cs typeface="Segoe UI Semibold"/>
              </a:rPr>
              <a:t>REFERENCES…………………………………….11</a:t>
            </a:r>
          </a:p>
        </p:txBody>
      </p:sp>
      <p:pic>
        <p:nvPicPr>
          <p:cNvPr id="20" name="Picture Placeholder 19" descr="Abstract background">
            <a:extLst>
              <a:ext uri="{FF2B5EF4-FFF2-40B4-BE49-F238E27FC236}">
                <a16:creationId xmlns:a16="http://schemas.microsoft.com/office/drawing/2014/main" id="{61169563-0C6E-483D-91B6-7AB8952A8FAF}"/>
              </a:ext>
            </a:extLst>
          </p:cNvPr>
          <p:cNvPicPr>
            <a:picLocks noGrp="1" noChangeAspect="1"/>
          </p:cNvPicPr>
          <p:nvPr>
            <p:ph type="pic" sz="quarter" idx="15"/>
          </p:nvPr>
        </p:nvPicPr>
        <p:blipFill rotWithShape="1">
          <a:blip r:embed="rId3">
            <a:extLst>
              <a:ext uri="{28A0092B-C50C-407E-A947-70E740481C1C}">
                <a14:useLocalDpi xmlns:a14="http://schemas.microsoft.com/office/drawing/2010/main" val="0"/>
              </a:ext>
            </a:extLst>
          </a:blip>
          <a:srcRect/>
          <a:stretch/>
        </p:blipFill>
        <p:spPr>
          <a:xfrm>
            <a:off x="5963478" y="2493192"/>
            <a:ext cx="6226865" cy="2941143"/>
          </a:xfrm>
        </p:spPr>
      </p:pic>
      <p:sp>
        <p:nvSpPr>
          <p:cNvPr id="8" name="Slide Number Placeholder 7">
            <a:extLst>
              <a:ext uri="{FF2B5EF4-FFF2-40B4-BE49-F238E27FC236}">
                <a16:creationId xmlns:a16="http://schemas.microsoft.com/office/drawing/2014/main" id="{FE91C663-2D66-4255-91B4-906F720EB8BA}"/>
              </a:ext>
            </a:extLst>
          </p:cNvPr>
          <p:cNvSpPr>
            <a:spLocks noGrp="1"/>
          </p:cNvSpPr>
          <p:nvPr>
            <p:ph type="sldNum" sz="quarter" idx="12"/>
          </p:nvPr>
        </p:nvSpPr>
        <p:spPr/>
        <p:txBody>
          <a:bodyPr rtlCol="0"/>
          <a:lstStyle/>
          <a:p>
            <a:pPr rtl="0"/>
            <a:fld id="{8D581BC7-E183-40DB-AC97-C19EA4EB8894}" type="slidenum">
              <a:rPr lang="en-GB" smtClean="0"/>
              <a:pPr rtl="0"/>
              <a:t>2</a:t>
            </a:fld>
            <a:endParaRPr lang="en-GB"/>
          </a:p>
        </p:txBody>
      </p:sp>
      <p:sp>
        <p:nvSpPr>
          <p:cNvPr id="7" name="Footer Placeholder 6">
            <a:extLst>
              <a:ext uri="{FF2B5EF4-FFF2-40B4-BE49-F238E27FC236}">
                <a16:creationId xmlns:a16="http://schemas.microsoft.com/office/drawing/2014/main" id="{80B83D80-B29B-48B9-9B34-76AD9399E64D}"/>
              </a:ext>
            </a:extLst>
          </p:cNvPr>
          <p:cNvSpPr>
            <a:spLocks noGrp="1"/>
          </p:cNvSpPr>
          <p:nvPr>
            <p:ph type="ftr" sz="quarter" idx="11"/>
          </p:nvPr>
        </p:nvSpPr>
        <p:spPr>
          <a:xfrm>
            <a:off x="1169960" y="5878720"/>
            <a:ext cx="3603518" cy="298800"/>
          </a:xfrm>
        </p:spPr>
        <p:txBody>
          <a:bodyPr rtlCol="0"/>
          <a:lstStyle/>
          <a:p>
            <a:pPr fontAlgn="base"/>
            <a:r>
              <a:rPr lang="en-US"/>
              <a:t>Academic and Employability Skills (BMSK4001_BIRM)</a:t>
            </a:r>
            <a:endParaRPr lang="en-GB">
              <a:hlinkClick r:id="rId4">
                <a:extLst>
                  <a:ext uri="{A12FA001-AC4F-418D-AE19-62706E023703}">
                    <ahyp:hlinkClr xmlns:ahyp="http://schemas.microsoft.com/office/drawing/2018/hyperlinkcolor" val="tx"/>
                  </a:ext>
                </a:extLst>
              </a:hlinkClick>
            </a:endParaRPr>
          </a:p>
        </p:txBody>
      </p:sp>
      <p:pic>
        <p:nvPicPr>
          <p:cNvPr id="4" name="Picture 4">
            <a:extLst>
              <a:ext uri="{FF2B5EF4-FFF2-40B4-BE49-F238E27FC236}">
                <a16:creationId xmlns:a16="http://schemas.microsoft.com/office/drawing/2014/main" id="{D0166F09-AB77-44E7-8027-94E56EBB658C}"/>
              </a:ext>
            </a:extLst>
          </p:cNvPr>
          <p:cNvPicPr>
            <a:picLocks noChangeAspect="1"/>
          </p:cNvPicPr>
          <p:nvPr/>
        </p:nvPicPr>
        <p:blipFill rotWithShape="1">
          <a:blip r:embed="rId5"/>
          <a:srcRect l="35111" t="80696" r="42667" b="9968"/>
          <a:stretch/>
        </p:blipFill>
        <p:spPr>
          <a:xfrm>
            <a:off x="1190488" y="5628171"/>
            <a:ext cx="4672382" cy="1193447"/>
          </a:xfrm>
          <a:prstGeom prst="rect">
            <a:avLst/>
          </a:prstGeom>
        </p:spPr>
      </p:pic>
      <p:pic>
        <p:nvPicPr>
          <p:cNvPr id="9" name="Picture 2">
            <a:extLst>
              <a:ext uri="{FF2B5EF4-FFF2-40B4-BE49-F238E27FC236}">
                <a16:creationId xmlns:a16="http://schemas.microsoft.com/office/drawing/2014/main" id="{1DCEF889-9967-41D9-99E4-4C3664B68EA1}"/>
              </a:ext>
            </a:extLst>
          </p:cNvPr>
          <p:cNvPicPr>
            <a:picLocks noChangeAspect="1"/>
          </p:cNvPicPr>
          <p:nvPr/>
        </p:nvPicPr>
        <p:blipFill>
          <a:blip r:embed="rId6"/>
          <a:stretch>
            <a:fillRect/>
          </a:stretch>
        </p:blipFill>
        <p:spPr>
          <a:xfrm>
            <a:off x="6093791" y="3066084"/>
            <a:ext cx="2986156" cy="1598267"/>
          </a:xfrm>
          <a:prstGeom prst="rect">
            <a:avLst/>
          </a:prstGeom>
          <a:ln>
            <a:noFill/>
          </a:ln>
          <a:effectLst>
            <a:softEdge rad="112500"/>
          </a:effectLst>
        </p:spPr>
      </p:pic>
      <p:pic>
        <p:nvPicPr>
          <p:cNvPr id="11" name="Picture 10">
            <a:extLst>
              <a:ext uri="{FF2B5EF4-FFF2-40B4-BE49-F238E27FC236}">
                <a16:creationId xmlns:a16="http://schemas.microsoft.com/office/drawing/2014/main" id="{39DFEB7B-C597-4198-97A3-013FD4AF99E3}"/>
              </a:ext>
            </a:extLst>
          </p:cNvPr>
          <p:cNvPicPr>
            <a:picLocks noChangeAspect="1"/>
          </p:cNvPicPr>
          <p:nvPr/>
        </p:nvPicPr>
        <p:blipFill rotWithShape="1">
          <a:blip r:embed="rId7"/>
          <a:srcRect l="1260" t="45610" r="67857" b="6034"/>
          <a:stretch/>
        </p:blipFill>
        <p:spPr>
          <a:xfrm>
            <a:off x="9075532" y="3070598"/>
            <a:ext cx="2979693" cy="1595178"/>
          </a:xfrm>
          <a:prstGeom prst="rect">
            <a:avLst/>
          </a:prstGeom>
          <a:ln>
            <a:noFill/>
          </a:ln>
          <a:effectLst>
            <a:softEdge rad="112500"/>
          </a:effectLst>
        </p:spPr>
      </p:pic>
    </p:spTree>
    <p:extLst>
      <p:ext uri="{BB962C8B-B14F-4D97-AF65-F5344CB8AC3E}">
        <p14:creationId xmlns:p14="http://schemas.microsoft.com/office/powerpoint/2010/main" val="2905111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06C22-D0C4-4D8E-86F7-1A902F1CA7AB}"/>
              </a:ext>
            </a:extLst>
          </p:cNvPr>
          <p:cNvSpPr>
            <a:spLocks noGrp="1"/>
          </p:cNvSpPr>
          <p:nvPr>
            <p:ph type="title"/>
          </p:nvPr>
        </p:nvSpPr>
        <p:spPr>
          <a:xfrm>
            <a:off x="307356" y="2203861"/>
            <a:ext cx="5021940" cy="804338"/>
          </a:xfrm>
        </p:spPr>
        <p:txBody>
          <a:bodyPr rtlCol="0"/>
          <a:lstStyle/>
          <a:p>
            <a:pPr rtl="0"/>
            <a:r>
              <a:rPr lang="en-GB"/>
              <a:t>INTRODUCTION</a:t>
            </a:r>
          </a:p>
        </p:txBody>
      </p:sp>
      <p:pic>
        <p:nvPicPr>
          <p:cNvPr id="18" name="Picture Placeholder 17" descr="Abstract background">
            <a:extLst>
              <a:ext uri="{FF2B5EF4-FFF2-40B4-BE49-F238E27FC236}">
                <a16:creationId xmlns:a16="http://schemas.microsoft.com/office/drawing/2014/main" id="{FA9DAA9F-5926-4BC1-8F7B-06E0B1C2F013}"/>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a:stretch>
            <a:fillRect/>
          </a:stretch>
        </p:blipFill>
        <p:spPr>
          <a:xfrm>
            <a:off x="6366787" y="418035"/>
            <a:ext cx="5245444" cy="5385816"/>
          </a:xfrm>
        </p:spPr>
      </p:pic>
      <p:sp>
        <p:nvSpPr>
          <p:cNvPr id="5" name="Slide Number Placeholder 4">
            <a:extLst>
              <a:ext uri="{FF2B5EF4-FFF2-40B4-BE49-F238E27FC236}">
                <a16:creationId xmlns:a16="http://schemas.microsoft.com/office/drawing/2014/main" id="{1C5328BF-D489-4F39-BA27-5AD38E9116D8}"/>
              </a:ext>
            </a:extLst>
          </p:cNvPr>
          <p:cNvSpPr>
            <a:spLocks noGrp="1"/>
          </p:cNvSpPr>
          <p:nvPr>
            <p:ph type="sldNum" sz="quarter" idx="12"/>
          </p:nvPr>
        </p:nvSpPr>
        <p:spPr/>
        <p:txBody>
          <a:bodyPr rtlCol="0"/>
          <a:lstStyle/>
          <a:p>
            <a:pPr rtl="0"/>
            <a:fld id="{8D581BC7-E183-40DB-AC97-C19EA4EB8894}" type="slidenum">
              <a:rPr lang="en-GB" smtClean="0"/>
              <a:pPr rtl="0"/>
              <a:t>3</a:t>
            </a:fld>
            <a:endParaRPr lang="en-GB"/>
          </a:p>
        </p:txBody>
      </p:sp>
      <p:sp>
        <p:nvSpPr>
          <p:cNvPr id="4" name="Footer Placeholder 3">
            <a:extLst>
              <a:ext uri="{FF2B5EF4-FFF2-40B4-BE49-F238E27FC236}">
                <a16:creationId xmlns:a16="http://schemas.microsoft.com/office/drawing/2014/main" id="{577B5262-30A5-4063-A21E-56FCACC40308}"/>
              </a:ext>
            </a:extLst>
          </p:cNvPr>
          <p:cNvSpPr>
            <a:spLocks noGrp="1"/>
          </p:cNvSpPr>
          <p:nvPr>
            <p:ph type="ftr" sz="quarter" idx="11"/>
          </p:nvPr>
        </p:nvSpPr>
        <p:spPr>
          <a:xfrm>
            <a:off x="1169960" y="5878719"/>
            <a:ext cx="3123071" cy="460087"/>
          </a:xfrm>
        </p:spPr>
        <p:txBody>
          <a:bodyPr rtlCol="0"/>
          <a:lstStyle/>
          <a:p>
            <a:r>
              <a:rPr lang="en-US"/>
              <a:t>Academic and Employability Skills (BMSK4001_BIRM)</a:t>
            </a:r>
            <a:endParaRPr lang="en-GB">
              <a:hlinkClick r:id="rId4">
                <a:extLst>
                  <a:ext uri="{A12FA001-AC4F-418D-AE19-62706E023703}">
                    <ahyp:hlinkClr xmlns:ahyp="http://schemas.microsoft.com/office/drawing/2018/hyperlinkcolor" val="tx"/>
                  </a:ext>
                </a:extLst>
              </a:hlinkClick>
            </a:endParaRPr>
          </a:p>
          <a:p>
            <a:pPr rtl="0"/>
            <a:endParaRPr lang="en-GB"/>
          </a:p>
        </p:txBody>
      </p:sp>
      <p:sp>
        <p:nvSpPr>
          <p:cNvPr id="10" name="TextBox 9">
            <a:extLst>
              <a:ext uri="{FF2B5EF4-FFF2-40B4-BE49-F238E27FC236}">
                <a16:creationId xmlns:a16="http://schemas.microsoft.com/office/drawing/2014/main" id="{1ACCFE71-4A47-4608-843D-242F8B3C05C1}"/>
              </a:ext>
            </a:extLst>
          </p:cNvPr>
          <p:cNvSpPr txBox="1"/>
          <p:nvPr/>
        </p:nvSpPr>
        <p:spPr>
          <a:xfrm>
            <a:off x="312764" y="3355383"/>
            <a:ext cx="5876884" cy="2554545"/>
          </a:xfrm>
          <a:prstGeom prst="rect">
            <a:avLst/>
          </a:prstGeom>
          <a:noFill/>
        </p:spPr>
        <p:txBody>
          <a:bodyPr wrap="square" rtlCol="0" anchor="t">
            <a:spAutoFit/>
          </a:bodyPr>
          <a:lstStyle/>
          <a:p>
            <a:r>
              <a:rPr lang="en-GB" sz="2000">
                <a:cs typeface="Segoe UI Light"/>
              </a:rPr>
              <a:t>In today's presentation I will be talking about Food and Beverage operations at Forest of Arden Marriott, the hotel and country club we have recently visited in a field trip. Food and Beverage is one of the main departments in such industry and during this presentation I will discuss the importance of it and how the company is using their resources to meet the hospitality goals.</a:t>
            </a:r>
          </a:p>
        </p:txBody>
      </p:sp>
      <p:pic>
        <p:nvPicPr>
          <p:cNvPr id="6" name="Picture 7">
            <a:extLst>
              <a:ext uri="{FF2B5EF4-FFF2-40B4-BE49-F238E27FC236}">
                <a16:creationId xmlns:a16="http://schemas.microsoft.com/office/drawing/2014/main" id="{4190E491-93D8-4FE9-937E-4F0D887510BA}"/>
              </a:ext>
            </a:extLst>
          </p:cNvPr>
          <p:cNvPicPr>
            <a:picLocks noChangeAspect="1"/>
          </p:cNvPicPr>
          <p:nvPr/>
        </p:nvPicPr>
        <p:blipFill>
          <a:blip r:embed="rId5"/>
          <a:stretch>
            <a:fillRect/>
          </a:stretch>
        </p:blipFill>
        <p:spPr>
          <a:xfrm>
            <a:off x="6369878" y="3165232"/>
            <a:ext cx="5250070" cy="2581624"/>
          </a:xfrm>
          <a:prstGeom prst="rect">
            <a:avLst/>
          </a:prstGeom>
          <a:ln>
            <a:noFill/>
          </a:ln>
          <a:effectLst>
            <a:softEdge rad="112500"/>
          </a:effectLst>
        </p:spPr>
      </p:pic>
      <p:pic>
        <p:nvPicPr>
          <p:cNvPr id="9" name="Picture 10">
            <a:extLst>
              <a:ext uri="{FF2B5EF4-FFF2-40B4-BE49-F238E27FC236}">
                <a16:creationId xmlns:a16="http://schemas.microsoft.com/office/drawing/2014/main" id="{6B8933A9-4B26-4817-9D7E-E4F4C183BFF4}"/>
              </a:ext>
            </a:extLst>
          </p:cNvPr>
          <p:cNvPicPr>
            <a:picLocks noChangeAspect="1"/>
          </p:cNvPicPr>
          <p:nvPr/>
        </p:nvPicPr>
        <p:blipFill>
          <a:blip r:embed="rId6"/>
          <a:stretch>
            <a:fillRect/>
          </a:stretch>
        </p:blipFill>
        <p:spPr>
          <a:xfrm>
            <a:off x="6369878" y="543686"/>
            <a:ext cx="5250069" cy="2568019"/>
          </a:xfrm>
          <a:prstGeom prst="rect">
            <a:avLst/>
          </a:prstGeom>
          <a:ln>
            <a:noFill/>
          </a:ln>
          <a:effectLst>
            <a:softEdge rad="112500"/>
          </a:effectLst>
        </p:spPr>
      </p:pic>
      <p:pic>
        <p:nvPicPr>
          <p:cNvPr id="3" name="Picture 4">
            <a:extLst>
              <a:ext uri="{FF2B5EF4-FFF2-40B4-BE49-F238E27FC236}">
                <a16:creationId xmlns:a16="http://schemas.microsoft.com/office/drawing/2014/main" id="{F36FE78D-FBA5-4636-859B-395C8E6505B5}"/>
              </a:ext>
            </a:extLst>
          </p:cNvPr>
          <p:cNvPicPr>
            <a:picLocks noChangeAspect="1"/>
          </p:cNvPicPr>
          <p:nvPr/>
        </p:nvPicPr>
        <p:blipFill rotWithShape="1">
          <a:blip r:embed="rId7"/>
          <a:srcRect l="35045" t="82505" r="42719" b="9715"/>
          <a:stretch/>
        </p:blipFill>
        <p:spPr>
          <a:xfrm>
            <a:off x="1178598" y="5859281"/>
            <a:ext cx="4675263" cy="994591"/>
          </a:xfrm>
          <a:prstGeom prst="rect">
            <a:avLst/>
          </a:prstGeom>
        </p:spPr>
      </p:pic>
      <p:pic>
        <p:nvPicPr>
          <p:cNvPr id="7" name="Picture 2">
            <a:extLst>
              <a:ext uri="{FF2B5EF4-FFF2-40B4-BE49-F238E27FC236}">
                <a16:creationId xmlns:a16="http://schemas.microsoft.com/office/drawing/2014/main" id="{57BEA6D2-6D75-4B72-B09A-0FB8E7695566}"/>
              </a:ext>
            </a:extLst>
          </p:cNvPr>
          <p:cNvPicPr>
            <a:picLocks noChangeAspect="1"/>
          </p:cNvPicPr>
          <p:nvPr/>
        </p:nvPicPr>
        <p:blipFill>
          <a:blip r:embed="rId8"/>
          <a:stretch>
            <a:fillRect/>
          </a:stretch>
        </p:blipFill>
        <p:spPr>
          <a:xfrm>
            <a:off x="6472030" y="5003662"/>
            <a:ext cx="1417982" cy="692149"/>
          </a:xfrm>
          <a:prstGeom prst="rect">
            <a:avLst/>
          </a:prstGeom>
          <a:ln>
            <a:noFill/>
          </a:ln>
          <a:effectLst>
            <a:softEdge rad="112500"/>
          </a:effectLst>
        </p:spPr>
      </p:pic>
    </p:spTree>
    <p:extLst>
      <p:ext uri="{BB962C8B-B14F-4D97-AF65-F5344CB8AC3E}">
        <p14:creationId xmlns:p14="http://schemas.microsoft.com/office/powerpoint/2010/main" val="2149445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581DBA-A3EE-4E75-90A6-DC25DF9DABFC}"/>
              </a:ext>
            </a:extLst>
          </p:cNvPr>
          <p:cNvSpPr>
            <a:spLocks noGrp="1"/>
          </p:cNvSpPr>
          <p:nvPr>
            <p:ph type="sldNum" sz="quarter" idx="12"/>
          </p:nvPr>
        </p:nvSpPr>
        <p:spPr/>
        <p:txBody>
          <a:bodyPr rtlCol="0"/>
          <a:lstStyle/>
          <a:p>
            <a:pPr rtl="0"/>
            <a:fld id="{8D581BC7-E183-40DB-AC97-C19EA4EB8894}" type="slidenum">
              <a:rPr lang="en-GB" smtClean="0"/>
              <a:pPr rtl="0"/>
              <a:t>4</a:t>
            </a:fld>
            <a:endParaRPr lang="en-GB"/>
          </a:p>
        </p:txBody>
      </p:sp>
      <p:sp>
        <p:nvSpPr>
          <p:cNvPr id="3" name="Footer Placeholder 2">
            <a:extLst>
              <a:ext uri="{FF2B5EF4-FFF2-40B4-BE49-F238E27FC236}">
                <a16:creationId xmlns:a16="http://schemas.microsoft.com/office/drawing/2014/main" id="{6A109C3A-84E8-4719-8AE7-A66B8CA97997}"/>
              </a:ext>
            </a:extLst>
          </p:cNvPr>
          <p:cNvSpPr>
            <a:spLocks noGrp="1"/>
          </p:cNvSpPr>
          <p:nvPr>
            <p:ph type="ftr" sz="quarter" idx="11"/>
          </p:nvPr>
        </p:nvSpPr>
        <p:spPr/>
        <p:txBody>
          <a:bodyPr rtlCol="0"/>
          <a:lstStyle/>
          <a:p>
            <a:pPr rtl="0"/>
            <a:r>
              <a:rPr lang="en-GB"/>
              <a:t>ADD A FOOTER</a:t>
            </a:r>
          </a:p>
        </p:txBody>
      </p:sp>
      <p:sp>
        <p:nvSpPr>
          <p:cNvPr id="2" name="TextBox 1">
            <a:extLst>
              <a:ext uri="{FF2B5EF4-FFF2-40B4-BE49-F238E27FC236}">
                <a16:creationId xmlns:a16="http://schemas.microsoft.com/office/drawing/2014/main" id="{70E29749-8E99-4BE6-BB68-B93B34AD322D}"/>
              </a:ext>
            </a:extLst>
          </p:cNvPr>
          <p:cNvSpPr txBox="1"/>
          <p:nvPr/>
        </p:nvSpPr>
        <p:spPr>
          <a:xfrm>
            <a:off x="6362700" y="419099"/>
            <a:ext cx="566972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b="1">
                <a:solidFill>
                  <a:schemeClr val="bg2"/>
                </a:solidFill>
                <a:latin typeface="+mj-lt"/>
                <a:ea typeface="+mj-ea"/>
                <a:cs typeface="+mj-cs"/>
              </a:rPr>
              <a:t>History of Marriott</a:t>
            </a:r>
            <a:endParaRPr lang="en-US">
              <a:solidFill>
                <a:schemeClr val="bg2"/>
              </a:solidFill>
              <a:ea typeface="+mj-ea"/>
              <a:cs typeface="+mj-cs"/>
            </a:endParaRPr>
          </a:p>
        </p:txBody>
      </p:sp>
      <p:sp>
        <p:nvSpPr>
          <p:cNvPr id="7" name="Rectangle 6">
            <a:extLst>
              <a:ext uri="{FF2B5EF4-FFF2-40B4-BE49-F238E27FC236}">
                <a16:creationId xmlns:a16="http://schemas.microsoft.com/office/drawing/2014/main" id="{B4381007-1D63-471D-B2F6-4B21F08774CF}"/>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a:extLst>
              <a:ext uri="{FF2B5EF4-FFF2-40B4-BE49-F238E27FC236}">
                <a16:creationId xmlns:a16="http://schemas.microsoft.com/office/drawing/2014/main" id="{91E9C9B4-644E-473C-9B10-D120CCA83B7D}"/>
              </a:ext>
            </a:extLst>
          </p:cNvPr>
          <p:cNvSpPr txBox="1"/>
          <p:nvPr/>
        </p:nvSpPr>
        <p:spPr>
          <a:xfrm>
            <a:off x="6197462" y="1715465"/>
            <a:ext cx="5719969" cy="857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sz="2000">
              <a:cs typeface="Segoe UI Light"/>
            </a:endParaRPr>
          </a:p>
        </p:txBody>
      </p:sp>
      <p:pic>
        <p:nvPicPr>
          <p:cNvPr id="16" name="Picture 16">
            <a:extLst>
              <a:ext uri="{FF2B5EF4-FFF2-40B4-BE49-F238E27FC236}">
                <a16:creationId xmlns:a16="http://schemas.microsoft.com/office/drawing/2014/main" id="{2BB08D89-3857-459B-8F2D-2E2810CC963F}"/>
              </a:ext>
            </a:extLst>
          </p:cNvPr>
          <p:cNvPicPr>
            <a:picLocks noChangeAspect="1"/>
          </p:cNvPicPr>
          <p:nvPr/>
        </p:nvPicPr>
        <p:blipFill>
          <a:blip r:embed="rId3"/>
          <a:stretch>
            <a:fillRect/>
          </a:stretch>
        </p:blipFill>
        <p:spPr>
          <a:xfrm>
            <a:off x="6451600" y="1598960"/>
            <a:ext cx="5575300" cy="4320480"/>
          </a:xfrm>
          <a:prstGeom prst="rect">
            <a:avLst/>
          </a:prstGeom>
          <a:ln>
            <a:noFill/>
          </a:ln>
          <a:effectLst>
            <a:softEdge rad="112500"/>
          </a:effectLst>
        </p:spPr>
      </p:pic>
      <p:sp>
        <p:nvSpPr>
          <p:cNvPr id="18" name="TextBox 17">
            <a:extLst>
              <a:ext uri="{FF2B5EF4-FFF2-40B4-BE49-F238E27FC236}">
                <a16:creationId xmlns:a16="http://schemas.microsoft.com/office/drawing/2014/main" id="{54D0A085-C3A3-4A8C-BC42-D1289E66A2E1}"/>
              </a:ext>
            </a:extLst>
          </p:cNvPr>
          <p:cNvSpPr txBox="1"/>
          <p:nvPr/>
        </p:nvSpPr>
        <p:spPr>
          <a:xfrm>
            <a:off x="376264" y="421683"/>
            <a:ext cx="5826084" cy="5632311"/>
          </a:xfrm>
          <a:prstGeom prst="rect">
            <a:avLst/>
          </a:prstGeom>
          <a:noFill/>
        </p:spPr>
        <p:txBody>
          <a:bodyPr wrap="square" rtlCol="0" anchor="t">
            <a:spAutoFit/>
          </a:bodyPr>
          <a:lstStyle/>
          <a:p>
            <a:r>
              <a:rPr lang="en-GB" sz="2400">
                <a:cs typeface="Segoe UI Light"/>
              </a:rPr>
              <a:t>Marriot is one of the biggest hotel chain company that is currently owning over 7000 properties on a worldwide scale. The whole brand has first started in 1927 as a root beer stand founded by J. Willard Marriott and his wife, following years ahead growing their business bigger than they ever expected. They first opened their first hotel in 1957 which was situated in Arlington, Virginia, this being their first step into the hotel industry. Around 2015-2016 Marriott has acquired most of the hotel chains in U.S. which has allowed the business to expand with 1800 more international properties (S. Lock, 2019).</a:t>
            </a:r>
          </a:p>
        </p:txBody>
      </p:sp>
    </p:spTree>
    <p:extLst>
      <p:ext uri="{BB962C8B-B14F-4D97-AF65-F5344CB8AC3E}">
        <p14:creationId xmlns:p14="http://schemas.microsoft.com/office/powerpoint/2010/main" val="4006072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Abstract background">
            <a:extLst>
              <a:ext uri="{FF2B5EF4-FFF2-40B4-BE49-F238E27FC236}">
                <a16:creationId xmlns:a16="http://schemas.microsoft.com/office/drawing/2014/main" id="{0342E5A4-E598-4185-B93F-5814F00C201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a:stretch>
            <a:fillRect/>
          </a:stretch>
        </p:blipFill>
        <p:spPr>
          <a:xfrm>
            <a:off x="88347" y="1538930"/>
            <a:ext cx="12103652" cy="4277095"/>
          </a:xfrm>
          <a:prstGeom prst="rect">
            <a:avLst/>
          </a:prstGeom>
        </p:spPr>
      </p:pic>
      <p:sp>
        <p:nvSpPr>
          <p:cNvPr id="3" name="Text Placeholder 2">
            <a:extLst>
              <a:ext uri="{FF2B5EF4-FFF2-40B4-BE49-F238E27FC236}">
                <a16:creationId xmlns:a16="http://schemas.microsoft.com/office/drawing/2014/main" id="{C679F2E6-BA14-4C8A-ABD2-DF50609348D1}"/>
              </a:ext>
            </a:extLst>
          </p:cNvPr>
          <p:cNvSpPr>
            <a:spLocks noGrp="1"/>
          </p:cNvSpPr>
          <p:nvPr>
            <p:ph type="body" idx="1"/>
          </p:nvPr>
        </p:nvSpPr>
        <p:spPr>
          <a:xfrm>
            <a:off x="322786" y="508780"/>
            <a:ext cx="8065425" cy="535956"/>
          </a:xfrm>
        </p:spPr>
        <p:txBody>
          <a:bodyPr vert="horz" lIns="0" tIns="0" rIns="0" bIns="0" rtlCol="0" anchor="t">
            <a:noAutofit/>
          </a:bodyPr>
          <a:lstStyle/>
          <a:p>
            <a:pPr>
              <a:lnSpc>
                <a:spcPct val="90000"/>
              </a:lnSpc>
              <a:spcBef>
                <a:spcPct val="0"/>
              </a:spcBef>
            </a:pPr>
            <a:r>
              <a:rPr lang="en-GB" sz="3800">
                <a:solidFill>
                  <a:schemeClr val="bg2"/>
                </a:solidFill>
                <a:latin typeface="+mj-lt"/>
                <a:ea typeface="+mj-ea"/>
                <a:cs typeface="+mj-cs"/>
              </a:rPr>
              <a:t>History of Forest of Arden Marriott</a:t>
            </a:r>
            <a:endParaRPr lang="en-US" sz="3800">
              <a:solidFill>
                <a:schemeClr val="bg2"/>
              </a:solidFill>
              <a:latin typeface="+mj-lt"/>
              <a:ea typeface="+mj-ea"/>
              <a:cs typeface="+mj-cs"/>
            </a:endParaRPr>
          </a:p>
        </p:txBody>
      </p:sp>
      <p:sp>
        <p:nvSpPr>
          <p:cNvPr id="6" name="Slide Number Placeholder 5">
            <a:extLst>
              <a:ext uri="{FF2B5EF4-FFF2-40B4-BE49-F238E27FC236}">
                <a16:creationId xmlns:a16="http://schemas.microsoft.com/office/drawing/2014/main" id="{C35D9EA8-AA17-47B2-A4C4-B60DC7C7DC49}"/>
              </a:ext>
            </a:extLst>
          </p:cNvPr>
          <p:cNvSpPr>
            <a:spLocks noGrp="1"/>
          </p:cNvSpPr>
          <p:nvPr>
            <p:ph type="sldNum" sz="quarter" idx="12"/>
          </p:nvPr>
        </p:nvSpPr>
        <p:spPr/>
        <p:txBody>
          <a:bodyPr rtlCol="0"/>
          <a:lstStyle/>
          <a:p>
            <a:pPr rtl="0"/>
            <a:fld id="{8D581BC7-E183-40DB-AC97-C19EA4EB8894}" type="slidenum">
              <a:rPr lang="en-GB" smtClean="0"/>
              <a:pPr rtl="0"/>
              <a:t>5</a:t>
            </a:fld>
            <a:endParaRPr lang="en-GB"/>
          </a:p>
        </p:txBody>
      </p:sp>
      <p:sp>
        <p:nvSpPr>
          <p:cNvPr id="5" name="Footer Placeholder 4">
            <a:extLst>
              <a:ext uri="{FF2B5EF4-FFF2-40B4-BE49-F238E27FC236}">
                <a16:creationId xmlns:a16="http://schemas.microsoft.com/office/drawing/2014/main" id="{1ED7D25D-51F0-4AAA-86C5-F3584C0E8A44}"/>
              </a:ext>
            </a:extLst>
          </p:cNvPr>
          <p:cNvSpPr>
            <a:spLocks noGrp="1"/>
          </p:cNvSpPr>
          <p:nvPr>
            <p:ph type="ftr" sz="quarter" idx="11"/>
          </p:nvPr>
        </p:nvSpPr>
        <p:spPr/>
        <p:txBody>
          <a:bodyPr rtlCol="0"/>
          <a:lstStyle/>
          <a:p>
            <a:pPr rtl="0"/>
            <a:r>
              <a:rPr lang="en-GB"/>
              <a:t>ADD A FOOTER</a:t>
            </a:r>
          </a:p>
        </p:txBody>
      </p:sp>
      <p:sp>
        <p:nvSpPr>
          <p:cNvPr id="4" name="Rectangle 3">
            <a:extLst>
              <a:ext uri="{FF2B5EF4-FFF2-40B4-BE49-F238E27FC236}">
                <a16:creationId xmlns:a16="http://schemas.microsoft.com/office/drawing/2014/main" id="{E94C2F71-9CB3-474A-8762-C3173886F789}"/>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TextBox 9">
            <a:extLst>
              <a:ext uri="{FF2B5EF4-FFF2-40B4-BE49-F238E27FC236}">
                <a16:creationId xmlns:a16="http://schemas.microsoft.com/office/drawing/2014/main" id="{2DD8091C-6B58-4136-B556-C7ABA71A17B5}"/>
              </a:ext>
            </a:extLst>
          </p:cNvPr>
          <p:cNvSpPr txBox="1"/>
          <p:nvPr/>
        </p:nvSpPr>
        <p:spPr>
          <a:xfrm>
            <a:off x="5643218" y="1714499"/>
            <a:ext cx="619042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sz="2000">
              <a:cs typeface="Segoe UI Light"/>
            </a:endParaRPr>
          </a:p>
        </p:txBody>
      </p:sp>
      <p:pic>
        <p:nvPicPr>
          <p:cNvPr id="7" name="Picture 8">
            <a:extLst>
              <a:ext uri="{FF2B5EF4-FFF2-40B4-BE49-F238E27FC236}">
                <a16:creationId xmlns:a16="http://schemas.microsoft.com/office/drawing/2014/main" id="{1D133708-3C4E-43B3-A7C4-E573D488022C}"/>
              </a:ext>
            </a:extLst>
          </p:cNvPr>
          <p:cNvPicPr>
            <a:picLocks noChangeAspect="1"/>
          </p:cNvPicPr>
          <p:nvPr/>
        </p:nvPicPr>
        <p:blipFill>
          <a:blip r:embed="rId4"/>
          <a:stretch>
            <a:fillRect/>
          </a:stretch>
        </p:blipFill>
        <p:spPr>
          <a:xfrm>
            <a:off x="8547100" y="88900"/>
            <a:ext cx="2743200" cy="1371600"/>
          </a:xfrm>
          <a:prstGeom prst="rect">
            <a:avLst/>
          </a:prstGeom>
          <a:ln>
            <a:noFill/>
          </a:ln>
          <a:effectLst>
            <a:softEdge rad="112500"/>
          </a:effectLst>
        </p:spPr>
      </p:pic>
      <p:pic>
        <p:nvPicPr>
          <p:cNvPr id="18" name="Picture 18">
            <a:extLst>
              <a:ext uri="{FF2B5EF4-FFF2-40B4-BE49-F238E27FC236}">
                <a16:creationId xmlns:a16="http://schemas.microsoft.com/office/drawing/2014/main" id="{F37EB940-B307-4814-9260-0708BFAC7C09}"/>
              </a:ext>
            </a:extLst>
          </p:cNvPr>
          <p:cNvPicPr>
            <a:picLocks noChangeAspect="1"/>
          </p:cNvPicPr>
          <p:nvPr/>
        </p:nvPicPr>
        <p:blipFill>
          <a:blip r:embed="rId5"/>
          <a:stretch>
            <a:fillRect/>
          </a:stretch>
        </p:blipFill>
        <p:spPr>
          <a:xfrm>
            <a:off x="228600" y="1713253"/>
            <a:ext cx="5372100" cy="3964894"/>
          </a:xfrm>
          <a:prstGeom prst="rect">
            <a:avLst/>
          </a:prstGeom>
          <a:ln>
            <a:noFill/>
          </a:ln>
          <a:effectLst>
            <a:softEdge rad="112500"/>
          </a:effectLst>
        </p:spPr>
      </p:pic>
      <p:sp>
        <p:nvSpPr>
          <p:cNvPr id="20" name="TextBox 19">
            <a:extLst>
              <a:ext uri="{FF2B5EF4-FFF2-40B4-BE49-F238E27FC236}">
                <a16:creationId xmlns:a16="http://schemas.microsoft.com/office/drawing/2014/main" id="{EAE3C597-E67D-4308-9DB9-1F09CB80FBF9}"/>
              </a:ext>
            </a:extLst>
          </p:cNvPr>
          <p:cNvSpPr txBox="1"/>
          <p:nvPr/>
        </p:nvSpPr>
        <p:spPr>
          <a:xfrm>
            <a:off x="5722964" y="1615483"/>
            <a:ext cx="6245184" cy="4154984"/>
          </a:xfrm>
          <a:prstGeom prst="rect">
            <a:avLst/>
          </a:prstGeom>
          <a:noFill/>
        </p:spPr>
        <p:txBody>
          <a:bodyPr wrap="square" rtlCol="0" anchor="t">
            <a:spAutoFit/>
          </a:bodyPr>
          <a:lstStyle/>
          <a:p>
            <a:r>
              <a:rPr lang="en-GB" sz="2400">
                <a:cs typeface="Segoe UI Light"/>
              </a:rPr>
              <a:t>Forest of Arden is one of Marriott's best located hotels in UK, providing their Guests with a pleasant, natural and clean environment during their accommodation. The estate is a natural reserve, full of deer and old oak trees, with a natural golf field established in 1975 before the hotel was in place. The Forest of Arden Hotel &amp; Country club first opened for business in 1989 and it was rebranded the "Marriott Forest of Arden" in 1996 and the whole hotel was upgraded to Marriott's standards.</a:t>
            </a:r>
          </a:p>
        </p:txBody>
      </p:sp>
    </p:spTree>
    <p:extLst>
      <p:ext uri="{BB962C8B-B14F-4D97-AF65-F5344CB8AC3E}">
        <p14:creationId xmlns:p14="http://schemas.microsoft.com/office/powerpoint/2010/main" val="4080312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581DBA-A3EE-4E75-90A6-DC25DF9DABFC}"/>
              </a:ext>
            </a:extLst>
          </p:cNvPr>
          <p:cNvSpPr>
            <a:spLocks noGrp="1"/>
          </p:cNvSpPr>
          <p:nvPr>
            <p:ph type="sldNum" sz="quarter" idx="12"/>
          </p:nvPr>
        </p:nvSpPr>
        <p:spPr/>
        <p:txBody>
          <a:bodyPr rtlCol="0"/>
          <a:lstStyle/>
          <a:p>
            <a:pPr rtl="0"/>
            <a:fld id="{8D581BC7-E183-40DB-AC97-C19EA4EB8894}" type="slidenum">
              <a:rPr lang="en-GB" smtClean="0"/>
              <a:pPr rtl="0"/>
              <a:t>6</a:t>
            </a:fld>
            <a:endParaRPr lang="en-GB"/>
          </a:p>
        </p:txBody>
      </p:sp>
      <p:sp>
        <p:nvSpPr>
          <p:cNvPr id="3" name="Footer Placeholder 2">
            <a:extLst>
              <a:ext uri="{FF2B5EF4-FFF2-40B4-BE49-F238E27FC236}">
                <a16:creationId xmlns:a16="http://schemas.microsoft.com/office/drawing/2014/main" id="{6A109C3A-84E8-4719-8AE7-A66B8CA97997}"/>
              </a:ext>
            </a:extLst>
          </p:cNvPr>
          <p:cNvSpPr>
            <a:spLocks noGrp="1"/>
          </p:cNvSpPr>
          <p:nvPr>
            <p:ph type="ftr" sz="quarter" idx="11"/>
          </p:nvPr>
        </p:nvSpPr>
        <p:spPr/>
        <p:txBody>
          <a:bodyPr rtlCol="0"/>
          <a:lstStyle/>
          <a:p>
            <a:pPr rtl="0"/>
            <a:r>
              <a:rPr lang="en-GB"/>
              <a:t>ADD A FOOTER</a:t>
            </a:r>
          </a:p>
        </p:txBody>
      </p:sp>
      <p:sp>
        <p:nvSpPr>
          <p:cNvPr id="2" name="Rectangle 1">
            <a:extLst>
              <a:ext uri="{FF2B5EF4-FFF2-40B4-BE49-F238E27FC236}">
                <a16:creationId xmlns:a16="http://schemas.microsoft.com/office/drawing/2014/main" id="{6F975559-E2E6-4EC2-B456-3E6E3C05B0EF}"/>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1C3138FC-3202-4083-A451-86C1DA4ECE24}"/>
              </a:ext>
            </a:extLst>
          </p:cNvPr>
          <p:cNvSpPr txBox="1"/>
          <p:nvPr/>
        </p:nvSpPr>
        <p:spPr>
          <a:xfrm>
            <a:off x="5070613" y="296517"/>
            <a:ext cx="7480850" cy="108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pPr>
            <a:r>
              <a:rPr lang="en-US" sz="3600" b="1">
                <a:solidFill>
                  <a:schemeClr val="bg2"/>
                </a:solidFill>
                <a:latin typeface="+mj-lt"/>
                <a:ea typeface="+mj-ea"/>
                <a:cs typeface="+mj-cs"/>
              </a:rPr>
              <a:t>Types of Operations at Forest of Arden Marriott</a:t>
            </a:r>
          </a:p>
        </p:txBody>
      </p:sp>
      <p:sp>
        <p:nvSpPr>
          <p:cNvPr id="9" name="TextBox 8">
            <a:extLst>
              <a:ext uri="{FF2B5EF4-FFF2-40B4-BE49-F238E27FC236}">
                <a16:creationId xmlns:a16="http://schemas.microsoft.com/office/drawing/2014/main" id="{0A82A841-5182-432F-905A-FEAED799ADA2}"/>
              </a:ext>
            </a:extLst>
          </p:cNvPr>
          <p:cNvSpPr txBox="1"/>
          <p:nvPr/>
        </p:nvSpPr>
        <p:spPr>
          <a:xfrm>
            <a:off x="6468580" y="1543187"/>
            <a:ext cx="5706164"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cs typeface="Segoe UI Light"/>
              </a:rPr>
              <a:t>Some of the main operations at Forest of Arden Marriott are:</a:t>
            </a:r>
          </a:p>
          <a:p>
            <a:pPr marL="342900" indent="-342900">
              <a:buFont typeface="Arial"/>
              <a:buChar char="•"/>
            </a:pPr>
            <a:r>
              <a:rPr lang="en-US" sz="2000">
                <a:cs typeface="Segoe UI Light"/>
              </a:rPr>
              <a:t>Human Resources</a:t>
            </a:r>
          </a:p>
          <a:p>
            <a:pPr marL="342900" indent="-342900">
              <a:buFont typeface="Arial"/>
              <a:buChar char="•"/>
            </a:pPr>
            <a:r>
              <a:rPr lang="en-US" sz="2000">
                <a:cs typeface="Segoe UI Light"/>
              </a:rPr>
              <a:t>Housekeeping</a:t>
            </a:r>
          </a:p>
          <a:p>
            <a:pPr marL="342900" indent="-342900">
              <a:buFont typeface="Arial"/>
              <a:buChar char="•"/>
            </a:pPr>
            <a:r>
              <a:rPr lang="en-US" sz="2000">
                <a:cs typeface="Segoe UI Light"/>
              </a:rPr>
              <a:t>Security</a:t>
            </a:r>
          </a:p>
          <a:p>
            <a:pPr marL="342900" indent="-342900">
              <a:buFont typeface="Arial"/>
              <a:buChar char="•"/>
            </a:pPr>
            <a:r>
              <a:rPr lang="en-US" sz="2000">
                <a:cs typeface="Segoe UI Light"/>
              </a:rPr>
              <a:t>Sales and Finance</a:t>
            </a:r>
          </a:p>
          <a:p>
            <a:pPr marL="342900" indent="-342900">
              <a:buFont typeface="Arial"/>
              <a:buChar char="•"/>
            </a:pPr>
            <a:r>
              <a:rPr lang="en-US" sz="2000">
                <a:cs typeface="Segoe UI Light"/>
              </a:rPr>
              <a:t>Spa and Leisure</a:t>
            </a:r>
          </a:p>
          <a:p>
            <a:pPr marL="342900" indent="-342900">
              <a:buFont typeface="Arial"/>
              <a:buChar char="•"/>
            </a:pPr>
            <a:r>
              <a:rPr lang="en-US" sz="2000">
                <a:cs typeface="Segoe UI Light"/>
              </a:rPr>
              <a:t>Food and Beverage</a:t>
            </a:r>
          </a:p>
          <a:p>
            <a:pPr marL="342900" indent="-342900">
              <a:buFont typeface="Arial"/>
              <a:buChar char="•"/>
            </a:pPr>
            <a:r>
              <a:rPr lang="en-US" sz="2000">
                <a:cs typeface="Segoe UI Light"/>
              </a:rPr>
              <a:t>Front office</a:t>
            </a:r>
          </a:p>
          <a:p>
            <a:pPr marL="342900" indent="-342900">
              <a:buFont typeface="Arial"/>
              <a:buChar char="•"/>
            </a:pPr>
            <a:r>
              <a:rPr lang="en-US" sz="2000">
                <a:cs typeface="Segoe UI Light"/>
              </a:rPr>
              <a:t>Facilities </a:t>
            </a:r>
          </a:p>
          <a:p>
            <a:r>
              <a:rPr lang="en-US" sz="2000">
                <a:cs typeface="Segoe UI Light"/>
              </a:rPr>
              <a:t>Next, I will expand in more details how Forest of Arden Marriott is using their resources for Food and Beverage in order to meet the company's hospitality goals.</a:t>
            </a:r>
          </a:p>
        </p:txBody>
      </p:sp>
      <p:pic>
        <p:nvPicPr>
          <p:cNvPr id="5" name="Picture 6">
            <a:extLst>
              <a:ext uri="{FF2B5EF4-FFF2-40B4-BE49-F238E27FC236}">
                <a16:creationId xmlns:a16="http://schemas.microsoft.com/office/drawing/2014/main" id="{87F19535-2DD3-4371-A9C3-DD202D420D35}"/>
              </a:ext>
            </a:extLst>
          </p:cNvPr>
          <p:cNvPicPr>
            <a:picLocks noChangeAspect="1"/>
          </p:cNvPicPr>
          <p:nvPr/>
        </p:nvPicPr>
        <p:blipFill>
          <a:blip r:embed="rId3"/>
          <a:stretch>
            <a:fillRect/>
          </a:stretch>
        </p:blipFill>
        <p:spPr>
          <a:xfrm>
            <a:off x="190500" y="1717514"/>
            <a:ext cx="6083300" cy="3765873"/>
          </a:xfrm>
          <a:prstGeom prst="rect">
            <a:avLst/>
          </a:prstGeom>
          <a:ln>
            <a:noFill/>
          </a:ln>
          <a:effectLst>
            <a:softEdge rad="112500"/>
          </a:effectLst>
        </p:spPr>
      </p:pic>
    </p:spTree>
    <p:extLst>
      <p:ext uri="{BB962C8B-B14F-4D97-AF65-F5344CB8AC3E}">
        <p14:creationId xmlns:p14="http://schemas.microsoft.com/office/powerpoint/2010/main" val="24884005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Abstract background">
            <a:extLst>
              <a:ext uri="{FF2B5EF4-FFF2-40B4-BE49-F238E27FC236}">
                <a16:creationId xmlns:a16="http://schemas.microsoft.com/office/drawing/2014/main" id="{0342E5A4-E598-4185-B93F-5814F00C201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a:stretch>
            <a:fillRect/>
          </a:stretch>
        </p:blipFill>
        <p:spPr>
          <a:xfrm>
            <a:off x="0" y="1704582"/>
            <a:ext cx="12191999" cy="4089356"/>
          </a:xfrm>
        </p:spPr>
      </p:pic>
      <p:sp>
        <p:nvSpPr>
          <p:cNvPr id="3" name="Text Placeholder 2">
            <a:extLst>
              <a:ext uri="{FF2B5EF4-FFF2-40B4-BE49-F238E27FC236}">
                <a16:creationId xmlns:a16="http://schemas.microsoft.com/office/drawing/2014/main" id="{C679F2E6-BA14-4C8A-ABD2-DF50609348D1}"/>
              </a:ext>
            </a:extLst>
          </p:cNvPr>
          <p:cNvSpPr>
            <a:spLocks noGrp="1"/>
          </p:cNvSpPr>
          <p:nvPr>
            <p:ph type="body" idx="1"/>
          </p:nvPr>
        </p:nvSpPr>
        <p:spPr>
          <a:xfrm>
            <a:off x="288553" y="627499"/>
            <a:ext cx="11628051" cy="580128"/>
          </a:xfrm>
        </p:spPr>
        <p:txBody>
          <a:bodyPr vert="horz" lIns="0" tIns="0" rIns="0" bIns="0" rtlCol="0" anchor="t">
            <a:normAutofit fontScale="92500"/>
          </a:bodyPr>
          <a:lstStyle/>
          <a:p>
            <a:r>
              <a:rPr lang="en-GB" sz="3600">
                <a:solidFill>
                  <a:schemeClr val="bg2"/>
                </a:solidFill>
                <a:latin typeface="+mj-lt"/>
                <a:ea typeface="+mj-ea"/>
                <a:cs typeface="+mj-cs"/>
              </a:rPr>
              <a:t>Food and Beverage Operations at Forest of Arden Marriott</a:t>
            </a:r>
          </a:p>
        </p:txBody>
      </p:sp>
      <p:sp>
        <p:nvSpPr>
          <p:cNvPr id="6" name="Slide Number Placeholder 5">
            <a:extLst>
              <a:ext uri="{FF2B5EF4-FFF2-40B4-BE49-F238E27FC236}">
                <a16:creationId xmlns:a16="http://schemas.microsoft.com/office/drawing/2014/main" id="{C35D9EA8-AA17-47B2-A4C4-B60DC7C7DC49}"/>
              </a:ext>
            </a:extLst>
          </p:cNvPr>
          <p:cNvSpPr>
            <a:spLocks noGrp="1"/>
          </p:cNvSpPr>
          <p:nvPr>
            <p:ph type="sldNum" sz="quarter" idx="12"/>
          </p:nvPr>
        </p:nvSpPr>
        <p:spPr/>
        <p:txBody>
          <a:bodyPr rtlCol="0"/>
          <a:lstStyle/>
          <a:p>
            <a:pPr rtl="0"/>
            <a:fld id="{8D581BC7-E183-40DB-AC97-C19EA4EB8894}" type="slidenum">
              <a:rPr lang="en-GB" smtClean="0"/>
              <a:pPr rtl="0"/>
              <a:t>7</a:t>
            </a:fld>
            <a:endParaRPr lang="en-GB"/>
          </a:p>
        </p:txBody>
      </p:sp>
      <p:sp>
        <p:nvSpPr>
          <p:cNvPr id="5" name="Footer Placeholder 4">
            <a:extLst>
              <a:ext uri="{FF2B5EF4-FFF2-40B4-BE49-F238E27FC236}">
                <a16:creationId xmlns:a16="http://schemas.microsoft.com/office/drawing/2014/main" id="{1ED7D25D-51F0-4AAA-86C5-F3584C0E8A44}"/>
              </a:ext>
            </a:extLst>
          </p:cNvPr>
          <p:cNvSpPr>
            <a:spLocks noGrp="1"/>
          </p:cNvSpPr>
          <p:nvPr>
            <p:ph type="ftr" sz="quarter" idx="11"/>
          </p:nvPr>
        </p:nvSpPr>
        <p:spPr/>
        <p:txBody>
          <a:bodyPr rtlCol="0"/>
          <a:lstStyle/>
          <a:p>
            <a:pPr rtl="0"/>
            <a:r>
              <a:rPr lang="en-GB"/>
              <a:t>ADD A FOOTER</a:t>
            </a:r>
          </a:p>
        </p:txBody>
      </p:sp>
      <p:sp>
        <p:nvSpPr>
          <p:cNvPr id="4" name="Rectangle 3">
            <a:extLst>
              <a:ext uri="{FF2B5EF4-FFF2-40B4-BE49-F238E27FC236}">
                <a16:creationId xmlns:a16="http://schemas.microsoft.com/office/drawing/2014/main" id="{37DE4EAF-4FA9-490D-AC51-12825729E549}"/>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TextBox 6">
            <a:extLst>
              <a:ext uri="{FF2B5EF4-FFF2-40B4-BE49-F238E27FC236}">
                <a16:creationId xmlns:a16="http://schemas.microsoft.com/office/drawing/2014/main" id="{12EA6913-F8E7-4840-9C91-C12CF7CCBB8F}"/>
              </a:ext>
            </a:extLst>
          </p:cNvPr>
          <p:cNvSpPr txBox="1"/>
          <p:nvPr/>
        </p:nvSpPr>
        <p:spPr>
          <a:xfrm>
            <a:off x="583096" y="1753704"/>
            <a:ext cx="616667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endParaRPr lang="en-US" sz="2000">
              <a:cs typeface="Segoe UI Light"/>
            </a:endParaRPr>
          </a:p>
        </p:txBody>
      </p:sp>
      <p:pic>
        <p:nvPicPr>
          <p:cNvPr id="9" name="Picture 9">
            <a:extLst>
              <a:ext uri="{FF2B5EF4-FFF2-40B4-BE49-F238E27FC236}">
                <a16:creationId xmlns:a16="http://schemas.microsoft.com/office/drawing/2014/main" id="{B029FECD-FF8D-42FF-95CF-03AFF36ED170}"/>
              </a:ext>
            </a:extLst>
          </p:cNvPr>
          <p:cNvPicPr>
            <a:picLocks noChangeAspect="1"/>
          </p:cNvPicPr>
          <p:nvPr/>
        </p:nvPicPr>
        <p:blipFill>
          <a:blip r:embed="rId4"/>
          <a:stretch>
            <a:fillRect/>
          </a:stretch>
        </p:blipFill>
        <p:spPr>
          <a:xfrm>
            <a:off x="6819900" y="1807210"/>
            <a:ext cx="5270500" cy="3853180"/>
          </a:xfrm>
          <a:prstGeom prst="rect">
            <a:avLst/>
          </a:prstGeom>
          <a:ln>
            <a:noFill/>
          </a:ln>
          <a:effectLst>
            <a:softEdge rad="112500"/>
          </a:effectLst>
        </p:spPr>
      </p:pic>
      <p:sp>
        <p:nvSpPr>
          <p:cNvPr id="11" name="TextBox 10">
            <a:extLst>
              <a:ext uri="{FF2B5EF4-FFF2-40B4-BE49-F238E27FC236}">
                <a16:creationId xmlns:a16="http://schemas.microsoft.com/office/drawing/2014/main" id="{F83370EC-DAE5-4335-B841-FB2DDE9B7C9E}"/>
              </a:ext>
            </a:extLst>
          </p:cNvPr>
          <p:cNvSpPr txBox="1"/>
          <p:nvPr/>
        </p:nvSpPr>
        <p:spPr>
          <a:xfrm>
            <a:off x="385280" y="2152787"/>
            <a:ext cx="6201464"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cs typeface="Segoe UI Light"/>
              </a:rPr>
              <a:t>They have a weddings venue where they offer different packs and meals for wedding guests making the preparation and booking for a wedding much easier. "</a:t>
            </a:r>
            <a:r>
              <a:rPr lang="en-US" sz="2000">
                <a:ea typeface="+mn-lt"/>
                <a:cs typeface="+mn-lt"/>
              </a:rPr>
              <a:t>You can observe profits from weddings when it comes to food and beverage departments and the management cannot disregard this type of operations</a:t>
            </a:r>
            <a:r>
              <a:rPr lang="en-US" sz="2000">
                <a:cs typeface="Segoe UI Light"/>
              </a:rPr>
              <a:t>" (H. Adler, 2004). They also provide the golf club with food and beverage which is an advantage by gaining more customers that enjoy golf and at the same time enjoy a fresh meal. </a:t>
            </a:r>
          </a:p>
        </p:txBody>
      </p:sp>
    </p:spTree>
    <p:extLst>
      <p:ext uri="{BB962C8B-B14F-4D97-AF65-F5344CB8AC3E}">
        <p14:creationId xmlns:p14="http://schemas.microsoft.com/office/powerpoint/2010/main" val="1738086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581DBA-A3EE-4E75-90A6-DC25DF9DABFC}"/>
              </a:ext>
            </a:extLst>
          </p:cNvPr>
          <p:cNvSpPr>
            <a:spLocks noGrp="1"/>
          </p:cNvSpPr>
          <p:nvPr>
            <p:ph type="sldNum" sz="quarter" idx="12"/>
          </p:nvPr>
        </p:nvSpPr>
        <p:spPr/>
        <p:txBody>
          <a:bodyPr rtlCol="0"/>
          <a:lstStyle/>
          <a:p>
            <a:pPr rtl="0"/>
            <a:fld id="{8D581BC7-E183-40DB-AC97-C19EA4EB8894}" type="slidenum">
              <a:rPr lang="en-GB" smtClean="0"/>
              <a:pPr rtl="0"/>
              <a:t>8</a:t>
            </a:fld>
            <a:endParaRPr lang="en-GB"/>
          </a:p>
        </p:txBody>
      </p:sp>
      <p:sp>
        <p:nvSpPr>
          <p:cNvPr id="3" name="Footer Placeholder 2">
            <a:extLst>
              <a:ext uri="{FF2B5EF4-FFF2-40B4-BE49-F238E27FC236}">
                <a16:creationId xmlns:a16="http://schemas.microsoft.com/office/drawing/2014/main" id="{6A109C3A-84E8-4719-8AE7-A66B8CA97997}"/>
              </a:ext>
            </a:extLst>
          </p:cNvPr>
          <p:cNvSpPr>
            <a:spLocks noGrp="1"/>
          </p:cNvSpPr>
          <p:nvPr>
            <p:ph type="ftr" sz="quarter" idx="11"/>
          </p:nvPr>
        </p:nvSpPr>
        <p:spPr/>
        <p:txBody>
          <a:bodyPr rtlCol="0"/>
          <a:lstStyle/>
          <a:p>
            <a:pPr rtl="0"/>
            <a:r>
              <a:rPr lang="en-GB"/>
              <a:t>ADD A FOOTER</a:t>
            </a:r>
          </a:p>
        </p:txBody>
      </p:sp>
      <p:sp>
        <p:nvSpPr>
          <p:cNvPr id="2" name="Rectangle 1">
            <a:extLst>
              <a:ext uri="{FF2B5EF4-FFF2-40B4-BE49-F238E27FC236}">
                <a16:creationId xmlns:a16="http://schemas.microsoft.com/office/drawing/2014/main" id="{6F975559-E2E6-4EC2-B456-3E6E3C05B0EF}"/>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1C3138FC-3202-4083-A451-86C1DA4ECE24}"/>
              </a:ext>
            </a:extLst>
          </p:cNvPr>
          <p:cNvSpPr txBox="1"/>
          <p:nvPr/>
        </p:nvSpPr>
        <p:spPr>
          <a:xfrm>
            <a:off x="54113" y="423517"/>
            <a:ext cx="12433850" cy="5909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pPr>
            <a:r>
              <a:rPr lang="en-US" sz="3600" b="1">
                <a:solidFill>
                  <a:schemeClr val="bg2"/>
                </a:solidFill>
                <a:latin typeface="+mj-lt"/>
                <a:ea typeface="+mj-ea"/>
                <a:cs typeface="+mj-cs"/>
              </a:rPr>
              <a:t>Types of Menus and Products at Forest of Arden Marriott</a:t>
            </a:r>
          </a:p>
        </p:txBody>
      </p:sp>
      <p:sp>
        <p:nvSpPr>
          <p:cNvPr id="9" name="TextBox 8">
            <a:extLst>
              <a:ext uri="{FF2B5EF4-FFF2-40B4-BE49-F238E27FC236}">
                <a16:creationId xmlns:a16="http://schemas.microsoft.com/office/drawing/2014/main" id="{0A82A841-5182-432F-905A-FEAED799ADA2}"/>
              </a:ext>
            </a:extLst>
          </p:cNvPr>
          <p:cNvSpPr txBox="1"/>
          <p:nvPr/>
        </p:nvSpPr>
        <p:spPr>
          <a:xfrm>
            <a:off x="6468580" y="1543187"/>
            <a:ext cx="570616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a:cs typeface="Segoe UI Light"/>
            </a:endParaRPr>
          </a:p>
        </p:txBody>
      </p:sp>
      <p:pic>
        <p:nvPicPr>
          <p:cNvPr id="5" name="Picture 6">
            <a:extLst>
              <a:ext uri="{FF2B5EF4-FFF2-40B4-BE49-F238E27FC236}">
                <a16:creationId xmlns:a16="http://schemas.microsoft.com/office/drawing/2014/main" id="{8F972BFB-3950-4F6E-99E9-2278CC4ED8EE}"/>
              </a:ext>
            </a:extLst>
          </p:cNvPr>
          <p:cNvPicPr>
            <a:picLocks noChangeAspect="1"/>
          </p:cNvPicPr>
          <p:nvPr/>
        </p:nvPicPr>
        <p:blipFill rotWithShape="1">
          <a:blip r:embed="rId3"/>
          <a:srcRect l="-671" t="9259" b="18210"/>
          <a:stretch/>
        </p:blipFill>
        <p:spPr>
          <a:xfrm rot="16200000">
            <a:off x="644874" y="1174750"/>
            <a:ext cx="2545692" cy="3517907"/>
          </a:xfrm>
          <a:prstGeom prst="rect">
            <a:avLst/>
          </a:prstGeom>
        </p:spPr>
      </p:pic>
      <p:pic>
        <p:nvPicPr>
          <p:cNvPr id="8" name="Picture 9">
            <a:extLst>
              <a:ext uri="{FF2B5EF4-FFF2-40B4-BE49-F238E27FC236}">
                <a16:creationId xmlns:a16="http://schemas.microsoft.com/office/drawing/2014/main" id="{D8B6FEA3-5F9E-40C5-9095-9B4E9CC4F7BB}"/>
              </a:ext>
            </a:extLst>
          </p:cNvPr>
          <p:cNvPicPr>
            <a:picLocks noChangeAspect="1"/>
          </p:cNvPicPr>
          <p:nvPr/>
        </p:nvPicPr>
        <p:blipFill>
          <a:blip r:embed="rId4"/>
          <a:stretch>
            <a:fillRect/>
          </a:stretch>
        </p:blipFill>
        <p:spPr>
          <a:xfrm>
            <a:off x="8559800" y="1651000"/>
            <a:ext cx="3403600" cy="2540000"/>
          </a:xfrm>
          <a:prstGeom prst="rect">
            <a:avLst/>
          </a:prstGeom>
        </p:spPr>
      </p:pic>
      <p:sp>
        <p:nvSpPr>
          <p:cNvPr id="12" name="TextBox 11">
            <a:extLst>
              <a:ext uri="{FF2B5EF4-FFF2-40B4-BE49-F238E27FC236}">
                <a16:creationId xmlns:a16="http://schemas.microsoft.com/office/drawing/2014/main" id="{FBDA5AC8-B0A6-4830-B560-D6F7FA29E119}"/>
              </a:ext>
            </a:extLst>
          </p:cNvPr>
          <p:cNvSpPr txBox="1"/>
          <p:nvPr/>
        </p:nvSpPr>
        <p:spPr>
          <a:xfrm>
            <a:off x="3826980" y="1454287"/>
            <a:ext cx="4728264"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cs typeface="Segoe UI Light"/>
              </a:rPr>
              <a:t>Marriott has a wide range of meals and food freshly supplied from local sources and keeping a relatively low and decent price. </a:t>
            </a:r>
            <a:r>
              <a:rPr lang="en-US" sz="2000">
                <a:ea typeface="+mn-lt"/>
                <a:cs typeface="+mn-lt"/>
              </a:rPr>
              <a:t>Two on-site restaurants are available for customers and guests. Fresh meat on grill but also snacks and sandwiches are available on site. They provide traditional meals but also international food in order to meet guest's expectation from all over the world.</a:t>
            </a:r>
          </a:p>
          <a:p>
            <a:endParaRPr lang="en-US" sz="2000">
              <a:cs typeface="Segoe UI Light"/>
            </a:endParaRPr>
          </a:p>
        </p:txBody>
      </p:sp>
      <p:sp>
        <p:nvSpPr>
          <p:cNvPr id="10" name="TextBox 9">
            <a:extLst>
              <a:ext uri="{FF2B5EF4-FFF2-40B4-BE49-F238E27FC236}">
                <a16:creationId xmlns:a16="http://schemas.microsoft.com/office/drawing/2014/main" id="{DC85FA2D-B227-4CD8-BB00-D0CA0CF2129D}"/>
              </a:ext>
            </a:extLst>
          </p:cNvPr>
          <p:cNvSpPr txBox="1"/>
          <p:nvPr/>
        </p:nvSpPr>
        <p:spPr>
          <a:xfrm>
            <a:off x="55080" y="4845187"/>
            <a:ext cx="12068864"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ea typeface="+mn-lt"/>
                <a:cs typeface="+mn-lt"/>
              </a:rPr>
              <a:t>Grill / Fresh Meals / Natural Juice and drinks / Fruits and Vegetables / </a:t>
            </a:r>
            <a:endParaRPr lang="en-US" sz="2800">
              <a:cs typeface="Segoe UI Light"/>
            </a:endParaRPr>
          </a:p>
          <a:p>
            <a:pPr algn="ctr"/>
            <a:r>
              <a:rPr lang="en-US" sz="2800">
                <a:ea typeface="+mn-lt"/>
                <a:cs typeface="+mn-lt"/>
              </a:rPr>
              <a:t>Snacks and Sweets / Desserts / Hot Drinks / </a:t>
            </a:r>
            <a:r>
              <a:rPr lang="en-GB" sz="2800">
                <a:ea typeface="+mn-lt"/>
                <a:cs typeface="+mn-lt"/>
              </a:rPr>
              <a:t>Appetisers</a:t>
            </a:r>
            <a:r>
              <a:rPr lang="en-US" sz="2800">
                <a:ea typeface="+mn-lt"/>
                <a:cs typeface="+mn-lt"/>
              </a:rPr>
              <a:t> / Handhelds /</a:t>
            </a:r>
            <a:endParaRPr lang="en-US" sz="2800">
              <a:cs typeface="Segoe UI Light"/>
            </a:endParaRPr>
          </a:p>
          <a:p>
            <a:endParaRPr lang="en-US" sz="2000">
              <a:cs typeface="Segoe UI Light"/>
            </a:endParaRPr>
          </a:p>
        </p:txBody>
      </p:sp>
    </p:spTree>
    <p:extLst>
      <p:ext uri="{BB962C8B-B14F-4D97-AF65-F5344CB8AC3E}">
        <p14:creationId xmlns:p14="http://schemas.microsoft.com/office/powerpoint/2010/main" val="3845442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Abstract background">
            <a:extLst>
              <a:ext uri="{FF2B5EF4-FFF2-40B4-BE49-F238E27FC236}">
                <a16:creationId xmlns:a16="http://schemas.microsoft.com/office/drawing/2014/main" id="{0342E5A4-E598-4185-B93F-5814F00C201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a:stretch>
            <a:fillRect/>
          </a:stretch>
        </p:blipFill>
        <p:spPr>
          <a:xfrm>
            <a:off x="0" y="1704582"/>
            <a:ext cx="12191999" cy="4089356"/>
          </a:xfrm>
        </p:spPr>
      </p:pic>
      <p:sp>
        <p:nvSpPr>
          <p:cNvPr id="3" name="Text Placeholder 2">
            <a:extLst>
              <a:ext uri="{FF2B5EF4-FFF2-40B4-BE49-F238E27FC236}">
                <a16:creationId xmlns:a16="http://schemas.microsoft.com/office/drawing/2014/main" id="{C679F2E6-BA14-4C8A-ABD2-DF50609348D1}"/>
              </a:ext>
            </a:extLst>
          </p:cNvPr>
          <p:cNvSpPr>
            <a:spLocks noGrp="1"/>
          </p:cNvSpPr>
          <p:nvPr>
            <p:ph type="body" idx="1"/>
          </p:nvPr>
        </p:nvSpPr>
        <p:spPr>
          <a:xfrm>
            <a:off x="288553" y="627499"/>
            <a:ext cx="11628051" cy="580128"/>
          </a:xfrm>
        </p:spPr>
        <p:txBody>
          <a:bodyPr vert="horz" lIns="0" tIns="0" rIns="0" bIns="0" rtlCol="0" anchor="t">
            <a:normAutofit/>
          </a:bodyPr>
          <a:lstStyle/>
          <a:p>
            <a:r>
              <a:rPr lang="en-GB" sz="3600">
                <a:solidFill>
                  <a:schemeClr val="bg2"/>
                </a:solidFill>
                <a:latin typeface="+mj-lt"/>
                <a:ea typeface="+mj-ea"/>
                <a:cs typeface="+mj-cs"/>
              </a:rPr>
              <a:t>Types of Kitchens at Forest of Arden Marriott</a:t>
            </a:r>
          </a:p>
        </p:txBody>
      </p:sp>
      <p:sp>
        <p:nvSpPr>
          <p:cNvPr id="6" name="Slide Number Placeholder 5">
            <a:extLst>
              <a:ext uri="{FF2B5EF4-FFF2-40B4-BE49-F238E27FC236}">
                <a16:creationId xmlns:a16="http://schemas.microsoft.com/office/drawing/2014/main" id="{C35D9EA8-AA17-47B2-A4C4-B60DC7C7DC49}"/>
              </a:ext>
            </a:extLst>
          </p:cNvPr>
          <p:cNvSpPr>
            <a:spLocks noGrp="1"/>
          </p:cNvSpPr>
          <p:nvPr>
            <p:ph type="sldNum" sz="quarter" idx="12"/>
          </p:nvPr>
        </p:nvSpPr>
        <p:spPr/>
        <p:txBody>
          <a:bodyPr rtlCol="0"/>
          <a:lstStyle/>
          <a:p>
            <a:pPr rtl="0"/>
            <a:fld id="{8D581BC7-E183-40DB-AC97-C19EA4EB8894}" type="slidenum">
              <a:rPr lang="en-GB" smtClean="0"/>
              <a:pPr rtl="0"/>
              <a:t>9</a:t>
            </a:fld>
            <a:endParaRPr lang="en-GB"/>
          </a:p>
        </p:txBody>
      </p:sp>
      <p:sp>
        <p:nvSpPr>
          <p:cNvPr id="5" name="Footer Placeholder 4">
            <a:extLst>
              <a:ext uri="{FF2B5EF4-FFF2-40B4-BE49-F238E27FC236}">
                <a16:creationId xmlns:a16="http://schemas.microsoft.com/office/drawing/2014/main" id="{1ED7D25D-51F0-4AAA-86C5-F3584C0E8A44}"/>
              </a:ext>
            </a:extLst>
          </p:cNvPr>
          <p:cNvSpPr>
            <a:spLocks noGrp="1"/>
          </p:cNvSpPr>
          <p:nvPr>
            <p:ph type="ftr" sz="quarter" idx="11"/>
          </p:nvPr>
        </p:nvSpPr>
        <p:spPr/>
        <p:txBody>
          <a:bodyPr rtlCol="0"/>
          <a:lstStyle/>
          <a:p>
            <a:pPr rtl="0"/>
            <a:r>
              <a:rPr lang="en-GB"/>
              <a:t>ADD A FOOTER</a:t>
            </a:r>
          </a:p>
        </p:txBody>
      </p:sp>
      <p:sp>
        <p:nvSpPr>
          <p:cNvPr id="4" name="Rectangle 3">
            <a:extLst>
              <a:ext uri="{FF2B5EF4-FFF2-40B4-BE49-F238E27FC236}">
                <a16:creationId xmlns:a16="http://schemas.microsoft.com/office/drawing/2014/main" id="{37DE4EAF-4FA9-490D-AC51-12825729E549}"/>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TextBox 6">
            <a:extLst>
              <a:ext uri="{FF2B5EF4-FFF2-40B4-BE49-F238E27FC236}">
                <a16:creationId xmlns:a16="http://schemas.microsoft.com/office/drawing/2014/main" id="{12EA6913-F8E7-4840-9C91-C12CF7CCBB8F}"/>
              </a:ext>
            </a:extLst>
          </p:cNvPr>
          <p:cNvSpPr txBox="1"/>
          <p:nvPr/>
        </p:nvSpPr>
        <p:spPr>
          <a:xfrm>
            <a:off x="583096" y="1753704"/>
            <a:ext cx="616667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endParaRPr lang="en-US" sz="2000">
              <a:cs typeface="Segoe UI Light"/>
            </a:endParaRPr>
          </a:p>
        </p:txBody>
      </p:sp>
      <p:pic>
        <p:nvPicPr>
          <p:cNvPr id="2" name="Picture 7">
            <a:extLst>
              <a:ext uri="{FF2B5EF4-FFF2-40B4-BE49-F238E27FC236}">
                <a16:creationId xmlns:a16="http://schemas.microsoft.com/office/drawing/2014/main" id="{72E75DD1-113C-48F2-BD66-4B641B733D78}"/>
              </a:ext>
            </a:extLst>
          </p:cNvPr>
          <p:cNvPicPr>
            <a:picLocks noChangeAspect="1"/>
          </p:cNvPicPr>
          <p:nvPr/>
        </p:nvPicPr>
        <p:blipFill>
          <a:blip r:embed="rId4"/>
          <a:stretch>
            <a:fillRect/>
          </a:stretch>
        </p:blipFill>
        <p:spPr>
          <a:xfrm>
            <a:off x="3524" y="1828800"/>
            <a:ext cx="2113852" cy="3835400"/>
          </a:xfrm>
          <a:prstGeom prst="rect">
            <a:avLst/>
          </a:prstGeom>
          <a:ln>
            <a:noFill/>
          </a:ln>
          <a:effectLst>
            <a:softEdge rad="112500"/>
          </a:effectLst>
        </p:spPr>
      </p:pic>
      <p:pic>
        <p:nvPicPr>
          <p:cNvPr id="9" name="Picture 9">
            <a:extLst>
              <a:ext uri="{FF2B5EF4-FFF2-40B4-BE49-F238E27FC236}">
                <a16:creationId xmlns:a16="http://schemas.microsoft.com/office/drawing/2014/main" id="{C374B978-F9E7-450F-B1E1-7481B15CDF05}"/>
              </a:ext>
            </a:extLst>
          </p:cNvPr>
          <p:cNvPicPr>
            <a:picLocks noChangeAspect="1"/>
          </p:cNvPicPr>
          <p:nvPr/>
        </p:nvPicPr>
        <p:blipFill>
          <a:blip r:embed="rId5"/>
          <a:stretch>
            <a:fillRect/>
          </a:stretch>
        </p:blipFill>
        <p:spPr>
          <a:xfrm>
            <a:off x="9846024" y="1828800"/>
            <a:ext cx="2266252" cy="3835400"/>
          </a:xfrm>
          <a:prstGeom prst="rect">
            <a:avLst/>
          </a:prstGeom>
          <a:ln>
            <a:noFill/>
          </a:ln>
          <a:effectLst>
            <a:softEdge rad="112500"/>
          </a:effectLst>
        </p:spPr>
      </p:pic>
      <p:pic>
        <p:nvPicPr>
          <p:cNvPr id="11" name="Picture 11">
            <a:extLst>
              <a:ext uri="{FF2B5EF4-FFF2-40B4-BE49-F238E27FC236}">
                <a16:creationId xmlns:a16="http://schemas.microsoft.com/office/drawing/2014/main" id="{6A5C8CC9-46C7-4D17-9666-EF237ECB0DB8}"/>
              </a:ext>
            </a:extLst>
          </p:cNvPr>
          <p:cNvPicPr>
            <a:picLocks noChangeAspect="1"/>
          </p:cNvPicPr>
          <p:nvPr/>
        </p:nvPicPr>
        <p:blipFill>
          <a:blip r:embed="rId6"/>
          <a:stretch>
            <a:fillRect/>
          </a:stretch>
        </p:blipFill>
        <p:spPr>
          <a:xfrm>
            <a:off x="2213324" y="1828800"/>
            <a:ext cx="2012252" cy="3835400"/>
          </a:xfrm>
          <a:prstGeom prst="rect">
            <a:avLst/>
          </a:prstGeom>
          <a:ln>
            <a:noFill/>
          </a:ln>
          <a:effectLst>
            <a:softEdge rad="112500"/>
          </a:effectLst>
        </p:spPr>
      </p:pic>
      <p:sp>
        <p:nvSpPr>
          <p:cNvPr id="13" name="TextBox 12">
            <a:extLst>
              <a:ext uri="{FF2B5EF4-FFF2-40B4-BE49-F238E27FC236}">
                <a16:creationId xmlns:a16="http://schemas.microsoft.com/office/drawing/2014/main" id="{23259187-D679-478B-AAAB-A21075D511BE}"/>
              </a:ext>
            </a:extLst>
          </p:cNvPr>
          <p:cNvSpPr txBox="1"/>
          <p:nvPr/>
        </p:nvSpPr>
        <p:spPr>
          <a:xfrm>
            <a:off x="4381500" y="2044700"/>
            <a:ext cx="5410200"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cs typeface="Segoe UI Light"/>
              </a:rPr>
              <a:t>The forest of Arden Marriott has a wide variety of serving methods, they have open self-serving buffets where the food is brought by catering companies but also some of the food is prepared on-site. They have modern kitchens with plenty of equipment in order to prepare a wide range of food products. "</a:t>
            </a:r>
            <a:r>
              <a:rPr lang="en-US" sz="2000" dirty="0">
                <a:ea typeface="+mn-lt"/>
                <a:cs typeface="+mn-lt"/>
              </a:rPr>
              <a:t>Spa hotel customers have expectations of receiving freshly-prepared, healthy, organic foods rather than artificial, pre-prepared foods" (Bastic and </a:t>
            </a:r>
            <a:r>
              <a:rPr lang="en-US" sz="2000" dirty="0" err="1">
                <a:ea typeface="+mn-lt"/>
                <a:cs typeface="+mn-lt"/>
              </a:rPr>
              <a:t>Gojcic</a:t>
            </a:r>
            <a:r>
              <a:rPr lang="en-US" sz="2000" dirty="0">
                <a:ea typeface="+mn-lt"/>
                <a:cs typeface="+mn-lt"/>
              </a:rPr>
              <a:t>, 2012; Mueller and Kaufmann, 2001; Saar, 2010).</a:t>
            </a:r>
            <a:endParaRPr lang="en-US" sz="2000" dirty="0">
              <a:cs typeface="Segoe UI Light"/>
            </a:endParaRPr>
          </a:p>
        </p:txBody>
      </p:sp>
    </p:spTree>
    <p:extLst>
      <p:ext uri="{BB962C8B-B14F-4D97-AF65-F5344CB8AC3E}">
        <p14:creationId xmlns:p14="http://schemas.microsoft.com/office/powerpoint/2010/main" val="183821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581DBA-A3EE-4E75-90A6-DC25DF9DABFC}"/>
              </a:ext>
            </a:extLst>
          </p:cNvPr>
          <p:cNvSpPr>
            <a:spLocks noGrp="1"/>
          </p:cNvSpPr>
          <p:nvPr>
            <p:ph type="sldNum" sz="quarter" idx="12"/>
          </p:nvPr>
        </p:nvSpPr>
        <p:spPr/>
        <p:txBody>
          <a:bodyPr rtlCol="0"/>
          <a:lstStyle/>
          <a:p>
            <a:pPr rtl="0"/>
            <a:fld id="{8D581BC7-E183-40DB-AC97-C19EA4EB8894}" type="slidenum">
              <a:rPr lang="en-GB" smtClean="0"/>
              <a:pPr rtl="0"/>
              <a:t>10</a:t>
            </a:fld>
            <a:endParaRPr lang="en-GB"/>
          </a:p>
        </p:txBody>
      </p:sp>
      <p:sp>
        <p:nvSpPr>
          <p:cNvPr id="3" name="Footer Placeholder 2">
            <a:extLst>
              <a:ext uri="{FF2B5EF4-FFF2-40B4-BE49-F238E27FC236}">
                <a16:creationId xmlns:a16="http://schemas.microsoft.com/office/drawing/2014/main" id="{6A109C3A-84E8-4719-8AE7-A66B8CA97997}"/>
              </a:ext>
            </a:extLst>
          </p:cNvPr>
          <p:cNvSpPr>
            <a:spLocks noGrp="1"/>
          </p:cNvSpPr>
          <p:nvPr>
            <p:ph type="ftr" sz="quarter" idx="11"/>
          </p:nvPr>
        </p:nvSpPr>
        <p:spPr/>
        <p:txBody>
          <a:bodyPr rtlCol="0"/>
          <a:lstStyle/>
          <a:p>
            <a:pPr rtl="0"/>
            <a:r>
              <a:rPr lang="en-GB"/>
              <a:t>ADD A FOOTER</a:t>
            </a:r>
          </a:p>
        </p:txBody>
      </p:sp>
      <p:sp>
        <p:nvSpPr>
          <p:cNvPr id="2" name="Rectangle 1">
            <a:extLst>
              <a:ext uri="{FF2B5EF4-FFF2-40B4-BE49-F238E27FC236}">
                <a16:creationId xmlns:a16="http://schemas.microsoft.com/office/drawing/2014/main" id="{6F975559-E2E6-4EC2-B456-3E6E3C05B0EF}"/>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1C3138FC-3202-4083-A451-86C1DA4ECE24}"/>
              </a:ext>
            </a:extLst>
          </p:cNvPr>
          <p:cNvSpPr txBox="1"/>
          <p:nvPr/>
        </p:nvSpPr>
        <p:spPr>
          <a:xfrm>
            <a:off x="54113" y="423517"/>
            <a:ext cx="12433850" cy="5909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pPr>
            <a:r>
              <a:rPr lang="en-US" sz="3600" b="1">
                <a:solidFill>
                  <a:schemeClr val="bg2"/>
                </a:solidFill>
                <a:latin typeface="+mj-lt"/>
                <a:ea typeface="+mj-ea"/>
                <a:cs typeface="+mj-cs"/>
              </a:rPr>
              <a:t>Marketing at Forest of Arden Marriott</a:t>
            </a:r>
          </a:p>
        </p:txBody>
      </p:sp>
      <p:sp>
        <p:nvSpPr>
          <p:cNvPr id="9" name="TextBox 8">
            <a:extLst>
              <a:ext uri="{FF2B5EF4-FFF2-40B4-BE49-F238E27FC236}">
                <a16:creationId xmlns:a16="http://schemas.microsoft.com/office/drawing/2014/main" id="{0A82A841-5182-432F-905A-FEAED799ADA2}"/>
              </a:ext>
            </a:extLst>
          </p:cNvPr>
          <p:cNvSpPr txBox="1"/>
          <p:nvPr/>
        </p:nvSpPr>
        <p:spPr>
          <a:xfrm>
            <a:off x="6468580" y="1543187"/>
            <a:ext cx="570616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a:cs typeface="Segoe UI Light"/>
            </a:endParaRPr>
          </a:p>
        </p:txBody>
      </p:sp>
      <p:sp>
        <p:nvSpPr>
          <p:cNvPr id="5" name="TextBox 4">
            <a:extLst>
              <a:ext uri="{FF2B5EF4-FFF2-40B4-BE49-F238E27FC236}">
                <a16:creationId xmlns:a16="http://schemas.microsoft.com/office/drawing/2014/main" id="{5BE78F8B-E484-41E4-8621-A7ABDF1404D1}"/>
              </a:ext>
            </a:extLst>
          </p:cNvPr>
          <p:cNvSpPr txBox="1"/>
          <p:nvPr/>
        </p:nvSpPr>
        <p:spPr>
          <a:xfrm>
            <a:off x="749300" y="1587500"/>
            <a:ext cx="110490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t>The Food and Beverage operation at Forest of Arden Marriott is one of the main marketing operation for the hotel because it gives the management the opportunity to expand the business and not only limit to rooms accommodations. "</a:t>
            </a:r>
            <a:r>
              <a:rPr lang="en-US" sz="2000">
                <a:ea typeface="+mn-lt"/>
                <a:cs typeface="+mn-lt"/>
              </a:rPr>
              <a:t>Whether food and beverage is provided by the hotel management or it is leased out to another operator, this operation is crucial to the hotel's image, and therefore remains closely linked to success (Hallam, G. and Baum, T., 1996).</a:t>
            </a:r>
            <a:endParaRPr lang="en-US" sz="2000"/>
          </a:p>
        </p:txBody>
      </p:sp>
      <p:pic>
        <p:nvPicPr>
          <p:cNvPr id="7" name="Picture 7">
            <a:extLst>
              <a:ext uri="{FF2B5EF4-FFF2-40B4-BE49-F238E27FC236}">
                <a16:creationId xmlns:a16="http://schemas.microsoft.com/office/drawing/2014/main" id="{8361370E-137B-4171-880B-0933917C0271}"/>
              </a:ext>
            </a:extLst>
          </p:cNvPr>
          <p:cNvPicPr>
            <a:picLocks noChangeAspect="1"/>
          </p:cNvPicPr>
          <p:nvPr/>
        </p:nvPicPr>
        <p:blipFill>
          <a:blip r:embed="rId3"/>
          <a:stretch>
            <a:fillRect/>
          </a:stretch>
        </p:blipFill>
        <p:spPr>
          <a:xfrm>
            <a:off x="4114800" y="3786950"/>
            <a:ext cx="4584700" cy="2116201"/>
          </a:xfrm>
          <a:prstGeom prst="rect">
            <a:avLst/>
          </a:prstGeom>
          <a:ln>
            <a:noFill/>
          </a:ln>
          <a:effectLst>
            <a:softEdge rad="112500"/>
          </a:effectLst>
        </p:spPr>
      </p:pic>
      <p:pic>
        <p:nvPicPr>
          <p:cNvPr id="10" name="Picture 10">
            <a:extLst>
              <a:ext uri="{FF2B5EF4-FFF2-40B4-BE49-F238E27FC236}">
                <a16:creationId xmlns:a16="http://schemas.microsoft.com/office/drawing/2014/main" id="{63652A52-732A-4611-8E0C-FD8C81D232C1}"/>
              </a:ext>
            </a:extLst>
          </p:cNvPr>
          <p:cNvPicPr>
            <a:picLocks noChangeAspect="1"/>
          </p:cNvPicPr>
          <p:nvPr/>
        </p:nvPicPr>
        <p:blipFill>
          <a:blip r:embed="rId4"/>
          <a:stretch>
            <a:fillRect/>
          </a:stretch>
        </p:blipFill>
        <p:spPr>
          <a:xfrm>
            <a:off x="1349724" y="3213100"/>
            <a:ext cx="2278952" cy="3276600"/>
          </a:xfrm>
          <a:prstGeom prst="rect">
            <a:avLst/>
          </a:prstGeom>
          <a:ln>
            <a:noFill/>
          </a:ln>
          <a:effectLst>
            <a:softEdge rad="112500"/>
          </a:effectLst>
        </p:spPr>
      </p:pic>
      <p:pic>
        <p:nvPicPr>
          <p:cNvPr id="12" name="Picture 12">
            <a:extLst>
              <a:ext uri="{FF2B5EF4-FFF2-40B4-BE49-F238E27FC236}">
                <a16:creationId xmlns:a16="http://schemas.microsoft.com/office/drawing/2014/main" id="{75103D7D-5F93-41C2-AF3E-DE044FE4C775}"/>
              </a:ext>
            </a:extLst>
          </p:cNvPr>
          <p:cNvPicPr>
            <a:picLocks noChangeAspect="1"/>
          </p:cNvPicPr>
          <p:nvPr/>
        </p:nvPicPr>
        <p:blipFill>
          <a:blip r:embed="rId5"/>
          <a:stretch>
            <a:fillRect/>
          </a:stretch>
        </p:blipFill>
        <p:spPr>
          <a:xfrm>
            <a:off x="9071324" y="3213100"/>
            <a:ext cx="2190052" cy="3276600"/>
          </a:xfrm>
          <a:prstGeom prst="rect">
            <a:avLst/>
          </a:prstGeom>
          <a:ln>
            <a:noFill/>
          </a:ln>
          <a:effectLst>
            <a:softEdge rad="112500"/>
          </a:effectLst>
        </p:spPr>
      </p:pic>
    </p:spTree>
    <p:extLst>
      <p:ext uri="{BB962C8B-B14F-4D97-AF65-F5344CB8AC3E}">
        <p14:creationId xmlns:p14="http://schemas.microsoft.com/office/powerpoint/2010/main" val="973094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Abstract background">
            <a:extLst>
              <a:ext uri="{FF2B5EF4-FFF2-40B4-BE49-F238E27FC236}">
                <a16:creationId xmlns:a16="http://schemas.microsoft.com/office/drawing/2014/main" id="{0342E5A4-E598-4185-B93F-5814F00C201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a:stretch>
            <a:fillRect/>
          </a:stretch>
        </p:blipFill>
        <p:spPr>
          <a:xfrm>
            <a:off x="0" y="1704582"/>
            <a:ext cx="12191999" cy="4089356"/>
          </a:xfrm>
        </p:spPr>
      </p:pic>
      <p:sp>
        <p:nvSpPr>
          <p:cNvPr id="3" name="Text Placeholder 2">
            <a:extLst>
              <a:ext uri="{FF2B5EF4-FFF2-40B4-BE49-F238E27FC236}">
                <a16:creationId xmlns:a16="http://schemas.microsoft.com/office/drawing/2014/main" id="{C679F2E6-BA14-4C8A-ABD2-DF50609348D1}"/>
              </a:ext>
            </a:extLst>
          </p:cNvPr>
          <p:cNvSpPr>
            <a:spLocks noGrp="1"/>
          </p:cNvSpPr>
          <p:nvPr>
            <p:ph type="body" idx="1"/>
          </p:nvPr>
        </p:nvSpPr>
        <p:spPr>
          <a:xfrm>
            <a:off x="288553" y="627499"/>
            <a:ext cx="11628051" cy="580128"/>
          </a:xfrm>
        </p:spPr>
        <p:txBody>
          <a:bodyPr vert="horz" lIns="0" tIns="0" rIns="0" bIns="0" rtlCol="0" anchor="t">
            <a:normAutofit fontScale="92500"/>
          </a:bodyPr>
          <a:lstStyle/>
          <a:p>
            <a:r>
              <a:rPr lang="en-GB" sz="3600">
                <a:solidFill>
                  <a:schemeClr val="bg2"/>
                </a:solidFill>
                <a:latin typeface="+mj-lt"/>
                <a:ea typeface="+mj-ea"/>
                <a:cs typeface="+mj-cs"/>
              </a:rPr>
              <a:t>Health and Safety (Hygiene) at Forest of Arden Marriott</a:t>
            </a:r>
          </a:p>
        </p:txBody>
      </p:sp>
      <p:sp>
        <p:nvSpPr>
          <p:cNvPr id="6" name="Slide Number Placeholder 5">
            <a:extLst>
              <a:ext uri="{FF2B5EF4-FFF2-40B4-BE49-F238E27FC236}">
                <a16:creationId xmlns:a16="http://schemas.microsoft.com/office/drawing/2014/main" id="{C35D9EA8-AA17-47B2-A4C4-B60DC7C7DC49}"/>
              </a:ext>
            </a:extLst>
          </p:cNvPr>
          <p:cNvSpPr>
            <a:spLocks noGrp="1"/>
          </p:cNvSpPr>
          <p:nvPr>
            <p:ph type="sldNum" sz="quarter" idx="12"/>
          </p:nvPr>
        </p:nvSpPr>
        <p:spPr/>
        <p:txBody>
          <a:bodyPr rtlCol="0"/>
          <a:lstStyle/>
          <a:p>
            <a:pPr rtl="0"/>
            <a:fld id="{8D581BC7-E183-40DB-AC97-C19EA4EB8894}" type="slidenum">
              <a:rPr lang="en-GB" smtClean="0"/>
              <a:pPr rtl="0"/>
              <a:t>11</a:t>
            </a:fld>
            <a:endParaRPr lang="en-GB"/>
          </a:p>
        </p:txBody>
      </p:sp>
      <p:sp>
        <p:nvSpPr>
          <p:cNvPr id="5" name="Footer Placeholder 4">
            <a:extLst>
              <a:ext uri="{FF2B5EF4-FFF2-40B4-BE49-F238E27FC236}">
                <a16:creationId xmlns:a16="http://schemas.microsoft.com/office/drawing/2014/main" id="{1ED7D25D-51F0-4AAA-86C5-F3584C0E8A44}"/>
              </a:ext>
            </a:extLst>
          </p:cNvPr>
          <p:cNvSpPr>
            <a:spLocks noGrp="1"/>
          </p:cNvSpPr>
          <p:nvPr>
            <p:ph type="ftr" sz="quarter" idx="11"/>
          </p:nvPr>
        </p:nvSpPr>
        <p:spPr/>
        <p:txBody>
          <a:bodyPr rtlCol="0"/>
          <a:lstStyle/>
          <a:p>
            <a:pPr rtl="0"/>
            <a:r>
              <a:rPr lang="en-GB"/>
              <a:t>ADD A FOOTER</a:t>
            </a:r>
          </a:p>
        </p:txBody>
      </p:sp>
      <p:sp>
        <p:nvSpPr>
          <p:cNvPr id="4" name="Rectangle 3">
            <a:extLst>
              <a:ext uri="{FF2B5EF4-FFF2-40B4-BE49-F238E27FC236}">
                <a16:creationId xmlns:a16="http://schemas.microsoft.com/office/drawing/2014/main" id="{37DE4EAF-4FA9-490D-AC51-12825729E549}"/>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TextBox 6">
            <a:extLst>
              <a:ext uri="{FF2B5EF4-FFF2-40B4-BE49-F238E27FC236}">
                <a16:creationId xmlns:a16="http://schemas.microsoft.com/office/drawing/2014/main" id="{12EA6913-F8E7-4840-9C91-C12CF7CCBB8F}"/>
              </a:ext>
            </a:extLst>
          </p:cNvPr>
          <p:cNvSpPr txBox="1"/>
          <p:nvPr/>
        </p:nvSpPr>
        <p:spPr>
          <a:xfrm>
            <a:off x="583096" y="1753704"/>
            <a:ext cx="616667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endParaRPr lang="en-US" sz="2000">
              <a:cs typeface="Segoe UI Light"/>
            </a:endParaRPr>
          </a:p>
        </p:txBody>
      </p:sp>
      <p:sp>
        <p:nvSpPr>
          <p:cNvPr id="2" name="TextBox 1">
            <a:extLst>
              <a:ext uri="{FF2B5EF4-FFF2-40B4-BE49-F238E27FC236}">
                <a16:creationId xmlns:a16="http://schemas.microsoft.com/office/drawing/2014/main" id="{07E19C9A-21C4-4403-A15D-4021EFFD5BB1}"/>
              </a:ext>
            </a:extLst>
          </p:cNvPr>
          <p:cNvSpPr txBox="1"/>
          <p:nvPr/>
        </p:nvSpPr>
        <p:spPr>
          <a:xfrm>
            <a:off x="55218" y="1764195"/>
            <a:ext cx="7690126"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Segoe UI Light"/>
              </a:rPr>
              <a:t>Health and Safety is treated very seriously at Forest of Arden Marriott, the management team making sure all the time that the equipment is up to date and used correctly, also new staff members are trained before starting the job to make sure they know how to use the equipment is a safe and hygienic way. "</a:t>
            </a:r>
            <a:r>
              <a:rPr lang="en-US" sz="2400" dirty="0">
                <a:ea typeface="+mn-lt"/>
                <a:cs typeface="+mn-lt"/>
              </a:rPr>
              <a:t>Occupational health and safety law in the UK has since the 1970s encouraged self-regulation. An important element of self-regulation is the principle that employers should be able to manage safety in their own businesses" (Dawson, Willman, Bamford and Clinton, 1998).</a:t>
            </a:r>
            <a:endParaRPr lang="en-US" sz="2400" dirty="0">
              <a:cs typeface="Segoe UI Light"/>
            </a:endParaRPr>
          </a:p>
        </p:txBody>
      </p:sp>
      <p:pic>
        <p:nvPicPr>
          <p:cNvPr id="9" name="Picture 9">
            <a:extLst>
              <a:ext uri="{FF2B5EF4-FFF2-40B4-BE49-F238E27FC236}">
                <a16:creationId xmlns:a16="http://schemas.microsoft.com/office/drawing/2014/main" id="{A2F8B746-282F-4103-AAB6-9E3118957303}"/>
              </a:ext>
            </a:extLst>
          </p:cNvPr>
          <p:cNvPicPr>
            <a:picLocks noChangeAspect="1"/>
          </p:cNvPicPr>
          <p:nvPr/>
        </p:nvPicPr>
        <p:blipFill>
          <a:blip r:embed="rId4"/>
          <a:stretch>
            <a:fillRect/>
          </a:stretch>
        </p:blipFill>
        <p:spPr>
          <a:xfrm>
            <a:off x="7747000" y="2162629"/>
            <a:ext cx="4305300" cy="3142343"/>
          </a:xfrm>
          <a:prstGeom prst="rect">
            <a:avLst/>
          </a:prstGeom>
          <a:ln>
            <a:noFill/>
          </a:ln>
          <a:effectLst>
            <a:softEdge rad="112500"/>
          </a:effectLst>
        </p:spPr>
      </p:pic>
    </p:spTree>
    <p:extLst>
      <p:ext uri="{BB962C8B-B14F-4D97-AF65-F5344CB8AC3E}">
        <p14:creationId xmlns:p14="http://schemas.microsoft.com/office/powerpoint/2010/main" val="3965445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65365-4521-4F81-B6BD-11364F3F1A43}"/>
              </a:ext>
            </a:extLst>
          </p:cNvPr>
          <p:cNvSpPr>
            <a:spLocks noGrp="1"/>
          </p:cNvSpPr>
          <p:nvPr>
            <p:ph type="title"/>
          </p:nvPr>
        </p:nvSpPr>
        <p:spPr>
          <a:xfrm>
            <a:off x="174094" y="2383986"/>
            <a:ext cx="3911599" cy="1177174"/>
          </a:xfrm>
        </p:spPr>
        <p:txBody>
          <a:bodyPr rtlCol="0"/>
          <a:lstStyle/>
          <a:p>
            <a:pPr rtl="0"/>
            <a:r>
              <a:rPr lang="en-GB"/>
              <a:t>CONCLUSION</a:t>
            </a:r>
          </a:p>
        </p:txBody>
      </p:sp>
      <p:sp>
        <p:nvSpPr>
          <p:cNvPr id="6" name="Slide Number Placeholder 5">
            <a:extLst>
              <a:ext uri="{FF2B5EF4-FFF2-40B4-BE49-F238E27FC236}">
                <a16:creationId xmlns:a16="http://schemas.microsoft.com/office/drawing/2014/main" id="{30845F57-2399-46AA-85F3-D790CEA7EE1E}"/>
              </a:ext>
            </a:extLst>
          </p:cNvPr>
          <p:cNvSpPr>
            <a:spLocks noGrp="1"/>
          </p:cNvSpPr>
          <p:nvPr>
            <p:ph type="sldNum" sz="quarter" idx="12"/>
          </p:nvPr>
        </p:nvSpPr>
        <p:spPr/>
        <p:txBody>
          <a:bodyPr rtlCol="0"/>
          <a:lstStyle/>
          <a:p>
            <a:pPr rtl="0"/>
            <a:fld id="{8D581BC7-E183-40DB-AC97-C19EA4EB8894}" type="slidenum">
              <a:rPr lang="en-GB" smtClean="0"/>
              <a:t>12</a:t>
            </a:fld>
            <a:endParaRPr lang="en-GB"/>
          </a:p>
        </p:txBody>
      </p:sp>
      <p:sp>
        <p:nvSpPr>
          <p:cNvPr id="5" name="Footer Placeholder 4">
            <a:extLst>
              <a:ext uri="{FF2B5EF4-FFF2-40B4-BE49-F238E27FC236}">
                <a16:creationId xmlns:a16="http://schemas.microsoft.com/office/drawing/2014/main" id="{9ECDF3C5-F687-4A1D-AFCF-1BADF8B9E327}"/>
              </a:ext>
            </a:extLst>
          </p:cNvPr>
          <p:cNvSpPr>
            <a:spLocks noGrp="1"/>
          </p:cNvSpPr>
          <p:nvPr>
            <p:ph type="ftr" sz="quarter" idx="11"/>
          </p:nvPr>
        </p:nvSpPr>
        <p:spPr/>
        <p:txBody>
          <a:bodyPr rtlCol="0"/>
          <a:lstStyle/>
          <a:p>
            <a:pPr rtl="0"/>
            <a:r>
              <a:rPr lang="en-GB"/>
              <a:t>ADD A FOOTER</a:t>
            </a:r>
          </a:p>
        </p:txBody>
      </p:sp>
      <p:sp>
        <p:nvSpPr>
          <p:cNvPr id="4" name="Date Placeholder 3">
            <a:extLst>
              <a:ext uri="{FF2B5EF4-FFF2-40B4-BE49-F238E27FC236}">
                <a16:creationId xmlns:a16="http://schemas.microsoft.com/office/drawing/2014/main" id="{8BEA012A-C1D5-4E0A-AEFE-277577B1067F}"/>
              </a:ext>
            </a:extLst>
          </p:cNvPr>
          <p:cNvSpPr>
            <a:spLocks noGrp="1"/>
          </p:cNvSpPr>
          <p:nvPr>
            <p:ph type="dt" sz="half" idx="10"/>
          </p:nvPr>
        </p:nvSpPr>
        <p:spPr/>
        <p:txBody>
          <a:bodyPr rtlCol="0"/>
          <a:lstStyle/>
          <a:p>
            <a:pPr rtl="0"/>
            <a:r>
              <a:rPr lang="en-GB"/>
              <a:t>DD/MM/20XX</a:t>
            </a:r>
          </a:p>
        </p:txBody>
      </p:sp>
      <p:sp>
        <p:nvSpPr>
          <p:cNvPr id="3" name="Rectangle 2">
            <a:extLst>
              <a:ext uri="{FF2B5EF4-FFF2-40B4-BE49-F238E27FC236}">
                <a16:creationId xmlns:a16="http://schemas.microsoft.com/office/drawing/2014/main" id="{A5F36F85-1EFC-4CA2-A562-A0B59B901C19}"/>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 name="Rectangle 8">
            <a:extLst>
              <a:ext uri="{FF2B5EF4-FFF2-40B4-BE49-F238E27FC236}">
                <a16:creationId xmlns:a16="http://schemas.microsoft.com/office/drawing/2014/main" id="{C5A7BC5C-3A5E-4ECA-8CCF-6A67417835E3}"/>
              </a:ext>
            </a:extLst>
          </p:cNvPr>
          <p:cNvSpPr/>
          <p:nvPr/>
        </p:nvSpPr>
        <p:spPr>
          <a:xfrm>
            <a:off x="10575234" y="5920408"/>
            <a:ext cx="826052" cy="229705"/>
          </a:xfrm>
          <a:prstGeom prst="rect">
            <a:avLst/>
          </a:prstGeom>
          <a:solidFill>
            <a:srgbClr val="1016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TextBox 6">
            <a:extLst>
              <a:ext uri="{FF2B5EF4-FFF2-40B4-BE49-F238E27FC236}">
                <a16:creationId xmlns:a16="http://schemas.microsoft.com/office/drawing/2014/main" id="{7F9E1E5E-9EA1-49BB-8808-906CCD9DC4E3}"/>
              </a:ext>
            </a:extLst>
          </p:cNvPr>
          <p:cNvSpPr txBox="1"/>
          <p:nvPr/>
        </p:nvSpPr>
        <p:spPr>
          <a:xfrm>
            <a:off x="423518" y="3719995"/>
            <a:ext cx="1162712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Segoe UI Light"/>
              </a:rPr>
              <a:t>In my conclusion, Food and Beverage is a successful operation among any hotel which provides the company with a financial boost but also keeps the hotel's image nice and positively appreciated. </a:t>
            </a:r>
          </a:p>
          <a:p>
            <a:r>
              <a:rPr lang="en-US" sz="2400" dirty="0">
                <a:ea typeface="+mn-lt"/>
                <a:cs typeface="+mn-lt"/>
              </a:rPr>
              <a:t>"Previous studies indicate that the outsourcing of hotel restaurants can offer financial benefits for both parties, the hotel and the guests" ( </a:t>
            </a:r>
            <a:r>
              <a:rPr lang="en-US" sz="2400" dirty="0" err="1">
                <a:ea typeface="+mn-lt"/>
                <a:cs typeface="+mn-lt"/>
              </a:rPr>
              <a:t>Hemmington</a:t>
            </a:r>
            <a:r>
              <a:rPr lang="en-US" sz="2400" dirty="0">
                <a:ea typeface="+mn-lt"/>
                <a:cs typeface="+mn-lt"/>
              </a:rPr>
              <a:t>, N. and King, C., 2000).</a:t>
            </a:r>
            <a:endParaRPr lang="en-US" sz="2400" dirty="0">
              <a:cs typeface="Segoe UI Light"/>
            </a:endParaRPr>
          </a:p>
        </p:txBody>
      </p:sp>
      <p:pic>
        <p:nvPicPr>
          <p:cNvPr id="8" name="Picture 9">
            <a:extLst>
              <a:ext uri="{FF2B5EF4-FFF2-40B4-BE49-F238E27FC236}">
                <a16:creationId xmlns:a16="http://schemas.microsoft.com/office/drawing/2014/main" id="{8AE83E9A-704C-495B-B504-C857A0F44599}"/>
              </a:ext>
            </a:extLst>
          </p:cNvPr>
          <p:cNvPicPr>
            <a:picLocks noChangeAspect="1"/>
          </p:cNvPicPr>
          <p:nvPr/>
        </p:nvPicPr>
        <p:blipFill>
          <a:blip r:embed="rId3"/>
          <a:stretch>
            <a:fillRect/>
          </a:stretch>
        </p:blipFill>
        <p:spPr>
          <a:xfrm>
            <a:off x="2692400" y="362058"/>
            <a:ext cx="6794500" cy="2615985"/>
          </a:xfrm>
          <a:prstGeom prst="rect">
            <a:avLst/>
          </a:prstGeom>
          <a:ln>
            <a:noFill/>
          </a:ln>
          <a:effectLst>
            <a:softEdge rad="112500"/>
          </a:effectLst>
        </p:spPr>
      </p:pic>
    </p:spTree>
    <p:extLst>
      <p:ext uri="{BB962C8B-B14F-4D97-AF65-F5344CB8AC3E}">
        <p14:creationId xmlns:p14="http://schemas.microsoft.com/office/powerpoint/2010/main" val="3507090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CAB2DE-EF98-46F8-A621-2E1A6624F138}"/>
              </a:ext>
            </a:extLst>
          </p:cNvPr>
          <p:cNvSpPr>
            <a:spLocks noGrp="1"/>
          </p:cNvSpPr>
          <p:nvPr>
            <p:ph type="title"/>
          </p:nvPr>
        </p:nvSpPr>
        <p:spPr>
          <a:xfrm>
            <a:off x="3848933" y="634906"/>
            <a:ext cx="4494133" cy="804338"/>
          </a:xfrm>
        </p:spPr>
        <p:txBody>
          <a:bodyPr rtlCol="0"/>
          <a:lstStyle/>
          <a:p>
            <a:pPr rtl="0"/>
            <a:r>
              <a:rPr lang="en-GB"/>
              <a:t>REFERENCES</a:t>
            </a:r>
          </a:p>
        </p:txBody>
      </p:sp>
      <p:pic>
        <p:nvPicPr>
          <p:cNvPr id="11" name="Picture Placeholder 10" descr="Abstract background">
            <a:extLst>
              <a:ext uri="{FF2B5EF4-FFF2-40B4-BE49-F238E27FC236}">
                <a16:creationId xmlns:a16="http://schemas.microsoft.com/office/drawing/2014/main" id="{FBF9093D-0565-48ED-AA9F-AE0E34947179}"/>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a:stretch>
            <a:fillRect/>
          </a:stretch>
        </p:blipFill>
        <p:spPr/>
      </p:pic>
      <p:sp>
        <p:nvSpPr>
          <p:cNvPr id="5" name="Slide Number Placeholder 4">
            <a:extLst>
              <a:ext uri="{FF2B5EF4-FFF2-40B4-BE49-F238E27FC236}">
                <a16:creationId xmlns:a16="http://schemas.microsoft.com/office/drawing/2014/main" id="{5C57986C-983F-481D-81FB-E03E9127DF12}"/>
              </a:ext>
            </a:extLst>
          </p:cNvPr>
          <p:cNvSpPr>
            <a:spLocks noGrp="1"/>
          </p:cNvSpPr>
          <p:nvPr>
            <p:ph type="sldNum" sz="quarter" idx="12"/>
          </p:nvPr>
        </p:nvSpPr>
        <p:spPr/>
        <p:txBody>
          <a:bodyPr rtlCol="0"/>
          <a:lstStyle/>
          <a:p>
            <a:pPr rtl="0"/>
            <a:fld id="{8D581BC7-E183-40DB-AC97-C19EA4EB8894}" type="slidenum">
              <a:rPr lang="en-GB" smtClean="0"/>
              <a:t>13</a:t>
            </a:fld>
            <a:endParaRPr lang="en-GB"/>
          </a:p>
        </p:txBody>
      </p:sp>
      <p:sp>
        <p:nvSpPr>
          <p:cNvPr id="4" name="Footer Placeholder 3">
            <a:extLst>
              <a:ext uri="{FF2B5EF4-FFF2-40B4-BE49-F238E27FC236}">
                <a16:creationId xmlns:a16="http://schemas.microsoft.com/office/drawing/2014/main" id="{455F236F-BB92-408F-9A08-D5576EB53EB9}"/>
              </a:ext>
            </a:extLst>
          </p:cNvPr>
          <p:cNvSpPr>
            <a:spLocks noGrp="1"/>
          </p:cNvSpPr>
          <p:nvPr>
            <p:ph type="ftr" sz="quarter" idx="11"/>
          </p:nvPr>
        </p:nvSpPr>
        <p:spPr/>
        <p:txBody>
          <a:bodyPr rtlCol="0"/>
          <a:lstStyle/>
          <a:p>
            <a:pPr rtl="0"/>
            <a:r>
              <a:rPr lang="en-GB"/>
              <a:t>ADD A FOOTER</a:t>
            </a:r>
          </a:p>
        </p:txBody>
      </p:sp>
      <p:sp>
        <p:nvSpPr>
          <p:cNvPr id="3" name="Date Placeholder 2">
            <a:extLst>
              <a:ext uri="{FF2B5EF4-FFF2-40B4-BE49-F238E27FC236}">
                <a16:creationId xmlns:a16="http://schemas.microsoft.com/office/drawing/2014/main" id="{28C55721-47F2-4ED5-B964-D4332938AD7F}"/>
              </a:ext>
            </a:extLst>
          </p:cNvPr>
          <p:cNvSpPr>
            <a:spLocks noGrp="1"/>
          </p:cNvSpPr>
          <p:nvPr>
            <p:ph type="dt" sz="half" idx="10"/>
          </p:nvPr>
        </p:nvSpPr>
        <p:spPr/>
        <p:txBody>
          <a:bodyPr rtlCol="0"/>
          <a:lstStyle/>
          <a:p>
            <a:pPr rtl="0"/>
            <a:r>
              <a:rPr lang="en-GB"/>
              <a:t>DD/MM/20XX</a:t>
            </a:r>
          </a:p>
        </p:txBody>
      </p:sp>
      <p:sp>
        <p:nvSpPr>
          <p:cNvPr id="2" name="Rectangle 1">
            <a:extLst>
              <a:ext uri="{FF2B5EF4-FFF2-40B4-BE49-F238E27FC236}">
                <a16:creationId xmlns:a16="http://schemas.microsoft.com/office/drawing/2014/main" id="{12A0042C-69B5-4F4C-8517-C7C3104821C5}"/>
              </a:ext>
            </a:extLst>
          </p:cNvPr>
          <p:cNvSpPr/>
          <p:nvPr/>
        </p:nvSpPr>
        <p:spPr>
          <a:xfrm>
            <a:off x="1232452" y="5921180"/>
            <a:ext cx="883919" cy="225840"/>
          </a:xfrm>
          <a:prstGeom prst="rect">
            <a:avLst/>
          </a:prstGeom>
          <a:solidFill>
            <a:srgbClr val="2F2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ectangle 9">
            <a:extLst>
              <a:ext uri="{FF2B5EF4-FFF2-40B4-BE49-F238E27FC236}">
                <a16:creationId xmlns:a16="http://schemas.microsoft.com/office/drawing/2014/main" id="{463A941F-E38F-4E28-8D21-2EDA9EA6B529}"/>
              </a:ext>
            </a:extLst>
          </p:cNvPr>
          <p:cNvSpPr/>
          <p:nvPr/>
        </p:nvSpPr>
        <p:spPr>
          <a:xfrm>
            <a:off x="10575234" y="5920408"/>
            <a:ext cx="826052" cy="229705"/>
          </a:xfrm>
          <a:prstGeom prst="rect">
            <a:avLst/>
          </a:prstGeom>
          <a:solidFill>
            <a:srgbClr val="1016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TextBox 6">
            <a:extLst>
              <a:ext uri="{FF2B5EF4-FFF2-40B4-BE49-F238E27FC236}">
                <a16:creationId xmlns:a16="http://schemas.microsoft.com/office/drawing/2014/main" id="{F3434266-13A9-479C-99B7-DD83C2B68113}"/>
              </a:ext>
            </a:extLst>
          </p:cNvPr>
          <p:cNvSpPr txBox="1"/>
          <p:nvPr/>
        </p:nvSpPr>
        <p:spPr>
          <a:xfrm>
            <a:off x="197679" y="2007151"/>
            <a:ext cx="11633200"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US" sz="1400" dirty="0" err="1">
                <a:ea typeface="+mn-lt"/>
                <a:cs typeface="+mn-lt"/>
              </a:rPr>
              <a:t>Giritlioglu</a:t>
            </a:r>
            <a:r>
              <a:rPr lang="en-US" sz="1400" dirty="0">
                <a:ea typeface="+mn-lt"/>
                <a:cs typeface="+mn-lt"/>
              </a:rPr>
              <a:t>, I., Jones, E. and </a:t>
            </a:r>
            <a:r>
              <a:rPr lang="en-US" sz="1400" dirty="0" err="1">
                <a:ea typeface="+mn-lt"/>
                <a:cs typeface="+mn-lt"/>
              </a:rPr>
              <a:t>Avcikurt</a:t>
            </a:r>
            <a:r>
              <a:rPr lang="en-US" sz="1400" dirty="0">
                <a:ea typeface="+mn-lt"/>
                <a:cs typeface="+mn-lt"/>
              </a:rPr>
              <a:t>, C., 2014. Measuring food and beverage service quality in spa hotels. </a:t>
            </a:r>
            <a:r>
              <a:rPr lang="en-US" sz="1400" i="1" dirty="0">
                <a:ea typeface="+mn-lt"/>
                <a:cs typeface="+mn-lt"/>
              </a:rPr>
              <a:t>International Journal of Contemporary Hospitality Management</a:t>
            </a:r>
            <a:r>
              <a:rPr lang="en-US" sz="1400" dirty="0">
                <a:ea typeface="+mn-lt"/>
                <a:cs typeface="+mn-lt"/>
              </a:rPr>
              <a:t>.</a:t>
            </a:r>
          </a:p>
          <a:p>
            <a:r>
              <a:rPr lang="en-US" sz="1400" dirty="0">
                <a:ea typeface="+mn-lt"/>
                <a:cs typeface="+mn-lt"/>
                <a:hlinkClick r:id="rId4"/>
              </a:rPr>
              <a:t>http://dspace.balikesir.edu.tr/xmlui/bitstream/handle/20.500.12462/8558/ibrahim-giritlio%C4%9Flu.pdf?sequence=1&amp;isAllowed=y</a:t>
            </a:r>
            <a:endParaRPr lang="en-US" sz="1400">
              <a:ea typeface="+mn-lt"/>
              <a:cs typeface="+mn-lt"/>
            </a:endParaRPr>
          </a:p>
          <a:p>
            <a:pPr marL="285750" indent="-285750">
              <a:buFont typeface="Arial,Sans-Serif"/>
              <a:buChar char="•"/>
            </a:pPr>
            <a:r>
              <a:rPr lang="en-US" sz="1400" dirty="0">
                <a:ea typeface="+mn-lt"/>
                <a:cs typeface="+mn-lt"/>
              </a:rPr>
              <a:t>Howard Adler &amp; Tzu Chu </a:t>
            </a:r>
            <a:r>
              <a:rPr lang="en-US" sz="1400" dirty="0" err="1">
                <a:ea typeface="+mn-lt"/>
                <a:cs typeface="+mn-lt"/>
              </a:rPr>
              <a:t>Chienm</a:t>
            </a:r>
            <a:r>
              <a:rPr lang="en-US" sz="1400" dirty="0">
                <a:ea typeface="+mn-lt"/>
                <a:cs typeface="+mn-lt"/>
              </a:rPr>
              <a:t> (2004) The Wedding Business, Journal of Foodservice Business Research, 7:1, 117-125, DOI: </a:t>
            </a:r>
            <a:r>
              <a:rPr lang="en-US" sz="1400" u="sng" dirty="0">
                <a:ea typeface="+mn-lt"/>
                <a:cs typeface="+mn-lt"/>
              </a:rPr>
              <a:t>10.1300/J369v07n01_08</a:t>
            </a:r>
            <a:endParaRPr lang="en-US" sz="1400" dirty="0">
              <a:ea typeface="+mn-lt"/>
              <a:cs typeface="+mn-lt"/>
            </a:endParaRPr>
          </a:p>
          <a:p>
            <a:r>
              <a:rPr lang="en-US" sz="1400" dirty="0">
                <a:ea typeface="+mn-lt"/>
                <a:cs typeface="+mn-lt"/>
                <a:hlinkClick r:id="rId5"/>
              </a:rPr>
              <a:t>https://www.tandfonline.com/doi/abs/10.1300/J369v07n01_08</a:t>
            </a:r>
            <a:endParaRPr lang="en-US" sz="1400">
              <a:ea typeface="+mn-lt"/>
              <a:cs typeface="+mn-lt"/>
            </a:endParaRPr>
          </a:p>
          <a:p>
            <a:pPr marL="285750" indent="-285750">
              <a:buFont typeface="Arial,Sans-Serif"/>
              <a:buChar char="•"/>
            </a:pPr>
            <a:r>
              <a:rPr lang="en-US" sz="1400" dirty="0">
                <a:ea typeface="+mn-lt"/>
                <a:cs typeface="+mn-lt"/>
              </a:rPr>
              <a:t>Hallam, G. and Baum, T., 1996. Contracting out food and beverage operations in hotels: a comparative study of practice in North America and the United Kingdom. </a:t>
            </a:r>
            <a:r>
              <a:rPr lang="en-US" sz="1400" i="1" dirty="0">
                <a:ea typeface="+mn-lt"/>
                <a:cs typeface="+mn-lt"/>
              </a:rPr>
              <a:t>International Journal of Hospitality Management</a:t>
            </a:r>
            <a:r>
              <a:rPr lang="en-US" sz="1400" dirty="0">
                <a:ea typeface="+mn-lt"/>
                <a:cs typeface="+mn-lt"/>
              </a:rPr>
              <a:t>, </a:t>
            </a:r>
            <a:r>
              <a:rPr lang="en-US" sz="1400" i="1" dirty="0">
                <a:ea typeface="+mn-lt"/>
                <a:cs typeface="+mn-lt"/>
              </a:rPr>
              <a:t>15</a:t>
            </a:r>
            <a:r>
              <a:rPr lang="en-US" sz="1400" dirty="0">
                <a:ea typeface="+mn-lt"/>
                <a:cs typeface="+mn-lt"/>
              </a:rPr>
              <a:t>(1), pp.41-50.</a:t>
            </a:r>
          </a:p>
          <a:p>
            <a:r>
              <a:rPr lang="en-US" sz="1400" dirty="0">
                <a:ea typeface="+mn-lt"/>
                <a:cs typeface="+mn-lt"/>
                <a:hlinkClick r:id="rId6"/>
              </a:rPr>
              <a:t>https://www.sciencedirect.com/science/article/pii/0278431995000550</a:t>
            </a:r>
            <a:endParaRPr lang="en-US" sz="1400">
              <a:ea typeface="+mn-lt"/>
              <a:cs typeface="+mn-lt"/>
            </a:endParaRPr>
          </a:p>
          <a:p>
            <a:pPr marL="285750" indent="-285750">
              <a:buFont typeface="Arial,Sans-Serif"/>
              <a:buChar char="•"/>
            </a:pPr>
            <a:r>
              <a:rPr lang="en-US" sz="1400" dirty="0" err="1">
                <a:ea typeface="+mn-lt"/>
                <a:cs typeface="+mn-lt"/>
              </a:rPr>
              <a:t>Hemmington</a:t>
            </a:r>
            <a:r>
              <a:rPr lang="en-US" sz="1400" dirty="0">
                <a:ea typeface="+mn-lt"/>
                <a:cs typeface="+mn-lt"/>
              </a:rPr>
              <a:t>, N. and King, C., 2000. Key dimensions of outsourcing hotel food and beverage services. </a:t>
            </a:r>
            <a:r>
              <a:rPr lang="en-US" sz="1400" i="1" dirty="0">
                <a:ea typeface="+mn-lt"/>
                <a:cs typeface="+mn-lt"/>
              </a:rPr>
              <a:t>International Journal of Contemporary Hospitality Management</a:t>
            </a:r>
            <a:r>
              <a:rPr lang="en-US" sz="1400" dirty="0">
                <a:ea typeface="+mn-lt"/>
                <a:cs typeface="+mn-lt"/>
              </a:rPr>
              <a:t>.</a:t>
            </a:r>
          </a:p>
          <a:p>
            <a:r>
              <a:rPr lang="en-US" sz="1400" dirty="0">
                <a:ea typeface="+mn-lt"/>
                <a:cs typeface="+mn-lt"/>
                <a:hlinkClick r:id="rId7"/>
              </a:rPr>
              <a:t>https://www.researchgate.net/profile/Nigel_Hemmington/publication/261099812_Key_dimensions/links/004635333935607f94000000/Key-dimensions.pdf</a:t>
            </a:r>
            <a:endParaRPr lang="en-US" sz="1400">
              <a:ea typeface="+mn-lt"/>
              <a:cs typeface="+mn-lt"/>
            </a:endParaRPr>
          </a:p>
          <a:p>
            <a:pPr marL="285750" indent="-285750">
              <a:buFont typeface="Arial,Sans-Serif"/>
              <a:buChar char="•"/>
            </a:pPr>
            <a:r>
              <a:rPr lang="en-US" sz="1400" dirty="0">
                <a:ea typeface="+mn-lt"/>
                <a:cs typeface="+mn-lt"/>
              </a:rPr>
              <a:t>Maguire, K. and Howard, M., 2001. A study of the social and physical environment in catering kitchens and the role of the chef in promoting positive health and safety </a:t>
            </a:r>
            <a:r>
              <a:rPr lang="en-US" sz="1400" dirty="0" err="1">
                <a:ea typeface="+mn-lt"/>
                <a:cs typeface="+mn-lt"/>
              </a:rPr>
              <a:t>behaviour</a:t>
            </a:r>
            <a:r>
              <a:rPr lang="en-US" sz="1400" dirty="0">
                <a:ea typeface="+mn-lt"/>
                <a:cs typeface="+mn-lt"/>
              </a:rPr>
              <a:t>. </a:t>
            </a:r>
            <a:r>
              <a:rPr lang="en-US" sz="1400" i="1" dirty="0">
                <a:ea typeface="+mn-lt"/>
                <a:cs typeface="+mn-lt"/>
              </a:rPr>
              <a:t>International Journal of Environmental Health Research</a:t>
            </a:r>
            <a:r>
              <a:rPr lang="en-US" sz="1400" dirty="0">
                <a:ea typeface="+mn-lt"/>
                <a:cs typeface="+mn-lt"/>
              </a:rPr>
              <a:t>, </a:t>
            </a:r>
            <a:r>
              <a:rPr lang="en-US" sz="1400" i="1" dirty="0">
                <a:ea typeface="+mn-lt"/>
                <a:cs typeface="+mn-lt"/>
              </a:rPr>
              <a:t>11</a:t>
            </a:r>
            <a:r>
              <a:rPr lang="en-US" sz="1400" dirty="0">
                <a:ea typeface="+mn-lt"/>
                <a:cs typeface="+mn-lt"/>
              </a:rPr>
              <a:t>(3), pp.203-217.</a:t>
            </a:r>
          </a:p>
          <a:p>
            <a:r>
              <a:rPr lang="en-US" sz="1400" dirty="0">
                <a:ea typeface="+mn-lt"/>
                <a:cs typeface="+mn-lt"/>
                <a:hlinkClick r:id="rId8"/>
              </a:rPr>
              <a:t>http://irep.ntu.ac.uk/id/eprint/7700/1/184604_2327%20Maguire%20postprint.pdf</a:t>
            </a:r>
            <a:endParaRPr lang="en-US" sz="1400" dirty="0">
              <a:ea typeface="+mn-lt"/>
              <a:cs typeface="+mn-lt"/>
            </a:endParaRPr>
          </a:p>
          <a:p>
            <a:pPr marL="285750" indent="-285750">
              <a:buFont typeface="Arial"/>
              <a:buChar char="•"/>
            </a:pPr>
            <a:r>
              <a:rPr lang="en-US" sz="1400" dirty="0">
                <a:ea typeface="+mn-lt"/>
                <a:cs typeface="+mn-lt"/>
              </a:rPr>
              <a:t>Statista, Travel, Tourism and Hospitality, Accommodations, Published by S. Lock, Mar. 20, 2019.</a:t>
            </a:r>
            <a:endParaRPr lang="en-US" dirty="0">
              <a:cs typeface="Segoe UI Light"/>
            </a:endParaRPr>
          </a:p>
          <a:p>
            <a:r>
              <a:rPr lang="en-US" sz="1400" dirty="0">
                <a:ea typeface="+mn-lt"/>
                <a:cs typeface="+mn-lt"/>
                <a:hlinkClick r:id="rId9"/>
              </a:rPr>
              <a:t>     https://www.statista.com/topics/1872/marriott-international/</a:t>
            </a:r>
            <a:endParaRPr lang="en-US" sz="1400" dirty="0">
              <a:cs typeface="Segoe UI Light"/>
            </a:endParaRPr>
          </a:p>
          <a:p>
            <a:endParaRPr lang="en-US"/>
          </a:p>
        </p:txBody>
      </p:sp>
    </p:spTree>
    <p:extLst>
      <p:ext uri="{BB962C8B-B14F-4D97-AF65-F5344CB8AC3E}">
        <p14:creationId xmlns:p14="http://schemas.microsoft.com/office/powerpoint/2010/main" val="689311810"/>
      </p:ext>
    </p:extLst>
  </p:cSld>
  <p:clrMapOvr>
    <a:masterClrMapping/>
  </p:clrMapOvr>
</p:sld>
</file>

<file path=ppt/theme/theme1.xml><?xml version="1.0" encoding="utf-8"?>
<a:theme xmlns:a="http://schemas.openxmlformats.org/drawingml/2006/main" name="Office Theme">
  <a:themeElements>
    <a:clrScheme name="Custom 12">
      <a:dk1>
        <a:srgbClr val="00BBBB"/>
      </a:dk1>
      <a:lt1>
        <a:srgbClr val="000000"/>
      </a:lt1>
      <a:dk2>
        <a:srgbClr val="999999"/>
      </a:dk2>
      <a:lt2>
        <a:srgbClr val="FFFFFF"/>
      </a:lt2>
      <a:accent1>
        <a:srgbClr val="004448"/>
      </a:accent1>
      <a:accent2>
        <a:srgbClr val="482845"/>
      </a:accent2>
      <a:accent3>
        <a:srgbClr val="7A0000"/>
      </a:accent3>
      <a:accent4>
        <a:srgbClr val="969959"/>
      </a:accent4>
      <a:accent5>
        <a:srgbClr val="225B5F"/>
      </a:accent5>
      <a:accent6>
        <a:srgbClr val="3D8C41"/>
      </a:accent6>
      <a:hlink>
        <a:srgbClr val="7F7F7F"/>
      </a:hlink>
      <a:folHlink>
        <a:srgbClr val="7F7F7F"/>
      </a:folHlink>
    </a:clrScheme>
    <a:fontScheme name="Custom 13">
      <a:majorFont>
        <a:latin typeface="Gill Sans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solidFill>
            <a:schemeClr val="tx2"/>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0740574_TF56488565" id="{4BDDE809-F04F-4DD0-B98E-CDECEF909A18}" vid="{3FF29A59-591A-4D10-A9A8-737C4F1781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1C22621E0FA84ABA9F7D80395C5CDF" ma:contentTypeVersion="4" ma:contentTypeDescription="Create a new document." ma:contentTypeScope="" ma:versionID="618d98736ecd1c5050889551f49f2dee">
  <xsd:schema xmlns:xsd="http://www.w3.org/2001/XMLSchema" xmlns:xs="http://www.w3.org/2001/XMLSchema" xmlns:p="http://schemas.microsoft.com/office/2006/metadata/properties" xmlns:ns3="f9cd839b-d2f7-4d79-867e-33235b171cd7" targetNamespace="http://schemas.microsoft.com/office/2006/metadata/properties" ma:root="true" ma:fieldsID="0fd8f9947a93788c9980af62c4baa86a" ns3:_="">
    <xsd:import namespace="f9cd839b-d2f7-4d79-867e-33235b171cd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cd839b-d2f7-4d79-867e-33235b171c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78D564-E7BD-4768-B28C-97819E92A9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cd839b-d2f7-4d79-867e-33235b171c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BAA896-BD13-4AEE-8F7C-035E670D423F}">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BC907B9-E3B9-44DF-A06E-453EDB4534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tf56488565</Template>
  <Application>Microsoft Office PowerPoint</Application>
  <PresentationFormat>Widescreen</PresentationFormat>
  <Slides>13</Slides>
  <Notes>13</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Food and Beverage operations at Forest of Arden Marriott</vt:lpstr>
      <vt:lpstr>Content Page</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and Delivering a Good Presentation​</dc:title>
  <dc:creator/>
  <cp:revision>321</cp:revision>
  <dcterms:created xsi:type="dcterms:W3CDTF">2020-02-27T11:39:16Z</dcterms:created>
  <dcterms:modified xsi:type="dcterms:W3CDTF">2020-03-13T14:43:53Z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0x010100461C22621E0FA84ABA9F7D80395C5CDF</vt:lpwstr>
  </property>
</Properties>
</file>