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58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FCEE"/>
    <a:srgbClr val="A6DD93"/>
    <a:srgbClr val="FFAFEA"/>
    <a:srgbClr val="F292D4"/>
    <a:srgbClr val="F290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F1F12F-CAF2-4AAD-86C6-E56827B30074}" v="346" dt="2026-07-12T12:27:10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47" autoAdjust="0"/>
    <p:restoredTop sz="94660"/>
  </p:normalViewPr>
  <p:slideViewPr>
    <p:cSldViewPr snapToGrid="0">
      <p:cViewPr>
        <p:scale>
          <a:sx n="40" d="100"/>
          <a:sy n="40" d="100"/>
        </p:scale>
        <p:origin x="1684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wish Faraz (2333633)" userId="f0bcb183-0962-4a3f-9d40-284c7dbd0abb" providerId="ADAL" clId="{8562032F-2D43-4BA8-A47A-BCC1F14442B7}"/>
    <pc:docChg chg="undo custSel addSld modSld sldOrd modMainMaster">
      <pc:chgData name="Mahwish Faraz (2333633)" userId="f0bcb183-0962-4a3f-9d40-284c7dbd0abb" providerId="ADAL" clId="{8562032F-2D43-4BA8-A47A-BCC1F14442B7}" dt="2026-07-12T12:27:10.448" v="5208"/>
      <pc:docMkLst>
        <pc:docMk/>
      </pc:docMkLst>
      <pc:sldChg chg="addSp delSp modSp mod setBg">
        <pc:chgData name="Mahwish Faraz (2333633)" userId="f0bcb183-0962-4a3f-9d40-284c7dbd0abb" providerId="ADAL" clId="{8562032F-2D43-4BA8-A47A-BCC1F14442B7}" dt="2026-07-12T12:13:36.342" v="5093" actId="2711"/>
        <pc:sldMkLst>
          <pc:docMk/>
          <pc:sldMk cId="2338609655" sldId="256"/>
        </pc:sldMkLst>
        <pc:spChg chg="del">
          <ac:chgData name="Mahwish Faraz (2333633)" userId="f0bcb183-0962-4a3f-9d40-284c7dbd0abb" providerId="ADAL" clId="{8562032F-2D43-4BA8-A47A-BCC1F14442B7}" dt="2026-07-11T15:07:59.872" v="0" actId="478"/>
          <ac:spMkLst>
            <pc:docMk/>
            <pc:sldMk cId="2338609655" sldId="256"/>
            <ac:spMk id="2" creationId="{A1570623-1A2D-5C1E-F69A-CBCF4CA76BC6}"/>
          </ac:spMkLst>
        </pc:spChg>
        <pc:spChg chg="del">
          <ac:chgData name="Mahwish Faraz (2333633)" userId="f0bcb183-0962-4a3f-9d40-284c7dbd0abb" providerId="ADAL" clId="{8562032F-2D43-4BA8-A47A-BCC1F14442B7}" dt="2026-07-11T15:08:01.357" v="1" actId="478"/>
          <ac:spMkLst>
            <pc:docMk/>
            <pc:sldMk cId="2338609655" sldId="256"/>
            <ac:spMk id="3" creationId="{BFE50653-82AA-87CC-D385-A9335BF7D7A9}"/>
          </ac:spMkLst>
        </pc:spChg>
        <pc:spChg chg="add mod">
          <ac:chgData name="Mahwish Faraz (2333633)" userId="f0bcb183-0962-4a3f-9d40-284c7dbd0abb" providerId="ADAL" clId="{8562032F-2D43-4BA8-A47A-BCC1F14442B7}" dt="2026-07-11T15:11:44.182" v="106" actId="1076"/>
          <ac:spMkLst>
            <pc:docMk/>
            <pc:sldMk cId="2338609655" sldId="256"/>
            <ac:spMk id="4" creationId="{93D965C6-F400-975F-E8A4-8529E5BA383A}"/>
          </ac:spMkLst>
        </pc:spChg>
        <pc:spChg chg="add mod">
          <ac:chgData name="Mahwish Faraz (2333633)" userId="f0bcb183-0962-4a3f-9d40-284c7dbd0abb" providerId="ADAL" clId="{8562032F-2D43-4BA8-A47A-BCC1F14442B7}" dt="2026-07-12T12:13:36.342" v="5093" actId="2711"/>
          <ac:spMkLst>
            <pc:docMk/>
            <pc:sldMk cId="2338609655" sldId="256"/>
            <ac:spMk id="5" creationId="{8B05544B-3E2F-7E36-01CB-D3538FFE7093}"/>
          </ac:spMkLst>
        </pc:spChg>
        <pc:spChg chg="add mod">
          <ac:chgData name="Mahwish Faraz (2333633)" userId="f0bcb183-0962-4a3f-9d40-284c7dbd0abb" providerId="ADAL" clId="{8562032F-2D43-4BA8-A47A-BCC1F14442B7}" dt="2026-07-12T12:07:16.174" v="5040" actId="208"/>
          <ac:spMkLst>
            <pc:docMk/>
            <pc:sldMk cId="2338609655" sldId="256"/>
            <ac:spMk id="6" creationId="{CE700C37-01D4-5DB9-BA23-310043D87C33}"/>
          </ac:spMkLst>
        </pc:spChg>
      </pc:sldChg>
      <pc:sldChg chg="addSp delSp modSp new mod modAnim">
        <pc:chgData name="Mahwish Faraz (2333633)" userId="f0bcb183-0962-4a3f-9d40-284c7dbd0abb" providerId="ADAL" clId="{8562032F-2D43-4BA8-A47A-BCC1F14442B7}" dt="2026-07-12T12:26:33.333" v="5202"/>
        <pc:sldMkLst>
          <pc:docMk/>
          <pc:sldMk cId="4199690697" sldId="257"/>
        </pc:sldMkLst>
        <pc:spChg chg="del">
          <ac:chgData name="Mahwish Faraz (2333633)" userId="f0bcb183-0962-4a3f-9d40-284c7dbd0abb" providerId="ADAL" clId="{8562032F-2D43-4BA8-A47A-BCC1F14442B7}" dt="2026-07-11T15:18:50.465" v="289" actId="478"/>
          <ac:spMkLst>
            <pc:docMk/>
            <pc:sldMk cId="4199690697" sldId="257"/>
            <ac:spMk id="2" creationId="{D9CD6597-66F6-2095-AAF0-7F43782F0672}"/>
          </ac:spMkLst>
        </pc:spChg>
        <pc:spChg chg="del">
          <ac:chgData name="Mahwish Faraz (2333633)" userId="f0bcb183-0962-4a3f-9d40-284c7dbd0abb" providerId="ADAL" clId="{8562032F-2D43-4BA8-A47A-BCC1F14442B7}" dt="2026-07-11T15:18:52.086" v="290" actId="478"/>
          <ac:spMkLst>
            <pc:docMk/>
            <pc:sldMk cId="4199690697" sldId="257"/>
            <ac:spMk id="3" creationId="{A5CCDC56-8AAA-F8F3-09B7-B8BA8BE7EFD6}"/>
          </ac:spMkLst>
        </pc:spChg>
        <pc:spChg chg="add mod">
          <ac:chgData name="Mahwish Faraz (2333633)" userId="f0bcb183-0962-4a3f-9d40-284c7dbd0abb" providerId="ADAL" clId="{8562032F-2D43-4BA8-A47A-BCC1F14442B7}" dt="2026-07-11T15:25:10.816" v="392" actId="1076"/>
          <ac:spMkLst>
            <pc:docMk/>
            <pc:sldMk cId="4199690697" sldId="257"/>
            <ac:spMk id="5" creationId="{C236699C-E4BF-7FE7-EC9A-2A3E70DE7EF9}"/>
          </ac:spMkLst>
        </pc:spChg>
        <pc:spChg chg="add mod">
          <ac:chgData name="Mahwish Faraz (2333633)" userId="f0bcb183-0962-4a3f-9d40-284c7dbd0abb" providerId="ADAL" clId="{8562032F-2D43-4BA8-A47A-BCC1F14442B7}" dt="2026-07-12T12:13:59.821" v="5095" actId="255"/>
          <ac:spMkLst>
            <pc:docMk/>
            <pc:sldMk cId="4199690697" sldId="257"/>
            <ac:spMk id="6" creationId="{70E057F9-390D-5BA2-4025-B3F98292DFBF}"/>
          </ac:spMkLst>
        </pc:spChg>
        <pc:spChg chg="add mod">
          <ac:chgData name="Mahwish Faraz (2333633)" userId="f0bcb183-0962-4a3f-9d40-284c7dbd0abb" providerId="ADAL" clId="{8562032F-2D43-4BA8-A47A-BCC1F14442B7}" dt="2026-07-12T12:15:14.216" v="5101" actId="1076"/>
          <ac:spMkLst>
            <pc:docMk/>
            <pc:sldMk cId="4199690697" sldId="257"/>
            <ac:spMk id="9" creationId="{EC34B5F4-82FF-48B2-6B99-5E616FE9AD21}"/>
          </ac:spMkLst>
        </pc:spChg>
        <pc:spChg chg="add mod">
          <ac:chgData name="Mahwish Faraz (2333633)" userId="f0bcb183-0962-4a3f-9d40-284c7dbd0abb" providerId="ADAL" clId="{8562032F-2D43-4BA8-A47A-BCC1F14442B7}" dt="2026-07-12T12:08:25.548" v="5051"/>
          <ac:spMkLst>
            <pc:docMk/>
            <pc:sldMk cId="4199690697" sldId="257"/>
            <ac:spMk id="11" creationId="{69097148-5BE0-A099-F1C5-282490FF5964}"/>
          </ac:spMkLst>
        </pc:spChg>
        <pc:spChg chg="add mod">
          <ac:chgData name="Mahwish Faraz (2333633)" userId="f0bcb183-0962-4a3f-9d40-284c7dbd0abb" providerId="ADAL" clId="{8562032F-2D43-4BA8-A47A-BCC1F14442B7}" dt="2026-07-12T12:14:36.626" v="5098" actId="1076"/>
          <ac:spMkLst>
            <pc:docMk/>
            <pc:sldMk cId="4199690697" sldId="257"/>
            <ac:spMk id="12" creationId="{CD7E6E51-6D25-2D19-CF50-53C688210724}"/>
          </ac:spMkLst>
        </pc:spChg>
        <pc:picChg chg="add mod">
          <ac:chgData name="Mahwish Faraz (2333633)" userId="f0bcb183-0962-4a3f-9d40-284c7dbd0abb" providerId="ADAL" clId="{8562032F-2D43-4BA8-A47A-BCC1F14442B7}" dt="2026-07-12T12:12:02.625" v="5092" actId="1076"/>
          <ac:picMkLst>
            <pc:docMk/>
            <pc:sldMk cId="4199690697" sldId="257"/>
            <ac:picMk id="8" creationId="{FAEAA399-A482-3B4E-8B2A-43A436BA7514}"/>
          </ac:picMkLst>
        </pc:picChg>
      </pc:sldChg>
      <pc:sldChg chg="addSp delSp modSp new mod ord modAnim">
        <pc:chgData name="Mahwish Faraz (2333633)" userId="f0bcb183-0962-4a3f-9d40-284c7dbd0abb" providerId="ADAL" clId="{8562032F-2D43-4BA8-A47A-BCC1F14442B7}" dt="2026-07-12T12:27:10.448" v="5208"/>
        <pc:sldMkLst>
          <pc:docMk/>
          <pc:sldMk cId="890240240" sldId="258"/>
        </pc:sldMkLst>
        <pc:spChg chg="del">
          <ac:chgData name="Mahwish Faraz (2333633)" userId="f0bcb183-0962-4a3f-9d40-284c7dbd0abb" providerId="ADAL" clId="{8562032F-2D43-4BA8-A47A-BCC1F14442B7}" dt="2026-07-11T18:24:27.574" v="1361" actId="478"/>
          <ac:spMkLst>
            <pc:docMk/>
            <pc:sldMk cId="890240240" sldId="258"/>
            <ac:spMk id="2" creationId="{D6E9A5E5-EDE0-9F81-D677-4FBB4B67A76A}"/>
          </ac:spMkLst>
        </pc:spChg>
        <pc:spChg chg="del">
          <ac:chgData name="Mahwish Faraz (2333633)" userId="f0bcb183-0962-4a3f-9d40-284c7dbd0abb" providerId="ADAL" clId="{8562032F-2D43-4BA8-A47A-BCC1F14442B7}" dt="2026-07-11T18:24:26.139" v="1360" actId="478"/>
          <ac:spMkLst>
            <pc:docMk/>
            <pc:sldMk cId="890240240" sldId="258"/>
            <ac:spMk id="3" creationId="{3820E234-2F95-6777-DCAE-2BFCD6A18037}"/>
          </ac:spMkLst>
        </pc:spChg>
        <pc:spChg chg="add mod">
          <ac:chgData name="Mahwish Faraz (2333633)" userId="f0bcb183-0962-4a3f-9d40-284c7dbd0abb" providerId="ADAL" clId="{8562032F-2D43-4BA8-A47A-BCC1F14442B7}" dt="2026-07-12T12:23:54.024" v="5193" actId="1035"/>
          <ac:spMkLst>
            <pc:docMk/>
            <pc:sldMk cId="890240240" sldId="258"/>
            <ac:spMk id="5" creationId="{67EA8B7C-A601-F796-74BE-46BA3606ADD8}"/>
          </ac:spMkLst>
        </pc:spChg>
        <pc:spChg chg="add del mod">
          <ac:chgData name="Mahwish Faraz (2333633)" userId="f0bcb183-0962-4a3f-9d40-284c7dbd0abb" providerId="ADAL" clId="{8562032F-2D43-4BA8-A47A-BCC1F14442B7}" dt="2026-07-11T18:28:09.080" v="1400"/>
          <ac:spMkLst>
            <pc:docMk/>
            <pc:sldMk cId="890240240" sldId="258"/>
            <ac:spMk id="6" creationId="{1EF82EB0-6F57-2475-7005-D1CFC4ED15ED}"/>
          </ac:spMkLst>
        </pc:spChg>
        <pc:spChg chg="add mod">
          <ac:chgData name="Mahwish Faraz (2333633)" userId="f0bcb183-0962-4a3f-9d40-284c7dbd0abb" providerId="ADAL" clId="{8562032F-2D43-4BA8-A47A-BCC1F14442B7}" dt="2026-07-12T09:48:22.715" v="1401" actId="767"/>
          <ac:spMkLst>
            <pc:docMk/>
            <pc:sldMk cId="890240240" sldId="258"/>
            <ac:spMk id="7" creationId="{FF9C91F1-5595-8B3E-4FE2-D7A0A08E2EE5}"/>
          </ac:spMkLst>
        </pc:spChg>
        <pc:spChg chg="add mod">
          <ac:chgData name="Mahwish Faraz (2333633)" userId="f0bcb183-0962-4a3f-9d40-284c7dbd0abb" providerId="ADAL" clId="{8562032F-2D43-4BA8-A47A-BCC1F14442B7}" dt="2026-07-12T12:21:33.198" v="5165" actId="1076"/>
          <ac:spMkLst>
            <pc:docMk/>
            <pc:sldMk cId="890240240" sldId="258"/>
            <ac:spMk id="8" creationId="{EE879E8E-170F-9E5F-8920-A4CFDA7A8797}"/>
          </ac:spMkLst>
        </pc:spChg>
        <pc:spChg chg="add mod">
          <ac:chgData name="Mahwish Faraz (2333633)" userId="f0bcb183-0962-4a3f-9d40-284c7dbd0abb" providerId="ADAL" clId="{8562032F-2D43-4BA8-A47A-BCC1F14442B7}" dt="2026-07-12T12:21:58.490" v="5171" actId="122"/>
          <ac:spMkLst>
            <pc:docMk/>
            <pc:sldMk cId="890240240" sldId="258"/>
            <ac:spMk id="11" creationId="{90E72FB3-95C9-5491-49F9-A9FB6D10C3AA}"/>
          </ac:spMkLst>
        </pc:spChg>
        <pc:spChg chg="add">
          <ac:chgData name="Mahwish Faraz (2333633)" userId="f0bcb183-0962-4a3f-9d40-284c7dbd0abb" providerId="ADAL" clId="{8562032F-2D43-4BA8-A47A-BCC1F14442B7}" dt="2026-07-12T12:07:37.465" v="5048" actId="22"/>
          <ac:spMkLst>
            <pc:docMk/>
            <pc:sldMk cId="890240240" sldId="258"/>
            <ac:spMk id="13" creationId="{EE148193-3F81-22C4-0146-EE04E8C66CC3}"/>
          </ac:spMkLst>
        </pc:spChg>
        <pc:picChg chg="add mod modCrop">
          <ac:chgData name="Mahwish Faraz (2333633)" userId="f0bcb183-0962-4a3f-9d40-284c7dbd0abb" providerId="ADAL" clId="{8562032F-2D43-4BA8-A47A-BCC1F14442B7}" dt="2026-07-12T12:21:38.898" v="5167" actId="1076"/>
          <ac:picMkLst>
            <pc:docMk/>
            <pc:sldMk cId="890240240" sldId="258"/>
            <ac:picMk id="10" creationId="{25659B67-3561-F10D-AF63-0B6B7DE41EAF}"/>
          </ac:picMkLst>
        </pc:picChg>
      </pc:sldChg>
      <pc:sldChg chg="addSp delSp modSp new mod modAnim">
        <pc:chgData name="Mahwish Faraz (2333633)" userId="f0bcb183-0962-4a3f-9d40-284c7dbd0abb" providerId="ADAL" clId="{8562032F-2D43-4BA8-A47A-BCC1F14442B7}" dt="2026-07-12T12:26:44.693" v="5204"/>
        <pc:sldMkLst>
          <pc:docMk/>
          <pc:sldMk cId="3638505014" sldId="259"/>
        </pc:sldMkLst>
        <pc:spChg chg="del">
          <ac:chgData name="Mahwish Faraz (2333633)" userId="f0bcb183-0962-4a3f-9d40-284c7dbd0abb" providerId="ADAL" clId="{8562032F-2D43-4BA8-A47A-BCC1F14442B7}" dt="2026-07-12T09:53:25.511" v="1813" actId="478"/>
          <ac:spMkLst>
            <pc:docMk/>
            <pc:sldMk cId="3638505014" sldId="259"/>
            <ac:spMk id="2" creationId="{884455F4-F686-D3A3-D9E4-B44DF8FEAF07}"/>
          </ac:spMkLst>
        </pc:spChg>
        <pc:spChg chg="del">
          <ac:chgData name="Mahwish Faraz (2333633)" userId="f0bcb183-0962-4a3f-9d40-284c7dbd0abb" providerId="ADAL" clId="{8562032F-2D43-4BA8-A47A-BCC1F14442B7}" dt="2026-07-12T09:53:19.391" v="1812" actId="478"/>
          <ac:spMkLst>
            <pc:docMk/>
            <pc:sldMk cId="3638505014" sldId="259"/>
            <ac:spMk id="3" creationId="{BF15A5F2-75B6-0B82-A978-5A7CD379A539}"/>
          </ac:spMkLst>
        </pc:spChg>
        <pc:spChg chg="add mod">
          <ac:chgData name="Mahwish Faraz (2333633)" userId="f0bcb183-0962-4a3f-9d40-284c7dbd0abb" providerId="ADAL" clId="{8562032F-2D43-4BA8-A47A-BCC1F14442B7}" dt="2026-07-12T09:53:51.630" v="1867" actId="20577"/>
          <ac:spMkLst>
            <pc:docMk/>
            <pc:sldMk cId="3638505014" sldId="259"/>
            <ac:spMk id="5" creationId="{6AEA29D7-F817-107C-F278-C6707AF33DD8}"/>
          </ac:spMkLst>
        </pc:spChg>
        <pc:spChg chg="add mod">
          <ac:chgData name="Mahwish Faraz (2333633)" userId="f0bcb183-0962-4a3f-9d40-284c7dbd0abb" providerId="ADAL" clId="{8562032F-2D43-4BA8-A47A-BCC1F14442B7}" dt="2026-07-12T12:17:31.217" v="5124" actId="14100"/>
          <ac:spMkLst>
            <pc:docMk/>
            <pc:sldMk cId="3638505014" sldId="259"/>
            <ac:spMk id="7" creationId="{AA8DE304-CDBF-CC0B-7697-94BA5D74208A}"/>
          </ac:spMkLst>
        </pc:spChg>
        <pc:spChg chg="add mod">
          <ac:chgData name="Mahwish Faraz (2333633)" userId="f0bcb183-0962-4a3f-9d40-284c7dbd0abb" providerId="ADAL" clId="{8562032F-2D43-4BA8-A47A-BCC1F14442B7}" dt="2026-07-12T12:17:36.770" v="5125" actId="14100"/>
          <ac:spMkLst>
            <pc:docMk/>
            <pc:sldMk cId="3638505014" sldId="259"/>
            <ac:spMk id="9" creationId="{EF3EF42E-9DAD-137F-7085-F64DE70A334F}"/>
          </ac:spMkLst>
        </pc:spChg>
        <pc:spChg chg="add del">
          <ac:chgData name="Mahwish Faraz (2333633)" userId="f0bcb183-0962-4a3f-9d40-284c7dbd0abb" providerId="ADAL" clId="{8562032F-2D43-4BA8-A47A-BCC1F14442B7}" dt="2026-07-12T10:44:12.826" v="2783" actId="478"/>
          <ac:spMkLst>
            <pc:docMk/>
            <pc:sldMk cId="3638505014" sldId="259"/>
            <ac:spMk id="11" creationId="{C3EB3331-4169-06F6-33C8-FFA265B360E0}"/>
          </ac:spMkLst>
        </pc:spChg>
        <pc:spChg chg="add mod">
          <ac:chgData name="Mahwish Faraz (2333633)" userId="f0bcb183-0962-4a3f-9d40-284c7dbd0abb" providerId="ADAL" clId="{8562032F-2D43-4BA8-A47A-BCC1F14442B7}" dt="2026-07-12T12:17:03.675" v="5120" actId="1076"/>
          <ac:spMkLst>
            <pc:docMk/>
            <pc:sldMk cId="3638505014" sldId="259"/>
            <ac:spMk id="14" creationId="{56CAEF69-6B68-2CB1-4219-6535826DDC63}"/>
          </ac:spMkLst>
        </pc:spChg>
        <pc:spChg chg="add mod">
          <ac:chgData name="Mahwish Faraz (2333633)" userId="f0bcb183-0962-4a3f-9d40-284c7dbd0abb" providerId="ADAL" clId="{8562032F-2D43-4BA8-A47A-BCC1F14442B7}" dt="2026-07-12T12:07:31.451" v="5046" actId="1035"/>
          <ac:spMkLst>
            <pc:docMk/>
            <pc:sldMk cId="3638505014" sldId="259"/>
            <ac:spMk id="16" creationId="{234CE0CD-978C-9D9E-D1D5-AE1C52BF4AE1}"/>
          </ac:spMkLst>
        </pc:spChg>
        <pc:picChg chg="add mod">
          <ac:chgData name="Mahwish Faraz (2333633)" userId="f0bcb183-0962-4a3f-9d40-284c7dbd0abb" providerId="ADAL" clId="{8562032F-2D43-4BA8-A47A-BCC1F14442B7}" dt="2026-07-12T12:17:50.717" v="5129" actId="1035"/>
          <ac:picMkLst>
            <pc:docMk/>
            <pc:sldMk cId="3638505014" sldId="259"/>
            <ac:picMk id="13" creationId="{7D8039C4-9C5A-25AB-85EB-EEA7FC4748BB}"/>
          </ac:picMkLst>
        </pc:picChg>
      </pc:sldChg>
      <pc:sldChg chg="addSp delSp modSp new mod">
        <pc:chgData name="Mahwish Faraz (2333633)" userId="f0bcb183-0962-4a3f-9d40-284c7dbd0abb" providerId="ADAL" clId="{8562032F-2D43-4BA8-A47A-BCC1F14442B7}" dt="2026-07-12T12:22:46.937" v="5181" actId="1035"/>
        <pc:sldMkLst>
          <pc:docMk/>
          <pc:sldMk cId="113708350" sldId="260"/>
        </pc:sldMkLst>
        <pc:spChg chg="del">
          <ac:chgData name="Mahwish Faraz (2333633)" userId="f0bcb183-0962-4a3f-9d40-284c7dbd0abb" providerId="ADAL" clId="{8562032F-2D43-4BA8-A47A-BCC1F14442B7}" dt="2026-07-11T18:16:59.827" v="1322" actId="478"/>
          <ac:spMkLst>
            <pc:docMk/>
            <pc:sldMk cId="113708350" sldId="260"/>
            <ac:spMk id="2" creationId="{629046E8-7498-D11C-5294-3E9FBB2C72ED}"/>
          </ac:spMkLst>
        </pc:spChg>
        <pc:spChg chg="del">
          <ac:chgData name="Mahwish Faraz (2333633)" userId="f0bcb183-0962-4a3f-9d40-284c7dbd0abb" providerId="ADAL" clId="{8562032F-2D43-4BA8-A47A-BCC1F14442B7}" dt="2026-07-11T18:17:00.972" v="1323" actId="478"/>
          <ac:spMkLst>
            <pc:docMk/>
            <pc:sldMk cId="113708350" sldId="260"/>
            <ac:spMk id="3" creationId="{A4AB2C1D-B0B2-E9E8-F6E8-525B9D566C26}"/>
          </ac:spMkLst>
        </pc:spChg>
        <pc:spChg chg="add mod">
          <ac:chgData name="Mahwish Faraz (2333633)" userId="f0bcb183-0962-4a3f-9d40-284c7dbd0abb" providerId="ADAL" clId="{8562032F-2D43-4BA8-A47A-BCC1F14442B7}" dt="2026-07-12T12:22:46.937" v="5181" actId="1035"/>
          <ac:spMkLst>
            <pc:docMk/>
            <pc:sldMk cId="113708350" sldId="260"/>
            <ac:spMk id="5" creationId="{04948C99-8FE8-D970-980D-F2BEB1359E84}"/>
          </ac:spMkLst>
        </pc:spChg>
        <pc:spChg chg="add mod">
          <ac:chgData name="Mahwish Faraz (2333633)" userId="f0bcb183-0962-4a3f-9d40-284c7dbd0abb" providerId="ADAL" clId="{8562032F-2D43-4BA8-A47A-BCC1F14442B7}" dt="2026-07-12T12:22:37.648" v="5178" actId="255"/>
          <ac:spMkLst>
            <pc:docMk/>
            <pc:sldMk cId="113708350" sldId="260"/>
            <ac:spMk id="7" creationId="{ECE24062-831C-5E40-8A68-2025AE1A97CA}"/>
          </ac:spMkLst>
        </pc:spChg>
        <pc:spChg chg="add">
          <ac:chgData name="Mahwish Faraz (2333633)" userId="f0bcb183-0962-4a3f-9d40-284c7dbd0abb" providerId="ADAL" clId="{8562032F-2D43-4BA8-A47A-BCC1F14442B7}" dt="2026-07-12T12:07:41.152" v="5049" actId="22"/>
          <ac:spMkLst>
            <pc:docMk/>
            <pc:sldMk cId="113708350" sldId="260"/>
            <ac:spMk id="9" creationId="{B9F5BFE3-DAD4-553E-9F72-E5D7284F804C}"/>
          </ac:spMkLst>
        </pc:spChg>
      </pc:sldChg>
      <pc:sldChg chg="addSp delSp modSp add mod ord modAnim">
        <pc:chgData name="Mahwish Faraz (2333633)" userId="f0bcb183-0962-4a3f-9d40-284c7dbd0abb" providerId="ADAL" clId="{8562032F-2D43-4BA8-A47A-BCC1F14442B7}" dt="2026-07-12T12:27:02.817" v="5207"/>
        <pc:sldMkLst>
          <pc:docMk/>
          <pc:sldMk cId="3000725618" sldId="261"/>
        </pc:sldMkLst>
        <pc:spChg chg="add mod">
          <ac:chgData name="Mahwish Faraz (2333633)" userId="f0bcb183-0962-4a3f-9d40-284c7dbd0abb" providerId="ADAL" clId="{8562032F-2D43-4BA8-A47A-BCC1F14442B7}" dt="2026-07-12T12:20:13.189" v="5156" actId="122"/>
          <ac:spMkLst>
            <pc:docMk/>
            <pc:sldMk cId="3000725618" sldId="261"/>
            <ac:spMk id="4" creationId="{9154E06C-E73F-D262-1A22-F22FE8FFD895}"/>
          </ac:spMkLst>
        </pc:spChg>
        <pc:spChg chg="mod">
          <ac:chgData name="Mahwish Faraz (2333633)" userId="f0bcb183-0962-4a3f-9d40-284c7dbd0abb" providerId="ADAL" clId="{8562032F-2D43-4BA8-A47A-BCC1F14442B7}" dt="2026-07-12T10:53:40.748" v="2958" actId="20577"/>
          <ac:spMkLst>
            <pc:docMk/>
            <pc:sldMk cId="3000725618" sldId="261"/>
            <ac:spMk id="5" creationId="{10831747-6DED-AA7A-4F3F-191BAB010DAA}"/>
          </ac:spMkLst>
        </pc:spChg>
        <pc:spChg chg="mod">
          <ac:chgData name="Mahwish Faraz (2333633)" userId="f0bcb183-0962-4a3f-9d40-284c7dbd0abb" providerId="ADAL" clId="{8562032F-2D43-4BA8-A47A-BCC1F14442B7}" dt="2026-07-12T12:19:23.391" v="5148" actId="1037"/>
          <ac:spMkLst>
            <pc:docMk/>
            <pc:sldMk cId="3000725618" sldId="261"/>
            <ac:spMk id="7" creationId="{881FA84B-026D-D1B1-C493-457FD6180359}"/>
          </ac:spMkLst>
        </pc:spChg>
        <pc:spChg chg="add">
          <ac:chgData name="Mahwish Faraz (2333633)" userId="f0bcb183-0962-4a3f-9d40-284c7dbd0abb" providerId="ADAL" clId="{8562032F-2D43-4BA8-A47A-BCC1F14442B7}" dt="2026-07-12T12:07:33.816" v="5047" actId="22"/>
          <ac:spMkLst>
            <pc:docMk/>
            <pc:sldMk cId="3000725618" sldId="261"/>
            <ac:spMk id="8" creationId="{9A6F26AF-BEDB-0585-0CA3-CFF3213435CB}"/>
          </ac:spMkLst>
        </pc:spChg>
        <pc:spChg chg="mod">
          <ac:chgData name="Mahwish Faraz (2333633)" userId="f0bcb183-0962-4a3f-9d40-284c7dbd0abb" providerId="ADAL" clId="{8562032F-2D43-4BA8-A47A-BCC1F14442B7}" dt="2026-07-12T12:20:47.361" v="5160" actId="1076"/>
          <ac:spMkLst>
            <pc:docMk/>
            <pc:sldMk cId="3000725618" sldId="261"/>
            <ac:spMk id="9" creationId="{266F0258-1B87-FD88-4CFB-D8D4692F09D1}"/>
          </ac:spMkLst>
        </pc:spChg>
        <pc:picChg chg="add mod">
          <ac:chgData name="Mahwish Faraz (2333633)" userId="f0bcb183-0962-4a3f-9d40-284c7dbd0abb" providerId="ADAL" clId="{8562032F-2D43-4BA8-A47A-BCC1F14442B7}" dt="2026-07-12T12:19:53.974" v="5151" actId="1076"/>
          <ac:picMkLst>
            <pc:docMk/>
            <pc:sldMk cId="3000725618" sldId="261"/>
            <ac:picMk id="3" creationId="{C529AC46-BF0B-853F-0137-01F0C0BBCF6F}"/>
          </ac:picMkLst>
        </pc:picChg>
        <pc:picChg chg="del">
          <ac:chgData name="Mahwish Faraz (2333633)" userId="f0bcb183-0962-4a3f-9d40-284c7dbd0abb" providerId="ADAL" clId="{8562032F-2D43-4BA8-A47A-BCC1F14442B7}" dt="2026-07-12T11:36:38.504" v="3990" actId="478"/>
          <ac:picMkLst>
            <pc:docMk/>
            <pc:sldMk cId="3000725618" sldId="261"/>
            <ac:picMk id="13" creationId="{F2B8EE27-3C17-3F14-6F80-3826A311BF85}"/>
          </ac:picMkLst>
        </pc:picChg>
      </pc:sldChg>
      <pc:sldMasterChg chg="setBg modSldLayout">
        <pc:chgData name="Mahwish Faraz (2333633)" userId="f0bcb183-0962-4a3f-9d40-284c7dbd0abb" providerId="ADAL" clId="{8562032F-2D43-4BA8-A47A-BCC1F14442B7}" dt="2026-07-12T12:05:57.891" v="5032"/>
        <pc:sldMasterMkLst>
          <pc:docMk/>
          <pc:sldMasterMk cId="778231912" sldId="2147483648"/>
        </pc:sldMasterMkLst>
        <pc:sldLayoutChg chg="setBg">
          <pc:chgData name="Mahwish Faraz (2333633)" userId="f0bcb183-0962-4a3f-9d40-284c7dbd0abb" providerId="ADAL" clId="{8562032F-2D43-4BA8-A47A-BCC1F14442B7}" dt="2026-07-12T12:05:57.891" v="5032"/>
          <pc:sldLayoutMkLst>
            <pc:docMk/>
            <pc:sldMasterMk cId="778231912" sldId="2147483648"/>
            <pc:sldLayoutMk cId="384944415" sldId="2147483649"/>
          </pc:sldLayoutMkLst>
        </pc:sldLayoutChg>
        <pc:sldLayoutChg chg="setBg">
          <pc:chgData name="Mahwish Faraz (2333633)" userId="f0bcb183-0962-4a3f-9d40-284c7dbd0abb" providerId="ADAL" clId="{8562032F-2D43-4BA8-A47A-BCC1F14442B7}" dt="2026-07-12T12:05:57.891" v="5032"/>
          <pc:sldLayoutMkLst>
            <pc:docMk/>
            <pc:sldMasterMk cId="778231912" sldId="2147483648"/>
            <pc:sldLayoutMk cId="3443170480" sldId="2147483650"/>
          </pc:sldLayoutMkLst>
        </pc:sldLayoutChg>
        <pc:sldLayoutChg chg="setBg">
          <pc:chgData name="Mahwish Faraz (2333633)" userId="f0bcb183-0962-4a3f-9d40-284c7dbd0abb" providerId="ADAL" clId="{8562032F-2D43-4BA8-A47A-BCC1F14442B7}" dt="2026-07-12T12:05:57.891" v="5032"/>
          <pc:sldLayoutMkLst>
            <pc:docMk/>
            <pc:sldMasterMk cId="778231912" sldId="2147483648"/>
            <pc:sldLayoutMk cId="3108053610" sldId="2147483651"/>
          </pc:sldLayoutMkLst>
        </pc:sldLayoutChg>
        <pc:sldLayoutChg chg="setBg">
          <pc:chgData name="Mahwish Faraz (2333633)" userId="f0bcb183-0962-4a3f-9d40-284c7dbd0abb" providerId="ADAL" clId="{8562032F-2D43-4BA8-A47A-BCC1F14442B7}" dt="2026-07-12T12:05:57.891" v="5032"/>
          <pc:sldLayoutMkLst>
            <pc:docMk/>
            <pc:sldMasterMk cId="778231912" sldId="2147483648"/>
            <pc:sldLayoutMk cId="3902598481" sldId="2147483652"/>
          </pc:sldLayoutMkLst>
        </pc:sldLayoutChg>
        <pc:sldLayoutChg chg="setBg">
          <pc:chgData name="Mahwish Faraz (2333633)" userId="f0bcb183-0962-4a3f-9d40-284c7dbd0abb" providerId="ADAL" clId="{8562032F-2D43-4BA8-A47A-BCC1F14442B7}" dt="2026-07-12T12:05:57.891" v="5032"/>
          <pc:sldLayoutMkLst>
            <pc:docMk/>
            <pc:sldMasterMk cId="778231912" sldId="2147483648"/>
            <pc:sldLayoutMk cId="28754035" sldId="2147483653"/>
          </pc:sldLayoutMkLst>
        </pc:sldLayoutChg>
        <pc:sldLayoutChg chg="setBg">
          <pc:chgData name="Mahwish Faraz (2333633)" userId="f0bcb183-0962-4a3f-9d40-284c7dbd0abb" providerId="ADAL" clId="{8562032F-2D43-4BA8-A47A-BCC1F14442B7}" dt="2026-07-12T12:05:57.891" v="5032"/>
          <pc:sldLayoutMkLst>
            <pc:docMk/>
            <pc:sldMasterMk cId="778231912" sldId="2147483648"/>
            <pc:sldLayoutMk cId="1167037807" sldId="2147483654"/>
          </pc:sldLayoutMkLst>
        </pc:sldLayoutChg>
        <pc:sldLayoutChg chg="setBg">
          <pc:chgData name="Mahwish Faraz (2333633)" userId="f0bcb183-0962-4a3f-9d40-284c7dbd0abb" providerId="ADAL" clId="{8562032F-2D43-4BA8-A47A-BCC1F14442B7}" dt="2026-07-12T12:05:57.891" v="5032"/>
          <pc:sldLayoutMkLst>
            <pc:docMk/>
            <pc:sldMasterMk cId="778231912" sldId="2147483648"/>
            <pc:sldLayoutMk cId="562060359" sldId="2147483655"/>
          </pc:sldLayoutMkLst>
        </pc:sldLayoutChg>
        <pc:sldLayoutChg chg="setBg">
          <pc:chgData name="Mahwish Faraz (2333633)" userId="f0bcb183-0962-4a3f-9d40-284c7dbd0abb" providerId="ADAL" clId="{8562032F-2D43-4BA8-A47A-BCC1F14442B7}" dt="2026-07-12T12:05:57.891" v="5032"/>
          <pc:sldLayoutMkLst>
            <pc:docMk/>
            <pc:sldMasterMk cId="778231912" sldId="2147483648"/>
            <pc:sldLayoutMk cId="2717107455" sldId="2147483656"/>
          </pc:sldLayoutMkLst>
        </pc:sldLayoutChg>
        <pc:sldLayoutChg chg="setBg">
          <pc:chgData name="Mahwish Faraz (2333633)" userId="f0bcb183-0962-4a3f-9d40-284c7dbd0abb" providerId="ADAL" clId="{8562032F-2D43-4BA8-A47A-BCC1F14442B7}" dt="2026-07-12T12:05:57.891" v="5032"/>
          <pc:sldLayoutMkLst>
            <pc:docMk/>
            <pc:sldMasterMk cId="778231912" sldId="2147483648"/>
            <pc:sldLayoutMk cId="1124034281" sldId="2147483657"/>
          </pc:sldLayoutMkLst>
        </pc:sldLayoutChg>
        <pc:sldLayoutChg chg="setBg">
          <pc:chgData name="Mahwish Faraz (2333633)" userId="f0bcb183-0962-4a3f-9d40-284c7dbd0abb" providerId="ADAL" clId="{8562032F-2D43-4BA8-A47A-BCC1F14442B7}" dt="2026-07-12T12:05:57.891" v="5032"/>
          <pc:sldLayoutMkLst>
            <pc:docMk/>
            <pc:sldMasterMk cId="778231912" sldId="2147483648"/>
            <pc:sldLayoutMk cId="2354094819" sldId="2147483658"/>
          </pc:sldLayoutMkLst>
        </pc:sldLayoutChg>
        <pc:sldLayoutChg chg="setBg">
          <pc:chgData name="Mahwish Faraz (2333633)" userId="f0bcb183-0962-4a3f-9d40-284c7dbd0abb" providerId="ADAL" clId="{8562032F-2D43-4BA8-A47A-BCC1F14442B7}" dt="2026-07-12T12:05:57.891" v="5032"/>
          <pc:sldLayoutMkLst>
            <pc:docMk/>
            <pc:sldMasterMk cId="778231912" sldId="2147483648"/>
            <pc:sldLayoutMk cId="2129870598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E64C4-AE8F-0846-9349-1A26316F41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5A5EDA-F704-A294-CB23-9EBFC670B5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06D25F-796A-B1B5-03AF-8536057FA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22327D-C0B6-F07E-ABCB-C6902244B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9066A-8239-ED88-227B-917418993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44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BEB46-1BAD-87CA-763B-E82DEF84A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DED57-7115-D0E5-1D88-F98CEF3FE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7EB2D-B07F-C6A8-2D36-8AF4F4EBA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4A2D92-F82F-0399-04FF-E764ECC82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1127E-6575-BFFD-22F6-73B4E5B37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170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C4A33-759A-D2D3-1881-D32A22A2E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9B3D26-F096-350A-D64D-B0359E6610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289210-D376-03F0-2862-7720F20C1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8EF90C-970B-2F07-417F-B64EF9285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91714-7168-A073-BC3D-F29DE2495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53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196FC-EED8-6BA4-6F17-F024F3147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DF1BF-E344-DE22-908E-8FFF63949D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B357B9-5F9B-8F86-C3BD-650027A823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3E6E08-CF49-DC58-5EE9-4B93BD966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CD01EC-0677-CD09-48DD-B4A56E85D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204A21-DBDB-CBA2-01E3-E45328D1B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598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5FFFE-4082-11DB-8065-00A8F269E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51CA76-3945-6682-B7CA-8A7456A94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AA4D61-31AB-667E-6C61-0D968583A0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858D0A-F75C-7808-C7A1-809255F39F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37F67B-E0DC-F515-41B7-7AFB57674E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705130-7462-D72F-3B5B-1AD4BCA0B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9414BD-BCFC-03F5-DBEA-56B9F6693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C8AFB9-3D72-801C-0264-D35FB3F7A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4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BDFE8-AA98-4FB6-5C65-DE03250CB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7F42C8-7BA2-A015-17E3-D2CBD7261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B11A0A-D498-47D8-683E-9298F43EB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E16183-5042-436E-881C-FE67E0F35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037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01B600-54EF-3432-1618-7EF0CADD9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0828E4-E3D1-941A-5AD5-244EC83CE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0FAFC-126F-9AEF-F751-F595B4ECC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060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11AC7-7A80-80C9-60BF-CA47AE0C0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B8B14-D378-E6EA-664C-0ABF63B62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80C5DB-D241-F806-18B2-A4AC3CC823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F48FF2-B42F-ED83-23D3-88FF99D17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0F41D2-D29B-EB63-18E0-891B59DDD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06ED81-36E6-3DB9-EA7A-56DFF6999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107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D1738-64F2-6AEF-6ECB-85C1641DB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54A18D-D5C0-0A4B-936F-7C1D76919A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219634-D37F-DE22-3AAF-90CCC5F164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33EDF4-4F45-B089-D81B-4F09457C9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B5B6F4-511E-8FDB-DB20-75ECB6899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2CA4BD-ADF3-B06F-FCEA-62B14B06E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034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338FA-2BAE-831E-A85E-DD7D57446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9D6B85-B795-832F-B2E3-D8C811B823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4CA081-1868-C52E-5258-575B706AA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A74EEF-3DB4-A7CB-329D-46F6A9854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5E886-C1EA-3F45-3856-D5523CD30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094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13495B-4063-D028-6A50-A049195F22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57DBCA-3E4B-39AF-7235-2A74BF16E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F5D4B-16E3-ACAE-5CD1-394691AA5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32D969-4CB9-99C5-CF99-9C8097443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80EDE-CE2F-0102-E910-420266B03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870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2FCEE"/>
            </a:gs>
            <a:gs pos="27000">
              <a:schemeClr val="accent6">
                <a:lumMod val="20000"/>
                <a:lumOff val="80000"/>
              </a:schemeClr>
            </a:gs>
            <a:gs pos="43000">
              <a:schemeClr val="accent6">
                <a:lumMod val="40000"/>
                <a:lumOff val="60000"/>
              </a:schemeClr>
            </a:gs>
            <a:gs pos="66000">
              <a:srgbClr val="A6DD93"/>
            </a:gs>
            <a:gs pos="89000">
              <a:schemeClr val="accent6">
                <a:lumMod val="60000"/>
                <a:lumOff val="4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1FD1BD-D055-E13B-3ACF-B256A0588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50948-4E32-88A9-5032-65022CD12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264986-9431-80F2-24C9-275E4224F7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DBEC52-062F-48DF-BF35-DC33B116E42B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9A9D6-AB17-EC65-6853-B239D8D227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FB3DA-852C-9137-C033-BDEDAE04A9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8192E6-BE41-4D3C-B3AA-C33E5AB14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231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186/s12916-024-03842-w?utm#citeas" TargetMode="External"/><Relationship Id="rId3" Type="http://schemas.openxmlformats.org/officeDocument/2006/relationships/hyperlink" Target="https://www.jmir.org/2017/11/e367/" TargetMode="External"/><Relationship Id="rId7" Type="http://schemas.openxmlformats.org/officeDocument/2006/relationships/hyperlink" Target="https://royalpapworth.nhs.uk/our-hospital/latest-news/family-liaison-team-provides-valuable-service-patients-and-their-families-during-covid-19" TargetMode="External"/><Relationship Id="rId2" Type="http://schemas.openxmlformats.org/officeDocument/2006/relationships/hyperlink" Target="https://www.gov.uk/government/news/major-nhs-app-expansion-cuts-waiting-times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.nhs.uk/services/nhs-app" TargetMode="External"/><Relationship Id="rId11" Type="http://schemas.openxmlformats.org/officeDocument/2006/relationships/hyperlink" Target="https://www.worcsacute.nhs.uk/our-hospitals/at-hospital/who-s-who-on-the-ward/" TargetMode="External"/><Relationship Id="rId5" Type="http://schemas.openxmlformats.org/officeDocument/2006/relationships/hyperlink" Target="https://blackcountry.icb.nhs.uk/your-health/health-advice/nhs-app?search_query=my%20nhs%20app%20online%20login" TargetMode="External"/><Relationship Id="rId10" Type="http://schemas.openxmlformats.org/officeDocument/2006/relationships/hyperlink" Target="https://www.spinneyhillmc.co.uk/nhs-app/" TargetMode="External"/><Relationship Id="rId4" Type="http://schemas.openxmlformats.org/officeDocument/2006/relationships/hyperlink" Target="https://qualitysafety.bmj.com/content/29/12/1019" TargetMode="External"/><Relationship Id="rId9" Type="http://schemas.openxmlformats.org/officeDocument/2006/relationships/hyperlink" Target="https://www.digitalhealth.net/2025/02/value-of-ibms-nhs-app-contract-increased-to-78-6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3D965C6-F400-975F-E8A4-8529E5BA383A}"/>
              </a:ext>
            </a:extLst>
          </p:cNvPr>
          <p:cNvSpPr txBox="1"/>
          <p:nvPr/>
        </p:nvSpPr>
        <p:spPr>
          <a:xfrm>
            <a:off x="177799" y="2767280"/>
            <a:ext cx="118364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Congenial SemiBold" panose="020F0502020204030204" pitchFamily="2" charset="0"/>
              </a:rPr>
              <a:t>The NHS App as a Digital Innovation within the UK Healthcare System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05544B-3E2F-7E36-01CB-D3538FFE7093}"/>
              </a:ext>
            </a:extLst>
          </p:cNvPr>
          <p:cNvSpPr txBox="1"/>
          <p:nvPr/>
        </p:nvSpPr>
        <p:spPr>
          <a:xfrm>
            <a:off x="3541486" y="4310743"/>
            <a:ext cx="5225143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ongenial Light" panose="02000503040000020004" pitchFamily="2" charset="0"/>
              </a:rPr>
              <a:t>Mahwish Faraz </a:t>
            </a:r>
          </a:p>
          <a:p>
            <a:pPr algn="ctr"/>
            <a:r>
              <a:rPr lang="en-GB" sz="2400" dirty="0">
                <a:latin typeface="Congenial Light" panose="02000503040000020004" pitchFamily="2" charset="0"/>
              </a:rPr>
              <a:t>2333633</a:t>
            </a:r>
          </a:p>
          <a:p>
            <a:pPr algn="ctr"/>
            <a:r>
              <a:rPr lang="en-GB" sz="2400" dirty="0">
                <a:latin typeface="Congenial Light" panose="02000503040000020004" pitchFamily="2" charset="0"/>
              </a:rPr>
              <a:t>BMHP6026 Digital Transformations in the Health and Care Professions </a:t>
            </a:r>
          </a:p>
          <a:p>
            <a:pPr algn="ctr"/>
            <a:r>
              <a:rPr lang="en-GB" sz="2400" dirty="0">
                <a:latin typeface="Congenial Light" panose="02000503040000020004" pitchFamily="2" charset="0"/>
              </a:rPr>
              <a:t>Lecturer: Tomy </a:t>
            </a:r>
            <a:r>
              <a:rPr lang="en-GB" sz="2400" dirty="0" err="1">
                <a:latin typeface="Congenial Light" panose="02000503040000020004" pitchFamily="2" charset="0"/>
              </a:rPr>
              <a:t>Adattu</a:t>
            </a:r>
            <a:r>
              <a:rPr lang="en-GB" sz="2400" dirty="0">
                <a:latin typeface="Congenial Light" panose="02000503040000020004" pitchFamily="2" charset="0"/>
              </a:rPr>
              <a:t> Chacko </a:t>
            </a:r>
          </a:p>
          <a:p>
            <a:endParaRPr lang="en-GB" dirty="0">
              <a:latin typeface="Congenial Light" panose="02000503040000020004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E700C37-01D4-5DB9-BA23-310043D87C3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6096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236699C-E4BF-7FE7-EC9A-2A3E70DE7EF9}"/>
              </a:ext>
            </a:extLst>
          </p:cNvPr>
          <p:cNvSpPr txBox="1"/>
          <p:nvPr/>
        </p:nvSpPr>
        <p:spPr>
          <a:xfrm>
            <a:off x="1524000" y="132062"/>
            <a:ext cx="914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latin typeface="Congenial SemiBold" panose="020F0502020204030204" pitchFamily="2" charset="0"/>
              </a:rPr>
              <a:t>Introduction of the NHS App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E057F9-390D-5BA2-4025-B3F98292DFBF}"/>
              </a:ext>
            </a:extLst>
          </p:cNvPr>
          <p:cNvSpPr txBox="1"/>
          <p:nvPr/>
        </p:nvSpPr>
        <p:spPr>
          <a:xfrm>
            <a:off x="162378" y="817347"/>
            <a:ext cx="3726237" cy="61093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300" dirty="0">
                <a:latin typeface="Congenial Light" panose="02000503040000020004" pitchFamily="2" charset="0"/>
              </a:rPr>
              <a:t>Digital innovation has led to major technological changes in the Health and Social care industry.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300" dirty="0">
                <a:latin typeface="Congenial Light" panose="02000503040000020004" pitchFamily="2" charset="0"/>
              </a:rPr>
              <a:t>One of the most significant digital changes was the launch of the NHS App in 2019.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300" dirty="0">
                <a:latin typeface="Congenial Light" panose="02000503040000020004" pitchFamily="2" charset="0"/>
              </a:rPr>
              <a:t>The use of the app aims to improve patient independence and engagement while reducing the need for traditional healthcare processes.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2300" dirty="0">
              <a:latin typeface="Congenial Light" panose="02000503040000020004" pitchFamily="2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EAA399-A482-3B4E-8B2A-43A436BA75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2872" y="1141506"/>
            <a:ext cx="4090011" cy="409001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34B5F4-82FF-48B2-6B99-5E616FE9AD21}"/>
              </a:ext>
            </a:extLst>
          </p:cNvPr>
          <p:cNvSpPr txBox="1"/>
          <p:nvPr/>
        </p:nvSpPr>
        <p:spPr>
          <a:xfrm>
            <a:off x="4580887" y="5231517"/>
            <a:ext cx="39062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ongenial Light" panose="02000503040000020004" pitchFamily="2" charset="0"/>
              </a:rPr>
              <a:t>(</a:t>
            </a:r>
            <a:r>
              <a:rPr lang="en-GB" sz="2000" i="1" dirty="0">
                <a:latin typeface="Congenial Light" panose="02000503040000020004" pitchFamily="2" charset="0"/>
              </a:rPr>
              <a:t>NHS Black Country</a:t>
            </a:r>
            <a:r>
              <a:rPr lang="en-GB" sz="2000" dirty="0">
                <a:latin typeface="Congenial Light" panose="02000503040000020004" pitchFamily="2" charset="0"/>
              </a:rPr>
              <a:t>, 2025).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9097148-5BE0-A099-F1C5-282490FF596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7E6E51-6D25-2D19-CF50-53C688210724}"/>
              </a:ext>
            </a:extLst>
          </p:cNvPr>
          <p:cNvSpPr txBox="1"/>
          <p:nvPr/>
        </p:nvSpPr>
        <p:spPr>
          <a:xfrm>
            <a:off x="8303387" y="1141506"/>
            <a:ext cx="3549775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>
                <a:latin typeface="Congenial Light" panose="02000503040000020004" pitchFamily="2" charset="0"/>
              </a:rPr>
              <a:t>It provides a  simple and secure way for people to access a range of NHS services on their devices (</a:t>
            </a:r>
            <a:r>
              <a:rPr lang="en-GB" sz="2300" i="1" dirty="0">
                <a:latin typeface="Congenial Light" panose="02000503040000020004" pitchFamily="2" charset="0"/>
              </a:rPr>
              <a:t>NHS England</a:t>
            </a:r>
            <a:r>
              <a:rPr lang="en-GB" sz="2300" dirty="0">
                <a:latin typeface="Congenial Light" panose="02000503040000020004" pitchFamily="2" charset="0"/>
              </a:rPr>
              <a:t>, 2026) such as: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300" dirty="0">
                <a:latin typeface="Congenial Light" panose="02000503040000020004" pitchFamily="2" charset="0"/>
              </a:rPr>
              <a:t>Booking appointments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300" dirty="0">
                <a:latin typeface="Congenial Light" panose="02000503040000020004" pitchFamily="2" charset="0"/>
              </a:rPr>
              <a:t>Requesting repeat prescriptions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300" dirty="0">
                <a:latin typeface="Congenial Light" panose="02000503040000020004" pitchFamily="2" charset="0"/>
              </a:rPr>
              <a:t>Viewing test results </a:t>
            </a:r>
          </a:p>
          <a:p>
            <a:endParaRPr lang="en-GB" sz="2300" dirty="0">
              <a:latin typeface="Congenial Light" panose="0200050304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9690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AEA29D7-F817-107C-F278-C6707AF33DD8}"/>
              </a:ext>
            </a:extLst>
          </p:cNvPr>
          <p:cNvSpPr txBox="1"/>
          <p:nvPr/>
        </p:nvSpPr>
        <p:spPr>
          <a:xfrm>
            <a:off x="1524000" y="132062"/>
            <a:ext cx="914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latin typeface="Congenial SemiBold" panose="020F0502020204030204" pitchFamily="2" charset="0"/>
              </a:rPr>
              <a:t>Impact of the App on the Workforce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8DE304-CDBF-CC0B-7697-94BA5D74208A}"/>
              </a:ext>
            </a:extLst>
          </p:cNvPr>
          <p:cNvSpPr txBox="1"/>
          <p:nvPr/>
        </p:nvSpPr>
        <p:spPr>
          <a:xfrm>
            <a:off x="181002" y="839948"/>
            <a:ext cx="36106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latin typeface="Congenial Light" panose="02000503040000020004" pitchFamily="2" charset="0"/>
              </a:rPr>
              <a:t>Benefits</a:t>
            </a:r>
            <a:r>
              <a:rPr lang="en-GB" sz="2400" dirty="0">
                <a:latin typeface="Congenial Light" panose="02000503040000020004" pitchFamily="2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Reduced routine administrative work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Reduced staff hours and workload- 5.7 million staff hours saved (</a:t>
            </a:r>
            <a:r>
              <a:rPr lang="en-GB" sz="2400" i="1" dirty="0">
                <a:latin typeface="Congenial Light" panose="02000503040000020004" pitchFamily="2" charset="0"/>
              </a:rPr>
              <a:t>Department of Health and Social Care</a:t>
            </a:r>
            <a:r>
              <a:rPr lang="en-GB" sz="2400" dirty="0">
                <a:latin typeface="Congenial Light" panose="02000503040000020004" pitchFamily="2" charset="0"/>
              </a:rPr>
              <a:t>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Patients manage appointments and services themselves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Increased efficiency in other tasks being completed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3EF42E-9DAD-137F-7085-F64DE70A334F}"/>
              </a:ext>
            </a:extLst>
          </p:cNvPr>
          <p:cNvSpPr txBox="1"/>
          <p:nvPr/>
        </p:nvSpPr>
        <p:spPr>
          <a:xfrm>
            <a:off x="8400309" y="839948"/>
            <a:ext cx="361068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latin typeface="Congenial Light" panose="02000503040000020004" pitchFamily="2" charset="0"/>
              </a:rPr>
              <a:t>Challenges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Increased need for administrative roles as NHS would have needed to establish new processes (Reidy,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Staff require digital training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Increased patient enquiries during implementation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ongenial Light" panose="02000503040000020004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ongenial Light" panose="02000503040000020004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D8039C4-9C5A-25AB-85EB-EEA7FC4748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1658" y="2119817"/>
            <a:ext cx="3508682" cy="252211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6CAEF69-6B68-2CB1-4219-6535826DDC63}"/>
              </a:ext>
            </a:extLst>
          </p:cNvPr>
          <p:cNvSpPr txBox="1"/>
          <p:nvPr/>
        </p:nvSpPr>
        <p:spPr>
          <a:xfrm>
            <a:off x="3791690" y="4690056"/>
            <a:ext cx="46086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Congenial Light" panose="02000503040000020004" pitchFamily="2" charset="0"/>
              </a:rPr>
              <a:t>(</a:t>
            </a:r>
            <a:r>
              <a:rPr lang="en-GB" sz="2000" i="1" dirty="0">
                <a:latin typeface="Congenial Light" panose="02000503040000020004" pitchFamily="2" charset="0"/>
              </a:rPr>
              <a:t>NHS Royal Papworth Hospital</a:t>
            </a:r>
            <a:r>
              <a:rPr lang="en-GB" sz="2000" dirty="0">
                <a:latin typeface="Congenial Light" panose="02000503040000020004" pitchFamily="2" charset="0"/>
              </a:rPr>
              <a:t>, 2020).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34CE0CD-978C-9D9E-D1D5-AE1C52BF4A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505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9BA834-AFE6-955D-41A9-5AE5A0A92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0831747-6DED-AA7A-4F3F-191BAB010DAA}"/>
              </a:ext>
            </a:extLst>
          </p:cNvPr>
          <p:cNvSpPr txBox="1"/>
          <p:nvPr/>
        </p:nvSpPr>
        <p:spPr>
          <a:xfrm>
            <a:off x="1524000" y="132062"/>
            <a:ext cx="914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latin typeface="Congenial SemiBold" panose="020F0502020204030204" pitchFamily="2" charset="0"/>
              </a:rPr>
              <a:t>Impact of the App on Service Delivery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1FA84B-026D-D1B1-C493-457FD6180359}"/>
              </a:ext>
            </a:extLst>
          </p:cNvPr>
          <p:cNvSpPr txBox="1"/>
          <p:nvPr/>
        </p:nvSpPr>
        <p:spPr>
          <a:xfrm>
            <a:off x="2" y="856357"/>
            <a:ext cx="385010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latin typeface="Congenial Light" panose="02000503040000020004" pitchFamily="2" charset="0"/>
              </a:rPr>
              <a:t>Benefits</a:t>
            </a:r>
            <a:r>
              <a:rPr lang="en-GB" sz="2400" dirty="0">
                <a:latin typeface="Congenial Light" panose="02000503040000020004" pitchFamily="2" charset="0"/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Reduced need for classic administrative systems so services are delivered more efficiently (</a:t>
            </a:r>
            <a:r>
              <a:rPr lang="en-GB" sz="2400" i="1" dirty="0">
                <a:latin typeface="Congenial Light" panose="02000503040000020004" pitchFamily="2" charset="0"/>
              </a:rPr>
              <a:t>Greenhalgh et al</a:t>
            </a:r>
            <a:r>
              <a:rPr lang="en-GB" sz="2400" dirty="0">
                <a:latin typeface="Congenial Light" panose="02000503040000020004" pitchFamily="2" charset="0"/>
              </a:rPr>
              <a:t>, 2017).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Patients using online services improves the quality of care delivered (</a:t>
            </a:r>
            <a:r>
              <a:rPr lang="en-GB" sz="2400" i="1" dirty="0">
                <a:latin typeface="Congenial Light" panose="02000503040000020004" pitchFamily="2" charset="0"/>
              </a:rPr>
              <a:t>Neves et al</a:t>
            </a:r>
            <a:r>
              <a:rPr lang="en-GB" sz="2400" dirty="0">
                <a:latin typeface="Congenial Light" panose="02000503040000020004" pitchFamily="2" charset="0"/>
              </a:rPr>
              <a:t>, 2020).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Reduces unnecessary delays as patients have easy access to services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Congenial Light" panose="02000503040000020004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6F0258-1B87-FD88-4CFB-D8D4692F09D1}"/>
              </a:ext>
            </a:extLst>
          </p:cNvPr>
          <p:cNvSpPr txBox="1"/>
          <p:nvPr/>
        </p:nvSpPr>
        <p:spPr>
          <a:xfrm>
            <a:off x="3866148" y="856357"/>
            <a:ext cx="385010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latin typeface="Congenial Light" panose="02000503040000020004" pitchFamily="2" charset="0"/>
              </a:rPr>
              <a:t>Challenges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Initial introduction of the app disrupted existing workflows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Needed to be integrated with existing systems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High implementation and maintenance costs- reported in 2025 that it cost the NHS £78. 6 million to develop and maintain NHS App features (</a:t>
            </a:r>
            <a:r>
              <a:rPr lang="en-GB" sz="2400" i="1" dirty="0" err="1">
                <a:latin typeface="Congenial Light" panose="02000503040000020004" pitchFamily="2" charset="0"/>
              </a:rPr>
              <a:t>Sollof</a:t>
            </a:r>
            <a:r>
              <a:rPr lang="en-GB" sz="2400" dirty="0">
                <a:latin typeface="Congenial Light" panose="02000503040000020004" pitchFamily="2" charset="0"/>
              </a:rPr>
              <a:t>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ongenial Light" panose="02000503040000020004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ongenial Light" panose="02000503040000020004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29AC46-BF0B-853F-0137-01F0C0BBCF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0630" y="1702584"/>
            <a:ext cx="4111730" cy="34528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54E06C-E73F-D262-1A22-F22FE8FFD895}"/>
              </a:ext>
            </a:extLst>
          </p:cNvPr>
          <p:cNvSpPr txBox="1"/>
          <p:nvPr/>
        </p:nvSpPr>
        <p:spPr>
          <a:xfrm>
            <a:off x="7732295" y="5149521"/>
            <a:ext cx="39784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latin typeface="Congenial Light" panose="02000503040000020004" pitchFamily="2" charset="0"/>
              </a:rPr>
              <a:t>(Spinney Hill Medical Centre</a:t>
            </a:r>
            <a:r>
              <a:rPr lang="en-GB" sz="2000" dirty="0">
                <a:latin typeface="Congenial Light" panose="02000503040000020004" pitchFamily="2" charset="0"/>
              </a:rPr>
              <a:t>, n.d.)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A6F26AF-BEDB-0585-0CA3-CFF3213435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72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7EA8B7C-A601-F796-74BE-46BA3606ADD8}"/>
              </a:ext>
            </a:extLst>
          </p:cNvPr>
          <p:cNvSpPr txBox="1"/>
          <p:nvPr/>
        </p:nvSpPr>
        <p:spPr>
          <a:xfrm>
            <a:off x="1523998" y="126920"/>
            <a:ext cx="914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latin typeface="Congenial SemiBold" panose="020F0502020204030204" pitchFamily="2" charset="0"/>
              </a:rPr>
              <a:t>Conclusions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9C91F1-5595-8B3E-4FE2-D7A0A08E2EE5}"/>
              </a:ext>
            </a:extLst>
          </p:cNvPr>
          <p:cNvSpPr txBox="1"/>
          <p:nvPr/>
        </p:nvSpPr>
        <p:spPr>
          <a:xfrm>
            <a:off x="5638800" y="297581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879E8E-170F-9E5F-8920-A4CFDA7A8797}"/>
              </a:ext>
            </a:extLst>
          </p:cNvPr>
          <p:cNvSpPr txBox="1"/>
          <p:nvPr/>
        </p:nvSpPr>
        <p:spPr>
          <a:xfrm>
            <a:off x="465221" y="865474"/>
            <a:ext cx="119032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NHS App has transformed healthcare delivery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Improved workforce efficiency and patient independence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Continued investment and staff support are essential for long- term success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ongenial Light" panose="02000503040000020004" pitchFamily="2" charset="0"/>
              </a:rPr>
              <a:t>The NHS App demonstrates how digital innovation can transform healthcare systems and delivery, while requiring careful implementation and monitoring.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Congenial Light" panose="02000503040000020004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5659B67-3561-F10D-AF63-0B6B7DE41E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26" t="5303"/>
          <a:stretch>
            <a:fillRect/>
          </a:stretch>
        </p:blipFill>
        <p:spPr>
          <a:xfrm>
            <a:off x="3154267" y="2844606"/>
            <a:ext cx="5883465" cy="33799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0E72FB3-95C9-5491-49F9-A9FB6D10C3AA}"/>
              </a:ext>
            </a:extLst>
          </p:cNvPr>
          <p:cNvSpPr txBox="1"/>
          <p:nvPr/>
        </p:nvSpPr>
        <p:spPr>
          <a:xfrm>
            <a:off x="3850104" y="6224544"/>
            <a:ext cx="44917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Congenial Light" panose="02000503040000020004" pitchFamily="2" charset="0"/>
              </a:rPr>
              <a:t>(</a:t>
            </a:r>
            <a:r>
              <a:rPr lang="en-GB" sz="2000" i="1" dirty="0">
                <a:latin typeface="Congenial Light" panose="02000503040000020004" pitchFamily="2" charset="0"/>
              </a:rPr>
              <a:t>Worcestershire Acute Hospital</a:t>
            </a:r>
            <a:r>
              <a:rPr lang="en-GB" sz="2000" dirty="0">
                <a:latin typeface="Congenial Light" panose="02000503040000020004" pitchFamily="2" charset="0"/>
              </a:rPr>
              <a:t>, n.d.)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E148193-3F81-22C4-0146-EE04E8C66CC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40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4948C99-8FE8-D970-980D-F2BEB1359E84}"/>
              </a:ext>
            </a:extLst>
          </p:cNvPr>
          <p:cNvSpPr txBox="1"/>
          <p:nvPr/>
        </p:nvSpPr>
        <p:spPr>
          <a:xfrm>
            <a:off x="1465942" y="-48126"/>
            <a:ext cx="914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dirty="0">
                <a:latin typeface="Congenial SemiBold" panose="020F0502020204030204" pitchFamily="2" charset="0"/>
              </a:rPr>
              <a:t>References</a:t>
            </a:r>
            <a:r>
              <a:rPr lang="en-GB" sz="4000" dirty="0">
                <a:latin typeface="Congenial SemiBold" panose="020F0502020204030204" pitchFamily="2" charset="0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E24062-831C-5E40-8A68-2025AE1A97CA}"/>
              </a:ext>
            </a:extLst>
          </p:cNvPr>
          <p:cNvSpPr txBox="1"/>
          <p:nvPr/>
        </p:nvSpPr>
        <p:spPr>
          <a:xfrm>
            <a:off x="214658" y="474345"/>
            <a:ext cx="11762683" cy="657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30" dirty="0">
                <a:latin typeface="Congenial Light" panose="02000503040000020004" pitchFamily="2" charset="0"/>
              </a:rPr>
              <a:t>Department of Health and Social Care (28 April 2025) 'Major NHS App expansion cuts waiting times', 28 April [Press release]. Available at: </a:t>
            </a:r>
            <a:r>
              <a:rPr lang="en-GB" sz="1730" u="sng" dirty="0">
                <a:latin typeface="Congenial Light" panose="02000503040000020004" pitchFamily="2" charset="0"/>
                <a:hlinkClick r:id="rId2"/>
              </a:rPr>
              <a:t>Major NHS App expansion cuts waiting times - GOV.UK</a:t>
            </a:r>
            <a:r>
              <a:rPr lang="en-GB" sz="1730" dirty="0">
                <a:latin typeface="Congenial Light" panose="02000503040000020004" pitchFamily="2" charset="0"/>
              </a:rPr>
              <a:t> . </a:t>
            </a:r>
          </a:p>
          <a:p>
            <a:r>
              <a:rPr lang="en-GB" sz="1730" dirty="0">
                <a:latin typeface="Congenial Light" panose="02000503040000020004" pitchFamily="2" charset="0"/>
              </a:rPr>
              <a:t>Greenhalgh, T. et al. (2017) 'Beyond Adoption: A New Framework for Theorizing and Evaluating </a:t>
            </a:r>
            <a:r>
              <a:rPr lang="en-GB" sz="1730" dirty="0" err="1">
                <a:latin typeface="Congenial Light" panose="02000503040000020004" pitchFamily="2" charset="0"/>
              </a:rPr>
              <a:t>Nonadoption</a:t>
            </a:r>
            <a:r>
              <a:rPr lang="en-GB" sz="1730" dirty="0">
                <a:latin typeface="Congenial Light" panose="02000503040000020004" pitchFamily="2" charset="0"/>
              </a:rPr>
              <a:t>, Abandonment, and Challenges to the Scale-Up, Spread, and Sustainability of Health and Care Technologies', </a:t>
            </a:r>
            <a:r>
              <a:rPr lang="en-GB" sz="1730" i="1" dirty="0">
                <a:latin typeface="Congenial Light" panose="02000503040000020004" pitchFamily="2" charset="0"/>
              </a:rPr>
              <a:t>Journal of Medical Internet Research</a:t>
            </a:r>
            <a:r>
              <a:rPr lang="en-GB" sz="1730" dirty="0">
                <a:latin typeface="Congenial Light" panose="02000503040000020004" pitchFamily="2" charset="0"/>
              </a:rPr>
              <a:t>, 19(11). Available at: </a:t>
            </a:r>
            <a:r>
              <a:rPr lang="en-GB" sz="1730" u="sng" dirty="0">
                <a:latin typeface="Congenial Light" panose="02000503040000020004" pitchFamily="2" charset="0"/>
                <a:hlinkClick r:id="rId3"/>
              </a:rPr>
              <a:t>Journal of Medical Internet Research - Beyond Adoption: A New Framework for Theorizing and Evaluating </a:t>
            </a:r>
            <a:r>
              <a:rPr lang="en-GB" sz="1730" u="sng" dirty="0" err="1">
                <a:latin typeface="Congenial Light" panose="02000503040000020004" pitchFamily="2" charset="0"/>
                <a:hlinkClick r:id="rId3"/>
              </a:rPr>
              <a:t>Nonadoption</a:t>
            </a:r>
            <a:r>
              <a:rPr lang="en-GB" sz="1730" u="sng" dirty="0">
                <a:latin typeface="Congenial Light" panose="02000503040000020004" pitchFamily="2" charset="0"/>
                <a:hlinkClick r:id="rId3"/>
              </a:rPr>
              <a:t>, Abandonment, and Challenges to the Scale-Up, Spread, and Sustainability of Health and Care Technologies</a:t>
            </a:r>
            <a:endParaRPr lang="en-GB" sz="1730" u="sng" dirty="0">
              <a:latin typeface="Congenial Light" panose="02000503040000020004" pitchFamily="2" charset="0"/>
            </a:endParaRPr>
          </a:p>
          <a:p>
            <a:r>
              <a:rPr lang="en-GB" sz="1730" dirty="0">
                <a:latin typeface="Congenial Light" panose="02000503040000020004" pitchFamily="2" charset="0"/>
              </a:rPr>
              <a:t>Neves, A. et al. (2020) 'Impact of providing patients access to electronic health records on quality and safety of care: a systematic review and meta- analysis', </a:t>
            </a:r>
            <a:r>
              <a:rPr lang="en-GB" sz="1730" i="1" dirty="0">
                <a:latin typeface="Congenial Light" panose="02000503040000020004" pitchFamily="2" charset="0"/>
              </a:rPr>
              <a:t>BMJ Quality &amp; Safety</a:t>
            </a:r>
            <a:r>
              <a:rPr lang="en-GB" sz="1730" dirty="0">
                <a:latin typeface="Congenial Light" panose="02000503040000020004" pitchFamily="2" charset="0"/>
              </a:rPr>
              <a:t>, 29(12). Available at: </a:t>
            </a:r>
            <a:r>
              <a:rPr lang="en-GB" sz="1730" u="sng" dirty="0">
                <a:latin typeface="Congenial Light" panose="02000503040000020004" pitchFamily="2" charset="0"/>
                <a:hlinkClick r:id="rId4"/>
              </a:rPr>
              <a:t>Impact of providing patients access to electronic health records on quality and safety of care: a systematic review and meta-analysis | BMJ Quality &amp; Safety</a:t>
            </a:r>
            <a:endParaRPr lang="en-GB" sz="1730" dirty="0">
              <a:latin typeface="Congenial Light" panose="02000503040000020004" pitchFamily="2" charset="0"/>
            </a:endParaRPr>
          </a:p>
          <a:p>
            <a:r>
              <a:rPr lang="en-GB" sz="1730" dirty="0">
                <a:latin typeface="Congenial Light" panose="02000503040000020004" pitchFamily="2" charset="0"/>
              </a:rPr>
              <a:t>NHS Black Country (2025) </a:t>
            </a:r>
            <a:r>
              <a:rPr lang="en-GB" sz="1730" i="1" dirty="0">
                <a:latin typeface="Congenial Light" panose="02000503040000020004" pitchFamily="2" charset="0"/>
              </a:rPr>
              <a:t>NHS App</a:t>
            </a:r>
            <a:r>
              <a:rPr lang="en-GB" sz="1730" dirty="0">
                <a:latin typeface="Congenial Light" panose="02000503040000020004" pitchFamily="2" charset="0"/>
              </a:rPr>
              <a:t>. Available at: </a:t>
            </a:r>
            <a:r>
              <a:rPr lang="en-GB" sz="1730" dirty="0">
                <a:latin typeface="Congenial Light" panose="02000503040000020004" pitchFamily="2" charset="0"/>
                <a:hlinkClick r:id="rId5"/>
              </a:rPr>
              <a:t>NHS App :: Black Country ICB</a:t>
            </a:r>
            <a:r>
              <a:rPr lang="en-GB" sz="1730" dirty="0">
                <a:latin typeface="Congenial Light" panose="02000503040000020004" pitchFamily="2" charset="0"/>
              </a:rPr>
              <a:t> (Accessed: 23 June 2026).</a:t>
            </a:r>
          </a:p>
          <a:p>
            <a:r>
              <a:rPr lang="en-GB" sz="1730" dirty="0">
                <a:latin typeface="Congenial Light" panose="02000503040000020004" pitchFamily="2" charset="0"/>
              </a:rPr>
              <a:t>NHS England (2026) </a:t>
            </a:r>
            <a:r>
              <a:rPr lang="en-GB" sz="1730" i="1" dirty="0">
                <a:latin typeface="Congenial Light" panose="02000503040000020004" pitchFamily="2" charset="0"/>
              </a:rPr>
              <a:t>NHS App</a:t>
            </a:r>
            <a:r>
              <a:rPr lang="en-GB" sz="1730" dirty="0">
                <a:latin typeface="Congenial Light" panose="02000503040000020004" pitchFamily="2" charset="0"/>
              </a:rPr>
              <a:t>. Available at: </a:t>
            </a:r>
            <a:r>
              <a:rPr lang="en-GB" sz="1730" u="sng" dirty="0">
                <a:latin typeface="Congenial Light" panose="02000503040000020004" pitchFamily="2" charset="0"/>
                <a:hlinkClick r:id="rId6"/>
              </a:rPr>
              <a:t>NHS App - NHS England Digital</a:t>
            </a:r>
            <a:endParaRPr lang="en-GB" sz="1730" u="sng" dirty="0">
              <a:latin typeface="Congenial Light" panose="02000503040000020004" pitchFamily="2" charset="0"/>
            </a:endParaRPr>
          </a:p>
          <a:p>
            <a:r>
              <a:rPr lang="en-GB" sz="1730" dirty="0">
                <a:latin typeface="Congenial Light" panose="02000503040000020004" pitchFamily="2" charset="0"/>
              </a:rPr>
              <a:t>NHS Royal Papworth Hospital (2020) </a:t>
            </a:r>
            <a:r>
              <a:rPr lang="en-GB" sz="1730" i="1" dirty="0">
                <a:latin typeface="Congenial Light" panose="02000503040000020004" pitchFamily="2" charset="0"/>
              </a:rPr>
              <a:t>Family Liaison Team provides valuable services to patients and their families during COVID- 19 </a:t>
            </a:r>
            <a:r>
              <a:rPr lang="en-GB" sz="1730" dirty="0">
                <a:latin typeface="Congenial Light" panose="02000503040000020004" pitchFamily="2" charset="0"/>
              </a:rPr>
              <a:t>. Available at: </a:t>
            </a:r>
            <a:r>
              <a:rPr lang="en-GB" sz="1730" dirty="0">
                <a:latin typeface="Congenial Light" panose="02000503040000020004" pitchFamily="2" charset="0"/>
                <a:hlinkClick r:id="rId7"/>
              </a:rPr>
              <a:t>Family liaison team provides valuable service to patients and their families during COVID-19 :: Royal Papworth Hospital</a:t>
            </a:r>
            <a:r>
              <a:rPr lang="en-GB" sz="1730" dirty="0">
                <a:latin typeface="Congenial Light" panose="02000503040000020004" pitchFamily="2" charset="0"/>
              </a:rPr>
              <a:t> (Accessed: 23 June 2026).</a:t>
            </a:r>
          </a:p>
          <a:p>
            <a:r>
              <a:rPr lang="en-GB" sz="1730" dirty="0">
                <a:latin typeface="Congenial Light" panose="02000503040000020004" pitchFamily="2" charset="0"/>
              </a:rPr>
              <a:t>Reidy, C. (2025) 'Qualitative evaluation of the implementation and national roll-out of the NHS App in England ', </a:t>
            </a:r>
            <a:r>
              <a:rPr lang="en-GB" sz="1730" i="1" dirty="0">
                <a:latin typeface="Congenial Light" panose="02000503040000020004" pitchFamily="2" charset="0"/>
              </a:rPr>
              <a:t>BMC Medicine</a:t>
            </a:r>
            <a:r>
              <a:rPr lang="en-GB" sz="1730" dirty="0">
                <a:latin typeface="Congenial Light" panose="02000503040000020004" pitchFamily="2" charset="0"/>
              </a:rPr>
              <a:t>, 23(20), Available at: </a:t>
            </a:r>
            <a:r>
              <a:rPr lang="en-GB" sz="1730" u="sng" dirty="0">
                <a:latin typeface="Congenial Light" panose="02000503040000020004" pitchFamily="2" charset="0"/>
                <a:hlinkClick r:id="rId8"/>
              </a:rPr>
              <a:t>Qualitative evaluation of the implementation and national roll-out of the NHS App in England | BMC Medicine | Springer Nature Link</a:t>
            </a:r>
            <a:endParaRPr lang="en-GB" sz="1730" u="sng" dirty="0">
              <a:latin typeface="Congenial Light" panose="02000503040000020004" pitchFamily="2" charset="0"/>
            </a:endParaRPr>
          </a:p>
          <a:p>
            <a:r>
              <a:rPr lang="en-GB" sz="1730" dirty="0" err="1">
                <a:latin typeface="Congenial Light" panose="02000503040000020004" pitchFamily="2" charset="0"/>
              </a:rPr>
              <a:t>Sollof</a:t>
            </a:r>
            <a:r>
              <a:rPr lang="en-GB" sz="1730" dirty="0">
                <a:latin typeface="Congenial Light" panose="02000503040000020004" pitchFamily="2" charset="0"/>
              </a:rPr>
              <a:t>, J. (2025) 'Value of IBM's NHS App contract increased to £78.6m', </a:t>
            </a:r>
            <a:r>
              <a:rPr lang="en-GB" sz="1730" i="1" dirty="0" err="1">
                <a:latin typeface="Congenial Light" panose="02000503040000020004" pitchFamily="2" charset="0"/>
              </a:rPr>
              <a:t>digitalhealth</a:t>
            </a:r>
            <a:r>
              <a:rPr lang="en-GB" sz="1730" dirty="0">
                <a:latin typeface="Congenial Light" panose="02000503040000020004" pitchFamily="2" charset="0"/>
              </a:rPr>
              <a:t>, 27 February, Digital Transformation section. Available at: </a:t>
            </a:r>
            <a:r>
              <a:rPr lang="en-GB" sz="1730" u="sng" dirty="0">
                <a:latin typeface="Congenial Light" panose="02000503040000020004" pitchFamily="2" charset="0"/>
                <a:hlinkClick r:id="rId9"/>
              </a:rPr>
              <a:t>Value of IBM’s NHS App contract increased to £78.6m</a:t>
            </a:r>
            <a:endParaRPr lang="en-GB" sz="1730" u="sng" dirty="0">
              <a:latin typeface="Congenial Light" panose="02000503040000020004" pitchFamily="2" charset="0"/>
            </a:endParaRPr>
          </a:p>
          <a:p>
            <a:r>
              <a:rPr lang="en-GB" sz="1730" dirty="0">
                <a:latin typeface="Congenial Light" panose="02000503040000020004" pitchFamily="2" charset="0"/>
              </a:rPr>
              <a:t>Spinney Hill Medical Centre (n.d.) </a:t>
            </a:r>
            <a:r>
              <a:rPr lang="en-GB" sz="1730" i="1" dirty="0">
                <a:latin typeface="Congenial Light" panose="02000503040000020004" pitchFamily="2" charset="0"/>
              </a:rPr>
              <a:t>NHS App</a:t>
            </a:r>
            <a:r>
              <a:rPr lang="en-GB" sz="1730" dirty="0">
                <a:latin typeface="Congenial Light" panose="02000503040000020004" pitchFamily="2" charset="0"/>
              </a:rPr>
              <a:t>. Available at: </a:t>
            </a:r>
            <a:r>
              <a:rPr lang="en-GB" sz="1730" dirty="0">
                <a:latin typeface="Congenial Light" panose="02000503040000020004" pitchFamily="2" charset="0"/>
                <a:hlinkClick r:id="rId10"/>
              </a:rPr>
              <a:t>NHS App • Spinney Hill Medical Centre</a:t>
            </a:r>
            <a:endParaRPr lang="en-GB" sz="1730" dirty="0">
              <a:latin typeface="Congenial Light" panose="02000503040000020004" pitchFamily="2" charset="0"/>
            </a:endParaRPr>
          </a:p>
          <a:p>
            <a:r>
              <a:rPr lang="en-GB" sz="1730" dirty="0">
                <a:latin typeface="Congenial Light" panose="02000503040000020004" pitchFamily="2" charset="0"/>
              </a:rPr>
              <a:t>Worcester Acute Hospitals (n.d.) </a:t>
            </a:r>
            <a:r>
              <a:rPr lang="en-GB" sz="1730" i="1" dirty="0">
                <a:latin typeface="Congenial Light" panose="02000503040000020004" pitchFamily="2" charset="0"/>
              </a:rPr>
              <a:t>Who's Who on the ward</a:t>
            </a:r>
            <a:r>
              <a:rPr lang="en-GB" sz="1730" dirty="0">
                <a:latin typeface="Congenial Light" panose="02000503040000020004" pitchFamily="2" charset="0"/>
              </a:rPr>
              <a:t> Available at: </a:t>
            </a:r>
            <a:r>
              <a:rPr lang="en-GB" sz="1730" dirty="0">
                <a:latin typeface="Congenial Light" panose="02000503040000020004" pitchFamily="2" charset="0"/>
                <a:hlinkClick r:id="rId11"/>
              </a:rPr>
              <a:t>Who's Who on the ward - Worcestershire Acute Hospitals NHS Trust</a:t>
            </a:r>
            <a:endParaRPr lang="en-GB" sz="1730" dirty="0">
              <a:latin typeface="Congenial Light" panose="02000503040000020004" pitchFamily="2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F5BFE3-DAD4-553E-9F72-E5D7284F804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083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1279</TotalTime>
  <Words>804</Words>
  <Application>Microsoft Office PowerPoint</Application>
  <PresentationFormat>Widescreen</PresentationFormat>
  <Paragraphs>52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Congenial Light</vt:lpstr>
      <vt:lpstr>Congenial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Mahwish Faraz (2333633)</dc:creator>
  <cp:lastModifiedBy>Mahwish Faraz (2333633)</cp:lastModifiedBy>
  <cp:revision>1</cp:revision>
  <dcterms:created xsi:type="dcterms:W3CDTF">2026-07-11T15:07:55Z</dcterms:created>
  <dcterms:modified xsi:type="dcterms:W3CDTF">2026-07-12T12:27:13Z</dcterms:modified>
</cp:coreProperties>
</file>