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3F910-DF5E-FD53-0DE5-0268B90778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1F768F-B94F-B105-C1FD-B25DA7754E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69699-2F49-432C-4EFE-31E800EB2C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F9667-FF07-4E7E-BC7C-87833613BFC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CED245-35EF-1D28-2E0C-7D1F76BBE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329CE5-0DC0-52E6-12DA-86D221F30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24080-2E90-4D54-B6D6-BD5BB4354E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396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02163-79F4-0A61-03CC-B68BA28304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5944B-CA11-EA8F-3D81-C8F755A358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22C8A6-181D-FE41-8425-0A0D285B5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F9667-FF07-4E7E-BC7C-87833613BFC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57F5F0-DABA-BA29-F16C-E4741608B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92327-FBA5-C9F1-210E-6E4D306A8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24080-2E90-4D54-B6D6-BD5BB4354E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260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C1448-F825-CF80-7A8C-250EEA9CA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0A0FC9-AA29-D912-8EA2-C2D4A5ED30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AA1EE-CF62-E0F0-5572-B2436385A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F9667-FF07-4E7E-BC7C-87833613BFC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E132BB-EB03-2E2D-81FD-5DFA99B34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6A4AB9-F3CE-CA2B-6758-4690B59F53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24080-2E90-4D54-B6D6-BD5BB4354E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344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D1582-DC13-6FD8-588B-2A6A9B9C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5A3BC-A268-3C44-C84E-004B35B522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1E66BF-979E-B131-9227-97B9C4629F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3F5071-CFC0-D4AE-5C0C-1ED98F8B0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F9667-FF07-4E7E-BC7C-87833613BFC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505C18-1C32-4C75-99FC-10F8FF815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0A7C79-6B50-B232-6EF7-A24F00E49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24080-2E90-4D54-B6D6-BD5BB4354E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835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43788-4350-5E00-01EC-3184E0BE9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255382-FF42-486B-CC3A-2FF5347864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E3F618-DB77-ECD7-A233-4278857DBE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8142EA-5BFD-282E-2C72-6BB52BCA93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BB5FBB-5496-99DA-3021-60F756ABF2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D4ACEA6-8F1A-71BD-7FE9-DBEBD95A03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F9667-FF07-4E7E-BC7C-87833613BFC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8BE7A5-2587-EA99-861C-50EFBFF84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EFE8E2-8482-AD16-3725-25BD12D79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24080-2E90-4D54-B6D6-BD5BB4354E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791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900A5-16B0-CA21-C5C2-1CF569F01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5CBFE4-FDF6-415F-7914-41A844CB02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F9667-FF07-4E7E-BC7C-87833613BFC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2DD2BE-3818-38D3-50F7-85BA606F0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C93C99-2207-AE30-F2F3-BF10282FA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24080-2E90-4D54-B6D6-BD5BB4354E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061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2A1229A-7281-1866-4AAC-DB89AE46A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F9667-FF07-4E7E-BC7C-87833613BFC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6236B9-6500-56FC-5225-1CF311A0D3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D9250C-39C3-18F4-A6C8-3B6647DEE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24080-2E90-4D54-B6D6-BD5BB4354E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1204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14863-4829-EE3C-9F00-08319BCEC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9BDC7-4B70-2D64-B896-5338DA32C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BB28E1-201E-D78F-871A-95957846B6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DC87D4-3962-A388-0CEA-18396A292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F9667-FF07-4E7E-BC7C-87833613BFC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670948-B677-7128-8D01-0D114A110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7BABA5-8AAD-A336-1678-9F0550CF1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24080-2E90-4D54-B6D6-BD5BB4354E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908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7879C-62C2-2F95-32E1-4454A477C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144826-EAC8-DCFD-F27A-A2BF654BAD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864397-7EBA-DE75-F69A-E42FF4B00C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9A9521-BD21-37C4-CAC6-7DBC3C7B1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F9667-FF07-4E7E-BC7C-87833613BFC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8FA3AE-6286-F3AD-95EE-658506B59E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0F17E6-CFB7-91BA-9393-805FAC2A8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24080-2E90-4D54-B6D6-BD5BB4354E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103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CD8E0-E633-FA00-590D-6C71E68F0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83A8DF-6F9A-D7D2-2D77-A96CF2358C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AA4EF5-7ECB-37BF-DCFB-8214545D4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F9667-FF07-4E7E-BC7C-87833613BFC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B62BC1-31B4-E2C0-B53C-B63C17CD17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33BD0-73B2-0F91-908B-5AF195E4E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24080-2E90-4D54-B6D6-BD5BB4354E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97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4EB927-2311-4417-BD62-2D9990578D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4785BC-E49F-E08D-F6EC-DC159DC8E8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1726C4-CB36-59FB-E9F3-07F3BE7EC7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F9667-FF07-4E7E-BC7C-87833613BFC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0F0B3-ECFE-BB18-FC31-907991A7D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D331BC-1F0E-AD27-DBA8-5CCE2AD24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24080-2E90-4D54-B6D6-BD5BB4354E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793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2BC8A6-F7F6-EADB-55CC-473EDCC7A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28C440-7572-3F9E-FE7B-7E5E883053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92A7B-B7B4-7ABA-96D0-525926ABDC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3F9667-FF07-4E7E-BC7C-87833613BFC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3C57E8-3A37-9134-752F-EFD4E5ED8A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5DD5C4-D8E9-DA68-5064-7E70CE9AFD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524080-2E90-4D54-B6D6-BD5BB4354E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975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250035-B399-E289-D576-AF77C7C56C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1" y="3524327"/>
            <a:ext cx="10909643" cy="2688939"/>
          </a:xfrm>
        </p:spPr>
        <p:txBody>
          <a:bodyPr anchor="t">
            <a:normAutofit/>
          </a:bodyPr>
          <a:lstStyle/>
          <a:p>
            <a:r>
              <a:rPr lang="en-GB" dirty="0"/>
              <a:t>Muhammad Abdul Mutalib (2213289)</a:t>
            </a:r>
          </a:p>
          <a:p>
            <a:r>
              <a:rPr lang="en-GB" dirty="0"/>
              <a:t>Cert HE: Skills for Construction, Computing, Engineering &amp; Digital skills</a:t>
            </a:r>
          </a:p>
          <a:p>
            <a:r>
              <a:rPr lang="en-GB" dirty="0"/>
              <a:t>Technical Skills Development ACMA4014 </a:t>
            </a:r>
          </a:p>
          <a:p>
            <a:r>
              <a:rPr lang="en-GB" dirty="0"/>
              <a:t>Excel Practical Assessment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C0AC5254-C39A-9E9B-20EA-DDA0C31725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1698" y="591670"/>
            <a:ext cx="5484008" cy="2742004"/>
          </a:xfrm>
          <a:prstGeom prst="rect">
            <a:avLst/>
          </a:prstGeom>
        </p:spPr>
      </p:pic>
      <p:sp>
        <p:nvSpPr>
          <p:cNvPr id="12" name="sketch line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632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107D83CB-1ACC-47F7-4B65-1C89155CA28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0188327"/>
              </p:ext>
            </p:extLst>
          </p:nvPr>
        </p:nvGraphicFramePr>
        <p:xfrm>
          <a:off x="665018" y="99753"/>
          <a:ext cx="11446626" cy="65919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9342437" imgH="6436970" progId="Word.Document.12">
                  <p:embed/>
                </p:oleObj>
              </mc:Choice>
              <mc:Fallback>
                <p:oleObj name="Document" r:id="rId2" imgW="9342437" imgH="643697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65018" y="99753"/>
                        <a:ext cx="11446626" cy="659199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186041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Graphical user interface, application, table, Excel&#10;&#10;Description automatically generated">
            <a:extLst>
              <a:ext uri="{FF2B5EF4-FFF2-40B4-BE49-F238E27FC236}">
                <a16:creationId xmlns:a16="http://schemas.microsoft.com/office/drawing/2014/main" id="{6B7E7659-3086-FFF7-CF79-49DD7CC482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9004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26</Words>
  <Application>Microsoft Office PowerPoint</Application>
  <PresentationFormat>Widescreen</PresentationFormat>
  <Paragraphs>4</Paragraphs>
  <Slides>3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Times New Roman</vt:lpstr>
      <vt:lpstr>Office Theme</vt:lpstr>
      <vt:lpstr>Microsoft Word Document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Muhammad</dc:creator>
  <cp:lastModifiedBy>Muhammad</cp:lastModifiedBy>
  <cp:revision>4</cp:revision>
  <dcterms:created xsi:type="dcterms:W3CDTF">2023-04-24T16:33:45Z</dcterms:created>
  <dcterms:modified xsi:type="dcterms:W3CDTF">2023-04-25T20:16:24Z</dcterms:modified>
</cp:coreProperties>
</file>