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9"/>
  </p:notesMasterIdLst>
  <p:handoutMasterIdLst>
    <p:handoutMasterId r:id="rId50"/>
  </p:handoutMasterIdLst>
  <p:sldIdLst>
    <p:sldId id="452" r:id="rId5"/>
    <p:sldId id="776" r:id="rId6"/>
    <p:sldId id="793" r:id="rId7"/>
    <p:sldId id="792" r:id="rId8"/>
    <p:sldId id="778" r:id="rId9"/>
    <p:sldId id="824" r:id="rId10"/>
    <p:sldId id="409" r:id="rId11"/>
    <p:sldId id="765" r:id="rId12"/>
    <p:sldId id="764" r:id="rId13"/>
    <p:sldId id="769" r:id="rId14"/>
    <p:sldId id="774" r:id="rId15"/>
    <p:sldId id="767" r:id="rId16"/>
    <p:sldId id="773" r:id="rId17"/>
    <p:sldId id="802" r:id="rId18"/>
    <p:sldId id="826" r:id="rId19"/>
    <p:sldId id="828" r:id="rId20"/>
    <p:sldId id="861" r:id="rId21"/>
    <p:sldId id="799" r:id="rId22"/>
    <p:sldId id="794" r:id="rId23"/>
    <p:sldId id="788" r:id="rId24"/>
    <p:sldId id="781" r:id="rId25"/>
    <p:sldId id="783" r:id="rId26"/>
    <p:sldId id="795" r:id="rId27"/>
    <p:sldId id="784" r:id="rId28"/>
    <p:sldId id="789" r:id="rId29"/>
    <p:sldId id="787" r:id="rId30"/>
    <p:sldId id="790" r:id="rId31"/>
    <p:sldId id="791" r:id="rId32"/>
    <p:sldId id="796" r:id="rId33"/>
    <p:sldId id="862" r:id="rId34"/>
    <p:sldId id="807" r:id="rId35"/>
    <p:sldId id="812" r:id="rId36"/>
    <p:sldId id="810" r:id="rId37"/>
    <p:sldId id="811" r:id="rId38"/>
    <p:sldId id="820" r:id="rId39"/>
    <p:sldId id="821" r:id="rId40"/>
    <p:sldId id="393" r:id="rId41"/>
    <p:sldId id="856" r:id="rId42"/>
    <p:sldId id="844" r:id="rId43"/>
    <p:sldId id="860" r:id="rId44"/>
    <p:sldId id="847" r:id="rId45"/>
    <p:sldId id="849" r:id="rId46"/>
    <p:sldId id="857" r:id="rId47"/>
    <p:sldId id="863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415A93-2870-E043-9AA1-5A20BB612D6F}" v="25" dt="2024-10-07T10:11:01.5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8"/>
  </p:normalViewPr>
  <p:slideViewPr>
    <p:cSldViewPr snapToGrid="0">
      <p:cViewPr varScale="1">
        <p:scale>
          <a:sx n="120" d="100"/>
          <a:sy n="120" d="100"/>
        </p:scale>
        <p:origin x="194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handoutMaster" Target="handoutMasters/handout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3DE5B3F2-0B80-61A0-6F8D-DE57524851E0}"/>
    <pc:docChg chg="addSld modSld">
      <pc:chgData name="Zeno Leung" userId="S::z.leung@uwtsd.ac.uk::a08ca5a1-307c-496d-ab60-1a1000b53ffc" providerId="AD" clId="Web-{3DE5B3F2-0B80-61A0-6F8D-DE57524851E0}" dt="2024-06-11T09:31:21.434" v="80" actId="20577"/>
      <pc:docMkLst>
        <pc:docMk/>
      </pc:docMkLst>
      <pc:sldChg chg="modSp new">
        <pc:chgData name="Zeno Leung" userId="S::z.leung@uwtsd.ac.uk::a08ca5a1-307c-496d-ab60-1a1000b53ffc" providerId="AD" clId="Web-{3DE5B3F2-0B80-61A0-6F8D-DE57524851E0}" dt="2024-06-11T09:07:41.934" v="48" actId="20577"/>
        <pc:sldMkLst>
          <pc:docMk/>
          <pc:sldMk cId="531106547" sldId="858"/>
        </pc:sldMkLst>
        <pc:spChg chg="mod">
          <ac:chgData name="Zeno Leung" userId="S::z.leung@uwtsd.ac.uk::a08ca5a1-307c-496d-ab60-1a1000b53ffc" providerId="AD" clId="Web-{3DE5B3F2-0B80-61A0-6F8D-DE57524851E0}" dt="2024-06-11T08:55:11.612" v="26" actId="20577"/>
          <ac:spMkLst>
            <pc:docMk/>
            <pc:sldMk cId="531106547" sldId="858"/>
            <ac:spMk id="2" creationId="{4A999832-6198-45A1-515D-75C983DE990F}"/>
          </ac:spMkLst>
        </pc:spChg>
        <pc:spChg chg="mod">
          <ac:chgData name="Zeno Leung" userId="S::z.leung@uwtsd.ac.uk::a08ca5a1-307c-496d-ab60-1a1000b53ffc" providerId="AD" clId="Web-{3DE5B3F2-0B80-61A0-6F8D-DE57524851E0}" dt="2024-06-11T09:07:41.934" v="48" actId="20577"/>
          <ac:spMkLst>
            <pc:docMk/>
            <pc:sldMk cId="531106547" sldId="858"/>
            <ac:spMk id="3" creationId="{40B90654-B03D-DF8B-C620-9960316A7018}"/>
          </ac:spMkLst>
        </pc:spChg>
      </pc:sldChg>
      <pc:sldChg chg="modSp new">
        <pc:chgData name="Zeno Leung" userId="S::z.leung@uwtsd.ac.uk::a08ca5a1-307c-496d-ab60-1a1000b53ffc" providerId="AD" clId="Web-{3DE5B3F2-0B80-61A0-6F8D-DE57524851E0}" dt="2024-06-11T09:13:33.476" v="56" actId="20577"/>
        <pc:sldMkLst>
          <pc:docMk/>
          <pc:sldMk cId="9887421" sldId="859"/>
        </pc:sldMkLst>
        <pc:spChg chg="mod">
          <ac:chgData name="Zeno Leung" userId="S::z.leung@uwtsd.ac.uk::a08ca5a1-307c-496d-ab60-1a1000b53ffc" providerId="AD" clId="Web-{3DE5B3F2-0B80-61A0-6F8D-DE57524851E0}" dt="2024-06-11T09:13:33.476" v="56" actId="20577"/>
          <ac:spMkLst>
            <pc:docMk/>
            <pc:sldMk cId="9887421" sldId="859"/>
            <ac:spMk id="3" creationId="{94DB56BD-9047-A70F-B513-DB3C5F321951}"/>
          </ac:spMkLst>
        </pc:spChg>
      </pc:sldChg>
      <pc:sldChg chg="modSp new">
        <pc:chgData name="Zeno Leung" userId="S::z.leung@uwtsd.ac.uk::a08ca5a1-307c-496d-ab60-1a1000b53ffc" providerId="AD" clId="Web-{3DE5B3F2-0B80-61A0-6F8D-DE57524851E0}" dt="2024-06-11T09:31:21.434" v="80" actId="20577"/>
        <pc:sldMkLst>
          <pc:docMk/>
          <pc:sldMk cId="1844253160" sldId="860"/>
        </pc:sldMkLst>
        <pc:spChg chg="mod">
          <ac:chgData name="Zeno Leung" userId="S::z.leung@uwtsd.ac.uk::a08ca5a1-307c-496d-ab60-1a1000b53ffc" providerId="AD" clId="Web-{3DE5B3F2-0B80-61A0-6F8D-DE57524851E0}" dt="2024-06-11T09:28:53.163" v="59" actId="20577"/>
          <ac:spMkLst>
            <pc:docMk/>
            <pc:sldMk cId="1844253160" sldId="860"/>
            <ac:spMk id="2" creationId="{7EE8C82D-B301-1D67-5AAE-E7C1C40A237B}"/>
          </ac:spMkLst>
        </pc:spChg>
        <pc:spChg chg="mod">
          <ac:chgData name="Zeno Leung" userId="S::z.leung@uwtsd.ac.uk::a08ca5a1-307c-496d-ab60-1a1000b53ffc" providerId="AD" clId="Web-{3DE5B3F2-0B80-61A0-6F8D-DE57524851E0}" dt="2024-06-11T09:31:21.434" v="80" actId="20577"/>
          <ac:spMkLst>
            <pc:docMk/>
            <pc:sldMk cId="1844253160" sldId="860"/>
            <ac:spMk id="3" creationId="{8B3EBAA9-27B2-06F4-6FF4-710FDFD28AA3}"/>
          </ac:spMkLst>
        </pc:spChg>
      </pc:sldChg>
    </pc:docChg>
  </pc:docChgLst>
  <pc:docChgLst>
    <pc:chgData name="Zeno Leung" userId="S::z.leung@uwtsd.ac.uk::a08ca5a1-307c-496d-ab60-1a1000b53ffc" providerId="AD" clId="Web-{BE802795-B757-3104-E798-6406C7FC577B}"/>
    <pc:docChg chg="addSld modSld">
      <pc:chgData name="Zeno Leung" userId="S::z.leung@uwtsd.ac.uk::a08ca5a1-307c-496d-ab60-1a1000b53ffc" providerId="AD" clId="Web-{BE802795-B757-3104-E798-6406C7FC577B}" dt="2024-03-18T15:30:25.826" v="3" actId="1076"/>
      <pc:docMkLst>
        <pc:docMk/>
      </pc:docMkLst>
      <pc:sldChg chg="addSp delSp modSp new">
        <pc:chgData name="Zeno Leung" userId="S::z.leung@uwtsd.ac.uk::a08ca5a1-307c-496d-ab60-1a1000b53ffc" providerId="AD" clId="Web-{BE802795-B757-3104-E798-6406C7FC577B}" dt="2024-03-18T15:30:25.826" v="3" actId="1076"/>
        <pc:sldMkLst>
          <pc:docMk/>
          <pc:sldMk cId="61188578" sldId="858"/>
        </pc:sldMkLst>
        <pc:spChg chg="del">
          <ac:chgData name="Zeno Leung" userId="S::z.leung@uwtsd.ac.uk::a08ca5a1-307c-496d-ab60-1a1000b53ffc" providerId="AD" clId="Web-{BE802795-B757-3104-E798-6406C7FC577B}" dt="2024-03-18T15:30:20.920" v="2"/>
          <ac:spMkLst>
            <pc:docMk/>
            <pc:sldMk cId="61188578" sldId="858"/>
            <ac:spMk id="2" creationId="{38C0871E-8F5F-2330-A32C-14DC25A78963}"/>
          </ac:spMkLst>
        </pc:spChg>
        <pc:spChg chg="del">
          <ac:chgData name="Zeno Leung" userId="S::z.leung@uwtsd.ac.uk::a08ca5a1-307c-496d-ab60-1a1000b53ffc" providerId="AD" clId="Web-{BE802795-B757-3104-E798-6406C7FC577B}" dt="2024-03-18T15:30:09.482" v="1"/>
          <ac:spMkLst>
            <pc:docMk/>
            <pc:sldMk cId="61188578" sldId="858"/>
            <ac:spMk id="3" creationId="{210FB771-4385-6CBF-A13D-1FE294D8C848}"/>
          </ac:spMkLst>
        </pc:spChg>
        <pc:picChg chg="add mod ord">
          <ac:chgData name="Zeno Leung" userId="S::z.leung@uwtsd.ac.uk::a08ca5a1-307c-496d-ab60-1a1000b53ffc" providerId="AD" clId="Web-{BE802795-B757-3104-E798-6406C7FC577B}" dt="2024-03-18T15:30:25.826" v="3" actId="1076"/>
          <ac:picMkLst>
            <pc:docMk/>
            <pc:sldMk cId="61188578" sldId="858"/>
            <ac:picMk id="4" creationId="{AF3BDBDE-F2BD-ACA1-F2B3-E36A0F4076E7}"/>
          </ac:picMkLst>
        </pc:picChg>
      </pc:sldChg>
    </pc:docChg>
  </pc:docChgLst>
  <pc:docChgLst>
    <pc:chgData name="Zeno Leung" userId="S::z.leung@uwtsd.ac.uk::a08ca5a1-307c-496d-ab60-1a1000b53ffc" providerId="AD" clId="Web-{9842CC73-94FA-6CE7-2883-CF3E4C00844D}"/>
    <pc:docChg chg="delSld modSld">
      <pc:chgData name="Zeno Leung" userId="S::z.leung@uwtsd.ac.uk::a08ca5a1-307c-496d-ab60-1a1000b53ffc" providerId="AD" clId="Web-{9842CC73-94FA-6CE7-2883-CF3E4C00844D}" dt="2024-03-16T18:34:31.744" v="159"/>
      <pc:docMkLst>
        <pc:docMk/>
      </pc:docMkLst>
      <pc:sldChg chg="modSp">
        <pc:chgData name="Zeno Leung" userId="S::z.leung@uwtsd.ac.uk::a08ca5a1-307c-496d-ab60-1a1000b53ffc" providerId="AD" clId="Web-{9842CC73-94FA-6CE7-2883-CF3E4C00844D}" dt="2024-03-16T18:24:55.078" v="15" actId="1076"/>
        <pc:sldMkLst>
          <pc:docMk/>
          <pc:sldMk cId="3170798302" sldId="764"/>
        </pc:sldMkLst>
        <pc:spChg chg="mod">
          <ac:chgData name="Zeno Leung" userId="S::z.leung@uwtsd.ac.uk::a08ca5a1-307c-496d-ab60-1a1000b53ffc" providerId="AD" clId="Web-{9842CC73-94FA-6CE7-2883-CF3E4C00844D}" dt="2024-03-16T18:24:55.078" v="15" actId="1076"/>
          <ac:spMkLst>
            <pc:docMk/>
            <pc:sldMk cId="3170798302" sldId="764"/>
            <ac:spMk id="3" creationId="{F76C4CDC-9207-4988-B3C4-911ABA104BEA}"/>
          </ac:spMkLst>
        </pc:spChg>
      </pc:sldChg>
      <pc:sldChg chg="del">
        <pc:chgData name="Zeno Leung" userId="S::z.leung@uwtsd.ac.uk::a08ca5a1-307c-496d-ab60-1a1000b53ffc" providerId="AD" clId="Web-{9842CC73-94FA-6CE7-2883-CF3E4C00844D}" dt="2024-03-16T18:26:20.305" v="17"/>
        <pc:sldMkLst>
          <pc:docMk/>
          <pc:sldMk cId="316389615" sldId="768"/>
        </pc:sldMkLst>
      </pc:sldChg>
      <pc:sldChg chg="addSp modSp addAnim">
        <pc:chgData name="Zeno Leung" userId="S::z.leung@uwtsd.ac.uk::a08ca5a1-307c-496d-ab60-1a1000b53ffc" providerId="AD" clId="Web-{9842CC73-94FA-6CE7-2883-CF3E4C00844D}" dt="2024-03-16T18:34:31.744" v="159"/>
        <pc:sldMkLst>
          <pc:docMk/>
          <pc:sldMk cId="3736737377" sldId="774"/>
        </pc:sldMkLst>
        <pc:spChg chg="add mod">
          <ac:chgData name="Zeno Leung" userId="S::z.leung@uwtsd.ac.uk::a08ca5a1-307c-496d-ab60-1a1000b53ffc" providerId="AD" clId="Web-{9842CC73-94FA-6CE7-2883-CF3E4C00844D}" dt="2024-03-16T18:34:27.728" v="158" actId="1076"/>
          <ac:spMkLst>
            <pc:docMk/>
            <pc:sldMk cId="3736737377" sldId="774"/>
            <ac:spMk id="3" creationId="{C196CE20-2B45-6A28-C1CF-1AEF01B43DA6}"/>
          </ac:spMkLst>
        </pc:spChg>
        <pc:graphicFrameChg chg="mod modGraphic">
          <ac:chgData name="Zeno Leung" userId="S::z.leung@uwtsd.ac.uk::a08ca5a1-307c-496d-ab60-1a1000b53ffc" providerId="AD" clId="Web-{9842CC73-94FA-6CE7-2883-CF3E4C00844D}" dt="2024-03-16T18:29:49.624" v="93"/>
          <ac:graphicFrameMkLst>
            <pc:docMk/>
            <pc:sldMk cId="3736737377" sldId="774"/>
            <ac:graphicFrameMk id="4" creationId="{F6B59AC5-F2D8-44A2-8E58-02E961710529}"/>
          </ac:graphicFrameMkLst>
        </pc:graphicFrameChg>
      </pc:sldChg>
      <pc:sldChg chg="del">
        <pc:chgData name="Zeno Leung" userId="S::z.leung@uwtsd.ac.uk::a08ca5a1-307c-496d-ab60-1a1000b53ffc" providerId="AD" clId="Web-{9842CC73-94FA-6CE7-2883-CF3E4C00844D}" dt="2024-03-16T18:26:07.507" v="16"/>
        <pc:sldMkLst>
          <pc:docMk/>
          <pc:sldMk cId="1697271729" sldId="829"/>
        </pc:sldMkLst>
      </pc:sldChg>
    </pc:docChg>
  </pc:docChgLst>
  <pc:docChgLst>
    <pc:chgData name="Zeno Leung" userId="S::z.leung@uwtsd.ac.uk::a08ca5a1-307c-496d-ab60-1a1000b53ffc" providerId="AD" clId="Web-{F6A7F176-4127-5201-8EAC-AD21108561E0}"/>
    <pc:docChg chg="delSld modSld">
      <pc:chgData name="Zeno Leung" userId="S::z.leung@uwtsd.ac.uk::a08ca5a1-307c-496d-ab60-1a1000b53ffc" providerId="AD" clId="Web-{F6A7F176-4127-5201-8EAC-AD21108561E0}" dt="2024-03-18T09:55:02.846" v="107"/>
      <pc:docMkLst>
        <pc:docMk/>
      </pc:docMkLst>
      <pc:sldChg chg="modSp">
        <pc:chgData name="Zeno Leung" userId="S::z.leung@uwtsd.ac.uk::a08ca5a1-307c-496d-ab60-1a1000b53ffc" providerId="AD" clId="Web-{F6A7F176-4127-5201-8EAC-AD21108561E0}" dt="2024-03-18T09:38:55.089" v="18" actId="1076"/>
        <pc:sldMkLst>
          <pc:docMk/>
          <pc:sldMk cId="3942005549" sldId="452"/>
        </pc:sldMkLst>
        <pc:spChg chg="mod">
          <ac:chgData name="Zeno Leung" userId="S::z.leung@uwtsd.ac.uk::a08ca5a1-307c-496d-ab60-1a1000b53ffc" providerId="AD" clId="Web-{F6A7F176-4127-5201-8EAC-AD21108561E0}" dt="2024-03-18T09:38:31.104" v="2" actId="20577"/>
          <ac:spMkLst>
            <pc:docMk/>
            <pc:sldMk cId="3942005549" sldId="452"/>
            <ac:spMk id="2" creationId="{00000000-0000-0000-0000-000000000000}"/>
          </ac:spMkLst>
        </pc:spChg>
        <pc:spChg chg="mod">
          <ac:chgData name="Zeno Leung" userId="S::z.leung@uwtsd.ac.uk::a08ca5a1-307c-496d-ab60-1a1000b53ffc" providerId="AD" clId="Web-{F6A7F176-4127-5201-8EAC-AD21108561E0}" dt="2024-03-18T09:38:55.089" v="18" actId="1076"/>
          <ac:spMkLst>
            <pc:docMk/>
            <pc:sldMk cId="3942005549" sldId="452"/>
            <ac:spMk id="5" creationId="{ADFE276F-6869-41C6-B887-3EC4A210430D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48:39.868" v="84" actId="20577"/>
        <pc:sldMkLst>
          <pc:docMk/>
          <pc:sldMk cId="2366666086" sldId="769"/>
        </pc:sldMkLst>
        <pc:spChg chg="mod">
          <ac:chgData name="Zeno Leung" userId="S::z.leung@uwtsd.ac.uk::a08ca5a1-307c-496d-ab60-1a1000b53ffc" providerId="AD" clId="Web-{F6A7F176-4127-5201-8EAC-AD21108561E0}" dt="2024-03-18T09:48:39.868" v="84" actId="20577"/>
          <ac:spMkLst>
            <pc:docMk/>
            <pc:sldMk cId="2366666086" sldId="769"/>
            <ac:spMk id="3" creationId="{B34028F4-B512-4569-9DEA-1960408CD9B4}"/>
          </ac:spMkLst>
        </pc:spChg>
      </pc:sldChg>
      <pc:sldChg chg="del">
        <pc:chgData name="Zeno Leung" userId="S::z.leung@uwtsd.ac.uk::a08ca5a1-307c-496d-ab60-1a1000b53ffc" providerId="AD" clId="Web-{F6A7F176-4127-5201-8EAC-AD21108561E0}" dt="2024-03-18T09:42:24.328" v="34"/>
        <pc:sldMkLst>
          <pc:docMk/>
          <pc:sldMk cId="584097055" sldId="770"/>
        </pc:sldMkLst>
      </pc:sldChg>
      <pc:sldChg chg="del">
        <pc:chgData name="Zeno Leung" userId="S::z.leung@uwtsd.ac.uk::a08ca5a1-307c-496d-ab60-1a1000b53ffc" providerId="AD" clId="Web-{F6A7F176-4127-5201-8EAC-AD21108561E0}" dt="2024-03-18T09:42:37.985" v="35"/>
        <pc:sldMkLst>
          <pc:docMk/>
          <pc:sldMk cId="875913467" sldId="772"/>
        </pc:sldMkLst>
      </pc:sldChg>
      <pc:sldChg chg="modSp">
        <pc:chgData name="Zeno Leung" userId="S::z.leung@uwtsd.ac.uk::a08ca5a1-307c-496d-ab60-1a1000b53ffc" providerId="AD" clId="Web-{F6A7F176-4127-5201-8EAC-AD21108561E0}" dt="2024-03-18T09:45:44.911" v="36" actId="1076"/>
        <pc:sldMkLst>
          <pc:docMk/>
          <pc:sldMk cId="3736737377" sldId="774"/>
        </pc:sldMkLst>
        <pc:spChg chg="mod">
          <ac:chgData name="Zeno Leung" userId="S::z.leung@uwtsd.ac.uk::a08ca5a1-307c-496d-ab60-1a1000b53ffc" providerId="AD" clId="Web-{F6A7F176-4127-5201-8EAC-AD21108561E0}" dt="2024-03-18T09:45:44.911" v="36" actId="1076"/>
          <ac:spMkLst>
            <pc:docMk/>
            <pc:sldMk cId="3736737377" sldId="774"/>
            <ac:spMk id="3" creationId="{C196CE20-2B45-6A28-C1CF-1AEF01B43DA6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39:28.262" v="26" actId="20577"/>
        <pc:sldMkLst>
          <pc:docMk/>
          <pc:sldMk cId="1325800853" sldId="776"/>
        </pc:sldMkLst>
        <pc:spChg chg="mod">
          <ac:chgData name="Zeno Leung" userId="S::z.leung@uwtsd.ac.uk::a08ca5a1-307c-496d-ab60-1a1000b53ffc" providerId="AD" clId="Web-{F6A7F176-4127-5201-8EAC-AD21108561E0}" dt="2024-03-18T09:39:28.262" v="26" actId="20577"/>
          <ac:spMkLst>
            <pc:docMk/>
            <pc:sldMk cId="1325800853" sldId="776"/>
            <ac:spMk id="3" creationId="{0F43F78E-5411-44CD-8E53-94B4F81232CF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40:05.966" v="29" actId="20577"/>
        <pc:sldMkLst>
          <pc:docMk/>
          <pc:sldMk cId="861329502" sldId="778"/>
        </pc:sldMkLst>
        <pc:spChg chg="mod">
          <ac:chgData name="Zeno Leung" userId="S::z.leung@uwtsd.ac.uk::a08ca5a1-307c-496d-ab60-1a1000b53ffc" providerId="AD" clId="Web-{F6A7F176-4127-5201-8EAC-AD21108561E0}" dt="2024-03-18T09:40:05.966" v="29" actId="20577"/>
          <ac:spMkLst>
            <pc:docMk/>
            <pc:sldMk cId="861329502" sldId="778"/>
            <ac:spMk id="3" creationId="{1A4A1E06-C440-4837-9F4B-0877B34AAE52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49:14.478" v="85"/>
        <pc:sldMkLst>
          <pc:docMk/>
          <pc:sldMk cId="967576616" sldId="784"/>
        </pc:sldMkLst>
        <pc:graphicFrameChg chg="modGraphic">
          <ac:chgData name="Zeno Leung" userId="S::z.leung@uwtsd.ac.uk::a08ca5a1-307c-496d-ab60-1a1000b53ffc" providerId="AD" clId="Web-{F6A7F176-4127-5201-8EAC-AD21108561E0}" dt="2024-03-18T09:49:14.478" v="85"/>
          <ac:graphicFrameMkLst>
            <pc:docMk/>
            <pc:sldMk cId="967576616" sldId="784"/>
            <ac:graphicFrameMk id="4" creationId="{B5426FAA-5B8F-4551-9E6A-41B1DFA92E20}"/>
          </ac:graphicFrameMkLst>
        </pc:graphicFrameChg>
      </pc:sldChg>
      <pc:sldChg chg="modSp">
        <pc:chgData name="Zeno Leung" userId="S::z.leung@uwtsd.ac.uk::a08ca5a1-307c-496d-ab60-1a1000b53ffc" providerId="AD" clId="Web-{F6A7F176-4127-5201-8EAC-AD21108561E0}" dt="2024-03-18T09:50:42.074" v="91" actId="20577"/>
        <pc:sldMkLst>
          <pc:docMk/>
          <pc:sldMk cId="2045690289" sldId="787"/>
        </pc:sldMkLst>
        <pc:spChg chg="mod">
          <ac:chgData name="Zeno Leung" userId="S::z.leung@uwtsd.ac.uk::a08ca5a1-307c-496d-ab60-1a1000b53ffc" providerId="AD" clId="Web-{F6A7F176-4127-5201-8EAC-AD21108561E0}" dt="2024-03-18T09:50:42.074" v="91" actId="20577"/>
          <ac:spMkLst>
            <pc:docMk/>
            <pc:sldMk cId="2045690289" sldId="787"/>
            <ac:spMk id="3" creationId="{5726A58A-33D0-4DB3-9FB4-3E445BA5BDEB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39:53.809" v="27" actId="20577"/>
        <pc:sldMkLst>
          <pc:docMk/>
          <pc:sldMk cId="2255241153" sldId="792"/>
        </pc:sldMkLst>
        <pc:spChg chg="mod">
          <ac:chgData name="Zeno Leung" userId="S::z.leung@uwtsd.ac.uk::a08ca5a1-307c-496d-ab60-1a1000b53ffc" providerId="AD" clId="Web-{F6A7F176-4127-5201-8EAC-AD21108561E0}" dt="2024-03-18T09:39:53.809" v="27" actId="20577"/>
          <ac:spMkLst>
            <pc:docMk/>
            <pc:sldMk cId="2255241153" sldId="792"/>
            <ac:spMk id="3" creationId="{8D81AC45-C062-4D87-B4BB-1ECE37E98A4F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46:18.865" v="38" actId="20577"/>
        <pc:sldMkLst>
          <pc:docMk/>
          <pc:sldMk cId="2898134941" sldId="800"/>
        </pc:sldMkLst>
        <pc:spChg chg="mod">
          <ac:chgData name="Zeno Leung" userId="S::z.leung@uwtsd.ac.uk::a08ca5a1-307c-496d-ab60-1a1000b53ffc" providerId="AD" clId="Web-{F6A7F176-4127-5201-8EAC-AD21108561E0}" dt="2024-03-18T09:46:18.865" v="38" actId="20577"/>
          <ac:spMkLst>
            <pc:docMk/>
            <pc:sldMk cId="2898134941" sldId="800"/>
            <ac:spMk id="3" creationId="{48A44F12-6E21-4B1D-A2B6-E38F759926F4}"/>
          </ac:spMkLst>
        </pc:spChg>
      </pc:sldChg>
      <pc:sldChg chg="del">
        <pc:chgData name="Zeno Leung" userId="S::z.leung@uwtsd.ac.uk::a08ca5a1-307c-496d-ab60-1a1000b53ffc" providerId="AD" clId="Web-{F6A7F176-4127-5201-8EAC-AD21108561E0}" dt="2024-03-18T09:53:58.126" v="102"/>
        <pc:sldMkLst>
          <pc:docMk/>
          <pc:sldMk cId="820162091" sldId="803"/>
        </pc:sldMkLst>
      </pc:sldChg>
      <pc:sldChg chg="del">
        <pc:chgData name="Zeno Leung" userId="S::z.leung@uwtsd.ac.uk::a08ca5a1-307c-496d-ab60-1a1000b53ffc" providerId="AD" clId="Web-{F6A7F176-4127-5201-8EAC-AD21108561E0}" dt="2024-03-18T09:51:29.857" v="93"/>
        <pc:sldMkLst>
          <pc:docMk/>
          <pc:sldMk cId="126370646" sldId="804"/>
        </pc:sldMkLst>
      </pc:sldChg>
      <pc:sldChg chg="del">
        <pc:chgData name="Zeno Leung" userId="S::z.leung@uwtsd.ac.uk::a08ca5a1-307c-496d-ab60-1a1000b53ffc" providerId="AD" clId="Web-{F6A7F176-4127-5201-8EAC-AD21108561E0}" dt="2024-03-18T09:51:28.122" v="92"/>
        <pc:sldMkLst>
          <pc:docMk/>
          <pc:sldMk cId="608343553" sldId="806"/>
        </pc:sldMkLst>
      </pc:sldChg>
      <pc:sldChg chg="del">
        <pc:chgData name="Zeno Leung" userId="S::z.leung@uwtsd.ac.uk::a08ca5a1-307c-496d-ab60-1a1000b53ffc" providerId="AD" clId="Web-{F6A7F176-4127-5201-8EAC-AD21108561E0}" dt="2024-03-18T09:51:37.982" v="94"/>
        <pc:sldMkLst>
          <pc:docMk/>
          <pc:sldMk cId="2458304997" sldId="808"/>
        </pc:sldMkLst>
      </pc:sldChg>
      <pc:sldChg chg="del">
        <pc:chgData name="Zeno Leung" userId="S::z.leung@uwtsd.ac.uk::a08ca5a1-307c-496d-ab60-1a1000b53ffc" providerId="AD" clId="Web-{F6A7F176-4127-5201-8EAC-AD21108561E0}" dt="2024-03-18T09:51:45.654" v="95"/>
        <pc:sldMkLst>
          <pc:docMk/>
          <pc:sldMk cId="3831064553" sldId="809"/>
        </pc:sldMkLst>
      </pc:sldChg>
      <pc:sldChg chg="modSp">
        <pc:chgData name="Zeno Leung" userId="S::z.leung@uwtsd.ac.uk::a08ca5a1-307c-496d-ab60-1a1000b53ffc" providerId="AD" clId="Web-{F6A7F176-4127-5201-8EAC-AD21108561E0}" dt="2024-03-18T09:52:25.920" v="101" actId="20577"/>
        <pc:sldMkLst>
          <pc:docMk/>
          <pc:sldMk cId="2855376399" sldId="810"/>
        </pc:sldMkLst>
        <pc:spChg chg="mod">
          <ac:chgData name="Zeno Leung" userId="S::z.leung@uwtsd.ac.uk::a08ca5a1-307c-496d-ab60-1a1000b53ffc" providerId="AD" clId="Web-{F6A7F176-4127-5201-8EAC-AD21108561E0}" dt="2024-03-18T09:52:25.920" v="101" actId="20577"/>
          <ac:spMkLst>
            <pc:docMk/>
            <pc:sldMk cId="2855376399" sldId="810"/>
            <ac:spMk id="3" creationId="{E82FE839-35BA-4838-A222-366A91F8A9B5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52:01.451" v="99" actId="20577"/>
        <pc:sldMkLst>
          <pc:docMk/>
          <pc:sldMk cId="3607996042" sldId="812"/>
        </pc:sldMkLst>
        <pc:spChg chg="mod">
          <ac:chgData name="Zeno Leung" userId="S::z.leung@uwtsd.ac.uk::a08ca5a1-307c-496d-ab60-1a1000b53ffc" providerId="AD" clId="Web-{F6A7F176-4127-5201-8EAC-AD21108561E0}" dt="2024-03-18T09:52:01.451" v="99" actId="20577"/>
          <ac:spMkLst>
            <pc:docMk/>
            <pc:sldMk cId="3607996042" sldId="812"/>
            <ac:spMk id="2" creationId="{C82BA576-0F2F-4283-AD03-7D0794CA7447}"/>
          </ac:spMkLst>
        </pc:spChg>
      </pc:sldChg>
      <pc:sldChg chg="del">
        <pc:chgData name="Zeno Leung" userId="S::z.leung@uwtsd.ac.uk::a08ca5a1-307c-496d-ab60-1a1000b53ffc" providerId="AD" clId="Web-{F6A7F176-4127-5201-8EAC-AD21108561E0}" dt="2024-03-18T09:50:11.824" v="86"/>
        <pc:sldMkLst>
          <pc:docMk/>
          <pc:sldMk cId="3702186521" sldId="816"/>
        </pc:sldMkLst>
      </pc:sldChg>
      <pc:sldChg chg="del">
        <pc:chgData name="Zeno Leung" userId="S::z.leung@uwtsd.ac.uk::a08ca5a1-307c-496d-ab60-1a1000b53ffc" providerId="AD" clId="Web-{F6A7F176-4127-5201-8EAC-AD21108561E0}" dt="2024-03-18T09:50:13.183" v="87"/>
        <pc:sldMkLst>
          <pc:docMk/>
          <pc:sldMk cId="3282033470" sldId="817"/>
        </pc:sldMkLst>
      </pc:sldChg>
      <pc:sldChg chg="del">
        <pc:chgData name="Zeno Leung" userId="S::z.leung@uwtsd.ac.uk::a08ca5a1-307c-496d-ab60-1a1000b53ffc" providerId="AD" clId="Web-{F6A7F176-4127-5201-8EAC-AD21108561E0}" dt="2024-03-18T09:50:17.277" v="88"/>
        <pc:sldMkLst>
          <pc:docMk/>
          <pc:sldMk cId="4229197494" sldId="818"/>
        </pc:sldMkLst>
      </pc:sldChg>
      <pc:sldChg chg="modSp">
        <pc:chgData name="Zeno Leung" userId="S::z.leung@uwtsd.ac.uk::a08ca5a1-307c-496d-ab60-1a1000b53ffc" providerId="AD" clId="Web-{F6A7F176-4127-5201-8EAC-AD21108561E0}" dt="2024-03-18T09:54:35.048" v="105" actId="20577"/>
        <pc:sldMkLst>
          <pc:docMk/>
          <pc:sldMk cId="668457737" sldId="821"/>
        </pc:sldMkLst>
        <pc:spChg chg="mod">
          <ac:chgData name="Zeno Leung" userId="S::z.leung@uwtsd.ac.uk::a08ca5a1-307c-496d-ab60-1a1000b53ffc" providerId="AD" clId="Web-{F6A7F176-4127-5201-8EAC-AD21108561E0}" dt="2024-03-18T09:54:35.048" v="105" actId="20577"/>
          <ac:spMkLst>
            <pc:docMk/>
            <pc:sldMk cId="668457737" sldId="821"/>
            <ac:spMk id="2" creationId="{5F5C70B3-1495-4E2A-A7B8-5160A8591164}"/>
          </ac:spMkLst>
        </pc:spChg>
      </pc:sldChg>
      <pc:sldChg chg="del">
        <pc:chgData name="Zeno Leung" userId="S::z.leung@uwtsd.ac.uk::a08ca5a1-307c-496d-ab60-1a1000b53ffc" providerId="AD" clId="Web-{F6A7F176-4127-5201-8EAC-AD21108561E0}" dt="2024-03-18T09:54:46.705" v="106"/>
        <pc:sldMkLst>
          <pc:docMk/>
          <pc:sldMk cId="3002328551" sldId="822"/>
        </pc:sldMkLst>
      </pc:sldChg>
      <pc:sldChg chg="modSp">
        <pc:chgData name="Zeno Leung" userId="S::z.leung@uwtsd.ac.uk::a08ca5a1-307c-496d-ab60-1a1000b53ffc" providerId="AD" clId="Web-{F6A7F176-4127-5201-8EAC-AD21108561E0}" dt="2024-03-18T09:40:23.997" v="31" actId="20577"/>
        <pc:sldMkLst>
          <pc:docMk/>
          <pc:sldMk cId="2053670606" sldId="824"/>
        </pc:sldMkLst>
        <pc:spChg chg="mod">
          <ac:chgData name="Zeno Leung" userId="S::z.leung@uwtsd.ac.uk::a08ca5a1-307c-496d-ab60-1a1000b53ffc" providerId="AD" clId="Web-{F6A7F176-4127-5201-8EAC-AD21108561E0}" dt="2024-03-18T09:40:23.997" v="31" actId="20577"/>
          <ac:spMkLst>
            <pc:docMk/>
            <pc:sldMk cId="2053670606" sldId="824"/>
            <ac:spMk id="3" creationId="{C4E1CA76-CF62-47A4-A346-0DD8F5A84B9A}"/>
          </ac:spMkLst>
        </pc:spChg>
      </pc:sldChg>
      <pc:sldChg chg="del">
        <pc:chgData name="Zeno Leung" userId="S::z.leung@uwtsd.ac.uk::a08ca5a1-307c-496d-ab60-1a1000b53ffc" providerId="AD" clId="Web-{F6A7F176-4127-5201-8EAC-AD21108561E0}" dt="2024-03-18T09:54:12.907" v="103"/>
        <pc:sldMkLst>
          <pc:docMk/>
          <pc:sldMk cId="2885357473" sldId="860"/>
        </pc:sldMkLst>
      </pc:sldChg>
      <pc:sldChg chg="del">
        <pc:chgData name="Zeno Leung" userId="S::z.leung@uwtsd.ac.uk::a08ca5a1-307c-496d-ab60-1a1000b53ffc" providerId="AD" clId="Web-{F6A7F176-4127-5201-8EAC-AD21108561E0}" dt="2024-03-18T09:55:02.846" v="107"/>
        <pc:sldMkLst>
          <pc:docMk/>
          <pc:sldMk cId="3601778909" sldId="861"/>
        </pc:sldMkLst>
      </pc:sldChg>
    </pc:docChg>
  </pc:docChgLst>
  <pc:docChgLst>
    <pc:chgData name="Zeno Leung" userId="S::z.leung@uwtsd.ac.uk::a08ca5a1-307c-496d-ab60-1a1000b53ffc" providerId="AD" clId="Web-{7FD5E273-0E0F-82A9-CE05-4EE65632E0C5}"/>
    <pc:docChg chg="delSld">
      <pc:chgData name="Zeno Leung" userId="S::z.leung@uwtsd.ac.uk::a08ca5a1-307c-496d-ab60-1a1000b53ffc" providerId="AD" clId="Web-{7FD5E273-0E0F-82A9-CE05-4EE65632E0C5}" dt="2024-06-10T10:11:02" v="0"/>
      <pc:docMkLst>
        <pc:docMk/>
      </pc:docMkLst>
      <pc:sldChg chg="del">
        <pc:chgData name="Zeno Leung" userId="S::z.leung@uwtsd.ac.uk::a08ca5a1-307c-496d-ab60-1a1000b53ffc" providerId="AD" clId="Web-{7FD5E273-0E0F-82A9-CE05-4EE65632E0C5}" dt="2024-06-10T10:11:02" v="0"/>
        <pc:sldMkLst>
          <pc:docMk/>
          <pc:sldMk cId="61188578" sldId="858"/>
        </pc:sldMkLst>
      </pc:sldChg>
    </pc:docChg>
  </pc:docChgLst>
  <pc:docChgLst>
    <pc:chgData name="Zeno Leung" userId="a08ca5a1-307c-496d-ab60-1a1000b53ffc" providerId="ADAL" clId="{23415A93-2870-E043-9AA1-5A20BB612D6F}"/>
    <pc:docChg chg="undo redo custSel addSld delSld modSld sldOrd">
      <pc:chgData name="Zeno Leung" userId="a08ca5a1-307c-496d-ab60-1a1000b53ffc" providerId="ADAL" clId="{23415A93-2870-E043-9AA1-5A20BB612D6F}" dt="2024-10-07T10:11:38.019" v="704" actId="255"/>
      <pc:docMkLst>
        <pc:docMk/>
      </pc:docMkLst>
      <pc:sldChg chg="modSp mod">
        <pc:chgData name="Zeno Leung" userId="a08ca5a1-307c-496d-ab60-1a1000b53ffc" providerId="ADAL" clId="{23415A93-2870-E043-9AA1-5A20BB612D6F}" dt="2024-10-06T16:17:58.758" v="16" actId="114"/>
        <pc:sldMkLst>
          <pc:docMk/>
          <pc:sldMk cId="1840617446" sldId="409"/>
        </pc:sldMkLst>
        <pc:spChg chg="mod">
          <ac:chgData name="Zeno Leung" userId="a08ca5a1-307c-496d-ab60-1a1000b53ffc" providerId="ADAL" clId="{23415A93-2870-E043-9AA1-5A20BB612D6F}" dt="2024-10-06T16:17:58.758" v="16" actId="114"/>
          <ac:spMkLst>
            <pc:docMk/>
            <pc:sldMk cId="1840617446" sldId="409"/>
            <ac:spMk id="3" creationId="{00000000-0000-0000-0000-000000000000}"/>
          </ac:spMkLst>
        </pc:spChg>
      </pc:sldChg>
      <pc:sldChg chg="addSp delSp modSp mod modClrScheme chgLayout">
        <pc:chgData name="Zeno Leung" userId="a08ca5a1-307c-496d-ab60-1a1000b53ffc" providerId="ADAL" clId="{23415A93-2870-E043-9AA1-5A20BB612D6F}" dt="2024-10-06T16:31:04.966" v="105" actId="1076"/>
        <pc:sldMkLst>
          <pc:docMk/>
          <pc:sldMk cId="3170798302" sldId="764"/>
        </pc:sldMkLst>
        <pc:spChg chg="mod">
          <ac:chgData name="Zeno Leung" userId="a08ca5a1-307c-496d-ab60-1a1000b53ffc" providerId="ADAL" clId="{23415A93-2870-E043-9AA1-5A20BB612D6F}" dt="2024-10-06T16:25:05.353" v="21" actId="26606"/>
          <ac:spMkLst>
            <pc:docMk/>
            <pc:sldMk cId="3170798302" sldId="764"/>
            <ac:spMk id="2" creationId="{A99AC9E5-15FA-46A5-9283-7FA4D2BEAD26}"/>
          </ac:spMkLst>
        </pc:spChg>
        <pc:spChg chg="mod ord">
          <ac:chgData name="Zeno Leung" userId="a08ca5a1-307c-496d-ab60-1a1000b53ffc" providerId="ADAL" clId="{23415A93-2870-E043-9AA1-5A20BB612D6F}" dt="2024-10-06T16:30:12.082" v="94" actId="27636"/>
          <ac:spMkLst>
            <pc:docMk/>
            <pc:sldMk cId="3170798302" sldId="764"/>
            <ac:spMk id="3" creationId="{F76C4CDC-9207-4988-B3C4-911ABA104BEA}"/>
          </ac:spMkLst>
        </pc:spChg>
        <pc:spChg chg="add mod">
          <ac:chgData name="Zeno Leung" userId="a08ca5a1-307c-496d-ab60-1a1000b53ffc" providerId="ADAL" clId="{23415A93-2870-E043-9AA1-5A20BB612D6F}" dt="2024-10-06T16:31:04.966" v="105" actId="1076"/>
          <ac:spMkLst>
            <pc:docMk/>
            <pc:sldMk cId="3170798302" sldId="764"/>
            <ac:spMk id="7" creationId="{168AB840-48E5-DE22-C2CD-2C9402A22F0C}"/>
          </ac:spMkLst>
        </pc:spChg>
        <pc:picChg chg="add del mod">
          <ac:chgData name="Zeno Leung" userId="a08ca5a1-307c-496d-ab60-1a1000b53ffc" providerId="ADAL" clId="{23415A93-2870-E043-9AA1-5A20BB612D6F}" dt="2024-10-06T16:26:07.123" v="25" actId="478"/>
          <ac:picMkLst>
            <pc:docMk/>
            <pc:sldMk cId="3170798302" sldId="764"/>
            <ac:picMk id="4" creationId="{80F3FBC1-3CDD-FCDD-0024-3292499863FD}"/>
          </ac:picMkLst>
        </pc:picChg>
        <pc:picChg chg="add mod">
          <ac:chgData name="Zeno Leung" userId="a08ca5a1-307c-496d-ab60-1a1000b53ffc" providerId="ADAL" clId="{23415A93-2870-E043-9AA1-5A20BB612D6F}" dt="2024-10-06T16:30:43.285" v="101" actId="1076"/>
          <ac:picMkLst>
            <pc:docMk/>
            <pc:sldMk cId="3170798302" sldId="764"/>
            <ac:picMk id="6" creationId="{8CC08FD1-C4A3-9FCA-C6D6-68625F787BDD}"/>
          </ac:picMkLst>
        </pc:picChg>
      </pc:sldChg>
      <pc:sldChg chg="del">
        <pc:chgData name="Zeno Leung" userId="a08ca5a1-307c-496d-ab60-1a1000b53ffc" providerId="ADAL" clId="{23415A93-2870-E043-9AA1-5A20BB612D6F}" dt="2024-10-06T16:31:12.458" v="106" actId="2696"/>
        <pc:sldMkLst>
          <pc:docMk/>
          <pc:sldMk cId="3556223157" sldId="766"/>
        </pc:sldMkLst>
      </pc:sldChg>
      <pc:sldChg chg="ord">
        <pc:chgData name="Zeno Leung" userId="a08ca5a1-307c-496d-ab60-1a1000b53ffc" providerId="ADAL" clId="{23415A93-2870-E043-9AA1-5A20BB612D6F}" dt="2024-10-06T16:32:17.473" v="108" actId="20578"/>
        <pc:sldMkLst>
          <pc:docMk/>
          <pc:sldMk cId="2456870941" sldId="767"/>
        </pc:sldMkLst>
      </pc:sldChg>
      <pc:sldChg chg="modSp mod ord">
        <pc:chgData name="Zeno Leung" userId="a08ca5a1-307c-496d-ab60-1a1000b53ffc" providerId="ADAL" clId="{23415A93-2870-E043-9AA1-5A20BB612D6F}" dt="2024-10-06T16:34:53.077" v="146" actId="27636"/>
        <pc:sldMkLst>
          <pc:docMk/>
          <pc:sldMk cId="2366666086" sldId="769"/>
        </pc:sldMkLst>
        <pc:spChg chg="mod">
          <ac:chgData name="Zeno Leung" userId="a08ca5a1-307c-496d-ab60-1a1000b53ffc" providerId="ADAL" clId="{23415A93-2870-E043-9AA1-5A20BB612D6F}" dt="2024-10-06T16:34:53.077" v="146" actId="27636"/>
          <ac:spMkLst>
            <pc:docMk/>
            <pc:sldMk cId="2366666086" sldId="769"/>
            <ac:spMk id="3" creationId="{B34028F4-B512-4569-9DEA-1960408CD9B4}"/>
          </ac:spMkLst>
        </pc:spChg>
      </pc:sldChg>
      <pc:sldChg chg="add del ord">
        <pc:chgData name="Zeno Leung" userId="a08ca5a1-307c-496d-ab60-1a1000b53ffc" providerId="ADAL" clId="{23415A93-2870-E043-9AA1-5A20BB612D6F}" dt="2024-10-06T16:35:15.314" v="149" actId="2696"/>
        <pc:sldMkLst>
          <pc:docMk/>
          <pc:sldMk cId="123362373" sldId="771"/>
        </pc:sldMkLst>
      </pc:sldChg>
      <pc:sldChg chg="modSp mod">
        <pc:chgData name="Zeno Leung" userId="a08ca5a1-307c-496d-ab60-1a1000b53ffc" providerId="ADAL" clId="{23415A93-2870-E043-9AA1-5A20BB612D6F}" dt="2024-10-07T09:31:32.825" v="291" actId="6549"/>
        <pc:sldMkLst>
          <pc:docMk/>
          <pc:sldMk cId="1847794538" sldId="773"/>
        </pc:sldMkLst>
        <pc:spChg chg="mod">
          <ac:chgData name="Zeno Leung" userId="a08ca5a1-307c-496d-ab60-1a1000b53ffc" providerId="ADAL" clId="{23415A93-2870-E043-9AA1-5A20BB612D6F}" dt="2024-10-07T09:31:14.709" v="267" actId="27636"/>
          <ac:spMkLst>
            <pc:docMk/>
            <pc:sldMk cId="1847794538" sldId="773"/>
            <ac:spMk id="2" creationId="{14372925-440D-4DE1-8106-A8B58A564BFE}"/>
          </ac:spMkLst>
        </pc:spChg>
        <pc:spChg chg="mod">
          <ac:chgData name="Zeno Leung" userId="a08ca5a1-307c-496d-ab60-1a1000b53ffc" providerId="ADAL" clId="{23415A93-2870-E043-9AA1-5A20BB612D6F}" dt="2024-10-07T09:31:32.825" v="291" actId="6549"/>
          <ac:spMkLst>
            <pc:docMk/>
            <pc:sldMk cId="1847794538" sldId="773"/>
            <ac:spMk id="3" creationId="{44915268-A752-4460-91D9-7ED80CFDED67}"/>
          </ac:spMkLst>
        </pc:spChg>
      </pc:sldChg>
      <pc:sldChg chg="modSp mod ord">
        <pc:chgData name="Zeno Leung" userId="a08ca5a1-307c-496d-ab60-1a1000b53ffc" providerId="ADAL" clId="{23415A93-2870-E043-9AA1-5A20BB612D6F}" dt="2024-10-07T09:29:39.778" v="258" actId="2"/>
        <pc:sldMkLst>
          <pc:docMk/>
          <pc:sldMk cId="3736737377" sldId="774"/>
        </pc:sldMkLst>
        <pc:spChg chg="mod">
          <ac:chgData name="Zeno Leung" userId="a08ca5a1-307c-496d-ab60-1a1000b53ffc" providerId="ADAL" clId="{23415A93-2870-E043-9AA1-5A20BB612D6F}" dt="2024-10-06T16:35:37.440" v="183" actId="27636"/>
          <ac:spMkLst>
            <pc:docMk/>
            <pc:sldMk cId="3736737377" sldId="774"/>
            <ac:spMk id="2" creationId="{3728B668-449F-419F-9222-F69C9B81EB04}"/>
          </ac:spMkLst>
        </pc:spChg>
        <pc:spChg chg="mod">
          <ac:chgData name="Zeno Leung" userId="a08ca5a1-307c-496d-ab60-1a1000b53ffc" providerId="ADAL" clId="{23415A93-2870-E043-9AA1-5A20BB612D6F}" dt="2024-10-06T16:35:46.800" v="184" actId="1076"/>
          <ac:spMkLst>
            <pc:docMk/>
            <pc:sldMk cId="3736737377" sldId="774"/>
            <ac:spMk id="3" creationId="{C196CE20-2B45-6A28-C1CF-1AEF01B43DA6}"/>
          </ac:spMkLst>
        </pc:spChg>
        <pc:graphicFrameChg chg="modGraphic">
          <ac:chgData name="Zeno Leung" userId="a08ca5a1-307c-496d-ab60-1a1000b53ffc" providerId="ADAL" clId="{23415A93-2870-E043-9AA1-5A20BB612D6F}" dt="2024-10-07T09:29:39.778" v="258" actId="2"/>
          <ac:graphicFrameMkLst>
            <pc:docMk/>
            <pc:sldMk cId="3736737377" sldId="774"/>
            <ac:graphicFrameMk id="4" creationId="{F6B59AC5-F2D8-44A2-8E58-02E961710529}"/>
          </ac:graphicFrameMkLst>
        </pc:graphicFrameChg>
      </pc:sldChg>
      <pc:sldChg chg="del">
        <pc:chgData name="Zeno Leung" userId="a08ca5a1-307c-496d-ab60-1a1000b53ffc" providerId="ADAL" clId="{23415A93-2870-E043-9AA1-5A20BB612D6F}" dt="2024-10-06T16:17:38.723" v="14" actId="2696"/>
        <pc:sldMkLst>
          <pc:docMk/>
          <pc:sldMk cId="3075875784" sldId="779"/>
        </pc:sldMkLst>
      </pc:sldChg>
      <pc:sldChg chg="modSp mod">
        <pc:chgData name="Zeno Leung" userId="a08ca5a1-307c-496d-ab60-1a1000b53ffc" providerId="ADAL" clId="{23415A93-2870-E043-9AA1-5A20BB612D6F}" dt="2024-10-07T09:48:41.400" v="526" actId="20577"/>
        <pc:sldMkLst>
          <pc:docMk/>
          <pc:sldMk cId="2846564967" sldId="783"/>
        </pc:sldMkLst>
        <pc:spChg chg="mod">
          <ac:chgData name="Zeno Leung" userId="a08ca5a1-307c-496d-ab60-1a1000b53ffc" providerId="ADAL" clId="{23415A93-2870-E043-9AA1-5A20BB612D6F}" dt="2024-10-07T09:48:41.400" v="526" actId="20577"/>
          <ac:spMkLst>
            <pc:docMk/>
            <pc:sldMk cId="2846564967" sldId="783"/>
            <ac:spMk id="3" creationId="{658FA5B2-16A1-42B7-99CD-E05FCB7B5469}"/>
          </ac:spMkLst>
        </pc:spChg>
      </pc:sldChg>
      <pc:sldChg chg="del">
        <pc:chgData name="Zeno Leung" userId="a08ca5a1-307c-496d-ab60-1a1000b53ffc" providerId="ADAL" clId="{23415A93-2870-E043-9AA1-5A20BB612D6F}" dt="2024-10-07T09:47:03.318" v="466" actId="2696"/>
        <pc:sldMkLst>
          <pc:docMk/>
          <pc:sldMk cId="3909096755" sldId="785"/>
        </pc:sldMkLst>
      </pc:sldChg>
      <pc:sldChg chg="addSp modSp mod modAnim">
        <pc:chgData name="Zeno Leung" userId="a08ca5a1-307c-496d-ab60-1a1000b53ffc" providerId="ADAL" clId="{23415A93-2870-E043-9AA1-5A20BB612D6F}" dt="2024-10-07T09:44:48.570" v="454"/>
        <pc:sldMkLst>
          <pc:docMk/>
          <pc:sldMk cId="2148557759" sldId="794"/>
        </pc:sldMkLst>
        <pc:spChg chg="add mod">
          <ac:chgData name="Zeno Leung" userId="a08ca5a1-307c-496d-ab60-1a1000b53ffc" providerId="ADAL" clId="{23415A93-2870-E043-9AA1-5A20BB612D6F}" dt="2024-10-07T09:44:09.880" v="427" actId="207"/>
          <ac:spMkLst>
            <pc:docMk/>
            <pc:sldMk cId="2148557759" sldId="794"/>
            <ac:spMk id="4" creationId="{4D03A9DB-8D83-D80E-865B-5DADD710F725}"/>
          </ac:spMkLst>
        </pc:spChg>
        <pc:spChg chg="add mod">
          <ac:chgData name="Zeno Leung" userId="a08ca5a1-307c-496d-ab60-1a1000b53ffc" providerId="ADAL" clId="{23415A93-2870-E043-9AA1-5A20BB612D6F}" dt="2024-10-07T09:44:38.570" v="452" actId="6549"/>
          <ac:spMkLst>
            <pc:docMk/>
            <pc:sldMk cId="2148557759" sldId="794"/>
            <ac:spMk id="5" creationId="{9A080404-3A02-64D4-D830-B756144221AF}"/>
          </ac:spMkLst>
        </pc:spChg>
      </pc:sldChg>
      <pc:sldChg chg="modSp mod">
        <pc:chgData name="Zeno Leung" userId="a08ca5a1-307c-496d-ab60-1a1000b53ffc" providerId="ADAL" clId="{23415A93-2870-E043-9AA1-5A20BB612D6F}" dt="2024-10-07T09:51:11.821" v="538" actId="114"/>
        <pc:sldMkLst>
          <pc:docMk/>
          <pc:sldMk cId="3467832196" sldId="796"/>
        </pc:sldMkLst>
        <pc:graphicFrameChg chg="modGraphic">
          <ac:chgData name="Zeno Leung" userId="a08ca5a1-307c-496d-ab60-1a1000b53ffc" providerId="ADAL" clId="{23415A93-2870-E043-9AA1-5A20BB612D6F}" dt="2024-10-07T09:51:11.821" v="538" actId="114"/>
          <ac:graphicFrameMkLst>
            <pc:docMk/>
            <pc:sldMk cId="3467832196" sldId="796"/>
            <ac:graphicFrameMk id="4" creationId="{8E20E0F5-37A0-4C62-9C6B-330AFAFE20DC}"/>
          </ac:graphicFrameMkLst>
        </pc:graphicFrameChg>
      </pc:sldChg>
      <pc:sldChg chg="del">
        <pc:chgData name="Zeno Leung" userId="a08ca5a1-307c-496d-ab60-1a1000b53ffc" providerId="ADAL" clId="{23415A93-2870-E043-9AA1-5A20BB612D6F}" dt="2024-10-07T09:56:30.266" v="564" actId="2696"/>
        <pc:sldMkLst>
          <pc:docMk/>
          <pc:sldMk cId="2420706409" sldId="797"/>
        </pc:sldMkLst>
      </pc:sldChg>
      <pc:sldChg chg="modSp del mod">
        <pc:chgData name="Zeno Leung" userId="a08ca5a1-307c-496d-ab60-1a1000b53ffc" providerId="ADAL" clId="{23415A93-2870-E043-9AA1-5A20BB612D6F}" dt="2024-10-07T09:42:59.481" v="411" actId="2696"/>
        <pc:sldMkLst>
          <pc:docMk/>
          <pc:sldMk cId="2898134941" sldId="800"/>
        </pc:sldMkLst>
        <pc:spChg chg="mod">
          <ac:chgData name="Zeno Leung" userId="a08ca5a1-307c-496d-ab60-1a1000b53ffc" providerId="ADAL" clId="{23415A93-2870-E043-9AA1-5A20BB612D6F}" dt="2024-10-07T09:34:34.059" v="356" actId="1037"/>
          <ac:spMkLst>
            <pc:docMk/>
            <pc:sldMk cId="2898134941" sldId="800"/>
            <ac:spMk id="2" creationId="{D07FE18E-554B-4CD9-8215-EEF4FCDC763F}"/>
          </ac:spMkLst>
        </pc:spChg>
      </pc:sldChg>
      <pc:sldChg chg="del">
        <pc:chgData name="Zeno Leung" userId="a08ca5a1-307c-496d-ab60-1a1000b53ffc" providerId="ADAL" clId="{23415A93-2870-E043-9AA1-5A20BB612D6F}" dt="2024-10-07T09:34:36.713" v="357" actId="2696"/>
        <pc:sldMkLst>
          <pc:docMk/>
          <pc:sldMk cId="2452822983" sldId="801"/>
        </pc:sldMkLst>
      </pc:sldChg>
      <pc:sldChg chg="modSp mod">
        <pc:chgData name="Zeno Leung" userId="a08ca5a1-307c-496d-ab60-1a1000b53ffc" providerId="ADAL" clId="{23415A93-2870-E043-9AA1-5A20BB612D6F}" dt="2024-10-07T09:33:24.525" v="315" actId="114"/>
        <pc:sldMkLst>
          <pc:docMk/>
          <pc:sldMk cId="3988991448" sldId="802"/>
        </pc:sldMkLst>
        <pc:spChg chg="mod">
          <ac:chgData name="Zeno Leung" userId="a08ca5a1-307c-496d-ab60-1a1000b53ffc" providerId="ADAL" clId="{23415A93-2870-E043-9AA1-5A20BB612D6F}" dt="2024-10-07T09:32:31.547" v="308" actId="6549"/>
          <ac:spMkLst>
            <pc:docMk/>
            <pc:sldMk cId="3988991448" sldId="802"/>
            <ac:spMk id="2" creationId="{5C48F34C-4B34-46E9-B1F9-98E187A40926}"/>
          </ac:spMkLst>
        </pc:spChg>
        <pc:spChg chg="mod">
          <ac:chgData name="Zeno Leung" userId="a08ca5a1-307c-496d-ab60-1a1000b53ffc" providerId="ADAL" clId="{23415A93-2870-E043-9AA1-5A20BB612D6F}" dt="2024-10-07T09:33:24.525" v="315" actId="114"/>
          <ac:spMkLst>
            <pc:docMk/>
            <pc:sldMk cId="3988991448" sldId="802"/>
            <ac:spMk id="3" creationId="{92C0CD84-F6F2-4402-B8B2-2B69DC396A59}"/>
          </ac:spMkLst>
        </pc:spChg>
      </pc:sldChg>
      <pc:sldChg chg="modSp mod">
        <pc:chgData name="Zeno Leung" userId="a08ca5a1-307c-496d-ab60-1a1000b53ffc" providerId="ADAL" clId="{23415A93-2870-E043-9AA1-5A20BB612D6F}" dt="2024-10-07T09:56:49.374" v="572" actId="6549"/>
        <pc:sldMkLst>
          <pc:docMk/>
          <pc:sldMk cId="308921339" sldId="807"/>
        </pc:sldMkLst>
        <pc:spChg chg="mod">
          <ac:chgData name="Zeno Leung" userId="a08ca5a1-307c-496d-ab60-1a1000b53ffc" providerId="ADAL" clId="{23415A93-2870-E043-9AA1-5A20BB612D6F}" dt="2024-10-07T09:56:49.374" v="572" actId="6549"/>
          <ac:spMkLst>
            <pc:docMk/>
            <pc:sldMk cId="308921339" sldId="807"/>
            <ac:spMk id="2" creationId="{27F57905-FBEA-4CE8-B0C2-F4E0A57D0463}"/>
          </ac:spMkLst>
        </pc:spChg>
      </pc:sldChg>
      <pc:sldChg chg="del">
        <pc:chgData name="Zeno Leung" userId="a08ca5a1-307c-496d-ab60-1a1000b53ffc" providerId="ADAL" clId="{23415A93-2870-E043-9AA1-5A20BB612D6F}" dt="2024-10-07T09:33:40.594" v="316" actId="2696"/>
        <pc:sldMkLst>
          <pc:docMk/>
          <pc:sldMk cId="850215379" sldId="827"/>
        </pc:sldMkLst>
      </pc:sldChg>
      <pc:sldChg chg="modSp mod">
        <pc:chgData name="Zeno Leung" userId="a08ca5a1-307c-496d-ab60-1a1000b53ffc" providerId="ADAL" clId="{23415A93-2870-E043-9AA1-5A20BB612D6F}" dt="2024-10-07T09:33:20.780" v="314" actId="114"/>
        <pc:sldMkLst>
          <pc:docMk/>
          <pc:sldMk cId="3852248926" sldId="828"/>
        </pc:sldMkLst>
        <pc:spChg chg="mod">
          <ac:chgData name="Zeno Leung" userId="a08ca5a1-307c-496d-ab60-1a1000b53ffc" providerId="ADAL" clId="{23415A93-2870-E043-9AA1-5A20BB612D6F}" dt="2024-10-07T09:32:45.153" v="309" actId="6549"/>
          <ac:spMkLst>
            <pc:docMk/>
            <pc:sldMk cId="3852248926" sldId="828"/>
            <ac:spMk id="2" creationId="{7CC33DEB-F753-452C-B16F-2705FF4FB11B}"/>
          </ac:spMkLst>
        </pc:spChg>
        <pc:spChg chg="mod">
          <ac:chgData name="Zeno Leung" userId="a08ca5a1-307c-496d-ab60-1a1000b53ffc" providerId="ADAL" clId="{23415A93-2870-E043-9AA1-5A20BB612D6F}" dt="2024-10-07T09:33:20.780" v="314" actId="114"/>
          <ac:spMkLst>
            <pc:docMk/>
            <pc:sldMk cId="3852248926" sldId="828"/>
            <ac:spMk id="3" creationId="{8670DD4A-F261-4FC0-ACF5-2CD1EE983E53}"/>
          </ac:spMkLst>
        </pc:spChg>
      </pc:sldChg>
      <pc:sldChg chg="addSp delSp modSp del mod">
        <pc:chgData name="Zeno Leung" userId="a08ca5a1-307c-496d-ab60-1a1000b53ffc" providerId="ADAL" clId="{23415A93-2870-E043-9AA1-5A20BB612D6F}" dt="2024-10-07T10:11:23.046" v="703" actId="2696"/>
        <pc:sldMkLst>
          <pc:docMk/>
          <pc:sldMk cId="1858947243" sldId="845"/>
        </pc:sldMkLst>
        <pc:spChg chg="add del mod">
          <ac:chgData name="Zeno Leung" userId="a08ca5a1-307c-496d-ab60-1a1000b53ffc" providerId="ADAL" clId="{23415A93-2870-E043-9AA1-5A20BB612D6F}" dt="2024-10-07T10:10:06.279" v="697"/>
          <ac:spMkLst>
            <pc:docMk/>
            <pc:sldMk cId="1858947243" sldId="845"/>
            <ac:spMk id="5" creationId="{530BE88C-A6B9-4FB3-DB16-1CE9EDE84321}"/>
          </ac:spMkLst>
        </pc:spChg>
        <pc:graphicFrameChg chg="del mod modGraphic">
          <ac:chgData name="Zeno Leung" userId="a08ca5a1-307c-496d-ab60-1a1000b53ffc" providerId="ADAL" clId="{23415A93-2870-E043-9AA1-5A20BB612D6F}" dt="2024-10-07T10:10:03.552" v="696" actId="21"/>
          <ac:graphicFrameMkLst>
            <pc:docMk/>
            <pc:sldMk cId="1858947243" sldId="845"/>
            <ac:graphicFrameMk id="4" creationId="{A736A9D0-543A-4BEC-9EE4-09ED850F069E}"/>
          </ac:graphicFrameMkLst>
        </pc:graphicFrameChg>
        <pc:graphicFrameChg chg="add mod">
          <ac:chgData name="Zeno Leung" userId="a08ca5a1-307c-496d-ab60-1a1000b53ffc" providerId="ADAL" clId="{23415A93-2870-E043-9AA1-5A20BB612D6F}" dt="2024-10-07T10:10:06.279" v="697"/>
          <ac:graphicFrameMkLst>
            <pc:docMk/>
            <pc:sldMk cId="1858947243" sldId="845"/>
            <ac:graphicFrameMk id="6" creationId="{7B2E1459-5AB6-755C-91ED-265140E1386F}"/>
          </ac:graphicFrameMkLst>
        </pc:graphicFrameChg>
      </pc:sldChg>
      <pc:sldChg chg="ord">
        <pc:chgData name="Zeno Leung" userId="a08ca5a1-307c-496d-ab60-1a1000b53ffc" providerId="ADAL" clId="{23415A93-2870-E043-9AA1-5A20BB612D6F}" dt="2024-10-07T10:08:16.787" v="691" actId="20578"/>
        <pc:sldMkLst>
          <pc:docMk/>
          <pc:sldMk cId="3881622400" sldId="847"/>
        </pc:sldMkLst>
      </pc:sldChg>
      <pc:sldChg chg="modSp del mod">
        <pc:chgData name="Zeno Leung" userId="a08ca5a1-307c-496d-ab60-1a1000b53ffc" providerId="ADAL" clId="{23415A93-2870-E043-9AA1-5A20BB612D6F}" dt="2024-10-07T09:33:42.712" v="317" actId="2696"/>
        <pc:sldMkLst>
          <pc:docMk/>
          <pc:sldMk cId="531106547" sldId="858"/>
        </pc:sldMkLst>
        <pc:spChg chg="mod">
          <ac:chgData name="Zeno Leung" userId="a08ca5a1-307c-496d-ab60-1a1000b53ffc" providerId="ADAL" clId="{23415A93-2870-E043-9AA1-5A20BB612D6F}" dt="2024-10-06T15:34:50.090" v="13" actId="6549"/>
          <ac:spMkLst>
            <pc:docMk/>
            <pc:sldMk cId="531106547" sldId="858"/>
            <ac:spMk id="2" creationId="{4A999832-6198-45A1-515D-75C983DE990F}"/>
          </ac:spMkLst>
        </pc:spChg>
        <pc:spChg chg="mod">
          <ac:chgData name="Zeno Leung" userId="a08ca5a1-307c-496d-ab60-1a1000b53ffc" providerId="ADAL" clId="{23415A93-2870-E043-9AA1-5A20BB612D6F}" dt="2024-10-06T15:34:25.931" v="11" actId="6549"/>
          <ac:spMkLst>
            <pc:docMk/>
            <pc:sldMk cId="531106547" sldId="858"/>
            <ac:spMk id="3" creationId="{40B90654-B03D-DF8B-C620-9960316A7018}"/>
          </ac:spMkLst>
        </pc:spChg>
      </pc:sldChg>
      <pc:sldChg chg="del">
        <pc:chgData name="Zeno Leung" userId="a08ca5a1-307c-496d-ab60-1a1000b53ffc" providerId="ADAL" clId="{23415A93-2870-E043-9AA1-5A20BB612D6F}" dt="2024-10-07T09:45:43.674" v="455" actId="2696"/>
        <pc:sldMkLst>
          <pc:docMk/>
          <pc:sldMk cId="9887421" sldId="859"/>
        </pc:sldMkLst>
      </pc:sldChg>
      <pc:sldChg chg="addSp delSp modSp mod modClrScheme chgLayout">
        <pc:chgData name="Zeno Leung" userId="a08ca5a1-307c-496d-ab60-1a1000b53ffc" providerId="ADAL" clId="{23415A93-2870-E043-9AA1-5A20BB612D6F}" dt="2024-10-07T10:06:48.364" v="690" actId="1076"/>
        <pc:sldMkLst>
          <pc:docMk/>
          <pc:sldMk cId="1844253160" sldId="860"/>
        </pc:sldMkLst>
        <pc:spChg chg="mod">
          <ac:chgData name="Zeno Leung" userId="a08ca5a1-307c-496d-ab60-1a1000b53ffc" providerId="ADAL" clId="{23415A93-2870-E043-9AA1-5A20BB612D6F}" dt="2024-10-07T10:03:38.110" v="600" actId="6549"/>
          <ac:spMkLst>
            <pc:docMk/>
            <pc:sldMk cId="1844253160" sldId="860"/>
            <ac:spMk id="2" creationId="{7EE8C82D-B301-1D67-5AAE-E7C1C40A237B}"/>
          </ac:spMkLst>
        </pc:spChg>
        <pc:spChg chg="del mod">
          <ac:chgData name="Zeno Leung" userId="a08ca5a1-307c-496d-ab60-1a1000b53ffc" providerId="ADAL" clId="{23415A93-2870-E043-9AA1-5A20BB612D6F}" dt="2024-10-07T10:06:33.017" v="687" actId="478"/>
          <ac:spMkLst>
            <pc:docMk/>
            <pc:sldMk cId="1844253160" sldId="860"/>
            <ac:spMk id="3" creationId="{8B3EBAA9-27B2-06F4-6FF4-710FDFD28AA3}"/>
          </ac:spMkLst>
        </pc:spChg>
        <pc:spChg chg="add del mod">
          <ac:chgData name="Zeno Leung" userId="a08ca5a1-307c-496d-ab60-1a1000b53ffc" providerId="ADAL" clId="{23415A93-2870-E043-9AA1-5A20BB612D6F}" dt="2024-10-07T10:06:36.117" v="688" actId="478"/>
          <ac:spMkLst>
            <pc:docMk/>
            <pc:sldMk cId="1844253160" sldId="860"/>
            <ac:spMk id="7" creationId="{B213610E-918A-87F3-01A7-EA459DDBEC7E}"/>
          </ac:spMkLst>
        </pc:spChg>
        <pc:graphicFrameChg chg="add del">
          <ac:chgData name="Zeno Leung" userId="a08ca5a1-307c-496d-ab60-1a1000b53ffc" providerId="ADAL" clId="{23415A93-2870-E043-9AA1-5A20BB612D6F}" dt="2024-10-07T10:04:11.759" v="602" actId="3680"/>
          <ac:graphicFrameMkLst>
            <pc:docMk/>
            <pc:sldMk cId="1844253160" sldId="860"/>
            <ac:graphicFrameMk id="4" creationId="{7288FB5E-533C-08FB-4488-11ADC3760890}"/>
          </ac:graphicFrameMkLst>
        </pc:graphicFrameChg>
        <pc:graphicFrameChg chg="add mod modGraphic">
          <ac:chgData name="Zeno Leung" userId="a08ca5a1-307c-496d-ab60-1a1000b53ffc" providerId="ADAL" clId="{23415A93-2870-E043-9AA1-5A20BB612D6F}" dt="2024-10-07T10:06:44.343" v="689" actId="1076"/>
          <ac:graphicFrameMkLst>
            <pc:docMk/>
            <pc:sldMk cId="1844253160" sldId="860"/>
            <ac:graphicFrameMk id="5" creationId="{562618A8-5368-31B1-F5ED-E22F674DFE55}"/>
          </ac:graphicFrameMkLst>
        </pc:graphicFrameChg>
        <pc:picChg chg="add mod">
          <ac:chgData name="Zeno Leung" userId="a08ca5a1-307c-496d-ab60-1a1000b53ffc" providerId="ADAL" clId="{23415A93-2870-E043-9AA1-5A20BB612D6F}" dt="2024-10-07T10:06:48.364" v="690" actId="1076"/>
          <ac:picMkLst>
            <pc:docMk/>
            <pc:sldMk cId="1844253160" sldId="860"/>
            <ac:picMk id="3074" creationId="{382FD6FE-07ED-2627-9DD5-B14B14CC1985}"/>
          </ac:picMkLst>
        </pc:picChg>
      </pc:sldChg>
      <pc:sldChg chg="addSp delSp new del mod">
        <pc:chgData name="Zeno Leung" userId="a08ca5a1-307c-496d-ab60-1a1000b53ffc" providerId="ADAL" clId="{23415A93-2870-E043-9AA1-5A20BB612D6F}" dt="2024-10-06T16:29:22.910" v="81" actId="2696"/>
        <pc:sldMkLst>
          <pc:docMk/>
          <pc:sldMk cId="2247373369" sldId="861"/>
        </pc:sldMkLst>
        <pc:spChg chg="del">
          <ac:chgData name="Zeno Leung" userId="a08ca5a1-307c-496d-ab60-1a1000b53ffc" providerId="ADAL" clId="{23415A93-2870-E043-9AA1-5A20BB612D6F}" dt="2024-10-06T16:20:51.700" v="18" actId="478"/>
          <ac:spMkLst>
            <pc:docMk/>
            <pc:sldMk cId="2247373369" sldId="861"/>
            <ac:spMk id="3" creationId="{B4727A38-6BE3-39FE-BEB6-7412772F84E9}"/>
          </ac:spMkLst>
        </pc:spChg>
        <pc:picChg chg="add">
          <ac:chgData name="Zeno Leung" userId="a08ca5a1-307c-496d-ab60-1a1000b53ffc" providerId="ADAL" clId="{23415A93-2870-E043-9AA1-5A20BB612D6F}" dt="2024-10-06T16:20:54.312" v="19"/>
          <ac:picMkLst>
            <pc:docMk/>
            <pc:sldMk cId="2247373369" sldId="861"/>
            <ac:picMk id="1026" creationId="{F4F7B18B-19B2-A4FF-881F-A34D5583E745}"/>
          </ac:picMkLst>
        </pc:picChg>
      </pc:sldChg>
      <pc:sldChg chg="addSp delSp modSp new mod modClrScheme chgLayout">
        <pc:chgData name="Zeno Leung" userId="a08ca5a1-307c-496d-ab60-1a1000b53ffc" providerId="ADAL" clId="{23415A93-2870-E043-9AA1-5A20BB612D6F}" dt="2024-10-07T09:42:56.646" v="410" actId="1037"/>
        <pc:sldMkLst>
          <pc:docMk/>
          <pc:sldMk cId="3199357507" sldId="861"/>
        </pc:sldMkLst>
        <pc:spChg chg="del">
          <ac:chgData name="Zeno Leung" userId="a08ca5a1-307c-496d-ab60-1a1000b53ffc" providerId="ADAL" clId="{23415A93-2870-E043-9AA1-5A20BB612D6F}" dt="2024-10-07T09:40:04.094" v="360" actId="26606"/>
          <ac:spMkLst>
            <pc:docMk/>
            <pc:sldMk cId="3199357507" sldId="861"/>
            <ac:spMk id="2" creationId="{3C0D96EB-6BAE-B44B-CA37-74A17E173253}"/>
          </ac:spMkLst>
        </pc:spChg>
        <pc:spChg chg="del">
          <ac:chgData name="Zeno Leung" userId="a08ca5a1-307c-496d-ab60-1a1000b53ffc" providerId="ADAL" clId="{23415A93-2870-E043-9AA1-5A20BB612D6F}" dt="2024-10-07T09:39:59.576" v="359"/>
          <ac:spMkLst>
            <pc:docMk/>
            <pc:sldMk cId="3199357507" sldId="861"/>
            <ac:spMk id="3" creationId="{12FB1E74-0400-EEC3-48B7-123B3C9BA704}"/>
          </ac:spMkLst>
        </pc:spChg>
        <pc:spChg chg="add mod">
          <ac:chgData name="Zeno Leung" userId="a08ca5a1-307c-496d-ab60-1a1000b53ffc" providerId="ADAL" clId="{23415A93-2870-E043-9AA1-5A20BB612D6F}" dt="2024-10-07T09:41:19.542" v="385" actId="1076"/>
          <ac:spMkLst>
            <pc:docMk/>
            <pc:sldMk cId="3199357507" sldId="861"/>
            <ac:spMk id="4" creationId="{48026ADE-DD55-55CA-06B2-62EF9434E6FB}"/>
          </ac:spMkLst>
        </pc:spChg>
        <pc:spChg chg="add mod">
          <ac:chgData name="Zeno Leung" userId="a08ca5a1-307c-496d-ab60-1a1000b53ffc" providerId="ADAL" clId="{23415A93-2870-E043-9AA1-5A20BB612D6F}" dt="2024-10-07T09:42:30.898" v="399" actId="14100"/>
          <ac:spMkLst>
            <pc:docMk/>
            <pc:sldMk cId="3199357507" sldId="861"/>
            <ac:spMk id="1031" creationId="{F42C6779-33C0-CEF8-85D3-4368744B1B75}"/>
          </ac:spMkLst>
        </pc:spChg>
        <pc:spChg chg="add mod">
          <ac:chgData name="Zeno Leung" userId="a08ca5a1-307c-496d-ab60-1a1000b53ffc" providerId="ADAL" clId="{23415A93-2870-E043-9AA1-5A20BB612D6F}" dt="2024-10-07T09:42:56.646" v="410" actId="1037"/>
          <ac:spMkLst>
            <pc:docMk/>
            <pc:sldMk cId="3199357507" sldId="861"/>
            <ac:spMk id="1033" creationId="{BEF875D5-271C-41C3-BA7C-C12A5E6EA769}"/>
          </ac:spMkLst>
        </pc:spChg>
        <pc:picChg chg="add mod">
          <ac:chgData name="Zeno Leung" userId="a08ca5a1-307c-496d-ab60-1a1000b53ffc" providerId="ADAL" clId="{23415A93-2870-E043-9AA1-5A20BB612D6F}" dt="2024-10-07T09:42:40.455" v="406" actId="1038"/>
          <ac:picMkLst>
            <pc:docMk/>
            <pc:sldMk cId="3199357507" sldId="861"/>
            <ac:picMk id="1026" creationId="{A4A9732D-F1A7-D9B2-03C7-29EB2D9F670B}"/>
          </ac:picMkLst>
        </pc:picChg>
      </pc:sldChg>
      <pc:sldChg chg="addSp delSp modSp new mod modClrScheme modAnim chgLayout">
        <pc:chgData name="Zeno Leung" userId="a08ca5a1-307c-496d-ab60-1a1000b53ffc" providerId="ADAL" clId="{23415A93-2870-E043-9AA1-5A20BB612D6F}" dt="2024-10-07T09:56:12.982" v="563" actId="1076"/>
        <pc:sldMkLst>
          <pc:docMk/>
          <pc:sldMk cId="3797178072" sldId="862"/>
        </pc:sldMkLst>
        <pc:spChg chg="mod">
          <ac:chgData name="Zeno Leung" userId="a08ca5a1-307c-496d-ab60-1a1000b53ffc" providerId="ADAL" clId="{23415A93-2870-E043-9AA1-5A20BB612D6F}" dt="2024-10-07T09:54:56.261" v="553" actId="26606"/>
          <ac:spMkLst>
            <pc:docMk/>
            <pc:sldMk cId="3797178072" sldId="862"/>
            <ac:spMk id="2" creationId="{97655573-5D8C-C304-7522-0CDF7008875F}"/>
          </ac:spMkLst>
        </pc:spChg>
        <pc:spChg chg="del">
          <ac:chgData name="Zeno Leung" userId="a08ca5a1-307c-496d-ab60-1a1000b53ffc" providerId="ADAL" clId="{23415A93-2870-E043-9AA1-5A20BB612D6F}" dt="2024-10-07T09:54:56.261" v="553" actId="26606"/>
          <ac:spMkLst>
            <pc:docMk/>
            <pc:sldMk cId="3797178072" sldId="862"/>
            <ac:spMk id="3" creationId="{D697D858-8C84-A9B8-C20F-94268C071AE6}"/>
          </ac:spMkLst>
        </pc:spChg>
        <pc:spChg chg="add del mod">
          <ac:chgData name="Zeno Leung" userId="a08ca5a1-307c-496d-ab60-1a1000b53ffc" providerId="ADAL" clId="{23415A93-2870-E043-9AA1-5A20BB612D6F}" dt="2024-10-07T09:55:49.282" v="554"/>
          <ac:spMkLst>
            <pc:docMk/>
            <pc:sldMk cId="3797178072" sldId="862"/>
            <ac:spMk id="2055" creationId="{60A32332-82F5-A213-7923-33A4B26365AE}"/>
          </ac:spMkLst>
        </pc:spChg>
        <pc:picChg chg="add mod">
          <ac:chgData name="Zeno Leung" userId="a08ca5a1-307c-496d-ab60-1a1000b53ffc" providerId="ADAL" clId="{23415A93-2870-E043-9AA1-5A20BB612D6F}" dt="2024-10-07T09:56:10.250" v="562" actId="1076"/>
          <ac:picMkLst>
            <pc:docMk/>
            <pc:sldMk cId="3797178072" sldId="862"/>
            <ac:picMk id="4" creationId="{28DCA211-2B6F-6967-78BB-AE91FE55C485}"/>
          </ac:picMkLst>
        </pc:picChg>
        <pc:picChg chg="add mod">
          <ac:chgData name="Zeno Leung" userId="a08ca5a1-307c-496d-ab60-1a1000b53ffc" providerId="ADAL" clId="{23415A93-2870-E043-9AA1-5A20BB612D6F}" dt="2024-10-07T09:56:12.982" v="563" actId="1076"/>
          <ac:picMkLst>
            <pc:docMk/>
            <pc:sldMk cId="3797178072" sldId="862"/>
            <ac:picMk id="2050" creationId="{EC291171-EEE7-7B31-9E25-1D546C3446FA}"/>
          </ac:picMkLst>
        </pc:picChg>
      </pc:sldChg>
      <pc:sldChg chg="addSp delSp modSp new mod">
        <pc:chgData name="Zeno Leung" userId="a08ca5a1-307c-496d-ab60-1a1000b53ffc" providerId="ADAL" clId="{23415A93-2870-E043-9AA1-5A20BB612D6F}" dt="2024-10-07T10:11:38.019" v="704" actId="255"/>
        <pc:sldMkLst>
          <pc:docMk/>
          <pc:sldMk cId="2504210456" sldId="863"/>
        </pc:sldMkLst>
        <pc:spChg chg="mod">
          <ac:chgData name="Zeno Leung" userId="a08ca5a1-307c-496d-ab60-1a1000b53ffc" providerId="ADAL" clId="{23415A93-2870-E043-9AA1-5A20BB612D6F}" dt="2024-10-07T10:11:18.545" v="702"/>
          <ac:spMkLst>
            <pc:docMk/>
            <pc:sldMk cId="2504210456" sldId="863"/>
            <ac:spMk id="2" creationId="{B6826771-27D5-E94C-D4FF-51AB6ECDE45B}"/>
          </ac:spMkLst>
        </pc:spChg>
        <pc:spChg chg="del">
          <ac:chgData name="Zeno Leung" userId="a08ca5a1-307c-496d-ab60-1a1000b53ffc" providerId="ADAL" clId="{23415A93-2870-E043-9AA1-5A20BB612D6F}" dt="2024-10-07T10:10:52.574" v="699" actId="3680"/>
          <ac:spMkLst>
            <pc:docMk/>
            <pc:sldMk cId="2504210456" sldId="863"/>
            <ac:spMk id="3" creationId="{C34BE4DD-38ED-5CE2-AAA0-D36363BE17F8}"/>
          </ac:spMkLst>
        </pc:spChg>
        <pc:graphicFrameChg chg="add mod ord modGraphic">
          <ac:chgData name="Zeno Leung" userId="a08ca5a1-307c-496d-ab60-1a1000b53ffc" providerId="ADAL" clId="{23415A93-2870-E043-9AA1-5A20BB612D6F}" dt="2024-10-07T10:11:38.019" v="704" actId="255"/>
          <ac:graphicFrameMkLst>
            <pc:docMk/>
            <pc:sldMk cId="2504210456" sldId="863"/>
            <ac:graphicFrameMk id="4" creationId="{0524245E-1551-278C-8081-3E6BDFA11AD6}"/>
          </ac:graphicFrameMkLst>
        </pc:graphicFrameChg>
      </pc:sldChg>
    </pc:docChg>
  </pc:docChgLst>
  <pc:docChgLst>
    <pc:chgData name="Zeno Leung" userId="S::z.leung@uwtsd.ac.uk::a08ca5a1-307c-496d-ab60-1a1000b53ffc" providerId="AD" clId="Web-{306FE025-5233-CA32-02A9-26F4199E24FD}"/>
    <pc:docChg chg="addSld delSld modSld sldOrd">
      <pc:chgData name="Zeno Leung" userId="S::z.leung@uwtsd.ac.uk::a08ca5a1-307c-496d-ab60-1a1000b53ffc" providerId="AD" clId="Web-{306FE025-5233-CA32-02A9-26F4199E24FD}" dt="2024-03-18T14:22:54.785" v="502"/>
      <pc:docMkLst>
        <pc:docMk/>
      </pc:docMkLst>
      <pc:sldChg chg="modSp">
        <pc:chgData name="Zeno Leung" userId="S::z.leung@uwtsd.ac.uk::a08ca5a1-307c-496d-ab60-1a1000b53ffc" providerId="AD" clId="Web-{306FE025-5233-CA32-02A9-26F4199E24FD}" dt="2024-03-18T11:10:24.932" v="86" actId="20577"/>
        <pc:sldMkLst>
          <pc:docMk/>
          <pc:sldMk cId="1325800853" sldId="776"/>
        </pc:sldMkLst>
        <pc:spChg chg="mod">
          <ac:chgData name="Zeno Leung" userId="S::z.leung@uwtsd.ac.uk::a08ca5a1-307c-496d-ab60-1a1000b53ffc" providerId="AD" clId="Web-{306FE025-5233-CA32-02A9-26F4199E24FD}" dt="2024-03-18T11:10:24.932" v="86" actId="20577"/>
          <ac:spMkLst>
            <pc:docMk/>
            <pc:sldMk cId="1325800853" sldId="776"/>
            <ac:spMk id="3" creationId="{0F43F78E-5411-44CD-8E53-94B4F81232CF}"/>
          </ac:spMkLst>
        </pc:spChg>
      </pc:sldChg>
      <pc:sldChg chg="add del">
        <pc:chgData name="Zeno Leung" userId="S::z.leung@uwtsd.ac.uk::a08ca5a1-307c-496d-ab60-1a1000b53ffc" providerId="AD" clId="Web-{306FE025-5233-CA32-02A9-26F4199E24FD}" dt="2024-03-18T11:10:59.121" v="91"/>
        <pc:sldMkLst>
          <pc:docMk/>
          <pc:sldMk cId="3863687023" sldId="841"/>
        </pc:sldMkLst>
      </pc:sldChg>
      <pc:sldChg chg="add del">
        <pc:chgData name="Zeno Leung" userId="S::z.leung@uwtsd.ac.uk::a08ca5a1-307c-496d-ab60-1a1000b53ffc" providerId="AD" clId="Web-{306FE025-5233-CA32-02A9-26F4199E24FD}" dt="2024-03-18T11:11:22.997" v="93"/>
        <pc:sldMkLst>
          <pc:docMk/>
          <pc:sldMk cId="3476024046" sldId="842"/>
        </pc:sldMkLst>
      </pc:sldChg>
      <pc:sldChg chg="modSp add">
        <pc:chgData name="Zeno Leung" userId="S::z.leung@uwtsd.ac.uk::a08ca5a1-307c-496d-ab60-1a1000b53ffc" providerId="AD" clId="Web-{306FE025-5233-CA32-02A9-26F4199E24FD}" dt="2024-03-18T14:10:25.290" v="384" actId="20577"/>
        <pc:sldMkLst>
          <pc:docMk/>
          <pc:sldMk cId="507173928" sldId="844"/>
        </pc:sldMkLst>
        <pc:spChg chg="mod">
          <ac:chgData name="Zeno Leung" userId="S::z.leung@uwtsd.ac.uk::a08ca5a1-307c-496d-ab60-1a1000b53ffc" providerId="AD" clId="Web-{306FE025-5233-CA32-02A9-26F4199E24FD}" dt="2024-03-18T11:12:23.890" v="102" actId="20577"/>
          <ac:spMkLst>
            <pc:docMk/>
            <pc:sldMk cId="507173928" sldId="844"/>
            <ac:spMk id="2" creationId="{31701D4E-9DA8-44BE-B70E-933F96E6A2DC}"/>
          </ac:spMkLst>
        </pc:spChg>
        <pc:spChg chg="mod">
          <ac:chgData name="Zeno Leung" userId="S::z.leung@uwtsd.ac.uk::a08ca5a1-307c-496d-ab60-1a1000b53ffc" providerId="AD" clId="Web-{306FE025-5233-CA32-02A9-26F4199E24FD}" dt="2024-03-18T14:10:25.290" v="384" actId="20577"/>
          <ac:spMkLst>
            <pc:docMk/>
            <pc:sldMk cId="507173928" sldId="844"/>
            <ac:spMk id="3" creationId="{F547EA41-4851-4AF9-92B8-94EA64F4A9B2}"/>
          </ac:spMkLst>
        </pc:spChg>
      </pc:sldChg>
      <pc:sldChg chg="modSp add">
        <pc:chgData name="Zeno Leung" userId="S::z.leung@uwtsd.ac.uk::a08ca5a1-307c-496d-ab60-1a1000b53ffc" providerId="AD" clId="Web-{306FE025-5233-CA32-02A9-26F4199E24FD}" dt="2024-03-18T14:22:54.785" v="502"/>
        <pc:sldMkLst>
          <pc:docMk/>
          <pc:sldMk cId="1858947243" sldId="845"/>
        </pc:sldMkLst>
        <pc:spChg chg="mod">
          <ac:chgData name="Zeno Leung" userId="S::z.leung@uwtsd.ac.uk::a08ca5a1-307c-496d-ab60-1a1000b53ffc" providerId="AD" clId="Web-{306FE025-5233-CA32-02A9-26F4199E24FD}" dt="2024-03-18T14:18:34.292" v="449" actId="14100"/>
          <ac:spMkLst>
            <pc:docMk/>
            <pc:sldMk cId="1858947243" sldId="845"/>
            <ac:spMk id="2" creationId="{E53DACC3-7EAA-4A6B-8283-979A296EAFB0}"/>
          </ac:spMkLst>
        </pc:spChg>
        <pc:graphicFrameChg chg="mod modGraphic">
          <ac:chgData name="Zeno Leung" userId="S::z.leung@uwtsd.ac.uk::a08ca5a1-307c-496d-ab60-1a1000b53ffc" providerId="AD" clId="Web-{306FE025-5233-CA32-02A9-26F4199E24FD}" dt="2024-03-18T14:22:54.785" v="502"/>
          <ac:graphicFrameMkLst>
            <pc:docMk/>
            <pc:sldMk cId="1858947243" sldId="845"/>
            <ac:graphicFrameMk id="4" creationId="{A736A9D0-543A-4BEC-9EE4-09ED850F069E}"/>
          </ac:graphicFrameMkLst>
        </pc:graphicFrameChg>
      </pc:sldChg>
      <pc:sldChg chg="modSp add del ord">
        <pc:chgData name="Zeno Leung" userId="S::z.leung@uwtsd.ac.uk::a08ca5a1-307c-496d-ab60-1a1000b53ffc" providerId="AD" clId="Web-{306FE025-5233-CA32-02A9-26F4199E24FD}" dt="2024-03-18T11:24:26.430" v="289"/>
        <pc:sldMkLst>
          <pc:docMk/>
          <pc:sldMk cId="1690041248" sldId="846"/>
        </pc:sldMkLst>
        <pc:spChg chg="mod">
          <ac:chgData name="Zeno Leung" userId="S::z.leung@uwtsd.ac.uk::a08ca5a1-307c-496d-ab60-1a1000b53ffc" providerId="AD" clId="Web-{306FE025-5233-CA32-02A9-26F4199E24FD}" dt="2024-03-18T11:22:20.269" v="248" actId="20577"/>
          <ac:spMkLst>
            <pc:docMk/>
            <pc:sldMk cId="1690041248" sldId="846"/>
            <ac:spMk id="3" creationId="{81E80805-8C78-4D1B-8534-65E258152374}"/>
          </ac:spMkLst>
        </pc:spChg>
      </pc:sldChg>
      <pc:sldChg chg="addSp modSp add mod modClrScheme chgLayout">
        <pc:chgData name="Zeno Leung" userId="S::z.leung@uwtsd.ac.uk::a08ca5a1-307c-496d-ab60-1a1000b53ffc" providerId="AD" clId="Web-{306FE025-5233-CA32-02A9-26F4199E24FD}" dt="2024-03-18T14:16:57.382" v="427" actId="1076"/>
        <pc:sldMkLst>
          <pc:docMk/>
          <pc:sldMk cId="3881622400" sldId="847"/>
        </pc:sldMkLst>
        <pc:spChg chg="mod">
          <ac:chgData name="Zeno Leung" userId="S::z.leung@uwtsd.ac.uk::a08ca5a1-307c-496d-ab60-1a1000b53ffc" providerId="AD" clId="Web-{306FE025-5233-CA32-02A9-26F4199E24FD}" dt="2024-03-18T14:15:45.114" v="416"/>
          <ac:spMkLst>
            <pc:docMk/>
            <pc:sldMk cId="3881622400" sldId="847"/>
            <ac:spMk id="2" creationId="{B7AE2269-C972-4FA3-9D06-4D6EEBCA7777}"/>
          </ac:spMkLst>
        </pc:spChg>
        <pc:spChg chg="mod">
          <ac:chgData name="Zeno Leung" userId="S::z.leung@uwtsd.ac.uk::a08ca5a1-307c-496d-ab60-1a1000b53ffc" providerId="AD" clId="Web-{306FE025-5233-CA32-02A9-26F4199E24FD}" dt="2024-03-18T14:15:45.114" v="416"/>
          <ac:spMkLst>
            <pc:docMk/>
            <pc:sldMk cId="3881622400" sldId="847"/>
            <ac:spMk id="3" creationId="{B30AFFCF-312D-46CD-847E-37DF5860994D}"/>
          </ac:spMkLst>
        </pc:spChg>
        <pc:grpChg chg="add mod">
          <ac:chgData name="Zeno Leung" userId="S::z.leung@uwtsd.ac.uk::a08ca5a1-307c-496d-ab60-1a1000b53ffc" providerId="AD" clId="Web-{306FE025-5233-CA32-02A9-26F4199E24FD}" dt="2024-03-18T14:16:57.382" v="427" actId="1076"/>
          <ac:grpSpMkLst>
            <pc:docMk/>
            <pc:sldMk cId="3881622400" sldId="847"/>
            <ac:grpSpMk id="6" creationId="{629926E8-3222-774A-F3EF-EB9F984C28DD}"/>
          </ac:grpSpMkLst>
        </pc:grpChg>
        <pc:picChg chg="add mod">
          <ac:chgData name="Zeno Leung" userId="S::z.leung@uwtsd.ac.uk::a08ca5a1-307c-496d-ab60-1a1000b53ffc" providerId="AD" clId="Web-{306FE025-5233-CA32-02A9-26F4199E24FD}" dt="2024-03-18T14:16:27.350" v="418" actId="1076"/>
          <ac:picMkLst>
            <pc:docMk/>
            <pc:sldMk cId="3881622400" sldId="847"/>
            <ac:picMk id="4" creationId="{EC47AC7A-94A6-5BF9-42D5-6A8621ECED94}"/>
          </ac:picMkLst>
        </pc:picChg>
        <pc:picChg chg="add mod">
          <ac:chgData name="Zeno Leung" userId="S::z.leung@uwtsd.ac.uk::a08ca5a1-307c-496d-ab60-1a1000b53ffc" providerId="AD" clId="Web-{306FE025-5233-CA32-02A9-26F4199E24FD}" dt="2024-03-18T14:16:42.975" v="423" actId="1076"/>
          <ac:picMkLst>
            <pc:docMk/>
            <pc:sldMk cId="3881622400" sldId="847"/>
            <ac:picMk id="5" creationId="{6D926020-A12B-D665-007A-770869960353}"/>
          </ac:picMkLst>
        </pc:picChg>
      </pc:sldChg>
      <pc:sldChg chg="add del">
        <pc:chgData name="Zeno Leung" userId="S::z.leung@uwtsd.ac.uk::a08ca5a1-307c-496d-ab60-1a1000b53ffc" providerId="AD" clId="Web-{306FE025-5233-CA32-02A9-26F4199E24FD}" dt="2024-03-18T14:17:00.851" v="428"/>
        <pc:sldMkLst>
          <pc:docMk/>
          <pc:sldMk cId="1296739424" sldId="848"/>
        </pc:sldMkLst>
      </pc:sldChg>
      <pc:sldChg chg="addSp modSp add mod ord modClrScheme chgLayout">
        <pc:chgData name="Zeno Leung" userId="S::z.leung@uwtsd.ac.uk::a08ca5a1-307c-496d-ab60-1a1000b53ffc" providerId="AD" clId="Web-{306FE025-5233-CA32-02A9-26F4199E24FD}" dt="2024-03-18T14:11:52.559" v="412"/>
        <pc:sldMkLst>
          <pc:docMk/>
          <pc:sldMk cId="947330565" sldId="849"/>
        </pc:sldMkLst>
        <pc:spChg chg="mod">
          <ac:chgData name="Zeno Leung" userId="S::z.leung@uwtsd.ac.uk::a08ca5a1-307c-496d-ab60-1a1000b53ffc" providerId="AD" clId="Web-{306FE025-5233-CA32-02A9-26F4199E24FD}" dt="2024-03-18T14:11:25.995" v="405"/>
          <ac:spMkLst>
            <pc:docMk/>
            <pc:sldMk cId="947330565" sldId="849"/>
            <ac:spMk id="2" creationId="{B5F871BD-53B4-4FF4-8FD1-D87E3AF80416}"/>
          </ac:spMkLst>
        </pc:spChg>
        <pc:spChg chg="mod">
          <ac:chgData name="Zeno Leung" userId="S::z.leung@uwtsd.ac.uk::a08ca5a1-307c-496d-ab60-1a1000b53ffc" providerId="AD" clId="Web-{306FE025-5233-CA32-02A9-26F4199E24FD}" dt="2024-03-18T14:11:52.559" v="412"/>
          <ac:spMkLst>
            <pc:docMk/>
            <pc:sldMk cId="947330565" sldId="849"/>
            <ac:spMk id="3" creationId="{691FD48F-14F4-4DD4-A1D4-EFD86225DA69}"/>
          </ac:spMkLst>
        </pc:spChg>
        <pc:picChg chg="add mod">
          <ac:chgData name="Zeno Leung" userId="S::z.leung@uwtsd.ac.uk::a08ca5a1-307c-496d-ab60-1a1000b53ffc" providerId="AD" clId="Web-{306FE025-5233-CA32-02A9-26F4199E24FD}" dt="2024-03-18T14:11:39.464" v="410" actId="1076"/>
          <ac:picMkLst>
            <pc:docMk/>
            <pc:sldMk cId="947330565" sldId="849"/>
            <ac:picMk id="4" creationId="{547396F1-BC41-A548-8B45-40C1AB8B08D4}"/>
          </ac:picMkLst>
        </pc:picChg>
      </pc:sldChg>
      <pc:sldChg chg="add del ord">
        <pc:chgData name="Zeno Leung" userId="S::z.leung@uwtsd.ac.uk::a08ca5a1-307c-496d-ab60-1a1000b53ffc" providerId="AD" clId="Web-{306FE025-5233-CA32-02A9-26F4199E24FD}" dt="2024-03-18T14:11:57.981" v="413"/>
        <pc:sldMkLst>
          <pc:docMk/>
          <pc:sldMk cId="300401697" sldId="850"/>
        </pc:sldMkLst>
      </pc:sldChg>
      <pc:sldChg chg="add del">
        <pc:chgData name="Zeno Leung" userId="S::z.leung@uwtsd.ac.uk::a08ca5a1-307c-496d-ab60-1a1000b53ffc" providerId="AD" clId="Web-{306FE025-5233-CA32-02A9-26F4199E24FD}" dt="2024-03-18T11:14:25.847" v="127"/>
        <pc:sldMkLst>
          <pc:docMk/>
          <pc:sldMk cId="3689980702" sldId="851"/>
        </pc:sldMkLst>
      </pc:sldChg>
      <pc:sldChg chg="add del">
        <pc:chgData name="Zeno Leung" userId="S::z.leung@uwtsd.ac.uk::a08ca5a1-307c-496d-ab60-1a1000b53ffc" providerId="AD" clId="Web-{306FE025-5233-CA32-02A9-26F4199E24FD}" dt="2024-03-18T11:11:22.106" v="92"/>
        <pc:sldMkLst>
          <pc:docMk/>
          <pc:sldMk cId="856321441" sldId="855"/>
        </pc:sldMkLst>
      </pc:sldChg>
      <pc:sldChg chg="modSp add">
        <pc:chgData name="Zeno Leung" userId="S::z.leung@uwtsd.ac.uk::a08ca5a1-307c-496d-ab60-1a1000b53ffc" providerId="AD" clId="Web-{306FE025-5233-CA32-02A9-26F4199E24FD}" dt="2024-03-18T11:10:09.354" v="84" actId="20577"/>
        <pc:sldMkLst>
          <pc:docMk/>
          <pc:sldMk cId="3699120279" sldId="856"/>
        </pc:sldMkLst>
        <pc:spChg chg="mod">
          <ac:chgData name="Zeno Leung" userId="S::z.leung@uwtsd.ac.uk::a08ca5a1-307c-496d-ab60-1a1000b53ffc" providerId="AD" clId="Web-{306FE025-5233-CA32-02A9-26F4199E24FD}" dt="2024-03-18T11:10:09.354" v="84" actId="20577"/>
          <ac:spMkLst>
            <pc:docMk/>
            <pc:sldMk cId="3699120279" sldId="856"/>
            <ac:spMk id="2" creationId="{C82BA576-0F2F-4283-AD03-7D0794CA7447}"/>
          </ac:spMkLst>
        </pc:spChg>
      </pc:sldChg>
      <pc:sldChg chg="addSp delSp modSp new mod modClrScheme chgLayout">
        <pc:chgData name="Zeno Leung" userId="S::z.leung@uwtsd.ac.uk::a08ca5a1-307c-496d-ab60-1a1000b53ffc" providerId="AD" clId="Web-{306FE025-5233-CA32-02A9-26F4199E24FD}" dt="2024-03-18T14:17:35.508" v="432"/>
        <pc:sldMkLst>
          <pc:docMk/>
          <pc:sldMk cId="4244777927" sldId="857"/>
        </pc:sldMkLst>
        <pc:spChg chg="del mod ord">
          <ac:chgData name="Zeno Leung" userId="S::z.leung@uwtsd.ac.uk::a08ca5a1-307c-496d-ab60-1a1000b53ffc" providerId="AD" clId="Web-{306FE025-5233-CA32-02A9-26F4199E24FD}" dt="2024-03-18T14:17:35.508" v="432"/>
          <ac:spMkLst>
            <pc:docMk/>
            <pc:sldMk cId="4244777927" sldId="857"/>
            <ac:spMk id="2" creationId="{9CC9AE8E-6BE3-84D3-A39F-B52AE18D1867}"/>
          </ac:spMkLst>
        </pc:spChg>
        <pc:spChg chg="del mod ord">
          <ac:chgData name="Zeno Leung" userId="S::z.leung@uwtsd.ac.uk::a08ca5a1-307c-496d-ab60-1a1000b53ffc" providerId="AD" clId="Web-{306FE025-5233-CA32-02A9-26F4199E24FD}" dt="2024-03-18T14:17:32.430" v="431"/>
          <ac:spMkLst>
            <pc:docMk/>
            <pc:sldMk cId="4244777927" sldId="857"/>
            <ac:spMk id="3" creationId="{91E54C40-F5E5-3B88-8B8B-FA0045D374F2}"/>
          </ac:spMkLst>
        </pc:spChg>
        <pc:spChg chg="del">
          <ac:chgData name="Zeno Leung" userId="S::z.leung@uwtsd.ac.uk::a08ca5a1-307c-496d-ab60-1a1000b53ffc" providerId="AD" clId="Web-{306FE025-5233-CA32-02A9-26F4199E24FD}" dt="2024-03-18T14:17:12.132" v="430"/>
          <ac:spMkLst>
            <pc:docMk/>
            <pc:sldMk cId="4244777927" sldId="857"/>
            <ac:spMk id="4" creationId="{6D56561E-FC85-0ADB-75F9-462A4D05FDDE}"/>
          </ac:spMkLst>
        </pc:spChg>
        <pc:spChg chg="add">
          <ac:chgData name="Zeno Leung" userId="S::z.leung@uwtsd.ac.uk::a08ca5a1-307c-496d-ab60-1a1000b53ffc" providerId="AD" clId="Web-{306FE025-5233-CA32-02A9-26F4199E24FD}" dt="2024-03-18T14:17:35.508" v="432"/>
          <ac:spMkLst>
            <pc:docMk/>
            <pc:sldMk cId="4244777927" sldId="857"/>
            <ac:spMk id="10" creationId="{F0683003-FB98-04DD-E7F5-74BE04192C48}"/>
          </ac:spMkLst>
        </pc:spChg>
        <pc:picChg chg="add mod ord">
          <ac:chgData name="Zeno Leung" userId="S::z.leung@uwtsd.ac.uk::a08ca5a1-307c-496d-ab60-1a1000b53ffc" providerId="AD" clId="Web-{306FE025-5233-CA32-02A9-26F4199E24FD}" dt="2024-03-18T14:17:35.508" v="432"/>
          <ac:picMkLst>
            <pc:docMk/>
            <pc:sldMk cId="4244777927" sldId="857"/>
            <ac:picMk id="5" creationId="{42DB9899-29E7-C37D-8030-4D538CE7687D}"/>
          </ac:picMkLst>
        </pc:picChg>
      </pc:sldChg>
    </pc:docChg>
  </pc:docChgLst>
  <pc:docChgLst>
    <pc:chgData name="Aishat Bakre" userId="839b68a6-4a2b-45ef-9a5a-14f954bfea5f" providerId="ADAL" clId="{2B8CAA0D-8B72-4830-8E41-4C94D83FC7D7}"/>
    <pc:docChg chg="addSld modSld">
      <pc:chgData name="Aishat Bakre" userId="839b68a6-4a2b-45ef-9a5a-14f954bfea5f" providerId="ADAL" clId="{2B8CAA0D-8B72-4830-8E41-4C94D83FC7D7}" dt="2023-04-09T10:32:39.757" v="33" actId="113"/>
      <pc:docMkLst>
        <pc:docMk/>
      </pc:docMkLst>
      <pc:sldChg chg="modNotesTx">
        <pc:chgData name="Aishat Bakre" userId="839b68a6-4a2b-45ef-9a5a-14f954bfea5f" providerId="ADAL" clId="{2B8CAA0D-8B72-4830-8E41-4C94D83FC7D7}" dt="2023-04-09T10:25:58.911" v="0" actId="20577"/>
        <pc:sldMkLst>
          <pc:docMk/>
          <pc:sldMk cId="1840617446" sldId="409"/>
        </pc:sldMkLst>
      </pc:sldChg>
      <pc:sldChg chg="modSp mod">
        <pc:chgData name="Aishat Bakre" userId="839b68a6-4a2b-45ef-9a5a-14f954bfea5f" providerId="ADAL" clId="{2B8CAA0D-8B72-4830-8E41-4C94D83FC7D7}" dt="2023-04-09T10:32:23.692" v="30" actId="20577"/>
        <pc:sldMkLst>
          <pc:docMk/>
          <pc:sldMk cId="1325800853" sldId="776"/>
        </pc:sldMkLst>
        <pc:spChg chg="mod">
          <ac:chgData name="Aishat Bakre" userId="839b68a6-4a2b-45ef-9a5a-14f954bfea5f" providerId="ADAL" clId="{2B8CAA0D-8B72-4830-8E41-4C94D83FC7D7}" dt="2023-04-09T10:32:23.692" v="30" actId="20577"/>
          <ac:spMkLst>
            <pc:docMk/>
            <pc:sldMk cId="1325800853" sldId="776"/>
            <ac:spMk id="3" creationId="{0F43F78E-5411-44CD-8E53-94B4F81232CF}"/>
          </ac:spMkLst>
        </pc:spChg>
      </pc:sldChg>
      <pc:sldChg chg="modSp mod">
        <pc:chgData name="Aishat Bakre" userId="839b68a6-4a2b-45ef-9a5a-14f954bfea5f" providerId="ADAL" clId="{2B8CAA0D-8B72-4830-8E41-4C94D83FC7D7}" dt="2023-04-09T10:32:39.757" v="33" actId="113"/>
        <pc:sldMkLst>
          <pc:docMk/>
          <pc:sldMk cId="2255241153" sldId="792"/>
        </pc:sldMkLst>
        <pc:spChg chg="mod">
          <ac:chgData name="Aishat Bakre" userId="839b68a6-4a2b-45ef-9a5a-14f954bfea5f" providerId="ADAL" clId="{2B8CAA0D-8B72-4830-8E41-4C94D83FC7D7}" dt="2023-04-09T10:32:39.757" v="33" actId="113"/>
          <ac:spMkLst>
            <pc:docMk/>
            <pc:sldMk cId="2255241153" sldId="792"/>
            <ac:spMk id="3" creationId="{8D81AC45-C062-4D87-B4BB-1ECE37E98A4F}"/>
          </ac:spMkLst>
        </pc:spChg>
      </pc:sldChg>
      <pc:sldChg chg="modSp">
        <pc:chgData name="Aishat Bakre" userId="839b68a6-4a2b-45ef-9a5a-14f954bfea5f" providerId="ADAL" clId="{2B8CAA0D-8B72-4830-8E41-4C94D83FC7D7}" dt="2023-04-09T10:27:37.809" v="4"/>
        <pc:sldMkLst>
          <pc:docMk/>
          <pc:sldMk cId="3467832196" sldId="796"/>
        </pc:sldMkLst>
        <pc:graphicFrameChg chg="mod">
          <ac:chgData name="Aishat Bakre" userId="839b68a6-4a2b-45ef-9a5a-14f954bfea5f" providerId="ADAL" clId="{2B8CAA0D-8B72-4830-8E41-4C94D83FC7D7}" dt="2023-04-09T10:27:37.809" v="4"/>
          <ac:graphicFrameMkLst>
            <pc:docMk/>
            <pc:sldMk cId="3467832196" sldId="796"/>
            <ac:graphicFrameMk id="4" creationId="{8E20E0F5-37A0-4C62-9C6B-330AFAFE20DC}"/>
          </ac:graphicFrameMkLst>
        </pc:graphicFrameChg>
      </pc:sldChg>
      <pc:sldChg chg="modSp mod">
        <pc:chgData name="Aishat Bakre" userId="839b68a6-4a2b-45ef-9a5a-14f954bfea5f" providerId="ADAL" clId="{2B8CAA0D-8B72-4830-8E41-4C94D83FC7D7}" dt="2023-04-09T10:26:30.123" v="1" actId="1076"/>
        <pc:sldMkLst>
          <pc:docMk/>
          <pc:sldMk cId="3988991448" sldId="802"/>
        </pc:sldMkLst>
        <pc:spChg chg="mod">
          <ac:chgData name="Aishat Bakre" userId="839b68a6-4a2b-45ef-9a5a-14f954bfea5f" providerId="ADAL" clId="{2B8CAA0D-8B72-4830-8E41-4C94D83FC7D7}" dt="2023-04-09T10:26:30.123" v="1" actId="1076"/>
          <ac:spMkLst>
            <pc:docMk/>
            <pc:sldMk cId="3988991448" sldId="802"/>
            <ac:spMk id="3" creationId="{92C0CD84-F6F2-4402-B8B2-2B69DC396A59}"/>
          </ac:spMkLst>
        </pc:spChg>
      </pc:sldChg>
      <pc:sldChg chg="modNotesTx">
        <pc:chgData name="Aishat Bakre" userId="839b68a6-4a2b-45ef-9a5a-14f954bfea5f" providerId="ADAL" clId="{2B8CAA0D-8B72-4830-8E41-4C94D83FC7D7}" dt="2023-04-09T10:26:36.878" v="2" actId="20577"/>
        <pc:sldMkLst>
          <pc:docMk/>
          <pc:sldMk cId="3839146483" sldId="826"/>
        </pc:sldMkLst>
      </pc:sldChg>
      <pc:sldChg chg="addSp delSp modSp new mod">
        <pc:chgData name="Aishat Bakre" userId="839b68a6-4a2b-45ef-9a5a-14f954bfea5f" providerId="ADAL" clId="{2B8CAA0D-8B72-4830-8E41-4C94D83FC7D7}" dt="2023-04-09T10:30:01.510" v="23" actId="1076"/>
        <pc:sldMkLst>
          <pc:docMk/>
          <pc:sldMk cId="3601778909" sldId="861"/>
        </pc:sldMkLst>
        <pc:spChg chg="mod">
          <ac:chgData name="Aishat Bakre" userId="839b68a6-4a2b-45ef-9a5a-14f954bfea5f" providerId="ADAL" clId="{2B8CAA0D-8B72-4830-8E41-4C94D83FC7D7}" dt="2023-04-09T10:29:58.221" v="21" actId="1076"/>
          <ac:spMkLst>
            <pc:docMk/>
            <pc:sldMk cId="3601778909" sldId="861"/>
            <ac:spMk id="2" creationId="{27837A72-8480-9434-C2BF-39815D510924}"/>
          </ac:spMkLst>
        </pc:spChg>
        <pc:spChg chg="del">
          <ac:chgData name="Aishat Bakre" userId="839b68a6-4a2b-45ef-9a5a-14f954bfea5f" providerId="ADAL" clId="{2B8CAA0D-8B72-4830-8E41-4C94D83FC7D7}" dt="2023-04-09T10:29:20.035" v="6"/>
          <ac:spMkLst>
            <pc:docMk/>
            <pc:sldMk cId="3601778909" sldId="861"/>
            <ac:spMk id="3" creationId="{34A75FCD-F0B2-71DF-DAEC-AFDF57D74DF6}"/>
          </ac:spMkLst>
        </pc:spChg>
        <pc:picChg chg="add mod">
          <ac:chgData name="Aishat Bakre" userId="839b68a6-4a2b-45ef-9a5a-14f954bfea5f" providerId="ADAL" clId="{2B8CAA0D-8B72-4830-8E41-4C94D83FC7D7}" dt="2023-04-09T10:30:01.510" v="23" actId="1076"/>
          <ac:picMkLst>
            <pc:docMk/>
            <pc:sldMk cId="3601778909" sldId="861"/>
            <ac:picMk id="4" creationId="{A3E89450-E4EC-E533-1B12-E569D2AF49C2}"/>
          </ac:picMkLst>
        </pc:picChg>
      </pc:sldChg>
    </pc:docChg>
  </pc:docChgLst>
  <pc:docChgLst>
    <pc:chgData name="Zeno Leung" userId="S::z.leung@uwtsd.ac.uk::a08ca5a1-307c-496d-ab60-1a1000b53ffc" providerId="AD" clId="Web-{4FF7CEC8-CFFC-8619-43AE-C5BB7DC4EC89}"/>
    <pc:docChg chg="delSld modSld">
      <pc:chgData name="Zeno Leung" userId="S::z.leung@uwtsd.ac.uk::a08ca5a1-307c-496d-ab60-1a1000b53ffc" providerId="AD" clId="Web-{4FF7CEC8-CFFC-8619-43AE-C5BB7DC4EC89}" dt="2024-03-12T10:53:12.357" v="55" actId="14100"/>
      <pc:docMkLst>
        <pc:docMk/>
      </pc:docMkLst>
      <pc:sldChg chg="modSp">
        <pc:chgData name="Zeno Leung" userId="S::z.leung@uwtsd.ac.uk::a08ca5a1-307c-496d-ab60-1a1000b53ffc" providerId="AD" clId="Web-{4FF7CEC8-CFFC-8619-43AE-C5BB7DC4EC89}" dt="2024-03-12T10:53:12.357" v="55" actId="14100"/>
        <pc:sldMkLst>
          <pc:docMk/>
          <pc:sldMk cId="1840617446" sldId="409"/>
        </pc:sldMkLst>
        <pc:spChg chg="mod">
          <ac:chgData name="Zeno Leung" userId="S::z.leung@uwtsd.ac.uk::a08ca5a1-307c-496d-ab60-1a1000b53ffc" providerId="AD" clId="Web-{4FF7CEC8-CFFC-8619-43AE-C5BB7DC4EC89}" dt="2024-03-12T10:53:12.357" v="55" actId="14100"/>
          <ac:spMkLst>
            <pc:docMk/>
            <pc:sldMk cId="1840617446" sldId="409"/>
            <ac:spMk id="3" creationId="{00000000-0000-0000-0000-000000000000}"/>
          </ac:spMkLst>
        </pc:spChg>
      </pc:sldChg>
      <pc:sldChg chg="del">
        <pc:chgData name="Zeno Leung" userId="S::z.leung@uwtsd.ac.uk::a08ca5a1-307c-496d-ab60-1a1000b53ffc" providerId="AD" clId="Web-{4FF7CEC8-CFFC-8619-43AE-C5BB7DC4EC89}" dt="2024-03-12T10:38:23.466" v="0"/>
        <pc:sldMkLst>
          <pc:docMk/>
          <pc:sldMk cId="1985581411" sldId="453"/>
        </pc:sldMkLst>
      </pc:sldChg>
      <pc:sldChg chg="del">
        <pc:chgData name="Zeno Leung" userId="S::z.leung@uwtsd.ac.uk::a08ca5a1-307c-496d-ab60-1a1000b53ffc" providerId="AD" clId="Web-{4FF7CEC8-CFFC-8619-43AE-C5BB7DC4EC89}" dt="2024-03-12T10:38:24.763" v="1"/>
        <pc:sldMkLst>
          <pc:docMk/>
          <pc:sldMk cId="1623993447" sldId="454"/>
        </pc:sldMkLst>
      </pc:sldChg>
      <pc:sldChg chg="del">
        <pc:chgData name="Zeno Leung" userId="S::z.leung@uwtsd.ac.uk::a08ca5a1-307c-496d-ab60-1a1000b53ffc" providerId="AD" clId="Web-{4FF7CEC8-CFFC-8619-43AE-C5BB7DC4EC89}" dt="2024-03-12T10:47:28.048" v="2"/>
        <pc:sldMkLst>
          <pc:docMk/>
          <pc:sldMk cId="3056416822" sldId="823"/>
        </pc:sldMkLst>
      </pc:sldChg>
      <pc:sldChg chg="modSp">
        <pc:chgData name="Zeno Leung" userId="S::z.leung@uwtsd.ac.uk::a08ca5a1-307c-496d-ab60-1a1000b53ffc" providerId="AD" clId="Web-{4FF7CEC8-CFFC-8619-43AE-C5BB7DC4EC89}" dt="2024-03-12T10:48:34.347" v="50" actId="20577"/>
        <pc:sldMkLst>
          <pc:docMk/>
          <pc:sldMk cId="2053670606" sldId="824"/>
        </pc:sldMkLst>
        <pc:spChg chg="mod">
          <ac:chgData name="Zeno Leung" userId="S::z.leung@uwtsd.ac.uk::a08ca5a1-307c-496d-ab60-1a1000b53ffc" providerId="AD" clId="Web-{4FF7CEC8-CFFC-8619-43AE-C5BB7DC4EC89}" dt="2024-03-12T10:48:34.347" v="50" actId="20577"/>
          <ac:spMkLst>
            <pc:docMk/>
            <pc:sldMk cId="2053670606" sldId="824"/>
            <ac:spMk id="3" creationId="{C4E1CA76-CF62-47A4-A346-0DD8F5A84B9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m/methodology/reliability-vs-validity/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395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586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465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124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7041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0175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78810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0428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0924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2081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6848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7177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9810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Reliability vs Validity in Research | Differences, Types and Examples (scribbr.com)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731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muYzcuQoyds?feature=oembed" TargetMode="External"/><Relationship Id="rId4" Type="http://schemas.openxmlformats.org/officeDocument/2006/relationships/image" Target="../media/image7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/>
            </a:b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PRACTICE-BASED RESEARCH</a:t>
            </a:r>
            <a:br>
              <a:rPr lang="en-GB" sz="3600" b="1" i="1" dirty="0"/>
            </a:br>
            <a:br>
              <a:rPr lang="en-GB" sz="3600" b="1" i="1" dirty="0"/>
            </a:br>
            <a:r>
              <a:rPr lang="en-GB" sz="3600" b="1" i="1" dirty="0">
                <a:solidFill>
                  <a:schemeClr val="bg1"/>
                </a:solidFill>
              </a:rPr>
              <a:t>Levels of Measurement in Quantitative Research</a:t>
            </a:r>
            <a:br>
              <a:rPr lang="en-GB" sz="3600" b="1" dirty="0"/>
            </a:br>
            <a:br>
              <a:rPr lang="en-GB" sz="3600" b="1" dirty="0"/>
            </a:br>
            <a:endParaRPr lang="en-GB" sz="3200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98890" y="5391563"/>
            <a:ext cx="3748816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Created by: Dr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Aishat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0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Bakre</a:t>
            </a:r>
            <a:endParaRPr lang="en-GB" sz="2000" i="0" u="none" strike="noStrike" kern="1200" cap="none" spc="0" normalizeH="0" baseline="0" noProof="0" err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2000" b="1">
                <a:solidFill>
                  <a:prstClr val="white"/>
                </a:solidFill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14F03-5202-40EB-88C8-4FD82214A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3F78E-5411-44CD-8E53-94B4F8123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To understand </a:t>
            </a:r>
          </a:p>
          <a:p>
            <a:r>
              <a:rPr lang="en-GB"/>
              <a:t>Level of measurement </a:t>
            </a:r>
          </a:p>
          <a:p>
            <a:r>
              <a:rPr lang="en-GB"/>
              <a:t>Definition of variable</a:t>
            </a:r>
          </a:p>
          <a:p>
            <a:r>
              <a:rPr lang="en-GB"/>
              <a:t>Types of variable</a:t>
            </a:r>
          </a:p>
          <a:p>
            <a:r>
              <a:rPr lang="en-GB"/>
              <a:t>Types of data</a:t>
            </a:r>
          </a:p>
          <a:p>
            <a:r>
              <a:rPr lang="en-GB"/>
              <a:t>Validity and reliability of measurement</a:t>
            </a:r>
          </a:p>
        </p:txBody>
      </p:sp>
    </p:spTree>
    <p:extLst>
      <p:ext uri="{BB962C8B-B14F-4D97-AF65-F5344CB8AC3E}">
        <p14:creationId xmlns:p14="http://schemas.microsoft.com/office/powerpoint/2010/main" val="1325800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572" y="2060848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levels of measurement ?</a:t>
            </a:r>
            <a:endParaRPr lang="en-GB" sz="3600" i="1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C7DC8E22-BF05-4FE9-B95C-28E1232A0DC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894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7ED79-41C4-437C-BC64-35AAA4FAF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404664"/>
            <a:ext cx="8229600" cy="1066800"/>
          </a:xfrm>
        </p:spPr>
        <p:txBody>
          <a:bodyPr/>
          <a:lstStyle/>
          <a:p>
            <a:r>
              <a:rPr lang="en-GB" b="1"/>
              <a:t>Levels of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1AC45-C062-4D87-B4BB-1ECE37E98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/>
              <a:t>Levels of measurement</a:t>
            </a:r>
            <a:r>
              <a:rPr lang="en-GB"/>
              <a:t>, also called </a:t>
            </a:r>
            <a:r>
              <a:rPr lang="en-GB" i="1"/>
              <a:t>scales of measurement</a:t>
            </a:r>
            <a:r>
              <a:rPr lang="en-GB"/>
              <a:t>, tell you </a:t>
            </a:r>
            <a:r>
              <a:rPr lang="en-GB">
                <a:solidFill>
                  <a:srgbClr val="FF0000"/>
                </a:solidFill>
              </a:rPr>
              <a:t>how precisely variables are recorded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 In scientific research, a variable is anything that can take on different values across your data set (e.g., height, weight or test scores).</a:t>
            </a:r>
          </a:p>
        </p:txBody>
      </p:sp>
    </p:spTree>
    <p:extLst>
      <p:ext uri="{BB962C8B-B14F-4D97-AF65-F5344CB8AC3E}">
        <p14:creationId xmlns:p14="http://schemas.microsoft.com/office/powerpoint/2010/main" val="2255241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E9BC4-5721-41EE-B294-FA8ECF0A3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</p:spPr>
        <p:txBody>
          <a:bodyPr/>
          <a:lstStyle/>
          <a:p>
            <a:r>
              <a:rPr lang="en-GB" b="1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A1E06-C440-4837-9F4B-0877B34AA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825" y="1628800"/>
            <a:ext cx="8229600" cy="417646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In statistical research, a variable is defined as an </a:t>
            </a:r>
            <a:r>
              <a:rPr lang="en-GB" sz="2400">
                <a:solidFill>
                  <a:srgbClr val="FF0000"/>
                </a:solidFill>
              </a:rPr>
              <a:t>attribute</a:t>
            </a:r>
            <a:r>
              <a:rPr lang="en-GB" sz="2400"/>
              <a:t> of an object of study. </a:t>
            </a:r>
          </a:p>
          <a:p>
            <a:endParaRPr lang="en-GB" sz="2400"/>
          </a:p>
          <a:p>
            <a:r>
              <a:rPr lang="en-GB" sz="2400"/>
              <a:t>Choosing which variables to measure is central to good research design.</a:t>
            </a:r>
          </a:p>
          <a:p>
            <a:endParaRPr lang="en-GB" sz="2400"/>
          </a:p>
          <a:p>
            <a:r>
              <a:rPr lang="en-GB" sz="2400"/>
              <a:t>You need to know which types of variables you are working with in order to choose appropriate </a:t>
            </a:r>
            <a:r>
              <a:rPr lang="en-GB" sz="2400" b="1"/>
              <a:t>statistical tests </a:t>
            </a:r>
            <a:r>
              <a:rPr lang="en-GB" sz="2400"/>
              <a:t>and interpret the results of your study.</a:t>
            </a:r>
          </a:p>
        </p:txBody>
      </p:sp>
    </p:spTree>
    <p:extLst>
      <p:ext uri="{BB962C8B-B14F-4D97-AF65-F5344CB8AC3E}">
        <p14:creationId xmlns:p14="http://schemas.microsoft.com/office/powerpoint/2010/main" val="861329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01AAA-268D-440C-87A9-C97A72885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086" y="332656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Statistical tests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1CA76-CF62-47A4-A346-0DD8F5A84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1556792"/>
            <a:ext cx="8229600" cy="432511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109220" indent="0">
              <a:buNone/>
            </a:pPr>
            <a:r>
              <a:rPr lang="en-GB"/>
              <a:t>Statistical tests are used in hypothesis testing.</a:t>
            </a:r>
            <a:endParaRPr lang="en-US"/>
          </a:p>
          <a:p>
            <a:pPr marL="109220" indent="0">
              <a:buNone/>
            </a:pPr>
            <a:r>
              <a:rPr lang="en-GB"/>
              <a:t> They can be used to:</a:t>
            </a:r>
          </a:p>
          <a:p>
            <a:endParaRPr lang="en-GB"/>
          </a:p>
          <a:p>
            <a:r>
              <a:rPr lang="en-GB"/>
              <a:t>Determine whether a </a:t>
            </a:r>
            <a:r>
              <a:rPr lang="en-GB" b="1" i="1"/>
              <a:t>predictor variable </a:t>
            </a:r>
            <a:r>
              <a:rPr lang="en-GB"/>
              <a:t>(also as independent variable, </a:t>
            </a:r>
            <a:r>
              <a:rPr lang="en-GB">
                <a:solidFill>
                  <a:srgbClr val="FF0000"/>
                </a:solidFill>
              </a:rPr>
              <a:t>IV</a:t>
            </a:r>
            <a:r>
              <a:rPr lang="en-GB"/>
              <a:t>) has a statistically significant relationship with an </a:t>
            </a:r>
            <a:r>
              <a:rPr lang="en-GB" b="1" i="1"/>
              <a:t>outcome variable </a:t>
            </a:r>
            <a:r>
              <a:rPr lang="en-GB"/>
              <a:t>(dependent variable, </a:t>
            </a:r>
            <a:r>
              <a:rPr lang="en-GB">
                <a:solidFill>
                  <a:srgbClr val="FF0000"/>
                </a:solidFill>
              </a:rPr>
              <a:t>DV</a:t>
            </a:r>
            <a:r>
              <a:rPr lang="en-GB"/>
              <a:t>).</a:t>
            </a:r>
          </a:p>
          <a:p>
            <a:r>
              <a:rPr lang="en-GB"/>
              <a:t>Estimate the difference between two or more groups.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670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065" y="1340768"/>
            <a:ext cx="8229600" cy="4243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There are different types of data that can be collected</a:t>
            </a:r>
          </a:p>
          <a:p>
            <a:r>
              <a:rPr lang="en-GB"/>
              <a:t>It is important when designing your research that you consider the level of data which you will collect</a:t>
            </a:r>
          </a:p>
          <a:p>
            <a:r>
              <a:rPr lang="en-GB"/>
              <a:t>The level of data will determine the </a:t>
            </a:r>
            <a:r>
              <a:rPr lang="en-GB" b="1" i="1"/>
              <a:t>type of analysis</a:t>
            </a:r>
            <a:r>
              <a:rPr lang="en-GB"/>
              <a:t> you can go on to conduct in your research.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66800"/>
          </a:xfrm>
        </p:spPr>
        <p:txBody>
          <a:bodyPr>
            <a:normAutofit/>
          </a:bodyPr>
          <a:lstStyle/>
          <a:p>
            <a:r>
              <a:rPr lang="en-GB" b="1"/>
              <a:t>Levels of Data</a:t>
            </a:r>
          </a:p>
        </p:txBody>
      </p:sp>
    </p:spTree>
    <p:extLst>
      <p:ext uri="{BB962C8B-B14F-4D97-AF65-F5344CB8AC3E}">
        <p14:creationId xmlns:p14="http://schemas.microsoft.com/office/powerpoint/2010/main" val="1840617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572" y="1988840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40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types of data?</a:t>
            </a:r>
            <a:endParaRPr lang="en-GB" sz="4000" i="1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9AE7D9A-348C-4CAC-BD2D-DB27B8388C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082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AC9E5-15FA-46A5-9283-7FA4D2BEA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Types of data</a:t>
            </a:r>
          </a:p>
        </p:txBody>
      </p:sp>
      <p:pic>
        <p:nvPicPr>
          <p:cNvPr id="6" name="Picture 5" descr="A diagram of data and quantity&#10;&#10;Description automatically generated with medium confidence">
            <a:extLst>
              <a:ext uri="{FF2B5EF4-FFF2-40B4-BE49-F238E27FC236}">
                <a16:creationId xmlns:a16="http://schemas.microsoft.com/office/drawing/2014/main" id="{8CC08FD1-C4A3-9FCA-C6D6-68625F787B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95127"/>
            <a:ext cx="5310789" cy="190322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C4CDC-9207-4988-B3C4-911ABA104B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35795" y="1568304"/>
            <a:ext cx="4508205" cy="3088756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/>
              <a:t>Data is a specific measurement of a variable.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Data is generally divided into two categories:</a:t>
            </a:r>
          </a:p>
          <a:p>
            <a:pPr lvl="1">
              <a:lnSpc>
                <a:spcPct val="90000"/>
              </a:lnSpc>
            </a:pPr>
            <a:r>
              <a:rPr lang="en-GB" sz="2000" b="1"/>
              <a:t>Categorical data</a:t>
            </a:r>
            <a:r>
              <a:rPr lang="en-GB" sz="2000"/>
              <a:t> represents groupings. </a:t>
            </a:r>
          </a:p>
          <a:p>
            <a:pPr lvl="1">
              <a:lnSpc>
                <a:spcPct val="90000"/>
              </a:lnSpc>
            </a:pPr>
            <a:r>
              <a:rPr lang="en-GB" sz="2000" b="1"/>
              <a:t>Quantitative data </a:t>
            </a:r>
            <a:r>
              <a:rPr lang="en-GB" sz="2000"/>
              <a:t>represents amounts.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8AB840-48E5-DE22-C2CD-2C9402A22F0C}"/>
              </a:ext>
            </a:extLst>
          </p:cNvPr>
          <p:cNvSpPr txBox="1"/>
          <p:nvPr/>
        </p:nvSpPr>
        <p:spPr>
          <a:xfrm>
            <a:off x="175437" y="4628582"/>
            <a:ext cx="83040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A variable that contains quantitative data is a </a:t>
            </a:r>
            <a:r>
              <a:rPr lang="en-GB" sz="2000" b="1"/>
              <a:t>quantitative variable</a:t>
            </a:r>
            <a:r>
              <a:rPr lang="en-GB" sz="2000"/>
              <a:t>; </a:t>
            </a:r>
          </a:p>
          <a:p>
            <a:pPr marL="109728" indent="0">
              <a:buNone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A variable that contains categorical data is a </a:t>
            </a:r>
            <a:r>
              <a:rPr lang="en-GB" sz="2000" b="1"/>
              <a:t>categorical variable</a:t>
            </a:r>
            <a:r>
              <a:rPr lang="en-GB" sz="20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70798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749DF-CA88-45D8-AD5D-B7CAFF47B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097" y="692696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Categorical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028F4-B512-4569-9DEA-1960408CD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097" y="2060848"/>
            <a:ext cx="8229600" cy="367010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Categorical variables represent groupings of some kind. </a:t>
            </a:r>
          </a:p>
          <a:p>
            <a:pPr marL="109220" indent="0">
              <a:buNone/>
            </a:pPr>
            <a:endParaRPr lang="en-GB"/>
          </a:p>
          <a:p>
            <a:r>
              <a:rPr lang="en-GB"/>
              <a:t>They are sometimes </a:t>
            </a:r>
            <a:r>
              <a:rPr lang="en-GB">
                <a:solidFill>
                  <a:srgbClr val="FF0000"/>
                </a:solidFill>
              </a:rPr>
              <a:t>recorded as numbers</a:t>
            </a:r>
            <a:r>
              <a:rPr lang="en-GB"/>
              <a:t> (for statistical analysis purpose), but the numbers represent categories rather than actual amounts of things.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6660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8B668-449F-419F-9222-F69C9B81E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744" y="332656"/>
            <a:ext cx="8363272" cy="1066800"/>
          </a:xfrm>
        </p:spPr>
        <p:txBody>
          <a:bodyPr>
            <a:normAutofit/>
          </a:bodyPr>
          <a:lstStyle/>
          <a:p>
            <a:r>
              <a:rPr lang="en-GB" sz="3800" b="1"/>
              <a:t>Three types of categorical variables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B59AC5-F2D8-44A2-8E58-02E9617105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2353398"/>
              </p:ext>
            </p:extLst>
          </p:nvPr>
        </p:nvGraphicFramePr>
        <p:xfrm>
          <a:off x="610580" y="1844824"/>
          <a:ext cx="8229600" cy="338328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7252986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38400764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4656797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Type of 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What does the data represent?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160930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s-ES" dirty="0"/>
                        <a:t>Binary variables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Dichotomous response (yes/no, true/false)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Heads/tails in a coin flip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Win/lose in a football game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333746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Nominal variables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Groups with no rank or order between them.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Gender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Ethnicity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Brand name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205609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Ordinal variables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Groups that are ranked in a specific order.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Finishing place in a race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Rating scale responses in a survey*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8968429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C196CE20-2B45-6A28-C1CF-1AEF01B43DA6}"/>
              </a:ext>
            </a:extLst>
          </p:cNvPr>
          <p:cNvSpPr/>
          <p:nvPr/>
        </p:nvSpPr>
        <p:spPr>
          <a:xfrm>
            <a:off x="6159981" y="4337642"/>
            <a:ext cx="2747035" cy="207593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Likert Scale</a:t>
            </a:r>
            <a:endParaRPr lang="en-US" b="1" dirty="0"/>
          </a:p>
          <a:p>
            <a:r>
              <a:rPr lang="en-GB" dirty="0"/>
              <a:t>1 – strongly disagree</a:t>
            </a:r>
          </a:p>
          <a:p>
            <a:r>
              <a:rPr lang="en-GB" dirty="0"/>
              <a:t>2 – disagree</a:t>
            </a:r>
          </a:p>
          <a:p>
            <a:r>
              <a:rPr lang="en-GB" dirty="0"/>
              <a:t>3 – neutral</a:t>
            </a:r>
          </a:p>
          <a:p>
            <a:r>
              <a:rPr lang="en-GB" dirty="0"/>
              <a:t>4 – agree</a:t>
            </a:r>
          </a:p>
          <a:p>
            <a:r>
              <a:rPr lang="en-GB" dirty="0"/>
              <a:t>5 strongly agree</a:t>
            </a:r>
          </a:p>
        </p:txBody>
      </p:sp>
    </p:spTree>
    <p:extLst>
      <p:ext uri="{BB962C8B-B14F-4D97-AF65-F5344CB8AC3E}">
        <p14:creationId xmlns:p14="http://schemas.microsoft.com/office/powerpoint/2010/main" val="373673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123D4-C990-403A-8C9A-8F2D9D3AA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400032"/>
            <a:ext cx="8229600" cy="1066800"/>
          </a:xfrm>
        </p:spPr>
        <p:txBody>
          <a:bodyPr/>
          <a:lstStyle/>
          <a:p>
            <a:pPr algn="ctr"/>
            <a:r>
              <a:rPr lang="en-GB" b="1" dirty="0"/>
              <a:t>Quantitative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5156D-73D8-4D9E-8637-267F9F42E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772816"/>
            <a:ext cx="8229600" cy="4325112"/>
          </a:xfrm>
        </p:spPr>
        <p:txBody>
          <a:bodyPr>
            <a:normAutofit/>
          </a:bodyPr>
          <a:lstStyle/>
          <a:p>
            <a:r>
              <a:rPr lang="en-GB" sz="3200" dirty="0"/>
              <a:t>When you collect quantitative data, the numbers you record represent real amounts that can be added, subtracted, divided, etc. </a:t>
            </a:r>
          </a:p>
          <a:p>
            <a:endParaRPr lang="en-GB" sz="3200" dirty="0"/>
          </a:p>
          <a:p>
            <a:pPr marL="109728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56870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72925-440D-4DE1-8106-A8B58A564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Two types of quantitative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15268-A752-4460-91D9-7ED80CFDE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Discrete variable </a:t>
            </a:r>
          </a:p>
          <a:p>
            <a:endParaRPr lang="en-GB" sz="3200" dirty="0"/>
          </a:p>
          <a:p>
            <a:r>
              <a:rPr lang="en-GB" sz="3200" dirty="0"/>
              <a:t>Continuous variable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7945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8F34C-4B34-46E9-B1F9-98E187A40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3636"/>
            <a:ext cx="8229600" cy="1066800"/>
          </a:xfrm>
        </p:spPr>
        <p:txBody>
          <a:bodyPr>
            <a:normAutofit/>
          </a:bodyPr>
          <a:lstStyle/>
          <a:p>
            <a:r>
              <a:rPr lang="en-GB" b="1" dirty="0"/>
              <a:t>Discrete variable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0CD84-F6F2-4402-B8B2-2B69DC396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5960"/>
            <a:ext cx="8229600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Discrete variables represent counts (e.g. the number of objects in a collection).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Discrete variables can only take countable values and have a </a:t>
            </a:r>
            <a:r>
              <a:rPr lang="en-GB" b="1" i="1" dirty="0"/>
              <a:t>finite</a:t>
            </a:r>
            <a:r>
              <a:rPr lang="en-GB" dirty="0"/>
              <a:t> number of possibilities..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Even if it would take a long time to count the citizens of a large country, it is still technically doable.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991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68825-E541-4222-B655-DE041D83A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463" y="116632"/>
            <a:ext cx="8229600" cy="1066800"/>
          </a:xfrm>
        </p:spPr>
        <p:txBody>
          <a:bodyPr/>
          <a:lstStyle/>
          <a:p>
            <a:r>
              <a:rPr lang="en-GB" b="1" dirty="0"/>
              <a:t>Discrete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B26E6-D0BF-4746-82F9-B70B0C0FA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14314"/>
            <a:ext cx="8229600" cy="4824536"/>
          </a:xfrm>
        </p:spPr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en-GB" sz="2800" dirty="0"/>
              <a:t>Some examples of discrete variables:</a:t>
            </a:r>
          </a:p>
          <a:p>
            <a:endParaRPr lang="en-GB" sz="2800" dirty="0"/>
          </a:p>
          <a:p>
            <a:r>
              <a:rPr lang="en-GB" sz="2800" dirty="0"/>
              <a:t>    Number of children per family.</a:t>
            </a:r>
          </a:p>
          <a:p>
            <a:r>
              <a:rPr lang="en-GB" sz="2800" dirty="0"/>
              <a:t>    Number of students in a class.</a:t>
            </a:r>
          </a:p>
          <a:p>
            <a:r>
              <a:rPr lang="en-GB" sz="2800" dirty="0"/>
              <a:t>    Number of citizens of a country</a:t>
            </a:r>
          </a:p>
          <a:p>
            <a:endParaRPr lang="en-GB" sz="2800" dirty="0"/>
          </a:p>
          <a:p>
            <a:r>
              <a:rPr lang="en-GB" sz="2800" dirty="0"/>
              <a:t>Moreover, for all examples, the number of possibilities is finite. </a:t>
            </a:r>
          </a:p>
          <a:p>
            <a:endParaRPr lang="en-GB" sz="2800" dirty="0"/>
          </a:p>
          <a:p>
            <a:r>
              <a:rPr lang="en-GB" sz="2800" dirty="0"/>
              <a:t>Whatever the number of children in a family, it will never be 3.58 or 7.912 so the number of possibilities is a finite number and thus countable.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146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33DEB-F753-452C-B16F-2705FF4FB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260648"/>
            <a:ext cx="8229600" cy="1066800"/>
          </a:xfrm>
        </p:spPr>
        <p:txBody>
          <a:bodyPr/>
          <a:lstStyle/>
          <a:p>
            <a:r>
              <a:rPr lang="en-GB" b="1" dirty="0"/>
              <a:t>Continuous variable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DD4A-F261-4FC0-ACF5-2CD1EE983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25112"/>
          </a:xfrm>
        </p:spPr>
        <p:txBody>
          <a:bodyPr/>
          <a:lstStyle/>
          <a:p>
            <a:pPr marL="566928" indent="-457200"/>
            <a:r>
              <a:rPr lang="en-GB" dirty="0"/>
              <a:t>Continuous variables are variables which values are not countable and have an </a:t>
            </a:r>
            <a:r>
              <a:rPr lang="en-GB" b="1" i="1" dirty="0"/>
              <a:t>infinite</a:t>
            </a:r>
            <a:r>
              <a:rPr lang="en-GB" dirty="0"/>
              <a:t> number of possibilities. </a:t>
            </a:r>
          </a:p>
          <a:p>
            <a:pPr marL="109728" indent="0">
              <a:buNone/>
            </a:pPr>
            <a:endParaRPr lang="en-GB" dirty="0"/>
          </a:p>
          <a:p>
            <a:pPr marL="566928" indent="-457200"/>
            <a:r>
              <a:rPr lang="en-GB" dirty="0"/>
              <a:t>Continuous variables represent measurable amounts (e.g. water volume, weight, height, salary, age).</a:t>
            </a:r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248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F42C6779-33C0-CEF8-85D3-4368744B1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370521" cy="843369"/>
          </a:xfrm>
        </p:spPr>
        <p:txBody>
          <a:bodyPr/>
          <a:lstStyle/>
          <a:p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Why are levels of measurement important?</a:t>
            </a:r>
            <a:endParaRPr lang="en-US" dirty="0"/>
          </a:p>
        </p:txBody>
      </p:sp>
      <p:pic>
        <p:nvPicPr>
          <p:cNvPr id="1026" name="Picture 2" descr="Choosing the right statistical test">
            <a:extLst>
              <a:ext uri="{FF2B5EF4-FFF2-40B4-BE49-F238E27FC236}">
                <a16:creationId xmlns:a16="http://schemas.microsoft.com/office/drawing/2014/main" id="{A4A9732D-F1A7-D9B2-03C7-29EB2D9F670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25706" y="0"/>
            <a:ext cx="5507664" cy="6537287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Text Placeholder 3">
            <a:extLst>
              <a:ext uri="{FF2B5EF4-FFF2-40B4-BE49-F238E27FC236}">
                <a16:creationId xmlns:a16="http://schemas.microsoft.com/office/drawing/2014/main" id="{BEF875D5-271C-41C3-BA7C-C12A5E6EA7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26" y="1244010"/>
            <a:ext cx="3700130" cy="4220982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The level at which you measure a variable </a:t>
            </a:r>
            <a:r>
              <a:rPr lang="en-GB" sz="1600" dirty="0">
                <a:solidFill>
                  <a:srgbClr val="FF0000"/>
                </a:solidFill>
              </a:rPr>
              <a:t>determines how you can analyse the data</a:t>
            </a:r>
            <a:r>
              <a:rPr lang="en-GB" sz="16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The different levels limit which </a:t>
            </a:r>
            <a:r>
              <a:rPr lang="en-GB" sz="1600" b="1" i="1" dirty="0"/>
              <a:t>descriptive statistics </a:t>
            </a:r>
            <a:r>
              <a:rPr lang="en-GB" sz="1600" dirty="0"/>
              <a:t>you can use to get an overall summary of your data, and which type of </a:t>
            </a:r>
            <a:r>
              <a:rPr lang="en-GB" sz="1600" b="1" i="1" dirty="0"/>
              <a:t>inferential statistics </a:t>
            </a:r>
            <a:r>
              <a:rPr lang="en-GB" sz="1600" dirty="0"/>
              <a:t>you can perform on your data to support or refute your </a:t>
            </a:r>
            <a:r>
              <a:rPr lang="en-GB" sz="1600" b="1" i="1" dirty="0"/>
              <a:t>hypothesis</a:t>
            </a:r>
            <a:r>
              <a:rPr lang="en-GB" sz="16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 many cases, your variables can be measured at different levels, so you have to choose the level of measurement you will use before data collection begins.</a:t>
            </a:r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026ADE-DD55-55CA-06B2-62EF9434E6FB}"/>
              </a:ext>
            </a:extLst>
          </p:cNvPr>
          <p:cNvSpPr txBox="1"/>
          <p:nvPr/>
        </p:nvSpPr>
        <p:spPr>
          <a:xfrm>
            <a:off x="3722096" y="6229510"/>
            <a:ext cx="54438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(Source: https://</a:t>
            </a:r>
            <a:r>
              <a:rPr lang="en-US" sz="1400" dirty="0" err="1"/>
              <a:t>www.scribbr.com</a:t>
            </a:r>
            <a:r>
              <a:rPr lang="en-US" sz="1400" dirty="0"/>
              <a:t>/statistics/statistical-tests/)</a:t>
            </a:r>
          </a:p>
        </p:txBody>
      </p:sp>
    </p:spTree>
    <p:extLst>
      <p:ext uri="{BB962C8B-B14F-4D97-AF65-F5344CB8AC3E}">
        <p14:creationId xmlns:p14="http://schemas.microsoft.com/office/powerpoint/2010/main" val="31993575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1916832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4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different levels of measurement?</a:t>
            </a:r>
            <a:endParaRPr lang="en-GB" sz="4000" i="1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C7DC8E22-BF05-4FE9-B95C-28E1232A0DC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4608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874DA-18FB-4B21-9B1C-4A0E4533C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16632"/>
            <a:ext cx="8229600" cy="1066800"/>
          </a:xfrm>
        </p:spPr>
        <p:txBody>
          <a:bodyPr/>
          <a:lstStyle/>
          <a:p>
            <a:r>
              <a:rPr lang="en-GB" b="1" dirty="0"/>
              <a:t>Levels of Measurement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D32E1-BEB5-4C7A-AF06-9983D6023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6444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There are 4 levels of measurement: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Nominal:</a:t>
            </a:r>
            <a:r>
              <a:rPr lang="en-GB" dirty="0"/>
              <a:t> the data can only be categorized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Ordinal:</a:t>
            </a:r>
            <a:r>
              <a:rPr lang="en-GB" dirty="0"/>
              <a:t> the data can be categorized and ranked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Interval:</a:t>
            </a:r>
            <a:r>
              <a:rPr lang="en-GB" dirty="0"/>
              <a:t> the data can be categorized, ranked, and evenly spaced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Ratio:</a:t>
            </a:r>
            <a:r>
              <a:rPr lang="en-GB" dirty="0"/>
              <a:t> the data can be categorized, ranked, evenly spaced, and has a natural zero.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03A9DB-8D83-D80E-865B-5DADD710F725}"/>
              </a:ext>
            </a:extLst>
          </p:cNvPr>
          <p:cNvSpPr txBox="1"/>
          <p:nvPr/>
        </p:nvSpPr>
        <p:spPr>
          <a:xfrm>
            <a:off x="0" y="1977656"/>
            <a:ext cx="1531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Categorical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80404-3A02-64D4-D830-B756144221AF}"/>
              </a:ext>
            </a:extLst>
          </p:cNvPr>
          <p:cNvSpPr txBox="1"/>
          <p:nvPr/>
        </p:nvSpPr>
        <p:spPr>
          <a:xfrm>
            <a:off x="0" y="3482982"/>
            <a:ext cx="1531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Quantitative</a:t>
            </a:r>
          </a:p>
        </p:txBody>
      </p:sp>
    </p:spTree>
    <p:extLst>
      <p:ext uri="{BB962C8B-B14F-4D97-AF65-F5344CB8AC3E}">
        <p14:creationId xmlns:p14="http://schemas.microsoft.com/office/powerpoint/2010/main" val="2148557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576" y="1638301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Nominal data</a:t>
            </a:r>
          </a:p>
        </p:txBody>
      </p:sp>
    </p:spTree>
    <p:extLst>
      <p:ext uri="{BB962C8B-B14F-4D97-AF65-F5344CB8AC3E}">
        <p14:creationId xmlns:p14="http://schemas.microsoft.com/office/powerpoint/2010/main" val="2152151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E88C8-F309-4079-BC35-98C8996B2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066800"/>
          </a:xfrm>
        </p:spPr>
        <p:txBody>
          <a:bodyPr/>
          <a:lstStyle/>
          <a:p>
            <a:r>
              <a:rPr lang="en-GB" b="1" dirty="0"/>
              <a:t>Nominal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25367-B685-4586-937D-4254C0123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Nominal data is labelled into mutually exclusive categories within a variable. </a:t>
            </a:r>
          </a:p>
          <a:p>
            <a:endParaRPr lang="en-GB" dirty="0"/>
          </a:p>
          <a:p>
            <a:r>
              <a:rPr lang="en-GB" dirty="0"/>
              <a:t>These categories cannot be ordered in a meaningful way.</a:t>
            </a:r>
          </a:p>
          <a:p>
            <a:endParaRPr lang="en-GB" dirty="0"/>
          </a:p>
          <a:p>
            <a:r>
              <a:rPr lang="en-GB" dirty="0"/>
              <a:t>For example, preferred mode of transportation is a </a:t>
            </a:r>
            <a:r>
              <a:rPr lang="en-GB" b="1" i="1" dirty="0"/>
              <a:t>nominal variable</a:t>
            </a:r>
            <a:r>
              <a:rPr lang="en-GB" dirty="0"/>
              <a:t>, because the data is sorted into </a:t>
            </a:r>
            <a:r>
              <a:rPr lang="en-GB" b="1" i="1" dirty="0"/>
              <a:t>categories: car, bus, train, tram, bicycle,</a:t>
            </a:r>
            <a:r>
              <a:rPr lang="en-GB" dirty="0"/>
              <a:t> etc.</a:t>
            </a:r>
          </a:p>
        </p:txBody>
      </p:sp>
    </p:spTree>
    <p:extLst>
      <p:ext uri="{BB962C8B-B14F-4D97-AF65-F5344CB8AC3E}">
        <p14:creationId xmlns:p14="http://schemas.microsoft.com/office/powerpoint/2010/main" val="8088221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94D54-78F0-4DB0-9AB0-0AA3DE048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296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Nominal data 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A5B2-16A1-42B7-99CD-E05FCB7B5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39702"/>
            <a:ext cx="8229600" cy="468621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At a nominal level, each response or observation fits only into one category.</a:t>
            </a:r>
          </a:p>
          <a:p>
            <a:endParaRPr lang="en-GB" dirty="0"/>
          </a:p>
          <a:p>
            <a:r>
              <a:rPr lang="en-GB" dirty="0"/>
              <a:t>Nominal data can be expressed in </a:t>
            </a:r>
            <a:r>
              <a:rPr lang="en-GB" b="1" i="1" dirty="0"/>
              <a:t>words</a:t>
            </a:r>
            <a:r>
              <a:rPr lang="en-GB" dirty="0"/>
              <a:t> or in </a:t>
            </a:r>
            <a:r>
              <a:rPr lang="en-GB" b="1" i="1" dirty="0"/>
              <a:t>numbers. </a:t>
            </a:r>
            <a:r>
              <a:rPr lang="en-GB" dirty="0"/>
              <a:t>But even if there are numerical labels for your data, you can’t order the labels in a meaningful way or perform arithmetic operations with them.</a:t>
            </a:r>
          </a:p>
          <a:p>
            <a:endParaRPr lang="en-GB" dirty="0"/>
          </a:p>
          <a:p>
            <a:r>
              <a:rPr lang="en-GB" dirty="0"/>
              <a:t>In social scientific research, nominal variables often include </a:t>
            </a:r>
            <a:r>
              <a:rPr lang="en-GB" b="1" i="1" dirty="0"/>
              <a:t>gender, ethnicity, political preferences or student identity number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The order of the labels within nominal variables doesn’t matter (e.g. M=1, F=2 or F=1, M=2)</a:t>
            </a:r>
          </a:p>
        </p:txBody>
      </p:sp>
    </p:spTree>
    <p:extLst>
      <p:ext uri="{BB962C8B-B14F-4D97-AF65-F5344CB8AC3E}">
        <p14:creationId xmlns:p14="http://schemas.microsoft.com/office/powerpoint/2010/main" val="2846564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36DD9-7833-4F32-9B2C-27634392F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Examples of nominal scales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0DE6637-BF21-48CF-9BED-00B645200B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381440"/>
              </p:ext>
            </p:extLst>
          </p:nvPr>
        </p:nvGraphicFramePr>
        <p:xfrm>
          <a:off x="333872" y="1772816"/>
          <a:ext cx="8784976" cy="3600400"/>
        </p:xfrm>
        <a:graphic>
          <a:graphicData uri="http://schemas.openxmlformats.org/drawingml/2006/table">
            <a:tbl>
              <a:tblPr/>
              <a:tblGrid>
                <a:gridCol w="4392488">
                  <a:extLst>
                    <a:ext uri="{9D8B030D-6E8A-4147-A177-3AD203B41FA5}">
                      <a16:colId xmlns:a16="http://schemas.microsoft.com/office/drawing/2014/main" val="3242261864"/>
                    </a:ext>
                  </a:extLst>
                </a:gridCol>
                <a:gridCol w="4392488">
                  <a:extLst>
                    <a:ext uri="{9D8B030D-6E8A-4147-A177-3AD203B41FA5}">
                      <a16:colId xmlns:a16="http://schemas.microsoft.com/office/drawing/2014/main" val="2127937228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r>
                        <a:rPr lang="en-GB" sz="2800" b="1" dirty="0">
                          <a:effectLst/>
                        </a:rPr>
                        <a:t>Nominal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0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effectLst/>
                        </a:rPr>
                        <a:t>Examples of nominal scales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0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4022511"/>
                  </a:ext>
                </a:extLst>
              </a:tr>
              <a:tr h="2880320">
                <a:tc>
                  <a:txBody>
                    <a:bodyPr/>
                    <a:lstStyle/>
                    <a:p>
                      <a:r>
                        <a:rPr lang="en-GB" sz="2400" dirty="0"/>
                        <a:t>You can categorize your data by labelling them in mutually exclusive groups, but there is no order between the categories.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City of birth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Gender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Ethnicity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Car brands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Marital status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014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5830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56F3E-3693-4E6A-A8B3-D25551F6F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523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Other Examples of nominal variables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5426FAA-5B8F-4551-9E6A-41B1DFA92E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0615161"/>
              </p:ext>
            </p:extLst>
          </p:nvPr>
        </p:nvGraphicFramePr>
        <p:xfrm>
          <a:off x="596044" y="1052736"/>
          <a:ext cx="8507288" cy="4629803"/>
        </p:xfrm>
        <a:graphic>
          <a:graphicData uri="http://schemas.openxmlformats.org/drawingml/2006/table">
            <a:tbl>
              <a:tblPr/>
              <a:tblGrid>
                <a:gridCol w="4253644">
                  <a:extLst>
                    <a:ext uri="{9D8B030D-6E8A-4147-A177-3AD203B41FA5}">
                      <a16:colId xmlns:a16="http://schemas.microsoft.com/office/drawing/2014/main" val="1354294991"/>
                    </a:ext>
                  </a:extLst>
                </a:gridCol>
                <a:gridCol w="4253644">
                  <a:extLst>
                    <a:ext uri="{9D8B030D-6E8A-4147-A177-3AD203B41FA5}">
                      <a16:colId xmlns:a16="http://schemas.microsoft.com/office/drawing/2014/main" val="4080825216"/>
                    </a:ext>
                  </a:extLst>
                </a:gridCol>
              </a:tblGrid>
              <a:tr h="399307">
                <a:tc>
                  <a:txBody>
                    <a:bodyPr/>
                    <a:lstStyle/>
                    <a:p>
                      <a:r>
                        <a:rPr lang="en-GB" b="1" dirty="0"/>
                        <a:t>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Categories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2606743"/>
                  </a:ext>
                </a:extLst>
              </a:tr>
              <a:tr h="982080">
                <a:tc>
                  <a:txBody>
                    <a:bodyPr/>
                    <a:lstStyle/>
                    <a:p>
                      <a:r>
                        <a:rPr lang="en-GB" dirty="0"/>
                        <a:t>Zip code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2138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90210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1007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2804824"/>
                  </a:ext>
                </a:extLst>
              </a:tr>
              <a:tr h="982080">
                <a:tc>
                  <a:txBody>
                    <a:bodyPr/>
                    <a:lstStyle/>
                    <a:p>
                      <a:r>
                        <a:rPr lang="en-GB" dirty="0"/>
                        <a:t>Political preferences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Republican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Democrat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Independent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4259851"/>
                  </a:ext>
                </a:extLst>
              </a:tr>
              <a:tr h="690694">
                <a:tc>
                  <a:txBody>
                    <a:bodyPr/>
                    <a:lstStyle/>
                    <a:p>
                      <a:r>
                        <a:rPr lang="en-GB" dirty="0"/>
                        <a:t>Employment status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Employed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Unemployed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537143"/>
                  </a:ext>
                </a:extLst>
              </a:tr>
              <a:tr h="1575642">
                <a:tc>
                  <a:txBody>
                    <a:bodyPr/>
                    <a:lstStyle/>
                    <a:p>
                      <a:r>
                        <a:rPr lang="en-GB" dirty="0"/>
                        <a:t>Literary genre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Comedy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Drama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Satire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Epic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Tragedy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16148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75766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572" y="2204864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Ordinal data</a:t>
            </a:r>
          </a:p>
        </p:txBody>
      </p:sp>
    </p:spTree>
    <p:extLst>
      <p:ext uri="{BB962C8B-B14F-4D97-AF65-F5344CB8AC3E}">
        <p14:creationId xmlns:p14="http://schemas.microsoft.com/office/powerpoint/2010/main" val="11356899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CD6AF-B4CE-45AD-88D9-74F8D308D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6A58A-33D0-4DB3-9FB4-3E445BA5B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Ordinal data is classified into categories within a variable that have a natural rank order.</a:t>
            </a:r>
          </a:p>
          <a:p>
            <a:endParaRPr lang="en-GB" dirty="0"/>
          </a:p>
          <a:p>
            <a:r>
              <a:rPr lang="en-GB" dirty="0"/>
              <a:t>However, the distances between the categories are </a:t>
            </a:r>
            <a:r>
              <a:rPr lang="en-GB" dirty="0">
                <a:solidFill>
                  <a:srgbClr val="FF0000"/>
                </a:solidFill>
              </a:rPr>
              <a:t>uneven</a:t>
            </a:r>
            <a:r>
              <a:rPr lang="en-GB" dirty="0"/>
              <a:t> or </a:t>
            </a:r>
            <a:r>
              <a:rPr lang="en-GB" dirty="0">
                <a:solidFill>
                  <a:srgbClr val="FF0000"/>
                </a:solidFill>
              </a:rPr>
              <a:t>unknown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456902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8EBFE-BC85-4588-BC49-28A3D434B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66800"/>
          </a:xfrm>
        </p:spPr>
        <p:txBody>
          <a:bodyPr/>
          <a:lstStyle/>
          <a:p>
            <a:pPr algn="ctr"/>
            <a:r>
              <a:rPr lang="en-GB" b="1" dirty="0"/>
              <a:t>Example of 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78698-BC33-48F9-B210-CDC2734EC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325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variable “frequency of physical exercise” can be categorised into the following:</a:t>
            </a:r>
          </a:p>
          <a:p>
            <a:endParaRPr lang="en-GB" dirty="0"/>
          </a:p>
          <a:p>
            <a:r>
              <a:rPr lang="en-GB" dirty="0"/>
              <a:t>1. Never 	</a:t>
            </a:r>
          </a:p>
          <a:p>
            <a:r>
              <a:rPr lang="en-GB" dirty="0"/>
              <a:t>2. Rarely 	</a:t>
            </a:r>
          </a:p>
          <a:p>
            <a:r>
              <a:rPr lang="en-GB" dirty="0"/>
              <a:t>3. Sometimes 	</a:t>
            </a:r>
          </a:p>
          <a:p>
            <a:r>
              <a:rPr lang="en-GB" dirty="0"/>
              <a:t>4. Often 	</a:t>
            </a:r>
          </a:p>
          <a:p>
            <a:r>
              <a:rPr lang="en-GB" dirty="0"/>
              <a:t>5. Always</a:t>
            </a:r>
          </a:p>
        </p:txBody>
      </p:sp>
    </p:spTree>
    <p:extLst>
      <p:ext uri="{BB962C8B-B14F-4D97-AF65-F5344CB8AC3E}">
        <p14:creationId xmlns:p14="http://schemas.microsoft.com/office/powerpoint/2010/main" val="22340431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B186F-660A-4287-8A7B-01E54F278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Ordinal data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75767-DFFB-47C6-928A-E13007087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a clear order to these categories, but we cannot say that the difference between “never” and “rarely” is exactly the same as that between “sometimes” and “often”. </a:t>
            </a:r>
          </a:p>
          <a:p>
            <a:endParaRPr lang="en-GB" dirty="0"/>
          </a:p>
          <a:p>
            <a:r>
              <a:rPr lang="en-GB" dirty="0"/>
              <a:t>Therefore, this scale is ordinal.</a:t>
            </a:r>
          </a:p>
        </p:txBody>
      </p:sp>
    </p:spTree>
    <p:extLst>
      <p:ext uri="{BB962C8B-B14F-4D97-AF65-F5344CB8AC3E}">
        <p14:creationId xmlns:p14="http://schemas.microsoft.com/office/powerpoint/2010/main" val="8384470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DE36C-A668-422B-9F5D-5D675DC0C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Ordinal data </a:t>
            </a:r>
            <a:endParaRPr lang="en-GB" b="1" dirty="0">
              <a:latin typeface="+mn-l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E20E0F5-37A0-4C62-9C6B-330AFAFE2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9410737"/>
              </p:ext>
            </p:extLst>
          </p:nvPr>
        </p:nvGraphicFramePr>
        <p:xfrm>
          <a:off x="457200" y="1277938"/>
          <a:ext cx="8229600" cy="469384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3130699379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988354185"/>
                    </a:ext>
                  </a:extLst>
                </a:gridCol>
              </a:tblGrid>
              <a:tr h="568951"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Ordinal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7DF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Examples of ordinal scales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7DF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372362"/>
                  </a:ext>
                </a:extLst>
              </a:tr>
              <a:tr h="4124889">
                <a:tc>
                  <a:txBody>
                    <a:bodyPr/>
                    <a:lstStyle/>
                    <a:p>
                      <a:r>
                        <a:rPr lang="en-GB" sz="2000" dirty="0"/>
                        <a:t>You can categorize and rank your data in an </a:t>
                      </a:r>
                      <a:r>
                        <a:rPr lang="en-GB" sz="2000" b="1" dirty="0"/>
                        <a:t>order</a:t>
                      </a:r>
                      <a:r>
                        <a:rPr lang="en-GB" sz="2000" dirty="0"/>
                        <a:t>, but you cannot say anything about the intervals between the rankings.</a:t>
                      </a:r>
                    </a:p>
                    <a:p>
                      <a:r>
                        <a:rPr lang="en-GB" sz="2000" dirty="0"/>
                        <a:t>Although you can rank the top 5 Olympic medallists, this scale does not tell you how close or far apart they are in number of wins.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 Language ability (e.g., beginner, intermediate, fluent)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 </a:t>
                      </a:r>
                      <a:r>
                        <a:rPr lang="en-GB" sz="2400" b="1" i="1" dirty="0"/>
                        <a:t>Likert scale  </a:t>
                      </a:r>
                      <a:r>
                        <a:rPr lang="en-GB" sz="2400" dirty="0"/>
                        <a:t>(e.g., very dissatisfied to very satisfied)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36487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78321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55573-5D8C-C304-7522-0CDF70088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Likert scale</a:t>
            </a:r>
          </a:p>
        </p:txBody>
      </p:sp>
      <p:pic>
        <p:nvPicPr>
          <p:cNvPr id="4" name="Online Media 3" descr="What is a Likert Scale | 4 Expert Tips for Creating a Likert Scale">
            <a:hlinkClick r:id="" action="ppaction://media"/>
            <a:extLst>
              <a:ext uri="{FF2B5EF4-FFF2-40B4-BE49-F238E27FC236}">
                <a16:creationId xmlns:a16="http://schemas.microsoft.com/office/drawing/2014/main" id="{28DCA211-2B6F-6967-78BB-AE91FE55C485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5061" y="1555861"/>
            <a:ext cx="5633313" cy="3182025"/>
          </a:xfrm>
          <a:prstGeom prst="rect">
            <a:avLst/>
          </a:prstGeom>
        </p:spPr>
      </p:pic>
      <p:pic>
        <p:nvPicPr>
          <p:cNvPr id="2050" name="Picture 2" descr="What Is a Likert Scale? [Examples &amp; Templates]">
            <a:extLst>
              <a:ext uri="{FF2B5EF4-FFF2-40B4-BE49-F238E27FC236}">
                <a16:creationId xmlns:a16="http://schemas.microsoft.com/office/drawing/2014/main" id="{EC291171-EEE7-7B31-9E25-1D546C3446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18374" y="2060870"/>
            <a:ext cx="3340565" cy="2455315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7178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57905-FBEA-4CE8-B0C2-F4E0A57D0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116632"/>
            <a:ext cx="8229600" cy="10668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More examples of ordinal scales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A4A240F-B8D1-4029-9C54-04D0C73930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5473237"/>
              </p:ext>
            </p:extLst>
          </p:nvPr>
        </p:nvGraphicFramePr>
        <p:xfrm>
          <a:off x="539552" y="1088740"/>
          <a:ext cx="8435280" cy="4680520"/>
        </p:xfrm>
        <a:graphic>
          <a:graphicData uri="http://schemas.openxmlformats.org/drawingml/2006/table">
            <a:tbl>
              <a:tblPr/>
              <a:tblGrid>
                <a:gridCol w="4217640">
                  <a:extLst>
                    <a:ext uri="{9D8B030D-6E8A-4147-A177-3AD203B41FA5}">
                      <a16:colId xmlns:a16="http://schemas.microsoft.com/office/drawing/2014/main" val="2504031907"/>
                    </a:ext>
                  </a:extLst>
                </a:gridCol>
                <a:gridCol w="4217640">
                  <a:extLst>
                    <a:ext uri="{9D8B030D-6E8A-4147-A177-3AD203B41FA5}">
                      <a16:colId xmlns:a16="http://schemas.microsoft.com/office/drawing/2014/main" val="3176198850"/>
                    </a:ext>
                  </a:extLst>
                </a:gridCol>
              </a:tblGrid>
              <a:tr h="468052">
                <a:tc>
                  <a:txBody>
                    <a:bodyPr/>
                    <a:lstStyle/>
                    <a:p>
                      <a:pPr algn="l" fontAlgn="t"/>
                      <a:r>
                        <a:rPr lang="en-GB" b="1" dirty="0">
                          <a:effectLst/>
                        </a:rPr>
                        <a:t>Variable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 dirty="0">
                          <a:effectLst/>
                        </a:rPr>
                        <a:t>Ordinal values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513493"/>
                  </a:ext>
                </a:extLst>
              </a:tr>
              <a:tr h="1170130"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Language ability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Beginner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Intermediate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Fluent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6839480"/>
                  </a:ext>
                </a:extLst>
              </a:tr>
              <a:tr h="1872208"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Level of agreement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Strongly 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Neither agree nor 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Strongly agree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0356968"/>
                  </a:ext>
                </a:extLst>
              </a:tr>
              <a:tr h="1170130"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Income level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Lower-level income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Middle-level income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effectLst/>
                        </a:rPr>
                        <a:t>Upper-level income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7817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9213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" y="1982698"/>
            <a:ext cx="8458200" cy="1470025"/>
          </a:xfrm>
        </p:spPr>
        <p:txBody>
          <a:bodyPr/>
          <a:lstStyle/>
          <a:p>
            <a:r>
              <a:rPr lang="en-GB" b="1" i="1" dirty="0">
                <a:solidFill>
                  <a:schemeClr val="bg1"/>
                </a:solidFill>
              </a:rPr>
              <a:t>Interval data</a:t>
            </a:r>
          </a:p>
        </p:txBody>
      </p:sp>
    </p:spTree>
    <p:extLst>
      <p:ext uri="{BB962C8B-B14F-4D97-AF65-F5344CB8AC3E}">
        <p14:creationId xmlns:p14="http://schemas.microsoft.com/office/powerpoint/2010/main" val="360799604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6B64E-674A-4CFE-90FD-F957041F3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28" y="260648"/>
            <a:ext cx="8187069" cy="983319"/>
          </a:xfrm>
        </p:spPr>
        <p:txBody>
          <a:bodyPr/>
          <a:lstStyle/>
          <a:p>
            <a:pPr algn="ctr"/>
            <a:r>
              <a:rPr lang="en-GB" b="1" dirty="0"/>
              <a:t>Interval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FE839-35BA-4838-A222-366A91F8A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00" y="1412776"/>
            <a:ext cx="8229600" cy="432511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/>
              <a:t>Interval data is measured along a numerical scale that has equal distances between adjacent values. These distances are called “intervals.”</a:t>
            </a:r>
          </a:p>
          <a:p>
            <a:endParaRPr lang="en-GB" dirty="0"/>
          </a:p>
          <a:p>
            <a:r>
              <a:rPr lang="en-GB" dirty="0"/>
              <a:t>There is </a:t>
            </a:r>
            <a:r>
              <a:rPr lang="en-GB" dirty="0">
                <a:solidFill>
                  <a:srgbClr val="FF0000"/>
                </a:solidFill>
              </a:rPr>
              <a:t>no true zero</a:t>
            </a:r>
            <a:r>
              <a:rPr lang="en-GB" dirty="0"/>
              <a:t> on an interval scale, which is what distinguishes it from a ratio scale. </a:t>
            </a:r>
          </a:p>
          <a:p>
            <a:endParaRPr lang="en-GB" dirty="0"/>
          </a:p>
          <a:p>
            <a:r>
              <a:rPr lang="en-GB" dirty="0"/>
              <a:t>On an interval scale, zero is an arbitrary point, not a complete absence of the variable.</a:t>
            </a:r>
          </a:p>
          <a:p>
            <a:endParaRPr lang="en-GB" dirty="0"/>
          </a:p>
          <a:p>
            <a:r>
              <a:rPr lang="en-GB" dirty="0"/>
              <a:t>Common examples of interval scales include standardized tests, such as the SAT, and psychological inventories.</a:t>
            </a:r>
          </a:p>
        </p:txBody>
      </p:sp>
    </p:spTree>
    <p:extLst>
      <p:ext uri="{BB962C8B-B14F-4D97-AF65-F5344CB8AC3E}">
        <p14:creationId xmlns:p14="http://schemas.microsoft.com/office/powerpoint/2010/main" val="28553763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9139-5F6F-428D-BCF0-826E75F1C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205" y="260648"/>
            <a:ext cx="8229600" cy="1066800"/>
          </a:xfrm>
        </p:spPr>
        <p:txBody>
          <a:bodyPr/>
          <a:lstStyle/>
          <a:p>
            <a:r>
              <a:rPr lang="en-GB" b="1" dirty="0"/>
              <a:t>Interval data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E9E70-8BB8-4714-B73A-1B9DCABD6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205" y="1484784"/>
            <a:ext cx="8229600" cy="432511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Celsius and Fahrenheit are examples of interval scales. Each point on these scales differs from neighbouring points by intervals of exactly one degree. </a:t>
            </a:r>
          </a:p>
          <a:p>
            <a:r>
              <a:rPr lang="en-GB" dirty="0"/>
              <a:t>The difference between 20 and 21 degrees is identical to the difference between 225 and 226 degrees.</a:t>
            </a:r>
          </a:p>
          <a:p>
            <a:endParaRPr lang="en-GB" dirty="0"/>
          </a:p>
          <a:p>
            <a:r>
              <a:rPr lang="en-GB" dirty="0"/>
              <a:t>However, these scales have arbitrary zero points – zero degrees isn’t the lowest possible temperature.</a:t>
            </a:r>
          </a:p>
          <a:p>
            <a:endParaRPr lang="en-GB" dirty="0"/>
          </a:p>
          <a:p>
            <a:r>
              <a:rPr lang="en-GB" dirty="0"/>
              <a:t>Because there’s no true zero, you can’t multiply or divide scores on interval scales. 30°C is not twice as hot as 15°C. Similarly, -5°F is not half as cold as -10°F.</a:t>
            </a:r>
          </a:p>
        </p:txBody>
      </p:sp>
    </p:spTree>
    <p:extLst>
      <p:ext uri="{BB962C8B-B14F-4D97-AF65-F5344CB8AC3E}">
        <p14:creationId xmlns:p14="http://schemas.microsoft.com/office/powerpoint/2010/main" val="32293290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63803-4FF3-4016-95E4-AF2FBB04F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 of interval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4BD4D-969D-436B-A574-7F0962D240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Psychological concepts like intelligence are often quantified.</a:t>
            </a:r>
          </a:p>
          <a:p>
            <a:r>
              <a:rPr lang="en-GB" dirty="0"/>
              <a:t>These tests have equal intervals between scores, but they do not have true zeros because they cannot measure “zero intelligence” or “zero personality.”</a:t>
            </a:r>
          </a:p>
        </p:txBody>
      </p:sp>
    </p:spTree>
    <p:extLst>
      <p:ext uri="{BB962C8B-B14F-4D97-AF65-F5344CB8AC3E}">
        <p14:creationId xmlns:p14="http://schemas.microsoft.com/office/powerpoint/2010/main" val="39845833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C70B3-1495-4E2A-A7B8-5160A8591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969"/>
            <a:ext cx="8229600" cy="1066800"/>
          </a:xfrm>
        </p:spPr>
        <p:txBody>
          <a:bodyPr/>
          <a:lstStyle/>
          <a:p>
            <a:r>
              <a:rPr lang="en-GB" b="1" dirty="0"/>
              <a:t>Examples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14E8FA-477E-48C6-8215-ABDDFD5D14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0296124"/>
              </p:ext>
            </p:extLst>
          </p:nvPr>
        </p:nvGraphicFramePr>
        <p:xfrm>
          <a:off x="539552" y="1305769"/>
          <a:ext cx="8229600" cy="4464496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947472051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3788566"/>
                    </a:ext>
                  </a:extLst>
                </a:gridCol>
              </a:tblGrid>
              <a:tr h="600066">
                <a:tc>
                  <a:txBody>
                    <a:bodyPr/>
                    <a:lstStyle/>
                    <a:p>
                      <a:r>
                        <a:rPr lang="en-GB" b="1" dirty="0"/>
                        <a:t>Type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Examples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11494869"/>
                  </a:ext>
                </a:extLst>
              </a:tr>
              <a:tr h="2184243">
                <a:tc>
                  <a:txBody>
                    <a:bodyPr/>
                    <a:lstStyle/>
                    <a:p>
                      <a:r>
                        <a:rPr lang="en-GB" dirty="0"/>
                        <a:t>Standardized tests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IQ</a:t>
                      </a:r>
                    </a:p>
                    <a:p>
                      <a:r>
                        <a:rPr lang="en-GB" dirty="0"/>
                        <a:t>SAT</a:t>
                      </a:r>
                    </a:p>
                    <a:p>
                      <a:r>
                        <a:rPr lang="en-GB" dirty="0"/>
                        <a:t>GRE</a:t>
                      </a:r>
                    </a:p>
                    <a:p>
                      <a:r>
                        <a:rPr lang="en-GB" dirty="0"/>
                        <a:t>GMAT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6046458"/>
                  </a:ext>
                </a:extLst>
              </a:tr>
              <a:tr h="1680187">
                <a:tc>
                  <a:txBody>
                    <a:bodyPr/>
                    <a:lstStyle/>
                    <a:p>
                      <a:r>
                        <a:rPr lang="en-GB" dirty="0"/>
                        <a:t>Psychological inventories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Beck’s Depression Inventory</a:t>
                      </a:r>
                    </a:p>
                    <a:p>
                      <a:r>
                        <a:rPr lang="en-GB" dirty="0"/>
                        <a:t>Raven’s Progressive Matrices</a:t>
                      </a:r>
                    </a:p>
                    <a:p>
                      <a:r>
                        <a:rPr lang="en-GB" dirty="0"/>
                        <a:t>Big Five personality trait tests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170899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84577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896" y="800946"/>
            <a:ext cx="2098576" cy="5079455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Nominal</a:t>
            </a:r>
          </a:p>
          <a:p>
            <a:pPr marL="109728" indent="0">
              <a:buNone/>
            </a:pP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Ordinal</a:t>
            </a:r>
          </a:p>
          <a:p>
            <a:pPr marL="109728" indent="0">
              <a:buNone/>
            </a:pP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Interval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Ratio</a:t>
            </a:r>
          </a:p>
        </p:txBody>
      </p:sp>
      <p:sp>
        <p:nvSpPr>
          <p:cNvPr id="6" name="Right Arrow 5"/>
          <p:cNvSpPr/>
          <p:nvPr/>
        </p:nvSpPr>
        <p:spPr>
          <a:xfrm>
            <a:off x="1985829" y="977599"/>
            <a:ext cx="68407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761996" y="2321944"/>
            <a:ext cx="77996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ight Arrow 7"/>
          <p:cNvSpPr/>
          <p:nvPr/>
        </p:nvSpPr>
        <p:spPr>
          <a:xfrm>
            <a:off x="1780706" y="3712676"/>
            <a:ext cx="779857" cy="1586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ight Arrow 8"/>
          <p:cNvSpPr/>
          <p:nvPr/>
        </p:nvSpPr>
        <p:spPr>
          <a:xfrm>
            <a:off x="1740436" y="5183284"/>
            <a:ext cx="77753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675946" y="521450"/>
            <a:ext cx="6192688" cy="120032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is categorised</a:t>
            </a:r>
          </a:p>
          <a:p>
            <a:r>
              <a:rPr lang="en-GB" dirty="0"/>
              <a:t>Data has no order</a:t>
            </a:r>
          </a:p>
          <a:p>
            <a:r>
              <a:rPr lang="en-GB" dirty="0"/>
              <a:t>For example: males or females; smokers or non-smokers; cycles to work, drives to work or walks to work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75946" y="1721779"/>
            <a:ext cx="6192687" cy="12003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is categorised</a:t>
            </a:r>
          </a:p>
          <a:p>
            <a:r>
              <a:rPr lang="en-GB" dirty="0"/>
              <a:t>Data has an order</a:t>
            </a:r>
          </a:p>
          <a:p>
            <a:r>
              <a:rPr lang="en-GB" dirty="0"/>
              <a:t>For example: 1</a:t>
            </a:r>
            <a:r>
              <a:rPr lang="en-GB" baseline="30000" dirty="0"/>
              <a:t>st</a:t>
            </a:r>
            <a:r>
              <a:rPr lang="en-GB" dirty="0"/>
              <a:t> year of </a:t>
            </a:r>
            <a:r>
              <a:rPr lang="en-GB" dirty="0" err="1"/>
              <a:t>uni</a:t>
            </a:r>
            <a:r>
              <a:rPr lang="en-GB" dirty="0"/>
              <a:t>, 2</a:t>
            </a:r>
            <a:r>
              <a:rPr lang="en-GB" baseline="30000" dirty="0"/>
              <a:t>nd</a:t>
            </a:r>
            <a:r>
              <a:rPr lang="en-GB" dirty="0"/>
              <a:t> year or </a:t>
            </a:r>
            <a:r>
              <a:rPr lang="en-GB" dirty="0" err="1"/>
              <a:t>uni</a:t>
            </a:r>
            <a:r>
              <a:rPr lang="en-GB" dirty="0"/>
              <a:t> or 3</a:t>
            </a:r>
            <a:r>
              <a:rPr lang="en-GB" baseline="30000" dirty="0"/>
              <a:t>rd</a:t>
            </a:r>
            <a:r>
              <a:rPr lang="en-GB" dirty="0"/>
              <a:t> year of </a:t>
            </a:r>
            <a:r>
              <a:rPr lang="en-GB" dirty="0" err="1"/>
              <a:t>uni</a:t>
            </a:r>
            <a:r>
              <a:rPr lang="en-GB" dirty="0"/>
              <a:t>; Premiership, Championship, League 1 or League 2.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663516" y="2972203"/>
            <a:ext cx="6192688" cy="175432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/>
              <a:t>Data has an order</a:t>
            </a:r>
          </a:p>
          <a:p>
            <a:r>
              <a:rPr lang="en-GB"/>
              <a:t>Data has equal intervals between values</a:t>
            </a:r>
          </a:p>
          <a:p>
            <a:r>
              <a:rPr lang="en-GB"/>
              <a:t>Data does not have a true zero</a:t>
            </a:r>
          </a:p>
          <a:p>
            <a:r>
              <a:rPr lang="en-GB"/>
              <a:t>For example: Temperature: this can be put in order, with equal intervals between each value, however 0</a:t>
            </a:r>
            <a:r>
              <a:rPr lang="en-GB" baseline="30000"/>
              <a:t>o</a:t>
            </a:r>
            <a:r>
              <a:rPr lang="en-GB"/>
              <a:t>C does not mean there is ‘no’ temperature.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679139" y="4655127"/>
            <a:ext cx="6186299" cy="120032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/>
              <a:t>Data has an order</a:t>
            </a:r>
          </a:p>
          <a:p>
            <a:r>
              <a:rPr lang="en-GB"/>
              <a:t>Data has equal intervals between values</a:t>
            </a:r>
          </a:p>
          <a:p>
            <a:r>
              <a:rPr lang="en-GB"/>
              <a:t>Data has a true zero</a:t>
            </a:r>
          </a:p>
          <a:p>
            <a:r>
              <a:rPr lang="en-GB"/>
              <a:t>For example: body mass, age, heart rate, number of tackles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BD5F41-6CF0-4DA1-7A5F-FFAA8A124E73}"/>
              </a:ext>
            </a:extLst>
          </p:cNvPr>
          <p:cNvSpPr txBox="1"/>
          <p:nvPr/>
        </p:nvSpPr>
        <p:spPr>
          <a:xfrm>
            <a:off x="1740436" y="-94918"/>
            <a:ext cx="4572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/>
              <a:t>In Summary</a:t>
            </a:r>
          </a:p>
        </p:txBody>
      </p:sp>
    </p:spTree>
    <p:extLst>
      <p:ext uri="{BB962C8B-B14F-4D97-AF65-F5344CB8AC3E}">
        <p14:creationId xmlns:p14="http://schemas.microsoft.com/office/powerpoint/2010/main" val="194059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1720" y="2344275"/>
            <a:ext cx="6343650" cy="1102519"/>
          </a:xfrm>
        </p:spPr>
        <p:txBody>
          <a:bodyPr>
            <a:normAutofit fontScale="90000"/>
          </a:bodyPr>
          <a:lstStyle/>
          <a:p>
            <a:r>
              <a:rPr lang="en-GB" b="1" i="1">
                <a:solidFill>
                  <a:schemeClr val="bg1"/>
                </a:solidFill>
              </a:rPr>
              <a:t>Validity and Reliability</a:t>
            </a:r>
            <a:br>
              <a:rPr lang="en-GB" b="1" i="1">
                <a:solidFill>
                  <a:schemeClr val="bg1"/>
                </a:solidFill>
              </a:rPr>
            </a:br>
            <a:r>
              <a:rPr lang="en-GB" b="1" i="1">
                <a:solidFill>
                  <a:schemeClr val="bg1"/>
                </a:solidFill>
              </a:rPr>
              <a:t>of measurement</a:t>
            </a:r>
          </a:p>
        </p:txBody>
      </p:sp>
    </p:spTree>
    <p:extLst>
      <p:ext uri="{BB962C8B-B14F-4D97-AF65-F5344CB8AC3E}">
        <p14:creationId xmlns:p14="http://schemas.microsoft.com/office/powerpoint/2010/main" val="36991202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01D4E-9DA8-44BE-B70E-933F96E6A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404664"/>
            <a:ext cx="8229600" cy="800100"/>
          </a:xfrm>
        </p:spPr>
        <p:txBody>
          <a:bodyPr>
            <a:normAutofit/>
          </a:bodyPr>
          <a:lstStyle/>
          <a:p>
            <a:r>
              <a:rPr lang="en-GB" b="1"/>
              <a:t>Validity and Reliability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7EA41-4851-4AF9-92B8-94EA64F4A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324383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>
                <a:latin typeface="Georgia"/>
              </a:rPr>
              <a:t>In data collection, we want to have measurement tool that can</a:t>
            </a:r>
            <a:endParaRPr lang="en-GB">
              <a:latin typeface="Georgia" panose="02040502050405020303" pitchFamily="18" charset="0"/>
            </a:endParaRPr>
          </a:p>
          <a:p>
            <a:pPr lvl="1">
              <a:buFont typeface="Courier New" pitchFamily="34" charset="0"/>
              <a:buChar char="o"/>
            </a:pPr>
            <a:r>
              <a:rPr lang="en-GB">
                <a:solidFill>
                  <a:srgbClr val="FF0000"/>
                </a:solidFill>
                <a:latin typeface="Georgia"/>
              </a:rPr>
              <a:t>accurately </a:t>
            </a:r>
            <a:r>
              <a:rPr lang="en-GB">
                <a:latin typeface="Georgia"/>
              </a:rPr>
              <a:t>measure what we are intended to </a:t>
            </a:r>
            <a:endParaRPr lang="en-GB">
              <a:latin typeface="Georgia" panose="02040502050405020303" pitchFamily="18" charset="0"/>
            </a:endParaRPr>
          </a:p>
          <a:p>
            <a:pPr lvl="1">
              <a:buFont typeface="Courier New" pitchFamily="34" charset="0"/>
              <a:buChar char="o"/>
            </a:pPr>
            <a:r>
              <a:rPr lang="en-GB">
                <a:latin typeface="Georgia"/>
              </a:rPr>
              <a:t>take measurements </a:t>
            </a:r>
            <a:r>
              <a:rPr lang="en-GB">
                <a:solidFill>
                  <a:srgbClr val="FF0000"/>
                </a:solidFill>
                <a:latin typeface="Georgia"/>
              </a:rPr>
              <a:t>consistently</a:t>
            </a:r>
            <a:r>
              <a:rPr lang="en-GB">
                <a:latin typeface="Georgia"/>
              </a:rPr>
              <a:t> </a:t>
            </a:r>
          </a:p>
          <a:p>
            <a:endParaRPr lang="en-GB">
              <a:latin typeface="Georgia"/>
            </a:endParaRPr>
          </a:p>
          <a:p>
            <a:r>
              <a:rPr lang="en-GB">
                <a:latin typeface="Georgia"/>
              </a:rPr>
              <a:t>Validity is about the accuracy of a measure, and reliability is about the consistency of a measure</a:t>
            </a:r>
          </a:p>
          <a:p>
            <a:endParaRPr lang="en-GB"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071739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8C82D-B301-1D67-5AAE-E7C1C40A2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Example: Thermometer</a:t>
            </a:r>
          </a:p>
        </p:txBody>
      </p:sp>
      <p:pic>
        <p:nvPicPr>
          <p:cNvPr id="3074" name="Picture 2" descr="150mm wood wall thermometer | Brannan">
            <a:extLst>
              <a:ext uri="{FF2B5EF4-FFF2-40B4-BE49-F238E27FC236}">
                <a16:creationId xmlns:a16="http://schemas.microsoft.com/office/drawing/2014/main" id="{382FD6FE-07ED-2627-9DD5-B14B14CC1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71021" y="1434480"/>
            <a:ext cx="398904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62618A8-5368-31B1-F5ED-E22F674DFE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8430614"/>
              </p:ext>
            </p:extLst>
          </p:nvPr>
        </p:nvGraphicFramePr>
        <p:xfrm>
          <a:off x="1486817" y="1803932"/>
          <a:ext cx="2984204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144">
                  <a:extLst>
                    <a:ext uri="{9D8B030D-6E8A-4147-A177-3AD203B41FA5}">
                      <a16:colId xmlns:a16="http://schemas.microsoft.com/office/drawing/2014/main" val="3185103121"/>
                    </a:ext>
                  </a:extLst>
                </a:gridCol>
                <a:gridCol w="1329070">
                  <a:extLst>
                    <a:ext uri="{9D8B030D-6E8A-4147-A177-3AD203B41FA5}">
                      <a16:colId xmlns:a16="http://schemas.microsoft.com/office/drawing/2014/main" val="4252859935"/>
                    </a:ext>
                  </a:extLst>
                </a:gridCol>
                <a:gridCol w="1041990">
                  <a:extLst>
                    <a:ext uri="{9D8B030D-6E8A-4147-A177-3AD203B41FA5}">
                      <a16:colId xmlns:a16="http://schemas.microsoft.com/office/drawing/2014/main" val="20729955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Measured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Actual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49024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2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3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4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3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12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-5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10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12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11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153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42531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E2269-C972-4FA3-9D06-4D6EEBCA7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Reliability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AFFCF-312D-46CD-847E-37DF586099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0" i="0">
                <a:effectLst/>
              </a:rPr>
              <a:t>Reliability refers to how consistently a method measures something. 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 b="0" i="0">
                <a:effectLst/>
              </a:rPr>
              <a:t>If the same result can be consistently achieved by using the same methods under the same circumstances, the measurement is considered reliable.</a:t>
            </a:r>
            <a:endParaRPr lang="en-GB" sz="240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29926E8-3222-774A-F3EF-EB9F984C28DD}"/>
              </a:ext>
            </a:extLst>
          </p:cNvPr>
          <p:cNvGrpSpPr/>
          <p:nvPr/>
        </p:nvGrpSpPr>
        <p:grpSpPr>
          <a:xfrm>
            <a:off x="5260109" y="2194251"/>
            <a:ext cx="3426691" cy="2994276"/>
            <a:chOff x="4648200" y="1351433"/>
            <a:chExt cx="4038600" cy="3583094"/>
          </a:xfrm>
        </p:grpSpPr>
        <p:pic>
          <p:nvPicPr>
            <p:cNvPr id="4" name="Picture 3" descr="A ruler with numbers and a ruler&#10;&#10;Description automatically generated">
              <a:extLst>
                <a:ext uri="{FF2B5EF4-FFF2-40B4-BE49-F238E27FC236}">
                  <a16:creationId xmlns:a16="http://schemas.microsoft.com/office/drawing/2014/main" id="{EC47AC7A-94A6-5BF9-42D5-6A8621ECED9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48200" y="1351433"/>
              <a:ext cx="4038600" cy="3008757"/>
            </a:xfrm>
            <a:prstGeom prst="rect">
              <a:avLst/>
            </a:prstGeom>
            <a:noFill/>
          </p:spPr>
        </p:pic>
        <p:pic>
          <p:nvPicPr>
            <p:cNvPr id="5" name="Picture 4" descr="A white ruler with black numbers and a black and white flower&#10;&#10;Description automatically generated">
              <a:extLst>
                <a:ext uri="{FF2B5EF4-FFF2-40B4-BE49-F238E27FC236}">
                  <a16:creationId xmlns:a16="http://schemas.microsoft.com/office/drawing/2014/main" id="{6D926020-A12B-D665-007A-77086996035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70580" y="2985654"/>
              <a:ext cx="3909291" cy="194887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8162240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871BD-53B4-4FF4-8FD1-D87E3AF80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FD48F-14F4-4DD4-A1D4-EFD86225DA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343236" cy="398904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100"/>
              <a:t>Validity refers to how accurately a method measures what it is intended to measure.</a:t>
            </a:r>
          </a:p>
          <a:p>
            <a:pPr>
              <a:lnSpc>
                <a:spcPct val="90000"/>
              </a:lnSpc>
            </a:pPr>
            <a:endParaRPr lang="en-GB" sz="2100"/>
          </a:p>
          <a:p>
            <a:pPr>
              <a:lnSpc>
                <a:spcPct val="90000"/>
              </a:lnSpc>
            </a:pPr>
            <a:r>
              <a:rPr lang="en-GB" sz="2100"/>
              <a:t> If research has high validity, that means it produces results that correspond to real properties, characteristics, and variations in the physical or social world.</a:t>
            </a:r>
          </a:p>
          <a:p>
            <a:pPr>
              <a:lnSpc>
                <a:spcPct val="90000"/>
              </a:lnSpc>
            </a:pPr>
            <a:endParaRPr lang="en-GB" sz="2100"/>
          </a:p>
          <a:p>
            <a:pPr>
              <a:lnSpc>
                <a:spcPct val="90000"/>
              </a:lnSpc>
            </a:pPr>
            <a:r>
              <a:rPr lang="en-GB" sz="2100"/>
              <a:t>If a method is </a:t>
            </a:r>
            <a:r>
              <a:rPr lang="en-GB" sz="2100" b="1"/>
              <a:t>not reliable</a:t>
            </a:r>
            <a:r>
              <a:rPr lang="en-GB" sz="2100"/>
              <a:t>, it probably is </a:t>
            </a:r>
            <a:r>
              <a:rPr lang="en-GB" sz="2100" b="1"/>
              <a:t>not valid</a:t>
            </a:r>
            <a:r>
              <a:rPr lang="en-GB" sz="2100"/>
              <a:t>. Although a measurement can be reliable without being valid too. </a:t>
            </a:r>
          </a:p>
          <a:p>
            <a:pPr>
              <a:lnSpc>
                <a:spcPct val="90000"/>
              </a:lnSpc>
            </a:pPr>
            <a:endParaRPr lang="en-GB" sz="2100"/>
          </a:p>
        </p:txBody>
      </p:sp>
      <p:pic>
        <p:nvPicPr>
          <p:cNvPr id="4" name="Picture 3" descr="A ruler and a wooden ruler on a wood surface&#10;&#10;Description automatically generated">
            <a:extLst>
              <a:ext uri="{FF2B5EF4-FFF2-40B4-BE49-F238E27FC236}">
                <a16:creationId xmlns:a16="http://schemas.microsoft.com/office/drawing/2014/main" id="{547396F1-BC41-A548-8B45-40C1AB8B08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0609" y="1600203"/>
            <a:ext cx="2622326" cy="35272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733056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0683003-FB98-04DD-E7F5-74BE04192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Content Placeholder 4" descr="A close-up of a target&#10;&#10;Description automatically generated">
            <a:extLst>
              <a:ext uri="{FF2B5EF4-FFF2-40B4-BE49-F238E27FC236}">
                <a16:creationId xmlns:a16="http://schemas.microsoft.com/office/drawing/2014/main" id="{42DB9899-29E7-C37D-8030-4D538CE768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128824"/>
            <a:ext cx="8229600" cy="2859786"/>
          </a:xfrm>
          <a:noFill/>
        </p:spPr>
      </p:pic>
    </p:spTree>
    <p:extLst>
      <p:ext uri="{BB962C8B-B14F-4D97-AF65-F5344CB8AC3E}">
        <p14:creationId xmlns:p14="http://schemas.microsoft.com/office/powerpoint/2010/main" val="42447779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26771-27D5-E94C-D4FF-51AB6ECDE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Reliability vs Validity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524245E-1551-278C-8081-3E6BDFA11A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7906577"/>
              </p:ext>
            </p:extLst>
          </p:nvPr>
        </p:nvGraphicFramePr>
        <p:xfrm>
          <a:off x="457200" y="1600200"/>
          <a:ext cx="8229600" cy="3740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927131907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85236854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1268729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t"/>
                      <a:br>
                        <a:rPr lang="en-GB" sz="1600" dirty="0">
                          <a:ln>
                            <a:noFill/>
                          </a:ln>
                          <a:effectLst/>
                        </a:rPr>
                      </a:br>
                      <a:endParaRPr lang="en-GB" sz="1600" dirty="0">
                        <a:ln>
                          <a:noFill/>
                        </a:ln>
                        <a:effectLst/>
                      </a:endParaRPr>
                    </a:p>
                  </a:txBody>
                  <a:tcPr marL="20658" marR="20658" marT="10329" marB="10329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>
                          <a:ln>
                            <a:noFill/>
                          </a:ln>
                          <a:effectLst/>
                        </a:rPr>
                        <a:t>Reliability</a:t>
                      </a:r>
                    </a:p>
                  </a:txBody>
                  <a:tcPr marL="20658" marR="20658" marT="10329" marB="10329"/>
                </a:tc>
                <a:tc>
                  <a:txBody>
                    <a:bodyPr/>
                    <a:lstStyle/>
                    <a:p>
                      <a:r>
                        <a:rPr lang="en-GB" sz="1600" b="1">
                          <a:ln>
                            <a:noFill/>
                          </a:ln>
                        </a:rPr>
                        <a:t>Validity</a:t>
                      </a:r>
                    </a:p>
                  </a:txBody>
                  <a:tcPr marL="20658" marR="20658" marT="10329" marB="10329"/>
                </a:tc>
                <a:extLst>
                  <a:ext uri="{0D108BD9-81ED-4DB2-BD59-A6C34878D82A}">
                    <a16:rowId xmlns:a16="http://schemas.microsoft.com/office/drawing/2014/main" val="12474872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ln>
                            <a:noFill/>
                          </a:ln>
                          <a:effectLst/>
                        </a:rPr>
                        <a:t>What does it tell you?</a:t>
                      </a:r>
                    </a:p>
                  </a:txBody>
                  <a:tcPr marL="20658" marR="20658" marT="10329" marB="10329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ln>
                            <a:noFill/>
                          </a:ln>
                          <a:effectLst/>
                        </a:rPr>
                        <a:t>The extent to which the results can be </a:t>
                      </a:r>
                      <a:r>
                        <a:rPr lang="en-GB" sz="160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reproduced</a:t>
                      </a:r>
                      <a:r>
                        <a:rPr lang="en-GB" sz="1600" dirty="0">
                          <a:ln>
                            <a:noFill/>
                          </a:ln>
                          <a:effectLst/>
                        </a:rPr>
                        <a:t> when the research is repeated under the same conditions.</a:t>
                      </a:r>
                    </a:p>
                  </a:txBody>
                  <a:tcPr marL="20658" marR="20658" marT="10329" marB="10329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ln>
                            <a:noFill/>
                          </a:ln>
                          <a:effectLst/>
                        </a:rPr>
                        <a:t>The extent to which the results </a:t>
                      </a:r>
                      <a:r>
                        <a:rPr lang="en-GB" sz="160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really measure</a:t>
                      </a:r>
                      <a:r>
                        <a:rPr lang="en-GB" sz="1600">
                          <a:ln>
                            <a:noFill/>
                          </a:ln>
                          <a:effectLst/>
                        </a:rPr>
                        <a:t> what they are supposed to measure.</a:t>
                      </a:r>
                    </a:p>
                  </a:txBody>
                  <a:tcPr marL="20658" marR="20658" marT="10329" marB="10329"/>
                </a:tc>
                <a:extLst>
                  <a:ext uri="{0D108BD9-81ED-4DB2-BD59-A6C34878D82A}">
                    <a16:rowId xmlns:a16="http://schemas.microsoft.com/office/drawing/2014/main" val="7602608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ln>
                            <a:noFill/>
                          </a:ln>
                          <a:effectLst/>
                        </a:rPr>
                        <a:t>How is it assessed?</a:t>
                      </a:r>
                    </a:p>
                  </a:txBody>
                  <a:tcPr marL="20658" marR="20658" marT="10329" marB="10329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ln>
                            <a:noFill/>
                          </a:ln>
                          <a:effectLst/>
                        </a:rPr>
                        <a:t>By checking the </a:t>
                      </a:r>
                      <a:r>
                        <a:rPr lang="en-GB" sz="160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consistency of results</a:t>
                      </a:r>
                      <a:r>
                        <a:rPr lang="en-GB" sz="1600">
                          <a:ln>
                            <a:noFill/>
                          </a:ln>
                          <a:effectLst/>
                        </a:rPr>
                        <a:t> across time, across different observers, and across parts of the test itself.</a:t>
                      </a:r>
                    </a:p>
                  </a:txBody>
                  <a:tcPr marL="20658" marR="20658" marT="10329" marB="10329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ln>
                            <a:noFill/>
                          </a:ln>
                          <a:effectLst/>
                        </a:rPr>
                        <a:t>By checking how well the results </a:t>
                      </a:r>
                      <a:r>
                        <a:rPr lang="en-GB" sz="160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compare</a:t>
                      </a:r>
                      <a:r>
                        <a:rPr lang="en-GB" sz="1600">
                          <a:ln>
                            <a:noFill/>
                          </a:ln>
                          <a:effectLst/>
                        </a:rPr>
                        <a:t> to established theories and other measures of the same concept.</a:t>
                      </a:r>
                    </a:p>
                  </a:txBody>
                  <a:tcPr marL="20658" marR="20658" marT="10329" marB="10329"/>
                </a:tc>
                <a:extLst>
                  <a:ext uri="{0D108BD9-81ED-4DB2-BD59-A6C34878D82A}">
                    <a16:rowId xmlns:a16="http://schemas.microsoft.com/office/drawing/2014/main" val="961657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ln>
                            <a:noFill/>
                          </a:ln>
                          <a:effectLst/>
                        </a:rPr>
                        <a:t>How do they relate?</a:t>
                      </a:r>
                    </a:p>
                  </a:txBody>
                  <a:tcPr marL="20658" marR="20658" marT="10329" marB="10329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ln>
                            <a:noFill/>
                          </a:ln>
                          <a:effectLst/>
                        </a:rPr>
                        <a:t>A reliable measurement is not always valid: the results might be reproducible, but they’re not necessarily correct.</a:t>
                      </a:r>
                    </a:p>
                  </a:txBody>
                  <a:tcPr marL="20658" marR="20658" marT="10329" marB="10329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ln>
                            <a:noFill/>
                          </a:ln>
                          <a:effectLst/>
                        </a:rPr>
                        <a:t>A valid measurement is generally reliable: if a test produces accurate results, they should be reproducible.</a:t>
                      </a:r>
                    </a:p>
                  </a:txBody>
                  <a:tcPr marL="20658" marR="20658" marT="10329" marB="10329"/>
                </a:tc>
                <a:extLst>
                  <a:ext uri="{0D108BD9-81ED-4DB2-BD59-A6C34878D82A}">
                    <a16:rowId xmlns:a16="http://schemas.microsoft.com/office/drawing/2014/main" val="30873451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421045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purl.org/dc/terms/"/>
    <ds:schemaRef ds:uri="f856874f-9946-48cd-ac29-4cb76853c4c1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110</TotalTime>
  <Words>2052</Words>
  <Application>Microsoft Macintosh PowerPoint</Application>
  <PresentationFormat>On-screen Show (4:3)</PresentationFormat>
  <Paragraphs>327</Paragraphs>
  <Slides>44</Slides>
  <Notes>14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0" baseType="lpstr">
      <vt:lpstr>Myriad Pro</vt:lpstr>
      <vt:lpstr>Arial</vt:lpstr>
      <vt:lpstr>Calibri</vt:lpstr>
      <vt:lpstr>Courier New</vt:lpstr>
      <vt:lpstr>Georgia</vt:lpstr>
      <vt:lpstr>20140311PresentationUWTSDTemplate</vt:lpstr>
      <vt:lpstr>  PRACTICE-BASED RESEARCH  Levels of Measurement in Quantitative Research  </vt:lpstr>
      <vt:lpstr>Session Aims</vt:lpstr>
      <vt:lpstr>What are levels of measurement ?</vt:lpstr>
      <vt:lpstr>Levels of Measurement</vt:lpstr>
      <vt:lpstr>Variables</vt:lpstr>
      <vt:lpstr>Statistical tests </vt:lpstr>
      <vt:lpstr>Levels of Data</vt:lpstr>
      <vt:lpstr>What are the types of data?</vt:lpstr>
      <vt:lpstr>Types of data</vt:lpstr>
      <vt:lpstr>Categorical variables</vt:lpstr>
      <vt:lpstr>Three types of categorical variables</vt:lpstr>
      <vt:lpstr>Quantitative variables</vt:lpstr>
      <vt:lpstr>Two types of quantitative variables</vt:lpstr>
      <vt:lpstr>Discrete variable</vt:lpstr>
      <vt:lpstr>Discrete variables</vt:lpstr>
      <vt:lpstr>Continuous variable</vt:lpstr>
      <vt:lpstr>Why are levels of measurement important?</vt:lpstr>
      <vt:lpstr>What are the different levels of measurement?</vt:lpstr>
      <vt:lpstr>Levels of Measurement</vt:lpstr>
      <vt:lpstr>Nominal data</vt:lpstr>
      <vt:lpstr>Nominal data </vt:lpstr>
      <vt:lpstr>Nominal data </vt:lpstr>
      <vt:lpstr>Examples of nominal scales</vt:lpstr>
      <vt:lpstr>Other Examples of nominal variables</vt:lpstr>
      <vt:lpstr>Ordinal data</vt:lpstr>
      <vt:lpstr>Ordinal data </vt:lpstr>
      <vt:lpstr>Example of Ordinal data </vt:lpstr>
      <vt:lpstr>Ordinal data </vt:lpstr>
      <vt:lpstr>Ordinal data </vt:lpstr>
      <vt:lpstr>Likert scale</vt:lpstr>
      <vt:lpstr>More examples of ordinal scales</vt:lpstr>
      <vt:lpstr>Interval data</vt:lpstr>
      <vt:lpstr>Interval data </vt:lpstr>
      <vt:lpstr>Interval data </vt:lpstr>
      <vt:lpstr>Examples of interval data</vt:lpstr>
      <vt:lpstr>Examples</vt:lpstr>
      <vt:lpstr>PowerPoint Presentation</vt:lpstr>
      <vt:lpstr>Validity and Reliability of measurement</vt:lpstr>
      <vt:lpstr>Validity and Reliability</vt:lpstr>
      <vt:lpstr>Example: Thermometer</vt:lpstr>
      <vt:lpstr>Reliability</vt:lpstr>
      <vt:lpstr>Validity</vt:lpstr>
      <vt:lpstr>PowerPoint Presentation</vt:lpstr>
      <vt:lpstr>Summary: Reliability vs Validity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Zeno Leung</cp:lastModifiedBy>
  <cp:revision>286</cp:revision>
  <dcterms:created xsi:type="dcterms:W3CDTF">2015-04-14T15:21:28Z</dcterms:created>
  <dcterms:modified xsi:type="dcterms:W3CDTF">2024-10-07T10:11:38Z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