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9"/>
  </p:notesMasterIdLst>
  <p:sldIdLst>
    <p:sldId id="719" r:id="rId24"/>
    <p:sldId id="778" r:id="rId25"/>
    <p:sldId id="811" r:id="rId26"/>
    <p:sldId id="812" r:id="rId27"/>
    <p:sldId id="813" r:id="rId28"/>
    <p:sldId id="814" r:id="rId29"/>
    <p:sldId id="815" r:id="rId30"/>
    <p:sldId id="816" r:id="rId31"/>
    <p:sldId id="817" r:id="rId32"/>
    <p:sldId id="818" r:id="rId33"/>
    <p:sldId id="819" r:id="rId34"/>
    <p:sldId id="810" r:id="rId35"/>
    <p:sldId id="821" r:id="rId36"/>
    <p:sldId id="822" r:id="rId37"/>
    <p:sldId id="823" r:id="rId38"/>
    <p:sldId id="824" r:id="rId39"/>
    <p:sldId id="825" r:id="rId40"/>
    <p:sldId id="826" r:id="rId41"/>
    <p:sldId id="827" r:id="rId42"/>
    <p:sldId id="820" r:id="rId43"/>
    <p:sldId id="777" r:id="rId44"/>
    <p:sldId id="799" r:id="rId45"/>
    <p:sldId id="800" r:id="rId46"/>
    <p:sldId id="801" r:id="rId47"/>
    <p:sldId id="802" r:id="rId48"/>
    <p:sldId id="803" r:id="rId49"/>
    <p:sldId id="805" r:id="rId50"/>
    <p:sldId id="804" r:id="rId51"/>
    <p:sldId id="807" r:id="rId52"/>
    <p:sldId id="809" r:id="rId53"/>
    <p:sldId id="808" r:id="rId54"/>
    <p:sldId id="779" r:id="rId55"/>
    <p:sldId id="780" r:id="rId56"/>
    <p:sldId id="782" r:id="rId57"/>
    <p:sldId id="732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543E18-9713-4B8A-AD2C-93C0D0B2ECB7}" v="4" dt="2025-04-07T11:09:45.6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AB543E18-9713-4B8A-AD2C-93C0D0B2ECB7}"/>
    <pc:docChg chg="undo custSel addSld delSld modSld sldOrd">
      <pc:chgData name="Jenifer Prince Devaraj" userId="c3fb109c-09d1-42a6-93f4-69472d709861" providerId="ADAL" clId="{AB543E18-9713-4B8A-AD2C-93C0D0B2ECB7}" dt="2025-04-07T11:11:32.460" v="157" actId="1076"/>
      <pc:docMkLst>
        <pc:docMk/>
      </pc:docMkLst>
      <pc:sldChg chg="modSp mod ord">
        <pc:chgData name="Jenifer Prince Devaraj" userId="c3fb109c-09d1-42a6-93f4-69472d709861" providerId="ADAL" clId="{AB543E18-9713-4B8A-AD2C-93C0D0B2ECB7}" dt="2025-04-07T11:00:03.897" v="33"/>
        <pc:sldMkLst>
          <pc:docMk/>
          <pc:sldMk cId="1974621439" sldId="777"/>
        </pc:sldMkLst>
        <pc:spChg chg="mod">
          <ac:chgData name="Jenifer Prince Devaraj" userId="c3fb109c-09d1-42a6-93f4-69472d709861" providerId="ADAL" clId="{AB543E18-9713-4B8A-AD2C-93C0D0B2ECB7}" dt="2025-04-07T10:58:52.108" v="4" actId="20577"/>
          <ac:spMkLst>
            <pc:docMk/>
            <pc:sldMk cId="1974621439" sldId="777"/>
            <ac:spMk id="27" creationId="{8F21EABA-3048-8B24-1F55-26C2ABC44773}"/>
          </ac:spMkLst>
        </pc:spChg>
      </pc:sldChg>
      <pc:sldChg chg="add">
        <pc:chgData name="Jenifer Prince Devaraj" userId="c3fb109c-09d1-42a6-93f4-69472d709861" providerId="ADAL" clId="{AB543E18-9713-4B8A-AD2C-93C0D0B2ECB7}" dt="2025-04-07T10:59:59.078" v="31"/>
        <pc:sldMkLst>
          <pc:docMk/>
          <pc:sldMk cId="2556302185" sldId="778"/>
        </pc:sldMkLst>
      </pc:sldChg>
      <pc:sldChg chg="modSp mod">
        <pc:chgData name="Jenifer Prince Devaraj" userId="c3fb109c-09d1-42a6-93f4-69472d709861" providerId="ADAL" clId="{AB543E18-9713-4B8A-AD2C-93C0D0B2ECB7}" dt="2025-04-07T10:59:36.003" v="26" actId="20577"/>
        <pc:sldMkLst>
          <pc:docMk/>
          <pc:sldMk cId="831285724" sldId="779"/>
        </pc:sldMkLst>
        <pc:spChg chg="mod">
          <ac:chgData name="Jenifer Prince Devaraj" userId="c3fb109c-09d1-42a6-93f4-69472d709861" providerId="ADAL" clId="{AB543E18-9713-4B8A-AD2C-93C0D0B2ECB7}" dt="2025-04-07T10:59:36.003" v="26" actId="20577"/>
          <ac:spMkLst>
            <pc:docMk/>
            <pc:sldMk cId="831285724" sldId="779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9:40.423" v="28" actId="20577"/>
        <pc:sldMkLst>
          <pc:docMk/>
          <pc:sldMk cId="4111007903" sldId="780"/>
        </pc:sldMkLst>
        <pc:spChg chg="mod">
          <ac:chgData name="Jenifer Prince Devaraj" userId="c3fb109c-09d1-42a6-93f4-69472d709861" providerId="ADAL" clId="{AB543E18-9713-4B8A-AD2C-93C0D0B2ECB7}" dt="2025-04-07T10:59:40.423" v="28" actId="20577"/>
          <ac:spMkLst>
            <pc:docMk/>
            <pc:sldMk cId="4111007903" sldId="780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9:44.637" v="30" actId="20577"/>
        <pc:sldMkLst>
          <pc:docMk/>
          <pc:sldMk cId="1154501383" sldId="782"/>
        </pc:sldMkLst>
        <pc:spChg chg="mod">
          <ac:chgData name="Jenifer Prince Devaraj" userId="c3fb109c-09d1-42a6-93f4-69472d709861" providerId="ADAL" clId="{AB543E18-9713-4B8A-AD2C-93C0D0B2ECB7}" dt="2025-04-07T10:59:44.637" v="30" actId="20577"/>
          <ac:spMkLst>
            <pc:docMk/>
            <pc:sldMk cId="1154501383" sldId="782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8:55.496" v="6" actId="20577"/>
        <pc:sldMkLst>
          <pc:docMk/>
          <pc:sldMk cId="1646908421" sldId="799"/>
        </pc:sldMkLst>
        <pc:spChg chg="mod">
          <ac:chgData name="Jenifer Prince Devaraj" userId="c3fb109c-09d1-42a6-93f4-69472d709861" providerId="ADAL" clId="{AB543E18-9713-4B8A-AD2C-93C0D0B2ECB7}" dt="2025-04-07T10:58:55.496" v="6" actId="20577"/>
          <ac:spMkLst>
            <pc:docMk/>
            <pc:sldMk cId="1646908421" sldId="799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8:58.519" v="8" actId="20577"/>
        <pc:sldMkLst>
          <pc:docMk/>
          <pc:sldMk cId="296505235" sldId="800"/>
        </pc:sldMkLst>
        <pc:spChg chg="mod">
          <ac:chgData name="Jenifer Prince Devaraj" userId="c3fb109c-09d1-42a6-93f4-69472d709861" providerId="ADAL" clId="{AB543E18-9713-4B8A-AD2C-93C0D0B2ECB7}" dt="2025-04-07T10:58:58.519" v="8" actId="20577"/>
          <ac:spMkLst>
            <pc:docMk/>
            <pc:sldMk cId="296505235" sldId="800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9:01.893" v="10" actId="20577"/>
        <pc:sldMkLst>
          <pc:docMk/>
          <pc:sldMk cId="1782520304" sldId="801"/>
        </pc:sldMkLst>
        <pc:spChg chg="mod">
          <ac:chgData name="Jenifer Prince Devaraj" userId="c3fb109c-09d1-42a6-93f4-69472d709861" providerId="ADAL" clId="{AB543E18-9713-4B8A-AD2C-93C0D0B2ECB7}" dt="2025-04-07T10:59:01.893" v="10" actId="20577"/>
          <ac:spMkLst>
            <pc:docMk/>
            <pc:sldMk cId="1782520304" sldId="801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9:05.402" v="12" actId="20577"/>
        <pc:sldMkLst>
          <pc:docMk/>
          <pc:sldMk cId="1351704876" sldId="802"/>
        </pc:sldMkLst>
        <pc:spChg chg="mod">
          <ac:chgData name="Jenifer Prince Devaraj" userId="c3fb109c-09d1-42a6-93f4-69472d709861" providerId="ADAL" clId="{AB543E18-9713-4B8A-AD2C-93C0D0B2ECB7}" dt="2025-04-07T10:59:05.402" v="12" actId="20577"/>
          <ac:spMkLst>
            <pc:docMk/>
            <pc:sldMk cId="1351704876" sldId="802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9:10.183" v="14" actId="20577"/>
        <pc:sldMkLst>
          <pc:docMk/>
          <pc:sldMk cId="1272811640" sldId="803"/>
        </pc:sldMkLst>
        <pc:spChg chg="mod">
          <ac:chgData name="Jenifer Prince Devaraj" userId="c3fb109c-09d1-42a6-93f4-69472d709861" providerId="ADAL" clId="{AB543E18-9713-4B8A-AD2C-93C0D0B2ECB7}" dt="2025-04-07T10:59:10.183" v="14" actId="20577"/>
          <ac:spMkLst>
            <pc:docMk/>
            <pc:sldMk cId="1272811640" sldId="803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9:17.668" v="18" actId="20577"/>
        <pc:sldMkLst>
          <pc:docMk/>
          <pc:sldMk cId="2593952869" sldId="804"/>
        </pc:sldMkLst>
        <pc:spChg chg="mod">
          <ac:chgData name="Jenifer Prince Devaraj" userId="c3fb109c-09d1-42a6-93f4-69472d709861" providerId="ADAL" clId="{AB543E18-9713-4B8A-AD2C-93C0D0B2ECB7}" dt="2025-04-07T10:59:17.668" v="18" actId="20577"/>
          <ac:spMkLst>
            <pc:docMk/>
            <pc:sldMk cId="2593952869" sldId="804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9:13.587" v="16" actId="20577"/>
        <pc:sldMkLst>
          <pc:docMk/>
          <pc:sldMk cId="2353423990" sldId="805"/>
        </pc:sldMkLst>
        <pc:spChg chg="mod">
          <ac:chgData name="Jenifer Prince Devaraj" userId="c3fb109c-09d1-42a6-93f4-69472d709861" providerId="ADAL" clId="{AB543E18-9713-4B8A-AD2C-93C0D0B2ECB7}" dt="2025-04-07T10:59:13.587" v="16" actId="20577"/>
          <ac:spMkLst>
            <pc:docMk/>
            <pc:sldMk cId="2353423990" sldId="805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9:21.858" v="20" actId="20577"/>
        <pc:sldMkLst>
          <pc:docMk/>
          <pc:sldMk cId="108645620" sldId="807"/>
        </pc:sldMkLst>
        <pc:spChg chg="mod">
          <ac:chgData name="Jenifer Prince Devaraj" userId="c3fb109c-09d1-42a6-93f4-69472d709861" providerId="ADAL" clId="{AB543E18-9713-4B8A-AD2C-93C0D0B2ECB7}" dt="2025-04-07T10:59:21.858" v="20" actId="20577"/>
          <ac:spMkLst>
            <pc:docMk/>
            <pc:sldMk cId="108645620" sldId="807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AB543E18-9713-4B8A-AD2C-93C0D0B2ECB7}" dt="2025-04-07T10:59:31.994" v="24" actId="20577"/>
        <pc:sldMkLst>
          <pc:docMk/>
          <pc:sldMk cId="2582833118" sldId="808"/>
        </pc:sldMkLst>
        <pc:spChg chg="mod">
          <ac:chgData name="Jenifer Prince Devaraj" userId="c3fb109c-09d1-42a6-93f4-69472d709861" providerId="ADAL" clId="{AB543E18-9713-4B8A-AD2C-93C0D0B2ECB7}" dt="2025-04-07T10:59:31.994" v="24" actId="20577"/>
          <ac:spMkLst>
            <pc:docMk/>
            <pc:sldMk cId="2582833118" sldId="808"/>
            <ac:spMk id="27" creationId="{8F21EABA-3048-8B24-1F55-26C2ABC44773}"/>
          </ac:spMkLst>
        </pc:spChg>
      </pc:sldChg>
      <pc:sldChg chg="modSp mod ord">
        <pc:chgData name="Jenifer Prince Devaraj" userId="c3fb109c-09d1-42a6-93f4-69472d709861" providerId="ADAL" clId="{AB543E18-9713-4B8A-AD2C-93C0D0B2ECB7}" dt="2025-04-07T10:59:28.273" v="22" actId="20577"/>
        <pc:sldMkLst>
          <pc:docMk/>
          <pc:sldMk cId="850720237" sldId="809"/>
        </pc:sldMkLst>
        <pc:spChg chg="mod">
          <ac:chgData name="Jenifer Prince Devaraj" userId="c3fb109c-09d1-42a6-93f4-69472d709861" providerId="ADAL" clId="{AB543E18-9713-4B8A-AD2C-93C0D0B2ECB7}" dt="2025-04-07T10:59:28.273" v="22" actId="20577"/>
          <ac:spMkLst>
            <pc:docMk/>
            <pc:sldMk cId="850720237" sldId="809"/>
            <ac:spMk id="27" creationId="{8F21EABA-3048-8B24-1F55-26C2ABC44773}"/>
          </ac:spMkLst>
        </pc:spChg>
      </pc:sldChg>
      <pc:sldChg chg="add">
        <pc:chgData name="Jenifer Prince Devaraj" userId="c3fb109c-09d1-42a6-93f4-69472d709861" providerId="ADAL" clId="{AB543E18-9713-4B8A-AD2C-93C0D0B2ECB7}" dt="2025-04-07T10:59:59.078" v="31"/>
        <pc:sldMkLst>
          <pc:docMk/>
          <pc:sldMk cId="1365062872" sldId="810"/>
        </pc:sldMkLst>
      </pc:sldChg>
      <pc:sldChg chg="del">
        <pc:chgData name="Jenifer Prince Devaraj" userId="c3fb109c-09d1-42a6-93f4-69472d709861" providerId="ADAL" clId="{AB543E18-9713-4B8A-AD2C-93C0D0B2ECB7}" dt="2025-04-07T10:51:25.594" v="2" actId="47"/>
        <pc:sldMkLst>
          <pc:docMk/>
          <pc:sldMk cId="3779195105" sldId="810"/>
        </pc:sldMkLst>
      </pc:sldChg>
      <pc:sldChg chg="addSp delSp modSp add mod">
        <pc:chgData name="Jenifer Prince Devaraj" userId="c3fb109c-09d1-42a6-93f4-69472d709861" providerId="ADAL" clId="{AB543E18-9713-4B8A-AD2C-93C0D0B2ECB7}" dt="2025-04-07T11:01:13.649" v="45" actId="1076"/>
        <pc:sldMkLst>
          <pc:docMk/>
          <pc:sldMk cId="3707419835" sldId="811"/>
        </pc:sldMkLst>
        <pc:picChg chg="del">
          <ac:chgData name="Jenifer Prince Devaraj" userId="c3fb109c-09d1-42a6-93f4-69472d709861" providerId="ADAL" clId="{AB543E18-9713-4B8A-AD2C-93C0D0B2ECB7}" dt="2025-04-07T11:00:16.367" v="36" actId="478"/>
          <ac:picMkLst>
            <pc:docMk/>
            <pc:sldMk cId="3707419835" sldId="811"/>
            <ac:picMk id="4" creationId="{C846781E-BB9A-4A3E-A969-7DD1FE5CE9AC}"/>
          </ac:picMkLst>
        </pc:picChg>
        <pc:picChg chg="add mod">
          <ac:chgData name="Jenifer Prince Devaraj" userId="c3fb109c-09d1-42a6-93f4-69472d709861" providerId="ADAL" clId="{AB543E18-9713-4B8A-AD2C-93C0D0B2ECB7}" dt="2025-04-07T11:01:11.663" v="44" actId="1076"/>
          <ac:picMkLst>
            <pc:docMk/>
            <pc:sldMk cId="3707419835" sldId="811"/>
            <ac:picMk id="6" creationId="{206A434D-33B5-4666-AE40-7668E3C3BFB6}"/>
          </ac:picMkLst>
        </pc:picChg>
        <pc:picChg chg="del">
          <ac:chgData name="Jenifer Prince Devaraj" userId="c3fb109c-09d1-42a6-93f4-69472d709861" providerId="ADAL" clId="{AB543E18-9713-4B8A-AD2C-93C0D0B2ECB7}" dt="2025-04-07T11:00:16.367" v="36" actId="478"/>
          <ac:picMkLst>
            <pc:docMk/>
            <pc:sldMk cId="3707419835" sldId="811"/>
            <ac:picMk id="7" creationId="{6EDBE429-F207-4EF2-8852-C41111DB156F}"/>
          </ac:picMkLst>
        </pc:picChg>
        <pc:picChg chg="del">
          <ac:chgData name="Jenifer Prince Devaraj" userId="c3fb109c-09d1-42a6-93f4-69472d709861" providerId="ADAL" clId="{AB543E18-9713-4B8A-AD2C-93C0D0B2ECB7}" dt="2025-04-07T11:00:16.367" v="36" actId="478"/>
          <ac:picMkLst>
            <pc:docMk/>
            <pc:sldMk cId="3707419835" sldId="811"/>
            <ac:picMk id="10" creationId="{9517971F-083F-4AF9-BD75-BB67A71C6192}"/>
          </ac:picMkLst>
        </pc:picChg>
        <pc:picChg chg="del">
          <ac:chgData name="Jenifer Prince Devaraj" userId="c3fb109c-09d1-42a6-93f4-69472d709861" providerId="ADAL" clId="{AB543E18-9713-4B8A-AD2C-93C0D0B2ECB7}" dt="2025-04-07T11:00:12.679" v="35" actId="478"/>
          <ac:picMkLst>
            <pc:docMk/>
            <pc:sldMk cId="3707419835" sldId="811"/>
            <ac:picMk id="11" creationId="{A56F6D13-2A69-4475-AAF6-0DC350366B44}"/>
          </ac:picMkLst>
        </pc:picChg>
        <pc:picChg chg="add mod">
          <ac:chgData name="Jenifer Prince Devaraj" userId="c3fb109c-09d1-42a6-93f4-69472d709861" providerId="ADAL" clId="{AB543E18-9713-4B8A-AD2C-93C0D0B2ECB7}" dt="2025-04-07T11:01:13.649" v="45" actId="1076"/>
          <ac:picMkLst>
            <pc:docMk/>
            <pc:sldMk cId="3707419835" sldId="811"/>
            <ac:picMk id="12" creationId="{35104E88-CB82-415B-A0B7-5FCAA86E1A3B}"/>
          </ac:picMkLst>
        </pc:picChg>
        <pc:picChg chg="del">
          <ac:chgData name="Jenifer Prince Devaraj" userId="c3fb109c-09d1-42a6-93f4-69472d709861" providerId="ADAL" clId="{AB543E18-9713-4B8A-AD2C-93C0D0B2ECB7}" dt="2025-04-07T11:00:16.367" v="36" actId="478"/>
          <ac:picMkLst>
            <pc:docMk/>
            <pc:sldMk cId="3707419835" sldId="811"/>
            <ac:picMk id="13" creationId="{C18C71EA-76BB-4F21-8E9C-29DE23363142}"/>
          </ac:picMkLst>
        </pc:picChg>
        <pc:picChg chg="del">
          <ac:chgData name="Jenifer Prince Devaraj" userId="c3fb109c-09d1-42a6-93f4-69472d709861" providerId="ADAL" clId="{AB543E18-9713-4B8A-AD2C-93C0D0B2ECB7}" dt="2025-04-07T11:00:16.367" v="36" actId="478"/>
          <ac:picMkLst>
            <pc:docMk/>
            <pc:sldMk cId="3707419835" sldId="811"/>
            <ac:picMk id="15" creationId="{61FE59B7-8693-4E13-B343-74AB12B1972B}"/>
          </ac:picMkLst>
        </pc:picChg>
        <pc:picChg chg="del">
          <ac:chgData name="Jenifer Prince Devaraj" userId="c3fb109c-09d1-42a6-93f4-69472d709861" providerId="ADAL" clId="{AB543E18-9713-4B8A-AD2C-93C0D0B2ECB7}" dt="2025-04-07T11:00:16.367" v="36" actId="478"/>
          <ac:picMkLst>
            <pc:docMk/>
            <pc:sldMk cId="3707419835" sldId="811"/>
            <ac:picMk id="17" creationId="{8965C4E6-BCDE-4C6A-81F8-4523692C1E79}"/>
          </ac:picMkLst>
        </pc:picChg>
        <pc:picChg chg="del">
          <ac:chgData name="Jenifer Prince Devaraj" userId="c3fb109c-09d1-42a6-93f4-69472d709861" providerId="ADAL" clId="{AB543E18-9713-4B8A-AD2C-93C0D0B2ECB7}" dt="2025-04-07T11:00:17.972" v="37" actId="478"/>
          <ac:picMkLst>
            <pc:docMk/>
            <pc:sldMk cId="3707419835" sldId="811"/>
            <ac:picMk id="19" creationId="{75AAFF38-3B07-4EF9-B562-BA272D4A5EA3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01:58.737" v="59" actId="1076"/>
        <pc:sldMkLst>
          <pc:docMk/>
          <pc:sldMk cId="2111439033" sldId="812"/>
        </pc:sldMkLst>
        <pc:picChg chg="add mod">
          <ac:chgData name="Jenifer Prince Devaraj" userId="c3fb109c-09d1-42a6-93f4-69472d709861" providerId="ADAL" clId="{AB543E18-9713-4B8A-AD2C-93C0D0B2ECB7}" dt="2025-04-07T11:01:57.133" v="58" actId="1076"/>
          <ac:picMkLst>
            <pc:docMk/>
            <pc:sldMk cId="2111439033" sldId="812"/>
            <ac:picMk id="4" creationId="{1BCE8257-1F9D-49E1-B628-A929B130C5CB}"/>
          </ac:picMkLst>
        </pc:picChg>
        <pc:picChg chg="del">
          <ac:chgData name="Jenifer Prince Devaraj" userId="c3fb109c-09d1-42a6-93f4-69472d709861" providerId="ADAL" clId="{AB543E18-9713-4B8A-AD2C-93C0D0B2ECB7}" dt="2025-04-07T11:01:17.348" v="47" actId="478"/>
          <ac:picMkLst>
            <pc:docMk/>
            <pc:sldMk cId="2111439033" sldId="812"/>
            <ac:picMk id="6" creationId="{206A434D-33B5-4666-AE40-7668E3C3BFB6}"/>
          </ac:picMkLst>
        </pc:picChg>
        <pc:picChg chg="add mod">
          <ac:chgData name="Jenifer Prince Devaraj" userId="c3fb109c-09d1-42a6-93f4-69472d709861" providerId="ADAL" clId="{AB543E18-9713-4B8A-AD2C-93C0D0B2ECB7}" dt="2025-04-07T11:01:58.737" v="59" actId="1076"/>
          <ac:picMkLst>
            <pc:docMk/>
            <pc:sldMk cId="2111439033" sldId="812"/>
            <ac:picMk id="9" creationId="{8C2D9EDE-D81E-4967-AD9B-AB075BF4EE70}"/>
          </ac:picMkLst>
        </pc:picChg>
        <pc:picChg chg="del">
          <ac:chgData name="Jenifer Prince Devaraj" userId="c3fb109c-09d1-42a6-93f4-69472d709861" providerId="ADAL" clId="{AB543E18-9713-4B8A-AD2C-93C0D0B2ECB7}" dt="2025-04-07T11:01:18.558" v="48" actId="478"/>
          <ac:picMkLst>
            <pc:docMk/>
            <pc:sldMk cId="2111439033" sldId="812"/>
            <ac:picMk id="12" creationId="{35104E88-CB82-415B-A0B7-5FCAA86E1A3B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02:19.771" v="65" actId="1076"/>
        <pc:sldMkLst>
          <pc:docMk/>
          <pc:sldMk cId="1938823755" sldId="813"/>
        </pc:sldMkLst>
        <pc:picChg chg="del">
          <ac:chgData name="Jenifer Prince Devaraj" userId="c3fb109c-09d1-42a6-93f4-69472d709861" providerId="ADAL" clId="{AB543E18-9713-4B8A-AD2C-93C0D0B2ECB7}" dt="2025-04-07T11:02:04.214" v="61" actId="478"/>
          <ac:picMkLst>
            <pc:docMk/>
            <pc:sldMk cId="1938823755" sldId="813"/>
            <ac:picMk id="4" creationId="{1BCE8257-1F9D-49E1-B628-A929B130C5CB}"/>
          </ac:picMkLst>
        </pc:picChg>
        <pc:picChg chg="add mod">
          <ac:chgData name="Jenifer Prince Devaraj" userId="c3fb109c-09d1-42a6-93f4-69472d709861" providerId="ADAL" clId="{AB543E18-9713-4B8A-AD2C-93C0D0B2ECB7}" dt="2025-04-07T11:02:19.771" v="65" actId="1076"/>
          <ac:picMkLst>
            <pc:docMk/>
            <pc:sldMk cId="1938823755" sldId="813"/>
            <ac:picMk id="6" creationId="{9EB82683-5E26-48C3-89C7-272457357DBE}"/>
          </ac:picMkLst>
        </pc:picChg>
        <pc:picChg chg="del">
          <ac:chgData name="Jenifer Prince Devaraj" userId="c3fb109c-09d1-42a6-93f4-69472d709861" providerId="ADAL" clId="{AB543E18-9713-4B8A-AD2C-93C0D0B2ECB7}" dt="2025-04-07T11:02:05.572" v="62" actId="478"/>
          <ac:picMkLst>
            <pc:docMk/>
            <pc:sldMk cId="1938823755" sldId="813"/>
            <ac:picMk id="9" creationId="{8C2D9EDE-D81E-4967-AD9B-AB075BF4EE70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02:39.662" v="70" actId="1076"/>
        <pc:sldMkLst>
          <pc:docMk/>
          <pc:sldMk cId="355445520" sldId="814"/>
        </pc:sldMkLst>
        <pc:picChg chg="add mod">
          <ac:chgData name="Jenifer Prince Devaraj" userId="c3fb109c-09d1-42a6-93f4-69472d709861" providerId="ADAL" clId="{AB543E18-9713-4B8A-AD2C-93C0D0B2ECB7}" dt="2025-04-07T11:02:39.662" v="70" actId="1076"/>
          <ac:picMkLst>
            <pc:docMk/>
            <pc:sldMk cId="355445520" sldId="814"/>
            <ac:picMk id="4" creationId="{91F052D3-5B3D-44F9-ACC0-BBBB72ACDA28}"/>
          </ac:picMkLst>
        </pc:picChg>
        <pc:picChg chg="del">
          <ac:chgData name="Jenifer Prince Devaraj" userId="c3fb109c-09d1-42a6-93f4-69472d709861" providerId="ADAL" clId="{AB543E18-9713-4B8A-AD2C-93C0D0B2ECB7}" dt="2025-04-07T11:02:23.892" v="67" actId="478"/>
          <ac:picMkLst>
            <pc:docMk/>
            <pc:sldMk cId="355445520" sldId="814"/>
            <ac:picMk id="6" creationId="{9EB82683-5E26-48C3-89C7-272457357DBE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02:56.800" v="75" actId="1076"/>
        <pc:sldMkLst>
          <pc:docMk/>
          <pc:sldMk cId="848942994" sldId="815"/>
        </pc:sldMkLst>
        <pc:picChg chg="del">
          <ac:chgData name="Jenifer Prince Devaraj" userId="c3fb109c-09d1-42a6-93f4-69472d709861" providerId="ADAL" clId="{AB543E18-9713-4B8A-AD2C-93C0D0B2ECB7}" dt="2025-04-07T11:02:52.818" v="72" actId="478"/>
          <ac:picMkLst>
            <pc:docMk/>
            <pc:sldMk cId="848942994" sldId="815"/>
            <ac:picMk id="4" creationId="{91F052D3-5B3D-44F9-ACC0-BBBB72ACDA28}"/>
          </ac:picMkLst>
        </pc:picChg>
        <pc:picChg chg="add mod">
          <ac:chgData name="Jenifer Prince Devaraj" userId="c3fb109c-09d1-42a6-93f4-69472d709861" providerId="ADAL" clId="{AB543E18-9713-4B8A-AD2C-93C0D0B2ECB7}" dt="2025-04-07T11:02:56.800" v="75" actId="1076"/>
          <ac:picMkLst>
            <pc:docMk/>
            <pc:sldMk cId="848942994" sldId="815"/>
            <ac:picMk id="6" creationId="{A5FF7291-9F1E-4736-B552-75ADF2DDF423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03:16.155" v="80" actId="1076"/>
        <pc:sldMkLst>
          <pc:docMk/>
          <pc:sldMk cId="3527623073" sldId="816"/>
        </pc:sldMkLst>
        <pc:picChg chg="add mod">
          <ac:chgData name="Jenifer Prince Devaraj" userId="c3fb109c-09d1-42a6-93f4-69472d709861" providerId="ADAL" clId="{AB543E18-9713-4B8A-AD2C-93C0D0B2ECB7}" dt="2025-04-07T11:03:16.155" v="80" actId="1076"/>
          <ac:picMkLst>
            <pc:docMk/>
            <pc:sldMk cId="3527623073" sldId="816"/>
            <ac:picMk id="4" creationId="{A8703666-B1FD-4987-870A-2DA8DCB1D875}"/>
          </ac:picMkLst>
        </pc:picChg>
        <pc:picChg chg="del">
          <ac:chgData name="Jenifer Prince Devaraj" userId="c3fb109c-09d1-42a6-93f4-69472d709861" providerId="ADAL" clId="{AB543E18-9713-4B8A-AD2C-93C0D0B2ECB7}" dt="2025-04-07T11:03:11.847" v="77" actId="478"/>
          <ac:picMkLst>
            <pc:docMk/>
            <pc:sldMk cId="3527623073" sldId="816"/>
            <ac:picMk id="6" creationId="{A5FF7291-9F1E-4736-B552-75ADF2DDF423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03:33.462" v="85" actId="1076"/>
        <pc:sldMkLst>
          <pc:docMk/>
          <pc:sldMk cId="649671072" sldId="817"/>
        </pc:sldMkLst>
        <pc:picChg chg="del">
          <ac:chgData name="Jenifer Prince Devaraj" userId="c3fb109c-09d1-42a6-93f4-69472d709861" providerId="ADAL" clId="{AB543E18-9713-4B8A-AD2C-93C0D0B2ECB7}" dt="2025-04-07T11:03:28.250" v="82" actId="478"/>
          <ac:picMkLst>
            <pc:docMk/>
            <pc:sldMk cId="649671072" sldId="817"/>
            <ac:picMk id="4" creationId="{A8703666-B1FD-4987-870A-2DA8DCB1D875}"/>
          </ac:picMkLst>
        </pc:picChg>
        <pc:picChg chg="add mod">
          <ac:chgData name="Jenifer Prince Devaraj" userId="c3fb109c-09d1-42a6-93f4-69472d709861" providerId="ADAL" clId="{AB543E18-9713-4B8A-AD2C-93C0D0B2ECB7}" dt="2025-04-07T11:03:33.462" v="85" actId="1076"/>
          <ac:picMkLst>
            <pc:docMk/>
            <pc:sldMk cId="649671072" sldId="817"/>
            <ac:picMk id="6" creationId="{30FCDFEE-3CCB-423A-85F8-6816E02F46D2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03:50.524" v="90" actId="1076"/>
        <pc:sldMkLst>
          <pc:docMk/>
          <pc:sldMk cId="1718809185" sldId="818"/>
        </pc:sldMkLst>
        <pc:picChg chg="add mod">
          <ac:chgData name="Jenifer Prince Devaraj" userId="c3fb109c-09d1-42a6-93f4-69472d709861" providerId="ADAL" clId="{AB543E18-9713-4B8A-AD2C-93C0D0B2ECB7}" dt="2025-04-07T11:03:50.524" v="90" actId="1076"/>
          <ac:picMkLst>
            <pc:docMk/>
            <pc:sldMk cId="1718809185" sldId="818"/>
            <ac:picMk id="4" creationId="{6F7D80CC-22B4-4A66-892D-DF6CF8E5675A}"/>
          </ac:picMkLst>
        </pc:picChg>
        <pc:picChg chg="del">
          <ac:chgData name="Jenifer Prince Devaraj" userId="c3fb109c-09d1-42a6-93f4-69472d709861" providerId="ADAL" clId="{AB543E18-9713-4B8A-AD2C-93C0D0B2ECB7}" dt="2025-04-07T11:03:37.605" v="87" actId="478"/>
          <ac:picMkLst>
            <pc:docMk/>
            <pc:sldMk cId="1718809185" sldId="818"/>
            <ac:picMk id="6" creationId="{30FCDFEE-3CCB-423A-85F8-6816E02F46D2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07:46.881" v="105" actId="1076"/>
        <pc:sldMkLst>
          <pc:docMk/>
          <pc:sldMk cId="3436930517" sldId="819"/>
        </pc:sldMkLst>
        <pc:picChg chg="del">
          <ac:chgData name="Jenifer Prince Devaraj" userId="c3fb109c-09d1-42a6-93f4-69472d709861" providerId="ADAL" clId="{AB543E18-9713-4B8A-AD2C-93C0D0B2ECB7}" dt="2025-04-07T11:04:12.686" v="92" actId="478"/>
          <ac:picMkLst>
            <pc:docMk/>
            <pc:sldMk cId="3436930517" sldId="819"/>
            <ac:picMk id="4" creationId="{6F7D80CC-22B4-4A66-892D-DF6CF8E5675A}"/>
          </ac:picMkLst>
        </pc:picChg>
        <pc:picChg chg="add mod">
          <ac:chgData name="Jenifer Prince Devaraj" userId="c3fb109c-09d1-42a6-93f4-69472d709861" providerId="ADAL" clId="{AB543E18-9713-4B8A-AD2C-93C0D0B2ECB7}" dt="2025-04-07T11:04:54.320" v="99" actId="1076"/>
          <ac:picMkLst>
            <pc:docMk/>
            <pc:sldMk cId="3436930517" sldId="819"/>
            <ac:picMk id="6" creationId="{FE1446F6-4D6E-43D7-9E51-55169056BEEA}"/>
          </ac:picMkLst>
        </pc:picChg>
        <pc:picChg chg="add mod">
          <ac:chgData name="Jenifer Prince Devaraj" userId="c3fb109c-09d1-42a6-93f4-69472d709861" providerId="ADAL" clId="{AB543E18-9713-4B8A-AD2C-93C0D0B2ECB7}" dt="2025-04-07T11:05:00.884" v="101" actId="1076"/>
          <ac:picMkLst>
            <pc:docMk/>
            <pc:sldMk cId="3436930517" sldId="819"/>
            <ac:picMk id="9" creationId="{677E132A-CDD3-4931-86A7-D055EDBFBF63}"/>
          </ac:picMkLst>
        </pc:picChg>
        <pc:picChg chg="add mod">
          <ac:chgData name="Jenifer Prince Devaraj" userId="c3fb109c-09d1-42a6-93f4-69472d709861" providerId="ADAL" clId="{AB543E18-9713-4B8A-AD2C-93C0D0B2ECB7}" dt="2025-04-07T11:04:58.272" v="100" actId="1076"/>
          <ac:picMkLst>
            <pc:docMk/>
            <pc:sldMk cId="3436930517" sldId="819"/>
            <ac:picMk id="10" creationId="{44C74BF5-3EC5-4BE0-8ED6-2FA1DD485D4A}"/>
          </ac:picMkLst>
        </pc:picChg>
        <pc:picChg chg="add mod">
          <ac:chgData name="Jenifer Prince Devaraj" userId="c3fb109c-09d1-42a6-93f4-69472d709861" providerId="ADAL" clId="{AB543E18-9713-4B8A-AD2C-93C0D0B2ECB7}" dt="2025-04-07T11:07:46.881" v="105" actId="1076"/>
          <ac:picMkLst>
            <pc:docMk/>
            <pc:sldMk cId="3436930517" sldId="819"/>
            <ac:picMk id="11" creationId="{DA9F9376-88EE-4C47-A9BA-DD947FCAA033}"/>
          </ac:picMkLst>
        </pc:picChg>
      </pc:sldChg>
      <pc:sldChg chg="addSp delSp modSp add mod ord">
        <pc:chgData name="Jenifer Prince Devaraj" userId="c3fb109c-09d1-42a6-93f4-69472d709861" providerId="ADAL" clId="{AB543E18-9713-4B8A-AD2C-93C0D0B2ECB7}" dt="2025-04-07T11:11:32.460" v="157" actId="1076"/>
        <pc:sldMkLst>
          <pc:docMk/>
          <pc:sldMk cId="3035260580" sldId="820"/>
        </pc:sldMkLst>
        <pc:spChg chg="mod">
          <ac:chgData name="Jenifer Prince Devaraj" userId="c3fb109c-09d1-42a6-93f4-69472d709861" providerId="ADAL" clId="{AB543E18-9713-4B8A-AD2C-93C0D0B2ECB7}" dt="2025-04-07T11:07:58.202" v="110" actId="20577"/>
          <ac:spMkLst>
            <pc:docMk/>
            <pc:sldMk cId="3035260580" sldId="820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AB543E18-9713-4B8A-AD2C-93C0D0B2ECB7}" dt="2025-04-07T11:11:16.547" v="152" actId="1076"/>
          <ac:picMkLst>
            <pc:docMk/>
            <pc:sldMk cId="3035260580" sldId="820"/>
            <ac:picMk id="4" creationId="{C2CB00A1-4090-4AB6-87F0-3EA52B986E9F}"/>
          </ac:picMkLst>
        </pc:picChg>
        <pc:picChg chg="add del">
          <ac:chgData name="Jenifer Prince Devaraj" userId="c3fb109c-09d1-42a6-93f4-69472d709861" providerId="ADAL" clId="{AB543E18-9713-4B8A-AD2C-93C0D0B2ECB7}" dt="2025-04-07T11:08:07.698" v="118" actId="478"/>
          <ac:picMkLst>
            <pc:docMk/>
            <pc:sldMk cId="3035260580" sldId="820"/>
            <ac:picMk id="6" creationId="{FE1446F6-4D6E-43D7-9E51-55169056BEEA}"/>
          </ac:picMkLst>
        </pc:picChg>
        <pc:picChg chg="add del">
          <ac:chgData name="Jenifer Prince Devaraj" userId="c3fb109c-09d1-42a6-93f4-69472d709861" providerId="ADAL" clId="{AB543E18-9713-4B8A-AD2C-93C0D0B2ECB7}" dt="2025-04-07T11:08:04.609" v="115" actId="478"/>
          <ac:picMkLst>
            <pc:docMk/>
            <pc:sldMk cId="3035260580" sldId="820"/>
            <ac:picMk id="9" creationId="{677E132A-CDD3-4931-86A7-D055EDBFBF63}"/>
          </ac:picMkLst>
        </pc:picChg>
        <pc:picChg chg="add del">
          <ac:chgData name="Jenifer Prince Devaraj" userId="c3fb109c-09d1-42a6-93f4-69472d709861" providerId="ADAL" clId="{AB543E18-9713-4B8A-AD2C-93C0D0B2ECB7}" dt="2025-04-07T11:08:06.302" v="117" actId="478"/>
          <ac:picMkLst>
            <pc:docMk/>
            <pc:sldMk cId="3035260580" sldId="820"/>
            <ac:picMk id="11" creationId="{DA9F9376-88EE-4C47-A9BA-DD947FCAA033}"/>
          </ac:picMkLst>
        </pc:picChg>
        <pc:picChg chg="add mod">
          <ac:chgData name="Jenifer Prince Devaraj" userId="c3fb109c-09d1-42a6-93f4-69472d709861" providerId="ADAL" clId="{AB543E18-9713-4B8A-AD2C-93C0D0B2ECB7}" dt="2025-04-07T11:11:32.460" v="157" actId="1076"/>
          <ac:picMkLst>
            <pc:docMk/>
            <pc:sldMk cId="3035260580" sldId="820"/>
            <ac:picMk id="12" creationId="{029983B7-FB04-4B2A-817F-EAA93CFB1460}"/>
          </ac:picMkLst>
        </pc:picChg>
      </pc:sldChg>
      <pc:sldChg chg="addSp delSp modSp add mod ord">
        <pc:chgData name="Jenifer Prince Devaraj" userId="c3fb109c-09d1-42a6-93f4-69472d709861" providerId="ADAL" clId="{AB543E18-9713-4B8A-AD2C-93C0D0B2ECB7}" dt="2025-04-07T11:09:19.755" v="131" actId="1076"/>
        <pc:sldMkLst>
          <pc:docMk/>
          <pc:sldMk cId="4167008722" sldId="821"/>
        </pc:sldMkLst>
        <pc:picChg chg="add mod">
          <ac:chgData name="Jenifer Prince Devaraj" userId="c3fb109c-09d1-42a6-93f4-69472d709861" providerId="ADAL" clId="{AB543E18-9713-4B8A-AD2C-93C0D0B2ECB7}" dt="2025-04-07T11:09:17.830" v="130" actId="1076"/>
          <ac:picMkLst>
            <pc:docMk/>
            <pc:sldMk cId="4167008722" sldId="821"/>
            <ac:picMk id="4" creationId="{DA8C1F4F-1609-4E4B-936C-62AD363EC030}"/>
          </ac:picMkLst>
        </pc:picChg>
        <pc:picChg chg="del">
          <ac:chgData name="Jenifer Prince Devaraj" userId="c3fb109c-09d1-42a6-93f4-69472d709861" providerId="ADAL" clId="{AB543E18-9713-4B8A-AD2C-93C0D0B2ECB7}" dt="2025-04-07T11:08:12.256" v="120" actId="478"/>
          <ac:picMkLst>
            <pc:docMk/>
            <pc:sldMk cId="4167008722" sldId="821"/>
            <ac:picMk id="9" creationId="{677E132A-CDD3-4931-86A7-D055EDBFBF63}"/>
          </ac:picMkLst>
        </pc:picChg>
        <pc:picChg chg="del">
          <ac:chgData name="Jenifer Prince Devaraj" userId="c3fb109c-09d1-42a6-93f4-69472d709861" providerId="ADAL" clId="{AB543E18-9713-4B8A-AD2C-93C0D0B2ECB7}" dt="2025-04-07T11:08:13.709" v="121" actId="478"/>
          <ac:picMkLst>
            <pc:docMk/>
            <pc:sldMk cId="4167008722" sldId="821"/>
            <ac:picMk id="10" creationId="{44C74BF5-3EC5-4BE0-8ED6-2FA1DD485D4A}"/>
          </ac:picMkLst>
        </pc:picChg>
        <pc:picChg chg="add mod">
          <ac:chgData name="Jenifer Prince Devaraj" userId="c3fb109c-09d1-42a6-93f4-69472d709861" providerId="ADAL" clId="{AB543E18-9713-4B8A-AD2C-93C0D0B2ECB7}" dt="2025-04-07T11:09:19.755" v="131" actId="1076"/>
          <ac:picMkLst>
            <pc:docMk/>
            <pc:sldMk cId="4167008722" sldId="821"/>
            <ac:picMk id="11" creationId="{18FFA951-DAB1-4963-82D4-858D53CC01A7}"/>
          </ac:picMkLst>
        </pc:picChg>
      </pc:sldChg>
      <pc:sldChg chg="modSp add mod">
        <pc:chgData name="Jenifer Prince Devaraj" userId="c3fb109c-09d1-42a6-93f4-69472d709861" providerId="ADAL" clId="{AB543E18-9713-4B8A-AD2C-93C0D0B2ECB7}" dt="2025-04-07T11:09:50.339" v="134" actId="20577"/>
        <pc:sldMkLst>
          <pc:docMk/>
          <pc:sldMk cId="3119383534" sldId="822"/>
        </pc:sldMkLst>
        <pc:spChg chg="mod">
          <ac:chgData name="Jenifer Prince Devaraj" userId="c3fb109c-09d1-42a6-93f4-69472d709861" providerId="ADAL" clId="{AB543E18-9713-4B8A-AD2C-93C0D0B2ECB7}" dt="2025-04-07T11:09:50.339" v="134" actId="20577"/>
          <ac:spMkLst>
            <pc:docMk/>
            <pc:sldMk cId="3119383534" sldId="822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AB543E18-9713-4B8A-AD2C-93C0D0B2ECB7}" dt="2025-04-07T11:09:54.082" v="136" actId="20577"/>
        <pc:sldMkLst>
          <pc:docMk/>
          <pc:sldMk cId="1071151621" sldId="823"/>
        </pc:sldMkLst>
        <pc:spChg chg="mod">
          <ac:chgData name="Jenifer Prince Devaraj" userId="c3fb109c-09d1-42a6-93f4-69472d709861" providerId="ADAL" clId="{AB543E18-9713-4B8A-AD2C-93C0D0B2ECB7}" dt="2025-04-07T11:09:54.082" v="136" actId="20577"/>
          <ac:spMkLst>
            <pc:docMk/>
            <pc:sldMk cId="1071151621" sldId="823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AB543E18-9713-4B8A-AD2C-93C0D0B2ECB7}" dt="2025-04-07T11:09:58.581" v="138" actId="20577"/>
        <pc:sldMkLst>
          <pc:docMk/>
          <pc:sldMk cId="1982728357" sldId="824"/>
        </pc:sldMkLst>
        <pc:spChg chg="mod">
          <ac:chgData name="Jenifer Prince Devaraj" userId="c3fb109c-09d1-42a6-93f4-69472d709861" providerId="ADAL" clId="{AB543E18-9713-4B8A-AD2C-93C0D0B2ECB7}" dt="2025-04-07T11:09:58.581" v="138" actId="20577"/>
          <ac:spMkLst>
            <pc:docMk/>
            <pc:sldMk cId="1982728357" sldId="824"/>
            <ac:spMk id="27" creationId="{8F21EABA-3048-8B24-1F55-26C2ABC44773}"/>
          </ac:spMkLst>
        </pc:spChg>
      </pc:sldChg>
      <pc:sldChg chg="addSp delSp modSp add mod">
        <pc:chgData name="Jenifer Prince Devaraj" userId="c3fb109c-09d1-42a6-93f4-69472d709861" providerId="ADAL" clId="{AB543E18-9713-4B8A-AD2C-93C0D0B2ECB7}" dt="2025-04-07T11:10:18.216" v="142" actId="1076"/>
        <pc:sldMkLst>
          <pc:docMk/>
          <pc:sldMk cId="3757673764" sldId="825"/>
        </pc:sldMkLst>
        <pc:picChg chg="del">
          <ac:chgData name="Jenifer Prince Devaraj" userId="c3fb109c-09d1-42a6-93f4-69472d709861" providerId="ADAL" clId="{AB543E18-9713-4B8A-AD2C-93C0D0B2ECB7}" dt="2025-04-07T11:10:04.489" v="140" actId="478"/>
          <ac:picMkLst>
            <pc:docMk/>
            <pc:sldMk cId="3757673764" sldId="825"/>
            <ac:picMk id="4" creationId="{91F052D3-5B3D-44F9-ACC0-BBBB72ACDA28}"/>
          </ac:picMkLst>
        </pc:picChg>
        <pc:picChg chg="add mod">
          <ac:chgData name="Jenifer Prince Devaraj" userId="c3fb109c-09d1-42a6-93f4-69472d709861" providerId="ADAL" clId="{AB543E18-9713-4B8A-AD2C-93C0D0B2ECB7}" dt="2025-04-07T11:10:18.216" v="142" actId="1076"/>
          <ac:picMkLst>
            <pc:docMk/>
            <pc:sldMk cId="3757673764" sldId="825"/>
            <ac:picMk id="6" creationId="{32CE4D45-36CD-43C1-BB8E-3FA3C26BFB06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10:29.775" v="146" actId="1076"/>
        <pc:sldMkLst>
          <pc:docMk/>
          <pc:sldMk cId="438475729" sldId="826"/>
        </pc:sldMkLst>
        <pc:picChg chg="add mod">
          <ac:chgData name="Jenifer Prince Devaraj" userId="c3fb109c-09d1-42a6-93f4-69472d709861" providerId="ADAL" clId="{AB543E18-9713-4B8A-AD2C-93C0D0B2ECB7}" dt="2025-04-07T11:10:29.775" v="146" actId="1076"/>
          <ac:picMkLst>
            <pc:docMk/>
            <pc:sldMk cId="438475729" sldId="826"/>
            <ac:picMk id="4" creationId="{A8DEC268-334E-4EE4-AF75-D3985C0192A6}"/>
          </ac:picMkLst>
        </pc:picChg>
        <pc:picChg chg="del">
          <ac:chgData name="Jenifer Prince Devaraj" userId="c3fb109c-09d1-42a6-93f4-69472d709861" providerId="ADAL" clId="{AB543E18-9713-4B8A-AD2C-93C0D0B2ECB7}" dt="2025-04-07T11:10:21.679" v="144" actId="478"/>
          <ac:picMkLst>
            <pc:docMk/>
            <pc:sldMk cId="438475729" sldId="826"/>
            <ac:picMk id="6" creationId="{32CE4D45-36CD-43C1-BB8E-3FA3C26BFB06}"/>
          </ac:picMkLst>
        </pc:picChg>
      </pc:sldChg>
      <pc:sldChg chg="addSp delSp modSp add mod">
        <pc:chgData name="Jenifer Prince Devaraj" userId="c3fb109c-09d1-42a6-93f4-69472d709861" providerId="ADAL" clId="{AB543E18-9713-4B8A-AD2C-93C0D0B2ECB7}" dt="2025-04-07T11:11:00.708" v="150" actId="1076"/>
        <pc:sldMkLst>
          <pc:docMk/>
          <pc:sldMk cId="3919533762" sldId="827"/>
        </pc:sldMkLst>
        <pc:picChg chg="del">
          <ac:chgData name="Jenifer Prince Devaraj" userId="c3fb109c-09d1-42a6-93f4-69472d709861" providerId="ADAL" clId="{AB543E18-9713-4B8A-AD2C-93C0D0B2ECB7}" dt="2025-04-07T11:10:58.836" v="148" actId="478"/>
          <ac:picMkLst>
            <pc:docMk/>
            <pc:sldMk cId="3919533762" sldId="827"/>
            <ac:picMk id="4" creationId="{A8DEC268-334E-4EE4-AF75-D3985C0192A6}"/>
          </ac:picMkLst>
        </pc:picChg>
        <pc:picChg chg="add mod">
          <ac:chgData name="Jenifer Prince Devaraj" userId="c3fb109c-09d1-42a6-93f4-69472d709861" providerId="ADAL" clId="{AB543E18-9713-4B8A-AD2C-93C0D0B2ECB7}" dt="2025-04-07T11:11:00.708" v="150" actId="1076"/>
          <ac:picMkLst>
            <pc:docMk/>
            <pc:sldMk cId="3919533762" sldId="827"/>
            <ac:picMk id="6" creationId="{AD7CF13D-2277-4A47-B6B0-065AE2822AF8}"/>
          </ac:picMkLst>
        </pc:picChg>
      </pc:sldChg>
    </pc:docChg>
  </pc:docChgLst>
  <pc:docChgLst>
    <pc:chgData name="Jenifer Prince Devaraj" userId="c3fb109c-09d1-42a6-93f4-69472d709861" providerId="ADAL" clId="{C44CECCD-0247-4D19-B878-B9AE87A02E06}"/>
    <pc:docChg chg="undo custSel modSld">
      <pc:chgData name="Jenifer Prince Devaraj" userId="c3fb109c-09d1-42a6-93f4-69472d709861" providerId="ADAL" clId="{C44CECCD-0247-4D19-B878-B9AE87A02E06}" dt="2024-07-08T12:14:53.546" v="164" actId="20577"/>
      <pc:docMkLst>
        <pc:docMk/>
      </pc:docMkLst>
      <pc:sldChg chg="modSp mod">
        <pc:chgData name="Jenifer Prince Devaraj" userId="c3fb109c-09d1-42a6-93f4-69472d709861" providerId="ADAL" clId="{C44CECCD-0247-4D19-B878-B9AE87A02E06}" dt="2024-07-04T11:33:25.972" v="1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44CECCD-0247-4D19-B878-B9AE87A02E06}" dt="2024-07-04T11:33:25.972" v="18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 mod">
        <pc:chgData name="Jenifer Prince Devaraj" userId="c3fb109c-09d1-42a6-93f4-69472d709861" providerId="ADAL" clId="{C44CECCD-0247-4D19-B878-B9AE87A02E06}" dt="2024-07-08T12:09:16.902" v="70" actId="20577"/>
        <pc:sldMkLst>
          <pc:docMk/>
          <pc:sldMk cId="831285724" sldId="779"/>
        </pc:sldMkLst>
        <pc:spChg chg="mod">
          <ac:chgData name="Jenifer Prince Devaraj" userId="c3fb109c-09d1-42a6-93f4-69472d709861" providerId="ADAL" clId="{C44CECCD-0247-4D19-B878-B9AE87A02E06}" dt="2024-07-08T12:09:16.902" v="70" actId="20577"/>
          <ac:spMkLst>
            <pc:docMk/>
            <pc:sldMk cId="831285724" sldId="779"/>
            <ac:spMk id="27" creationId="{8F21EABA-3048-8B24-1F55-26C2ABC44773}"/>
          </ac:spMkLst>
        </pc:spChg>
      </pc:sldChg>
      <pc:sldChg chg="addSp delSp modSp mod">
        <pc:chgData name="Jenifer Prince Devaraj" userId="c3fb109c-09d1-42a6-93f4-69472d709861" providerId="ADAL" clId="{C44CECCD-0247-4D19-B878-B9AE87A02E06}" dt="2024-07-08T12:14:53.546" v="164" actId="20577"/>
        <pc:sldMkLst>
          <pc:docMk/>
          <pc:sldMk cId="4111007903" sldId="780"/>
        </pc:sldMkLst>
        <pc:spChg chg="add mod">
          <ac:chgData name="Jenifer Prince Devaraj" userId="c3fb109c-09d1-42a6-93f4-69472d709861" providerId="ADAL" clId="{C44CECCD-0247-4D19-B878-B9AE87A02E06}" dt="2024-07-08T12:13:48.930" v="123" actId="14100"/>
          <ac:spMkLst>
            <pc:docMk/>
            <pc:sldMk cId="4111007903" sldId="780"/>
            <ac:spMk id="13" creationId="{260AE78F-F933-C04B-0282-6315485142C8}"/>
          </ac:spMkLst>
        </pc:spChg>
        <pc:spChg chg="add mod">
          <ac:chgData name="Jenifer Prince Devaraj" userId="c3fb109c-09d1-42a6-93f4-69472d709861" providerId="ADAL" clId="{C44CECCD-0247-4D19-B878-B9AE87A02E06}" dt="2024-07-08T12:13:57.146" v="124" actId="1076"/>
          <ac:spMkLst>
            <pc:docMk/>
            <pc:sldMk cId="4111007903" sldId="780"/>
            <ac:spMk id="14" creationId="{ED22531B-337A-E2FF-2681-D7557BCA05AB}"/>
          </ac:spMkLst>
        </pc:spChg>
        <pc:spChg chg="add mod">
          <ac:chgData name="Jenifer Prince Devaraj" userId="c3fb109c-09d1-42a6-93f4-69472d709861" providerId="ADAL" clId="{C44CECCD-0247-4D19-B878-B9AE87A02E06}" dt="2024-07-08T12:14:28.377" v="141" actId="1076"/>
          <ac:spMkLst>
            <pc:docMk/>
            <pc:sldMk cId="4111007903" sldId="780"/>
            <ac:spMk id="15" creationId="{8E2CC459-7071-8E0F-E49A-58750A896554}"/>
          </ac:spMkLst>
        </pc:spChg>
        <pc:spChg chg="add mod">
          <ac:chgData name="Jenifer Prince Devaraj" userId="c3fb109c-09d1-42a6-93f4-69472d709861" providerId="ADAL" clId="{C44CECCD-0247-4D19-B878-B9AE87A02E06}" dt="2024-07-08T12:14:53.546" v="164" actId="20577"/>
          <ac:spMkLst>
            <pc:docMk/>
            <pc:sldMk cId="4111007903" sldId="780"/>
            <ac:spMk id="16" creationId="{EBCE4FA7-EE0D-C73E-2120-4510915FF1B5}"/>
          </ac:spMkLst>
        </pc:spChg>
        <pc:picChg chg="mod">
          <ac:chgData name="Jenifer Prince Devaraj" userId="c3fb109c-09d1-42a6-93f4-69472d709861" providerId="ADAL" clId="{C44CECCD-0247-4D19-B878-B9AE87A02E06}" dt="2024-07-08T12:14:36.166" v="144" actId="1076"/>
          <ac:picMkLst>
            <pc:docMk/>
            <pc:sldMk cId="4111007903" sldId="780"/>
            <ac:picMk id="4" creationId="{CE17AF08-5809-12B8-03DC-7DC0B95ACAA8}"/>
          </ac:picMkLst>
        </pc:picChg>
        <pc:cxnChg chg="add del">
          <ac:chgData name="Jenifer Prince Devaraj" userId="c3fb109c-09d1-42a6-93f4-69472d709861" providerId="ADAL" clId="{C44CECCD-0247-4D19-B878-B9AE87A02E06}" dt="2024-07-08T12:11:25.475" v="72" actId="11529"/>
          <ac:cxnSpMkLst>
            <pc:docMk/>
            <pc:sldMk cId="4111007903" sldId="780"/>
            <ac:cxnSpMk id="7" creationId="{DC33C5F6-8454-3987-86BC-6A3509F0CE44}"/>
          </ac:cxnSpMkLst>
        </pc:cxnChg>
        <pc:cxnChg chg="add mod">
          <ac:chgData name="Jenifer Prince Devaraj" userId="c3fb109c-09d1-42a6-93f4-69472d709861" providerId="ADAL" clId="{C44CECCD-0247-4D19-B878-B9AE87A02E06}" dt="2024-07-08T12:11:46.419" v="76" actId="14100"/>
          <ac:cxnSpMkLst>
            <pc:docMk/>
            <pc:sldMk cId="4111007903" sldId="780"/>
            <ac:cxnSpMk id="10" creationId="{FEC231E7-2905-DCD7-84C3-BC71B7EA1973}"/>
          </ac:cxnSpMkLst>
        </pc:cxnChg>
      </pc:sldChg>
    </pc:docChg>
  </pc:docChgLst>
  <pc:docChgLst>
    <pc:chgData name="Jenifer Prince Devaraj" userId="c3fb109c-09d1-42a6-93f4-69472d709861" providerId="ADAL" clId="{4BAA78DC-8D1F-4090-BE63-FB43432FBA5D}"/>
    <pc:docChg chg="undo custSel addSld delSld modSld sldOrd">
      <pc:chgData name="Jenifer Prince Devaraj" userId="c3fb109c-09d1-42a6-93f4-69472d709861" providerId="ADAL" clId="{4BAA78DC-8D1F-4090-BE63-FB43432FBA5D}" dt="2024-04-22T11:36:26.707" v="1520" actId="47"/>
      <pc:docMkLst>
        <pc:docMk/>
      </pc:docMkLst>
      <pc:sldChg chg="modSp mod">
        <pc:chgData name="Jenifer Prince Devaraj" userId="c3fb109c-09d1-42a6-93f4-69472d709861" providerId="ADAL" clId="{4BAA78DC-8D1F-4090-BE63-FB43432FBA5D}" dt="2024-04-22T09:59:12.307" v="1504" actId="6549"/>
        <pc:sldMkLst>
          <pc:docMk/>
          <pc:sldMk cId="3119007398" sldId="719"/>
        </pc:sldMkLst>
        <pc:spChg chg="mod">
          <ac:chgData name="Jenifer Prince Devaraj" userId="c3fb109c-09d1-42a6-93f4-69472d709861" providerId="ADAL" clId="{4BAA78DC-8D1F-4090-BE63-FB43432FBA5D}" dt="2024-04-22T09:59:12.307" v="1504" actId="6549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4BAA78DC-8D1F-4090-BE63-FB43432FBA5D}" dt="2024-04-22T09:59:06.880" v="1503" actId="20577"/>
        <pc:sldMkLst>
          <pc:docMk/>
          <pc:sldMk cId="270595904" sldId="772"/>
        </pc:sldMkLst>
        <pc:spChg chg="add mod">
          <ac:chgData name="Jenifer Prince Devaraj" userId="c3fb109c-09d1-42a6-93f4-69472d709861" providerId="ADAL" clId="{4BAA78DC-8D1F-4090-BE63-FB43432FBA5D}" dt="2024-04-22T08:32:45.265" v="767" actId="20577"/>
          <ac:spMkLst>
            <pc:docMk/>
            <pc:sldMk cId="270595904" sldId="77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9:59:06.880" v="1503" actId="20577"/>
          <ac:spMkLst>
            <pc:docMk/>
            <pc:sldMk cId="270595904" sldId="772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18T10:03:52.057" v="3" actId="478"/>
          <ac:picMkLst>
            <pc:docMk/>
            <pc:sldMk cId="270595904" sldId="772"/>
            <ac:picMk id="4" creationId="{3DBCFAA0-E98F-685C-4342-2B1E55591ADB}"/>
          </ac:picMkLst>
        </pc:picChg>
        <pc:picChg chg="add mod">
          <ac:chgData name="Jenifer Prince Devaraj" userId="c3fb109c-09d1-42a6-93f4-69472d709861" providerId="ADAL" clId="{4BAA78DC-8D1F-4090-BE63-FB43432FBA5D}" dt="2024-04-22T08:31:56.405" v="739" actId="1076"/>
          <ac:picMkLst>
            <pc:docMk/>
            <pc:sldMk cId="270595904" sldId="772"/>
            <ac:picMk id="4" creationId="{8AAF90BF-592E-1DAC-022C-E84318A6E874}"/>
          </ac:picMkLst>
        </pc:picChg>
        <pc:picChg chg="add mod">
          <ac:chgData name="Jenifer Prince Devaraj" userId="c3fb109c-09d1-42a6-93f4-69472d709861" providerId="ADAL" clId="{4BAA78DC-8D1F-4090-BE63-FB43432FBA5D}" dt="2024-04-22T08:26:42.508" v="646" actId="1076"/>
          <ac:picMkLst>
            <pc:docMk/>
            <pc:sldMk cId="270595904" sldId="772"/>
            <ac:picMk id="9" creationId="{5D885FAC-933F-23E2-67C4-7CF8BA3D4F9F}"/>
          </ac:picMkLst>
        </pc:picChg>
        <pc:picChg chg="add del mod">
          <ac:chgData name="Jenifer Prince Devaraj" userId="c3fb109c-09d1-42a6-93f4-69472d709861" providerId="ADAL" clId="{4BAA78DC-8D1F-4090-BE63-FB43432FBA5D}" dt="2024-04-22T08:20:27.903" v="583" actId="478"/>
          <ac:picMkLst>
            <pc:docMk/>
            <pc:sldMk cId="270595904" sldId="772"/>
            <ac:picMk id="10" creationId="{852573C8-09C6-75B9-0472-70CDB0F36B4D}"/>
          </ac:picMkLst>
        </pc:picChg>
        <pc:picChg chg="add mod">
          <ac:chgData name="Jenifer Prince Devaraj" userId="c3fb109c-09d1-42a6-93f4-69472d709861" providerId="ADAL" clId="{4BAA78DC-8D1F-4090-BE63-FB43432FBA5D}" dt="2024-04-22T08:31:58.959" v="740" actId="1076"/>
          <ac:picMkLst>
            <pc:docMk/>
            <pc:sldMk cId="270595904" sldId="772"/>
            <ac:picMk id="11" creationId="{3A4464CE-2026-93A0-7755-7433980C5F7C}"/>
          </ac:picMkLst>
        </pc:picChg>
        <pc:picChg chg="add mod">
          <ac:chgData name="Jenifer Prince Devaraj" userId="c3fb109c-09d1-42a6-93f4-69472d709861" providerId="ADAL" clId="{4BAA78DC-8D1F-4090-BE63-FB43432FBA5D}" dt="2024-04-22T08:32:07.693" v="745" actId="1076"/>
          <ac:picMkLst>
            <pc:docMk/>
            <pc:sldMk cId="270595904" sldId="772"/>
            <ac:picMk id="13" creationId="{8A75EB0A-D504-51F5-60C2-8566B980AB1F}"/>
          </ac:picMkLst>
        </pc:picChg>
        <pc:picChg chg="add mod">
          <ac:chgData name="Jenifer Prince Devaraj" userId="c3fb109c-09d1-42a6-93f4-69472d709861" providerId="ADAL" clId="{4BAA78DC-8D1F-4090-BE63-FB43432FBA5D}" dt="2024-04-22T08:32:25.711" v="755" actId="1076"/>
          <ac:picMkLst>
            <pc:docMk/>
            <pc:sldMk cId="270595904" sldId="772"/>
            <ac:picMk id="15" creationId="{810B2C7C-2AB2-C8A6-B089-6A056FAFE701}"/>
          </ac:picMkLst>
        </pc:picChg>
        <pc:picChg chg="add del mod">
          <ac:chgData name="Jenifer Prince Devaraj" userId="c3fb109c-09d1-42a6-93f4-69472d709861" providerId="ADAL" clId="{4BAA78DC-8D1F-4090-BE63-FB43432FBA5D}" dt="2024-04-22T08:30:44.009" v="706" actId="478"/>
          <ac:picMkLst>
            <pc:docMk/>
            <pc:sldMk cId="270595904" sldId="772"/>
            <ac:picMk id="17" creationId="{301982D0-B599-DE28-9033-9925B61F5415}"/>
          </ac:picMkLst>
        </pc:picChg>
        <pc:picChg chg="add del mod">
          <ac:chgData name="Jenifer Prince Devaraj" userId="c3fb109c-09d1-42a6-93f4-69472d709861" providerId="ADAL" clId="{4BAA78DC-8D1F-4090-BE63-FB43432FBA5D}" dt="2024-04-22T08:29:01.023" v="702" actId="478"/>
          <ac:picMkLst>
            <pc:docMk/>
            <pc:sldMk cId="270595904" sldId="772"/>
            <ac:picMk id="19" creationId="{B079A563-5B2C-5C55-FFDF-51CE3E96A31C}"/>
          </ac:picMkLst>
        </pc:picChg>
        <pc:picChg chg="add mod">
          <ac:chgData name="Jenifer Prince Devaraj" userId="c3fb109c-09d1-42a6-93f4-69472d709861" providerId="ADAL" clId="{4BAA78DC-8D1F-4090-BE63-FB43432FBA5D}" dt="2024-04-22T08:32:48.570" v="768" actId="1076"/>
          <ac:picMkLst>
            <pc:docMk/>
            <pc:sldMk cId="270595904" sldId="772"/>
            <ac:picMk id="21" creationId="{2EC1F08F-CF91-70A1-F6AD-0C829CE31F39}"/>
          </ac:picMkLst>
        </pc:picChg>
        <pc:picChg chg="del">
          <ac:chgData name="Jenifer Prince Devaraj" userId="c3fb109c-09d1-42a6-93f4-69472d709861" providerId="ADAL" clId="{4BAA78DC-8D1F-4090-BE63-FB43432FBA5D}" dt="2024-04-18T10:03:54.664" v="4" actId="478"/>
          <ac:picMkLst>
            <pc:docMk/>
            <pc:sldMk cId="270595904" sldId="772"/>
            <ac:picMk id="26" creationId="{8EC6F8E0-5C85-3404-A573-819075780CBE}"/>
          </ac:picMkLst>
        </pc:picChg>
      </pc:sldChg>
      <pc:sldChg chg="del">
        <pc:chgData name="Jenifer Prince Devaraj" userId="c3fb109c-09d1-42a6-93f4-69472d709861" providerId="ADAL" clId="{4BAA78DC-8D1F-4090-BE63-FB43432FBA5D}" dt="2024-04-22T08:04:59.506" v="408" actId="47"/>
        <pc:sldMkLst>
          <pc:docMk/>
          <pc:sldMk cId="2958178474" sldId="773"/>
        </pc:sldMkLst>
      </pc:sldChg>
      <pc:sldChg chg="del">
        <pc:chgData name="Jenifer Prince Devaraj" userId="c3fb109c-09d1-42a6-93f4-69472d709861" providerId="ADAL" clId="{4BAA78DC-8D1F-4090-BE63-FB43432FBA5D}" dt="2024-04-22T08:04:59.883" v="409" actId="47"/>
        <pc:sldMkLst>
          <pc:docMk/>
          <pc:sldMk cId="2942920006" sldId="774"/>
        </pc:sldMkLst>
      </pc:sldChg>
      <pc:sldChg chg="del">
        <pc:chgData name="Jenifer Prince Devaraj" userId="c3fb109c-09d1-42a6-93f4-69472d709861" providerId="ADAL" clId="{4BAA78DC-8D1F-4090-BE63-FB43432FBA5D}" dt="2024-04-22T08:05:00.288" v="410" actId="47"/>
        <pc:sldMkLst>
          <pc:docMk/>
          <pc:sldMk cId="3729459313" sldId="775"/>
        </pc:sldMkLst>
      </pc:sldChg>
      <pc:sldChg chg="del">
        <pc:chgData name="Jenifer Prince Devaraj" userId="c3fb109c-09d1-42a6-93f4-69472d709861" providerId="ADAL" clId="{4BAA78DC-8D1F-4090-BE63-FB43432FBA5D}" dt="2024-04-22T08:05:00.657" v="411" actId="47"/>
        <pc:sldMkLst>
          <pc:docMk/>
          <pc:sldMk cId="1028501558" sldId="776"/>
        </pc:sldMkLst>
      </pc:sldChg>
      <pc:sldChg chg="del">
        <pc:chgData name="Jenifer Prince Devaraj" userId="c3fb109c-09d1-42a6-93f4-69472d709861" providerId="ADAL" clId="{4BAA78DC-8D1F-4090-BE63-FB43432FBA5D}" dt="2024-04-22T08:05:00.940" v="412" actId="47"/>
        <pc:sldMkLst>
          <pc:docMk/>
          <pc:sldMk cId="952087621" sldId="777"/>
        </pc:sldMkLst>
      </pc:sldChg>
      <pc:sldChg chg="del">
        <pc:chgData name="Jenifer Prince Devaraj" userId="c3fb109c-09d1-42a6-93f4-69472d709861" providerId="ADAL" clId="{4BAA78DC-8D1F-4090-BE63-FB43432FBA5D}" dt="2024-04-22T08:05:01.290" v="413" actId="47"/>
        <pc:sldMkLst>
          <pc:docMk/>
          <pc:sldMk cId="1561850519" sldId="778"/>
        </pc:sldMkLst>
      </pc:sldChg>
      <pc:sldChg chg="del">
        <pc:chgData name="Jenifer Prince Devaraj" userId="c3fb109c-09d1-42a6-93f4-69472d709861" providerId="ADAL" clId="{4BAA78DC-8D1F-4090-BE63-FB43432FBA5D}" dt="2024-04-22T08:05:01.616" v="414" actId="47"/>
        <pc:sldMkLst>
          <pc:docMk/>
          <pc:sldMk cId="1771127284" sldId="779"/>
        </pc:sldMkLst>
      </pc:sldChg>
      <pc:sldChg chg="del">
        <pc:chgData name="Jenifer Prince Devaraj" userId="c3fb109c-09d1-42a6-93f4-69472d709861" providerId="ADAL" clId="{4BAA78DC-8D1F-4090-BE63-FB43432FBA5D}" dt="2024-04-22T08:05:01.942" v="415" actId="47"/>
        <pc:sldMkLst>
          <pc:docMk/>
          <pc:sldMk cId="2397671003" sldId="780"/>
        </pc:sldMkLst>
      </pc:sldChg>
      <pc:sldChg chg="del">
        <pc:chgData name="Jenifer Prince Devaraj" userId="c3fb109c-09d1-42a6-93f4-69472d709861" providerId="ADAL" clId="{4BAA78DC-8D1F-4090-BE63-FB43432FBA5D}" dt="2024-04-22T08:05:02.238" v="416" actId="47"/>
        <pc:sldMkLst>
          <pc:docMk/>
          <pc:sldMk cId="2830418875" sldId="781"/>
        </pc:sldMkLst>
      </pc:sldChg>
      <pc:sldChg chg="del">
        <pc:chgData name="Jenifer Prince Devaraj" userId="c3fb109c-09d1-42a6-93f4-69472d709861" providerId="ADAL" clId="{4BAA78DC-8D1F-4090-BE63-FB43432FBA5D}" dt="2024-04-22T08:05:04.230" v="420" actId="47"/>
        <pc:sldMkLst>
          <pc:docMk/>
          <pc:sldMk cId="3628229427" sldId="782"/>
        </pc:sldMkLst>
      </pc:sldChg>
      <pc:sldChg chg="del">
        <pc:chgData name="Jenifer Prince Devaraj" userId="c3fb109c-09d1-42a6-93f4-69472d709861" providerId="ADAL" clId="{4BAA78DC-8D1F-4090-BE63-FB43432FBA5D}" dt="2024-04-22T08:05:02.655" v="417" actId="47"/>
        <pc:sldMkLst>
          <pc:docMk/>
          <pc:sldMk cId="1799982519" sldId="783"/>
        </pc:sldMkLst>
      </pc:sldChg>
      <pc:sldChg chg="del">
        <pc:chgData name="Jenifer Prince Devaraj" userId="c3fb109c-09d1-42a6-93f4-69472d709861" providerId="ADAL" clId="{4BAA78DC-8D1F-4090-BE63-FB43432FBA5D}" dt="2024-04-22T08:05:03.398" v="419" actId="47"/>
        <pc:sldMkLst>
          <pc:docMk/>
          <pc:sldMk cId="2842243938" sldId="784"/>
        </pc:sldMkLst>
      </pc:sldChg>
      <pc:sldChg chg="del">
        <pc:chgData name="Jenifer Prince Devaraj" userId="c3fb109c-09d1-42a6-93f4-69472d709861" providerId="ADAL" clId="{4BAA78DC-8D1F-4090-BE63-FB43432FBA5D}" dt="2024-04-22T08:05:03.021" v="418" actId="47"/>
        <pc:sldMkLst>
          <pc:docMk/>
          <pc:sldMk cId="407842697" sldId="785"/>
        </pc:sldMkLst>
      </pc:sldChg>
      <pc:sldChg chg="addSp delSp modSp add mod">
        <pc:chgData name="Jenifer Prince Devaraj" userId="c3fb109c-09d1-42a6-93f4-69472d709861" providerId="ADAL" clId="{4BAA78DC-8D1F-4090-BE63-FB43432FBA5D}" dt="2024-04-22T09:58:40.371" v="1493" actId="20577"/>
        <pc:sldMkLst>
          <pc:docMk/>
          <pc:sldMk cId="1550120643" sldId="786"/>
        </pc:sldMkLst>
        <pc:spChg chg="mod">
          <ac:chgData name="Jenifer Prince Devaraj" userId="c3fb109c-09d1-42a6-93f4-69472d709861" providerId="ADAL" clId="{4BAA78DC-8D1F-4090-BE63-FB43432FBA5D}" dt="2024-04-22T08:45:29.213" v="939" actId="20577"/>
          <ac:spMkLst>
            <pc:docMk/>
            <pc:sldMk cId="1550120643" sldId="78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9:58:40.371" v="1493" actId="20577"/>
          <ac:spMkLst>
            <pc:docMk/>
            <pc:sldMk cId="1550120643" sldId="786"/>
            <ac:spMk id="8" creationId="{5475B975-3470-0F80-B893-D83A4A42F76D}"/>
          </ac:spMkLst>
        </pc:spChg>
        <pc:spChg chg="add mod">
          <ac:chgData name="Jenifer Prince Devaraj" userId="c3fb109c-09d1-42a6-93f4-69472d709861" providerId="ADAL" clId="{4BAA78DC-8D1F-4090-BE63-FB43432FBA5D}" dt="2024-04-22T08:50:14.311" v="1063" actId="20577"/>
          <ac:spMkLst>
            <pc:docMk/>
            <pc:sldMk cId="1550120643" sldId="786"/>
            <ac:spMk id="10" creationId="{DFF16FF4-81E1-B34F-AEF9-4387BA020EA9}"/>
          </ac:spMkLst>
        </pc:spChg>
        <pc:spChg chg="mod">
          <ac:chgData name="Jenifer Prince Devaraj" userId="c3fb109c-09d1-42a6-93f4-69472d709861" providerId="ADAL" clId="{4BAA78DC-8D1F-4090-BE63-FB43432FBA5D}" dt="2024-04-18T10:08:32.820" v="175" actId="20577"/>
          <ac:spMkLst>
            <pc:docMk/>
            <pc:sldMk cId="1550120643" sldId="786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BAA78DC-8D1F-4090-BE63-FB43432FBA5D}" dt="2024-04-22T08:05:35.464" v="425" actId="1076"/>
          <ac:picMkLst>
            <pc:docMk/>
            <pc:sldMk cId="1550120643" sldId="786"/>
            <ac:picMk id="2" creationId="{29FD399E-8855-36B0-4E5E-81FFA7C75B7C}"/>
          </ac:picMkLst>
        </pc:picChg>
        <pc:picChg chg="add mod">
          <ac:chgData name="Jenifer Prince Devaraj" userId="c3fb109c-09d1-42a6-93f4-69472d709861" providerId="ADAL" clId="{4BAA78DC-8D1F-4090-BE63-FB43432FBA5D}" dt="2024-04-22T08:49:47.288" v="1053" actId="1076"/>
          <ac:picMkLst>
            <pc:docMk/>
            <pc:sldMk cId="1550120643" sldId="786"/>
            <ac:picMk id="7" creationId="{FBEFB212-AA82-42A2-939A-5C8C50247797}"/>
          </ac:picMkLst>
        </pc:picChg>
        <pc:picChg chg="del">
          <ac:chgData name="Jenifer Prince Devaraj" userId="c3fb109c-09d1-42a6-93f4-69472d709861" providerId="ADAL" clId="{4BAA78DC-8D1F-4090-BE63-FB43432FBA5D}" dt="2024-04-18T10:09:34.617" v="198" actId="478"/>
          <ac:picMkLst>
            <pc:docMk/>
            <pc:sldMk cId="1550120643" sldId="786"/>
            <ac:picMk id="9" creationId="{5D885FAC-933F-23E2-67C4-7CF8BA3D4F9F}"/>
          </ac:picMkLst>
        </pc:picChg>
        <pc:picChg chg="del">
          <ac:chgData name="Jenifer Prince Devaraj" userId="c3fb109c-09d1-42a6-93f4-69472d709861" providerId="ADAL" clId="{4BAA78DC-8D1F-4090-BE63-FB43432FBA5D}" dt="2024-04-18T10:09:36.331" v="199" actId="478"/>
          <ac:picMkLst>
            <pc:docMk/>
            <pc:sldMk cId="1550120643" sldId="786"/>
            <ac:picMk id="11" creationId="{3A4464CE-2026-93A0-7755-7433980C5F7C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9:01.737" v="1501" actId="20577"/>
        <pc:sldMkLst>
          <pc:docMk/>
          <pc:sldMk cId="1144578598" sldId="787"/>
        </pc:sldMkLst>
        <pc:spChg chg="add mod">
          <ac:chgData name="Jenifer Prince Devaraj" userId="c3fb109c-09d1-42a6-93f4-69472d709861" providerId="ADAL" clId="{4BAA78DC-8D1F-4090-BE63-FB43432FBA5D}" dt="2024-04-22T08:33:09.963" v="771" actId="1076"/>
          <ac:spMkLst>
            <pc:docMk/>
            <pc:sldMk cId="1144578598" sldId="787"/>
            <ac:spMk id="4" creationId="{E4C3A4CF-49D0-4842-94B9-F4CABBDCF389}"/>
          </ac:spMkLst>
        </pc:spChg>
        <pc:spChg chg="mod">
          <ac:chgData name="Jenifer Prince Devaraj" userId="c3fb109c-09d1-42a6-93f4-69472d709861" providerId="ADAL" clId="{4BAA78DC-8D1F-4090-BE63-FB43432FBA5D}" dt="2024-04-18T10:14:20.391" v="361" actId="20577"/>
          <ac:spMkLst>
            <pc:docMk/>
            <pc:sldMk cId="1144578598" sldId="787"/>
            <ac:spMk id="6" creationId="{3983AA02-12E6-35DB-3629-780B6B6C0143}"/>
          </ac:spMkLst>
        </pc:spChg>
        <pc:spChg chg="add mod">
          <ac:chgData name="Jenifer Prince Devaraj" userId="c3fb109c-09d1-42a6-93f4-69472d709861" providerId="ADAL" clId="{4BAA78DC-8D1F-4090-BE63-FB43432FBA5D}" dt="2024-04-18T10:18:02.925" v="406" actId="6549"/>
          <ac:spMkLst>
            <pc:docMk/>
            <pc:sldMk cId="1144578598" sldId="787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4BAA78DC-8D1F-4090-BE63-FB43432FBA5D}" dt="2024-04-22T09:59:01.737" v="1501" actId="20577"/>
          <ac:spMkLst>
            <pc:docMk/>
            <pc:sldMk cId="1144578598" sldId="787"/>
            <ac:spMk id="8" creationId="{5475B975-3470-0F80-B893-D83A4A42F76D}"/>
          </ac:spMkLst>
        </pc:spChg>
        <pc:picChg chg="add mod">
          <ac:chgData name="Jenifer Prince Devaraj" userId="c3fb109c-09d1-42a6-93f4-69472d709861" providerId="ADAL" clId="{4BAA78DC-8D1F-4090-BE63-FB43432FBA5D}" dt="2024-04-18T10:15:32.407" v="385" actId="1076"/>
          <ac:picMkLst>
            <pc:docMk/>
            <pc:sldMk cId="1144578598" sldId="787"/>
            <ac:picMk id="2" creationId="{C9A47355-F8FA-F43D-B1E2-A250FE171F81}"/>
          </ac:picMkLst>
        </pc:picChg>
        <pc:picChg chg="add del mod">
          <ac:chgData name="Jenifer Prince Devaraj" userId="c3fb109c-09d1-42a6-93f4-69472d709861" providerId="ADAL" clId="{4BAA78DC-8D1F-4090-BE63-FB43432FBA5D}" dt="2024-04-18T10:17:46.281" v="402" actId="21"/>
          <ac:picMkLst>
            <pc:docMk/>
            <pc:sldMk cId="1144578598" sldId="787"/>
            <ac:picMk id="4" creationId="{FD53D971-BF1C-BA57-4600-9AFE21D16E57}"/>
          </ac:picMkLst>
        </pc:picChg>
        <pc:picChg chg="mod">
          <ac:chgData name="Jenifer Prince Devaraj" userId="c3fb109c-09d1-42a6-93f4-69472d709861" providerId="ADAL" clId="{4BAA78DC-8D1F-4090-BE63-FB43432FBA5D}" dt="2024-04-18T10:17:28.269" v="397" actId="1076"/>
          <ac:picMkLst>
            <pc:docMk/>
            <pc:sldMk cId="1144578598" sldId="787"/>
            <ac:picMk id="9" creationId="{5D885FAC-933F-23E2-67C4-7CF8BA3D4F9F}"/>
          </ac:picMkLst>
        </pc:picChg>
        <pc:picChg chg="add mod">
          <ac:chgData name="Jenifer Prince Devaraj" userId="c3fb109c-09d1-42a6-93f4-69472d709861" providerId="ADAL" clId="{4BAA78DC-8D1F-4090-BE63-FB43432FBA5D}" dt="2024-04-18T10:18:07.593" v="407" actId="1076"/>
          <ac:picMkLst>
            <pc:docMk/>
            <pc:sldMk cId="1144578598" sldId="787"/>
            <ac:picMk id="10" creationId="{6D90FAF6-214F-A686-75A2-A517A4560BC4}"/>
          </ac:picMkLst>
        </pc:picChg>
        <pc:picChg chg="del">
          <ac:chgData name="Jenifer Prince Devaraj" userId="c3fb109c-09d1-42a6-93f4-69472d709861" providerId="ADAL" clId="{4BAA78DC-8D1F-4090-BE63-FB43432FBA5D}" dt="2024-04-18T10:10:56.231" v="258" actId="478"/>
          <ac:picMkLst>
            <pc:docMk/>
            <pc:sldMk cId="1144578598" sldId="787"/>
            <ac:picMk id="11" creationId="{3A4464CE-2026-93A0-7755-7433980C5F7C}"/>
          </ac:picMkLst>
        </pc:picChg>
        <pc:picChg chg="add mod">
          <ac:chgData name="Jenifer Prince Devaraj" userId="c3fb109c-09d1-42a6-93f4-69472d709861" providerId="ADAL" clId="{4BAA78DC-8D1F-4090-BE63-FB43432FBA5D}" dt="2024-04-18T10:17:51.760" v="404" actId="1076"/>
          <ac:picMkLst>
            <pc:docMk/>
            <pc:sldMk cId="1144578598" sldId="787"/>
            <ac:picMk id="12" creationId="{FD53D971-BF1C-BA57-4600-9AFE21D16E57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31.172" v="1489"/>
        <pc:sldMkLst>
          <pc:docMk/>
          <pc:sldMk cId="4094459496" sldId="788"/>
        </pc:sldMkLst>
        <pc:spChg chg="add mod">
          <ac:chgData name="Jenifer Prince Devaraj" userId="c3fb109c-09d1-42a6-93f4-69472d709861" providerId="ADAL" clId="{4BAA78DC-8D1F-4090-BE63-FB43432FBA5D}" dt="2024-04-22T09:58:31.172" v="1489"/>
          <ac:spMkLst>
            <pc:docMk/>
            <pc:sldMk cId="4094459496" sldId="788"/>
            <ac:spMk id="2" creationId="{B51EEE8E-DC62-FF0B-9D7B-59DBB86958F8}"/>
          </ac:spMkLst>
        </pc:spChg>
        <pc:spChg chg="mod">
          <ac:chgData name="Jenifer Prince Devaraj" userId="c3fb109c-09d1-42a6-93f4-69472d709861" providerId="ADAL" clId="{4BAA78DC-8D1F-4090-BE63-FB43432FBA5D}" dt="2024-04-22T09:37:33.662" v="1335" actId="20577"/>
          <ac:spMkLst>
            <pc:docMk/>
            <pc:sldMk cId="4094459496" sldId="788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30.752" v="1488" actId="478"/>
          <ac:spMkLst>
            <pc:docMk/>
            <pc:sldMk cId="4094459496" sldId="788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BAA78DC-8D1F-4090-BE63-FB43432FBA5D}" dt="2024-04-22T08:06:04.399" v="435" actId="20577"/>
          <ac:spMkLst>
            <pc:docMk/>
            <pc:sldMk cId="4094459496" sldId="788"/>
            <ac:spMk id="27" creationId="{8F21EABA-3048-8B24-1F55-26C2ABC44773}"/>
          </ac:spMkLst>
        </pc:spChg>
        <pc:picChg chg="add del mod">
          <ac:chgData name="Jenifer Prince Devaraj" userId="c3fb109c-09d1-42a6-93f4-69472d709861" providerId="ADAL" clId="{4BAA78DC-8D1F-4090-BE63-FB43432FBA5D}" dt="2024-04-22T08:08:29.503" v="540" actId="478"/>
          <ac:picMkLst>
            <pc:docMk/>
            <pc:sldMk cId="4094459496" sldId="788"/>
            <ac:picMk id="2" creationId="{3E439A22-20D3-3A50-F22A-B578C021A691}"/>
          </ac:picMkLst>
        </pc:picChg>
        <pc:picChg chg="add del mod">
          <ac:chgData name="Jenifer Prince Devaraj" userId="c3fb109c-09d1-42a6-93f4-69472d709861" providerId="ADAL" clId="{4BAA78DC-8D1F-4090-BE63-FB43432FBA5D}" dt="2024-04-22T08:08:31.047" v="541" actId="478"/>
          <ac:picMkLst>
            <pc:docMk/>
            <pc:sldMk cId="4094459496" sldId="788"/>
            <ac:picMk id="4" creationId="{D0D2EA83-E100-FBBC-AFB4-CBB3DF426A95}"/>
          </ac:picMkLst>
        </pc:picChg>
        <pc:picChg chg="add del mod">
          <ac:chgData name="Jenifer Prince Devaraj" userId="c3fb109c-09d1-42a6-93f4-69472d709861" providerId="ADAL" clId="{4BAA78DC-8D1F-4090-BE63-FB43432FBA5D}" dt="2024-04-22T09:34:03.888" v="1253" actId="478"/>
          <ac:picMkLst>
            <pc:docMk/>
            <pc:sldMk cId="4094459496" sldId="788"/>
            <ac:picMk id="7" creationId="{5FF49235-9B3F-6FA8-131E-F39346CCBEEA}"/>
          </ac:picMkLst>
        </pc:picChg>
        <pc:picChg chg="add mod">
          <ac:chgData name="Jenifer Prince Devaraj" userId="c3fb109c-09d1-42a6-93f4-69472d709861" providerId="ADAL" clId="{4BAA78DC-8D1F-4090-BE63-FB43432FBA5D}" dt="2024-04-22T09:35:07.392" v="1326" actId="1076"/>
          <ac:picMkLst>
            <pc:docMk/>
            <pc:sldMk cId="4094459496" sldId="788"/>
            <ac:picMk id="9" creationId="{7F273CFB-0926-0E7D-0162-439708539714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11:24:02.637" v="1512" actId="478"/>
        <pc:sldMkLst>
          <pc:docMk/>
          <pc:sldMk cId="71613243" sldId="789"/>
        </pc:sldMkLst>
        <pc:spChg chg="mod">
          <ac:chgData name="Jenifer Prince Devaraj" userId="c3fb109c-09d1-42a6-93f4-69472d709861" providerId="ADAL" clId="{4BAA78DC-8D1F-4090-BE63-FB43432FBA5D}" dt="2024-04-22T09:56:21.592" v="1468" actId="5793"/>
          <ac:spMkLst>
            <pc:docMk/>
            <pc:sldMk cId="71613243" sldId="789"/>
            <ac:spMk id="6" creationId="{3983AA02-12E6-35DB-3629-780B6B6C0143}"/>
          </ac:spMkLst>
        </pc:spChg>
        <pc:spChg chg="add mod">
          <ac:chgData name="Jenifer Prince Devaraj" userId="c3fb109c-09d1-42a6-93f4-69472d709861" providerId="ADAL" clId="{4BAA78DC-8D1F-4090-BE63-FB43432FBA5D}" dt="2024-04-22T09:58:24.506" v="1487"/>
          <ac:spMkLst>
            <pc:docMk/>
            <pc:sldMk cId="71613243" sldId="789"/>
            <ac:spMk id="7" creationId="{2436A1D7-224D-62ED-96A3-CE264DE6E367}"/>
          </ac:spMkLst>
        </pc:spChg>
        <pc:spChg chg="del">
          <ac:chgData name="Jenifer Prince Devaraj" userId="c3fb109c-09d1-42a6-93f4-69472d709861" providerId="ADAL" clId="{4BAA78DC-8D1F-4090-BE63-FB43432FBA5D}" dt="2024-04-22T09:58:24.103" v="1486" actId="478"/>
          <ac:spMkLst>
            <pc:docMk/>
            <pc:sldMk cId="71613243" sldId="789"/>
            <ac:spMk id="8" creationId="{5475B975-3470-0F80-B893-D83A4A42F76D}"/>
          </ac:spMkLst>
        </pc:spChg>
        <pc:picChg chg="add del mod">
          <ac:chgData name="Jenifer Prince Devaraj" userId="c3fb109c-09d1-42a6-93f4-69472d709861" providerId="ADAL" clId="{4BAA78DC-8D1F-4090-BE63-FB43432FBA5D}" dt="2024-04-22T11:24:02.637" v="1512" actId="478"/>
          <ac:picMkLst>
            <pc:docMk/>
            <pc:sldMk cId="71613243" sldId="789"/>
            <ac:picMk id="2" creationId="{3E439A22-20D3-3A50-F22A-B578C021A691}"/>
          </ac:picMkLst>
        </pc:picChg>
        <pc:picChg chg="add del mod">
          <ac:chgData name="Jenifer Prince Devaraj" userId="c3fb109c-09d1-42a6-93f4-69472d709861" providerId="ADAL" clId="{4BAA78DC-8D1F-4090-BE63-FB43432FBA5D}" dt="2024-04-22T11:24:00.294" v="1509" actId="478"/>
          <ac:picMkLst>
            <pc:docMk/>
            <pc:sldMk cId="71613243" sldId="789"/>
            <ac:picMk id="4" creationId="{D0D2EA83-E100-FBBC-AFB4-CBB3DF426A95}"/>
          </ac:picMkLst>
        </pc:picChg>
        <pc:picChg chg="add del mod">
          <ac:chgData name="Jenifer Prince Devaraj" userId="c3fb109c-09d1-42a6-93f4-69472d709861" providerId="ADAL" clId="{4BAA78DC-8D1F-4090-BE63-FB43432FBA5D}" dt="2024-04-22T11:24:02.019" v="1511" actId="22"/>
          <ac:picMkLst>
            <pc:docMk/>
            <pc:sldMk cId="71613243" sldId="789"/>
            <ac:picMk id="10" creationId="{AE63BCD1-2B6B-2987-8742-E8BAA0BECE52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56.594" v="1499" actId="20577"/>
        <pc:sldMkLst>
          <pc:docMk/>
          <pc:sldMk cId="1266890209" sldId="790"/>
        </pc:sldMkLst>
        <pc:spChg chg="mod">
          <ac:chgData name="Jenifer Prince Devaraj" userId="c3fb109c-09d1-42a6-93f4-69472d709861" providerId="ADAL" clId="{4BAA78DC-8D1F-4090-BE63-FB43432FBA5D}" dt="2024-04-22T08:39:49.574" v="857" actId="20577"/>
          <ac:spMkLst>
            <pc:docMk/>
            <pc:sldMk cId="1266890209" sldId="790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8:40:23.936" v="882" actId="20577"/>
          <ac:spMkLst>
            <pc:docMk/>
            <pc:sldMk cId="1266890209" sldId="790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4BAA78DC-8D1F-4090-BE63-FB43432FBA5D}" dt="2024-04-22T09:58:56.594" v="1499" actId="20577"/>
          <ac:spMkLst>
            <pc:docMk/>
            <pc:sldMk cId="1266890209" sldId="790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8:19:35.003" v="569" actId="478"/>
          <ac:picMkLst>
            <pc:docMk/>
            <pc:sldMk cId="1266890209" sldId="790"/>
            <ac:picMk id="2" creationId="{C9A47355-F8FA-F43D-B1E2-A250FE171F81}"/>
          </ac:picMkLst>
        </pc:picChg>
        <pc:picChg chg="del">
          <ac:chgData name="Jenifer Prince Devaraj" userId="c3fb109c-09d1-42a6-93f4-69472d709861" providerId="ADAL" clId="{4BAA78DC-8D1F-4090-BE63-FB43432FBA5D}" dt="2024-04-22T08:19:58.154" v="577" actId="478"/>
          <ac:picMkLst>
            <pc:docMk/>
            <pc:sldMk cId="1266890209" sldId="790"/>
            <ac:picMk id="9" creationId="{5D885FAC-933F-23E2-67C4-7CF8BA3D4F9F}"/>
          </ac:picMkLst>
        </pc:picChg>
        <pc:picChg chg="del">
          <ac:chgData name="Jenifer Prince Devaraj" userId="c3fb109c-09d1-42a6-93f4-69472d709861" providerId="ADAL" clId="{4BAA78DC-8D1F-4090-BE63-FB43432FBA5D}" dt="2024-04-22T08:20:32.022" v="584" actId="478"/>
          <ac:picMkLst>
            <pc:docMk/>
            <pc:sldMk cId="1266890209" sldId="790"/>
            <ac:picMk id="10" creationId="{6D90FAF6-214F-A686-75A2-A517A4560BC4}"/>
          </ac:picMkLst>
        </pc:picChg>
        <pc:picChg chg="add mod">
          <ac:chgData name="Jenifer Prince Devaraj" userId="c3fb109c-09d1-42a6-93f4-69472d709861" providerId="ADAL" clId="{4BAA78DC-8D1F-4090-BE63-FB43432FBA5D}" dt="2024-04-22T08:19:41.644" v="572" actId="1076"/>
          <ac:picMkLst>
            <pc:docMk/>
            <pc:sldMk cId="1266890209" sldId="790"/>
            <ac:picMk id="11" creationId="{BA77FC6B-CE52-7AEF-2829-5DDFDEFD11AD}"/>
          </ac:picMkLst>
        </pc:picChg>
        <pc:picChg chg="del">
          <ac:chgData name="Jenifer Prince Devaraj" userId="c3fb109c-09d1-42a6-93f4-69472d709861" providerId="ADAL" clId="{4BAA78DC-8D1F-4090-BE63-FB43432FBA5D}" dt="2024-04-22T08:19:59.972" v="578" actId="478"/>
          <ac:picMkLst>
            <pc:docMk/>
            <pc:sldMk cId="1266890209" sldId="790"/>
            <ac:picMk id="12" creationId="{FD53D971-BF1C-BA57-4600-9AFE21D16E57}"/>
          </ac:picMkLst>
        </pc:picChg>
        <pc:picChg chg="add mod">
          <ac:chgData name="Jenifer Prince Devaraj" userId="c3fb109c-09d1-42a6-93f4-69472d709861" providerId="ADAL" clId="{4BAA78DC-8D1F-4090-BE63-FB43432FBA5D}" dt="2024-04-22T08:33:28.215" v="773" actId="1076"/>
          <ac:picMkLst>
            <pc:docMk/>
            <pc:sldMk cId="1266890209" sldId="790"/>
            <ac:picMk id="13" creationId="{4CC62763-D04E-C937-11E8-D8EC8F5A2FB5}"/>
          </ac:picMkLst>
        </pc:picChg>
        <pc:picChg chg="add mod">
          <ac:chgData name="Jenifer Prince Devaraj" userId="c3fb109c-09d1-42a6-93f4-69472d709861" providerId="ADAL" clId="{4BAA78DC-8D1F-4090-BE63-FB43432FBA5D}" dt="2024-04-22T08:34:56.566" v="794" actId="1076"/>
          <ac:picMkLst>
            <pc:docMk/>
            <pc:sldMk cId="1266890209" sldId="790"/>
            <ac:picMk id="14" creationId="{0626CFEB-7278-E6C6-5F35-8E3AA7477A91}"/>
          </ac:picMkLst>
        </pc:picChg>
        <pc:picChg chg="add mod">
          <ac:chgData name="Jenifer Prince Devaraj" userId="c3fb109c-09d1-42a6-93f4-69472d709861" providerId="ADAL" clId="{4BAA78DC-8D1F-4090-BE63-FB43432FBA5D}" dt="2024-04-22T08:37:03.624" v="809" actId="1076"/>
          <ac:picMkLst>
            <pc:docMk/>
            <pc:sldMk cId="1266890209" sldId="790"/>
            <ac:picMk id="16" creationId="{BBA63E5F-036A-1E9E-5EBB-0AA90C265B8C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49.828" v="1497" actId="20577"/>
        <pc:sldMkLst>
          <pc:docMk/>
          <pc:sldMk cId="3932207736" sldId="791"/>
        </pc:sldMkLst>
        <pc:spChg chg="mod">
          <ac:chgData name="Jenifer Prince Devaraj" userId="c3fb109c-09d1-42a6-93f4-69472d709861" providerId="ADAL" clId="{4BAA78DC-8D1F-4090-BE63-FB43432FBA5D}" dt="2024-04-22T08:50:26.324" v="1064" actId="1076"/>
          <ac:spMkLst>
            <pc:docMk/>
            <pc:sldMk cId="3932207736" sldId="791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8:40:51.868" v="914" actId="20577"/>
          <ac:spMkLst>
            <pc:docMk/>
            <pc:sldMk cId="3932207736" sldId="791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4BAA78DC-8D1F-4090-BE63-FB43432FBA5D}" dt="2024-04-22T09:58:49.828" v="1497" actId="20577"/>
          <ac:spMkLst>
            <pc:docMk/>
            <pc:sldMk cId="3932207736" sldId="791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BAA78DC-8D1F-4090-BE63-FB43432FBA5D}" dt="2024-04-22T08:50:29.693" v="1065" actId="1076"/>
          <ac:spMkLst>
            <pc:docMk/>
            <pc:sldMk cId="3932207736" sldId="791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BAA78DC-8D1F-4090-BE63-FB43432FBA5D}" dt="2024-04-22T08:37:23.673" v="813" actId="1076"/>
          <ac:picMkLst>
            <pc:docMk/>
            <pc:sldMk cId="3932207736" sldId="791"/>
            <ac:picMk id="2" creationId="{83C0D651-9EC4-C33F-397C-9E3049682AA2}"/>
          </ac:picMkLst>
        </pc:picChg>
        <pc:picChg chg="add mod">
          <ac:chgData name="Jenifer Prince Devaraj" userId="c3fb109c-09d1-42a6-93f4-69472d709861" providerId="ADAL" clId="{4BAA78DC-8D1F-4090-BE63-FB43432FBA5D}" dt="2024-04-22T08:37:44.077" v="820" actId="1076"/>
          <ac:picMkLst>
            <pc:docMk/>
            <pc:sldMk cId="3932207736" sldId="791"/>
            <ac:picMk id="4" creationId="{1DECE0E5-8BF4-5DA9-1695-125A189A27EB}"/>
          </ac:picMkLst>
        </pc:picChg>
        <pc:picChg chg="add mod">
          <ac:chgData name="Jenifer Prince Devaraj" userId="c3fb109c-09d1-42a6-93f4-69472d709861" providerId="ADAL" clId="{4BAA78DC-8D1F-4090-BE63-FB43432FBA5D}" dt="2024-04-22T08:35:45.209" v="802" actId="1076"/>
          <ac:picMkLst>
            <pc:docMk/>
            <pc:sldMk cId="3932207736" sldId="791"/>
            <ac:picMk id="10" creationId="{3627064C-C47E-428E-2B61-F0EDBC9AF555}"/>
          </ac:picMkLst>
        </pc:picChg>
        <pc:picChg chg="del">
          <ac:chgData name="Jenifer Prince Devaraj" userId="c3fb109c-09d1-42a6-93f4-69472d709861" providerId="ADAL" clId="{4BAA78DC-8D1F-4090-BE63-FB43432FBA5D}" dt="2024-04-22T08:34:29.585" v="789" actId="478"/>
          <ac:picMkLst>
            <pc:docMk/>
            <pc:sldMk cId="3932207736" sldId="791"/>
            <ac:picMk id="11" creationId="{BA77FC6B-CE52-7AEF-2829-5DDFDEFD11AD}"/>
          </ac:picMkLst>
        </pc:picChg>
        <pc:picChg chg="del">
          <ac:chgData name="Jenifer Prince Devaraj" userId="c3fb109c-09d1-42a6-93f4-69472d709861" providerId="ADAL" clId="{4BAA78DC-8D1F-4090-BE63-FB43432FBA5D}" dt="2024-04-22T08:34:02.246" v="782" actId="478"/>
          <ac:picMkLst>
            <pc:docMk/>
            <pc:sldMk cId="3932207736" sldId="791"/>
            <ac:picMk id="13" creationId="{4CC62763-D04E-C937-11E8-D8EC8F5A2FB5}"/>
          </ac:picMkLst>
        </pc:picChg>
        <pc:picChg chg="del">
          <ac:chgData name="Jenifer Prince Devaraj" userId="c3fb109c-09d1-42a6-93f4-69472d709861" providerId="ADAL" clId="{4BAA78DC-8D1F-4090-BE63-FB43432FBA5D}" dt="2024-04-22T08:34:13.104" v="784" actId="478"/>
          <ac:picMkLst>
            <pc:docMk/>
            <pc:sldMk cId="3932207736" sldId="791"/>
            <ac:picMk id="14" creationId="{0626CFEB-7278-E6C6-5F35-8E3AA7477A91}"/>
          </ac:picMkLst>
        </pc:picChg>
        <pc:picChg chg="add mod">
          <ac:chgData name="Jenifer Prince Devaraj" userId="c3fb109c-09d1-42a6-93f4-69472d709861" providerId="ADAL" clId="{4BAA78DC-8D1F-4090-BE63-FB43432FBA5D}" dt="2024-04-22T08:37:19.547" v="812" actId="1076"/>
          <ac:picMkLst>
            <pc:docMk/>
            <pc:sldMk cId="3932207736" sldId="791"/>
            <ac:picMk id="15" creationId="{26E2147D-DB6D-CF57-4905-67480EA3DA5E}"/>
          </ac:picMkLst>
        </pc:picChg>
      </pc:sldChg>
      <pc:sldChg chg="delSp modSp add mod ord">
        <pc:chgData name="Jenifer Prince Devaraj" userId="c3fb109c-09d1-42a6-93f4-69472d709861" providerId="ADAL" clId="{4BAA78DC-8D1F-4090-BE63-FB43432FBA5D}" dt="2024-04-22T09:58:44.418" v="1495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4BAA78DC-8D1F-4090-BE63-FB43432FBA5D}" dt="2024-04-22T08:52:54.213" v="1067" actId="20577"/>
          <ac:spMkLst>
            <pc:docMk/>
            <pc:sldMk cId="1943684198" sldId="79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9:58:44.418" v="1495" actId="20577"/>
          <ac:spMkLst>
            <pc:docMk/>
            <pc:sldMk cId="1943684198" sldId="792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8:45:15.643" v="930" actId="478"/>
          <ac:picMkLst>
            <pc:docMk/>
            <pc:sldMk cId="1943684198" sldId="792"/>
            <ac:picMk id="2" creationId="{29FD399E-8855-36B0-4E5E-81FFA7C75B7C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35.686" v="1491"/>
        <pc:sldMkLst>
          <pc:docMk/>
          <pc:sldMk cId="3316483625" sldId="793"/>
        </pc:sldMkLst>
        <pc:spChg chg="add mod">
          <ac:chgData name="Jenifer Prince Devaraj" userId="c3fb109c-09d1-42a6-93f4-69472d709861" providerId="ADAL" clId="{4BAA78DC-8D1F-4090-BE63-FB43432FBA5D}" dt="2024-04-22T09:58:35.686" v="1491"/>
          <ac:spMkLst>
            <pc:docMk/>
            <pc:sldMk cId="3316483625" sldId="793"/>
            <ac:spMk id="2" creationId="{DC8C7687-5B71-584D-0A24-A8199EEBE90C}"/>
          </ac:spMkLst>
        </pc:spChg>
        <pc:spChg chg="mod">
          <ac:chgData name="Jenifer Prince Devaraj" userId="c3fb109c-09d1-42a6-93f4-69472d709861" providerId="ADAL" clId="{4BAA78DC-8D1F-4090-BE63-FB43432FBA5D}" dt="2024-04-22T08:53:11.588" v="1075"/>
          <ac:spMkLst>
            <pc:docMk/>
            <pc:sldMk cId="3316483625" sldId="793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35.285" v="1490" actId="478"/>
          <ac:spMkLst>
            <pc:docMk/>
            <pc:sldMk cId="3316483625" sldId="793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8:53:13.504" v="1076" actId="478"/>
          <ac:picMkLst>
            <pc:docMk/>
            <pc:sldMk cId="3316483625" sldId="793"/>
            <ac:picMk id="2" creationId="{29FD399E-8855-36B0-4E5E-81FFA7C75B7C}"/>
          </ac:picMkLst>
        </pc:picChg>
        <pc:picChg chg="add mod">
          <ac:chgData name="Jenifer Prince Devaraj" userId="c3fb109c-09d1-42a6-93f4-69472d709861" providerId="ADAL" clId="{4BAA78DC-8D1F-4090-BE63-FB43432FBA5D}" dt="2024-04-22T08:53:19.319" v="1078" actId="1076"/>
          <ac:picMkLst>
            <pc:docMk/>
            <pc:sldMk cId="3316483625" sldId="793"/>
            <ac:picMk id="4" creationId="{2854B902-7F0D-BE9A-6802-EAEC5ADD2E73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11:31:59.869" v="1518" actId="1076"/>
        <pc:sldMkLst>
          <pc:docMk/>
          <pc:sldMk cId="1231501639" sldId="794"/>
        </pc:sldMkLst>
        <pc:spChg chg="add mod">
          <ac:chgData name="Jenifer Prince Devaraj" userId="c3fb109c-09d1-42a6-93f4-69472d709861" providerId="ADAL" clId="{4BAA78DC-8D1F-4090-BE63-FB43432FBA5D}" dt="2024-04-22T09:58:15.477" v="1483"/>
          <ac:spMkLst>
            <pc:docMk/>
            <pc:sldMk cId="1231501639" sldId="794"/>
            <ac:spMk id="2" creationId="{79C474A5-AF8B-0569-1394-A7B549D2D475}"/>
          </ac:spMkLst>
        </pc:spChg>
        <pc:spChg chg="mod">
          <ac:chgData name="Jenifer Prince Devaraj" userId="c3fb109c-09d1-42a6-93f4-69472d709861" providerId="ADAL" clId="{4BAA78DC-8D1F-4090-BE63-FB43432FBA5D}" dt="2024-04-22T09:56:27.914" v="1473" actId="20577"/>
          <ac:spMkLst>
            <pc:docMk/>
            <pc:sldMk cId="1231501639" sldId="794"/>
            <ac:spMk id="6" creationId="{3983AA02-12E6-35DB-3629-780B6B6C0143}"/>
          </ac:spMkLst>
        </pc:spChg>
        <pc:spChg chg="del mod">
          <ac:chgData name="Jenifer Prince Devaraj" userId="c3fb109c-09d1-42a6-93f4-69472d709861" providerId="ADAL" clId="{4BAA78DC-8D1F-4090-BE63-FB43432FBA5D}" dt="2024-04-22T09:58:15.045" v="1482" actId="478"/>
          <ac:spMkLst>
            <pc:docMk/>
            <pc:sldMk cId="1231501639" sldId="794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9:07:38.363" v="1131" actId="478"/>
          <ac:picMkLst>
            <pc:docMk/>
            <pc:sldMk cId="1231501639" sldId="794"/>
            <ac:picMk id="2" creationId="{3E439A22-20D3-3A50-F22A-B578C021A691}"/>
          </ac:picMkLst>
        </pc:picChg>
        <pc:picChg chg="del">
          <ac:chgData name="Jenifer Prince Devaraj" userId="c3fb109c-09d1-42a6-93f4-69472d709861" providerId="ADAL" clId="{4BAA78DC-8D1F-4090-BE63-FB43432FBA5D}" dt="2024-04-22T09:09:19.523" v="1142" actId="478"/>
          <ac:picMkLst>
            <pc:docMk/>
            <pc:sldMk cId="1231501639" sldId="794"/>
            <ac:picMk id="4" creationId="{D0D2EA83-E100-FBBC-AFB4-CBB3DF426A95}"/>
          </ac:picMkLst>
        </pc:picChg>
        <pc:picChg chg="add mod">
          <ac:chgData name="Jenifer Prince Devaraj" userId="c3fb109c-09d1-42a6-93f4-69472d709861" providerId="ADAL" clId="{4BAA78DC-8D1F-4090-BE63-FB43432FBA5D}" dt="2024-04-22T11:24:53.454" v="1515" actId="1076"/>
          <ac:picMkLst>
            <pc:docMk/>
            <pc:sldMk cId="1231501639" sldId="794"/>
            <ac:picMk id="7" creationId="{E221C986-A98E-5C9D-88C3-DE4F3C0BC778}"/>
          </ac:picMkLst>
        </pc:picChg>
        <pc:picChg chg="add del mod">
          <ac:chgData name="Jenifer Prince Devaraj" userId="c3fb109c-09d1-42a6-93f4-69472d709861" providerId="ADAL" clId="{4BAA78DC-8D1F-4090-BE63-FB43432FBA5D}" dt="2024-04-22T09:27:05.041" v="1241" actId="478"/>
          <ac:picMkLst>
            <pc:docMk/>
            <pc:sldMk cId="1231501639" sldId="794"/>
            <ac:picMk id="9" creationId="{2385BCCC-097E-617F-6456-0985076D5A78}"/>
          </ac:picMkLst>
        </pc:picChg>
        <pc:picChg chg="add mod">
          <ac:chgData name="Jenifer Prince Devaraj" userId="c3fb109c-09d1-42a6-93f4-69472d709861" providerId="ADAL" clId="{4BAA78DC-8D1F-4090-BE63-FB43432FBA5D}" dt="2024-04-22T11:31:59.869" v="1518" actId="1076"/>
          <ac:picMkLst>
            <pc:docMk/>
            <pc:sldMk cId="1231501639" sldId="794"/>
            <ac:picMk id="10" creationId="{384DD398-97AC-1FBA-F80B-05D1968ED6C2}"/>
          </ac:picMkLst>
        </pc:picChg>
        <pc:picChg chg="add del mod">
          <ac:chgData name="Jenifer Prince Devaraj" userId="c3fb109c-09d1-42a6-93f4-69472d709861" providerId="ADAL" clId="{4BAA78DC-8D1F-4090-BE63-FB43432FBA5D}" dt="2024-04-22T09:30:09.925" v="1247" actId="478"/>
          <ac:picMkLst>
            <pc:docMk/>
            <pc:sldMk cId="1231501639" sldId="794"/>
            <ac:picMk id="11" creationId="{E6DF6871-2938-7904-0B93-6CA19412B18B}"/>
          </ac:picMkLst>
        </pc:picChg>
        <pc:picChg chg="add del mod">
          <ac:chgData name="Jenifer Prince Devaraj" userId="c3fb109c-09d1-42a6-93f4-69472d709861" providerId="ADAL" clId="{4BAA78DC-8D1F-4090-BE63-FB43432FBA5D}" dt="2024-04-22T09:30:06.312" v="1244" actId="478"/>
          <ac:picMkLst>
            <pc:docMk/>
            <pc:sldMk cId="1231501639" sldId="794"/>
            <ac:picMk id="13" creationId="{7C09D619-9276-EACF-5DE1-05F8328AEC62}"/>
          </ac:picMkLst>
        </pc:picChg>
        <pc:picChg chg="add del mod">
          <ac:chgData name="Jenifer Prince Devaraj" userId="c3fb109c-09d1-42a6-93f4-69472d709861" providerId="ADAL" clId="{4BAA78DC-8D1F-4090-BE63-FB43432FBA5D}" dt="2024-04-22T11:31:56.671" v="1516" actId="478"/>
          <ac:picMkLst>
            <pc:docMk/>
            <pc:sldMk cId="1231501639" sldId="794"/>
            <ac:picMk id="15" creationId="{18EBA467-93C8-3CBF-31EB-90A95030DC0C}"/>
          </ac:picMkLst>
        </pc:picChg>
        <pc:picChg chg="add del mod">
          <ac:chgData name="Jenifer Prince Devaraj" userId="c3fb109c-09d1-42a6-93f4-69472d709861" providerId="ADAL" clId="{4BAA78DC-8D1F-4090-BE63-FB43432FBA5D}" dt="2024-04-22T11:24:17.228" v="1513" actId="478"/>
          <ac:picMkLst>
            <pc:docMk/>
            <pc:sldMk cId="1231501639" sldId="794"/>
            <ac:picMk id="17" creationId="{B5DFBB80-4A1E-3D03-A97C-32793A0639DA}"/>
          </ac:picMkLst>
        </pc:picChg>
      </pc:sldChg>
      <pc:sldChg chg="addSp delSp modSp add mod ord">
        <pc:chgData name="Jenifer Prince Devaraj" userId="c3fb109c-09d1-42a6-93f4-69472d709861" providerId="ADAL" clId="{4BAA78DC-8D1F-4090-BE63-FB43432FBA5D}" dt="2024-04-22T09:58:10.665" v="1481"/>
        <pc:sldMkLst>
          <pc:docMk/>
          <pc:sldMk cId="1406989412" sldId="795"/>
        </pc:sldMkLst>
        <pc:spChg chg="add mod">
          <ac:chgData name="Jenifer Prince Devaraj" userId="c3fb109c-09d1-42a6-93f4-69472d709861" providerId="ADAL" clId="{4BAA78DC-8D1F-4090-BE63-FB43432FBA5D}" dt="2024-04-22T09:58:10.665" v="1481"/>
          <ac:spMkLst>
            <pc:docMk/>
            <pc:sldMk cId="1406989412" sldId="795"/>
            <ac:spMk id="4" creationId="{EAB5F159-BCB6-9A10-9023-BFE0495B9EB7}"/>
          </ac:spMkLst>
        </pc:spChg>
        <pc:spChg chg="mod">
          <ac:chgData name="Jenifer Prince Devaraj" userId="c3fb109c-09d1-42a6-93f4-69472d709861" providerId="ADAL" clId="{4BAA78DC-8D1F-4090-BE63-FB43432FBA5D}" dt="2024-04-22T09:48:55.335" v="1460" actId="114"/>
          <ac:spMkLst>
            <pc:docMk/>
            <pc:sldMk cId="1406989412" sldId="795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10.253" v="1480" actId="478"/>
          <ac:spMkLst>
            <pc:docMk/>
            <pc:sldMk cId="1406989412" sldId="795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BAA78DC-8D1F-4090-BE63-FB43432FBA5D}" dt="2024-04-22T09:09:53.777" v="1151" actId="20577"/>
          <ac:spMkLst>
            <pc:docMk/>
            <pc:sldMk cId="1406989412" sldId="795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BAA78DC-8D1F-4090-BE63-FB43432FBA5D}" dt="2024-04-22T09:48:47.887" v="1458" actId="1076"/>
          <ac:picMkLst>
            <pc:docMk/>
            <pc:sldMk cId="1406989412" sldId="795"/>
            <ac:picMk id="2" creationId="{556124E6-F110-E324-8560-E3BA1111E54E}"/>
          </ac:picMkLst>
        </pc:picChg>
      </pc:sldChg>
      <pc:sldChg chg="addSp delSp modSp add mod ord">
        <pc:chgData name="Jenifer Prince Devaraj" userId="c3fb109c-09d1-42a6-93f4-69472d709861" providerId="ADAL" clId="{4BAA78DC-8D1F-4090-BE63-FB43432FBA5D}" dt="2024-04-22T09:58:20.026" v="1485"/>
        <pc:sldMkLst>
          <pc:docMk/>
          <pc:sldMk cId="3771379570" sldId="796"/>
        </pc:sldMkLst>
        <pc:spChg chg="add mod">
          <ac:chgData name="Jenifer Prince Devaraj" userId="c3fb109c-09d1-42a6-93f4-69472d709861" providerId="ADAL" clId="{4BAA78DC-8D1F-4090-BE63-FB43432FBA5D}" dt="2024-04-22T09:58:20.026" v="1485"/>
          <ac:spMkLst>
            <pc:docMk/>
            <pc:sldMk cId="3771379570" sldId="796"/>
            <ac:spMk id="2" creationId="{A12A4AF9-5AFA-D930-0A3B-8A0FD3E44730}"/>
          </ac:spMkLst>
        </pc:spChg>
        <pc:spChg chg="mod">
          <ac:chgData name="Jenifer Prince Devaraj" userId="c3fb109c-09d1-42a6-93f4-69472d709861" providerId="ADAL" clId="{4BAA78DC-8D1F-4090-BE63-FB43432FBA5D}" dt="2024-04-22T09:55:35.170" v="1467" actId="20577"/>
          <ac:spMkLst>
            <pc:docMk/>
            <pc:sldMk cId="3771379570" sldId="796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19.597" v="1484" actId="478"/>
          <ac:spMkLst>
            <pc:docMk/>
            <pc:sldMk cId="3771379570" sldId="796"/>
            <ac:spMk id="8" creationId="{5475B975-3470-0F80-B893-D83A4A42F76D}"/>
          </ac:spMkLst>
        </pc:spChg>
        <pc:picChg chg="add del mod">
          <ac:chgData name="Jenifer Prince Devaraj" userId="c3fb109c-09d1-42a6-93f4-69472d709861" providerId="ADAL" clId="{4BAA78DC-8D1F-4090-BE63-FB43432FBA5D}" dt="2024-04-22T09:38:32.497" v="1358" actId="478"/>
          <ac:picMkLst>
            <pc:docMk/>
            <pc:sldMk cId="3771379570" sldId="796"/>
            <ac:picMk id="2" creationId="{961DB84F-378E-2279-60DE-43C17B20CBEF}"/>
          </ac:picMkLst>
        </pc:picChg>
        <pc:picChg chg="add mod">
          <ac:chgData name="Jenifer Prince Devaraj" userId="c3fb109c-09d1-42a6-93f4-69472d709861" providerId="ADAL" clId="{4BAA78DC-8D1F-4090-BE63-FB43432FBA5D}" dt="2024-04-22T09:38:37.376" v="1361" actId="1076"/>
          <ac:picMkLst>
            <pc:docMk/>
            <pc:sldMk cId="3771379570" sldId="796"/>
            <ac:picMk id="7" creationId="{C125FC29-737B-5D9B-5ADC-31AEB7E0F065}"/>
          </ac:picMkLst>
        </pc:picChg>
        <pc:picChg chg="del">
          <ac:chgData name="Jenifer Prince Devaraj" userId="c3fb109c-09d1-42a6-93f4-69472d709861" providerId="ADAL" clId="{4BAA78DC-8D1F-4090-BE63-FB43432FBA5D}" dt="2024-04-22T09:37:45.721" v="1336" actId="478"/>
          <ac:picMkLst>
            <pc:docMk/>
            <pc:sldMk cId="3771379570" sldId="796"/>
            <ac:picMk id="9" creationId="{7F273CFB-0926-0E7D-0162-439708539714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05.259" v="1479"/>
        <pc:sldMkLst>
          <pc:docMk/>
          <pc:sldMk cId="2173069969" sldId="797"/>
        </pc:sldMkLst>
        <pc:spChg chg="add mod">
          <ac:chgData name="Jenifer Prince Devaraj" userId="c3fb109c-09d1-42a6-93f4-69472d709861" providerId="ADAL" clId="{4BAA78DC-8D1F-4090-BE63-FB43432FBA5D}" dt="2024-04-22T09:58:05.259" v="1479"/>
          <ac:spMkLst>
            <pc:docMk/>
            <pc:sldMk cId="2173069969" sldId="797"/>
            <ac:spMk id="2" creationId="{A6C73645-0222-2720-8750-285E99CB1110}"/>
          </ac:spMkLst>
        </pc:spChg>
        <pc:spChg chg="mod">
          <ac:chgData name="Jenifer Prince Devaraj" userId="c3fb109c-09d1-42a6-93f4-69472d709861" providerId="ADAL" clId="{4BAA78DC-8D1F-4090-BE63-FB43432FBA5D}" dt="2024-04-22T09:44:22.675" v="1389" actId="20577"/>
          <ac:spMkLst>
            <pc:docMk/>
            <pc:sldMk cId="2173069969" sldId="797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04.630" v="1478" actId="478"/>
          <ac:spMkLst>
            <pc:docMk/>
            <pc:sldMk cId="2173069969" sldId="79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9:39:07.086" v="1363" actId="478"/>
          <ac:picMkLst>
            <pc:docMk/>
            <pc:sldMk cId="2173069969" sldId="797"/>
            <ac:picMk id="2" creationId="{556124E6-F110-E324-8560-E3BA1111E54E}"/>
          </ac:picMkLst>
        </pc:picChg>
        <pc:picChg chg="add mod">
          <ac:chgData name="Jenifer Prince Devaraj" userId="c3fb109c-09d1-42a6-93f4-69472d709861" providerId="ADAL" clId="{4BAA78DC-8D1F-4090-BE63-FB43432FBA5D}" dt="2024-04-22T09:39:37.357" v="1372" actId="1076"/>
          <ac:picMkLst>
            <pc:docMk/>
            <pc:sldMk cId="2173069969" sldId="797"/>
            <ac:picMk id="4" creationId="{64F7CFE9-1F2C-33A1-49BC-939CAF9AEFC4}"/>
          </ac:picMkLst>
        </pc:picChg>
        <pc:picChg chg="add mod">
          <ac:chgData name="Jenifer Prince Devaraj" userId="c3fb109c-09d1-42a6-93f4-69472d709861" providerId="ADAL" clId="{4BAA78DC-8D1F-4090-BE63-FB43432FBA5D}" dt="2024-04-22T09:44:24.545" v="1390" actId="1076"/>
          <ac:picMkLst>
            <pc:docMk/>
            <pc:sldMk cId="2173069969" sldId="797"/>
            <ac:picMk id="7" creationId="{A0129ECF-B19E-7E50-7B39-178EAD558C20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7:59.985" v="1477"/>
        <pc:sldMkLst>
          <pc:docMk/>
          <pc:sldMk cId="2810482428" sldId="798"/>
        </pc:sldMkLst>
        <pc:spChg chg="add mod">
          <ac:chgData name="Jenifer Prince Devaraj" userId="c3fb109c-09d1-42a6-93f4-69472d709861" providerId="ADAL" clId="{4BAA78DC-8D1F-4090-BE63-FB43432FBA5D}" dt="2024-04-22T09:57:59.985" v="1477"/>
          <ac:spMkLst>
            <pc:docMk/>
            <pc:sldMk cId="2810482428" sldId="798"/>
            <ac:spMk id="4" creationId="{F5E7F544-97B9-7883-3F52-68C055DC4DEC}"/>
          </ac:spMkLst>
        </pc:spChg>
        <pc:spChg chg="mod">
          <ac:chgData name="Jenifer Prince Devaraj" userId="c3fb109c-09d1-42a6-93f4-69472d709861" providerId="ADAL" clId="{4BAA78DC-8D1F-4090-BE63-FB43432FBA5D}" dt="2024-04-22T09:47:19.495" v="1433"/>
          <ac:spMkLst>
            <pc:docMk/>
            <pc:sldMk cId="2810482428" sldId="798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7:59.501" v="1476" actId="478"/>
          <ac:spMkLst>
            <pc:docMk/>
            <pc:sldMk cId="2810482428" sldId="798"/>
            <ac:spMk id="8" creationId="{5475B975-3470-0F80-B893-D83A4A42F76D}"/>
          </ac:spMkLst>
        </pc:spChg>
        <pc:picChg chg="add mod">
          <ac:chgData name="Jenifer Prince Devaraj" userId="c3fb109c-09d1-42a6-93f4-69472d709861" providerId="ADAL" clId="{4BAA78DC-8D1F-4090-BE63-FB43432FBA5D}" dt="2024-04-22T09:46:10.727" v="1423" actId="1076"/>
          <ac:picMkLst>
            <pc:docMk/>
            <pc:sldMk cId="2810482428" sldId="798"/>
            <ac:picMk id="2" creationId="{44B438AE-6A88-C383-65FD-D498E3059B5C}"/>
          </ac:picMkLst>
        </pc:picChg>
        <pc:picChg chg="del">
          <ac:chgData name="Jenifer Prince Devaraj" userId="c3fb109c-09d1-42a6-93f4-69472d709861" providerId="ADAL" clId="{4BAA78DC-8D1F-4090-BE63-FB43432FBA5D}" dt="2024-04-22T09:46:05.038" v="1421" actId="478"/>
          <ac:picMkLst>
            <pc:docMk/>
            <pc:sldMk cId="2810482428" sldId="798"/>
            <ac:picMk id="4" creationId="{64F7CFE9-1F2C-33A1-49BC-939CAF9AEFC4}"/>
          </ac:picMkLst>
        </pc:picChg>
        <pc:picChg chg="del">
          <ac:chgData name="Jenifer Prince Devaraj" userId="c3fb109c-09d1-42a6-93f4-69472d709861" providerId="ADAL" clId="{4BAA78DC-8D1F-4090-BE63-FB43432FBA5D}" dt="2024-04-22T09:47:32.492" v="1434" actId="478"/>
          <ac:picMkLst>
            <pc:docMk/>
            <pc:sldMk cId="2810482428" sldId="798"/>
            <ac:picMk id="7" creationId="{A0129ECF-B19E-7E50-7B39-178EAD558C20}"/>
          </ac:picMkLst>
        </pc:picChg>
        <pc:picChg chg="add mod">
          <ac:chgData name="Jenifer Prince Devaraj" userId="c3fb109c-09d1-42a6-93f4-69472d709861" providerId="ADAL" clId="{4BAA78DC-8D1F-4090-BE63-FB43432FBA5D}" dt="2024-04-22T09:47:35.470" v="1436" actId="1076"/>
          <ac:picMkLst>
            <pc:docMk/>
            <pc:sldMk cId="2810482428" sldId="798"/>
            <ac:picMk id="9" creationId="{CB69F958-2C58-2CAE-662D-3461A20DD0E0}"/>
          </ac:picMkLst>
        </pc:picChg>
      </pc:sldChg>
      <pc:sldChg chg="new del">
        <pc:chgData name="Jenifer Prince Devaraj" userId="c3fb109c-09d1-42a6-93f4-69472d709861" providerId="ADAL" clId="{4BAA78DC-8D1F-4090-BE63-FB43432FBA5D}" dt="2024-04-22T11:36:26.707" v="1520" actId="47"/>
        <pc:sldMkLst>
          <pc:docMk/>
          <pc:sldMk cId="3449064394" sldId="799"/>
        </pc:sldMkLst>
      </pc:sldChg>
    </pc:docChg>
  </pc:docChgLst>
  <pc:docChgLst>
    <pc:chgData name="Jenifer Prince Devaraj" userId="c3fb109c-09d1-42a6-93f4-69472d709861" providerId="ADAL" clId="{BA1EFD32-0FAB-47FB-8ABA-BD5FF91179FF}"/>
    <pc:docChg chg="modSld">
      <pc:chgData name="Jenifer Prince Devaraj" userId="c3fb109c-09d1-42a6-93f4-69472d709861" providerId="ADAL" clId="{BA1EFD32-0FAB-47FB-8ABA-BD5FF91179FF}" dt="2024-06-06T10:10:27.414" v="5" actId="20577"/>
      <pc:docMkLst>
        <pc:docMk/>
      </pc:docMkLst>
      <pc:sldChg chg="modSp mod">
        <pc:chgData name="Jenifer Prince Devaraj" userId="c3fb109c-09d1-42a6-93f4-69472d709861" providerId="ADAL" clId="{BA1EFD32-0FAB-47FB-8ABA-BD5FF91179FF}" dt="2024-06-06T10:10:27.414" v="5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BA1EFD32-0FAB-47FB-8ABA-BD5FF91179FF}" dt="2024-06-06T10:10:27.414" v="5" actId="20577"/>
          <ac:spMkLst>
            <pc:docMk/>
            <pc:sldMk cId="1406989412" sldId="795"/>
            <ac:spMk id="6" creationId="{3983AA02-12E6-35DB-3629-780B6B6C0143}"/>
          </ac:spMkLst>
        </pc:spChg>
        <pc:picChg chg="mod">
          <ac:chgData name="Jenifer Prince Devaraj" userId="c3fb109c-09d1-42a6-93f4-69472d709861" providerId="ADAL" clId="{BA1EFD32-0FAB-47FB-8ABA-BD5FF91179FF}" dt="2024-06-06T10:10:05.892" v="2" actId="1076"/>
          <ac:picMkLst>
            <pc:docMk/>
            <pc:sldMk cId="1406989412" sldId="795"/>
            <ac:picMk id="2" creationId="{556124E6-F110-E324-8560-E3BA1111E54E}"/>
          </ac:picMkLst>
        </pc:picChg>
      </pc:sldChg>
    </pc:docChg>
  </pc:docChgLst>
  <pc:docChgLst>
    <pc:chgData name="Jenifer Prince Devaraj" userId="c3fb109c-09d1-42a6-93f4-69472d709861" providerId="ADAL" clId="{4F455F5A-A812-44E4-9F03-9ADE58535D56}"/>
    <pc:docChg chg="undo custSel addSld delSld modSld sldOrd">
      <pc:chgData name="Jenifer Prince Devaraj" userId="c3fb109c-09d1-42a6-93f4-69472d709861" providerId="ADAL" clId="{4F455F5A-A812-44E4-9F03-9ADE58535D56}" dt="2024-07-04T06:21:21.675" v="673"/>
      <pc:docMkLst>
        <pc:docMk/>
      </pc:docMkLst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270595904" sldId="772"/>
        </pc:sldMkLst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974621439" sldId="777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974621439" sldId="777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29:56.806" v="3" actId="20577"/>
          <ac:spMkLst>
            <pc:docMk/>
            <pc:sldMk cId="1974621439" sldId="777"/>
            <ac:spMk id="27" creationId="{8F21EABA-3048-8B24-1F55-26C2ABC44773}"/>
          </ac:spMkLst>
        </pc:spChg>
      </pc:sldChg>
      <pc:sldChg chg="add">
        <pc:chgData name="Jenifer Prince Devaraj" userId="c3fb109c-09d1-42a6-93f4-69472d709861" providerId="ADAL" clId="{4F455F5A-A812-44E4-9F03-9ADE58535D56}" dt="2024-07-04T06:21:21.675" v="673"/>
        <pc:sldMkLst>
          <pc:docMk/>
          <pc:sldMk cId="831285724" sldId="779"/>
        </pc:sldMkLst>
      </pc:sldChg>
      <pc:sldChg chg="add">
        <pc:chgData name="Jenifer Prince Devaraj" userId="c3fb109c-09d1-42a6-93f4-69472d709861" providerId="ADAL" clId="{4F455F5A-A812-44E4-9F03-9ADE58535D56}" dt="2024-07-04T06:21:21.675" v="673"/>
        <pc:sldMkLst>
          <pc:docMk/>
          <pc:sldMk cId="4111007903" sldId="780"/>
        </pc:sldMkLst>
      </pc:sldChg>
      <pc:sldChg chg="add">
        <pc:chgData name="Jenifer Prince Devaraj" userId="c3fb109c-09d1-42a6-93f4-69472d709861" providerId="ADAL" clId="{4F455F5A-A812-44E4-9F03-9ADE58535D56}" dt="2024-07-04T06:21:21.675" v="673"/>
        <pc:sldMkLst>
          <pc:docMk/>
          <pc:sldMk cId="1154501383" sldId="782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550120643" sldId="786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144578598" sldId="787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4094459496" sldId="788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71613243" sldId="789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266890209" sldId="790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3932207736" sldId="791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943684198" sldId="792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3316483625" sldId="793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231501639" sldId="794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406989412" sldId="795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3771379570" sldId="796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2173069969" sldId="797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2810482428" sldId="798"/>
        </pc:sldMkLst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646908421" sldId="799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646908421" sldId="799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30:01.180" v="5" actId="20577"/>
          <ac:spMkLst>
            <pc:docMk/>
            <pc:sldMk cId="1646908421" sldId="799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296505235" sldId="800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296505235" sldId="800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30:04.671" v="7" actId="20577"/>
          <ac:spMkLst>
            <pc:docMk/>
            <pc:sldMk cId="296505235" sldId="800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782520304" sldId="801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782520304" sldId="801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30:08.309" v="9" actId="20577"/>
          <ac:spMkLst>
            <pc:docMk/>
            <pc:sldMk cId="1782520304" sldId="801"/>
            <ac:spMk id="27" creationId="{8F21EABA-3048-8B24-1F55-26C2ABC44773}"/>
          </ac:spMkLst>
        </pc:spChg>
      </pc:sldChg>
      <pc:sldChg chg="modSp add mod ord">
        <pc:chgData name="Jenifer Prince Devaraj" userId="c3fb109c-09d1-42a6-93f4-69472d709861" providerId="ADAL" clId="{4F455F5A-A812-44E4-9F03-9ADE58535D56}" dt="2024-07-04T06:20:16.682" v="670"/>
        <pc:sldMkLst>
          <pc:docMk/>
          <pc:sldMk cId="1351704876" sldId="802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351704876" sldId="802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34:03.420" v="94" actId="20577"/>
          <ac:spMkLst>
            <pc:docMk/>
            <pc:sldMk cId="1351704876" sldId="802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272811640" sldId="803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272811640" sldId="803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0:07.419" v="370" actId="113"/>
          <ac:spMkLst>
            <pc:docMk/>
            <pc:sldMk cId="1272811640" sldId="803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2593952869" sldId="804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2593952869" sldId="804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0:17.108" v="371" actId="113"/>
          <ac:spMkLst>
            <pc:docMk/>
            <pc:sldMk cId="2593952869" sldId="804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2353423990" sldId="805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2353423990" sldId="805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42:36.690" v="267" actId="20577"/>
          <ac:spMkLst>
            <pc:docMk/>
            <pc:sldMk cId="2353423990" sldId="805"/>
            <ac:spMk id="27" creationId="{8F21EABA-3048-8B24-1F55-26C2ABC44773}"/>
          </ac:spMkLst>
        </pc:spChg>
      </pc:sldChg>
      <pc:sldChg chg="modSp add del mod">
        <pc:chgData name="Jenifer Prince Devaraj" userId="c3fb109c-09d1-42a6-93f4-69472d709861" providerId="ADAL" clId="{4F455F5A-A812-44E4-9F03-9ADE58535D56}" dt="2024-07-04T05:43:05.747" v="274" actId="47"/>
        <pc:sldMkLst>
          <pc:docMk/>
          <pc:sldMk cId="672432638" sldId="806"/>
        </pc:sldMkLst>
        <pc:spChg chg="mod">
          <ac:chgData name="Jenifer Prince Devaraj" userId="c3fb109c-09d1-42a6-93f4-69472d709861" providerId="ADAL" clId="{4F455F5A-A812-44E4-9F03-9ADE58535D56}" dt="2024-07-04T05:42:58.399" v="273" actId="20577"/>
          <ac:spMkLst>
            <pc:docMk/>
            <pc:sldMk cId="672432638" sldId="806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08645620" sldId="807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08645620" sldId="807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0:45.254" v="386" actId="113"/>
          <ac:spMkLst>
            <pc:docMk/>
            <pc:sldMk cId="108645620" sldId="807"/>
            <ac:spMk id="27" creationId="{8F21EABA-3048-8B24-1F55-26C2ABC44773}"/>
          </ac:spMkLst>
        </pc:spChg>
      </pc:sldChg>
      <pc:sldChg chg="addSp delSp 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2582833118" sldId="808"/>
        </pc:sldMkLst>
        <pc:spChg chg="add mod">
          <ac:chgData name="Jenifer Prince Devaraj" userId="c3fb109c-09d1-42a6-93f4-69472d709861" providerId="ADAL" clId="{4F455F5A-A812-44E4-9F03-9ADE58535D56}" dt="2024-07-04T05:47:14.446" v="367" actId="20577"/>
          <ac:spMkLst>
            <pc:docMk/>
            <pc:sldMk cId="2582833118" sldId="808"/>
            <ac:spMk id="6" creationId="{485AC250-C878-1C80-641B-4BE28F9574AE}"/>
          </ac:spMkLst>
        </pc:spChg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2582833118" sldId="808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8:08.394" v="659"/>
          <ac:spMkLst>
            <pc:docMk/>
            <pc:sldMk cId="2582833118" sldId="808"/>
            <ac:spMk id="27" creationId="{8F21EABA-3048-8B24-1F55-26C2ABC44773}"/>
          </ac:spMkLst>
        </pc:spChg>
        <pc:picChg chg="add del mod">
          <ac:chgData name="Jenifer Prince Devaraj" userId="c3fb109c-09d1-42a6-93f4-69472d709861" providerId="ADAL" clId="{4F455F5A-A812-44E4-9F03-9ADE58535D56}" dt="2024-07-04T05:49:42.568" v="369" actId="478"/>
          <ac:picMkLst>
            <pc:docMk/>
            <pc:sldMk cId="2582833118" sldId="808"/>
            <ac:picMk id="4" creationId="{0730685A-14EE-80CA-B024-3DB7E8284FDB}"/>
          </ac:picMkLst>
        </pc:picChg>
        <pc:picChg chg="add mod">
          <ac:chgData name="Jenifer Prince Devaraj" userId="c3fb109c-09d1-42a6-93f4-69472d709861" providerId="ADAL" clId="{4F455F5A-A812-44E4-9F03-9ADE58535D56}" dt="2024-07-04T05:50:57.028" v="389" actId="1076"/>
          <ac:picMkLst>
            <pc:docMk/>
            <pc:sldMk cId="2582833118" sldId="808"/>
            <ac:picMk id="7" creationId="{0730685A-14EE-80CA-B024-3DB7E8284FDB}"/>
          </ac:picMkLst>
        </pc:picChg>
      </pc:sldChg>
      <pc:sldChg chg="addSp delSp modSp add mod">
        <pc:chgData name="Jenifer Prince Devaraj" userId="c3fb109c-09d1-42a6-93f4-69472d709861" providerId="ADAL" clId="{4F455F5A-A812-44E4-9F03-9ADE58535D56}" dt="2024-07-04T06:19:55.150" v="667" actId="20577"/>
        <pc:sldMkLst>
          <pc:docMk/>
          <pc:sldMk cId="850720237" sldId="809"/>
        </pc:sldMkLst>
        <pc:spChg chg="add mod">
          <ac:chgData name="Jenifer Prince Devaraj" userId="c3fb109c-09d1-42a6-93f4-69472d709861" providerId="ADAL" clId="{4F455F5A-A812-44E4-9F03-9ADE58535D56}" dt="2024-07-04T05:56:30.742" v="648" actId="113"/>
          <ac:spMkLst>
            <pc:docMk/>
            <pc:sldMk cId="850720237" sldId="809"/>
            <ac:spMk id="2" creationId="{9C3EE483-E7BB-D266-1520-AACB714B0E9A}"/>
          </ac:spMkLst>
        </pc:spChg>
        <pc:spChg chg="del">
          <ac:chgData name="Jenifer Prince Devaraj" userId="c3fb109c-09d1-42a6-93f4-69472d709861" providerId="ADAL" clId="{4F455F5A-A812-44E4-9F03-9ADE58535D56}" dt="2024-07-04T05:53:25.971" v="590" actId="478"/>
          <ac:spMkLst>
            <pc:docMk/>
            <pc:sldMk cId="850720237" sldId="809"/>
            <ac:spMk id="6" creationId="{485AC250-C878-1C80-641B-4BE28F9574AE}"/>
          </ac:spMkLst>
        </pc:spChg>
        <pc:spChg chg="mod">
          <ac:chgData name="Jenifer Prince Devaraj" userId="c3fb109c-09d1-42a6-93f4-69472d709861" providerId="ADAL" clId="{4F455F5A-A812-44E4-9F03-9ADE58535D56}" dt="2024-07-04T06:19:55.150" v="667" actId="20577"/>
          <ac:spMkLst>
            <pc:docMk/>
            <pc:sldMk cId="850720237" sldId="809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8:12.067" v="660"/>
          <ac:spMkLst>
            <pc:docMk/>
            <pc:sldMk cId="850720237" sldId="809"/>
            <ac:spMk id="27" creationId="{8F21EABA-3048-8B24-1F55-26C2ABC44773}"/>
          </ac:spMkLst>
        </pc:spChg>
        <pc:picChg chg="del">
          <ac:chgData name="Jenifer Prince Devaraj" userId="c3fb109c-09d1-42a6-93f4-69472d709861" providerId="ADAL" clId="{4F455F5A-A812-44E4-9F03-9ADE58535D56}" dt="2024-07-04T05:50:52.769" v="387" actId="21"/>
          <ac:picMkLst>
            <pc:docMk/>
            <pc:sldMk cId="850720237" sldId="809"/>
            <ac:picMk id="4" creationId="{0730685A-14EE-80CA-B024-3DB7E8284FDB}"/>
          </ac:picMkLst>
        </pc:picChg>
      </pc:sldChg>
      <pc:sldChg chg="modSp add del mod">
        <pc:chgData name="Jenifer Prince Devaraj" userId="c3fb109c-09d1-42a6-93f4-69472d709861" providerId="ADAL" clId="{4F455F5A-A812-44E4-9F03-9ADE58535D56}" dt="2024-07-04T06:20:41.832" v="672" actId="47"/>
        <pc:sldMkLst>
          <pc:docMk/>
          <pc:sldMk cId="3779195105" sldId="810"/>
        </pc:sldMkLst>
        <pc:spChg chg="mod">
          <ac:chgData name="Jenifer Prince Devaraj" userId="c3fb109c-09d1-42a6-93f4-69472d709861" providerId="ADAL" clId="{4F455F5A-A812-44E4-9F03-9ADE58535D56}" dt="2024-07-04T06:19:50.522" v="665" actId="20577"/>
          <ac:spMkLst>
            <pc:docMk/>
            <pc:sldMk cId="3779195105" sldId="810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8:29.565" v="663" actId="20577"/>
          <ac:spMkLst>
            <pc:docMk/>
            <pc:sldMk cId="3779195105" sldId="810"/>
            <ac:spMk id="27" creationId="{8F21EABA-3048-8B24-1F55-26C2ABC4477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5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4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2</a:t>
            </a:r>
          </a:p>
          <a:p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		:  10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020" y="179253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387" y="4503319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061" y="4883586"/>
            <a:ext cx="3450834" cy="3610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17971F-083F-4AF9-BD75-BB67A71C61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061" y="5282167"/>
            <a:ext cx="2480582" cy="3837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387" y="5665873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020" y="598261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020" y="6354694"/>
            <a:ext cx="3293410" cy="27187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5AAFF38-3B07-4EF9-B562-BA272D4A5EA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02569" y="3104332"/>
            <a:ext cx="3679820" cy="178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302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6A434D-33B5-4666-AE40-7668E3C3BF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7086" y="1399323"/>
            <a:ext cx="5702913" cy="244536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5104E88-CB82-415B-A0B7-5FCAA86E1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7086" y="3981670"/>
            <a:ext cx="6592537" cy="2464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419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CE8257-1F9D-49E1-B628-A929B130C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9439" y="1399323"/>
            <a:ext cx="5229948" cy="236695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C2D9EDE-D81E-4967-AD9B-AB075BF4EE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1326" y="4030435"/>
            <a:ext cx="6440739" cy="249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439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B82683-5E26-48C3-89C7-272457357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440" y="1653448"/>
            <a:ext cx="6413547" cy="489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823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F052D3-5B3D-44F9-ACC0-BBBB72ACD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5633" y="1835749"/>
            <a:ext cx="7785329" cy="3887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45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FF7291-9F1E-4736-B552-75ADF2DDF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701" y="2065705"/>
            <a:ext cx="7784016" cy="3744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942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703666-B1FD-4987-870A-2DA8DCB1D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2955" y="1962804"/>
            <a:ext cx="7169049" cy="3949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623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FCDFEE-3CCB-423A-85F8-6816E02F4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9749" y="1790963"/>
            <a:ext cx="7505141" cy="4189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671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7D80CC-22B4-4A66-892D-DF6CF8E56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624" y="1935331"/>
            <a:ext cx="8614751" cy="4092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809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1446F6-4D6E-43D7-9E51-55169056BE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2664"/>
            <a:ext cx="5616847" cy="35799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77E132A-CDD3-4931-86A7-D055EDBFBF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66" y="1967163"/>
            <a:ext cx="5087246" cy="4110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4C74BF5-3EC5-4BE0-8ED6-2FA1DD485D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1848" y="1967163"/>
            <a:ext cx="3293410" cy="2718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A9F9376-88EE-4C47-A9BA-DD947FCAA0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204" y="2691276"/>
            <a:ext cx="5301796" cy="300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930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020" y="179253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387" y="4503319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061" y="4883586"/>
            <a:ext cx="3450834" cy="3610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17971F-083F-4AF9-BD75-BB67A71C61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061" y="5282167"/>
            <a:ext cx="2480582" cy="3837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387" y="5665873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020" y="598261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020" y="6354694"/>
            <a:ext cx="3293410" cy="2718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9AEE94F-B063-4750-B97D-1719A40F5F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91240" y="3379969"/>
            <a:ext cx="3620005" cy="204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062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8C1F4F-1609-4E4B-936C-62AD363EC0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470" y="1399323"/>
            <a:ext cx="6668431" cy="24673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8FFA951-DAB1-4963-82D4-858D53CC0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3133" y="4269301"/>
            <a:ext cx="5266388" cy="1968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008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CE8257-1F9D-49E1-B628-A929B130C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9439" y="1399323"/>
            <a:ext cx="5229948" cy="236695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C2D9EDE-D81E-4967-AD9B-AB075BF4EE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1326" y="4030435"/>
            <a:ext cx="6440739" cy="249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3835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B82683-5E26-48C3-89C7-272457357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440" y="1653448"/>
            <a:ext cx="6413547" cy="489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1516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F052D3-5B3D-44F9-ACC0-BBBB72ACD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5633" y="1835749"/>
            <a:ext cx="7785329" cy="3887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7283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CE4D45-36CD-43C1-BB8E-3FA3C26BFB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6298" y="2394791"/>
            <a:ext cx="4810796" cy="268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6737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DEC268-334E-4EE4-AF75-D3985C0192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0789" y="2460726"/>
            <a:ext cx="6430272" cy="270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4757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7CF13D-2277-4A47-B6B0-065AE2822A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3" y="2157303"/>
            <a:ext cx="5277587" cy="297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5337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7E132A-CDD3-4931-86A7-D055EDBFB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566" y="1967163"/>
            <a:ext cx="5087246" cy="4110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4C74BF5-3EC5-4BE0-8ED6-2FA1DD485D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1848" y="1967163"/>
            <a:ext cx="3293410" cy="2718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2CB00A1-4090-4AB6-87F0-3EA52B986E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522" y="3037048"/>
            <a:ext cx="4953691" cy="28769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29983B7-FB04-4B2A-817F-EAA93CFB14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613" y="2737511"/>
            <a:ext cx="4990347" cy="356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260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Solutions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Counter type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block diagram of the counter type ADC.			 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BDC487-113E-442F-3D63-4071FEB719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4520" y="2992055"/>
            <a:ext cx="5207000" cy="366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6214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Solutions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 </a:t>
            </a:r>
          </a:p>
          <a:p>
            <a:pPr marL="1163638" indent="-447675">
              <a:lnSpc>
                <a:spcPct val="200000"/>
              </a:lnSpc>
              <a:buAutoNum type="romanLcParenBoth" startAt="2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List the components used in counter type ADC.	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Comparator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Control Logic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Clock Signal Generator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DAC		 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9084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/>
              <p:nvPr/>
            </p:nvSpPr>
            <p:spPr>
              <a:xfrm>
                <a:off x="106680" y="1135163"/>
                <a:ext cx="11917680" cy="7961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Question 3- Solutions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(iii)Explain in detail about how working principle of comparator utilised in the Counter type ADC.</a:t>
                </a:r>
                <a:endParaRPr lang="en-GB" sz="22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60363" algn="l"/>
                  </a:tabLst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of comparator will be ‘1’ as long as 𝑉</a:t>
                </a:r>
                <a:r>
                  <a:rPr lang="en-GB" sz="1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𝑖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&gt;V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 This operations will be continuing if the control logic receives ‘1’ from the output of comparator.</a:t>
                </a: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60363" algn="l"/>
                  </a:tabLst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of comparator will be ‘0’ when 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400" i="1" kern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</a:t>
                </a:r>
              </a:p>
              <a:p>
                <a:pPr marL="447675" lvl="5" indent="-447675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the control logic receives ‘0’ from the output of comparator, the control logic disables the clock signal generator so that it doesn’t send any clock pulse to the counter.</a:t>
                </a:r>
              </a:p>
              <a:p>
                <a:pPr marL="447675" lvl="5" indent="-447675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At this instant, the output of the counter will be displayed as the digital output. It is almost equivalent to the corresponding external </a:t>
                </a:r>
                <a:r>
                  <a:rPr lang="en-GB" sz="1800" dirty="0" err="1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analog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input value 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</a:t>
                </a:r>
                <a:r>
                  <a:rPr lang="en-GB" sz="1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</a:t>
                </a:r>
              </a:p>
              <a:p>
                <a:pPr marL="447675" lvl="5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18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447675" lvl="5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18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1163638" indent="-447675">
                  <a:lnSpc>
                    <a:spcPct val="200000"/>
                  </a:lnSpc>
                  <a:tabLst>
                    <a:tab pos="1076325" algn="l"/>
                  </a:tabLst>
                </a:pPr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</a:t>
                </a: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		</a:t>
                </a:r>
                <a:r>
                  <a:rPr lang="en-GB" sz="2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		</a:t>
                </a:r>
              </a:p>
              <a:p>
                <a:endParaRPr lang="en-GB" sz="22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1135163"/>
                <a:ext cx="11917680" cy="7961154"/>
              </a:xfrm>
              <a:prstGeom prst="rect">
                <a:avLst/>
              </a:prstGeom>
              <a:blipFill>
                <a:blip r:embed="rId2"/>
                <a:stretch>
                  <a:fillRect l="-665" r="-4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5052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917680" cy="6468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Solutions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(iv) 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Explain why DAC is needed in the counter type ADC?</a:t>
            </a: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DAC converts the received binary (digital) input, which is the output of counter, into an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output.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Comparator compares this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value, Va with the external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input value Vi.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For an n-bit DAC, there are 2^n voltage levels.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The voltage at each level is determined by the combination of bits that are set to '1' in the binary representation of the current count.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7675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5203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917680" cy="6468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Solutions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(iv) 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Explain why DAC is needed in the counter type ADC?</a:t>
            </a: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DAC converts the received binary (digital) input, which is the output of counter, into an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output.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Comparator compares this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value, Va with the external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input value Vi.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For an n-bit DAC, there are 2^n voltage levels.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The voltage at each level is determined by the combination of bits that are set to '1' in the binary representation of the current count.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7675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7048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4-Solution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SAR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Define Successive Approximation ADC and describe its basic working principle.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(6 Marks)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Definition of SAR ADC: 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 Successive Approximation Register (SAR) ADC is a type of analogue-to-digital converter that converts a continuous analogue signal into a discrete digital signal by using a binary search algorithm through all possible quantization levels before converging on a final digital output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. (2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8116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0" y="880710"/>
            <a:ext cx="1128776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Basic Working Principle: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SAR ADC uses a comparator, a DAC (Digital-to-Analog Converter), a SAR register, and control logic to perform the conversion. Initially, the SAR sets the most significant bit (MSB) to 1 and checks if the output of the DAC is higher or lower than the input analogue signal using the comparator.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Based on the comparator’s output, the SAR either retains the MSB or clears it and moves to the next bit.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This process continues bit by bit until the least significant bit (LSB) is determined, resulting in the final digital output.			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(4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34239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297920" cy="4847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(ii) Explain the detailed steps involved in converting an analogue signal to a digital signal using a SAR ADC. 						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(5 Marks)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1. Input Signal: The analogue signal is held constant during the conversion process.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2. Setting the MSB: The SAR sets the MSB of the digital output to 1.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3. DAC Conversion: The digital code in the SAR register is converted to an analogue signal using the DAC.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4. Comparison: The comparator compares the DAC output with the input analogue signal. 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				</a:t>
            </a:r>
            <a:r>
              <a:rPr lang="en-GB" sz="19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9528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07440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5. Adjusting the SAR Value: If the DAC output is greater than the input analogue signal, the MSB is cleared; otherwise, it is retained. The next significant bit is then set to 1.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6. Repeating the Process: Steps 3 to 5 are repeated for each bit from the MSB to the LSB.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7.Final Digital Output: After the LSB is determined, the final value in the SAR register is the digital representation of the input analogue signal.				</a:t>
            </a:r>
            <a:r>
              <a:rPr lang="en-GB" sz="1900" b="1" dirty="0">
                <a:latin typeface="Cambria" panose="02040503050406030204" pitchFamily="18" charset="0"/>
                <a:ea typeface="Cambria" panose="02040503050406030204" pitchFamily="18" charset="0"/>
              </a:rPr>
              <a:t>(5 Marks)</a:t>
            </a: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456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0" y="911993"/>
            <a:ext cx="12085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 Draw the diagram of 4- bit binary input SAR algorithm and explain it.(9 Marks)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C3EE483-E7BB-D266-1520-AACB714B0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600" y="2391740"/>
            <a:ext cx="10693400" cy="4001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Start with 0000: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	Set MSB: 1000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Va​(1000)&gt;Vin​, code becomes 0000. If Va​≤Vin​, keep 1000.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Next Bit: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Assume 1000 was kept.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1100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If Va​(1100)&gt;Vin​, code becomes 1000. If Va​≤Vin​, keep 1100.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Continue for Remaining Bits: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1010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Va​(1010)&gt;Vin​, code becomes 1000. If Va​≤Vin​, keep 1010.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Final Output: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After all bits are compared, the final code might be 1001, representing Vin​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.	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(4 Marks)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7202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53340" y="901833"/>
            <a:ext cx="1208532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4- Solution</a:t>
            </a:r>
          </a:p>
          <a:p>
            <a:pPr>
              <a:lnSpc>
                <a:spcPct val="200000"/>
              </a:lnSpc>
            </a:pP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 Draw the diagram of 4- bit binary input SAR algorithm and explain it.(9 Marks)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5AC250-C878-1C80-641B-4BE28F9574AE}"/>
              </a:ext>
            </a:extLst>
          </p:cNvPr>
          <p:cNvSpPr txBox="1"/>
          <p:nvPr/>
        </p:nvSpPr>
        <p:spPr>
          <a:xfrm>
            <a:off x="8317887" y="5290908"/>
            <a:ext cx="2169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(5Marks)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30685A-14EE-80CA-B024-3DB7E8284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7243" y="2227396"/>
            <a:ext cx="6536416" cy="405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8331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430000" cy="4796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5- Solution</a:t>
            </a:r>
          </a:p>
          <a:p>
            <a:pPr marL="514350" indent="-514350">
              <a:lnSpc>
                <a:spcPct val="150000"/>
              </a:lnSpc>
              <a:buAutoNum type="romanLcParenBoth"/>
              <a:tabLst>
                <a:tab pos="36036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hat is  Flash Type ADC?  and explain its basic working principle. 			(6 Marks)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Definition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 Flash Type ADC, also known as a parallel ADC, is a type of analogue-to-digital converter that uses a bank of comparators to convert an 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input voltage (𝑉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​ ) into a digital output in a single step.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(2 Marks)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input voltage 𝑉𝑖  is compared simultaneously against a set of reference voltages (𝑉𝑎 ) using multiple comparators.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Each comparator outputs a binary signal indicating whether 𝑉𝑖 is above or below the reference voltage 𝑉𝑎.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binary outputs from the comparators are fed into a priority encoder,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Priority Encoder  generates the final 3- bit digital output.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(4 Marks)</a:t>
            </a:r>
          </a:p>
        </p:txBody>
      </p:sp>
    </p:spTree>
    <p:extLst>
      <p:ext uri="{BB962C8B-B14F-4D97-AF65-F5344CB8AC3E}">
        <p14:creationId xmlns:p14="http://schemas.microsoft.com/office/powerpoint/2010/main" val="8312857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5- Solution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(ii) Draw a block diagram of a 3-bit Flash Type ADC. Label all components clearly (6 Marks)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17AF08-5809-12B8-03DC-7DC0B95AC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2107" y="2316308"/>
            <a:ext cx="3527178" cy="43758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3E6006-60BA-0D06-676E-1C19C57E8894}"/>
              </a:ext>
            </a:extLst>
          </p:cNvPr>
          <p:cNvSpPr txBox="1"/>
          <p:nvPr/>
        </p:nvSpPr>
        <p:spPr>
          <a:xfrm>
            <a:off x="7945821" y="4723349"/>
            <a:ext cx="2289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6 Marks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EC231E7-2905-DCD7-84C3-BC71B7EA1973}"/>
              </a:ext>
            </a:extLst>
          </p:cNvPr>
          <p:cNvCxnSpPr>
            <a:cxnSpLocks/>
          </p:cNvCxnSpPr>
          <p:nvPr/>
        </p:nvCxnSpPr>
        <p:spPr>
          <a:xfrm flipH="1" flipV="1">
            <a:off x="4577080" y="5918200"/>
            <a:ext cx="447040" cy="25908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60AE78F-F933-C04B-0282-6315485142C8}"/>
              </a:ext>
            </a:extLst>
          </p:cNvPr>
          <p:cNvSpPr txBox="1"/>
          <p:nvPr/>
        </p:nvSpPr>
        <p:spPr>
          <a:xfrm>
            <a:off x="5120640" y="6090922"/>
            <a:ext cx="1950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Comparators [1 Mark]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D22531B-337A-E2FF-2681-D7557BCA05AB}"/>
              </a:ext>
            </a:extLst>
          </p:cNvPr>
          <p:cNvSpPr txBox="1"/>
          <p:nvPr/>
        </p:nvSpPr>
        <p:spPr>
          <a:xfrm>
            <a:off x="3021330" y="2460726"/>
            <a:ext cx="1363980" cy="278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[1 Mark]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E2CC459-7071-8E0F-E49A-58750A896554}"/>
              </a:ext>
            </a:extLst>
          </p:cNvPr>
          <p:cNvSpPr txBox="1"/>
          <p:nvPr/>
        </p:nvSpPr>
        <p:spPr>
          <a:xfrm>
            <a:off x="6096000" y="3862092"/>
            <a:ext cx="1569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[1 Mark]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BCE4FA7-EE0D-C73E-2120-4510915FF1B5}"/>
              </a:ext>
            </a:extLst>
          </p:cNvPr>
          <p:cNvSpPr txBox="1"/>
          <p:nvPr/>
        </p:nvSpPr>
        <p:spPr>
          <a:xfrm>
            <a:off x="5460603" y="5536027"/>
            <a:ext cx="1569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Diagram : [3 Marks]</a:t>
            </a:r>
          </a:p>
        </p:txBody>
      </p:sp>
    </p:spTree>
    <p:extLst>
      <p:ext uri="{BB962C8B-B14F-4D97-AF65-F5344CB8AC3E}">
        <p14:creationId xmlns:p14="http://schemas.microsoft.com/office/powerpoint/2010/main" val="41110079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502920" y="1013243"/>
            <a:ext cx="109016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5- Solution</a:t>
            </a:r>
          </a:p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 (iii) 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Explain how a Flash Type ADC works  with 3-bit binary inputs 	(8 Marks)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input voltage 𝑉𝑖​  is applied to all 7 comparators simultaneously.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We use 3 bit, so n= 3, 2^3-1=7. Therefore, We use 7 comparators for 3- bit ADC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Reference voltages might be 𝑉𝑅/8,2𝑉𝑅/8,3𝑉𝑅/8,…,15𝑉𝑅/8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Each comparator compares 𝑉𝑖 with a different reference voltage from the ladder.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If 𝑉𝑖 is greater than a comparator’s reference voltage, the comparator outputs a 1; otherwise, it outputs a 0.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outputs of the comparators are feeder to the priority encoder.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3- bit binary output represents are produced as the output of the priority encoder which is the converted digital voltage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						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(8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5013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1807</Words>
  <Application>Microsoft Office PowerPoint</Application>
  <PresentationFormat>Widescreen</PresentationFormat>
  <Paragraphs>248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35</vt:i4>
      </vt:variant>
    </vt:vector>
  </HeadingPairs>
  <TitlesOfParts>
    <vt:vector size="61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2025-04-07T11:11:33Z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