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8" d="100"/>
          <a:sy n="58" d="100"/>
        </p:scale>
        <p:origin x="90" y="12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744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351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621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864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7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989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986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144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331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025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242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A3F81-C972-48BC-9919-0217EB49CEE9}" type="datetimeFigureOut">
              <a:rPr lang="en-GB" smtClean="0"/>
              <a:t>12/11/2017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CF2014-477D-4478-865A-EEAE7E924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341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Quasi-realism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55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Quasi-realism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801497" cy="4351338"/>
          </a:xfrm>
        </p:spPr>
        <p:txBody>
          <a:bodyPr/>
          <a:lstStyle/>
          <a:p>
            <a:r>
              <a:rPr lang="en-GB" dirty="0" smtClean="0"/>
              <a:t>Why does our moral language and practices appear realist, when realism is false.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6143" y="963827"/>
            <a:ext cx="2605911" cy="378826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91849" y="4893276"/>
            <a:ext cx="25784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Simon Blackburn</a:t>
            </a:r>
          </a:p>
          <a:p>
            <a:pPr algn="ctr"/>
            <a:r>
              <a:rPr lang="en-GB" dirty="0" smtClean="0"/>
              <a:t>1944 -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457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Fractured sensibilities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prefer people not to act in inconsistent ways. </a:t>
            </a:r>
          </a:p>
          <a:p>
            <a:endParaRPr lang="en-GB" dirty="0"/>
          </a:p>
          <a:p>
            <a:r>
              <a:rPr lang="en-GB" dirty="0" smtClean="0"/>
              <a:t>We prefer people to have consistent responses to similar situations.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321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Frege-Geach</a:t>
            </a:r>
            <a:r>
              <a:rPr lang="en-GB" dirty="0" smtClean="0"/>
              <a:t> Problem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meaning of moral statements does not vary depending on whether they are asserted or not. </a:t>
            </a:r>
          </a:p>
          <a:p>
            <a:endParaRPr lang="en-GB" dirty="0"/>
          </a:p>
          <a:p>
            <a:r>
              <a:rPr lang="en-GB" dirty="0" smtClean="0"/>
              <a:t>Non-cognitivism maintains that the meaning of moral statements differs depending on whether they are asserted or not.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82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62708"/>
            <a:ext cx="10515600" cy="5614255"/>
          </a:xfrm>
        </p:spPr>
        <p:txBody>
          <a:bodyPr/>
          <a:lstStyle/>
          <a:p>
            <a:r>
              <a:rPr lang="en-GB" dirty="0" smtClean="0"/>
              <a:t>Killing is wrong (expression of a non-cognitive state)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Bill thinks killing is wrong (Not an expression of a non-cognitive state)</a:t>
            </a:r>
          </a:p>
          <a:p>
            <a:endParaRPr lang="en-GB" dirty="0"/>
          </a:p>
          <a:p>
            <a:r>
              <a:rPr lang="en-GB" dirty="0" smtClean="0"/>
              <a:t>If feel pain, then fishing is immoral (Not an expression of a non-cognitive state)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019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Modus ponens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A</a:t>
            </a:r>
          </a:p>
          <a:p>
            <a:pPr marL="514350" indent="-514350">
              <a:buAutoNum type="arabicPeriod"/>
            </a:pPr>
            <a:r>
              <a:rPr lang="en-GB" dirty="0" smtClean="0"/>
              <a:t>If A then B</a:t>
            </a:r>
          </a:p>
          <a:p>
            <a:pPr marL="514350" indent="-514350">
              <a:buAutoNum type="arabicPeriod"/>
            </a:pPr>
            <a:r>
              <a:rPr lang="en-GB" dirty="0" smtClean="0"/>
              <a:t>Therefore, B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smtClean="0"/>
              <a:t>Killing people is wrong</a:t>
            </a:r>
          </a:p>
          <a:p>
            <a:pPr marL="514350" indent="-514350">
              <a:buAutoNum type="arabicPeriod"/>
            </a:pPr>
            <a:r>
              <a:rPr lang="en-GB" dirty="0" smtClean="0"/>
              <a:t>If killing people is wrong, then Smith killing Jones is wrong</a:t>
            </a:r>
          </a:p>
          <a:p>
            <a:pPr marL="514350" indent="-514350">
              <a:buAutoNum type="arabicPeriod"/>
            </a:pPr>
            <a:r>
              <a:rPr lang="en-GB" dirty="0" smtClean="0"/>
              <a:t>Therefore, Smith killing Jones is Wrong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078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Fallacy of Equivocation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Chickens lay eggs</a:t>
            </a:r>
          </a:p>
          <a:p>
            <a:pPr marL="514350" indent="-514350">
              <a:buAutoNum type="arabicPeriod"/>
            </a:pPr>
            <a:r>
              <a:rPr lang="en-GB" dirty="0" smtClean="0"/>
              <a:t>Brian is a chicken </a:t>
            </a:r>
          </a:p>
          <a:p>
            <a:pPr marL="514350" indent="-514350">
              <a:buAutoNum type="arabicPeriod"/>
            </a:pPr>
            <a:r>
              <a:rPr lang="en-GB" dirty="0" smtClean="0"/>
              <a:t>Brian lays eggs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1262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Blackburn’s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Killing people is wrong- </a:t>
            </a:r>
            <a:r>
              <a:rPr lang="en-GB" dirty="0" smtClean="0">
                <a:solidFill>
                  <a:srgbClr val="FF0000"/>
                </a:solidFill>
              </a:rPr>
              <a:t>To disapprove of killing</a:t>
            </a:r>
          </a:p>
          <a:p>
            <a:r>
              <a:rPr lang="en-GB" dirty="0" smtClean="0"/>
              <a:t>If killing people is wrong, then Smith killing Jones is wrong – </a:t>
            </a:r>
            <a:r>
              <a:rPr lang="en-GB" dirty="0" smtClean="0">
                <a:solidFill>
                  <a:srgbClr val="FF0000"/>
                </a:solidFill>
              </a:rPr>
              <a:t>To disapprove a people who disapprove of killing and yet do not disapprove of Smith Killing Jones</a:t>
            </a:r>
            <a:endParaRPr lang="en-GB" dirty="0" smtClean="0"/>
          </a:p>
          <a:p>
            <a:r>
              <a:rPr lang="en-GB" dirty="0" smtClean="0"/>
              <a:t>Therefore, Smith killing Jones is Wrong </a:t>
            </a:r>
            <a:r>
              <a:rPr lang="en-GB" dirty="0" smtClean="0">
                <a:solidFill>
                  <a:srgbClr val="FF0000"/>
                </a:solidFill>
              </a:rPr>
              <a:t>– We should therefore accept this conclusion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Not valid – but a consistent, non-fractured, moral sensibility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82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does moral language appear realist?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Thought experiment – What if our moral language </a:t>
            </a:r>
            <a:r>
              <a:rPr lang="en-GB" smtClean="0"/>
              <a:t>was purely expressivist?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We would develop moral predicates to help express concerns over inconsistencies and develop consistent attitudes.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2631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269</Words>
  <Application>Microsoft Office PowerPoint</Application>
  <PresentationFormat>Widescreen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Quasi-realism</vt:lpstr>
      <vt:lpstr>Quasi-realism</vt:lpstr>
      <vt:lpstr>Fractured sensibilities </vt:lpstr>
      <vt:lpstr>The Frege-Geach Problem </vt:lpstr>
      <vt:lpstr>PowerPoint Presentation</vt:lpstr>
      <vt:lpstr>Modus ponens</vt:lpstr>
      <vt:lpstr>Fallacy of Equivocation </vt:lpstr>
      <vt:lpstr>Blackburn’s response</vt:lpstr>
      <vt:lpstr>Why does moral language appear realist?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Quasi-realism</dc:title>
  <dc:creator>Tristan Nash</dc:creator>
  <cp:lastModifiedBy>Tristan Nash</cp:lastModifiedBy>
  <cp:revision>4</cp:revision>
  <dcterms:created xsi:type="dcterms:W3CDTF">2017-11-12T21:29:37Z</dcterms:created>
  <dcterms:modified xsi:type="dcterms:W3CDTF">2017-11-12T21:55:50Z</dcterms:modified>
</cp:coreProperties>
</file>