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7" r:id="rId4"/>
    <p:sldId id="258" r:id="rId5"/>
    <p:sldId id="259" r:id="rId6"/>
    <p:sldId id="260" r:id="rId7"/>
    <p:sldId id="262" r:id="rId8"/>
    <p:sldId id="261"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8082F7-EE7C-453A-A83E-0CF67F010C79}" v="34" dt="2022-10-12T15:36:45.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2" autoAdjust="0"/>
    <p:restoredTop sz="94660"/>
  </p:normalViewPr>
  <p:slideViewPr>
    <p:cSldViewPr snapToGrid="0">
      <p:cViewPr>
        <p:scale>
          <a:sx n="58" d="100"/>
          <a:sy n="58" d="100"/>
        </p:scale>
        <p:origin x="21"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168082F7-EE7C-453A-A83E-0CF67F010C79}"/>
    <pc:docChg chg="undo custSel addSld delSld modSld">
      <pc:chgData name="Luke Roach" userId="3c173453-1e89-4ab7-a897-c035ad6940d7" providerId="ADAL" clId="{168082F7-EE7C-453A-A83E-0CF67F010C79}" dt="2022-10-12T15:43:37.734" v="1420" actId="26606"/>
      <pc:docMkLst>
        <pc:docMk/>
      </pc:docMkLst>
      <pc:sldChg chg="addSp modSp new mod setBg">
        <pc:chgData name="Luke Roach" userId="3c173453-1e89-4ab7-a897-c035ad6940d7" providerId="ADAL" clId="{168082F7-EE7C-453A-A83E-0CF67F010C79}" dt="2022-10-12T13:18:25.576" v="235" actId="115"/>
        <pc:sldMkLst>
          <pc:docMk/>
          <pc:sldMk cId="2042683981" sldId="264"/>
        </pc:sldMkLst>
        <pc:spChg chg="mod">
          <ac:chgData name="Luke Roach" userId="3c173453-1e89-4ab7-a897-c035ad6940d7" providerId="ADAL" clId="{168082F7-EE7C-453A-A83E-0CF67F010C79}" dt="2022-10-12T13:15:00.940" v="94" actId="26606"/>
          <ac:spMkLst>
            <pc:docMk/>
            <pc:sldMk cId="2042683981" sldId="264"/>
            <ac:spMk id="2" creationId="{589D8D74-7E50-2EA9-2AF3-2C748320400A}"/>
          </ac:spMkLst>
        </pc:spChg>
        <pc:spChg chg="mod">
          <ac:chgData name="Luke Roach" userId="3c173453-1e89-4ab7-a897-c035ad6940d7" providerId="ADAL" clId="{168082F7-EE7C-453A-A83E-0CF67F010C79}" dt="2022-10-12T13:18:25.576" v="235" actId="115"/>
          <ac:spMkLst>
            <pc:docMk/>
            <pc:sldMk cId="2042683981" sldId="264"/>
            <ac:spMk id="3" creationId="{AEEBD2D3-3B7E-B9E6-CC3C-43054A100424}"/>
          </ac:spMkLst>
        </pc:spChg>
        <pc:spChg chg="add">
          <ac:chgData name="Luke Roach" userId="3c173453-1e89-4ab7-a897-c035ad6940d7" providerId="ADAL" clId="{168082F7-EE7C-453A-A83E-0CF67F010C79}" dt="2022-10-12T13:15:00.940" v="94" actId="26606"/>
          <ac:spMkLst>
            <pc:docMk/>
            <pc:sldMk cId="2042683981" sldId="264"/>
            <ac:spMk id="8" creationId="{DBF61EA3-B236-439E-9C0B-340980D56BEE}"/>
          </ac:spMkLst>
        </pc:spChg>
        <pc:spChg chg="add">
          <ac:chgData name="Luke Roach" userId="3c173453-1e89-4ab7-a897-c035ad6940d7" providerId="ADAL" clId="{168082F7-EE7C-453A-A83E-0CF67F010C79}" dt="2022-10-12T13:15:00.940" v="94" actId="26606"/>
          <ac:spMkLst>
            <pc:docMk/>
            <pc:sldMk cId="2042683981" sldId="264"/>
            <ac:spMk id="14" creationId="{E659831F-0D9A-4C63-9EBB-8435B85A440F}"/>
          </ac:spMkLst>
        </pc:spChg>
        <pc:grpChg chg="add">
          <ac:chgData name="Luke Roach" userId="3c173453-1e89-4ab7-a897-c035ad6940d7" providerId="ADAL" clId="{168082F7-EE7C-453A-A83E-0CF67F010C79}" dt="2022-10-12T13:15:00.940" v="94" actId="26606"/>
          <ac:grpSpMkLst>
            <pc:docMk/>
            <pc:sldMk cId="2042683981" sldId="264"/>
            <ac:grpSpMk id="10" creationId="{28FAF094-D087-493F-8DF9-A486C2D6BBAA}"/>
          </ac:grpSpMkLst>
        </pc:grpChg>
      </pc:sldChg>
      <pc:sldChg chg="addSp delSp modSp new mod modAnim">
        <pc:chgData name="Luke Roach" userId="3c173453-1e89-4ab7-a897-c035ad6940d7" providerId="ADAL" clId="{168082F7-EE7C-453A-A83E-0CF67F010C79}" dt="2022-10-12T13:18:45.605" v="256" actId="20577"/>
        <pc:sldMkLst>
          <pc:docMk/>
          <pc:sldMk cId="1077756603" sldId="265"/>
        </pc:sldMkLst>
        <pc:spChg chg="mod">
          <ac:chgData name="Luke Roach" userId="3c173453-1e89-4ab7-a897-c035ad6940d7" providerId="ADAL" clId="{168082F7-EE7C-453A-A83E-0CF67F010C79}" dt="2022-10-12T13:18:45.605" v="256" actId="20577"/>
          <ac:spMkLst>
            <pc:docMk/>
            <pc:sldMk cId="1077756603" sldId="265"/>
            <ac:spMk id="2" creationId="{1E22FDF8-3830-4DE9-4B5D-F33F11F60F9B}"/>
          </ac:spMkLst>
        </pc:spChg>
        <pc:spChg chg="del">
          <ac:chgData name="Luke Roach" userId="3c173453-1e89-4ab7-a897-c035ad6940d7" providerId="ADAL" clId="{168082F7-EE7C-453A-A83E-0CF67F010C79}" dt="2022-10-12T13:18:40.121" v="238"/>
          <ac:spMkLst>
            <pc:docMk/>
            <pc:sldMk cId="1077756603" sldId="265"/>
            <ac:spMk id="3" creationId="{337E1A5E-680F-CB65-C36D-0E391E7FB10D}"/>
          </ac:spMkLst>
        </pc:spChg>
        <pc:picChg chg="add mod">
          <ac:chgData name="Luke Roach" userId="3c173453-1e89-4ab7-a897-c035ad6940d7" providerId="ADAL" clId="{168082F7-EE7C-453A-A83E-0CF67F010C79}" dt="2022-10-12T13:18:40.121" v="238"/>
          <ac:picMkLst>
            <pc:docMk/>
            <pc:sldMk cId="1077756603" sldId="265"/>
            <ac:picMk id="4" creationId="{F4A5B0AB-35DE-67F8-9277-39FED056D0FA}"/>
          </ac:picMkLst>
        </pc:picChg>
      </pc:sldChg>
      <pc:sldChg chg="modSp new del mod">
        <pc:chgData name="Luke Roach" userId="3c173453-1e89-4ab7-a897-c035ad6940d7" providerId="ADAL" clId="{168082F7-EE7C-453A-A83E-0CF67F010C79}" dt="2022-10-12T13:18:31.310" v="236" actId="47"/>
        <pc:sldMkLst>
          <pc:docMk/>
          <pc:sldMk cId="1564048683" sldId="265"/>
        </pc:sldMkLst>
        <pc:spChg chg="mod">
          <ac:chgData name="Luke Roach" userId="3c173453-1e89-4ab7-a897-c035ad6940d7" providerId="ADAL" clId="{168082F7-EE7C-453A-A83E-0CF67F010C79}" dt="2022-10-12T13:16:18.177" v="109"/>
          <ac:spMkLst>
            <pc:docMk/>
            <pc:sldMk cId="1564048683" sldId="265"/>
            <ac:spMk id="2" creationId="{6AF42A22-8B44-9705-2A64-C123804AF83B}"/>
          </ac:spMkLst>
        </pc:spChg>
        <pc:spChg chg="mod">
          <ac:chgData name="Luke Roach" userId="3c173453-1e89-4ab7-a897-c035ad6940d7" providerId="ADAL" clId="{168082F7-EE7C-453A-A83E-0CF67F010C79}" dt="2022-10-12T13:17:43.589" v="214" actId="20577"/>
          <ac:spMkLst>
            <pc:docMk/>
            <pc:sldMk cId="1564048683" sldId="265"/>
            <ac:spMk id="3" creationId="{4F4FD020-EE3C-238E-06C2-E71567891F70}"/>
          </ac:spMkLst>
        </pc:spChg>
      </pc:sldChg>
      <pc:sldChg chg="addSp modSp new mod setBg">
        <pc:chgData name="Luke Roach" userId="3c173453-1e89-4ab7-a897-c035ad6940d7" providerId="ADAL" clId="{168082F7-EE7C-453A-A83E-0CF67F010C79}" dt="2022-10-12T13:19:44.652" v="283" actId="26606"/>
        <pc:sldMkLst>
          <pc:docMk/>
          <pc:sldMk cId="1748206566" sldId="266"/>
        </pc:sldMkLst>
        <pc:spChg chg="mod">
          <ac:chgData name="Luke Roach" userId="3c173453-1e89-4ab7-a897-c035ad6940d7" providerId="ADAL" clId="{168082F7-EE7C-453A-A83E-0CF67F010C79}" dt="2022-10-12T13:19:44.652" v="283" actId="26606"/>
          <ac:spMkLst>
            <pc:docMk/>
            <pc:sldMk cId="1748206566" sldId="266"/>
            <ac:spMk id="2" creationId="{AFEF290E-1BF2-4E82-CA82-73816C4F01E0}"/>
          </ac:spMkLst>
        </pc:spChg>
        <pc:spChg chg="mod">
          <ac:chgData name="Luke Roach" userId="3c173453-1e89-4ab7-a897-c035ad6940d7" providerId="ADAL" clId="{168082F7-EE7C-453A-A83E-0CF67F010C79}" dt="2022-10-12T13:19:44.652" v="283" actId="26606"/>
          <ac:spMkLst>
            <pc:docMk/>
            <pc:sldMk cId="1748206566" sldId="266"/>
            <ac:spMk id="3" creationId="{C84D4035-0E2F-5AB5-66C7-7C582D55FA26}"/>
          </ac:spMkLst>
        </pc:spChg>
        <pc:spChg chg="add">
          <ac:chgData name="Luke Roach" userId="3c173453-1e89-4ab7-a897-c035ad6940d7" providerId="ADAL" clId="{168082F7-EE7C-453A-A83E-0CF67F010C79}" dt="2022-10-12T13:19:44.652" v="283" actId="26606"/>
          <ac:spMkLst>
            <pc:docMk/>
            <pc:sldMk cId="1748206566" sldId="266"/>
            <ac:spMk id="9" creationId="{3CD9DF72-87A3-404E-A828-84CBF11A8303}"/>
          </ac:spMkLst>
        </pc:spChg>
        <pc:picChg chg="add mod ord">
          <ac:chgData name="Luke Roach" userId="3c173453-1e89-4ab7-a897-c035ad6940d7" providerId="ADAL" clId="{168082F7-EE7C-453A-A83E-0CF67F010C79}" dt="2022-10-12T13:19:44.652" v="283" actId="26606"/>
          <ac:picMkLst>
            <pc:docMk/>
            <pc:sldMk cId="1748206566" sldId="266"/>
            <ac:picMk id="4" creationId="{0848A5D7-F2B5-3DF4-8560-C78E0A364D72}"/>
          </ac:picMkLst>
        </pc:picChg>
        <pc:cxnChg chg="add">
          <ac:chgData name="Luke Roach" userId="3c173453-1e89-4ab7-a897-c035ad6940d7" providerId="ADAL" clId="{168082F7-EE7C-453A-A83E-0CF67F010C79}" dt="2022-10-12T13:19:44.652" v="283" actId="26606"/>
          <ac:cxnSpMkLst>
            <pc:docMk/>
            <pc:sldMk cId="1748206566" sldId="266"/>
            <ac:cxnSpMk id="11" creationId="{20E3A342-4D61-4E3F-AF90-1AB42AEB96CC}"/>
          </ac:cxnSpMkLst>
        </pc:cxnChg>
      </pc:sldChg>
      <pc:sldChg chg="modSp add mod">
        <pc:chgData name="Luke Roach" userId="3c173453-1e89-4ab7-a897-c035ad6940d7" providerId="ADAL" clId="{168082F7-EE7C-453A-A83E-0CF67F010C79}" dt="2022-10-12T13:20:11.350" v="290" actId="20577"/>
        <pc:sldMkLst>
          <pc:docMk/>
          <pc:sldMk cId="1323177401" sldId="267"/>
        </pc:sldMkLst>
        <pc:spChg chg="mod">
          <ac:chgData name="Luke Roach" userId="3c173453-1e89-4ab7-a897-c035ad6940d7" providerId="ADAL" clId="{168082F7-EE7C-453A-A83E-0CF67F010C79}" dt="2022-10-12T13:20:11.350" v="290" actId="20577"/>
          <ac:spMkLst>
            <pc:docMk/>
            <pc:sldMk cId="1323177401" sldId="267"/>
            <ac:spMk id="3" creationId="{C84D4035-0E2F-5AB5-66C7-7C582D55FA26}"/>
          </ac:spMkLst>
        </pc:spChg>
      </pc:sldChg>
      <pc:sldChg chg="addSp delSp modSp new mod">
        <pc:chgData name="Luke Roach" userId="3c173453-1e89-4ab7-a897-c035ad6940d7" providerId="ADAL" clId="{168082F7-EE7C-453A-A83E-0CF67F010C79}" dt="2022-10-12T13:21:31.927" v="318" actId="20577"/>
        <pc:sldMkLst>
          <pc:docMk/>
          <pc:sldMk cId="2297729823" sldId="268"/>
        </pc:sldMkLst>
        <pc:spChg chg="mod">
          <ac:chgData name="Luke Roach" userId="3c173453-1e89-4ab7-a897-c035ad6940d7" providerId="ADAL" clId="{168082F7-EE7C-453A-A83E-0CF67F010C79}" dt="2022-10-12T13:21:31.927" v="318" actId="20577"/>
          <ac:spMkLst>
            <pc:docMk/>
            <pc:sldMk cId="2297729823" sldId="268"/>
            <ac:spMk id="2" creationId="{4E0ABEAC-9CCF-5F91-5C41-23B487C8D637}"/>
          </ac:spMkLst>
        </pc:spChg>
        <pc:spChg chg="del">
          <ac:chgData name="Luke Roach" userId="3c173453-1e89-4ab7-a897-c035ad6940d7" providerId="ADAL" clId="{168082F7-EE7C-453A-A83E-0CF67F010C79}" dt="2022-10-12T13:21:25.489" v="292"/>
          <ac:spMkLst>
            <pc:docMk/>
            <pc:sldMk cId="2297729823" sldId="268"/>
            <ac:spMk id="3" creationId="{27E07B99-F9C1-6AE7-D93B-DA384C312ADB}"/>
          </ac:spMkLst>
        </pc:spChg>
        <pc:picChg chg="add mod">
          <ac:chgData name="Luke Roach" userId="3c173453-1e89-4ab7-a897-c035ad6940d7" providerId="ADAL" clId="{168082F7-EE7C-453A-A83E-0CF67F010C79}" dt="2022-10-12T13:21:25.489" v="292"/>
          <ac:picMkLst>
            <pc:docMk/>
            <pc:sldMk cId="2297729823" sldId="268"/>
            <ac:picMk id="4" creationId="{1676F588-F82B-444D-57C2-322D33CB908D}"/>
          </ac:picMkLst>
        </pc:picChg>
      </pc:sldChg>
      <pc:sldChg chg="addSp modSp new mod setBg">
        <pc:chgData name="Luke Roach" userId="3c173453-1e89-4ab7-a897-c035ad6940d7" providerId="ADAL" clId="{168082F7-EE7C-453A-A83E-0CF67F010C79}" dt="2022-10-12T13:22:42.938" v="387" actId="26606"/>
        <pc:sldMkLst>
          <pc:docMk/>
          <pc:sldMk cId="85566083" sldId="269"/>
        </pc:sldMkLst>
        <pc:spChg chg="mod">
          <ac:chgData name="Luke Roach" userId="3c173453-1e89-4ab7-a897-c035ad6940d7" providerId="ADAL" clId="{168082F7-EE7C-453A-A83E-0CF67F010C79}" dt="2022-10-12T13:22:42.938" v="387" actId="26606"/>
          <ac:spMkLst>
            <pc:docMk/>
            <pc:sldMk cId="85566083" sldId="269"/>
            <ac:spMk id="2" creationId="{E299FCE9-24F0-6D7A-B013-8F573839346B}"/>
          </ac:spMkLst>
        </pc:spChg>
        <pc:spChg chg="mod">
          <ac:chgData name="Luke Roach" userId="3c173453-1e89-4ab7-a897-c035ad6940d7" providerId="ADAL" clId="{168082F7-EE7C-453A-A83E-0CF67F010C79}" dt="2022-10-12T13:22:42.938" v="387" actId="26606"/>
          <ac:spMkLst>
            <pc:docMk/>
            <pc:sldMk cId="85566083" sldId="269"/>
            <ac:spMk id="3" creationId="{9B040FED-D118-1B5E-BF91-CC5B2FFDBD30}"/>
          </ac:spMkLst>
        </pc:spChg>
        <pc:spChg chg="add">
          <ac:chgData name="Luke Roach" userId="3c173453-1e89-4ab7-a897-c035ad6940d7" providerId="ADAL" clId="{168082F7-EE7C-453A-A83E-0CF67F010C79}" dt="2022-10-12T13:22:42.938" v="387" actId="26606"/>
          <ac:spMkLst>
            <pc:docMk/>
            <pc:sldMk cId="85566083" sldId="269"/>
            <ac:spMk id="1031" creationId="{201CC55D-ED54-4C5C-95E6-10947BD1103B}"/>
          </ac:spMkLst>
        </pc:spChg>
        <pc:spChg chg="add">
          <ac:chgData name="Luke Roach" userId="3c173453-1e89-4ab7-a897-c035ad6940d7" providerId="ADAL" clId="{168082F7-EE7C-453A-A83E-0CF67F010C79}" dt="2022-10-12T13:22:42.938" v="387" actId="26606"/>
          <ac:spMkLst>
            <pc:docMk/>
            <pc:sldMk cId="85566083" sldId="269"/>
            <ac:spMk id="1037" creationId="{3873B707-463F-40B0-8227-E8CC6C67EB25}"/>
          </ac:spMkLst>
        </pc:spChg>
        <pc:spChg chg="add">
          <ac:chgData name="Luke Roach" userId="3c173453-1e89-4ab7-a897-c035ad6940d7" providerId="ADAL" clId="{168082F7-EE7C-453A-A83E-0CF67F010C79}" dt="2022-10-12T13:22:42.938" v="387" actId="26606"/>
          <ac:spMkLst>
            <pc:docMk/>
            <pc:sldMk cId="85566083" sldId="269"/>
            <ac:spMk id="1039" creationId="{C13237C8-E62C-4F0D-A318-BD6FB6C2D138}"/>
          </ac:spMkLst>
        </pc:spChg>
        <pc:spChg chg="add">
          <ac:chgData name="Luke Roach" userId="3c173453-1e89-4ab7-a897-c035ad6940d7" providerId="ADAL" clId="{168082F7-EE7C-453A-A83E-0CF67F010C79}" dt="2022-10-12T13:22:42.938" v="387" actId="26606"/>
          <ac:spMkLst>
            <pc:docMk/>
            <pc:sldMk cId="85566083" sldId="269"/>
            <ac:spMk id="1041" creationId="{19C9EAEA-39D0-4B0E-A0EB-51E7B26740B1}"/>
          </ac:spMkLst>
        </pc:spChg>
        <pc:grpChg chg="add">
          <ac:chgData name="Luke Roach" userId="3c173453-1e89-4ab7-a897-c035ad6940d7" providerId="ADAL" clId="{168082F7-EE7C-453A-A83E-0CF67F010C79}" dt="2022-10-12T13:22:42.938" v="387" actId="26606"/>
          <ac:grpSpMkLst>
            <pc:docMk/>
            <pc:sldMk cId="85566083" sldId="269"/>
            <ac:grpSpMk id="1033" creationId="{1DE889C7-FAD6-4397-98E2-05D503484459}"/>
          </ac:grpSpMkLst>
        </pc:grpChg>
        <pc:picChg chg="add mod">
          <ac:chgData name="Luke Roach" userId="3c173453-1e89-4ab7-a897-c035ad6940d7" providerId="ADAL" clId="{168082F7-EE7C-453A-A83E-0CF67F010C79}" dt="2022-10-12T13:22:42.938" v="387" actId="26606"/>
          <ac:picMkLst>
            <pc:docMk/>
            <pc:sldMk cId="85566083" sldId="269"/>
            <ac:picMk id="1026" creationId="{461049B9-E869-CFA3-6055-87EE5AFFB605}"/>
          </ac:picMkLst>
        </pc:picChg>
      </pc:sldChg>
      <pc:sldChg chg="modSp new del mod">
        <pc:chgData name="Luke Roach" userId="3c173453-1e89-4ab7-a897-c035ad6940d7" providerId="ADAL" clId="{168082F7-EE7C-453A-A83E-0CF67F010C79}" dt="2022-10-12T13:21:49.739" v="352" actId="680"/>
        <pc:sldMkLst>
          <pc:docMk/>
          <pc:sldMk cId="2600189494" sldId="269"/>
        </pc:sldMkLst>
        <pc:spChg chg="mod">
          <ac:chgData name="Luke Roach" userId="3c173453-1e89-4ab7-a897-c035ad6940d7" providerId="ADAL" clId="{168082F7-EE7C-453A-A83E-0CF67F010C79}" dt="2022-10-12T13:21:48.879" v="350" actId="20577"/>
          <ac:spMkLst>
            <pc:docMk/>
            <pc:sldMk cId="2600189494" sldId="269"/>
            <ac:spMk id="2" creationId="{9227D18F-BEAF-E29B-5883-6EC1403E12EF}"/>
          </ac:spMkLst>
        </pc:spChg>
        <pc:spChg chg="mod">
          <ac:chgData name="Luke Roach" userId="3c173453-1e89-4ab7-a897-c035ad6940d7" providerId="ADAL" clId="{168082F7-EE7C-453A-A83E-0CF67F010C79}" dt="2022-10-12T13:21:49.300" v="351"/>
          <ac:spMkLst>
            <pc:docMk/>
            <pc:sldMk cId="2600189494" sldId="269"/>
            <ac:spMk id="3" creationId="{DF8948B8-FC21-CD91-2915-7538F5F213AB}"/>
          </ac:spMkLst>
        </pc:spChg>
      </pc:sldChg>
      <pc:sldChg chg="modSp add mod">
        <pc:chgData name="Luke Roach" userId="3c173453-1e89-4ab7-a897-c035ad6940d7" providerId="ADAL" clId="{168082F7-EE7C-453A-A83E-0CF67F010C79}" dt="2022-10-12T13:23:13.562" v="397" actId="6549"/>
        <pc:sldMkLst>
          <pc:docMk/>
          <pc:sldMk cId="2187900713" sldId="270"/>
        </pc:sldMkLst>
        <pc:spChg chg="mod">
          <ac:chgData name="Luke Roach" userId="3c173453-1e89-4ab7-a897-c035ad6940d7" providerId="ADAL" clId="{168082F7-EE7C-453A-A83E-0CF67F010C79}" dt="2022-10-12T13:23:13.562" v="397" actId="6549"/>
          <ac:spMkLst>
            <pc:docMk/>
            <pc:sldMk cId="2187900713" sldId="270"/>
            <ac:spMk id="3" creationId="{9B040FED-D118-1B5E-BF91-CC5B2FFDBD30}"/>
          </ac:spMkLst>
        </pc:spChg>
      </pc:sldChg>
      <pc:sldChg chg="new del">
        <pc:chgData name="Luke Roach" userId="3c173453-1e89-4ab7-a897-c035ad6940d7" providerId="ADAL" clId="{168082F7-EE7C-453A-A83E-0CF67F010C79}" dt="2022-10-12T13:22:57.613" v="389" actId="47"/>
        <pc:sldMkLst>
          <pc:docMk/>
          <pc:sldMk cId="2262775844" sldId="270"/>
        </pc:sldMkLst>
      </pc:sldChg>
      <pc:sldChg chg="modSp add mod">
        <pc:chgData name="Luke Roach" userId="3c173453-1e89-4ab7-a897-c035ad6940d7" providerId="ADAL" clId="{168082F7-EE7C-453A-A83E-0CF67F010C79}" dt="2022-10-12T13:23:37.311" v="401"/>
        <pc:sldMkLst>
          <pc:docMk/>
          <pc:sldMk cId="3136713314" sldId="271"/>
        </pc:sldMkLst>
        <pc:spChg chg="mod">
          <ac:chgData name="Luke Roach" userId="3c173453-1e89-4ab7-a897-c035ad6940d7" providerId="ADAL" clId="{168082F7-EE7C-453A-A83E-0CF67F010C79}" dt="2022-10-12T13:23:37.311" v="401"/>
          <ac:spMkLst>
            <pc:docMk/>
            <pc:sldMk cId="3136713314" sldId="271"/>
            <ac:spMk id="3" creationId="{9B040FED-D118-1B5E-BF91-CC5B2FFDBD30}"/>
          </ac:spMkLst>
        </pc:spChg>
      </pc:sldChg>
      <pc:sldChg chg="modSp add mod">
        <pc:chgData name="Luke Roach" userId="3c173453-1e89-4ab7-a897-c035ad6940d7" providerId="ADAL" clId="{168082F7-EE7C-453A-A83E-0CF67F010C79}" dt="2022-10-12T13:23:53.743" v="405"/>
        <pc:sldMkLst>
          <pc:docMk/>
          <pc:sldMk cId="85616187" sldId="272"/>
        </pc:sldMkLst>
        <pc:spChg chg="mod">
          <ac:chgData name="Luke Roach" userId="3c173453-1e89-4ab7-a897-c035ad6940d7" providerId="ADAL" clId="{168082F7-EE7C-453A-A83E-0CF67F010C79}" dt="2022-10-12T13:23:53.743" v="405"/>
          <ac:spMkLst>
            <pc:docMk/>
            <pc:sldMk cId="85616187" sldId="272"/>
            <ac:spMk id="3" creationId="{9B040FED-D118-1B5E-BF91-CC5B2FFDBD30}"/>
          </ac:spMkLst>
        </pc:spChg>
      </pc:sldChg>
      <pc:sldChg chg="addSp modSp new mod setBg">
        <pc:chgData name="Luke Roach" userId="3c173453-1e89-4ab7-a897-c035ad6940d7" providerId="ADAL" clId="{168082F7-EE7C-453A-A83E-0CF67F010C79}" dt="2022-10-12T13:24:26.803" v="438" actId="26606"/>
        <pc:sldMkLst>
          <pc:docMk/>
          <pc:sldMk cId="1504975893" sldId="273"/>
        </pc:sldMkLst>
        <pc:spChg chg="mod">
          <ac:chgData name="Luke Roach" userId="3c173453-1e89-4ab7-a897-c035ad6940d7" providerId="ADAL" clId="{168082F7-EE7C-453A-A83E-0CF67F010C79}" dt="2022-10-12T13:24:26.803" v="438" actId="26606"/>
          <ac:spMkLst>
            <pc:docMk/>
            <pc:sldMk cId="1504975893" sldId="273"/>
            <ac:spMk id="2" creationId="{67769D1B-0998-4C43-8FA6-7350608A43CA}"/>
          </ac:spMkLst>
        </pc:spChg>
        <pc:spChg chg="mod">
          <ac:chgData name="Luke Roach" userId="3c173453-1e89-4ab7-a897-c035ad6940d7" providerId="ADAL" clId="{168082F7-EE7C-453A-A83E-0CF67F010C79}" dt="2022-10-12T13:24:26.803" v="438" actId="26606"/>
          <ac:spMkLst>
            <pc:docMk/>
            <pc:sldMk cId="1504975893" sldId="273"/>
            <ac:spMk id="3" creationId="{EAE93578-8E1A-39F9-48F3-31F1EBCA8812}"/>
          </ac:spMkLst>
        </pc:spChg>
        <pc:spChg chg="add">
          <ac:chgData name="Luke Roach" userId="3c173453-1e89-4ab7-a897-c035ad6940d7" providerId="ADAL" clId="{168082F7-EE7C-453A-A83E-0CF67F010C79}" dt="2022-10-12T13:24:26.803" v="438" actId="26606"/>
          <ac:spMkLst>
            <pc:docMk/>
            <pc:sldMk cId="1504975893" sldId="273"/>
            <ac:spMk id="8" creationId="{DBF61EA3-B236-439E-9C0B-340980D56BEE}"/>
          </ac:spMkLst>
        </pc:spChg>
        <pc:spChg chg="add">
          <ac:chgData name="Luke Roach" userId="3c173453-1e89-4ab7-a897-c035ad6940d7" providerId="ADAL" clId="{168082F7-EE7C-453A-A83E-0CF67F010C79}" dt="2022-10-12T13:24:26.803" v="438" actId="26606"/>
          <ac:spMkLst>
            <pc:docMk/>
            <pc:sldMk cId="1504975893" sldId="273"/>
            <ac:spMk id="14" creationId="{E659831F-0D9A-4C63-9EBB-8435B85A440F}"/>
          </ac:spMkLst>
        </pc:spChg>
        <pc:grpChg chg="add">
          <ac:chgData name="Luke Roach" userId="3c173453-1e89-4ab7-a897-c035ad6940d7" providerId="ADAL" clId="{168082F7-EE7C-453A-A83E-0CF67F010C79}" dt="2022-10-12T13:24:26.803" v="438" actId="26606"/>
          <ac:grpSpMkLst>
            <pc:docMk/>
            <pc:sldMk cId="1504975893" sldId="273"/>
            <ac:grpSpMk id="10" creationId="{28FAF094-D087-493F-8DF9-A486C2D6BBAA}"/>
          </ac:grpSpMkLst>
        </pc:grpChg>
      </pc:sldChg>
      <pc:sldChg chg="addSp modSp new mod setBg">
        <pc:chgData name="Luke Roach" userId="3c173453-1e89-4ab7-a897-c035ad6940d7" providerId="ADAL" clId="{168082F7-EE7C-453A-A83E-0CF67F010C79}" dt="2022-10-12T13:25:01.810" v="473" actId="403"/>
        <pc:sldMkLst>
          <pc:docMk/>
          <pc:sldMk cId="3633367951" sldId="274"/>
        </pc:sldMkLst>
        <pc:spChg chg="mod">
          <ac:chgData name="Luke Roach" userId="3c173453-1e89-4ab7-a897-c035ad6940d7" providerId="ADAL" clId="{168082F7-EE7C-453A-A83E-0CF67F010C79}" dt="2022-10-12T13:24:58.106" v="471" actId="26606"/>
          <ac:spMkLst>
            <pc:docMk/>
            <pc:sldMk cId="3633367951" sldId="274"/>
            <ac:spMk id="2" creationId="{79F83FCF-7EB0-43AF-74EC-29566A996229}"/>
          </ac:spMkLst>
        </pc:spChg>
        <pc:spChg chg="mod">
          <ac:chgData name="Luke Roach" userId="3c173453-1e89-4ab7-a897-c035ad6940d7" providerId="ADAL" clId="{168082F7-EE7C-453A-A83E-0CF67F010C79}" dt="2022-10-12T13:25:01.810" v="473" actId="403"/>
          <ac:spMkLst>
            <pc:docMk/>
            <pc:sldMk cId="3633367951" sldId="274"/>
            <ac:spMk id="3" creationId="{8A421260-3A39-5792-3D01-A7E3F3348957}"/>
          </ac:spMkLst>
        </pc:spChg>
        <pc:spChg chg="add">
          <ac:chgData name="Luke Roach" userId="3c173453-1e89-4ab7-a897-c035ad6940d7" providerId="ADAL" clId="{168082F7-EE7C-453A-A83E-0CF67F010C79}" dt="2022-10-12T13:24:58.106" v="471" actId="26606"/>
          <ac:spMkLst>
            <pc:docMk/>
            <pc:sldMk cId="3633367951" sldId="274"/>
            <ac:spMk id="9" creationId="{201CC55D-ED54-4C5C-95E6-10947BD1103B}"/>
          </ac:spMkLst>
        </pc:spChg>
        <pc:spChg chg="add">
          <ac:chgData name="Luke Roach" userId="3c173453-1e89-4ab7-a897-c035ad6940d7" providerId="ADAL" clId="{168082F7-EE7C-453A-A83E-0CF67F010C79}" dt="2022-10-12T13:24:58.106" v="471" actId="26606"/>
          <ac:spMkLst>
            <pc:docMk/>
            <pc:sldMk cId="3633367951" sldId="274"/>
            <ac:spMk id="15" creationId="{3873B707-463F-40B0-8227-E8CC6C67EB25}"/>
          </ac:spMkLst>
        </pc:spChg>
        <pc:spChg chg="add">
          <ac:chgData name="Luke Roach" userId="3c173453-1e89-4ab7-a897-c035ad6940d7" providerId="ADAL" clId="{168082F7-EE7C-453A-A83E-0CF67F010C79}" dt="2022-10-12T13:24:58.106" v="471" actId="26606"/>
          <ac:spMkLst>
            <pc:docMk/>
            <pc:sldMk cId="3633367951" sldId="274"/>
            <ac:spMk id="17" creationId="{C13237C8-E62C-4F0D-A318-BD6FB6C2D138}"/>
          </ac:spMkLst>
        </pc:spChg>
        <pc:spChg chg="add">
          <ac:chgData name="Luke Roach" userId="3c173453-1e89-4ab7-a897-c035ad6940d7" providerId="ADAL" clId="{168082F7-EE7C-453A-A83E-0CF67F010C79}" dt="2022-10-12T13:24:58.106" v="471" actId="26606"/>
          <ac:spMkLst>
            <pc:docMk/>
            <pc:sldMk cId="3633367951" sldId="274"/>
            <ac:spMk id="19" creationId="{19C9EAEA-39D0-4B0E-A0EB-51E7B26740B1}"/>
          </ac:spMkLst>
        </pc:spChg>
        <pc:grpChg chg="add">
          <ac:chgData name="Luke Roach" userId="3c173453-1e89-4ab7-a897-c035ad6940d7" providerId="ADAL" clId="{168082F7-EE7C-453A-A83E-0CF67F010C79}" dt="2022-10-12T13:24:58.106" v="471" actId="26606"/>
          <ac:grpSpMkLst>
            <pc:docMk/>
            <pc:sldMk cId="3633367951" sldId="274"/>
            <ac:grpSpMk id="11" creationId="{1DE889C7-FAD6-4397-98E2-05D503484459}"/>
          </ac:grpSpMkLst>
        </pc:grpChg>
        <pc:picChg chg="add mod">
          <ac:chgData name="Luke Roach" userId="3c173453-1e89-4ab7-a897-c035ad6940d7" providerId="ADAL" clId="{168082F7-EE7C-453A-A83E-0CF67F010C79}" dt="2022-10-12T13:24:58.106" v="471" actId="26606"/>
          <ac:picMkLst>
            <pc:docMk/>
            <pc:sldMk cId="3633367951" sldId="274"/>
            <ac:picMk id="4" creationId="{F2056FFF-0EA0-5A49-3771-2769AAFA721F}"/>
          </ac:picMkLst>
        </pc:picChg>
      </pc:sldChg>
      <pc:sldChg chg="addSp modSp new mod setBg">
        <pc:chgData name="Luke Roach" userId="3c173453-1e89-4ab7-a897-c035ad6940d7" providerId="ADAL" clId="{168082F7-EE7C-453A-A83E-0CF67F010C79}" dt="2022-10-12T13:27:03.431" v="549" actId="27636"/>
        <pc:sldMkLst>
          <pc:docMk/>
          <pc:sldMk cId="3117587960" sldId="275"/>
        </pc:sldMkLst>
        <pc:spChg chg="mod">
          <ac:chgData name="Luke Roach" userId="3c173453-1e89-4ab7-a897-c035ad6940d7" providerId="ADAL" clId="{168082F7-EE7C-453A-A83E-0CF67F010C79}" dt="2022-10-12T13:26:54.301" v="543" actId="26606"/>
          <ac:spMkLst>
            <pc:docMk/>
            <pc:sldMk cId="3117587960" sldId="275"/>
            <ac:spMk id="2" creationId="{E2F15CB1-58D5-0398-6B4E-D530F72DE78F}"/>
          </ac:spMkLst>
        </pc:spChg>
        <pc:spChg chg="mod">
          <ac:chgData name="Luke Roach" userId="3c173453-1e89-4ab7-a897-c035ad6940d7" providerId="ADAL" clId="{168082F7-EE7C-453A-A83E-0CF67F010C79}" dt="2022-10-12T13:27:03.431" v="549" actId="27636"/>
          <ac:spMkLst>
            <pc:docMk/>
            <pc:sldMk cId="3117587960" sldId="275"/>
            <ac:spMk id="3" creationId="{44EBD040-AF58-C116-8E36-63D36037381A}"/>
          </ac:spMkLst>
        </pc:spChg>
        <pc:spChg chg="add">
          <ac:chgData name="Luke Roach" userId="3c173453-1e89-4ab7-a897-c035ad6940d7" providerId="ADAL" clId="{168082F7-EE7C-453A-A83E-0CF67F010C79}" dt="2022-10-12T13:26:54.301" v="543" actId="26606"/>
          <ac:spMkLst>
            <pc:docMk/>
            <pc:sldMk cId="3117587960" sldId="275"/>
            <ac:spMk id="8" creationId="{2B566528-1B12-4246-9431-5C2D7D081168}"/>
          </ac:spMkLst>
        </pc:spChg>
        <pc:spChg chg="add">
          <ac:chgData name="Luke Roach" userId="3c173453-1e89-4ab7-a897-c035ad6940d7" providerId="ADAL" clId="{168082F7-EE7C-453A-A83E-0CF67F010C79}" dt="2022-10-12T13:26:54.301" v="543" actId="26606"/>
          <ac:spMkLst>
            <pc:docMk/>
            <pc:sldMk cId="3117587960" sldId="275"/>
            <ac:spMk id="10" creationId="{2E80C965-DB6D-4F81-9E9E-B027384D0BD6}"/>
          </ac:spMkLst>
        </pc:spChg>
        <pc:spChg chg="add">
          <ac:chgData name="Luke Roach" userId="3c173453-1e89-4ab7-a897-c035ad6940d7" providerId="ADAL" clId="{168082F7-EE7C-453A-A83E-0CF67F010C79}" dt="2022-10-12T13:26:54.301" v="543" actId="26606"/>
          <ac:spMkLst>
            <pc:docMk/>
            <pc:sldMk cId="3117587960" sldId="275"/>
            <ac:spMk id="12" creationId="{A580F890-B085-4E95-96AA-55AEBEC5CE6E}"/>
          </ac:spMkLst>
        </pc:spChg>
        <pc:spChg chg="add">
          <ac:chgData name="Luke Roach" userId="3c173453-1e89-4ab7-a897-c035ad6940d7" providerId="ADAL" clId="{168082F7-EE7C-453A-A83E-0CF67F010C79}" dt="2022-10-12T13:26:54.301" v="543" actId="26606"/>
          <ac:spMkLst>
            <pc:docMk/>
            <pc:sldMk cId="3117587960" sldId="275"/>
            <ac:spMk id="14" creationId="{D3F51FEB-38FB-4F6C-9F7B-2F2AFAB65463}"/>
          </ac:spMkLst>
        </pc:spChg>
        <pc:spChg chg="add">
          <ac:chgData name="Luke Roach" userId="3c173453-1e89-4ab7-a897-c035ad6940d7" providerId="ADAL" clId="{168082F7-EE7C-453A-A83E-0CF67F010C79}" dt="2022-10-12T13:26:54.301" v="543" actId="26606"/>
          <ac:spMkLst>
            <pc:docMk/>
            <pc:sldMk cId="3117587960" sldId="275"/>
            <ac:spMk id="16" creationId="{1E547BA6-BAE0-43BB-A7CA-60F69CE252F0}"/>
          </ac:spMkLst>
        </pc:spChg>
      </pc:sldChg>
      <pc:sldChg chg="addSp modSp new mod setBg">
        <pc:chgData name="Luke Roach" userId="3c173453-1e89-4ab7-a897-c035ad6940d7" providerId="ADAL" clId="{168082F7-EE7C-453A-A83E-0CF67F010C79}" dt="2022-10-12T13:28:04.166" v="620" actId="26606"/>
        <pc:sldMkLst>
          <pc:docMk/>
          <pc:sldMk cId="3185346024" sldId="276"/>
        </pc:sldMkLst>
        <pc:spChg chg="mod">
          <ac:chgData name="Luke Roach" userId="3c173453-1e89-4ab7-a897-c035ad6940d7" providerId="ADAL" clId="{168082F7-EE7C-453A-A83E-0CF67F010C79}" dt="2022-10-12T13:28:04.166" v="620" actId="26606"/>
          <ac:spMkLst>
            <pc:docMk/>
            <pc:sldMk cId="3185346024" sldId="276"/>
            <ac:spMk id="2" creationId="{FB2957B8-8191-6888-1C1A-6A76D2446AAE}"/>
          </ac:spMkLst>
        </pc:spChg>
        <pc:spChg chg="mod">
          <ac:chgData name="Luke Roach" userId="3c173453-1e89-4ab7-a897-c035ad6940d7" providerId="ADAL" clId="{168082F7-EE7C-453A-A83E-0CF67F010C79}" dt="2022-10-12T13:28:04.166" v="620" actId="26606"/>
          <ac:spMkLst>
            <pc:docMk/>
            <pc:sldMk cId="3185346024" sldId="276"/>
            <ac:spMk id="3" creationId="{16EF94B9-DBD8-A512-CE06-21FDC9E43522}"/>
          </ac:spMkLst>
        </pc:spChg>
        <pc:spChg chg="add">
          <ac:chgData name="Luke Roach" userId="3c173453-1e89-4ab7-a897-c035ad6940d7" providerId="ADAL" clId="{168082F7-EE7C-453A-A83E-0CF67F010C79}" dt="2022-10-12T13:28:04.166" v="620" actId="26606"/>
          <ac:spMkLst>
            <pc:docMk/>
            <pc:sldMk cId="3185346024" sldId="276"/>
            <ac:spMk id="9" creationId="{45D37F4E-DDB4-456B-97E0-9937730A039F}"/>
          </ac:spMkLst>
        </pc:spChg>
        <pc:spChg chg="add">
          <ac:chgData name="Luke Roach" userId="3c173453-1e89-4ab7-a897-c035ad6940d7" providerId="ADAL" clId="{168082F7-EE7C-453A-A83E-0CF67F010C79}" dt="2022-10-12T13:28:04.166" v="620" actId="26606"/>
          <ac:spMkLst>
            <pc:docMk/>
            <pc:sldMk cId="3185346024" sldId="276"/>
            <ac:spMk id="11" creationId="{B2DD41CD-8F47-4F56-AD12-4E2FF7696987}"/>
          </ac:spMkLst>
        </pc:spChg>
        <pc:picChg chg="add mod">
          <ac:chgData name="Luke Roach" userId="3c173453-1e89-4ab7-a897-c035ad6940d7" providerId="ADAL" clId="{168082F7-EE7C-453A-A83E-0CF67F010C79}" dt="2022-10-12T13:28:04.166" v="620" actId="26606"/>
          <ac:picMkLst>
            <pc:docMk/>
            <pc:sldMk cId="3185346024" sldId="276"/>
            <ac:picMk id="4" creationId="{5A90CDC5-FA5F-D3C5-94E9-32423B341786}"/>
          </ac:picMkLst>
        </pc:picChg>
      </pc:sldChg>
      <pc:sldChg chg="addSp delSp modSp new mod setBg">
        <pc:chgData name="Luke Roach" userId="3c173453-1e89-4ab7-a897-c035ad6940d7" providerId="ADAL" clId="{168082F7-EE7C-453A-A83E-0CF67F010C79}" dt="2022-10-12T13:32:16.241" v="751" actId="26606"/>
        <pc:sldMkLst>
          <pc:docMk/>
          <pc:sldMk cId="2067582190" sldId="277"/>
        </pc:sldMkLst>
        <pc:spChg chg="mod">
          <ac:chgData name="Luke Roach" userId="3c173453-1e89-4ab7-a897-c035ad6940d7" providerId="ADAL" clId="{168082F7-EE7C-453A-A83E-0CF67F010C79}" dt="2022-10-12T13:32:16.241" v="751" actId="26606"/>
          <ac:spMkLst>
            <pc:docMk/>
            <pc:sldMk cId="2067582190" sldId="277"/>
            <ac:spMk id="2" creationId="{C7691885-CDBE-8B5C-66C2-399543E4E2D0}"/>
          </ac:spMkLst>
        </pc:spChg>
        <pc:spChg chg="del mod">
          <ac:chgData name="Luke Roach" userId="3c173453-1e89-4ab7-a897-c035ad6940d7" providerId="ADAL" clId="{168082F7-EE7C-453A-A83E-0CF67F010C79}" dt="2022-10-12T13:32:16.241" v="751" actId="26606"/>
          <ac:spMkLst>
            <pc:docMk/>
            <pc:sldMk cId="2067582190" sldId="277"/>
            <ac:spMk id="3" creationId="{5C5F0304-F642-6C0A-6EB8-16928CF4DAF9}"/>
          </ac:spMkLst>
        </pc:spChg>
        <pc:spChg chg="add">
          <ac:chgData name="Luke Roach" userId="3c173453-1e89-4ab7-a897-c035ad6940d7" providerId="ADAL" clId="{168082F7-EE7C-453A-A83E-0CF67F010C79}" dt="2022-10-12T13:32:16.241" v="751" actId="26606"/>
          <ac:spMkLst>
            <pc:docMk/>
            <pc:sldMk cId="2067582190" sldId="277"/>
            <ac:spMk id="9" creationId="{BACC6370-2D7E-4714-9D71-7542949D7D5D}"/>
          </ac:spMkLst>
        </pc:spChg>
        <pc:spChg chg="add">
          <ac:chgData name="Luke Roach" userId="3c173453-1e89-4ab7-a897-c035ad6940d7" providerId="ADAL" clId="{168082F7-EE7C-453A-A83E-0CF67F010C79}" dt="2022-10-12T13:32:16.241" v="751" actId="26606"/>
          <ac:spMkLst>
            <pc:docMk/>
            <pc:sldMk cId="2067582190" sldId="277"/>
            <ac:spMk id="11" creationId="{256B2C21-A230-48C0-8DF1-C46611373C44}"/>
          </ac:spMkLst>
        </pc:spChg>
        <pc:spChg chg="add">
          <ac:chgData name="Luke Roach" userId="3c173453-1e89-4ab7-a897-c035ad6940d7" providerId="ADAL" clId="{168082F7-EE7C-453A-A83E-0CF67F010C79}" dt="2022-10-12T13:32:16.241" v="751" actId="26606"/>
          <ac:spMkLst>
            <pc:docMk/>
            <pc:sldMk cId="2067582190" sldId="277"/>
            <ac:spMk id="13" creationId="{3847E18C-932D-4C95-AABA-FEC7C9499AD7}"/>
          </ac:spMkLst>
        </pc:spChg>
        <pc:spChg chg="add">
          <ac:chgData name="Luke Roach" userId="3c173453-1e89-4ab7-a897-c035ad6940d7" providerId="ADAL" clId="{168082F7-EE7C-453A-A83E-0CF67F010C79}" dt="2022-10-12T13:32:16.241" v="751" actId="26606"/>
          <ac:spMkLst>
            <pc:docMk/>
            <pc:sldMk cId="2067582190" sldId="277"/>
            <ac:spMk id="15" creationId="{3150CB11-0C61-439E-910F-5787759E72A0}"/>
          </ac:spMkLst>
        </pc:spChg>
        <pc:spChg chg="add">
          <ac:chgData name="Luke Roach" userId="3c173453-1e89-4ab7-a897-c035ad6940d7" providerId="ADAL" clId="{168082F7-EE7C-453A-A83E-0CF67F010C79}" dt="2022-10-12T13:32:16.241" v="751" actId="26606"/>
          <ac:spMkLst>
            <pc:docMk/>
            <pc:sldMk cId="2067582190" sldId="277"/>
            <ac:spMk id="17" creationId="{43F8A58B-5155-44CE-A5FF-7647B47D0A7A}"/>
          </ac:spMkLst>
        </pc:spChg>
        <pc:spChg chg="add">
          <ac:chgData name="Luke Roach" userId="3c173453-1e89-4ab7-a897-c035ad6940d7" providerId="ADAL" clId="{168082F7-EE7C-453A-A83E-0CF67F010C79}" dt="2022-10-12T13:32:16.241" v="751" actId="26606"/>
          <ac:spMkLst>
            <pc:docMk/>
            <pc:sldMk cId="2067582190" sldId="277"/>
            <ac:spMk id="19" creationId="{443F2ACA-E6D6-4028-82DD-F03C262D5DE6}"/>
          </ac:spMkLst>
        </pc:spChg>
        <pc:graphicFrameChg chg="add">
          <ac:chgData name="Luke Roach" userId="3c173453-1e89-4ab7-a897-c035ad6940d7" providerId="ADAL" clId="{168082F7-EE7C-453A-A83E-0CF67F010C79}" dt="2022-10-12T13:32:16.241" v="751" actId="26606"/>
          <ac:graphicFrameMkLst>
            <pc:docMk/>
            <pc:sldMk cId="2067582190" sldId="277"/>
            <ac:graphicFrameMk id="5" creationId="{45D3D6A7-1620-D917-DB94-4672FDB37191}"/>
          </ac:graphicFrameMkLst>
        </pc:graphicFrameChg>
      </pc:sldChg>
      <pc:sldChg chg="addSp delSp modSp new mod setBg">
        <pc:chgData name="Luke Roach" userId="3c173453-1e89-4ab7-a897-c035ad6940d7" providerId="ADAL" clId="{168082F7-EE7C-453A-A83E-0CF67F010C79}" dt="2022-10-12T15:02:18.046" v="762" actId="26606"/>
        <pc:sldMkLst>
          <pc:docMk/>
          <pc:sldMk cId="3585519181" sldId="278"/>
        </pc:sldMkLst>
        <pc:spChg chg="mod ord">
          <ac:chgData name="Luke Roach" userId="3c173453-1e89-4ab7-a897-c035ad6940d7" providerId="ADAL" clId="{168082F7-EE7C-453A-A83E-0CF67F010C79}" dt="2022-10-12T15:02:18.046" v="762" actId="26606"/>
          <ac:spMkLst>
            <pc:docMk/>
            <pc:sldMk cId="3585519181" sldId="278"/>
            <ac:spMk id="2" creationId="{BC63EABF-7B25-CF15-2F5F-6D3BCFD5FA07}"/>
          </ac:spMkLst>
        </pc:spChg>
        <pc:spChg chg="del">
          <ac:chgData name="Luke Roach" userId="3c173453-1e89-4ab7-a897-c035ad6940d7" providerId="ADAL" clId="{168082F7-EE7C-453A-A83E-0CF67F010C79}" dt="2022-10-12T15:02:13.700" v="761"/>
          <ac:spMkLst>
            <pc:docMk/>
            <pc:sldMk cId="3585519181" sldId="278"/>
            <ac:spMk id="3" creationId="{E6606CD3-A79F-AC51-0DD1-8AFC4B9A8669}"/>
          </ac:spMkLst>
        </pc:spChg>
        <pc:spChg chg="add">
          <ac:chgData name="Luke Roach" userId="3c173453-1e89-4ab7-a897-c035ad6940d7" providerId="ADAL" clId="{168082F7-EE7C-453A-A83E-0CF67F010C79}" dt="2022-10-12T15:02:18.046" v="762" actId="26606"/>
          <ac:spMkLst>
            <pc:docMk/>
            <pc:sldMk cId="3585519181" sldId="278"/>
            <ac:spMk id="2055" creationId="{37C89E4B-3C9F-44B9-8B86-D9E3D112D8EC}"/>
          </ac:spMkLst>
        </pc:spChg>
        <pc:picChg chg="add mod">
          <ac:chgData name="Luke Roach" userId="3c173453-1e89-4ab7-a897-c035ad6940d7" providerId="ADAL" clId="{168082F7-EE7C-453A-A83E-0CF67F010C79}" dt="2022-10-12T15:02:18.046" v="762" actId="26606"/>
          <ac:picMkLst>
            <pc:docMk/>
            <pc:sldMk cId="3585519181" sldId="278"/>
            <ac:picMk id="2050" creationId="{15EE44C9-C2E9-1C1F-7ABB-5AD424B03CF3}"/>
          </ac:picMkLst>
        </pc:picChg>
        <pc:cxnChg chg="add">
          <ac:chgData name="Luke Roach" userId="3c173453-1e89-4ab7-a897-c035ad6940d7" providerId="ADAL" clId="{168082F7-EE7C-453A-A83E-0CF67F010C79}" dt="2022-10-12T15:02:18.046" v="762" actId="26606"/>
          <ac:cxnSpMkLst>
            <pc:docMk/>
            <pc:sldMk cId="3585519181" sldId="278"/>
            <ac:cxnSpMk id="2057" creationId="{AA2EAA10-076F-46BD-8F0F-B9A2FB77A85C}"/>
          </ac:cxnSpMkLst>
        </pc:cxnChg>
        <pc:cxnChg chg="add">
          <ac:chgData name="Luke Roach" userId="3c173453-1e89-4ab7-a897-c035ad6940d7" providerId="ADAL" clId="{168082F7-EE7C-453A-A83E-0CF67F010C79}" dt="2022-10-12T15:02:18.046" v="762" actId="26606"/>
          <ac:cxnSpMkLst>
            <pc:docMk/>
            <pc:sldMk cId="3585519181" sldId="278"/>
            <ac:cxnSpMk id="2059" creationId="{D891E407-403B-4764-86C9-33A56D3BCAA3}"/>
          </ac:cxnSpMkLst>
        </pc:cxnChg>
      </pc:sldChg>
      <pc:sldChg chg="addSp delSp modSp new mod setBg">
        <pc:chgData name="Luke Roach" userId="3c173453-1e89-4ab7-a897-c035ad6940d7" providerId="ADAL" clId="{168082F7-EE7C-453A-A83E-0CF67F010C79}" dt="2022-10-12T15:02:58.729" v="790" actId="26606"/>
        <pc:sldMkLst>
          <pc:docMk/>
          <pc:sldMk cId="815137991" sldId="279"/>
        </pc:sldMkLst>
        <pc:spChg chg="mod">
          <ac:chgData name="Luke Roach" userId="3c173453-1e89-4ab7-a897-c035ad6940d7" providerId="ADAL" clId="{168082F7-EE7C-453A-A83E-0CF67F010C79}" dt="2022-10-12T15:02:58.729" v="790" actId="26606"/>
          <ac:spMkLst>
            <pc:docMk/>
            <pc:sldMk cId="815137991" sldId="279"/>
            <ac:spMk id="2" creationId="{24409E60-4FB8-3A49-FBA6-A34BE142276C}"/>
          </ac:spMkLst>
        </pc:spChg>
        <pc:spChg chg="mod">
          <ac:chgData name="Luke Roach" userId="3c173453-1e89-4ab7-a897-c035ad6940d7" providerId="ADAL" clId="{168082F7-EE7C-453A-A83E-0CF67F010C79}" dt="2022-10-12T15:02:58.729" v="790" actId="26606"/>
          <ac:spMkLst>
            <pc:docMk/>
            <pc:sldMk cId="815137991" sldId="279"/>
            <ac:spMk id="3" creationId="{02EFD3E0-9844-A10F-9000-3B62BE85BC48}"/>
          </ac:spMkLst>
        </pc:spChg>
        <pc:spChg chg="add del">
          <ac:chgData name="Luke Roach" userId="3c173453-1e89-4ab7-a897-c035ad6940d7" providerId="ADAL" clId="{168082F7-EE7C-453A-A83E-0CF67F010C79}" dt="2022-10-12T15:02:46.365" v="787" actId="26606"/>
          <ac:spMkLst>
            <pc:docMk/>
            <pc:sldMk cId="815137991" sldId="279"/>
            <ac:spMk id="8" creationId="{2B566528-1B12-4246-9431-5C2D7D081168}"/>
          </ac:spMkLst>
        </pc:spChg>
        <pc:spChg chg="add del">
          <ac:chgData name="Luke Roach" userId="3c173453-1e89-4ab7-a897-c035ad6940d7" providerId="ADAL" clId="{168082F7-EE7C-453A-A83E-0CF67F010C79}" dt="2022-10-12T15:02:46.365" v="787" actId="26606"/>
          <ac:spMkLst>
            <pc:docMk/>
            <pc:sldMk cId="815137991" sldId="279"/>
            <ac:spMk id="10" creationId="{2E80C965-DB6D-4F81-9E9E-B027384D0BD6}"/>
          </ac:spMkLst>
        </pc:spChg>
        <pc:spChg chg="add del">
          <ac:chgData name="Luke Roach" userId="3c173453-1e89-4ab7-a897-c035ad6940d7" providerId="ADAL" clId="{168082F7-EE7C-453A-A83E-0CF67F010C79}" dt="2022-10-12T15:02:46.365" v="787" actId="26606"/>
          <ac:spMkLst>
            <pc:docMk/>
            <pc:sldMk cId="815137991" sldId="279"/>
            <ac:spMk id="12" creationId="{A580F890-B085-4E95-96AA-55AEBEC5CE6E}"/>
          </ac:spMkLst>
        </pc:spChg>
        <pc:spChg chg="add del">
          <ac:chgData name="Luke Roach" userId="3c173453-1e89-4ab7-a897-c035ad6940d7" providerId="ADAL" clId="{168082F7-EE7C-453A-A83E-0CF67F010C79}" dt="2022-10-12T15:02:46.365" v="787" actId="26606"/>
          <ac:spMkLst>
            <pc:docMk/>
            <pc:sldMk cId="815137991" sldId="279"/>
            <ac:spMk id="14" creationId="{D3F51FEB-38FB-4F6C-9F7B-2F2AFAB65463}"/>
          </ac:spMkLst>
        </pc:spChg>
        <pc:spChg chg="add del">
          <ac:chgData name="Luke Roach" userId="3c173453-1e89-4ab7-a897-c035ad6940d7" providerId="ADAL" clId="{168082F7-EE7C-453A-A83E-0CF67F010C79}" dt="2022-10-12T15:02:46.365" v="787" actId="26606"/>
          <ac:spMkLst>
            <pc:docMk/>
            <pc:sldMk cId="815137991" sldId="279"/>
            <ac:spMk id="16" creationId="{1E547BA6-BAE0-43BB-A7CA-60F69CE252F0}"/>
          </ac:spMkLst>
        </pc:spChg>
        <pc:spChg chg="add del">
          <ac:chgData name="Luke Roach" userId="3c173453-1e89-4ab7-a897-c035ad6940d7" providerId="ADAL" clId="{168082F7-EE7C-453A-A83E-0CF67F010C79}" dt="2022-10-12T15:02:58.729" v="790" actId="26606"/>
          <ac:spMkLst>
            <pc:docMk/>
            <pc:sldMk cId="815137991" sldId="279"/>
            <ac:spMk id="18" creationId="{777A147A-9ED8-46B4-8660-1B3C2AA880B5}"/>
          </ac:spMkLst>
        </pc:spChg>
        <pc:spChg chg="add del">
          <ac:chgData name="Luke Roach" userId="3c173453-1e89-4ab7-a897-c035ad6940d7" providerId="ADAL" clId="{168082F7-EE7C-453A-A83E-0CF67F010C79}" dt="2022-10-12T15:02:58.729" v="790" actId="26606"/>
          <ac:spMkLst>
            <pc:docMk/>
            <pc:sldMk cId="815137991" sldId="279"/>
            <ac:spMk id="19" creationId="{5D6C15A0-C087-4593-8414-2B4EC1CDC3DE}"/>
          </ac:spMkLst>
        </pc:spChg>
        <pc:spChg chg="add">
          <ac:chgData name="Luke Roach" userId="3c173453-1e89-4ab7-a897-c035ad6940d7" providerId="ADAL" clId="{168082F7-EE7C-453A-A83E-0CF67F010C79}" dt="2022-10-12T15:02:58.729" v="790" actId="26606"/>
          <ac:spMkLst>
            <pc:docMk/>
            <pc:sldMk cId="815137991" sldId="279"/>
            <ac:spMk id="24" creationId="{201CC55D-ED54-4C5C-95E6-10947BD1103B}"/>
          </ac:spMkLst>
        </pc:spChg>
        <pc:spChg chg="add">
          <ac:chgData name="Luke Roach" userId="3c173453-1e89-4ab7-a897-c035ad6940d7" providerId="ADAL" clId="{168082F7-EE7C-453A-A83E-0CF67F010C79}" dt="2022-10-12T15:02:58.729" v="790" actId="26606"/>
          <ac:spMkLst>
            <pc:docMk/>
            <pc:sldMk cId="815137991" sldId="279"/>
            <ac:spMk id="30" creationId="{3873B707-463F-40B0-8227-E8CC6C67EB25}"/>
          </ac:spMkLst>
        </pc:spChg>
        <pc:spChg chg="add">
          <ac:chgData name="Luke Roach" userId="3c173453-1e89-4ab7-a897-c035ad6940d7" providerId="ADAL" clId="{168082F7-EE7C-453A-A83E-0CF67F010C79}" dt="2022-10-12T15:02:58.729" v="790" actId="26606"/>
          <ac:spMkLst>
            <pc:docMk/>
            <pc:sldMk cId="815137991" sldId="279"/>
            <ac:spMk id="32" creationId="{C13237C8-E62C-4F0D-A318-BD6FB6C2D138}"/>
          </ac:spMkLst>
        </pc:spChg>
        <pc:spChg chg="add">
          <ac:chgData name="Luke Roach" userId="3c173453-1e89-4ab7-a897-c035ad6940d7" providerId="ADAL" clId="{168082F7-EE7C-453A-A83E-0CF67F010C79}" dt="2022-10-12T15:02:58.729" v="790" actId="26606"/>
          <ac:spMkLst>
            <pc:docMk/>
            <pc:sldMk cId="815137991" sldId="279"/>
            <ac:spMk id="34" creationId="{19C9EAEA-39D0-4B0E-A0EB-51E7B26740B1}"/>
          </ac:spMkLst>
        </pc:spChg>
        <pc:grpChg chg="add">
          <ac:chgData name="Luke Roach" userId="3c173453-1e89-4ab7-a897-c035ad6940d7" providerId="ADAL" clId="{168082F7-EE7C-453A-A83E-0CF67F010C79}" dt="2022-10-12T15:02:58.729" v="790" actId="26606"/>
          <ac:grpSpMkLst>
            <pc:docMk/>
            <pc:sldMk cId="815137991" sldId="279"/>
            <ac:grpSpMk id="26" creationId="{1DE889C7-FAD6-4397-98E2-05D503484459}"/>
          </ac:grpSpMkLst>
        </pc:grpChg>
        <pc:picChg chg="add mod">
          <ac:chgData name="Luke Roach" userId="3c173453-1e89-4ab7-a897-c035ad6940d7" providerId="ADAL" clId="{168082F7-EE7C-453A-A83E-0CF67F010C79}" dt="2022-10-12T15:02:58.729" v="790" actId="26606"/>
          <ac:picMkLst>
            <pc:docMk/>
            <pc:sldMk cId="815137991" sldId="279"/>
            <ac:picMk id="4" creationId="{3C260806-5D96-2CBD-F784-B754A9586670}"/>
          </ac:picMkLst>
        </pc:picChg>
      </pc:sldChg>
      <pc:sldChg chg="addSp modSp new mod setBg">
        <pc:chgData name="Luke Roach" userId="3c173453-1e89-4ab7-a897-c035ad6940d7" providerId="ADAL" clId="{168082F7-EE7C-453A-A83E-0CF67F010C79}" dt="2022-10-12T15:03:21.652" v="797" actId="26606"/>
        <pc:sldMkLst>
          <pc:docMk/>
          <pc:sldMk cId="2855470624" sldId="280"/>
        </pc:sldMkLst>
        <pc:spChg chg="mod">
          <ac:chgData name="Luke Roach" userId="3c173453-1e89-4ab7-a897-c035ad6940d7" providerId="ADAL" clId="{168082F7-EE7C-453A-A83E-0CF67F010C79}" dt="2022-10-12T15:03:21.652" v="797" actId="26606"/>
          <ac:spMkLst>
            <pc:docMk/>
            <pc:sldMk cId="2855470624" sldId="280"/>
            <ac:spMk id="2" creationId="{6052DB5A-6675-1B7C-D42C-693B7B186570}"/>
          </ac:spMkLst>
        </pc:spChg>
        <pc:spChg chg="mod">
          <ac:chgData name="Luke Roach" userId="3c173453-1e89-4ab7-a897-c035ad6940d7" providerId="ADAL" clId="{168082F7-EE7C-453A-A83E-0CF67F010C79}" dt="2022-10-12T15:03:21.652" v="797" actId="26606"/>
          <ac:spMkLst>
            <pc:docMk/>
            <pc:sldMk cId="2855470624" sldId="280"/>
            <ac:spMk id="3" creationId="{15BE8389-BB3D-0F38-0957-483F12BD9745}"/>
          </ac:spMkLst>
        </pc:spChg>
        <pc:spChg chg="add">
          <ac:chgData name="Luke Roach" userId="3c173453-1e89-4ab7-a897-c035ad6940d7" providerId="ADAL" clId="{168082F7-EE7C-453A-A83E-0CF67F010C79}" dt="2022-10-12T15:03:21.652" v="797" actId="26606"/>
          <ac:spMkLst>
            <pc:docMk/>
            <pc:sldMk cId="2855470624" sldId="280"/>
            <ac:spMk id="9" creationId="{201CC55D-ED54-4C5C-95E6-10947BD1103B}"/>
          </ac:spMkLst>
        </pc:spChg>
        <pc:spChg chg="add">
          <ac:chgData name="Luke Roach" userId="3c173453-1e89-4ab7-a897-c035ad6940d7" providerId="ADAL" clId="{168082F7-EE7C-453A-A83E-0CF67F010C79}" dt="2022-10-12T15:03:21.652" v="797" actId="26606"/>
          <ac:spMkLst>
            <pc:docMk/>
            <pc:sldMk cId="2855470624" sldId="280"/>
            <ac:spMk id="15" creationId="{3873B707-463F-40B0-8227-E8CC6C67EB25}"/>
          </ac:spMkLst>
        </pc:spChg>
        <pc:spChg chg="add">
          <ac:chgData name="Luke Roach" userId="3c173453-1e89-4ab7-a897-c035ad6940d7" providerId="ADAL" clId="{168082F7-EE7C-453A-A83E-0CF67F010C79}" dt="2022-10-12T15:03:21.652" v="797" actId="26606"/>
          <ac:spMkLst>
            <pc:docMk/>
            <pc:sldMk cId="2855470624" sldId="280"/>
            <ac:spMk id="17" creationId="{C13237C8-E62C-4F0D-A318-BD6FB6C2D138}"/>
          </ac:spMkLst>
        </pc:spChg>
        <pc:spChg chg="add">
          <ac:chgData name="Luke Roach" userId="3c173453-1e89-4ab7-a897-c035ad6940d7" providerId="ADAL" clId="{168082F7-EE7C-453A-A83E-0CF67F010C79}" dt="2022-10-12T15:03:21.652" v="797" actId="26606"/>
          <ac:spMkLst>
            <pc:docMk/>
            <pc:sldMk cId="2855470624" sldId="280"/>
            <ac:spMk id="19" creationId="{19C9EAEA-39D0-4B0E-A0EB-51E7B26740B1}"/>
          </ac:spMkLst>
        </pc:spChg>
        <pc:grpChg chg="add">
          <ac:chgData name="Luke Roach" userId="3c173453-1e89-4ab7-a897-c035ad6940d7" providerId="ADAL" clId="{168082F7-EE7C-453A-A83E-0CF67F010C79}" dt="2022-10-12T15:03:21.652" v="797" actId="26606"/>
          <ac:grpSpMkLst>
            <pc:docMk/>
            <pc:sldMk cId="2855470624" sldId="280"/>
            <ac:grpSpMk id="11" creationId="{1DE889C7-FAD6-4397-98E2-05D503484459}"/>
          </ac:grpSpMkLst>
        </pc:grpChg>
        <pc:picChg chg="add mod">
          <ac:chgData name="Luke Roach" userId="3c173453-1e89-4ab7-a897-c035ad6940d7" providerId="ADAL" clId="{168082F7-EE7C-453A-A83E-0CF67F010C79}" dt="2022-10-12T15:03:21.652" v="797" actId="26606"/>
          <ac:picMkLst>
            <pc:docMk/>
            <pc:sldMk cId="2855470624" sldId="280"/>
            <ac:picMk id="4" creationId="{F2EB28DA-1CDD-586C-589D-59CC2F881A15}"/>
          </ac:picMkLst>
        </pc:picChg>
      </pc:sldChg>
      <pc:sldChg chg="addSp delSp modSp new mod setBg">
        <pc:chgData name="Luke Roach" userId="3c173453-1e89-4ab7-a897-c035ad6940d7" providerId="ADAL" clId="{168082F7-EE7C-453A-A83E-0CF67F010C79}" dt="2022-10-12T15:03:58.086" v="840" actId="26606"/>
        <pc:sldMkLst>
          <pc:docMk/>
          <pc:sldMk cId="1308435141" sldId="281"/>
        </pc:sldMkLst>
        <pc:spChg chg="mod">
          <ac:chgData name="Luke Roach" userId="3c173453-1e89-4ab7-a897-c035ad6940d7" providerId="ADAL" clId="{168082F7-EE7C-453A-A83E-0CF67F010C79}" dt="2022-10-12T15:03:58.086" v="840" actId="26606"/>
          <ac:spMkLst>
            <pc:docMk/>
            <pc:sldMk cId="1308435141" sldId="281"/>
            <ac:spMk id="2" creationId="{78354A16-2241-18E9-E6EE-BF1370D53778}"/>
          </ac:spMkLst>
        </pc:spChg>
        <pc:spChg chg="mod">
          <ac:chgData name="Luke Roach" userId="3c173453-1e89-4ab7-a897-c035ad6940d7" providerId="ADAL" clId="{168082F7-EE7C-453A-A83E-0CF67F010C79}" dt="2022-10-12T15:03:58.086" v="840" actId="26606"/>
          <ac:spMkLst>
            <pc:docMk/>
            <pc:sldMk cId="1308435141" sldId="281"/>
            <ac:spMk id="3" creationId="{2F3F27FD-E019-4A95-C352-63597D6E434A}"/>
          </ac:spMkLst>
        </pc:spChg>
        <pc:spChg chg="add del">
          <ac:chgData name="Luke Roach" userId="3c173453-1e89-4ab7-a897-c035ad6940d7" providerId="ADAL" clId="{168082F7-EE7C-453A-A83E-0CF67F010C79}" dt="2022-10-12T15:03:58.078" v="839" actId="26606"/>
          <ac:spMkLst>
            <pc:docMk/>
            <pc:sldMk cId="1308435141" sldId="281"/>
            <ac:spMk id="9" creationId="{AB45A142-4255-493C-8284-5D566C121B10}"/>
          </ac:spMkLst>
        </pc:spChg>
        <pc:spChg chg="add">
          <ac:chgData name="Luke Roach" userId="3c173453-1e89-4ab7-a897-c035ad6940d7" providerId="ADAL" clId="{168082F7-EE7C-453A-A83E-0CF67F010C79}" dt="2022-10-12T15:03:58.086" v="840" actId="26606"/>
          <ac:spMkLst>
            <pc:docMk/>
            <pc:sldMk cId="1308435141" sldId="281"/>
            <ac:spMk id="14" creationId="{9180DE06-7362-4888-AADA-7AADD57AC49D}"/>
          </ac:spMkLst>
        </pc:spChg>
        <pc:spChg chg="add">
          <ac:chgData name="Luke Roach" userId="3c173453-1e89-4ab7-a897-c035ad6940d7" providerId="ADAL" clId="{168082F7-EE7C-453A-A83E-0CF67F010C79}" dt="2022-10-12T15:03:58.086" v="840" actId="26606"/>
          <ac:spMkLst>
            <pc:docMk/>
            <pc:sldMk cId="1308435141" sldId="281"/>
            <ac:spMk id="15" creationId="{04357C93-F0CB-4A1C-8F77-4E9063789819}"/>
          </ac:spMkLst>
        </pc:spChg>
        <pc:grpChg chg="add">
          <ac:chgData name="Luke Roach" userId="3c173453-1e89-4ab7-a897-c035ad6940d7" providerId="ADAL" clId="{168082F7-EE7C-453A-A83E-0CF67F010C79}" dt="2022-10-12T15:03:58.086" v="840" actId="26606"/>
          <ac:grpSpMkLst>
            <pc:docMk/>
            <pc:sldMk cId="1308435141" sldId="281"/>
            <ac:grpSpMk id="16" creationId="{3AF6A671-C637-4547-85F4-51B6D1881399}"/>
          </ac:grpSpMkLst>
        </pc:grpChg>
        <pc:picChg chg="add mod">
          <ac:chgData name="Luke Roach" userId="3c173453-1e89-4ab7-a897-c035ad6940d7" providerId="ADAL" clId="{168082F7-EE7C-453A-A83E-0CF67F010C79}" dt="2022-10-12T15:03:58.086" v="840" actId="26606"/>
          <ac:picMkLst>
            <pc:docMk/>
            <pc:sldMk cId="1308435141" sldId="281"/>
            <ac:picMk id="4" creationId="{C2F6BB5D-04E0-338B-B3CE-2CC6EA592715}"/>
          </ac:picMkLst>
        </pc:picChg>
        <pc:cxnChg chg="add del">
          <ac:chgData name="Luke Roach" userId="3c173453-1e89-4ab7-a897-c035ad6940d7" providerId="ADAL" clId="{168082F7-EE7C-453A-A83E-0CF67F010C79}" dt="2022-10-12T15:03:58.078" v="839" actId="26606"/>
          <ac:cxnSpMkLst>
            <pc:docMk/>
            <pc:sldMk cId="1308435141" sldId="281"/>
            <ac:cxnSpMk id="11" creationId="{38FB9660-F42F-4313-BBC4-47C007FE484C}"/>
          </ac:cxnSpMkLst>
        </pc:cxnChg>
      </pc:sldChg>
      <pc:sldChg chg="addSp modSp new mod setBg">
        <pc:chgData name="Luke Roach" userId="3c173453-1e89-4ab7-a897-c035ad6940d7" providerId="ADAL" clId="{168082F7-EE7C-453A-A83E-0CF67F010C79}" dt="2022-10-12T15:05:07.864" v="862" actId="6549"/>
        <pc:sldMkLst>
          <pc:docMk/>
          <pc:sldMk cId="3622136852" sldId="282"/>
        </pc:sldMkLst>
        <pc:spChg chg="mod">
          <ac:chgData name="Luke Roach" userId="3c173453-1e89-4ab7-a897-c035ad6940d7" providerId="ADAL" clId="{168082F7-EE7C-453A-A83E-0CF67F010C79}" dt="2022-10-12T15:05:02.001" v="858" actId="26606"/>
          <ac:spMkLst>
            <pc:docMk/>
            <pc:sldMk cId="3622136852" sldId="282"/>
            <ac:spMk id="2" creationId="{727E0FF3-5FC3-500F-CD6D-DC5EC640B93E}"/>
          </ac:spMkLst>
        </pc:spChg>
        <pc:spChg chg="mod">
          <ac:chgData name="Luke Roach" userId="3c173453-1e89-4ab7-a897-c035ad6940d7" providerId="ADAL" clId="{168082F7-EE7C-453A-A83E-0CF67F010C79}" dt="2022-10-12T15:05:07.864" v="862" actId="6549"/>
          <ac:spMkLst>
            <pc:docMk/>
            <pc:sldMk cId="3622136852" sldId="282"/>
            <ac:spMk id="3" creationId="{2A398DBB-CB99-F179-19D9-FEA8B917FB0A}"/>
          </ac:spMkLst>
        </pc:spChg>
        <pc:spChg chg="add">
          <ac:chgData name="Luke Roach" userId="3c173453-1e89-4ab7-a897-c035ad6940d7" providerId="ADAL" clId="{168082F7-EE7C-453A-A83E-0CF67F010C79}" dt="2022-10-12T15:05:02.001" v="858" actId="26606"/>
          <ac:spMkLst>
            <pc:docMk/>
            <pc:sldMk cId="3622136852" sldId="282"/>
            <ac:spMk id="9" creationId="{201CC55D-ED54-4C5C-95E6-10947BD1103B}"/>
          </ac:spMkLst>
        </pc:spChg>
        <pc:spChg chg="add">
          <ac:chgData name="Luke Roach" userId="3c173453-1e89-4ab7-a897-c035ad6940d7" providerId="ADAL" clId="{168082F7-EE7C-453A-A83E-0CF67F010C79}" dt="2022-10-12T15:05:02.001" v="858" actId="26606"/>
          <ac:spMkLst>
            <pc:docMk/>
            <pc:sldMk cId="3622136852" sldId="282"/>
            <ac:spMk id="15" creationId="{3873B707-463F-40B0-8227-E8CC6C67EB25}"/>
          </ac:spMkLst>
        </pc:spChg>
        <pc:spChg chg="add">
          <ac:chgData name="Luke Roach" userId="3c173453-1e89-4ab7-a897-c035ad6940d7" providerId="ADAL" clId="{168082F7-EE7C-453A-A83E-0CF67F010C79}" dt="2022-10-12T15:05:02.001" v="858" actId="26606"/>
          <ac:spMkLst>
            <pc:docMk/>
            <pc:sldMk cId="3622136852" sldId="282"/>
            <ac:spMk id="17" creationId="{C13237C8-E62C-4F0D-A318-BD6FB6C2D138}"/>
          </ac:spMkLst>
        </pc:spChg>
        <pc:spChg chg="add">
          <ac:chgData name="Luke Roach" userId="3c173453-1e89-4ab7-a897-c035ad6940d7" providerId="ADAL" clId="{168082F7-EE7C-453A-A83E-0CF67F010C79}" dt="2022-10-12T15:05:02.001" v="858" actId="26606"/>
          <ac:spMkLst>
            <pc:docMk/>
            <pc:sldMk cId="3622136852" sldId="282"/>
            <ac:spMk id="19" creationId="{19C9EAEA-39D0-4B0E-A0EB-51E7B26740B1}"/>
          </ac:spMkLst>
        </pc:spChg>
        <pc:grpChg chg="add">
          <ac:chgData name="Luke Roach" userId="3c173453-1e89-4ab7-a897-c035ad6940d7" providerId="ADAL" clId="{168082F7-EE7C-453A-A83E-0CF67F010C79}" dt="2022-10-12T15:05:02.001" v="858" actId="26606"/>
          <ac:grpSpMkLst>
            <pc:docMk/>
            <pc:sldMk cId="3622136852" sldId="282"/>
            <ac:grpSpMk id="11" creationId="{1DE889C7-FAD6-4397-98E2-05D503484459}"/>
          </ac:grpSpMkLst>
        </pc:grpChg>
        <pc:picChg chg="add mod">
          <ac:chgData name="Luke Roach" userId="3c173453-1e89-4ab7-a897-c035ad6940d7" providerId="ADAL" clId="{168082F7-EE7C-453A-A83E-0CF67F010C79}" dt="2022-10-12T15:05:02.001" v="858" actId="26606"/>
          <ac:picMkLst>
            <pc:docMk/>
            <pc:sldMk cId="3622136852" sldId="282"/>
            <ac:picMk id="4" creationId="{C1A60177-03CB-DAC8-9518-A9CCE9576333}"/>
          </ac:picMkLst>
        </pc:picChg>
      </pc:sldChg>
      <pc:sldChg chg="addSp modSp new mod setBg">
        <pc:chgData name="Luke Roach" userId="3c173453-1e89-4ab7-a897-c035ad6940d7" providerId="ADAL" clId="{168082F7-EE7C-453A-A83E-0CF67F010C79}" dt="2022-10-12T15:06:35.539" v="883" actId="26606"/>
        <pc:sldMkLst>
          <pc:docMk/>
          <pc:sldMk cId="3470195356" sldId="283"/>
        </pc:sldMkLst>
        <pc:spChg chg="mod">
          <ac:chgData name="Luke Roach" userId="3c173453-1e89-4ab7-a897-c035ad6940d7" providerId="ADAL" clId="{168082F7-EE7C-453A-A83E-0CF67F010C79}" dt="2022-10-12T15:06:35.539" v="883" actId="26606"/>
          <ac:spMkLst>
            <pc:docMk/>
            <pc:sldMk cId="3470195356" sldId="283"/>
            <ac:spMk id="2" creationId="{3BA6A410-9DDC-98F8-C6D1-432803C8A486}"/>
          </ac:spMkLst>
        </pc:spChg>
        <pc:spChg chg="mod">
          <ac:chgData name="Luke Roach" userId="3c173453-1e89-4ab7-a897-c035ad6940d7" providerId="ADAL" clId="{168082F7-EE7C-453A-A83E-0CF67F010C79}" dt="2022-10-12T15:06:35.539" v="883" actId="26606"/>
          <ac:spMkLst>
            <pc:docMk/>
            <pc:sldMk cId="3470195356" sldId="283"/>
            <ac:spMk id="3" creationId="{1820D58A-338B-0595-811D-34DC81AB918B}"/>
          </ac:spMkLst>
        </pc:spChg>
        <pc:spChg chg="add">
          <ac:chgData name="Luke Roach" userId="3c173453-1e89-4ab7-a897-c035ad6940d7" providerId="ADAL" clId="{168082F7-EE7C-453A-A83E-0CF67F010C79}" dt="2022-10-12T15:06:35.539" v="883" actId="26606"/>
          <ac:spMkLst>
            <pc:docMk/>
            <pc:sldMk cId="3470195356" sldId="283"/>
            <ac:spMk id="10" creationId="{6ECA6DCB-B7E1-40A9-9524-540C6DA40B1B}"/>
          </ac:spMkLst>
        </pc:spChg>
        <pc:spChg chg="add">
          <ac:chgData name="Luke Roach" userId="3c173453-1e89-4ab7-a897-c035ad6940d7" providerId="ADAL" clId="{168082F7-EE7C-453A-A83E-0CF67F010C79}" dt="2022-10-12T15:06:35.539" v="883" actId="26606"/>
          <ac:spMkLst>
            <pc:docMk/>
            <pc:sldMk cId="3470195356" sldId="283"/>
            <ac:spMk id="16" creationId="{3873B707-463F-40B0-8227-E8CC6C67EB25}"/>
          </ac:spMkLst>
        </pc:spChg>
        <pc:spChg chg="add">
          <ac:chgData name="Luke Roach" userId="3c173453-1e89-4ab7-a897-c035ad6940d7" providerId="ADAL" clId="{168082F7-EE7C-453A-A83E-0CF67F010C79}" dt="2022-10-12T15:06:35.539" v="883" actId="26606"/>
          <ac:spMkLst>
            <pc:docMk/>
            <pc:sldMk cId="3470195356" sldId="283"/>
            <ac:spMk id="18" creationId="{C13237C8-E62C-4F0D-A318-BD6FB6C2D138}"/>
          </ac:spMkLst>
        </pc:spChg>
        <pc:spChg chg="add">
          <ac:chgData name="Luke Roach" userId="3c173453-1e89-4ab7-a897-c035ad6940d7" providerId="ADAL" clId="{168082F7-EE7C-453A-A83E-0CF67F010C79}" dt="2022-10-12T15:06:35.539" v="883" actId="26606"/>
          <ac:spMkLst>
            <pc:docMk/>
            <pc:sldMk cId="3470195356" sldId="283"/>
            <ac:spMk id="20" creationId="{19C9EAEA-39D0-4B0E-A0EB-51E7B26740B1}"/>
          </ac:spMkLst>
        </pc:spChg>
        <pc:spChg chg="add">
          <ac:chgData name="Luke Roach" userId="3c173453-1e89-4ab7-a897-c035ad6940d7" providerId="ADAL" clId="{168082F7-EE7C-453A-A83E-0CF67F010C79}" dt="2022-10-12T15:06:35.539" v="883" actId="26606"/>
          <ac:spMkLst>
            <pc:docMk/>
            <pc:sldMk cId="3470195356" sldId="283"/>
            <ac:spMk id="22" creationId="{8CB5D2D7-DF65-4E86-BFBA-FFB9B5ACEB64}"/>
          </ac:spMkLst>
        </pc:spChg>
        <pc:grpChg chg="add">
          <ac:chgData name="Luke Roach" userId="3c173453-1e89-4ab7-a897-c035ad6940d7" providerId="ADAL" clId="{168082F7-EE7C-453A-A83E-0CF67F010C79}" dt="2022-10-12T15:06:35.539" v="883" actId="26606"/>
          <ac:grpSpMkLst>
            <pc:docMk/>
            <pc:sldMk cId="3470195356" sldId="283"/>
            <ac:grpSpMk id="12" creationId="{1DE889C7-FAD6-4397-98E2-05D503484459}"/>
          </ac:grpSpMkLst>
        </pc:grpChg>
        <pc:picChg chg="add mod ord">
          <ac:chgData name="Luke Roach" userId="3c173453-1e89-4ab7-a897-c035ad6940d7" providerId="ADAL" clId="{168082F7-EE7C-453A-A83E-0CF67F010C79}" dt="2022-10-12T15:06:35.539" v="883" actId="26606"/>
          <ac:picMkLst>
            <pc:docMk/>
            <pc:sldMk cId="3470195356" sldId="283"/>
            <ac:picMk id="4" creationId="{C57547D0-A3BF-BEFF-EE1D-037408119CE6}"/>
          </ac:picMkLst>
        </pc:picChg>
        <pc:picChg chg="add mod">
          <ac:chgData name="Luke Roach" userId="3c173453-1e89-4ab7-a897-c035ad6940d7" providerId="ADAL" clId="{168082F7-EE7C-453A-A83E-0CF67F010C79}" dt="2022-10-12T15:06:35.539" v="883" actId="26606"/>
          <ac:picMkLst>
            <pc:docMk/>
            <pc:sldMk cId="3470195356" sldId="283"/>
            <ac:picMk id="5" creationId="{ABD90FDF-B294-6ABC-442C-9D17BB45A05A}"/>
          </ac:picMkLst>
        </pc:picChg>
      </pc:sldChg>
      <pc:sldChg chg="addSp modSp new mod setBg">
        <pc:chgData name="Luke Roach" userId="3c173453-1e89-4ab7-a897-c035ad6940d7" providerId="ADAL" clId="{168082F7-EE7C-453A-A83E-0CF67F010C79}" dt="2022-10-12T15:07:12.512" v="895" actId="26606"/>
        <pc:sldMkLst>
          <pc:docMk/>
          <pc:sldMk cId="2116752846" sldId="284"/>
        </pc:sldMkLst>
        <pc:spChg chg="mod">
          <ac:chgData name="Luke Roach" userId="3c173453-1e89-4ab7-a897-c035ad6940d7" providerId="ADAL" clId="{168082F7-EE7C-453A-A83E-0CF67F010C79}" dt="2022-10-12T15:07:12.512" v="895" actId="26606"/>
          <ac:spMkLst>
            <pc:docMk/>
            <pc:sldMk cId="2116752846" sldId="284"/>
            <ac:spMk id="2" creationId="{3DC95555-E48F-666F-464C-C766813DA973}"/>
          </ac:spMkLst>
        </pc:spChg>
        <pc:spChg chg="mod ord">
          <ac:chgData name="Luke Roach" userId="3c173453-1e89-4ab7-a897-c035ad6940d7" providerId="ADAL" clId="{168082F7-EE7C-453A-A83E-0CF67F010C79}" dt="2022-10-12T15:07:12.512" v="895" actId="26606"/>
          <ac:spMkLst>
            <pc:docMk/>
            <pc:sldMk cId="2116752846" sldId="284"/>
            <ac:spMk id="3" creationId="{8AD78FB1-6745-8CBA-922A-A3A76F6DAA65}"/>
          </ac:spMkLst>
        </pc:spChg>
        <pc:spChg chg="add">
          <ac:chgData name="Luke Roach" userId="3c173453-1e89-4ab7-a897-c035ad6940d7" providerId="ADAL" clId="{168082F7-EE7C-453A-A83E-0CF67F010C79}" dt="2022-10-12T15:07:12.512" v="895" actId="26606"/>
          <ac:spMkLst>
            <pc:docMk/>
            <pc:sldMk cId="2116752846" sldId="284"/>
            <ac:spMk id="9" creationId="{3756B343-807D-456E-AA26-80E96B75D13B}"/>
          </ac:spMkLst>
        </pc:spChg>
        <pc:spChg chg="add">
          <ac:chgData name="Luke Roach" userId="3c173453-1e89-4ab7-a897-c035ad6940d7" providerId="ADAL" clId="{168082F7-EE7C-453A-A83E-0CF67F010C79}" dt="2022-10-12T15:07:12.512" v="895" actId="26606"/>
          <ac:spMkLst>
            <pc:docMk/>
            <pc:sldMk cId="2116752846" sldId="284"/>
            <ac:spMk id="11" creationId="{08980754-6F4B-43C9-B9BE-127B6BED6586}"/>
          </ac:spMkLst>
        </pc:spChg>
        <pc:spChg chg="add">
          <ac:chgData name="Luke Roach" userId="3c173453-1e89-4ab7-a897-c035ad6940d7" providerId="ADAL" clId="{168082F7-EE7C-453A-A83E-0CF67F010C79}" dt="2022-10-12T15:07:12.512" v="895" actId="26606"/>
          <ac:spMkLst>
            <pc:docMk/>
            <pc:sldMk cId="2116752846" sldId="284"/>
            <ac:spMk id="13" creationId="{2C1BBA94-3F40-40AA-8BB9-E69E25E537C1}"/>
          </ac:spMkLst>
        </pc:spChg>
        <pc:spChg chg="add">
          <ac:chgData name="Luke Roach" userId="3c173453-1e89-4ab7-a897-c035ad6940d7" providerId="ADAL" clId="{168082F7-EE7C-453A-A83E-0CF67F010C79}" dt="2022-10-12T15:07:12.512" v="895" actId="26606"/>
          <ac:spMkLst>
            <pc:docMk/>
            <pc:sldMk cId="2116752846" sldId="284"/>
            <ac:spMk id="15" creationId="{169CC832-2974-4E8D-90ED-3E2941BA7336}"/>
          </ac:spMkLst>
        </pc:spChg>
        <pc:spChg chg="add">
          <ac:chgData name="Luke Roach" userId="3c173453-1e89-4ab7-a897-c035ad6940d7" providerId="ADAL" clId="{168082F7-EE7C-453A-A83E-0CF67F010C79}" dt="2022-10-12T15:07:12.512" v="895" actId="26606"/>
          <ac:spMkLst>
            <pc:docMk/>
            <pc:sldMk cId="2116752846" sldId="284"/>
            <ac:spMk id="17" creationId="{55222F96-971A-4F90-B841-6BAB416C7AC1}"/>
          </ac:spMkLst>
        </pc:spChg>
        <pc:picChg chg="add mod">
          <ac:chgData name="Luke Roach" userId="3c173453-1e89-4ab7-a897-c035ad6940d7" providerId="ADAL" clId="{168082F7-EE7C-453A-A83E-0CF67F010C79}" dt="2022-10-12T15:07:12.512" v="895" actId="26606"/>
          <ac:picMkLst>
            <pc:docMk/>
            <pc:sldMk cId="2116752846" sldId="284"/>
            <ac:picMk id="4" creationId="{66C9DC2E-CF66-F805-B078-E5CD86FA3F4A}"/>
          </ac:picMkLst>
        </pc:picChg>
      </pc:sldChg>
      <pc:sldChg chg="addSp modSp new mod setBg">
        <pc:chgData name="Luke Roach" userId="3c173453-1e89-4ab7-a897-c035ad6940d7" providerId="ADAL" clId="{168082F7-EE7C-453A-A83E-0CF67F010C79}" dt="2022-10-12T15:07:47.699" v="917" actId="26606"/>
        <pc:sldMkLst>
          <pc:docMk/>
          <pc:sldMk cId="2007709376" sldId="285"/>
        </pc:sldMkLst>
        <pc:spChg chg="mod">
          <ac:chgData name="Luke Roach" userId="3c173453-1e89-4ab7-a897-c035ad6940d7" providerId="ADAL" clId="{168082F7-EE7C-453A-A83E-0CF67F010C79}" dt="2022-10-12T15:07:47.699" v="917" actId="26606"/>
          <ac:spMkLst>
            <pc:docMk/>
            <pc:sldMk cId="2007709376" sldId="285"/>
            <ac:spMk id="2" creationId="{F2CAEC96-272A-5EB7-C997-CAFC8BF1DFF1}"/>
          </ac:spMkLst>
        </pc:spChg>
        <pc:spChg chg="mod">
          <ac:chgData name="Luke Roach" userId="3c173453-1e89-4ab7-a897-c035ad6940d7" providerId="ADAL" clId="{168082F7-EE7C-453A-A83E-0CF67F010C79}" dt="2022-10-12T15:07:47.699" v="917" actId="26606"/>
          <ac:spMkLst>
            <pc:docMk/>
            <pc:sldMk cId="2007709376" sldId="285"/>
            <ac:spMk id="3" creationId="{80D6E1CB-33C1-C732-2DA4-B632C4F99533}"/>
          </ac:spMkLst>
        </pc:spChg>
        <pc:spChg chg="add">
          <ac:chgData name="Luke Roach" userId="3c173453-1e89-4ab7-a897-c035ad6940d7" providerId="ADAL" clId="{168082F7-EE7C-453A-A83E-0CF67F010C79}" dt="2022-10-12T15:07:47.699" v="917" actId="26606"/>
          <ac:spMkLst>
            <pc:docMk/>
            <pc:sldMk cId="2007709376" sldId="285"/>
            <ac:spMk id="10" creationId="{6ECA6DCB-B7E1-40A9-9524-540C6DA40B1B}"/>
          </ac:spMkLst>
        </pc:spChg>
        <pc:spChg chg="add">
          <ac:chgData name="Luke Roach" userId="3c173453-1e89-4ab7-a897-c035ad6940d7" providerId="ADAL" clId="{168082F7-EE7C-453A-A83E-0CF67F010C79}" dt="2022-10-12T15:07:47.699" v="917" actId="26606"/>
          <ac:spMkLst>
            <pc:docMk/>
            <pc:sldMk cId="2007709376" sldId="285"/>
            <ac:spMk id="16" creationId="{3873B707-463F-40B0-8227-E8CC6C67EB25}"/>
          </ac:spMkLst>
        </pc:spChg>
        <pc:spChg chg="add">
          <ac:chgData name="Luke Roach" userId="3c173453-1e89-4ab7-a897-c035ad6940d7" providerId="ADAL" clId="{168082F7-EE7C-453A-A83E-0CF67F010C79}" dt="2022-10-12T15:07:47.699" v="917" actId="26606"/>
          <ac:spMkLst>
            <pc:docMk/>
            <pc:sldMk cId="2007709376" sldId="285"/>
            <ac:spMk id="18" creationId="{C13237C8-E62C-4F0D-A318-BD6FB6C2D138}"/>
          </ac:spMkLst>
        </pc:spChg>
        <pc:spChg chg="add">
          <ac:chgData name="Luke Roach" userId="3c173453-1e89-4ab7-a897-c035ad6940d7" providerId="ADAL" clId="{168082F7-EE7C-453A-A83E-0CF67F010C79}" dt="2022-10-12T15:07:47.699" v="917" actId="26606"/>
          <ac:spMkLst>
            <pc:docMk/>
            <pc:sldMk cId="2007709376" sldId="285"/>
            <ac:spMk id="20" creationId="{19C9EAEA-39D0-4B0E-A0EB-51E7B26740B1}"/>
          </ac:spMkLst>
        </pc:spChg>
        <pc:spChg chg="add">
          <ac:chgData name="Luke Roach" userId="3c173453-1e89-4ab7-a897-c035ad6940d7" providerId="ADAL" clId="{168082F7-EE7C-453A-A83E-0CF67F010C79}" dt="2022-10-12T15:07:47.699" v="917" actId="26606"/>
          <ac:spMkLst>
            <pc:docMk/>
            <pc:sldMk cId="2007709376" sldId="285"/>
            <ac:spMk id="22" creationId="{8CB5D2D7-DF65-4E86-BFBA-FFB9B5ACEB64}"/>
          </ac:spMkLst>
        </pc:spChg>
        <pc:grpChg chg="add">
          <ac:chgData name="Luke Roach" userId="3c173453-1e89-4ab7-a897-c035ad6940d7" providerId="ADAL" clId="{168082F7-EE7C-453A-A83E-0CF67F010C79}" dt="2022-10-12T15:07:47.699" v="917" actId="26606"/>
          <ac:grpSpMkLst>
            <pc:docMk/>
            <pc:sldMk cId="2007709376" sldId="285"/>
            <ac:grpSpMk id="12" creationId="{1DE889C7-FAD6-4397-98E2-05D503484459}"/>
          </ac:grpSpMkLst>
        </pc:grpChg>
        <pc:picChg chg="add mod">
          <ac:chgData name="Luke Roach" userId="3c173453-1e89-4ab7-a897-c035ad6940d7" providerId="ADAL" clId="{168082F7-EE7C-453A-A83E-0CF67F010C79}" dt="2022-10-12T15:07:47.699" v="917" actId="26606"/>
          <ac:picMkLst>
            <pc:docMk/>
            <pc:sldMk cId="2007709376" sldId="285"/>
            <ac:picMk id="4" creationId="{F7DE392D-BFA2-7731-AF7F-3CABC88D686C}"/>
          </ac:picMkLst>
        </pc:picChg>
        <pc:picChg chg="add mod">
          <ac:chgData name="Luke Roach" userId="3c173453-1e89-4ab7-a897-c035ad6940d7" providerId="ADAL" clId="{168082F7-EE7C-453A-A83E-0CF67F010C79}" dt="2022-10-12T15:07:47.699" v="917" actId="26606"/>
          <ac:picMkLst>
            <pc:docMk/>
            <pc:sldMk cId="2007709376" sldId="285"/>
            <ac:picMk id="5" creationId="{8A670237-9A0D-8E62-8092-A518F92F3DDF}"/>
          </ac:picMkLst>
        </pc:picChg>
      </pc:sldChg>
      <pc:sldChg chg="addSp delSp modSp new mod setBg">
        <pc:chgData name="Luke Roach" userId="3c173453-1e89-4ab7-a897-c035ad6940d7" providerId="ADAL" clId="{168082F7-EE7C-453A-A83E-0CF67F010C79}" dt="2022-10-12T15:18:16.915" v="922" actId="26606"/>
        <pc:sldMkLst>
          <pc:docMk/>
          <pc:sldMk cId="2713191886" sldId="286"/>
        </pc:sldMkLst>
        <pc:spChg chg="mod ord">
          <ac:chgData name="Luke Roach" userId="3c173453-1e89-4ab7-a897-c035ad6940d7" providerId="ADAL" clId="{168082F7-EE7C-453A-A83E-0CF67F010C79}" dt="2022-10-12T15:18:16.915" v="922" actId="26606"/>
          <ac:spMkLst>
            <pc:docMk/>
            <pc:sldMk cId="2713191886" sldId="286"/>
            <ac:spMk id="2" creationId="{36E6B41B-FB9F-DEE2-EC1A-0AF077653AFD}"/>
          </ac:spMkLst>
        </pc:spChg>
        <pc:spChg chg="del">
          <ac:chgData name="Luke Roach" userId="3c173453-1e89-4ab7-a897-c035ad6940d7" providerId="ADAL" clId="{168082F7-EE7C-453A-A83E-0CF67F010C79}" dt="2022-10-12T15:18:01.601" v="920"/>
          <ac:spMkLst>
            <pc:docMk/>
            <pc:sldMk cId="2713191886" sldId="286"/>
            <ac:spMk id="3" creationId="{29CDB9D0-C320-3757-C195-99AEFA55C91F}"/>
          </ac:spMkLst>
        </pc:spChg>
        <pc:spChg chg="add">
          <ac:chgData name="Luke Roach" userId="3c173453-1e89-4ab7-a897-c035ad6940d7" providerId="ADAL" clId="{168082F7-EE7C-453A-A83E-0CF67F010C79}" dt="2022-10-12T15:18:16.915" v="922" actId="26606"/>
          <ac:spMkLst>
            <pc:docMk/>
            <pc:sldMk cId="2713191886" sldId="286"/>
            <ac:spMk id="10" creationId="{A5711A0E-A428-4ED1-96CB-33D69FD842E4}"/>
          </ac:spMkLst>
        </pc:spChg>
        <pc:picChg chg="add mod">
          <ac:chgData name="Luke Roach" userId="3c173453-1e89-4ab7-a897-c035ad6940d7" providerId="ADAL" clId="{168082F7-EE7C-453A-A83E-0CF67F010C79}" dt="2022-10-12T15:18:16.915" v="922" actId="26606"/>
          <ac:picMkLst>
            <pc:docMk/>
            <pc:sldMk cId="2713191886" sldId="286"/>
            <ac:picMk id="4" creationId="{988194BE-BF0C-3BDF-67C5-DF88AE8DF8E2}"/>
          </ac:picMkLst>
        </pc:picChg>
        <pc:picChg chg="add mod">
          <ac:chgData name="Luke Roach" userId="3c173453-1e89-4ab7-a897-c035ad6940d7" providerId="ADAL" clId="{168082F7-EE7C-453A-A83E-0CF67F010C79}" dt="2022-10-12T15:18:16.915" v="922" actId="26606"/>
          <ac:picMkLst>
            <pc:docMk/>
            <pc:sldMk cId="2713191886" sldId="286"/>
            <ac:picMk id="5" creationId="{A7A4C517-FA61-9D85-7667-723D74E785B7}"/>
          </ac:picMkLst>
        </pc:picChg>
      </pc:sldChg>
      <pc:sldChg chg="addSp modSp new mod setBg">
        <pc:chgData name="Luke Roach" userId="3c173453-1e89-4ab7-a897-c035ad6940d7" providerId="ADAL" clId="{168082F7-EE7C-453A-A83E-0CF67F010C79}" dt="2022-10-12T15:18:47.861" v="941" actId="403"/>
        <pc:sldMkLst>
          <pc:docMk/>
          <pc:sldMk cId="1328546059" sldId="287"/>
        </pc:sldMkLst>
        <pc:spChg chg="mod">
          <ac:chgData name="Luke Roach" userId="3c173453-1e89-4ab7-a897-c035ad6940d7" providerId="ADAL" clId="{168082F7-EE7C-453A-A83E-0CF67F010C79}" dt="2022-10-12T15:18:38.489" v="933" actId="26606"/>
          <ac:spMkLst>
            <pc:docMk/>
            <pc:sldMk cId="1328546059" sldId="287"/>
            <ac:spMk id="2" creationId="{8C553812-1DC9-5F37-BFD8-7A779021F22F}"/>
          </ac:spMkLst>
        </pc:spChg>
        <pc:spChg chg="mod">
          <ac:chgData name="Luke Roach" userId="3c173453-1e89-4ab7-a897-c035ad6940d7" providerId="ADAL" clId="{168082F7-EE7C-453A-A83E-0CF67F010C79}" dt="2022-10-12T15:18:47.861" v="941" actId="403"/>
          <ac:spMkLst>
            <pc:docMk/>
            <pc:sldMk cId="1328546059" sldId="287"/>
            <ac:spMk id="3" creationId="{4B660DFD-D98D-AC46-B7DB-3110C1C01265}"/>
          </ac:spMkLst>
        </pc:spChg>
        <pc:spChg chg="add">
          <ac:chgData name="Luke Roach" userId="3c173453-1e89-4ab7-a897-c035ad6940d7" providerId="ADAL" clId="{168082F7-EE7C-453A-A83E-0CF67F010C79}" dt="2022-10-12T15:18:38.489" v="933" actId="26606"/>
          <ac:spMkLst>
            <pc:docMk/>
            <pc:sldMk cId="1328546059" sldId="287"/>
            <ac:spMk id="9" creationId="{201CC55D-ED54-4C5C-95E6-10947BD1103B}"/>
          </ac:spMkLst>
        </pc:spChg>
        <pc:spChg chg="add">
          <ac:chgData name="Luke Roach" userId="3c173453-1e89-4ab7-a897-c035ad6940d7" providerId="ADAL" clId="{168082F7-EE7C-453A-A83E-0CF67F010C79}" dt="2022-10-12T15:18:38.489" v="933" actId="26606"/>
          <ac:spMkLst>
            <pc:docMk/>
            <pc:sldMk cId="1328546059" sldId="287"/>
            <ac:spMk id="15" creationId="{3873B707-463F-40B0-8227-E8CC6C67EB25}"/>
          </ac:spMkLst>
        </pc:spChg>
        <pc:spChg chg="add">
          <ac:chgData name="Luke Roach" userId="3c173453-1e89-4ab7-a897-c035ad6940d7" providerId="ADAL" clId="{168082F7-EE7C-453A-A83E-0CF67F010C79}" dt="2022-10-12T15:18:38.489" v="933" actId="26606"/>
          <ac:spMkLst>
            <pc:docMk/>
            <pc:sldMk cId="1328546059" sldId="287"/>
            <ac:spMk id="17" creationId="{C13237C8-E62C-4F0D-A318-BD6FB6C2D138}"/>
          </ac:spMkLst>
        </pc:spChg>
        <pc:spChg chg="add">
          <ac:chgData name="Luke Roach" userId="3c173453-1e89-4ab7-a897-c035ad6940d7" providerId="ADAL" clId="{168082F7-EE7C-453A-A83E-0CF67F010C79}" dt="2022-10-12T15:18:38.489" v="933" actId="26606"/>
          <ac:spMkLst>
            <pc:docMk/>
            <pc:sldMk cId="1328546059" sldId="287"/>
            <ac:spMk id="19" creationId="{19C9EAEA-39D0-4B0E-A0EB-51E7B26740B1}"/>
          </ac:spMkLst>
        </pc:spChg>
        <pc:grpChg chg="add">
          <ac:chgData name="Luke Roach" userId="3c173453-1e89-4ab7-a897-c035ad6940d7" providerId="ADAL" clId="{168082F7-EE7C-453A-A83E-0CF67F010C79}" dt="2022-10-12T15:18:38.489" v="933" actId="26606"/>
          <ac:grpSpMkLst>
            <pc:docMk/>
            <pc:sldMk cId="1328546059" sldId="287"/>
            <ac:grpSpMk id="11" creationId="{1DE889C7-FAD6-4397-98E2-05D503484459}"/>
          </ac:grpSpMkLst>
        </pc:grpChg>
        <pc:picChg chg="add mod">
          <ac:chgData name="Luke Roach" userId="3c173453-1e89-4ab7-a897-c035ad6940d7" providerId="ADAL" clId="{168082F7-EE7C-453A-A83E-0CF67F010C79}" dt="2022-10-12T15:18:38.489" v="933" actId="26606"/>
          <ac:picMkLst>
            <pc:docMk/>
            <pc:sldMk cId="1328546059" sldId="287"/>
            <ac:picMk id="4" creationId="{EDF72899-6199-9AEF-66FB-0B92C0736D98}"/>
          </ac:picMkLst>
        </pc:picChg>
      </pc:sldChg>
      <pc:sldChg chg="addSp modSp new mod setBg">
        <pc:chgData name="Luke Roach" userId="3c173453-1e89-4ab7-a897-c035ad6940d7" providerId="ADAL" clId="{168082F7-EE7C-453A-A83E-0CF67F010C79}" dt="2022-10-12T15:20:43.229" v="970" actId="20577"/>
        <pc:sldMkLst>
          <pc:docMk/>
          <pc:sldMk cId="663742309" sldId="288"/>
        </pc:sldMkLst>
        <pc:spChg chg="mod">
          <ac:chgData name="Luke Roach" userId="3c173453-1e89-4ab7-a897-c035ad6940d7" providerId="ADAL" clId="{168082F7-EE7C-453A-A83E-0CF67F010C79}" dt="2022-10-12T15:20:27.150" v="953" actId="26606"/>
          <ac:spMkLst>
            <pc:docMk/>
            <pc:sldMk cId="663742309" sldId="288"/>
            <ac:spMk id="2" creationId="{E911B550-AA9D-550D-D198-589A8B381F53}"/>
          </ac:spMkLst>
        </pc:spChg>
        <pc:spChg chg="mod">
          <ac:chgData name="Luke Roach" userId="3c173453-1e89-4ab7-a897-c035ad6940d7" providerId="ADAL" clId="{168082F7-EE7C-453A-A83E-0CF67F010C79}" dt="2022-10-12T15:20:43.229" v="970" actId="20577"/>
          <ac:spMkLst>
            <pc:docMk/>
            <pc:sldMk cId="663742309" sldId="288"/>
            <ac:spMk id="3" creationId="{A7F13F9A-B654-792D-9E4B-FD5BF0FD6131}"/>
          </ac:spMkLst>
        </pc:spChg>
        <pc:spChg chg="add">
          <ac:chgData name="Luke Roach" userId="3c173453-1e89-4ab7-a897-c035ad6940d7" providerId="ADAL" clId="{168082F7-EE7C-453A-A83E-0CF67F010C79}" dt="2022-10-12T15:20:27.150" v="953" actId="26606"/>
          <ac:spMkLst>
            <pc:docMk/>
            <pc:sldMk cId="663742309" sldId="288"/>
            <ac:spMk id="12" creationId="{9AB13476-CE21-4746-B044-FD491AC8416F}"/>
          </ac:spMkLst>
        </pc:spChg>
        <pc:spChg chg="add">
          <ac:chgData name="Luke Roach" userId="3c173453-1e89-4ab7-a897-c035ad6940d7" providerId="ADAL" clId="{168082F7-EE7C-453A-A83E-0CF67F010C79}" dt="2022-10-12T15:20:27.150" v="953" actId="26606"/>
          <ac:spMkLst>
            <pc:docMk/>
            <pc:sldMk cId="663742309" sldId="288"/>
            <ac:spMk id="14" creationId="{3FCFB1DE-0B7E-48CC-BA90-B2AB0889F9D6}"/>
          </ac:spMkLst>
        </pc:spChg>
        <pc:picChg chg="add mod">
          <ac:chgData name="Luke Roach" userId="3c173453-1e89-4ab7-a897-c035ad6940d7" providerId="ADAL" clId="{168082F7-EE7C-453A-A83E-0CF67F010C79}" dt="2022-10-12T15:20:37.694" v="959"/>
          <ac:picMkLst>
            <pc:docMk/>
            <pc:sldMk cId="663742309" sldId="288"/>
            <ac:picMk id="4" creationId="{45809D5B-820E-7901-C6A0-51EA14B4A6B8}"/>
          </ac:picMkLst>
        </pc:picChg>
        <pc:picChg chg="add mod ord">
          <ac:chgData name="Luke Roach" userId="3c173453-1e89-4ab7-a897-c035ad6940d7" providerId="ADAL" clId="{168082F7-EE7C-453A-A83E-0CF67F010C79}" dt="2022-10-12T15:20:27.150" v="953" actId="26606"/>
          <ac:picMkLst>
            <pc:docMk/>
            <pc:sldMk cId="663742309" sldId="288"/>
            <ac:picMk id="5" creationId="{9F30A960-A659-DCDF-70B9-A29D3B6A3715}"/>
          </ac:picMkLst>
        </pc:picChg>
        <pc:picChg chg="add mod">
          <ac:chgData name="Luke Roach" userId="3c173453-1e89-4ab7-a897-c035ad6940d7" providerId="ADAL" clId="{168082F7-EE7C-453A-A83E-0CF67F010C79}" dt="2022-10-12T15:20:37.694" v="959"/>
          <ac:picMkLst>
            <pc:docMk/>
            <pc:sldMk cId="663742309" sldId="288"/>
            <ac:picMk id="6" creationId="{B36FB70E-2B8D-326A-B627-FE450EB3ABCF}"/>
          </ac:picMkLst>
        </pc:picChg>
        <pc:picChg chg="add mod">
          <ac:chgData name="Luke Roach" userId="3c173453-1e89-4ab7-a897-c035ad6940d7" providerId="ADAL" clId="{168082F7-EE7C-453A-A83E-0CF67F010C79}" dt="2022-10-12T15:20:27.150" v="953" actId="26606"/>
          <ac:picMkLst>
            <pc:docMk/>
            <pc:sldMk cId="663742309" sldId="288"/>
            <ac:picMk id="7" creationId="{618EA29F-0BF1-F451-6EC2-851537511E7A}"/>
          </ac:picMkLst>
        </pc:picChg>
      </pc:sldChg>
      <pc:sldChg chg="addSp modSp new mod setBg">
        <pc:chgData name="Luke Roach" userId="3c173453-1e89-4ab7-a897-c035ad6940d7" providerId="ADAL" clId="{168082F7-EE7C-453A-A83E-0CF67F010C79}" dt="2022-10-12T15:21:18.243" v="984" actId="26606"/>
        <pc:sldMkLst>
          <pc:docMk/>
          <pc:sldMk cId="194178135" sldId="289"/>
        </pc:sldMkLst>
        <pc:spChg chg="mod">
          <ac:chgData name="Luke Roach" userId="3c173453-1e89-4ab7-a897-c035ad6940d7" providerId="ADAL" clId="{168082F7-EE7C-453A-A83E-0CF67F010C79}" dt="2022-10-12T15:21:18.243" v="984" actId="26606"/>
          <ac:spMkLst>
            <pc:docMk/>
            <pc:sldMk cId="194178135" sldId="289"/>
            <ac:spMk id="2" creationId="{F677C537-5882-91F5-BF1F-3CDDB6EA78A8}"/>
          </ac:spMkLst>
        </pc:spChg>
        <pc:spChg chg="mod">
          <ac:chgData name="Luke Roach" userId="3c173453-1e89-4ab7-a897-c035ad6940d7" providerId="ADAL" clId="{168082F7-EE7C-453A-A83E-0CF67F010C79}" dt="2022-10-12T15:21:18.243" v="984" actId="26606"/>
          <ac:spMkLst>
            <pc:docMk/>
            <pc:sldMk cId="194178135" sldId="289"/>
            <ac:spMk id="3" creationId="{6046FA79-AA89-A8A4-0A96-FB0EEA160D35}"/>
          </ac:spMkLst>
        </pc:spChg>
        <pc:spChg chg="add">
          <ac:chgData name="Luke Roach" userId="3c173453-1e89-4ab7-a897-c035ad6940d7" providerId="ADAL" clId="{168082F7-EE7C-453A-A83E-0CF67F010C79}" dt="2022-10-12T15:21:18.243" v="984" actId="26606"/>
          <ac:spMkLst>
            <pc:docMk/>
            <pc:sldMk cId="194178135" sldId="289"/>
            <ac:spMk id="9" creationId="{201CC55D-ED54-4C5C-95E6-10947BD1103B}"/>
          </ac:spMkLst>
        </pc:spChg>
        <pc:spChg chg="add">
          <ac:chgData name="Luke Roach" userId="3c173453-1e89-4ab7-a897-c035ad6940d7" providerId="ADAL" clId="{168082F7-EE7C-453A-A83E-0CF67F010C79}" dt="2022-10-12T15:21:18.243" v="984" actId="26606"/>
          <ac:spMkLst>
            <pc:docMk/>
            <pc:sldMk cId="194178135" sldId="289"/>
            <ac:spMk id="15" creationId="{3873B707-463F-40B0-8227-E8CC6C67EB25}"/>
          </ac:spMkLst>
        </pc:spChg>
        <pc:spChg chg="add">
          <ac:chgData name="Luke Roach" userId="3c173453-1e89-4ab7-a897-c035ad6940d7" providerId="ADAL" clId="{168082F7-EE7C-453A-A83E-0CF67F010C79}" dt="2022-10-12T15:21:18.243" v="984" actId="26606"/>
          <ac:spMkLst>
            <pc:docMk/>
            <pc:sldMk cId="194178135" sldId="289"/>
            <ac:spMk id="17" creationId="{C13237C8-E62C-4F0D-A318-BD6FB6C2D138}"/>
          </ac:spMkLst>
        </pc:spChg>
        <pc:spChg chg="add">
          <ac:chgData name="Luke Roach" userId="3c173453-1e89-4ab7-a897-c035ad6940d7" providerId="ADAL" clId="{168082F7-EE7C-453A-A83E-0CF67F010C79}" dt="2022-10-12T15:21:18.243" v="984" actId="26606"/>
          <ac:spMkLst>
            <pc:docMk/>
            <pc:sldMk cId="194178135" sldId="289"/>
            <ac:spMk id="19" creationId="{19C9EAEA-39D0-4B0E-A0EB-51E7B26740B1}"/>
          </ac:spMkLst>
        </pc:spChg>
        <pc:grpChg chg="add">
          <ac:chgData name="Luke Roach" userId="3c173453-1e89-4ab7-a897-c035ad6940d7" providerId="ADAL" clId="{168082F7-EE7C-453A-A83E-0CF67F010C79}" dt="2022-10-12T15:21:18.243" v="984" actId="26606"/>
          <ac:grpSpMkLst>
            <pc:docMk/>
            <pc:sldMk cId="194178135" sldId="289"/>
            <ac:grpSpMk id="11" creationId="{1DE889C7-FAD6-4397-98E2-05D503484459}"/>
          </ac:grpSpMkLst>
        </pc:grpChg>
        <pc:picChg chg="add mod">
          <ac:chgData name="Luke Roach" userId="3c173453-1e89-4ab7-a897-c035ad6940d7" providerId="ADAL" clId="{168082F7-EE7C-453A-A83E-0CF67F010C79}" dt="2022-10-12T15:21:18.243" v="984" actId="26606"/>
          <ac:picMkLst>
            <pc:docMk/>
            <pc:sldMk cId="194178135" sldId="289"/>
            <ac:picMk id="4" creationId="{3257A704-03AB-9A1E-B425-236F41C57EE5}"/>
          </ac:picMkLst>
        </pc:picChg>
      </pc:sldChg>
      <pc:sldChg chg="addSp delSp modSp new mod setBg">
        <pc:chgData name="Luke Roach" userId="3c173453-1e89-4ab7-a897-c035ad6940d7" providerId="ADAL" clId="{168082F7-EE7C-453A-A83E-0CF67F010C79}" dt="2022-10-12T15:21:59.678" v="1014" actId="403"/>
        <pc:sldMkLst>
          <pc:docMk/>
          <pc:sldMk cId="93572295" sldId="290"/>
        </pc:sldMkLst>
        <pc:spChg chg="mod">
          <ac:chgData name="Luke Roach" userId="3c173453-1e89-4ab7-a897-c035ad6940d7" providerId="ADAL" clId="{168082F7-EE7C-453A-A83E-0CF67F010C79}" dt="2022-10-12T15:21:56.428" v="1012" actId="26606"/>
          <ac:spMkLst>
            <pc:docMk/>
            <pc:sldMk cId="93572295" sldId="290"/>
            <ac:spMk id="2" creationId="{5AF739EA-49EC-A97E-6C3F-CE18E0DA0ABE}"/>
          </ac:spMkLst>
        </pc:spChg>
        <pc:spChg chg="mod">
          <ac:chgData name="Luke Roach" userId="3c173453-1e89-4ab7-a897-c035ad6940d7" providerId="ADAL" clId="{168082F7-EE7C-453A-A83E-0CF67F010C79}" dt="2022-10-12T15:21:59.678" v="1014" actId="403"/>
          <ac:spMkLst>
            <pc:docMk/>
            <pc:sldMk cId="93572295" sldId="290"/>
            <ac:spMk id="3" creationId="{CC8BC4BF-345F-E722-4F8C-A82633CA88B3}"/>
          </ac:spMkLst>
        </pc:spChg>
        <pc:spChg chg="add del">
          <ac:chgData name="Luke Roach" userId="3c173453-1e89-4ab7-a897-c035ad6940d7" providerId="ADAL" clId="{168082F7-EE7C-453A-A83E-0CF67F010C79}" dt="2022-10-12T15:21:56.410" v="1011" actId="26606"/>
          <ac:spMkLst>
            <pc:docMk/>
            <pc:sldMk cId="93572295" sldId="290"/>
            <ac:spMk id="9" creationId="{201CC55D-ED54-4C5C-95E6-10947BD1103B}"/>
          </ac:spMkLst>
        </pc:spChg>
        <pc:spChg chg="add del">
          <ac:chgData name="Luke Roach" userId="3c173453-1e89-4ab7-a897-c035ad6940d7" providerId="ADAL" clId="{168082F7-EE7C-453A-A83E-0CF67F010C79}" dt="2022-10-12T15:21:56.410" v="1011" actId="26606"/>
          <ac:spMkLst>
            <pc:docMk/>
            <pc:sldMk cId="93572295" sldId="290"/>
            <ac:spMk id="15" creationId="{3873B707-463F-40B0-8227-E8CC6C67EB25}"/>
          </ac:spMkLst>
        </pc:spChg>
        <pc:spChg chg="add del">
          <ac:chgData name="Luke Roach" userId="3c173453-1e89-4ab7-a897-c035ad6940d7" providerId="ADAL" clId="{168082F7-EE7C-453A-A83E-0CF67F010C79}" dt="2022-10-12T15:21:56.410" v="1011" actId="26606"/>
          <ac:spMkLst>
            <pc:docMk/>
            <pc:sldMk cId="93572295" sldId="290"/>
            <ac:spMk id="17" creationId="{C13237C8-E62C-4F0D-A318-BD6FB6C2D138}"/>
          </ac:spMkLst>
        </pc:spChg>
        <pc:spChg chg="add del">
          <ac:chgData name="Luke Roach" userId="3c173453-1e89-4ab7-a897-c035ad6940d7" providerId="ADAL" clId="{168082F7-EE7C-453A-A83E-0CF67F010C79}" dt="2022-10-12T15:21:56.410" v="1011" actId="26606"/>
          <ac:spMkLst>
            <pc:docMk/>
            <pc:sldMk cId="93572295" sldId="290"/>
            <ac:spMk id="19" creationId="{19C9EAEA-39D0-4B0E-A0EB-51E7B26740B1}"/>
          </ac:spMkLst>
        </pc:spChg>
        <pc:spChg chg="add">
          <ac:chgData name="Luke Roach" userId="3c173453-1e89-4ab7-a897-c035ad6940d7" providerId="ADAL" clId="{168082F7-EE7C-453A-A83E-0CF67F010C79}" dt="2022-10-12T15:21:56.428" v="1012" actId="26606"/>
          <ac:spMkLst>
            <pc:docMk/>
            <pc:sldMk cId="93572295" sldId="290"/>
            <ac:spMk id="21" creationId="{DBC6133C-0615-4CE4-9132-37E609A9BDFA}"/>
          </ac:spMkLst>
        </pc:spChg>
        <pc:spChg chg="add">
          <ac:chgData name="Luke Roach" userId="3c173453-1e89-4ab7-a897-c035ad6940d7" providerId="ADAL" clId="{168082F7-EE7C-453A-A83E-0CF67F010C79}" dt="2022-10-12T15:21:56.428" v="1012" actId="26606"/>
          <ac:spMkLst>
            <pc:docMk/>
            <pc:sldMk cId="93572295" sldId="290"/>
            <ac:spMk id="22" creationId="{169CC832-2974-4E8D-90ED-3E2941BA7336}"/>
          </ac:spMkLst>
        </pc:spChg>
        <pc:spChg chg="add">
          <ac:chgData name="Luke Roach" userId="3c173453-1e89-4ab7-a897-c035ad6940d7" providerId="ADAL" clId="{168082F7-EE7C-453A-A83E-0CF67F010C79}" dt="2022-10-12T15:21:56.428" v="1012" actId="26606"/>
          <ac:spMkLst>
            <pc:docMk/>
            <pc:sldMk cId="93572295" sldId="290"/>
            <ac:spMk id="23" creationId="{55222F96-971A-4F90-B841-6BAB416C7AC1}"/>
          </ac:spMkLst>
        </pc:spChg>
        <pc:spChg chg="add">
          <ac:chgData name="Luke Roach" userId="3c173453-1e89-4ab7-a897-c035ad6940d7" providerId="ADAL" clId="{168082F7-EE7C-453A-A83E-0CF67F010C79}" dt="2022-10-12T15:21:56.428" v="1012" actId="26606"/>
          <ac:spMkLst>
            <pc:docMk/>
            <pc:sldMk cId="93572295" sldId="290"/>
            <ac:spMk id="24" creationId="{08980754-6F4B-43C9-B9BE-127B6BED6586}"/>
          </ac:spMkLst>
        </pc:spChg>
        <pc:spChg chg="add">
          <ac:chgData name="Luke Roach" userId="3c173453-1e89-4ab7-a897-c035ad6940d7" providerId="ADAL" clId="{168082F7-EE7C-453A-A83E-0CF67F010C79}" dt="2022-10-12T15:21:56.428" v="1012" actId="26606"/>
          <ac:spMkLst>
            <pc:docMk/>
            <pc:sldMk cId="93572295" sldId="290"/>
            <ac:spMk id="25" creationId="{2C1BBA94-3F40-40AA-8BB9-E69E25E537C1}"/>
          </ac:spMkLst>
        </pc:spChg>
        <pc:grpChg chg="add del">
          <ac:chgData name="Luke Roach" userId="3c173453-1e89-4ab7-a897-c035ad6940d7" providerId="ADAL" clId="{168082F7-EE7C-453A-A83E-0CF67F010C79}" dt="2022-10-12T15:21:56.410" v="1011" actId="26606"/>
          <ac:grpSpMkLst>
            <pc:docMk/>
            <pc:sldMk cId="93572295" sldId="290"/>
            <ac:grpSpMk id="11" creationId="{1DE889C7-FAD6-4397-98E2-05D503484459}"/>
          </ac:grpSpMkLst>
        </pc:grpChg>
        <pc:picChg chg="add mod">
          <ac:chgData name="Luke Roach" userId="3c173453-1e89-4ab7-a897-c035ad6940d7" providerId="ADAL" clId="{168082F7-EE7C-453A-A83E-0CF67F010C79}" dt="2022-10-12T15:21:56.428" v="1012" actId="26606"/>
          <ac:picMkLst>
            <pc:docMk/>
            <pc:sldMk cId="93572295" sldId="290"/>
            <ac:picMk id="4" creationId="{9F6E32F4-770D-BB92-748A-FF6988F8B46A}"/>
          </ac:picMkLst>
        </pc:picChg>
      </pc:sldChg>
      <pc:sldChg chg="addSp modSp new mod setBg">
        <pc:chgData name="Luke Roach" userId="3c173453-1e89-4ab7-a897-c035ad6940d7" providerId="ADAL" clId="{168082F7-EE7C-453A-A83E-0CF67F010C79}" dt="2022-10-12T15:24:05.587" v="1028" actId="26606"/>
        <pc:sldMkLst>
          <pc:docMk/>
          <pc:sldMk cId="3030394793" sldId="291"/>
        </pc:sldMkLst>
        <pc:spChg chg="mod">
          <ac:chgData name="Luke Roach" userId="3c173453-1e89-4ab7-a897-c035ad6940d7" providerId="ADAL" clId="{168082F7-EE7C-453A-A83E-0CF67F010C79}" dt="2022-10-12T15:24:05.587" v="1028" actId="26606"/>
          <ac:spMkLst>
            <pc:docMk/>
            <pc:sldMk cId="3030394793" sldId="291"/>
            <ac:spMk id="2" creationId="{4B75994D-A863-11A4-EBFB-6B3DCAE8343A}"/>
          </ac:spMkLst>
        </pc:spChg>
        <pc:spChg chg="mod">
          <ac:chgData name="Luke Roach" userId="3c173453-1e89-4ab7-a897-c035ad6940d7" providerId="ADAL" clId="{168082F7-EE7C-453A-A83E-0CF67F010C79}" dt="2022-10-12T15:24:05.587" v="1028" actId="26606"/>
          <ac:spMkLst>
            <pc:docMk/>
            <pc:sldMk cId="3030394793" sldId="291"/>
            <ac:spMk id="3" creationId="{15C2A365-1D11-74B5-F721-D78BAB7BAA9B}"/>
          </ac:spMkLst>
        </pc:spChg>
        <pc:spChg chg="add">
          <ac:chgData name="Luke Roach" userId="3c173453-1e89-4ab7-a897-c035ad6940d7" providerId="ADAL" clId="{168082F7-EE7C-453A-A83E-0CF67F010C79}" dt="2022-10-12T15:24:05.587" v="1028" actId="26606"/>
          <ac:spMkLst>
            <pc:docMk/>
            <pc:sldMk cId="3030394793" sldId="291"/>
            <ac:spMk id="8" creationId="{B6CDA21F-E7AF-4C75-8395-33F58D5B0E45}"/>
          </ac:spMkLst>
        </pc:spChg>
        <pc:spChg chg="add">
          <ac:chgData name="Luke Roach" userId="3c173453-1e89-4ab7-a897-c035ad6940d7" providerId="ADAL" clId="{168082F7-EE7C-453A-A83E-0CF67F010C79}" dt="2022-10-12T15:24:05.587" v="1028" actId="26606"/>
          <ac:spMkLst>
            <pc:docMk/>
            <pc:sldMk cId="3030394793" sldId="291"/>
            <ac:spMk id="15" creationId="{D5B0017B-2ECA-49AF-B397-DC140825DF8D}"/>
          </ac:spMkLst>
        </pc:spChg>
        <pc:grpChg chg="add">
          <ac:chgData name="Luke Roach" userId="3c173453-1e89-4ab7-a897-c035ad6940d7" providerId="ADAL" clId="{168082F7-EE7C-453A-A83E-0CF67F010C79}" dt="2022-10-12T15:24:05.587" v="1028" actId="26606"/>
          <ac:grpSpMkLst>
            <pc:docMk/>
            <pc:sldMk cId="3030394793" sldId="291"/>
            <ac:grpSpMk id="10" creationId="{AE1C45F0-260A-458C-96ED-C1F6D2151219}"/>
          </ac:grpSpMkLst>
        </pc:grpChg>
        <pc:cxnChg chg="add">
          <ac:chgData name="Luke Roach" userId="3c173453-1e89-4ab7-a897-c035ad6940d7" providerId="ADAL" clId="{168082F7-EE7C-453A-A83E-0CF67F010C79}" dt="2022-10-12T15:24:05.587" v="1028" actId="26606"/>
          <ac:cxnSpMkLst>
            <pc:docMk/>
            <pc:sldMk cId="3030394793" sldId="291"/>
            <ac:cxnSpMk id="17" creationId="{6CF1BAF6-AD41-4082-B212-8A1F9A2E8779}"/>
          </ac:cxnSpMkLst>
        </pc:cxnChg>
      </pc:sldChg>
      <pc:sldChg chg="modSp add mod">
        <pc:chgData name="Luke Roach" userId="3c173453-1e89-4ab7-a897-c035ad6940d7" providerId="ADAL" clId="{168082F7-EE7C-453A-A83E-0CF67F010C79}" dt="2022-10-12T15:24:21.060" v="1035" actId="20577"/>
        <pc:sldMkLst>
          <pc:docMk/>
          <pc:sldMk cId="4255690008" sldId="292"/>
        </pc:sldMkLst>
        <pc:spChg chg="mod">
          <ac:chgData name="Luke Roach" userId="3c173453-1e89-4ab7-a897-c035ad6940d7" providerId="ADAL" clId="{168082F7-EE7C-453A-A83E-0CF67F010C79}" dt="2022-10-12T15:24:21.060" v="1035" actId="20577"/>
          <ac:spMkLst>
            <pc:docMk/>
            <pc:sldMk cId="4255690008" sldId="292"/>
            <ac:spMk id="3" creationId="{15C2A365-1D11-74B5-F721-D78BAB7BAA9B}"/>
          </ac:spMkLst>
        </pc:spChg>
      </pc:sldChg>
      <pc:sldChg chg="modSp add mod">
        <pc:chgData name="Luke Roach" userId="3c173453-1e89-4ab7-a897-c035ad6940d7" providerId="ADAL" clId="{168082F7-EE7C-453A-A83E-0CF67F010C79}" dt="2022-10-12T15:24:46.111" v="1042" actId="20577"/>
        <pc:sldMkLst>
          <pc:docMk/>
          <pc:sldMk cId="499191346" sldId="293"/>
        </pc:sldMkLst>
        <pc:spChg chg="mod">
          <ac:chgData name="Luke Roach" userId="3c173453-1e89-4ab7-a897-c035ad6940d7" providerId="ADAL" clId="{168082F7-EE7C-453A-A83E-0CF67F010C79}" dt="2022-10-12T15:24:46.111" v="1042" actId="20577"/>
          <ac:spMkLst>
            <pc:docMk/>
            <pc:sldMk cId="499191346" sldId="293"/>
            <ac:spMk id="3" creationId="{15C2A365-1D11-74B5-F721-D78BAB7BAA9B}"/>
          </ac:spMkLst>
        </pc:spChg>
      </pc:sldChg>
      <pc:sldChg chg="new del">
        <pc:chgData name="Luke Roach" userId="3c173453-1e89-4ab7-a897-c035ad6940d7" providerId="ADAL" clId="{168082F7-EE7C-453A-A83E-0CF67F010C79}" dt="2022-10-12T15:24:36.238" v="1037" actId="47"/>
        <pc:sldMkLst>
          <pc:docMk/>
          <pc:sldMk cId="3555409914" sldId="293"/>
        </pc:sldMkLst>
      </pc:sldChg>
      <pc:sldChg chg="new del">
        <pc:chgData name="Luke Roach" userId="3c173453-1e89-4ab7-a897-c035ad6940d7" providerId="ADAL" clId="{168082F7-EE7C-453A-A83E-0CF67F010C79}" dt="2022-10-12T15:24:55.866" v="1044" actId="47"/>
        <pc:sldMkLst>
          <pc:docMk/>
          <pc:sldMk cId="1936059484" sldId="294"/>
        </pc:sldMkLst>
      </pc:sldChg>
      <pc:sldChg chg="modSp add mod">
        <pc:chgData name="Luke Roach" userId="3c173453-1e89-4ab7-a897-c035ad6940d7" providerId="ADAL" clId="{168082F7-EE7C-453A-A83E-0CF67F010C79}" dt="2022-10-12T15:25:02.631" v="1049" actId="20577"/>
        <pc:sldMkLst>
          <pc:docMk/>
          <pc:sldMk cId="4124313879" sldId="294"/>
        </pc:sldMkLst>
        <pc:spChg chg="mod">
          <ac:chgData name="Luke Roach" userId="3c173453-1e89-4ab7-a897-c035ad6940d7" providerId="ADAL" clId="{168082F7-EE7C-453A-A83E-0CF67F010C79}" dt="2022-10-12T15:25:02.631" v="1049" actId="20577"/>
          <ac:spMkLst>
            <pc:docMk/>
            <pc:sldMk cId="4124313879" sldId="294"/>
            <ac:spMk id="3" creationId="{15C2A365-1D11-74B5-F721-D78BAB7BAA9B}"/>
          </ac:spMkLst>
        </pc:spChg>
      </pc:sldChg>
      <pc:sldChg chg="addSp modSp new mod setBg">
        <pc:chgData name="Luke Roach" userId="3c173453-1e89-4ab7-a897-c035ad6940d7" providerId="ADAL" clId="{168082F7-EE7C-453A-A83E-0CF67F010C79}" dt="2022-10-12T15:26:06.695" v="1056" actId="26606"/>
        <pc:sldMkLst>
          <pc:docMk/>
          <pc:sldMk cId="1095788788" sldId="295"/>
        </pc:sldMkLst>
        <pc:spChg chg="mod">
          <ac:chgData name="Luke Roach" userId="3c173453-1e89-4ab7-a897-c035ad6940d7" providerId="ADAL" clId="{168082F7-EE7C-453A-A83E-0CF67F010C79}" dt="2022-10-12T15:26:06.695" v="1056" actId="26606"/>
          <ac:spMkLst>
            <pc:docMk/>
            <pc:sldMk cId="1095788788" sldId="295"/>
            <ac:spMk id="2" creationId="{3BF82900-8466-2A48-745A-5F6CC6420C33}"/>
          </ac:spMkLst>
        </pc:spChg>
        <pc:spChg chg="mod">
          <ac:chgData name="Luke Roach" userId="3c173453-1e89-4ab7-a897-c035ad6940d7" providerId="ADAL" clId="{168082F7-EE7C-453A-A83E-0CF67F010C79}" dt="2022-10-12T15:26:06.695" v="1056" actId="26606"/>
          <ac:spMkLst>
            <pc:docMk/>
            <pc:sldMk cId="1095788788" sldId="295"/>
            <ac:spMk id="3" creationId="{D17D4C56-D9E2-D3FC-8C9D-C2FC366E28DC}"/>
          </ac:spMkLst>
        </pc:spChg>
        <pc:spChg chg="add">
          <ac:chgData name="Luke Roach" userId="3c173453-1e89-4ab7-a897-c035ad6940d7" providerId="ADAL" clId="{168082F7-EE7C-453A-A83E-0CF67F010C79}" dt="2022-10-12T15:26:06.695" v="1056" actId="26606"/>
          <ac:spMkLst>
            <pc:docMk/>
            <pc:sldMk cId="1095788788" sldId="295"/>
            <ac:spMk id="9" creationId="{201CC55D-ED54-4C5C-95E6-10947BD1103B}"/>
          </ac:spMkLst>
        </pc:spChg>
        <pc:spChg chg="add">
          <ac:chgData name="Luke Roach" userId="3c173453-1e89-4ab7-a897-c035ad6940d7" providerId="ADAL" clId="{168082F7-EE7C-453A-A83E-0CF67F010C79}" dt="2022-10-12T15:26:06.695" v="1056" actId="26606"/>
          <ac:spMkLst>
            <pc:docMk/>
            <pc:sldMk cId="1095788788" sldId="295"/>
            <ac:spMk id="15" creationId="{3873B707-463F-40B0-8227-E8CC6C67EB25}"/>
          </ac:spMkLst>
        </pc:spChg>
        <pc:spChg chg="add">
          <ac:chgData name="Luke Roach" userId="3c173453-1e89-4ab7-a897-c035ad6940d7" providerId="ADAL" clId="{168082F7-EE7C-453A-A83E-0CF67F010C79}" dt="2022-10-12T15:26:06.695" v="1056" actId="26606"/>
          <ac:spMkLst>
            <pc:docMk/>
            <pc:sldMk cId="1095788788" sldId="295"/>
            <ac:spMk id="17" creationId="{C13237C8-E62C-4F0D-A318-BD6FB6C2D138}"/>
          </ac:spMkLst>
        </pc:spChg>
        <pc:spChg chg="add">
          <ac:chgData name="Luke Roach" userId="3c173453-1e89-4ab7-a897-c035ad6940d7" providerId="ADAL" clId="{168082F7-EE7C-453A-A83E-0CF67F010C79}" dt="2022-10-12T15:26:06.695" v="1056" actId="26606"/>
          <ac:spMkLst>
            <pc:docMk/>
            <pc:sldMk cId="1095788788" sldId="295"/>
            <ac:spMk id="19" creationId="{19C9EAEA-39D0-4B0E-A0EB-51E7B26740B1}"/>
          </ac:spMkLst>
        </pc:spChg>
        <pc:grpChg chg="add">
          <ac:chgData name="Luke Roach" userId="3c173453-1e89-4ab7-a897-c035ad6940d7" providerId="ADAL" clId="{168082F7-EE7C-453A-A83E-0CF67F010C79}" dt="2022-10-12T15:26:06.695" v="1056" actId="26606"/>
          <ac:grpSpMkLst>
            <pc:docMk/>
            <pc:sldMk cId="1095788788" sldId="295"/>
            <ac:grpSpMk id="11" creationId="{1DE889C7-FAD6-4397-98E2-05D503484459}"/>
          </ac:grpSpMkLst>
        </pc:grpChg>
        <pc:picChg chg="add mod">
          <ac:chgData name="Luke Roach" userId="3c173453-1e89-4ab7-a897-c035ad6940d7" providerId="ADAL" clId="{168082F7-EE7C-453A-A83E-0CF67F010C79}" dt="2022-10-12T15:26:06.695" v="1056" actId="26606"/>
          <ac:picMkLst>
            <pc:docMk/>
            <pc:sldMk cId="1095788788" sldId="295"/>
            <ac:picMk id="4" creationId="{1FA2545B-B61A-2CA6-1534-1C80E56FB08D}"/>
          </ac:picMkLst>
        </pc:picChg>
      </pc:sldChg>
      <pc:sldChg chg="addSp modSp new mod setBg">
        <pc:chgData name="Luke Roach" userId="3c173453-1e89-4ab7-a897-c035ad6940d7" providerId="ADAL" clId="{168082F7-EE7C-453A-A83E-0CF67F010C79}" dt="2022-10-12T15:26:26.134" v="1063" actId="26606"/>
        <pc:sldMkLst>
          <pc:docMk/>
          <pc:sldMk cId="3377705520" sldId="296"/>
        </pc:sldMkLst>
        <pc:spChg chg="mod">
          <ac:chgData name="Luke Roach" userId="3c173453-1e89-4ab7-a897-c035ad6940d7" providerId="ADAL" clId="{168082F7-EE7C-453A-A83E-0CF67F010C79}" dt="2022-10-12T15:26:26.134" v="1063" actId="26606"/>
          <ac:spMkLst>
            <pc:docMk/>
            <pc:sldMk cId="3377705520" sldId="296"/>
            <ac:spMk id="2" creationId="{D571D2E9-378A-B80D-6F67-823DC5E7357E}"/>
          </ac:spMkLst>
        </pc:spChg>
        <pc:spChg chg="mod">
          <ac:chgData name="Luke Roach" userId="3c173453-1e89-4ab7-a897-c035ad6940d7" providerId="ADAL" clId="{168082F7-EE7C-453A-A83E-0CF67F010C79}" dt="2022-10-12T15:26:26.134" v="1063" actId="26606"/>
          <ac:spMkLst>
            <pc:docMk/>
            <pc:sldMk cId="3377705520" sldId="296"/>
            <ac:spMk id="3" creationId="{A2DE00FB-8496-85E7-C516-91E0CFE47952}"/>
          </ac:spMkLst>
        </pc:spChg>
        <pc:spChg chg="add">
          <ac:chgData name="Luke Roach" userId="3c173453-1e89-4ab7-a897-c035ad6940d7" providerId="ADAL" clId="{168082F7-EE7C-453A-A83E-0CF67F010C79}" dt="2022-10-12T15:26:26.134" v="1063" actId="26606"/>
          <ac:spMkLst>
            <pc:docMk/>
            <pc:sldMk cId="3377705520" sldId="296"/>
            <ac:spMk id="9" creationId="{201CC55D-ED54-4C5C-95E6-10947BD1103B}"/>
          </ac:spMkLst>
        </pc:spChg>
        <pc:spChg chg="add">
          <ac:chgData name="Luke Roach" userId="3c173453-1e89-4ab7-a897-c035ad6940d7" providerId="ADAL" clId="{168082F7-EE7C-453A-A83E-0CF67F010C79}" dt="2022-10-12T15:26:26.134" v="1063" actId="26606"/>
          <ac:spMkLst>
            <pc:docMk/>
            <pc:sldMk cId="3377705520" sldId="296"/>
            <ac:spMk id="15" creationId="{3873B707-463F-40B0-8227-E8CC6C67EB25}"/>
          </ac:spMkLst>
        </pc:spChg>
        <pc:spChg chg="add">
          <ac:chgData name="Luke Roach" userId="3c173453-1e89-4ab7-a897-c035ad6940d7" providerId="ADAL" clId="{168082F7-EE7C-453A-A83E-0CF67F010C79}" dt="2022-10-12T15:26:26.134" v="1063" actId="26606"/>
          <ac:spMkLst>
            <pc:docMk/>
            <pc:sldMk cId="3377705520" sldId="296"/>
            <ac:spMk id="17" creationId="{C13237C8-E62C-4F0D-A318-BD6FB6C2D138}"/>
          </ac:spMkLst>
        </pc:spChg>
        <pc:spChg chg="add">
          <ac:chgData name="Luke Roach" userId="3c173453-1e89-4ab7-a897-c035ad6940d7" providerId="ADAL" clId="{168082F7-EE7C-453A-A83E-0CF67F010C79}" dt="2022-10-12T15:26:26.134" v="1063" actId="26606"/>
          <ac:spMkLst>
            <pc:docMk/>
            <pc:sldMk cId="3377705520" sldId="296"/>
            <ac:spMk id="19" creationId="{19C9EAEA-39D0-4B0E-A0EB-51E7B26740B1}"/>
          </ac:spMkLst>
        </pc:spChg>
        <pc:grpChg chg="add">
          <ac:chgData name="Luke Roach" userId="3c173453-1e89-4ab7-a897-c035ad6940d7" providerId="ADAL" clId="{168082F7-EE7C-453A-A83E-0CF67F010C79}" dt="2022-10-12T15:26:26.134" v="1063" actId="26606"/>
          <ac:grpSpMkLst>
            <pc:docMk/>
            <pc:sldMk cId="3377705520" sldId="296"/>
            <ac:grpSpMk id="11" creationId="{1DE889C7-FAD6-4397-98E2-05D503484459}"/>
          </ac:grpSpMkLst>
        </pc:grpChg>
        <pc:picChg chg="add mod">
          <ac:chgData name="Luke Roach" userId="3c173453-1e89-4ab7-a897-c035ad6940d7" providerId="ADAL" clId="{168082F7-EE7C-453A-A83E-0CF67F010C79}" dt="2022-10-12T15:26:26.134" v="1063" actId="26606"/>
          <ac:picMkLst>
            <pc:docMk/>
            <pc:sldMk cId="3377705520" sldId="296"/>
            <ac:picMk id="4" creationId="{53A801E2-1349-54B4-B9CA-C92D83EFFFD6}"/>
          </ac:picMkLst>
        </pc:picChg>
      </pc:sldChg>
      <pc:sldChg chg="addSp modSp new mod setBg">
        <pc:chgData name="Luke Roach" userId="3c173453-1e89-4ab7-a897-c035ad6940d7" providerId="ADAL" clId="{168082F7-EE7C-453A-A83E-0CF67F010C79}" dt="2022-10-12T15:26:55.869" v="1075" actId="26606"/>
        <pc:sldMkLst>
          <pc:docMk/>
          <pc:sldMk cId="725594765" sldId="297"/>
        </pc:sldMkLst>
        <pc:spChg chg="mod">
          <ac:chgData name="Luke Roach" userId="3c173453-1e89-4ab7-a897-c035ad6940d7" providerId="ADAL" clId="{168082F7-EE7C-453A-A83E-0CF67F010C79}" dt="2022-10-12T15:26:55.869" v="1075" actId="26606"/>
          <ac:spMkLst>
            <pc:docMk/>
            <pc:sldMk cId="725594765" sldId="297"/>
            <ac:spMk id="2" creationId="{172CA8E1-20D9-C167-FDD2-82E91642A487}"/>
          </ac:spMkLst>
        </pc:spChg>
        <pc:spChg chg="mod">
          <ac:chgData name="Luke Roach" userId="3c173453-1e89-4ab7-a897-c035ad6940d7" providerId="ADAL" clId="{168082F7-EE7C-453A-A83E-0CF67F010C79}" dt="2022-10-12T15:26:55.869" v="1075" actId="26606"/>
          <ac:spMkLst>
            <pc:docMk/>
            <pc:sldMk cId="725594765" sldId="297"/>
            <ac:spMk id="3" creationId="{D4E35BF3-99CA-75A6-56E9-F3EFE3BB0163}"/>
          </ac:spMkLst>
        </pc:spChg>
        <pc:spChg chg="add">
          <ac:chgData name="Luke Roach" userId="3c173453-1e89-4ab7-a897-c035ad6940d7" providerId="ADAL" clId="{168082F7-EE7C-453A-A83E-0CF67F010C79}" dt="2022-10-12T15:26:55.869" v="1075" actId="26606"/>
          <ac:spMkLst>
            <pc:docMk/>
            <pc:sldMk cId="725594765" sldId="297"/>
            <ac:spMk id="8" creationId="{B6CDA21F-E7AF-4C75-8395-33F58D5B0E45}"/>
          </ac:spMkLst>
        </pc:spChg>
        <pc:spChg chg="add">
          <ac:chgData name="Luke Roach" userId="3c173453-1e89-4ab7-a897-c035ad6940d7" providerId="ADAL" clId="{168082F7-EE7C-453A-A83E-0CF67F010C79}" dt="2022-10-12T15:26:55.869" v="1075" actId="26606"/>
          <ac:spMkLst>
            <pc:docMk/>
            <pc:sldMk cId="725594765" sldId="297"/>
            <ac:spMk id="15" creationId="{D5B0017B-2ECA-49AF-B397-DC140825DF8D}"/>
          </ac:spMkLst>
        </pc:spChg>
        <pc:grpChg chg="add">
          <ac:chgData name="Luke Roach" userId="3c173453-1e89-4ab7-a897-c035ad6940d7" providerId="ADAL" clId="{168082F7-EE7C-453A-A83E-0CF67F010C79}" dt="2022-10-12T15:26:55.869" v="1075" actId="26606"/>
          <ac:grpSpMkLst>
            <pc:docMk/>
            <pc:sldMk cId="725594765" sldId="297"/>
            <ac:grpSpMk id="10" creationId="{AE1C45F0-260A-458C-96ED-C1F6D2151219}"/>
          </ac:grpSpMkLst>
        </pc:grpChg>
        <pc:cxnChg chg="add">
          <ac:chgData name="Luke Roach" userId="3c173453-1e89-4ab7-a897-c035ad6940d7" providerId="ADAL" clId="{168082F7-EE7C-453A-A83E-0CF67F010C79}" dt="2022-10-12T15:26:55.869" v="1075" actId="26606"/>
          <ac:cxnSpMkLst>
            <pc:docMk/>
            <pc:sldMk cId="725594765" sldId="297"/>
            <ac:cxnSpMk id="17" creationId="{6CF1BAF6-AD41-4082-B212-8A1F9A2E8779}"/>
          </ac:cxnSpMkLst>
        </pc:cxnChg>
      </pc:sldChg>
      <pc:sldChg chg="addSp delSp modSp new mod setBg">
        <pc:chgData name="Luke Roach" userId="3c173453-1e89-4ab7-a897-c035ad6940d7" providerId="ADAL" clId="{168082F7-EE7C-453A-A83E-0CF67F010C79}" dt="2022-10-12T15:27:19.790" v="1084" actId="26606"/>
        <pc:sldMkLst>
          <pc:docMk/>
          <pc:sldMk cId="3997835012" sldId="298"/>
        </pc:sldMkLst>
        <pc:spChg chg="mod">
          <ac:chgData name="Luke Roach" userId="3c173453-1e89-4ab7-a897-c035ad6940d7" providerId="ADAL" clId="{168082F7-EE7C-453A-A83E-0CF67F010C79}" dt="2022-10-12T15:27:19.790" v="1084" actId="26606"/>
          <ac:spMkLst>
            <pc:docMk/>
            <pc:sldMk cId="3997835012" sldId="298"/>
            <ac:spMk id="2" creationId="{23ADF106-2397-68A1-7EF0-CF1854ABC0BA}"/>
          </ac:spMkLst>
        </pc:spChg>
        <pc:spChg chg="mod">
          <ac:chgData name="Luke Roach" userId="3c173453-1e89-4ab7-a897-c035ad6940d7" providerId="ADAL" clId="{168082F7-EE7C-453A-A83E-0CF67F010C79}" dt="2022-10-12T15:27:19.790" v="1084" actId="26606"/>
          <ac:spMkLst>
            <pc:docMk/>
            <pc:sldMk cId="3997835012" sldId="298"/>
            <ac:spMk id="3" creationId="{B7DA80D7-D4EC-BCA0-5503-A9E02417276B}"/>
          </ac:spMkLst>
        </pc:spChg>
        <pc:spChg chg="add del">
          <ac:chgData name="Luke Roach" userId="3c173453-1e89-4ab7-a897-c035ad6940d7" providerId="ADAL" clId="{168082F7-EE7C-453A-A83E-0CF67F010C79}" dt="2022-10-12T15:27:19.762" v="1083" actId="26606"/>
          <ac:spMkLst>
            <pc:docMk/>
            <pc:sldMk cId="3997835012" sldId="298"/>
            <ac:spMk id="9" creationId="{201CC55D-ED54-4C5C-95E6-10947BD1103B}"/>
          </ac:spMkLst>
        </pc:spChg>
        <pc:spChg chg="add del">
          <ac:chgData name="Luke Roach" userId="3c173453-1e89-4ab7-a897-c035ad6940d7" providerId="ADAL" clId="{168082F7-EE7C-453A-A83E-0CF67F010C79}" dt="2022-10-12T15:27:19.762" v="1083" actId="26606"/>
          <ac:spMkLst>
            <pc:docMk/>
            <pc:sldMk cId="3997835012" sldId="298"/>
            <ac:spMk id="15" creationId="{3873B707-463F-40B0-8227-E8CC6C67EB25}"/>
          </ac:spMkLst>
        </pc:spChg>
        <pc:spChg chg="add del">
          <ac:chgData name="Luke Roach" userId="3c173453-1e89-4ab7-a897-c035ad6940d7" providerId="ADAL" clId="{168082F7-EE7C-453A-A83E-0CF67F010C79}" dt="2022-10-12T15:27:19.762" v="1083" actId="26606"/>
          <ac:spMkLst>
            <pc:docMk/>
            <pc:sldMk cId="3997835012" sldId="298"/>
            <ac:spMk id="17" creationId="{C13237C8-E62C-4F0D-A318-BD6FB6C2D138}"/>
          </ac:spMkLst>
        </pc:spChg>
        <pc:spChg chg="add del">
          <ac:chgData name="Luke Roach" userId="3c173453-1e89-4ab7-a897-c035ad6940d7" providerId="ADAL" clId="{168082F7-EE7C-453A-A83E-0CF67F010C79}" dt="2022-10-12T15:27:19.762" v="1083" actId="26606"/>
          <ac:spMkLst>
            <pc:docMk/>
            <pc:sldMk cId="3997835012" sldId="298"/>
            <ac:spMk id="19" creationId="{19C9EAEA-39D0-4B0E-A0EB-51E7B26740B1}"/>
          </ac:spMkLst>
        </pc:spChg>
        <pc:spChg chg="add">
          <ac:chgData name="Luke Roach" userId="3c173453-1e89-4ab7-a897-c035ad6940d7" providerId="ADAL" clId="{168082F7-EE7C-453A-A83E-0CF67F010C79}" dt="2022-10-12T15:27:19.790" v="1084" actId="26606"/>
          <ac:spMkLst>
            <pc:docMk/>
            <pc:sldMk cId="3997835012" sldId="298"/>
            <ac:spMk id="21" creationId="{117AB3D3-3C9C-4DED-809A-78734805B895}"/>
          </ac:spMkLst>
        </pc:spChg>
        <pc:spChg chg="add">
          <ac:chgData name="Luke Roach" userId="3c173453-1e89-4ab7-a897-c035ad6940d7" providerId="ADAL" clId="{168082F7-EE7C-453A-A83E-0CF67F010C79}" dt="2022-10-12T15:27:19.790" v="1084" actId="26606"/>
          <ac:spMkLst>
            <pc:docMk/>
            <pc:sldMk cId="3997835012" sldId="298"/>
            <ac:spMk id="22" creationId="{3A9A4357-BD1D-4622-A4FE-766E6AB8DE84}"/>
          </ac:spMkLst>
        </pc:spChg>
        <pc:spChg chg="add">
          <ac:chgData name="Luke Roach" userId="3c173453-1e89-4ab7-a897-c035ad6940d7" providerId="ADAL" clId="{168082F7-EE7C-453A-A83E-0CF67F010C79}" dt="2022-10-12T15:27:19.790" v="1084" actId="26606"/>
          <ac:spMkLst>
            <pc:docMk/>
            <pc:sldMk cId="3997835012" sldId="298"/>
            <ac:spMk id="23" creationId="{E659831F-0D9A-4C63-9EBB-8435B85A440F}"/>
          </ac:spMkLst>
        </pc:spChg>
        <pc:spChg chg="add">
          <ac:chgData name="Luke Roach" userId="3c173453-1e89-4ab7-a897-c035ad6940d7" providerId="ADAL" clId="{168082F7-EE7C-453A-A83E-0CF67F010C79}" dt="2022-10-12T15:27:19.790" v="1084" actId="26606"/>
          <ac:spMkLst>
            <pc:docMk/>
            <pc:sldMk cId="3997835012" sldId="298"/>
            <ac:spMk id="24" creationId="{E6995CE5-F890-4ABA-82A2-26507CE8D2A3}"/>
          </ac:spMkLst>
        </pc:spChg>
        <pc:grpChg chg="add del">
          <ac:chgData name="Luke Roach" userId="3c173453-1e89-4ab7-a897-c035ad6940d7" providerId="ADAL" clId="{168082F7-EE7C-453A-A83E-0CF67F010C79}" dt="2022-10-12T15:27:19.762" v="1083" actId="26606"/>
          <ac:grpSpMkLst>
            <pc:docMk/>
            <pc:sldMk cId="3997835012" sldId="298"/>
            <ac:grpSpMk id="11" creationId="{1DE889C7-FAD6-4397-98E2-05D503484459}"/>
          </ac:grpSpMkLst>
        </pc:grpChg>
        <pc:picChg chg="add mod">
          <ac:chgData name="Luke Roach" userId="3c173453-1e89-4ab7-a897-c035ad6940d7" providerId="ADAL" clId="{168082F7-EE7C-453A-A83E-0CF67F010C79}" dt="2022-10-12T15:27:19.790" v="1084" actId="26606"/>
          <ac:picMkLst>
            <pc:docMk/>
            <pc:sldMk cId="3997835012" sldId="298"/>
            <ac:picMk id="4" creationId="{5608A9E8-6B24-A619-4070-14536B964C16}"/>
          </ac:picMkLst>
        </pc:picChg>
      </pc:sldChg>
      <pc:sldChg chg="modSp add mod">
        <pc:chgData name="Luke Roach" userId="3c173453-1e89-4ab7-a897-c035ad6940d7" providerId="ADAL" clId="{168082F7-EE7C-453A-A83E-0CF67F010C79}" dt="2022-10-12T15:27:34.322" v="1089" actId="20577"/>
        <pc:sldMkLst>
          <pc:docMk/>
          <pc:sldMk cId="183115476" sldId="299"/>
        </pc:sldMkLst>
        <pc:spChg chg="mod">
          <ac:chgData name="Luke Roach" userId="3c173453-1e89-4ab7-a897-c035ad6940d7" providerId="ADAL" clId="{168082F7-EE7C-453A-A83E-0CF67F010C79}" dt="2022-10-12T15:27:34.322" v="1089" actId="20577"/>
          <ac:spMkLst>
            <pc:docMk/>
            <pc:sldMk cId="183115476" sldId="299"/>
            <ac:spMk id="3" creationId="{B7DA80D7-D4EC-BCA0-5503-A9E02417276B}"/>
          </ac:spMkLst>
        </pc:spChg>
      </pc:sldChg>
      <pc:sldChg chg="addSp modSp new mod setBg">
        <pc:chgData name="Luke Roach" userId="3c173453-1e89-4ab7-a897-c035ad6940d7" providerId="ADAL" clId="{168082F7-EE7C-453A-A83E-0CF67F010C79}" dt="2022-10-12T15:27:59.729" v="1109" actId="26606"/>
        <pc:sldMkLst>
          <pc:docMk/>
          <pc:sldMk cId="2681830730" sldId="300"/>
        </pc:sldMkLst>
        <pc:spChg chg="mod">
          <ac:chgData name="Luke Roach" userId="3c173453-1e89-4ab7-a897-c035ad6940d7" providerId="ADAL" clId="{168082F7-EE7C-453A-A83E-0CF67F010C79}" dt="2022-10-12T15:27:59.729" v="1109" actId="26606"/>
          <ac:spMkLst>
            <pc:docMk/>
            <pc:sldMk cId="2681830730" sldId="300"/>
            <ac:spMk id="2" creationId="{81C73BA0-61E1-0CBC-54DF-C94CFA50836F}"/>
          </ac:spMkLst>
        </pc:spChg>
        <pc:spChg chg="mod ord">
          <ac:chgData name="Luke Roach" userId="3c173453-1e89-4ab7-a897-c035ad6940d7" providerId="ADAL" clId="{168082F7-EE7C-453A-A83E-0CF67F010C79}" dt="2022-10-12T15:27:59.729" v="1109" actId="26606"/>
          <ac:spMkLst>
            <pc:docMk/>
            <pc:sldMk cId="2681830730" sldId="300"/>
            <ac:spMk id="3" creationId="{53A3E05B-3A35-036C-9FB2-775126C16062}"/>
          </ac:spMkLst>
        </pc:spChg>
        <pc:spChg chg="add">
          <ac:chgData name="Luke Roach" userId="3c173453-1e89-4ab7-a897-c035ad6940d7" providerId="ADAL" clId="{168082F7-EE7C-453A-A83E-0CF67F010C79}" dt="2022-10-12T15:27:59.729" v="1109" actId="26606"/>
          <ac:spMkLst>
            <pc:docMk/>
            <pc:sldMk cId="2681830730" sldId="300"/>
            <ac:spMk id="9" creationId="{9D80C9EF-3CC6-4ECC-9C2D-9D0396C96ED9}"/>
          </ac:spMkLst>
        </pc:spChg>
        <pc:spChg chg="add">
          <ac:chgData name="Luke Roach" userId="3c173453-1e89-4ab7-a897-c035ad6940d7" providerId="ADAL" clId="{168082F7-EE7C-453A-A83E-0CF67F010C79}" dt="2022-10-12T15:27:59.729" v="1109" actId="26606"/>
          <ac:spMkLst>
            <pc:docMk/>
            <pc:sldMk cId="2681830730" sldId="300"/>
            <ac:spMk id="11" creationId="{5DA32751-37A2-45C0-BE94-63D375E27003}"/>
          </ac:spMkLst>
        </pc:spChg>
        <pc:spChg chg="add">
          <ac:chgData name="Luke Roach" userId="3c173453-1e89-4ab7-a897-c035ad6940d7" providerId="ADAL" clId="{168082F7-EE7C-453A-A83E-0CF67F010C79}" dt="2022-10-12T15:27:59.729" v="1109" actId="26606"/>
          <ac:spMkLst>
            <pc:docMk/>
            <pc:sldMk cId="2681830730" sldId="300"/>
            <ac:spMk id="13" creationId="{E659831F-0D9A-4C63-9EBB-8435B85A440F}"/>
          </ac:spMkLst>
        </pc:spChg>
        <pc:spChg chg="add">
          <ac:chgData name="Luke Roach" userId="3c173453-1e89-4ab7-a897-c035ad6940d7" providerId="ADAL" clId="{168082F7-EE7C-453A-A83E-0CF67F010C79}" dt="2022-10-12T15:27:59.729" v="1109" actId="26606"/>
          <ac:spMkLst>
            <pc:docMk/>
            <pc:sldMk cId="2681830730" sldId="300"/>
            <ac:spMk id="15" creationId="{5A55FBCD-CD42-40F5-8A1B-3203F9CAEEAA}"/>
          </ac:spMkLst>
        </pc:spChg>
        <pc:picChg chg="add mod">
          <ac:chgData name="Luke Roach" userId="3c173453-1e89-4ab7-a897-c035ad6940d7" providerId="ADAL" clId="{168082F7-EE7C-453A-A83E-0CF67F010C79}" dt="2022-10-12T15:27:59.729" v="1109" actId="26606"/>
          <ac:picMkLst>
            <pc:docMk/>
            <pc:sldMk cId="2681830730" sldId="300"/>
            <ac:picMk id="4" creationId="{82850A73-AE58-F303-1DBB-243F42A074C9}"/>
          </ac:picMkLst>
        </pc:picChg>
      </pc:sldChg>
      <pc:sldChg chg="modSp add mod">
        <pc:chgData name="Luke Roach" userId="3c173453-1e89-4ab7-a897-c035ad6940d7" providerId="ADAL" clId="{168082F7-EE7C-453A-A83E-0CF67F010C79}" dt="2022-10-12T15:28:16.363" v="1114" actId="20577"/>
        <pc:sldMkLst>
          <pc:docMk/>
          <pc:sldMk cId="1231021307" sldId="301"/>
        </pc:sldMkLst>
        <pc:spChg chg="mod">
          <ac:chgData name="Luke Roach" userId="3c173453-1e89-4ab7-a897-c035ad6940d7" providerId="ADAL" clId="{168082F7-EE7C-453A-A83E-0CF67F010C79}" dt="2022-10-12T15:28:16.363" v="1114" actId="20577"/>
          <ac:spMkLst>
            <pc:docMk/>
            <pc:sldMk cId="1231021307" sldId="301"/>
            <ac:spMk id="3" creationId="{53A3E05B-3A35-036C-9FB2-775126C16062}"/>
          </ac:spMkLst>
        </pc:spChg>
      </pc:sldChg>
      <pc:sldChg chg="addSp modSp new mod setBg">
        <pc:chgData name="Luke Roach" userId="3c173453-1e89-4ab7-a897-c035ad6940d7" providerId="ADAL" clId="{168082F7-EE7C-453A-A83E-0CF67F010C79}" dt="2022-10-12T15:29:41.122" v="1175" actId="20577"/>
        <pc:sldMkLst>
          <pc:docMk/>
          <pc:sldMk cId="3535085575" sldId="302"/>
        </pc:sldMkLst>
        <pc:spChg chg="mod">
          <ac:chgData name="Luke Roach" userId="3c173453-1e89-4ab7-a897-c035ad6940d7" providerId="ADAL" clId="{168082F7-EE7C-453A-A83E-0CF67F010C79}" dt="2022-10-12T15:29:31.915" v="1171" actId="26606"/>
          <ac:spMkLst>
            <pc:docMk/>
            <pc:sldMk cId="3535085575" sldId="302"/>
            <ac:spMk id="2" creationId="{02A0596E-396C-0600-ACEA-C3C49BA99A6C}"/>
          </ac:spMkLst>
        </pc:spChg>
        <pc:spChg chg="mod">
          <ac:chgData name="Luke Roach" userId="3c173453-1e89-4ab7-a897-c035ad6940d7" providerId="ADAL" clId="{168082F7-EE7C-453A-A83E-0CF67F010C79}" dt="2022-10-12T15:29:41.122" v="1175" actId="20577"/>
          <ac:spMkLst>
            <pc:docMk/>
            <pc:sldMk cId="3535085575" sldId="302"/>
            <ac:spMk id="3" creationId="{089305A6-799F-B5D6-5B64-29916E4B30A2}"/>
          </ac:spMkLst>
        </pc:spChg>
        <pc:spChg chg="add">
          <ac:chgData name="Luke Roach" userId="3c173453-1e89-4ab7-a897-c035ad6940d7" providerId="ADAL" clId="{168082F7-EE7C-453A-A83E-0CF67F010C79}" dt="2022-10-12T15:29:31.915" v="1171" actId="26606"/>
          <ac:spMkLst>
            <pc:docMk/>
            <pc:sldMk cId="3535085575" sldId="302"/>
            <ac:spMk id="8" creationId="{DBF61EA3-B236-439E-9C0B-340980D56BEE}"/>
          </ac:spMkLst>
        </pc:spChg>
        <pc:spChg chg="add">
          <ac:chgData name="Luke Roach" userId="3c173453-1e89-4ab7-a897-c035ad6940d7" providerId="ADAL" clId="{168082F7-EE7C-453A-A83E-0CF67F010C79}" dt="2022-10-12T15:29:31.915" v="1171" actId="26606"/>
          <ac:spMkLst>
            <pc:docMk/>
            <pc:sldMk cId="3535085575" sldId="302"/>
            <ac:spMk id="14" creationId="{E659831F-0D9A-4C63-9EBB-8435B85A440F}"/>
          </ac:spMkLst>
        </pc:spChg>
        <pc:grpChg chg="add">
          <ac:chgData name="Luke Roach" userId="3c173453-1e89-4ab7-a897-c035ad6940d7" providerId="ADAL" clId="{168082F7-EE7C-453A-A83E-0CF67F010C79}" dt="2022-10-12T15:29:31.915" v="1171" actId="26606"/>
          <ac:grpSpMkLst>
            <pc:docMk/>
            <pc:sldMk cId="3535085575" sldId="302"/>
            <ac:grpSpMk id="10" creationId="{28FAF094-D087-493F-8DF9-A486C2D6BBAA}"/>
          </ac:grpSpMkLst>
        </pc:grpChg>
      </pc:sldChg>
      <pc:sldChg chg="addSp modSp new mod setBg">
        <pc:chgData name="Luke Roach" userId="3c173453-1e89-4ab7-a897-c035ad6940d7" providerId="ADAL" clId="{168082F7-EE7C-453A-A83E-0CF67F010C79}" dt="2022-10-12T15:30:05.759" v="1182" actId="26606"/>
        <pc:sldMkLst>
          <pc:docMk/>
          <pc:sldMk cId="1770128851" sldId="303"/>
        </pc:sldMkLst>
        <pc:spChg chg="mod">
          <ac:chgData name="Luke Roach" userId="3c173453-1e89-4ab7-a897-c035ad6940d7" providerId="ADAL" clId="{168082F7-EE7C-453A-A83E-0CF67F010C79}" dt="2022-10-12T15:30:05.759" v="1182" actId="26606"/>
          <ac:spMkLst>
            <pc:docMk/>
            <pc:sldMk cId="1770128851" sldId="303"/>
            <ac:spMk id="2" creationId="{4D4A6741-935E-3C08-B0B2-80EFF2E63795}"/>
          </ac:spMkLst>
        </pc:spChg>
        <pc:spChg chg="mod">
          <ac:chgData name="Luke Roach" userId="3c173453-1e89-4ab7-a897-c035ad6940d7" providerId="ADAL" clId="{168082F7-EE7C-453A-A83E-0CF67F010C79}" dt="2022-10-12T15:30:05.759" v="1182" actId="26606"/>
          <ac:spMkLst>
            <pc:docMk/>
            <pc:sldMk cId="1770128851" sldId="303"/>
            <ac:spMk id="3" creationId="{321F11C9-DFC5-4972-EA44-2C7294855BBA}"/>
          </ac:spMkLst>
        </pc:spChg>
        <pc:spChg chg="add">
          <ac:chgData name="Luke Roach" userId="3c173453-1e89-4ab7-a897-c035ad6940d7" providerId="ADAL" clId="{168082F7-EE7C-453A-A83E-0CF67F010C79}" dt="2022-10-12T15:30:05.759" v="1182" actId="26606"/>
          <ac:spMkLst>
            <pc:docMk/>
            <pc:sldMk cId="1770128851" sldId="303"/>
            <ac:spMk id="8" creationId="{B6CDA21F-E7AF-4C75-8395-33F58D5B0E45}"/>
          </ac:spMkLst>
        </pc:spChg>
        <pc:spChg chg="add">
          <ac:chgData name="Luke Roach" userId="3c173453-1e89-4ab7-a897-c035ad6940d7" providerId="ADAL" clId="{168082F7-EE7C-453A-A83E-0CF67F010C79}" dt="2022-10-12T15:30:05.759" v="1182" actId="26606"/>
          <ac:spMkLst>
            <pc:docMk/>
            <pc:sldMk cId="1770128851" sldId="303"/>
            <ac:spMk id="15" creationId="{D5B0017B-2ECA-49AF-B397-DC140825DF8D}"/>
          </ac:spMkLst>
        </pc:spChg>
        <pc:grpChg chg="add">
          <ac:chgData name="Luke Roach" userId="3c173453-1e89-4ab7-a897-c035ad6940d7" providerId="ADAL" clId="{168082F7-EE7C-453A-A83E-0CF67F010C79}" dt="2022-10-12T15:30:05.759" v="1182" actId="26606"/>
          <ac:grpSpMkLst>
            <pc:docMk/>
            <pc:sldMk cId="1770128851" sldId="303"/>
            <ac:grpSpMk id="10" creationId="{AE1C45F0-260A-458C-96ED-C1F6D2151219}"/>
          </ac:grpSpMkLst>
        </pc:grpChg>
        <pc:cxnChg chg="add">
          <ac:chgData name="Luke Roach" userId="3c173453-1e89-4ab7-a897-c035ad6940d7" providerId="ADAL" clId="{168082F7-EE7C-453A-A83E-0CF67F010C79}" dt="2022-10-12T15:30:05.759" v="1182" actId="26606"/>
          <ac:cxnSpMkLst>
            <pc:docMk/>
            <pc:sldMk cId="1770128851" sldId="303"/>
            <ac:cxnSpMk id="17" creationId="{6CF1BAF6-AD41-4082-B212-8A1F9A2E8779}"/>
          </ac:cxnSpMkLst>
        </pc:cxnChg>
      </pc:sldChg>
      <pc:sldChg chg="addSp modSp new mod setBg">
        <pc:chgData name="Luke Roach" userId="3c173453-1e89-4ab7-a897-c035ad6940d7" providerId="ADAL" clId="{168082F7-EE7C-453A-A83E-0CF67F010C79}" dt="2022-10-12T15:30:37.944" v="1190" actId="26606"/>
        <pc:sldMkLst>
          <pc:docMk/>
          <pc:sldMk cId="1594400324" sldId="304"/>
        </pc:sldMkLst>
        <pc:spChg chg="mod">
          <ac:chgData name="Luke Roach" userId="3c173453-1e89-4ab7-a897-c035ad6940d7" providerId="ADAL" clId="{168082F7-EE7C-453A-A83E-0CF67F010C79}" dt="2022-10-12T15:30:37.944" v="1190" actId="26606"/>
          <ac:spMkLst>
            <pc:docMk/>
            <pc:sldMk cId="1594400324" sldId="304"/>
            <ac:spMk id="2" creationId="{93B7D5B7-8CE2-3A6E-264F-107BC6F4F6F5}"/>
          </ac:spMkLst>
        </pc:spChg>
        <pc:spChg chg="mod">
          <ac:chgData name="Luke Roach" userId="3c173453-1e89-4ab7-a897-c035ad6940d7" providerId="ADAL" clId="{168082F7-EE7C-453A-A83E-0CF67F010C79}" dt="2022-10-12T15:30:37.944" v="1190" actId="26606"/>
          <ac:spMkLst>
            <pc:docMk/>
            <pc:sldMk cId="1594400324" sldId="304"/>
            <ac:spMk id="3" creationId="{98A07345-BA95-4BA0-BEE6-E642A21A0305}"/>
          </ac:spMkLst>
        </pc:spChg>
        <pc:spChg chg="add">
          <ac:chgData name="Luke Roach" userId="3c173453-1e89-4ab7-a897-c035ad6940d7" providerId="ADAL" clId="{168082F7-EE7C-453A-A83E-0CF67F010C79}" dt="2022-10-12T15:30:37.944" v="1190" actId="26606"/>
          <ac:spMkLst>
            <pc:docMk/>
            <pc:sldMk cId="1594400324" sldId="304"/>
            <ac:spMk id="9" creationId="{28D31E1B-0407-4223-9642-0B642CBF57D9}"/>
          </ac:spMkLst>
        </pc:spChg>
        <pc:spChg chg="add">
          <ac:chgData name="Luke Roach" userId="3c173453-1e89-4ab7-a897-c035ad6940d7" providerId="ADAL" clId="{168082F7-EE7C-453A-A83E-0CF67F010C79}" dt="2022-10-12T15:30:37.944" v="1190" actId="26606"/>
          <ac:spMkLst>
            <pc:docMk/>
            <pc:sldMk cId="1594400324" sldId="304"/>
            <ac:spMk id="16" creationId="{D5B0017B-2ECA-49AF-B397-DC140825DF8D}"/>
          </ac:spMkLst>
        </pc:spChg>
        <pc:spChg chg="add">
          <ac:chgData name="Luke Roach" userId="3c173453-1e89-4ab7-a897-c035ad6940d7" providerId="ADAL" clId="{168082F7-EE7C-453A-A83E-0CF67F010C79}" dt="2022-10-12T15:30:37.944" v="1190" actId="26606"/>
          <ac:spMkLst>
            <pc:docMk/>
            <pc:sldMk cId="1594400324" sldId="304"/>
            <ac:spMk id="18" creationId="{70E96339-907C-46C3-99AC-31179B6F0EBD}"/>
          </ac:spMkLst>
        </pc:spChg>
        <pc:grpChg chg="add">
          <ac:chgData name="Luke Roach" userId="3c173453-1e89-4ab7-a897-c035ad6940d7" providerId="ADAL" clId="{168082F7-EE7C-453A-A83E-0CF67F010C79}" dt="2022-10-12T15:30:37.944" v="1190" actId="26606"/>
          <ac:grpSpMkLst>
            <pc:docMk/>
            <pc:sldMk cId="1594400324" sldId="304"/>
            <ac:grpSpMk id="11" creationId="{AE1C45F0-260A-458C-96ED-C1F6D2151219}"/>
          </ac:grpSpMkLst>
        </pc:grpChg>
        <pc:picChg chg="add mod">
          <ac:chgData name="Luke Roach" userId="3c173453-1e89-4ab7-a897-c035ad6940d7" providerId="ADAL" clId="{168082F7-EE7C-453A-A83E-0CF67F010C79}" dt="2022-10-12T15:30:37.944" v="1190" actId="26606"/>
          <ac:picMkLst>
            <pc:docMk/>
            <pc:sldMk cId="1594400324" sldId="304"/>
            <ac:picMk id="4" creationId="{BA740A81-47C3-5F8F-D6FA-D77AA6BCC635}"/>
          </ac:picMkLst>
        </pc:picChg>
        <pc:cxnChg chg="add">
          <ac:chgData name="Luke Roach" userId="3c173453-1e89-4ab7-a897-c035ad6940d7" providerId="ADAL" clId="{168082F7-EE7C-453A-A83E-0CF67F010C79}" dt="2022-10-12T15:30:37.944" v="1190" actId="26606"/>
          <ac:cxnSpMkLst>
            <pc:docMk/>
            <pc:sldMk cId="1594400324" sldId="304"/>
            <ac:cxnSpMk id="20" creationId="{6CF1BAF6-AD41-4082-B212-8A1F9A2E8779}"/>
          </ac:cxnSpMkLst>
        </pc:cxnChg>
      </pc:sldChg>
      <pc:sldChg chg="addSp modSp new mod setBg">
        <pc:chgData name="Luke Roach" userId="3c173453-1e89-4ab7-a897-c035ad6940d7" providerId="ADAL" clId="{168082F7-EE7C-453A-A83E-0CF67F010C79}" dt="2022-10-12T15:31:02.373" v="1202" actId="26606"/>
        <pc:sldMkLst>
          <pc:docMk/>
          <pc:sldMk cId="2702126661" sldId="305"/>
        </pc:sldMkLst>
        <pc:spChg chg="mod">
          <ac:chgData name="Luke Roach" userId="3c173453-1e89-4ab7-a897-c035ad6940d7" providerId="ADAL" clId="{168082F7-EE7C-453A-A83E-0CF67F010C79}" dt="2022-10-12T15:31:02.373" v="1202" actId="26606"/>
          <ac:spMkLst>
            <pc:docMk/>
            <pc:sldMk cId="2702126661" sldId="305"/>
            <ac:spMk id="2" creationId="{2A6F2481-31EB-1F5F-A10B-1210E6E7D9B0}"/>
          </ac:spMkLst>
        </pc:spChg>
        <pc:spChg chg="mod">
          <ac:chgData name="Luke Roach" userId="3c173453-1e89-4ab7-a897-c035ad6940d7" providerId="ADAL" clId="{168082F7-EE7C-453A-A83E-0CF67F010C79}" dt="2022-10-12T15:31:02.373" v="1202" actId="26606"/>
          <ac:spMkLst>
            <pc:docMk/>
            <pc:sldMk cId="2702126661" sldId="305"/>
            <ac:spMk id="3" creationId="{43EE8093-FF21-BDEE-26D7-991FC528CD51}"/>
          </ac:spMkLst>
        </pc:spChg>
        <pc:spChg chg="add">
          <ac:chgData name="Luke Roach" userId="3c173453-1e89-4ab7-a897-c035ad6940d7" providerId="ADAL" clId="{168082F7-EE7C-453A-A83E-0CF67F010C79}" dt="2022-10-12T15:31:02.373" v="1202" actId="26606"/>
          <ac:spMkLst>
            <pc:docMk/>
            <pc:sldMk cId="2702126661" sldId="305"/>
            <ac:spMk id="9" creationId="{058A14AF-9FB5-4CC7-BA35-E8E85D3EDF0E}"/>
          </ac:spMkLst>
        </pc:spChg>
        <pc:spChg chg="add">
          <ac:chgData name="Luke Roach" userId="3c173453-1e89-4ab7-a897-c035ad6940d7" providerId="ADAL" clId="{168082F7-EE7C-453A-A83E-0CF67F010C79}" dt="2022-10-12T15:31:02.373" v="1202" actId="26606"/>
          <ac:spMkLst>
            <pc:docMk/>
            <pc:sldMk cId="2702126661" sldId="305"/>
            <ac:spMk id="11" creationId="{3A9A4357-BD1D-4622-A4FE-766E6AB8DE84}"/>
          </ac:spMkLst>
        </pc:spChg>
        <pc:spChg chg="add">
          <ac:chgData name="Luke Roach" userId="3c173453-1e89-4ab7-a897-c035ad6940d7" providerId="ADAL" clId="{168082F7-EE7C-453A-A83E-0CF67F010C79}" dt="2022-10-12T15:31:02.373" v="1202" actId="26606"/>
          <ac:spMkLst>
            <pc:docMk/>
            <pc:sldMk cId="2702126661" sldId="305"/>
            <ac:spMk id="13" creationId="{E659831F-0D9A-4C63-9EBB-8435B85A440F}"/>
          </ac:spMkLst>
        </pc:spChg>
        <pc:spChg chg="add">
          <ac:chgData name="Luke Roach" userId="3c173453-1e89-4ab7-a897-c035ad6940d7" providerId="ADAL" clId="{168082F7-EE7C-453A-A83E-0CF67F010C79}" dt="2022-10-12T15:31:02.373" v="1202" actId="26606"/>
          <ac:spMkLst>
            <pc:docMk/>
            <pc:sldMk cId="2702126661" sldId="305"/>
            <ac:spMk id="15" creationId="{E6995CE5-F890-4ABA-82A2-26507CE8D2A3}"/>
          </ac:spMkLst>
        </pc:spChg>
        <pc:picChg chg="add mod">
          <ac:chgData name="Luke Roach" userId="3c173453-1e89-4ab7-a897-c035ad6940d7" providerId="ADAL" clId="{168082F7-EE7C-453A-A83E-0CF67F010C79}" dt="2022-10-12T15:31:02.373" v="1202" actId="26606"/>
          <ac:picMkLst>
            <pc:docMk/>
            <pc:sldMk cId="2702126661" sldId="305"/>
            <ac:picMk id="4" creationId="{3D7BA9CF-A05E-3766-FB9D-C5BEE9A29679}"/>
          </ac:picMkLst>
        </pc:picChg>
      </pc:sldChg>
      <pc:sldChg chg="addSp modSp new mod setBg">
        <pc:chgData name="Luke Roach" userId="3c173453-1e89-4ab7-a897-c035ad6940d7" providerId="ADAL" clId="{168082F7-EE7C-453A-A83E-0CF67F010C79}" dt="2022-10-12T15:31:42.430" v="1235" actId="26606"/>
        <pc:sldMkLst>
          <pc:docMk/>
          <pc:sldMk cId="2858028916" sldId="306"/>
        </pc:sldMkLst>
        <pc:spChg chg="mod">
          <ac:chgData name="Luke Roach" userId="3c173453-1e89-4ab7-a897-c035ad6940d7" providerId="ADAL" clId="{168082F7-EE7C-453A-A83E-0CF67F010C79}" dt="2022-10-12T15:31:42.430" v="1235" actId="26606"/>
          <ac:spMkLst>
            <pc:docMk/>
            <pc:sldMk cId="2858028916" sldId="306"/>
            <ac:spMk id="2" creationId="{BD23E38F-2F74-89AE-68BA-5018A871258B}"/>
          </ac:spMkLst>
        </pc:spChg>
        <pc:spChg chg="mod">
          <ac:chgData name="Luke Roach" userId="3c173453-1e89-4ab7-a897-c035ad6940d7" providerId="ADAL" clId="{168082F7-EE7C-453A-A83E-0CF67F010C79}" dt="2022-10-12T15:31:42.430" v="1235" actId="26606"/>
          <ac:spMkLst>
            <pc:docMk/>
            <pc:sldMk cId="2858028916" sldId="306"/>
            <ac:spMk id="3" creationId="{8C7FF183-6ABB-1B3A-9FA1-3BEC2FB9AA2A}"/>
          </ac:spMkLst>
        </pc:spChg>
        <pc:spChg chg="add">
          <ac:chgData name="Luke Roach" userId="3c173453-1e89-4ab7-a897-c035ad6940d7" providerId="ADAL" clId="{168082F7-EE7C-453A-A83E-0CF67F010C79}" dt="2022-10-12T15:31:42.430" v="1235" actId="26606"/>
          <ac:spMkLst>
            <pc:docMk/>
            <pc:sldMk cId="2858028916" sldId="306"/>
            <ac:spMk id="8" creationId="{4DA718D0-4865-4629-8134-44F68D41D574}"/>
          </ac:spMkLst>
        </pc:spChg>
        <pc:spChg chg="add">
          <ac:chgData name="Luke Roach" userId="3c173453-1e89-4ab7-a897-c035ad6940d7" providerId="ADAL" clId="{168082F7-EE7C-453A-A83E-0CF67F010C79}" dt="2022-10-12T15:31:42.430" v="1235" actId="26606"/>
          <ac:spMkLst>
            <pc:docMk/>
            <pc:sldMk cId="2858028916" sldId="306"/>
            <ac:spMk id="14" creationId="{CBC4F608-B4B8-48C3-9572-C0F061B1CD99}"/>
          </ac:spMkLst>
        </pc:spChg>
        <pc:grpChg chg="add">
          <ac:chgData name="Luke Roach" userId="3c173453-1e89-4ab7-a897-c035ad6940d7" providerId="ADAL" clId="{168082F7-EE7C-453A-A83E-0CF67F010C79}" dt="2022-10-12T15:31:42.430" v="1235" actId="26606"/>
          <ac:grpSpMkLst>
            <pc:docMk/>
            <pc:sldMk cId="2858028916" sldId="306"/>
            <ac:grpSpMk id="10" creationId="{65167ED7-6315-43AB-B1B6-C326D5FD8F84}"/>
          </ac:grpSpMkLst>
        </pc:grpChg>
      </pc:sldChg>
      <pc:sldChg chg="modSp add mod">
        <pc:chgData name="Luke Roach" userId="3c173453-1e89-4ab7-a897-c035ad6940d7" providerId="ADAL" clId="{168082F7-EE7C-453A-A83E-0CF67F010C79}" dt="2022-10-12T15:32:30.565" v="1255" actId="313"/>
        <pc:sldMkLst>
          <pc:docMk/>
          <pc:sldMk cId="1294018285" sldId="307"/>
        </pc:sldMkLst>
        <pc:spChg chg="mod">
          <ac:chgData name="Luke Roach" userId="3c173453-1e89-4ab7-a897-c035ad6940d7" providerId="ADAL" clId="{168082F7-EE7C-453A-A83E-0CF67F010C79}" dt="2022-10-12T15:32:30.565" v="1255" actId="313"/>
          <ac:spMkLst>
            <pc:docMk/>
            <pc:sldMk cId="1294018285" sldId="307"/>
            <ac:spMk id="3" creationId="{8C7FF183-6ABB-1B3A-9FA1-3BEC2FB9AA2A}"/>
          </ac:spMkLst>
        </pc:spChg>
      </pc:sldChg>
      <pc:sldChg chg="modSp add mod">
        <pc:chgData name="Luke Roach" userId="3c173453-1e89-4ab7-a897-c035ad6940d7" providerId="ADAL" clId="{168082F7-EE7C-453A-A83E-0CF67F010C79}" dt="2022-10-12T15:32:53.186" v="1263" actId="313"/>
        <pc:sldMkLst>
          <pc:docMk/>
          <pc:sldMk cId="2248268972" sldId="308"/>
        </pc:sldMkLst>
        <pc:spChg chg="mod">
          <ac:chgData name="Luke Roach" userId="3c173453-1e89-4ab7-a897-c035ad6940d7" providerId="ADAL" clId="{168082F7-EE7C-453A-A83E-0CF67F010C79}" dt="2022-10-12T15:32:53.186" v="1263" actId="313"/>
          <ac:spMkLst>
            <pc:docMk/>
            <pc:sldMk cId="2248268972" sldId="308"/>
            <ac:spMk id="3" creationId="{8C7FF183-6ABB-1B3A-9FA1-3BEC2FB9AA2A}"/>
          </ac:spMkLst>
        </pc:spChg>
      </pc:sldChg>
      <pc:sldChg chg="new del">
        <pc:chgData name="Luke Roach" userId="3c173453-1e89-4ab7-a897-c035ad6940d7" providerId="ADAL" clId="{168082F7-EE7C-453A-A83E-0CF67F010C79}" dt="2022-10-12T15:32:39.701" v="1257" actId="47"/>
        <pc:sldMkLst>
          <pc:docMk/>
          <pc:sldMk cId="4134761867" sldId="308"/>
        </pc:sldMkLst>
      </pc:sldChg>
      <pc:sldChg chg="modSp add mod">
        <pc:chgData name="Luke Roach" userId="3c173453-1e89-4ab7-a897-c035ad6940d7" providerId="ADAL" clId="{168082F7-EE7C-453A-A83E-0CF67F010C79}" dt="2022-10-12T15:33:10.495" v="1270" actId="313"/>
        <pc:sldMkLst>
          <pc:docMk/>
          <pc:sldMk cId="2318501958" sldId="309"/>
        </pc:sldMkLst>
        <pc:spChg chg="mod">
          <ac:chgData name="Luke Roach" userId="3c173453-1e89-4ab7-a897-c035ad6940d7" providerId="ADAL" clId="{168082F7-EE7C-453A-A83E-0CF67F010C79}" dt="2022-10-12T15:33:10.495" v="1270" actId="313"/>
          <ac:spMkLst>
            <pc:docMk/>
            <pc:sldMk cId="2318501958" sldId="309"/>
            <ac:spMk id="3" creationId="{8C7FF183-6ABB-1B3A-9FA1-3BEC2FB9AA2A}"/>
          </ac:spMkLst>
        </pc:spChg>
      </pc:sldChg>
      <pc:sldChg chg="addSp modSp new mod setBg">
        <pc:chgData name="Luke Roach" userId="3c173453-1e89-4ab7-a897-c035ad6940d7" providerId="ADAL" clId="{168082F7-EE7C-453A-A83E-0CF67F010C79}" dt="2022-10-12T15:33:41.846" v="1286" actId="26606"/>
        <pc:sldMkLst>
          <pc:docMk/>
          <pc:sldMk cId="2331021663" sldId="310"/>
        </pc:sldMkLst>
        <pc:spChg chg="mod">
          <ac:chgData name="Luke Roach" userId="3c173453-1e89-4ab7-a897-c035ad6940d7" providerId="ADAL" clId="{168082F7-EE7C-453A-A83E-0CF67F010C79}" dt="2022-10-12T15:33:41.846" v="1286" actId="26606"/>
          <ac:spMkLst>
            <pc:docMk/>
            <pc:sldMk cId="2331021663" sldId="310"/>
            <ac:spMk id="2" creationId="{6B7F77BA-7101-0180-37C8-6FA853C60F8C}"/>
          </ac:spMkLst>
        </pc:spChg>
        <pc:spChg chg="mod">
          <ac:chgData name="Luke Roach" userId="3c173453-1e89-4ab7-a897-c035ad6940d7" providerId="ADAL" clId="{168082F7-EE7C-453A-A83E-0CF67F010C79}" dt="2022-10-12T15:33:41.846" v="1286" actId="26606"/>
          <ac:spMkLst>
            <pc:docMk/>
            <pc:sldMk cId="2331021663" sldId="310"/>
            <ac:spMk id="3" creationId="{CC714EB1-380F-2B5A-9792-B17A8D5AAF8E}"/>
          </ac:spMkLst>
        </pc:spChg>
        <pc:spChg chg="add">
          <ac:chgData name="Luke Roach" userId="3c173453-1e89-4ab7-a897-c035ad6940d7" providerId="ADAL" clId="{168082F7-EE7C-453A-A83E-0CF67F010C79}" dt="2022-10-12T15:33:41.846" v="1286" actId="26606"/>
          <ac:spMkLst>
            <pc:docMk/>
            <pc:sldMk cId="2331021663" sldId="310"/>
            <ac:spMk id="8" creationId="{3AD318CC-E2A8-4E27-9548-A047A78999B1}"/>
          </ac:spMkLst>
        </pc:spChg>
        <pc:spChg chg="add">
          <ac:chgData name="Luke Roach" userId="3c173453-1e89-4ab7-a897-c035ad6940d7" providerId="ADAL" clId="{168082F7-EE7C-453A-A83E-0CF67F010C79}" dt="2022-10-12T15:33:41.846" v="1286" actId="26606"/>
          <ac:spMkLst>
            <pc:docMk/>
            <pc:sldMk cId="2331021663" sldId="310"/>
            <ac:spMk id="14" creationId="{2C1BBA94-3F40-40AA-8BB9-E69E25E537C1}"/>
          </ac:spMkLst>
        </pc:spChg>
        <pc:grpChg chg="add">
          <ac:chgData name="Luke Roach" userId="3c173453-1e89-4ab7-a897-c035ad6940d7" providerId="ADAL" clId="{168082F7-EE7C-453A-A83E-0CF67F010C79}" dt="2022-10-12T15:33:41.846" v="1286" actId="26606"/>
          <ac:grpSpMkLst>
            <pc:docMk/>
            <pc:sldMk cId="2331021663" sldId="310"/>
            <ac:grpSpMk id="10" creationId="{B14B560F-9DD7-4302-A60B-EBD3EF59B073}"/>
          </ac:grpSpMkLst>
        </pc:grpChg>
      </pc:sldChg>
      <pc:sldChg chg="addSp modSp new mod setBg">
        <pc:chgData name="Luke Roach" userId="3c173453-1e89-4ab7-a897-c035ad6940d7" providerId="ADAL" clId="{168082F7-EE7C-453A-A83E-0CF67F010C79}" dt="2022-10-12T15:34:05.008" v="1291" actId="26606"/>
        <pc:sldMkLst>
          <pc:docMk/>
          <pc:sldMk cId="2264515077" sldId="311"/>
        </pc:sldMkLst>
        <pc:spChg chg="mod">
          <ac:chgData name="Luke Roach" userId="3c173453-1e89-4ab7-a897-c035ad6940d7" providerId="ADAL" clId="{168082F7-EE7C-453A-A83E-0CF67F010C79}" dt="2022-10-12T15:34:05.008" v="1291" actId="26606"/>
          <ac:spMkLst>
            <pc:docMk/>
            <pc:sldMk cId="2264515077" sldId="311"/>
            <ac:spMk id="2" creationId="{2A7A1686-A671-4FF4-0B52-7936687DBCEC}"/>
          </ac:spMkLst>
        </pc:spChg>
        <pc:spChg chg="mod">
          <ac:chgData name="Luke Roach" userId="3c173453-1e89-4ab7-a897-c035ad6940d7" providerId="ADAL" clId="{168082F7-EE7C-453A-A83E-0CF67F010C79}" dt="2022-10-12T15:34:05.008" v="1291" actId="26606"/>
          <ac:spMkLst>
            <pc:docMk/>
            <pc:sldMk cId="2264515077" sldId="311"/>
            <ac:spMk id="3" creationId="{EFB7E333-7A05-38F3-3843-141B2A3B4979}"/>
          </ac:spMkLst>
        </pc:spChg>
        <pc:spChg chg="add">
          <ac:chgData name="Luke Roach" userId="3c173453-1e89-4ab7-a897-c035ad6940d7" providerId="ADAL" clId="{168082F7-EE7C-453A-A83E-0CF67F010C79}" dt="2022-10-12T15:34:05.008" v="1291" actId="26606"/>
          <ac:spMkLst>
            <pc:docMk/>
            <pc:sldMk cId="2264515077" sldId="311"/>
            <ac:spMk id="9" creationId="{117AB3D3-3C9C-4DED-809A-78734805B895}"/>
          </ac:spMkLst>
        </pc:spChg>
        <pc:spChg chg="add">
          <ac:chgData name="Luke Roach" userId="3c173453-1e89-4ab7-a897-c035ad6940d7" providerId="ADAL" clId="{168082F7-EE7C-453A-A83E-0CF67F010C79}" dt="2022-10-12T15:34:05.008" v="1291" actId="26606"/>
          <ac:spMkLst>
            <pc:docMk/>
            <pc:sldMk cId="2264515077" sldId="311"/>
            <ac:spMk id="11" creationId="{3A9A4357-BD1D-4622-A4FE-766E6AB8DE84}"/>
          </ac:spMkLst>
        </pc:spChg>
        <pc:spChg chg="add">
          <ac:chgData name="Luke Roach" userId="3c173453-1e89-4ab7-a897-c035ad6940d7" providerId="ADAL" clId="{168082F7-EE7C-453A-A83E-0CF67F010C79}" dt="2022-10-12T15:34:05.008" v="1291" actId="26606"/>
          <ac:spMkLst>
            <pc:docMk/>
            <pc:sldMk cId="2264515077" sldId="311"/>
            <ac:spMk id="13" creationId="{E659831F-0D9A-4C63-9EBB-8435B85A440F}"/>
          </ac:spMkLst>
        </pc:spChg>
        <pc:spChg chg="add">
          <ac:chgData name="Luke Roach" userId="3c173453-1e89-4ab7-a897-c035ad6940d7" providerId="ADAL" clId="{168082F7-EE7C-453A-A83E-0CF67F010C79}" dt="2022-10-12T15:34:05.008" v="1291" actId="26606"/>
          <ac:spMkLst>
            <pc:docMk/>
            <pc:sldMk cId="2264515077" sldId="311"/>
            <ac:spMk id="15" creationId="{E6995CE5-F890-4ABA-82A2-26507CE8D2A3}"/>
          </ac:spMkLst>
        </pc:spChg>
        <pc:picChg chg="add mod">
          <ac:chgData name="Luke Roach" userId="3c173453-1e89-4ab7-a897-c035ad6940d7" providerId="ADAL" clId="{168082F7-EE7C-453A-A83E-0CF67F010C79}" dt="2022-10-12T15:34:05.008" v="1291" actId="26606"/>
          <ac:picMkLst>
            <pc:docMk/>
            <pc:sldMk cId="2264515077" sldId="311"/>
            <ac:picMk id="4" creationId="{B288DCD2-CD26-B73B-A82B-4A8AB4D8C2E5}"/>
          </ac:picMkLst>
        </pc:picChg>
      </pc:sldChg>
      <pc:sldChg chg="addSp modSp new mod setBg">
        <pc:chgData name="Luke Roach" userId="3c173453-1e89-4ab7-a897-c035ad6940d7" providerId="ADAL" clId="{168082F7-EE7C-453A-A83E-0CF67F010C79}" dt="2022-10-12T15:35:33.832" v="1306" actId="26606"/>
        <pc:sldMkLst>
          <pc:docMk/>
          <pc:sldMk cId="603824368" sldId="312"/>
        </pc:sldMkLst>
        <pc:spChg chg="mod">
          <ac:chgData name="Luke Roach" userId="3c173453-1e89-4ab7-a897-c035ad6940d7" providerId="ADAL" clId="{168082F7-EE7C-453A-A83E-0CF67F010C79}" dt="2022-10-12T15:35:33.832" v="1306" actId="26606"/>
          <ac:spMkLst>
            <pc:docMk/>
            <pc:sldMk cId="603824368" sldId="312"/>
            <ac:spMk id="2" creationId="{42F694CC-1D3D-5BB5-7FAD-37A32C0F8653}"/>
          </ac:spMkLst>
        </pc:spChg>
        <pc:spChg chg="mod">
          <ac:chgData name="Luke Roach" userId="3c173453-1e89-4ab7-a897-c035ad6940d7" providerId="ADAL" clId="{168082F7-EE7C-453A-A83E-0CF67F010C79}" dt="2022-10-12T15:35:33.832" v="1306" actId="26606"/>
          <ac:spMkLst>
            <pc:docMk/>
            <pc:sldMk cId="603824368" sldId="312"/>
            <ac:spMk id="3" creationId="{3A6B549C-CCBA-D660-8BFC-248E1C9EB44D}"/>
          </ac:spMkLst>
        </pc:spChg>
        <pc:spChg chg="add">
          <ac:chgData name="Luke Roach" userId="3c173453-1e89-4ab7-a897-c035ad6940d7" providerId="ADAL" clId="{168082F7-EE7C-453A-A83E-0CF67F010C79}" dt="2022-10-12T15:35:33.832" v="1306" actId="26606"/>
          <ac:spMkLst>
            <pc:docMk/>
            <pc:sldMk cId="603824368" sldId="312"/>
            <ac:spMk id="8" creationId="{DBF61EA3-B236-439E-9C0B-340980D56BEE}"/>
          </ac:spMkLst>
        </pc:spChg>
        <pc:spChg chg="add">
          <ac:chgData name="Luke Roach" userId="3c173453-1e89-4ab7-a897-c035ad6940d7" providerId="ADAL" clId="{168082F7-EE7C-453A-A83E-0CF67F010C79}" dt="2022-10-12T15:35:33.832" v="1306" actId="26606"/>
          <ac:spMkLst>
            <pc:docMk/>
            <pc:sldMk cId="603824368" sldId="312"/>
            <ac:spMk id="14" creationId="{E659831F-0D9A-4C63-9EBB-8435B85A440F}"/>
          </ac:spMkLst>
        </pc:spChg>
        <pc:grpChg chg="add">
          <ac:chgData name="Luke Roach" userId="3c173453-1e89-4ab7-a897-c035ad6940d7" providerId="ADAL" clId="{168082F7-EE7C-453A-A83E-0CF67F010C79}" dt="2022-10-12T15:35:33.832" v="1306" actId="26606"/>
          <ac:grpSpMkLst>
            <pc:docMk/>
            <pc:sldMk cId="603824368" sldId="312"/>
            <ac:grpSpMk id="10" creationId="{28FAF094-D087-493F-8DF9-A486C2D6BBAA}"/>
          </ac:grpSpMkLst>
        </pc:grpChg>
      </pc:sldChg>
      <pc:sldChg chg="addSp modSp new mod setBg">
        <pc:chgData name="Luke Roach" userId="3c173453-1e89-4ab7-a897-c035ad6940d7" providerId="ADAL" clId="{168082F7-EE7C-453A-A83E-0CF67F010C79}" dt="2022-10-12T15:36:09.578" v="1315" actId="26606"/>
        <pc:sldMkLst>
          <pc:docMk/>
          <pc:sldMk cId="1852550378" sldId="313"/>
        </pc:sldMkLst>
        <pc:spChg chg="mod">
          <ac:chgData name="Luke Roach" userId="3c173453-1e89-4ab7-a897-c035ad6940d7" providerId="ADAL" clId="{168082F7-EE7C-453A-A83E-0CF67F010C79}" dt="2022-10-12T15:36:09.578" v="1315" actId="26606"/>
          <ac:spMkLst>
            <pc:docMk/>
            <pc:sldMk cId="1852550378" sldId="313"/>
            <ac:spMk id="2" creationId="{53489CA2-E333-F2DB-2539-F53F18C2D499}"/>
          </ac:spMkLst>
        </pc:spChg>
        <pc:spChg chg="mod">
          <ac:chgData name="Luke Roach" userId="3c173453-1e89-4ab7-a897-c035ad6940d7" providerId="ADAL" clId="{168082F7-EE7C-453A-A83E-0CF67F010C79}" dt="2022-10-12T15:36:09.578" v="1315" actId="26606"/>
          <ac:spMkLst>
            <pc:docMk/>
            <pc:sldMk cId="1852550378" sldId="313"/>
            <ac:spMk id="3" creationId="{A213F46D-168C-3900-36F0-1C3A7653BDDF}"/>
          </ac:spMkLst>
        </pc:spChg>
        <pc:spChg chg="add">
          <ac:chgData name="Luke Roach" userId="3c173453-1e89-4ab7-a897-c035ad6940d7" providerId="ADAL" clId="{168082F7-EE7C-453A-A83E-0CF67F010C79}" dt="2022-10-12T15:36:09.578" v="1315" actId="26606"/>
          <ac:spMkLst>
            <pc:docMk/>
            <pc:sldMk cId="1852550378" sldId="313"/>
            <ac:spMk id="9" creationId="{201CC55D-ED54-4C5C-95E6-10947BD1103B}"/>
          </ac:spMkLst>
        </pc:spChg>
        <pc:spChg chg="add">
          <ac:chgData name="Luke Roach" userId="3c173453-1e89-4ab7-a897-c035ad6940d7" providerId="ADAL" clId="{168082F7-EE7C-453A-A83E-0CF67F010C79}" dt="2022-10-12T15:36:09.578" v="1315" actId="26606"/>
          <ac:spMkLst>
            <pc:docMk/>
            <pc:sldMk cId="1852550378" sldId="313"/>
            <ac:spMk id="15" creationId="{3873B707-463F-40B0-8227-E8CC6C67EB25}"/>
          </ac:spMkLst>
        </pc:spChg>
        <pc:spChg chg="add">
          <ac:chgData name="Luke Roach" userId="3c173453-1e89-4ab7-a897-c035ad6940d7" providerId="ADAL" clId="{168082F7-EE7C-453A-A83E-0CF67F010C79}" dt="2022-10-12T15:36:09.578" v="1315" actId="26606"/>
          <ac:spMkLst>
            <pc:docMk/>
            <pc:sldMk cId="1852550378" sldId="313"/>
            <ac:spMk id="17" creationId="{C13237C8-E62C-4F0D-A318-BD6FB6C2D138}"/>
          </ac:spMkLst>
        </pc:spChg>
        <pc:spChg chg="add">
          <ac:chgData name="Luke Roach" userId="3c173453-1e89-4ab7-a897-c035ad6940d7" providerId="ADAL" clId="{168082F7-EE7C-453A-A83E-0CF67F010C79}" dt="2022-10-12T15:36:09.578" v="1315" actId="26606"/>
          <ac:spMkLst>
            <pc:docMk/>
            <pc:sldMk cId="1852550378" sldId="313"/>
            <ac:spMk id="19" creationId="{19C9EAEA-39D0-4B0E-A0EB-51E7B26740B1}"/>
          </ac:spMkLst>
        </pc:spChg>
        <pc:grpChg chg="add">
          <ac:chgData name="Luke Roach" userId="3c173453-1e89-4ab7-a897-c035ad6940d7" providerId="ADAL" clId="{168082F7-EE7C-453A-A83E-0CF67F010C79}" dt="2022-10-12T15:36:09.578" v="1315" actId="26606"/>
          <ac:grpSpMkLst>
            <pc:docMk/>
            <pc:sldMk cId="1852550378" sldId="313"/>
            <ac:grpSpMk id="11" creationId="{1DE889C7-FAD6-4397-98E2-05D503484459}"/>
          </ac:grpSpMkLst>
        </pc:grpChg>
        <pc:picChg chg="add mod">
          <ac:chgData name="Luke Roach" userId="3c173453-1e89-4ab7-a897-c035ad6940d7" providerId="ADAL" clId="{168082F7-EE7C-453A-A83E-0CF67F010C79}" dt="2022-10-12T15:36:09.578" v="1315" actId="26606"/>
          <ac:picMkLst>
            <pc:docMk/>
            <pc:sldMk cId="1852550378" sldId="313"/>
            <ac:picMk id="4" creationId="{D4EECB70-36DF-AD2B-A11A-B631BB7B04CD}"/>
          </ac:picMkLst>
        </pc:picChg>
      </pc:sldChg>
      <pc:sldChg chg="addSp modSp new mod setBg">
        <pc:chgData name="Luke Roach" userId="3c173453-1e89-4ab7-a897-c035ad6940d7" providerId="ADAL" clId="{168082F7-EE7C-453A-A83E-0CF67F010C79}" dt="2022-10-12T15:36:49.033" v="1327" actId="26606"/>
        <pc:sldMkLst>
          <pc:docMk/>
          <pc:sldMk cId="2033909750" sldId="314"/>
        </pc:sldMkLst>
        <pc:spChg chg="mod">
          <ac:chgData name="Luke Roach" userId="3c173453-1e89-4ab7-a897-c035ad6940d7" providerId="ADAL" clId="{168082F7-EE7C-453A-A83E-0CF67F010C79}" dt="2022-10-12T15:36:49.033" v="1327" actId="26606"/>
          <ac:spMkLst>
            <pc:docMk/>
            <pc:sldMk cId="2033909750" sldId="314"/>
            <ac:spMk id="2" creationId="{724B78C0-D190-242E-E86F-E291C2EB9BD8}"/>
          </ac:spMkLst>
        </pc:spChg>
        <pc:spChg chg="mod">
          <ac:chgData name="Luke Roach" userId="3c173453-1e89-4ab7-a897-c035ad6940d7" providerId="ADAL" clId="{168082F7-EE7C-453A-A83E-0CF67F010C79}" dt="2022-10-12T15:36:49.033" v="1327" actId="26606"/>
          <ac:spMkLst>
            <pc:docMk/>
            <pc:sldMk cId="2033909750" sldId="314"/>
            <ac:spMk id="3" creationId="{D9496191-5BCF-E2E8-7A37-F1F01951957C}"/>
          </ac:spMkLst>
        </pc:spChg>
        <pc:spChg chg="add">
          <ac:chgData name="Luke Roach" userId="3c173453-1e89-4ab7-a897-c035ad6940d7" providerId="ADAL" clId="{168082F7-EE7C-453A-A83E-0CF67F010C79}" dt="2022-10-12T15:36:49.033" v="1327" actId="26606"/>
          <ac:spMkLst>
            <pc:docMk/>
            <pc:sldMk cId="2033909750" sldId="314"/>
            <ac:spMk id="9" creationId="{201CC55D-ED54-4C5C-95E6-10947BD1103B}"/>
          </ac:spMkLst>
        </pc:spChg>
        <pc:spChg chg="add">
          <ac:chgData name="Luke Roach" userId="3c173453-1e89-4ab7-a897-c035ad6940d7" providerId="ADAL" clId="{168082F7-EE7C-453A-A83E-0CF67F010C79}" dt="2022-10-12T15:36:49.033" v="1327" actId="26606"/>
          <ac:spMkLst>
            <pc:docMk/>
            <pc:sldMk cId="2033909750" sldId="314"/>
            <ac:spMk id="15" creationId="{3873B707-463F-40B0-8227-E8CC6C67EB25}"/>
          </ac:spMkLst>
        </pc:spChg>
        <pc:spChg chg="add">
          <ac:chgData name="Luke Roach" userId="3c173453-1e89-4ab7-a897-c035ad6940d7" providerId="ADAL" clId="{168082F7-EE7C-453A-A83E-0CF67F010C79}" dt="2022-10-12T15:36:49.033" v="1327" actId="26606"/>
          <ac:spMkLst>
            <pc:docMk/>
            <pc:sldMk cId="2033909750" sldId="314"/>
            <ac:spMk id="17" creationId="{C13237C8-E62C-4F0D-A318-BD6FB6C2D138}"/>
          </ac:spMkLst>
        </pc:spChg>
        <pc:spChg chg="add">
          <ac:chgData name="Luke Roach" userId="3c173453-1e89-4ab7-a897-c035ad6940d7" providerId="ADAL" clId="{168082F7-EE7C-453A-A83E-0CF67F010C79}" dt="2022-10-12T15:36:49.033" v="1327" actId="26606"/>
          <ac:spMkLst>
            <pc:docMk/>
            <pc:sldMk cId="2033909750" sldId="314"/>
            <ac:spMk id="19" creationId="{19C9EAEA-39D0-4B0E-A0EB-51E7B26740B1}"/>
          </ac:spMkLst>
        </pc:spChg>
        <pc:grpChg chg="add">
          <ac:chgData name="Luke Roach" userId="3c173453-1e89-4ab7-a897-c035ad6940d7" providerId="ADAL" clId="{168082F7-EE7C-453A-A83E-0CF67F010C79}" dt="2022-10-12T15:36:49.033" v="1327" actId="26606"/>
          <ac:grpSpMkLst>
            <pc:docMk/>
            <pc:sldMk cId="2033909750" sldId="314"/>
            <ac:grpSpMk id="11" creationId="{1DE889C7-FAD6-4397-98E2-05D503484459}"/>
          </ac:grpSpMkLst>
        </pc:grpChg>
        <pc:picChg chg="add mod">
          <ac:chgData name="Luke Roach" userId="3c173453-1e89-4ab7-a897-c035ad6940d7" providerId="ADAL" clId="{168082F7-EE7C-453A-A83E-0CF67F010C79}" dt="2022-10-12T15:36:49.033" v="1327" actId="26606"/>
          <ac:picMkLst>
            <pc:docMk/>
            <pc:sldMk cId="2033909750" sldId="314"/>
            <ac:picMk id="4" creationId="{0E35ECA2-90CF-9DDE-2175-4F1278169B1C}"/>
          </ac:picMkLst>
        </pc:picChg>
      </pc:sldChg>
      <pc:sldChg chg="addSp modSp new mod setBg">
        <pc:chgData name="Luke Roach" userId="3c173453-1e89-4ab7-a897-c035ad6940d7" providerId="ADAL" clId="{168082F7-EE7C-453A-A83E-0CF67F010C79}" dt="2022-10-12T15:37:19.599" v="1333" actId="15"/>
        <pc:sldMkLst>
          <pc:docMk/>
          <pc:sldMk cId="2393203557" sldId="315"/>
        </pc:sldMkLst>
        <pc:spChg chg="mod">
          <ac:chgData name="Luke Roach" userId="3c173453-1e89-4ab7-a897-c035ad6940d7" providerId="ADAL" clId="{168082F7-EE7C-453A-A83E-0CF67F010C79}" dt="2022-10-12T15:37:13.930" v="1332" actId="26606"/>
          <ac:spMkLst>
            <pc:docMk/>
            <pc:sldMk cId="2393203557" sldId="315"/>
            <ac:spMk id="2" creationId="{D0603D0B-DEE1-6E59-E8D2-E402B86ADAA2}"/>
          </ac:spMkLst>
        </pc:spChg>
        <pc:spChg chg="mod">
          <ac:chgData name="Luke Roach" userId="3c173453-1e89-4ab7-a897-c035ad6940d7" providerId="ADAL" clId="{168082F7-EE7C-453A-A83E-0CF67F010C79}" dt="2022-10-12T15:37:19.599" v="1333" actId="15"/>
          <ac:spMkLst>
            <pc:docMk/>
            <pc:sldMk cId="2393203557" sldId="315"/>
            <ac:spMk id="3" creationId="{983FBF21-9728-815F-C8B1-B8644B56B0CC}"/>
          </ac:spMkLst>
        </pc:spChg>
        <pc:spChg chg="add">
          <ac:chgData name="Luke Roach" userId="3c173453-1e89-4ab7-a897-c035ad6940d7" providerId="ADAL" clId="{168082F7-EE7C-453A-A83E-0CF67F010C79}" dt="2022-10-12T15:37:13.930" v="1332" actId="26606"/>
          <ac:spMkLst>
            <pc:docMk/>
            <pc:sldMk cId="2393203557" sldId="315"/>
            <ac:spMk id="8" creationId="{DBF61EA3-B236-439E-9C0B-340980D56BEE}"/>
          </ac:spMkLst>
        </pc:spChg>
        <pc:spChg chg="add">
          <ac:chgData name="Luke Roach" userId="3c173453-1e89-4ab7-a897-c035ad6940d7" providerId="ADAL" clId="{168082F7-EE7C-453A-A83E-0CF67F010C79}" dt="2022-10-12T15:37:13.930" v="1332" actId="26606"/>
          <ac:spMkLst>
            <pc:docMk/>
            <pc:sldMk cId="2393203557" sldId="315"/>
            <ac:spMk id="14" creationId="{E659831F-0D9A-4C63-9EBB-8435B85A440F}"/>
          </ac:spMkLst>
        </pc:spChg>
        <pc:grpChg chg="add">
          <ac:chgData name="Luke Roach" userId="3c173453-1e89-4ab7-a897-c035ad6940d7" providerId="ADAL" clId="{168082F7-EE7C-453A-A83E-0CF67F010C79}" dt="2022-10-12T15:37:13.930" v="1332" actId="26606"/>
          <ac:grpSpMkLst>
            <pc:docMk/>
            <pc:sldMk cId="2393203557" sldId="315"/>
            <ac:grpSpMk id="10" creationId="{28FAF094-D087-493F-8DF9-A486C2D6BBAA}"/>
          </ac:grpSpMkLst>
        </pc:grpChg>
      </pc:sldChg>
      <pc:sldChg chg="addSp delSp modSp new mod setBg">
        <pc:chgData name="Luke Roach" userId="3c173453-1e89-4ab7-a897-c035ad6940d7" providerId="ADAL" clId="{168082F7-EE7C-453A-A83E-0CF67F010C79}" dt="2022-10-12T15:43:14.328" v="1349" actId="26606"/>
        <pc:sldMkLst>
          <pc:docMk/>
          <pc:sldMk cId="641134258" sldId="316"/>
        </pc:sldMkLst>
        <pc:spChg chg="mod">
          <ac:chgData name="Luke Roach" userId="3c173453-1e89-4ab7-a897-c035ad6940d7" providerId="ADAL" clId="{168082F7-EE7C-453A-A83E-0CF67F010C79}" dt="2022-10-12T15:43:14.328" v="1349" actId="26606"/>
          <ac:spMkLst>
            <pc:docMk/>
            <pc:sldMk cId="641134258" sldId="316"/>
            <ac:spMk id="2" creationId="{3D5B2BE2-C14A-F986-B243-A49C6D80ABE0}"/>
          </ac:spMkLst>
        </pc:spChg>
        <pc:spChg chg="del">
          <ac:chgData name="Luke Roach" userId="3c173453-1e89-4ab7-a897-c035ad6940d7" providerId="ADAL" clId="{168082F7-EE7C-453A-A83E-0CF67F010C79}" dt="2022-10-12T15:43:14.328" v="1349" actId="26606"/>
          <ac:spMkLst>
            <pc:docMk/>
            <pc:sldMk cId="641134258" sldId="316"/>
            <ac:spMk id="3" creationId="{EA47D9D7-6779-FC0B-615D-FCC2F67CE13C}"/>
          </ac:spMkLst>
        </pc:spChg>
        <pc:spChg chg="add">
          <ac:chgData name="Luke Roach" userId="3c173453-1e89-4ab7-a897-c035ad6940d7" providerId="ADAL" clId="{168082F7-EE7C-453A-A83E-0CF67F010C79}" dt="2022-10-12T15:43:14.328" v="1349" actId="26606"/>
          <ac:spMkLst>
            <pc:docMk/>
            <pc:sldMk cId="641134258" sldId="316"/>
            <ac:spMk id="9" creationId="{C1DD1A8A-57D5-4A81-AD04-532B043C5611}"/>
          </ac:spMkLst>
        </pc:spChg>
        <pc:spChg chg="add">
          <ac:chgData name="Luke Roach" userId="3c173453-1e89-4ab7-a897-c035ad6940d7" providerId="ADAL" clId="{168082F7-EE7C-453A-A83E-0CF67F010C79}" dt="2022-10-12T15:43:14.328" v="1349" actId="26606"/>
          <ac:spMkLst>
            <pc:docMk/>
            <pc:sldMk cId="641134258" sldId="316"/>
            <ac:spMk id="11" creationId="{007891EC-4501-44ED-A8C8-B11B6DB767AB}"/>
          </ac:spMkLst>
        </pc:spChg>
        <pc:picChg chg="add">
          <ac:chgData name="Luke Roach" userId="3c173453-1e89-4ab7-a897-c035ad6940d7" providerId="ADAL" clId="{168082F7-EE7C-453A-A83E-0CF67F010C79}" dt="2022-10-12T15:43:14.328" v="1349" actId="26606"/>
          <ac:picMkLst>
            <pc:docMk/>
            <pc:sldMk cId="641134258" sldId="316"/>
            <ac:picMk id="5" creationId="{FC1E997B-993A-6314-F5E5-33B63E357271}"/>
          </ac:picMkLst>
        </pc:picChg>
      </pc:sldChg>
      <pc:sldChg chg="addSp delSp modSp new mod setBg">
        <pc:chgData name="Luke Roach" userId="3c173453-1e89-4ab7-a897-c035ad6940d7" providerId="ADAL" clId="{168082F7-EE7C-453A-A83E-0CF67F010C79}" dt="2022-10-12T15:43:37.734" v="1420" actId="26606"/>
        <pc:sldMkLst>
          <pc:docMk/>
          <pc:sldMk cId="587166918" sldId="317"/>
        </pc:sldMkLst>
        <pc:spChg chg="mod">
          <ac:chgData name="Luke Roach" userId="3c173453-1e89-4ab7-a897-c035ad6940d7" providerId="ADAL" clId="{168082F7-EE7C-453A-A83E-0CF67F010C79}" dt="2022-10-12T15:43:37.734" v="1420" actId="26606"/>
          <ac:spMkLst>
            <pc:docMk/>
            <pc:sldMk cId="587166918" sldId="317"/>
            <ac:spMk id="2" creationId="{B048407C-56B6-4CE8-0C4B-072978500EEB}"/>
          </ac:spMkLst>
        </pc:spChg>
        <pc:spChg chg="del mod">
          <ac:chgData name="Luke Roach" userId="3c173453-1e89-4ab7-a897-c035ad6940d7" providerId="ADAL" clId="{168082F7-EE7C-453A-A83E-0CF67F010C79}" dt="2022-10-12T15:43:37.734" v="1420" actId="26606"/>
          <ac:spMkLst>
            <pc:docMk/>
            <pc:sldMk cId="587166918" sldId="317"/>
            <ac:spMk id="3" creationId="{3B94BC5F-2470-62FA-1A99-7AACE5248C38}"/>
          </ac:spMkLst>
        </pc:spChg>
        <pc:spChg chg="add">
          <ac:chgData name="Luke Roach" userId="3c173453-1e89-4ab7-a897-c035ad6940d7" providerId="ADAL" clId="{168082F7-EE7C-453A-A83E-0CF67F010C79}" dt="2022-10-12T15:43:37.734" v="1420" actId="26606"/>
          <ac:spMkLst>
            <pc:docMk/>
            <pc:sldMk cId="587166918" sldId="317"/>
            <ac:spMk id="9" creationId="{5C8908E2-EE49-44D2-9428-A28D2312A8D5}"/>
          </ac:spMkLst>
        </pc:spChg>
        <pc:spChg chg="add">
          <ac:chgData name="Luke Roach" userId="3c173453-1e89-4ab7-a897-c035ad6940d7" providerId="ADAL" clId="{168082F7-EE7C-453A-A83E-0CF67F010C79}" dt="2022-10-12T15:43:37.734" v="1420" actId="26606"/>
          <ac:spMkLst>
            <pc:docMk/>
            <pc:sldMk cId="587166918" sldId="317"/>
            <ac:spMk id="15" creationId="{7449A6C7-D15F-4AA5-BFA5-71A404B47016}"/>
          </ac:spMkLst>
        </pc:spChg>
        <pc:spChg chg="add">
          <ac:chgData name="Luke Roach" userId="3c173453-1e89-4ab7-a897-c035ad6940d7" providerId="ADAL" clId="{168082F7-EE7C-453A-A83E-0CF67F010C79}" dt="2022-10-12T15:43:37.734" v="1420" actId="26606"/>
          <ac:spMkLst>
            <pc:docMk/>
            <pc:sldMk cId="587166918" sldId="317"/>
            <ac:spMk id="17" creationId="{ED888B23-07FA-482A-96DF-47E31AF1A603}"/>
          </ac:spMkLst>
        </pc:spChg>
        <pc:grpChg chg="add">
          <ac:chgData name="Luke Roach" userId="3c173453-1e89-4ab7-a897-c035ad6940d7" providerId="ADAL" clId="{168082F7-EE7C-453A-A83E-0CF67F010C79}" dt="2022-10-12T15:43:37.734" v="1420" actId="26606"/>
          <ac:grpSpMkLst>
            <pc:docMk/>
            <pc:sldMk cId="587166918" sldId="317"/>
            <ac:grpSpMk id="11" creationId="{05314994-6337-4875-8CF5-652CAFE8342C}"/>
          </ac:grpSpMkLst>
        </pc:grpChg>
        <pc:graphicFrameChg chg="add">
          <ac:chgData name="Luke Roach" userId="3c173453-1e89-4ab7-a897-c035ad6940d7" providerId="ADAL" clId="{168082F7-EE7C-453A-A83E-0CF67F010C79}" dt="2022-10-12T15:43:37.734" v="1420" actId="26606"/>
          <ac:graphicFrameMkLst>
            <pc:docMk/>
            <pc:sldMk cId="587166918" sldId="317"/>
            <ac:graphicFrameMk id="5" creationId="{913CD929-FE33-43AD-9BA4-59EFA6CF88C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78C92-6DE0-4213-8E2D-5DD2A6175CB8}"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A4A3C6B3-40A6-459B-B6CA-97CDCEB5D5F9}">
      <dgm:prSet/>
      <dgm:spPr/>
      <dgm:t>
        <a:bodyPr/>
        <a:lstStyle/>
        <a:p>
          <a:r>
            <a:rPr lang="en-GB"/>
            <a:t>Recap of Historical Terrorism</a:t>
          </a:r>
          <a:endParaRPr lang="en-US"/>
        </a:p>
      </dgm:t>
    </dgm:pt>
    <dgm:pt modelId="{F1E8A0B4-F781-4434-BB13-748726DCA5DE}" type="parTrans" cxnId="{2D2D1816-F901-40CB-A9F5-BE0C0EC9E559}">
      <dgm:prSet/>
      <dgm:spPr/>
      <dgm:t>
        <a:bodyPr/>
        <a:lstStyle/>
        <a:p>
          <a:endParaRPr lang="en-US"/>
        </a:p>
      </dgm:t>
    </dgm:pt>
    <dgm:pt modelId="{1796E003-88BA-4C6B-AA23-821FB2787BA3}" type="sibTrans" cxnId="{2D2D1816-F901-40CB-A9F5-BE0C0EC9E559}">
      <dgm:prSet/>
      <dgm:spPr/>
      <dgm:t>
        <a:bodyPr/>
        <a:lstStyle/>
        <a:p>
          <a:endParaRPr lang="en-US"/>
        </a:p>
      </dgm:t>
    </dgm:pt>
    <dgm:pt modelId="{F595DB05-F4D4-4E59-AAF6-FE2C9D262D54}">
      <dgm:prSet/>
      <dgm:spPr/>
      <dgm:t>
        <a:bodyPr/>
        <a:lstStyle/>
        <a:p>
          <a:r>
            <a:rPr lang="en-GB"/>
            <a:t>Comparison to more modern terrorism</a:t>
          </a:r>
          <a:endParaRPr lang="en-US"/>
        </a:p>
      </dgm:t>
    </dgm:pt>
    <dgm:pt modelId="{9A3586A3-CF05-4A2D-9F5C-BEBFD1B4CCEE}" type="parTrans" cxnId="{71665843-6D32-4B33-99AB-F96FC1E47157}">
      <dgm:prSet/>
      <dgm:spPr/>
      <dgm:t>
        <a:bodyPr/>
        <a:lstStyle/>
        <a:p>
          <a:endParaRPr lang="en-US"/>
        </a:p>
      </dgm:t>
    </dgm:pt>
    <dgm:pt modelId="{F709722D-082A-4011-8A2A-041CB2DF6563}" type="sibTrans" cxnId="{71665843-6D32-4B33-99AB-F96FC1E47157}">
      <dgm:prSet/>
      <dgm:spPr/>
      <dgm:t>
        <a:bodyPr/>
        <a:lstStyle/>
        <a:p>
          <a:endParaRPr lang="en-US"/>
        </a:p>
      </dgm:t>
    </dgm:pt>
    <dgm:pt modelId="{DA79B1D5-34A9-4485-9B6A-3418EC113ABC}">
      <dgm:prSet/>
      <dgm:spPr/>
      <dgm:t>
        <a:bodyPr/>
        <a:lstStyle/>
        <a:p>
          <a:r>
            <a:rPr lang="en-GB"/>
            <a:t>Tactics and Strategy</a:t>
          </a:r>
          <a:endParaRPr lang="en-US"/>
        </a:p>
      </dgm:t>
    </dgm:pt>
    <dgm:pt modelId="{656E9047-4590-4F86-9CB6-9B0998431580}" type="parTrans" cxnId="{C38C147A-1D79-41B1-885E-C32B3D50A37D}">
      <dgm:prSet/>
      <dgm:spPr/>
      <dgm:t>
        <a:bodyPr/>
        <a:lstStyle/>
        <a:p>
          <a:endParaRPr lang="en-US"/>
        </a:p>
      </dgm:t>
    </dgm:pt>
    <dgm:pt modelId="{5D36D4EB-C602-47FA-B5CF-453C27B6B652}" type="sibTrans" cxnId="{C38C147A-1D79-41B1-885E-C32B3D50A37D}">
      <dgm:prSet/>
      <dgm:spPr/>
      <dgm:t>
        <a:bodyPr/>
        <a:lstStyle/>
        <a:p>
          <a:endParaRPr lang="en-US"/>
        </a:p>
      </dgm:t>
    </dgm:pt>
    <dgm:pt modelId="{A0C4BB06-169B-4481-9B2D-FFA1DD4A3B67}">
      <dgm:prSet/>
      <dgm:spPr/>
      <dgm:t>
        <a:bodyPr/>
        <a:lstStyle/>
        <a:p>
          <a:r>
            <a:rPr lang="en-GB"/>
            <a:t>Ideology</a:t>
          </a:r>
          <a:endParaRPr lang="en-US"/>
        </a:p>
      </dgm:t>
    </dgm:pt>
    <dgm:pt modelId="{2C976195-9E0E-4735-9A17-2739C0952B9F}" type="parTrans" cxnId="{22FC6791-3717-4963-B242-C23DDD9E337E}">
      <dgm:prSet/>
      <dgm:spPr/>
      <dgm:t>
        <a:bodyPr/>
        <a:lstStyle/>
        <a:p>
          <a:endParaRPr lang="en-US"/>
        </a:p>
      </dgm:t>
    </dgm:pt>
    <dgm:pt modelId="{6FF9C623-E4C2-4067-A47D-517EF0B0F0A2}" type="sibTrans" cxnId="{22FC6791-3717-4963-B242-C23DDD9E337E}">
      <dgm:prSet/>
      <dgm:spPr/>
      <dgm:t>
        <a:bodyPr/>
        <a:lstStyle/>
        <a:p>
          <a:endParaRPr lang="en-US"/>
        </a:p>
      </dgm:t>
    </dgm:pt>
    <dgm:pt modelId="{1D9E951E-275E-4B32-AAFA-30B926D33825}" type="pres">
      <dgm:prSet presAssocID="{A4078C92-6DE0-4213-8E2D-5DD2A6175CB8}" presName="linear" presStyleCnt="0">
        <dgm:presLayoutVars>
          <dgm:dir/>
          <dgm:animLvl val="lvl"/>
          <dgm:resizeHandles val="exact"/>
        </dgm:presLayoutVars>
      </dgm:prSet>
      <dgm:spPr/>
    </dgm:pt>
    <dgm:pt modelId="{3EB39FF5-6D8E-48C6-9D95-1FA7B8490492}" type="pres">
      <dgm:prSet presAssocID="{A4A3C6B3-40A6-459B-B6CA-97CDCEB5D5F9}" presName="parentLin" presStyleCnt="0"/>
      <dgm:spPr/>
    </dgm:pt>
    <dgm:pt modelId="{834B4B1D-2A44-4202-991E-CF5C2BF62324}" type="pres">
      <dgm:prSet presAssocID="{A4A3C6B3-40A6-459B-B6CA-97CDCEB5D5F9}" presName="parentLeftMargin" presStyleLbl="node1" presStyleIdx="0" presStyleCnt="4"/>
      <dgm:spPr/>
    </dgm:pt>
    <dgm:pt modelId="{0B71E968-FCB6-4ACE-BDA7-ABBA91F9591F}" type="pres">
      <dgm:prSet presAssocID="{A4A3C6B3-40A6-459B-B6CA-97CDCEB5D5F9}" presName="parentText" presStyleLbl="node1" presStyleIdx="0" presStyleCnt="4">
        <dgm:presLayoutVars>
          <dgm:chMax val="0"/>
          <dgm:bulletEnabled val="1"/>
        </dgm:presLayoutVars>
      </dgm:prSet>
      <dgm:spPr/>
    </dgm:pt>
    <dgm:pt modelId="{54A139A3-04C5-44E6-992A-10500589FD76}" type="pres">
      <dgm:prSet presAssocID="{A4A3C6B3-40A6-459B-B6CA-97CDCEB5D5F9}" presName="negativeSpace" presStyleCnt="0"/>
      <dgm:spPr/>
    </dgm:pt>
    <dgm:pt modelId="{B475D23B-7171-4EB2-9991-A072A94FB308}" type="pres">
      <dgm:prSet presAssocID="{A4A3C6B3-40A6-459B-B6CA-97CDCEB5D5F9}" presName="childText" presStyleLbl="conFgAcc1" presStyleIdx="0" presStyleCnt="4">
        <dgm:presLayoutVars>
          <dgm:bulletEnabled val="1"/>
        </dgm:presLayoutVars>
      </dgm:prSet>
      <dgm:spPr/>
    </dgm:pt>
    <dgm:pt modelId="{FC4C2A8D-C62E-4FC5-9701-E8FCCA28D19A}" type="pres">
      <dgm:prSet presAssocID="{1796E003-88BA-4C6B-AA23-821FB2787BA3}" presName="spaceBetweenRectangles" presStyleCnt="0"/>
      <dgm:spPr/>
    </dgm:pt>
    <dgm:pt modelId="{C587DA54-538B-483D-8CD0-C333C265256B}" type="pres">
      <dgm:prSet presAssocID="{F595DB05-F4D4-4E59-AAF6-FE2C9D262D54}" presName="parentLin" presStyleCnt="0"/>
      <dgm:spPr/>
    </dgm:pt>
    <dgm:pt modelId="{EED4F8F1-F1B9-41C9-8545-3B4FF920B35E}" type="pres">
      <dgm:prSet presAssocID="{F595DB05-F4D4-4E59-AAF6-FE2C9D262D54}" presName="parentLeftMargin" presStyleLbl="node1" presStyleIdx="0" presStyleCnt="4"/>
      <dgm:spPr/>
    </dgm:pt>
    <dgm:pt modelId="{D804069F-0329-4B26-B0AF-4C43BC52863C}" type="pres">
      <dgm:prSet presAssocID="{F595DB05-F4D4-4E59-AAF6-FE2C9D262D54}" presName="parentText" presStyleLbl="node1" presStyleIdx="1" presStyleCnt="4">
        <dgm:presLayoutVars>
          <dgm:chMax val="0"/>
          <dgm:bulletEnabled val="1"/>
        </dgm:presLayoutVars>
      </dgm:prSet>
      <dgm:spPr/>
    </dgm:pt>
    <dgm:pt modelId="{D74FF066-7230-4D0D-983E-DD82A31FA61D}" type="pres">
      <dgm:prSet presAssocID="{F595DB05-F4D4-4E59-AAF6-FE2C9D262D54}" presName="negativeSpace" presStyleCnt="0"/>
      <dgm:spPr/>
    </dgm:pt>
    <dgm:pt modelId="{3E33D6A0-A4FE-497C-B775-5D593F1BEE62}" type="pres">
      <dgm:prSet presAssocID="{F595DB05-F4D4-4E59-AAF6-FE2C9D262D54}" presName="childText" presStyleLbl="conFgAcc1" presStyleIdx="1" presStyleCnt="4">
        <dgm:presLayoutVars>
          <dgm:bulletEnabled val="1"/>
        </dgm:presLayoutVars>
      </dgm:prSet>
      <dgm:spPr/>
    </dgm:pt>
    <dgm:pt modelId="{0E7C68D5-212A-40E9-90C5-A3F5DB8E80CA}" type="pres">
      <dgm:prSet presAssocID="{F709722D-082A-4011-8A2A-041CB2DF6563}" presName="spaceBetweenRectangles" presStyleCnt="0"/>
      <dgm:spPr/>
    </dgm:pt>
    <dgm:pt modelId="{FB6BAF0C-DD2F-487F-B296-960631D2E9EE}" type="pres">
      <dgm:prSet presAssocID="{DA79B1D5-34A9-4485-9B6A-3418EC113ABC}" presName="parentLin" presStyleCnt="0"/>
      <dgm:spPr/>
    </dgm:pt>
    <dgm:pt modelId="{DAB4C4FF-88E7-4E2B-A215-51224C1ED529}" type="pres">
      <dgm:prSet presAssocID="{DA79B1D5-34A9-4485-9B6A-3418EC113ABC}" presName="parentLeftMargin" presStyleLbl="node1" presStyleIdx="1" presStyleCnt="4"/>
      <dgm:spPr/>
    </dgm:pt>
    <dgm:pt modelId="{FA0A37EF-E83D-4021-AC0E-BEC61F0ED01F}" type="pres">
      <dgm:prSet presAssocID="{DA79B1D5-34A9-4485-9B6A-3418EC113ABC}" presName="parentText" presStyleLbl="node1" presStyleIdx="2" presStyleCnt="4">
        <dgm:presLayoutVars>
          <dgm:chMax val="0"/>
          <dgm:bulletEnabled val="1"/>
        </dgm:presLayoutVars>
      </dgm:prSet>
      <dgm:spPr/>
    </dgm:pt>
    <dgm:pt modelId="{F4CD6749-7D15-41D1-81F3-1849D6E2EC1B}" type="pres">
      <dgm:prSet presAssocID="{DA79B1D5-34A9-4485-9B6A-3418EC113ABC}" presName="negativeSpace" presStyleCnt="0"/>
      <dgm:spPr/>
    </dgm:pt>
    <dgm:pt modelId="{FBBB36EF-D1E1-4491-BEE1-0B3EB70D8DAF}" type="pres">
      <dgm:prSet presAssocID="{DA79B1D5-34A9-4485-9B6A-3418EC113ABC}" presName="childText" presStyleLbl="conFgAcc1" presStyleIdx="2" presStyleCnt="4">
        <dgm:presLayoutVars>
          <dgm:bulletEnabled val="1"/>
        </dgm:presLayoutVars>
      </dgm:prSet>
      <dgm:spPr/>
    </dgm:pt>
    <dgm:pt modelId="{3246A093-ED5B-42C1-B9F8-DDFDF13A5D80}" type="pres">
      <dgm:prSet presAssocID="{5D36D4EB-C602-47FA-B5CF-453C27B6B652}" presName="spaceBetweenRectangles" presStyleCnt="0"/>
      <dgm:spPr/>
    </dgm:pt>
    <dgm:pt modelId="{203819CE-7B22-44F3-8D34-45927FD494F0}" type="pres">
      <dgm:prSet presAssocID="{A0C4BB06-169B-4481-9B2D-FFA1DD4A3B67}" presName="parentLin" presStyleCnt="0"/>
      <dgm:spPr/>
    </dgm:pt>
    <dgm:pt modelId="{BE261286-0A71-43E3-986A-C483E4AD8B65}" type="pres">
      <dgm:prSet presAssocID="{A0C4BB06-169B-4481-9B2D-FFA1DD4A3B67}" presName="parentLeftMargin" presStyleLbl="node1" presStyleIdx="2" presStyleCnt="4"/>
      <dgm:spPr/>
    </dgm:pt>
    <dgm:pt modelId="{D27CE95E-5BE2-4668-8B16-A1333939BBAA}" type="pres">
      <dgm:prSet presAssocID="{A0C4BB06-169B-4481-9B2D-FFA1DD4A3B67}" presName="parentText" presStyleLbl="node1" presStyleIdx="3" presStyleCnt="4">
        <dgm:presLayoutVars>
          <dgm:chMax val="0"/>
          <dgm:bulletEnabled val="1"/>
        </dgm:presLayoutVars>
      </dgm:prSet>
      <dgm:spPr/>
    </dgm:pt>
    <dgm:pt modelId="{E1871329-EE3D-4A16-8AD2-8313037218A2}" type="pres">
      <dgm:prSet presAssocID="{A0C4BB06-169B-4481-9B2D-FFA1DD4A3B67}" presName="negativeSpace" presStyleCnt="0"/>
      <dgm:spPr/>
    </dgm:pt>
    <dgm:pt modelId="{70B87442-E41F-480B-BD6F-A75B983E34D4}" type="pres">
      <dgm:prSet presAssocID="{A0C4BB06-169B-4481-9B2D-FFA1DD4A3B67}" presName="childText" presStyleLbl="conFgAcc1" presStyleIdx="3" presStyleCnt="4">
        <dgm:presLayoutVars>
          <dgm:bulletEnabled val="1"/>
        </dgm:presLayoutVars>
      </dgm:prSet>
      <dgm:spPr/>
    </dgm:pt>
  </dgm:ptLst>
  <dgm:cxnLst>
    <dgm:cxn modelId="{6B352904-1A17-467F-AD36-9A906A660D0F}" type="presOf" srcId="{A0C4BB06-169B-4481-9B2D-FFA1DD4A3B67}" destId="{D27CE95E-5BE2-4668-8B16-A1333939BBAA}" srcOrd="1" destOrd="0" presId="urn:microsoft.com/office/officeart/2005/8/layout/list1"/>
    <dgm:cxn modelId="{05402610-766D-4E0F-AC79-8FDCD46FBB81}" type="presOf" srcId="{A0C4BB06-169B-4481-9B2D-FFA1DD4A3B67}" destId="{BE261286-0A71-43E3-986A-C483E4AD8B65}" srcOrd="0" destOrd="0" presId="urn:microsoft.com/office/officeart/2005/8/layout/list1"/>
    <dgm:cxn modelId="{2D2D1816-F901-40CB-A9F5-BE0C0EC9E559}" srcId="{A4078C92-6DE0-4213-8E2D-5DD2A6175CB8}" destId="{A4A3C6B3-40A6-459B-B6CA-97CDCEB5D5F9}" srcOrd="0" destOrd="0" parTransId="{F1E8A0B4-F781-4434-BB13-748726DCA5DE}" sibTransId="{1796E003-88BA-4C6B-AA23-821FB2787BA3}"/>
    <dgm:cxn modelId="{E517531A-A673-4473-A372-8778DFC77C81}" type="presOf" srcId="{DA79B1D5-34A9-4485-9B6A-3418EC113ABC}" destId="{FA0A37EF-E83D-4021-AC0E-BEC61F0ED01F}" srcOrd="1" destOrd="0" presId="urn:microsoft.com/office/officeart/2005/8/layout/list1"/>
    <dgm:cxn modelId="{71665843-6D32-4B33-99AB-F96FC1E47157}" srcId="{A4078C92-6DE0-4213-8E2D-5DD2A6175CB8}" destId="{F595DB05-F4D4-4E59-AAF6-FE2C9D262D54}" srcOrd="1" destOrd="0" parTransId="{9A3586A3-CF05-4A2D-9F5C-BEBFD1B4CCEE}" sibTransId="{F709722D-082A-4011-8A2A-041CB2DF6563}"/>
    <dgm:cxn modelId="{ED5AE855-B09D-490A-B132-7DD8087E8167}" type="presOf" srcId="{A4A3C6B3-40A6-459B-B6CA-97CDCEB5D5F9}" destId="{0B71E968-FCB6-4ACE-BDA7-ABBA91F9591F}" srcOrd="1" destOrd="0" presId="urn:microsoft.com/office/officeart/2005/8/layout/list1"/>
    <dgm:cxn modelId="{0C0AFA58-7DFC-487D-BAC2-9264952DA04E}" type="presOf" srcId="{A4078C92-6DE0-4213-8E2D-5DD2A6175CB8}" destId="{1D9E951E-275E-4B32-AAFA-30B926D33825}" srcOrd="0" destOrd="0" presId="urn:microsoft.com/office/officeart/2005/8/layout/list1"/>
    <dgm:cxn modelId="{C38C147A-1D79-41B1-885E-C32B3D50A37D}" srcId="{A4078C92-6DE0-4213-8E2D-5DD2A6175CB8}" destId="{DA79B1D5-34A9-4485-9B6A-3418EC113ABC}" srcOrd="2" destOrd="0" parTransId="{656E9047-4590-4F86-9CB6-9B0998431580}" sibTransId="{5D36D4EB-C602-47FA-B5CF-453C27B6B652}"/>
    <dgm:cxn modelId="{FF0E1683-2D22-4E61-8550-FBC986ADA312}" type="presOf" srcId="{F595DB05-F4D4-4E59-AAF6-FE2C9D262D54}" destId="{EED4F8F1-F1B9-41C9-8545-3B4FF920B35E}" srcOrd="0" destOrd="0" presId="urn:microsoft.com/office/officeart/2005/8/layout/list1"/>
    <dgm:cxn modelId="{22FC6791-3717-4963-B242-C23DDD9E337E}" srcId="{A4078C92-6DE0-4213-8E2D-5DD2A6175CB8}" destId="{A0C4BB06-169B-4481-9B2D-FFA1DD4A3B67}" srcOrd="3" destOrd="0" parTransId="{2C976195-9E0E-4735-9A17-2739C0952B9F}" sibTransId="{6FF9C623-E4C2-4067-A47D-517EF0B0F0A2}"/>
    <dgm:cxn modelId="{86002297-498D-4D44-A890-E8FAC94D749B}" type="presOf" srcId="{F595DB05-F4D4-4E59-AAF6-FE2C9D262D54}" destId="{D804069F-0329-4B26-B0AF-4C43BC52863C}" srcOrd="1" destOrd="0" presId="urn:microsoft.com/office/officeart/2005/8/layout/list1"/>
    <dgm:cxn modelId="{46CD93AB-A9FD-45C0-97E0-3C3AE301854C}" type="presOf" srcId="{A4A3C6B3-40A6-459B-B6CA-97CDCEB5D5F9}" destId="{834B4B1D-2A44-4202-991E-CF5C2BF62324}" srcOrd="0" destOrd="0" presId="urn:microsoft.com/office/officeart/2005/8/layout/list1"/>
    <dgm:cxn modelId="{414628B1-0230-4AFD-806A-D4E52A5C3D80}" type="presOf" srcId="{DA79B1D5-34A9-4485-9B6A-3418EC113ABC}" destId="{DAB4C4FF-88E7-4E2B-A215-51224C1ED529}" srcOrd="0" destOrd="0" presId="urn:microsoft.com/office/officeart/2005/8/layout/list1"/>
    <dgm:cxn modelId="{DC2CB05F-1BD9-4C38-B712-B8AFF42E6F48}" type="presParOf" srcId="{1D9E951E-275E-4B32-AAFA-30B926D33825}" destId="{3EB39FF5-6D8E-48C6-9D95-1FA7B8490492}" srcOrd="0" destOrd="0" presId="urn:microsoft.com/office/officeart/2005/8/layout/list1"/>
    <dgm:cxn modelId="{9AC09CA5-E447-453B-BCD1-F4E721844888}" type="presParOf" srcId="{3EB39FF5-6D8E-48C6-9D95-1FA7B8490492}" destId="{834B4B1D-2A44-4202-991E-CF5C2BF62324}" srcOrd="0" destOrd="0" presId="urn:microsoft.com/office/officeart/2005/8/layout/list1"/>
    <dgm:cxn modelId="{4DA9883B-3A33-472A-ABAA-5A969E84937B}" type="presParOf" srcId="{3EB39FF5-6D8E-48C6-9D95-1FA7B8490492}" destId="{0B71E968-FCB6-4ACE-BDA7-ABBA91F9591F}" srcOrd="1" destOrd="0" presId="urn:microsoft.com/office/officeart/2005/8/layout/list1"/>
    <dgm:cxn modelId="{DDAE4D65-3CCE-4CB1-8A0D-07E6D8E99865}" type="presParOf" srcId="{1D9E951E-275E-4B32-AAFA-30B926D33825}" destId="{54A139A3-04C5-44E6-992A-10500589FD76}" srcOrd="1" destOrd="0" presId="urn:microsoft.com/office/officeart/2005/8/layout/list1"/>
    <dgm:cxn modelId="{FBEEB63E-309D-4CA0-9A15-8BF236E0CE6E}" type="presParOf" srcId="{1D9E951E-275E-4B32-AAFA-30B926D33825}" destId="{B475D23B-7171-4EB2-9991-A072A94FB308}" srcOrd="2" destOrd="0" presId="urn:microsoft.com/office/officeart/2005/8/layout/list1"/>
    <dgm:cxn modelId="{30024717-CE98-4F41-A296-1577A4521AD3}" type="presParOf" srcId="{1D9E951E-275E-4B32-AAFA-30B926D33825}" destId="{FC4C2A8D-C62E-4FC5-9701-E8FCCA28D19A}" srcOrd="3" destOrd="0" presId="urn:microsoft.com/office/officeart/2005/8/layout/list1"/>
    <dgm:cxn modelId="{9DD61854-765D-46D6-BB03-BEF6FB717115}" type="presParOf" srcId="{1D9E951E-275E-4B32-AAFA-30B926D33825}" destId="{C587DA54-538B-483D-8CD0-C333C265256B}" srcOrd="4" destOrd="0" presId="urn:microsoft.com/office/officeart/2005/8/layout/list1"/>
    <dgm:cxn modelId="{468A18B2-3EDD-4FE2-BD9E-B5B07FCB5DDF}" type="presParOf" srcId="{C587DA54-538B-483D-8CD0-C333C265256B}" destId="{EED4F8F1-F1B9-41C9-8545-3B4FF920B35E}" srcOrd="0" destOrd="0" presId="urn:microsoft.com/office/officeart/2005/8/layout/list1"/>
    <dgm:cxn modelId="{22165120-D584-40BC-9605-20AC303978C2}" type="presParOf" srcId="{C587DA54-538B-483D-8CD0-C333C265256B}" destId="{D804069F-0329-4B26-B0AF-4C43BC52863C}" srcOrd="1" destOrd="0" presId="urn:microsoft.com/office/officeart/2005/8/layout/list1"/>
    <dgm:cxn modelId="{FB4C388A-1823-4102-BC74-3123EF1FF401}" type="presParOf" srcId="{1D9E951E-275E-4B32-AAFA-30B926D33825}" destId="{D74FF066-7230-4D0D-983E-DD82A31FA61D}" srcOrd="5" destOrd="0" presId="urn:microsoft.com/office/officeart/2005/8/layout/list1"/>
    <dgm:cxn modelId="{C3E66FAC-4832-4FBA-ACA8-A12CD39AE485}" type="presParOf" srcId="{1D9E951E-275E-4B32-AAFA-30B926D33825}" destId="{3E33D6A0-A4FE-497C-B775-5D593F1BEE62}" srcOrd="6" destOrd="0" presId="urn:microsoft.com/office/officeart/2005/8/layout/list1"/>
    <dgm:cxn modelId="{207696BE-E8CB-4CE4-8F45-FE9DEAFDDC51}" type="presParOf" srcId="{1D9E951E-275E-4B32-AAFA-30B926D33825}" destId="{0E7C68D5-212A-40E9-90C5-A3F5DB8E80CA}" srcOrd="7" destOrd="0" presId="urn:microsoft.com/office/officeart/2005/8/layout/list1"/>
    <dgm:cxn modelId="{DCA73FB3-2BD6-4018-BD57-CF7C0AEF32D8}" type="presParOf" srcId="{1D9E951E-275E-4B32-AAFA-30B926D33825}" destId="{FB6BAF0C-DD2F-487F-B296-960631D2E9EE}" srcOrd="8" destOrd="0" presId="urn:microsoft.com/office/officeart/2005/8/layout/list1"/>
    <dgm:cxn modelId="{936DECEA-C983-413E-B4D9-5C6D667F7312}" type="presParOf" srcId="{FB6BAF0C-DD2F-487F-B296-960631D2E9EE}" destId="{DAB4C4FF-88E7-4E2B-A215-51224C1ED529}" srcOrd="0" destOrd="0" presId="urn:microsoft.com/office/officeart/2005/8/layout/list1"/>
    <dgm:cxn modelId="{D74FD4D6-A56B-45ED-AC2C-0133C4AF5ED8}" type="presParOf" srcId="{FB6BAF0C-DD2F-487F-B296-960631D2E9EE}" destId="{FA0A37EF-E83D-4021-AC0E-BEC61F0ED01F}" srcOrd="1" destOrd="0" presId="urn:microsoft.com/office/officeart/2005/8/layout/list1"/>
    <dgm:cxn modelId="{CD182C20-E986-4093-AC24-C5776AB36AFC}" type="presParOf" srcId="{1D9E951E-275E-4B32-AAFA-30B926D33825}" destId="{F4CD6749-7D15-41D1-81F3-1849D6E2EC1B}" srcOrd="9" destOrd="0" presId="urn:microsoft.com/office/officeart/2005/8/layout/list1"/>
    <dgm:cxn modelId="{0984FDE4-D98F-4F36-8DBB-6DE131F66E07}" type="presParOf" srcId="{1D9E951E-275E-4B32-AAFA-30B926D33825}" destId="{FBBB36EF-D1E1-4491-BEE1-0B3EB70D8DAF}" srcOrd="10" destOrd="0" presId="urn:microsoft.com/office/officeart/2005/8/layout/list1"/>
    <dgm:cxn modelId="{025A5099-F26A-40CF-A5BB-3021E79BD6BD}" type="presParOf" srcId="{1D9E951E-275E-4B32-AAFA-30B926D33825}" destId="{3246A093-ED5B-42C1-B9F8-DDFDF13A5D80}" srcOrd="11" destOrd="0" presId="urn:microsoft.com/office/officeart/2005/8/layout/list1"/>
    <dgm:cxn modelId="{B7E6AE22-555C-4806-8348-E55D1EFE3389}" type="presParOf" srcId="{1D9E951E-275E-4B32-AAFA-30B926D33825}" destId="{203819CE-7B22-44F3-8D34-45927FD494F0}" srcOrd="12" destOrd="0" presId="urn:microsoft.com/office/officeart/2005/8/layout/list1"/>
    <dgm:cxn modelId="{95A6DFCE-3299-4B8E-99AF-3D3456FBDB37}" type="presParOf" srcId="{203819CE-7B22-44F3-8D34-45927FD494F0}" destId="{BE261286-0A71-43E3-986A-C483E4AD8B65}" srcOrd="0" destOrd="0" presId="urn:microsoft.com/office/officeart/2005/8/layout/list1"/>
    <dgm:cxn modelId="{C0A08AF1-8036-4AEF-A16B-E1E7D231EBAA}" type="presParOf" srcId="{203819CE-7B22-44F3-8D34-45927FD494F0}" destId="{D27CE95E-5BE2-4668-8B16-A1333939BBAA}" srcOrd="1" destOrd="0" presId="urn:microsoft.com/office/officeart/2005/8/layout/list1"/>
    <dgm:cxn modelId="{2078A844-4A57-4004-9069-AB071B3AAD58}" type="presParOf" srcId="{1D9E951E-275E-4B32-AAFA-30B926D33825}" destId="{E1871329-EE3D-4A16-8AD2-8313037218A2}" srcOrd="13" destOrd="0" presId="urn:microsoft.com/office/officeart/2005/8/layout/list1"/>
    <dgm:cxn modelId="{D3B5F469-1668-4F0A-8B24-22A1F95AC336}" type="presParOf" srcId="{1D9E951E-275E-4B32-AAFA-30B926D33825}" destId="{70B87442-E41F-480B-BD6F-A75B983E34D4}"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D59BBF-6662-46CF-8F56-DB38F3176F6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5C1806E-6FF3-4B30-840A-BEF3EA4F85E0}">
      <dgm:prSet/>
      <dgm:spPr/>
      <dgm:t>
        <a:bodyPr/>
        <a:lstStyle/>
        <a:p>
          <a:r>
            <a:rPr lang="en-GB"/>
            <a:t>Thank you for listening!</a:t>
          </a:r>
          <a:endParaRPr lang="en-US"/>
        </a:p>
      </dgm:t>
    </dgm:pt>
    <dgm:pt modelId="{F2BF102F-1B2F-44A2-9D11-24B20ACCA76F}" type="parTrans" cxnId="{421A117E-5327-4D46-B4B7-B20245479B95}">
      <dgm:prSet/>
      <dgm:spPr/>
      <dgm:t>
        <a:bodyPr/>
        <a:lstStyle/>
        <a:p>
          <a:endParaRPr lang="en-US"/>
        </a:p>
      </dgm:t>
    </dgm:pt>
    <dgm:pt modelId="{CD85A95E-18EF-4191-8305-5A0A54B6FA88}" type="sibTrans" cxnId="{421A117E-5327-4D46-B4B7-B20245479B95}">
      <dgm:prSet/>
      <dgm:spPr/>
      <dgm:t>
        <a:bodyPr/>
        <a:lstStyle/>
        <a:p>
          <a:endParaRPr lang="en-US"/>
        </a:p>
      </dgm:t>
    </dgm:pt>
    <dgm:pt modelId="{BEA14B6C-D4CB-4526-8D34-9B419A8184A5}">
      <dgm:prSet/>
      <dgm:spPr/>
      <dgm:t>
        <a:bodyPr/>
        <a:lstStyle/>
        <a:p>
          <a:r>
            <a:rPr lang="en-GB"/>
            <a:t>See you next week!</a:t>
          </a:r>
          <a:endParaRPr lang="en-US"/>
        </a:p>
      </dgm:t>
    </dgm:pt>
    <dgm:pt modelId="{BD2F1537-48FA-4A1C-AAE8-AD2E79BE1A6C}" type="parTrans" cxnId="{F63AAAF7-E177-4A37-AAB7-45450AA240D4}">
      <dgm:prSet/>
      <dgm:spPr/>
      <dgm:t>
        <a:bodyPr/>
        <a:lstStyle/>
        <a:p>
          <a:endParaRPr lang="en-US"/>
        </a:p>
      </dgm:t>
    </dgm:pt>
    <dgm:pt modelId="{94D65724-57BB-4E9C-A108-FC8A75658570}" type="sibTrans" cxnId="{F63AAAF7-E177-4A37-AAB7-45450AA240D4}">
      <dgm:prSet/>
      <dgm:spPr/>
      <dgm:t>
        <a:bodyPr/>
        <a:lstStyle/>
        <a:p>
          <a:endParaRPr lang="en-US"/>
        </a:p>
      </dgm:t>
    </dgm:pt>
    <dgm:pt modelId="{ABE9B843-6105-496C-9E81-AB70D1485A89}" type="pres">
      <dgm:prSet presAssocID="{0ED59BBF-6662-46CF-8F56-DB38F3176F64}" presName="hierChild1" presStyleCnt="0">
        <dgm:presLayoutVars>
          <dgm:chPref val="1"/>
          <dgm:dir/>
          <dgm:animOne val="branch"/>
          <dgm:animLvl val="lvl"/>
          <dgm:resizeHandles/>
        </dgm:presLayoutVars>
      </dgm:prSet>
      <dgm:spPr/>
    </dgm:pt>
    <dgm:pt modelId="{ECE6E9D2-C1A6-4250-978F-EC984EF6A7E2}" type="pres">
      <dgm:prSet presAssocID="{F5C1806E-6FF3-4B30-840A-BEF3EA4F85E0}" presName="hierRoot1" presStyleCnt="0"/>
      <dgm:spPr/>
    </dgm:pt>
    <dgm:pt modelId="{6998F77E-3233-44E2-A8E1-E61EB530A173}" type="pres">
      <dgm:prSet presAssocID="{F5C1806E-6FF3-4B30-840A-BEF3EA4F85E0}" presName="composite" presStyleCnt="0"/>
      <dgm:spPr/>
    </dgm:pt>
    <dgm:pt modelId="{6AEF955D-CCFE-4737-A2A9-D6900FBD39EB}" type="pres">
      <dgm:prSet presAssocID="{F5C1806E-6FF3-4B30-840A-BEF3EA4F85E0}" presName="background" presStyleLbl="node0" presStyleIdx="0" presStyleCnt="2"/>
      <dgm:spPr/>
    </dgm:pt>
    <dgm:pt modelId="{E1D20DF2-9627-41F5-9E76-F3BB91D0C770}" type="pres">
      <dgm:prSet presAssocID="{F5C1806E-6FF3-4B30-840A-BEF3EA4F85E0}" presName="text" presStyleLbl="fgAcc0" presStyleIdx="0" presStyleCnt="2">
        <dgm:presLayoutVars>
          <dgm:chPref val="3"/>
        </dgm:presLayoutVars>
      </dgm:prSet>
      <dgm:spPr/>
    </dgm:pt>
    <dgm:pt modelId="{0E04019E-95BB-4863-8F89-9BB3A2A453DE}" type="pres">
      <dgm:prSet presAssocID="{F5C1806E-6FF3-4B30-840A-BEF3EA4F85E0}" presName="hierChild2" presStyleCnt="0"/>
      <dgm:spPr/>
    </dgm:pt>
    <dgm:pt modelId="{68AB2CC0-0794-4F8E-A2DC-6D53E7D78A3B}" type="pres">
      <dgm:prSet presAssocID="{BEA14B6C-D4CB-4526-8D34-9B419A8184A5}" presName="hierRoot1" presStyleCnt="0"/>
      <dgm:spPr/>
    </dgm:pt>
    <dgm:pt modelId="{B2EDA8E8-BF3A-4412-910F-F9317E53FF11}" type="pres">
      <dgm:prSet presAssocID="{BEA14B6C-D4CB-4526-8D34-9B419A8184A5}" presName="composite" presStyleCnt="0"/>
      <dgm:spPr/>
    </dgm:pt>
    <dgm:pt modelId="{852AEFDF-A857-4760-BBB8-E88026D3AEE1}" type="pres">
      <dgm:prSet presAssocID="{BEA14B6C-D4CB-4526-8D34-9B419A8184A5}" presName="background" presStyleLbl="node0" presStyleIdx="1" presStyleCnt="2"/>
      <dgm:spPr/>
    </dgm:pt>
    <dgm:pt modelId="{586D3BB1-7C60-4A52-B97A-0C61EC093D2F}" type="pres">
      <dgm:prSet presAssocID="{BEA14B6C-D4CB-4526-8D34-9B419A8184A5}" presName="text" presStyleLbl="fgAcc0" presStyleIdx="1" presStyleCnt="2">
        <dgm:presLayoutVars>
          <dgm:chPref val="3"/>
        </dgm:presLayoutVars>
      </dgm:prSet>
      <dgm:spPr/>
    </dgm:pt>
    <dgm:pt modelId="{D99CDA80-ED97-42C2-95E7-5593D649453A}" type="pres">
      <dgm:prSet presAssocID="{BEA14B6C-D4CB-4526-8D34-9B419A8184A5}" presName="hierChild2" presStyleCnt="0"/>
      <dgm:spPr/>
    </dgm:pt>
  </dgm:ptLst>
  <dgm:cxnLst>
    <dgm:cxn modelId="{93531E4C-5183-4DFA-8EC6-622F1C679DD9}" type="presOf" srcId="{0ED59BBF-6662-46CF-8F56-DB38F3176F64}" destId="{ABE9B843-6105-496C-9E81-AB70D1485A89}" srcOrd="0" destOrd="0" presId="urn:microsoft.com/office/officeart/2005/8/layout/hierarchy1"/>
    <dgm:cxn modelId="{421A117E-5327-4D46-B4B7-B20245479B95}" srcId="{0ED59BBF-6662-46CF-8F56-DB38F3176F64}" destId="{F5C1806E-6FF3-4B30-840A-BEF3EA4F85E0}" srcOrd="0" destOrd="0" parTransId="{F2BF102F-1B2F-44A2-9D11-24B20ACCA76F}" sibTransId="{CD85A95E-18EF-4191-8305-5A0A54B6FA88}"/>
    <dgm:cxn modelId="{37A713A1-C6D8-4E64-B441-3043B7CE7593}" type="presOf" srcId="{BEA14B6C-D4CB-4526-8D34-9B419A8184A5}" destId="{586D3BB1-7C60-4A52-B97A-0C61EC093D2F}" srcOrd="0" destOrd="0" presId="urn:microsoft.com/office/officeart/2005/8/layout/hierarchy1"/>
    <dgm:cxn modelId="{0647D2BB-E941-4DB6-A511-336AB8EB3AFE}" type="presOf" srcId="{F5C1806E-6FF3-4B30-840A-BEF3EA4F85E0}" destId="{E1D20DF2-9627-41F5-9E76-F3BB91D0C770}" srcOrd="0" destOrd="0" presId="urn:microsoft.com/office/officeart/2005/8/layout/hierarchy1"/>
    <dgm:cxn modelId="{F63AAAF7-E177-4A37-AAB7-45450AA240D4}" srcId="{0ED59BBF-6662-46CF-8F56-DB38F3176F64}" destId="{BEA14B6C-D4CB-4526-8D34-9B419A8184A5}" srcOrd="1" destOrd="0" parTransId="{BD2F1537-48FA-4A1C-AAE8-AD2E79BE1A6C}" sibTransId="{94D65724-57BB-4E9C-A108-FC8A75658570}"/>
    <dgm:cxn modelId="{EF593BAA-6693-4120-A72F-60B3B8863ABB}" type="presParOf" srcId="{ABE9B843-6105-496C-9E81-AB70D1485A89}" destId="{ECE6E9D2-C1A6-4250-978F-EC984EF6A7E2}" srcOrd="0" destOrd="0" presId="urn:microsoft.com/office/officeart/2005/8/layout/hierarchy1"/>
    <dgm:cxn modelId="{4EFCF43D-A228-4EA8-B1B5-281650FD5F6E}" type="presParOf" srcId="{ECE6E9D2-C1A6-4250-978F-EC984EF6A7E2}" destId="{6998F77E-3233-44E2-A8E1-E61EB530A173}" srcOrd="0" destOrd="0" presId="urn:microsoft.com/office/officeart/2005/8/layout/hierarchy1"/>
    <dgm:cxn modelId="{B1DCC55E-51AD-4433-8DF7-1EE59A1A91D7}" type="presParOf" srcId="{6998F77E-3233-44E2-A8E1-E61EB530A173}" destId="{6AEF955D-CCFE-4737-A2A9-D6900FBD39EB}" srcOrd="0" destOrd="0" presId="urn:microsoft.com/office/officeart/2005/8/layout/hierarchy1"/>
    <dgm:cxn modelId="{87141BD8-1C65-4435-A766-5AEB1B83624A}" type="presParOf" srcId="{6998F77E-3233-44E2-A8E1-E61EB530A173}" destId="{E1D20DF2-9627-41F5-9E76-F3BB91D0C770}" srcOrd="1" destOrd="0" presId="urn:microsoft.com/office/officeart/2005/8/layout/hierarchy1"/>
    <dgm:cxn modelId="{3AD46A17-27B0-40D0-B4C6-3A06CBEDE199}" type="presParOf" srcId="{ECE6E9D2-C1A6-4250-978F-EC984EF6A7E2}" destId="{0E04019E-95BB-4863-8F89-9BB3A2A453DE}" srcOrd="1" destOrd="0" presId="urn:microsoft.com/office/officeart/2005/8/layout/hierarchy1"/>
    <dgm:cxn modelId="{F64C917E-4090-4077-8041-9D96368F30FF}" type="presParOf" srcId="{ABE9B843-6105-496C-9E81-AB70D1485A89}" destId="{68AB2CC0-0794-4F8E-A2DC-6D53E7D78A3B}" srcOrd="1" destOrd="0" presId="urn:microsoft.com/office/officeart/2005/8/layout/hierarchy1"/>
    <dgm:cxn modelId="{DD87BA8D-320D-479F-A2BC-CFC3CABDB2A8}" type="presParOf" srcId="{68AB2CC0-0794-4F8E-A2DC-6D53E7D78A3B}" destId="{B2EDA8E8-BF3A-4412-910F-F9317E53FF11}" srcOrd="0" destOrd="0" presId="urn:microsoft.com/office/officeart/2005/8/layout/hierarchy1"/>
    <dgm:cxn modelId="{F44449FB-3DF6-4E5C-88FC-0F3134E451DE}" type="presParOf" srcId="{B2EDA8E8-BF3A-4412-910F-F9317E53FF11}" destId="{852AEFDF-A857-4760-BBB8-E88026D3AEE1}" srcOrd="0" destOrd="0" presId="urn:microsoft.com/office/officeart/2005/8/layout/hierarchy1"/>
    <dgm:cxn modelId="{C448892D-D87F-404E-B21D-03077B0D2028}" type="presParOf" srcId="{B2EDA8E8-BF3A-4412-910F-F9317E53FF11}" destId="{586D3BB1-7C60-4A52-B97A-0C61EC093D2F}" srcOrd="1" destOrd="0" presId="urn:microsoft.com/office/officeart/2005/8/layout/hierarchy1"/>
    <dgm:cxn modelId="{6B0C5AB4-A112-4E94-9850-C65245E803CD}" type="presParOf" srcId="{68AB2CC0-0794-4F8E-A2DC-6D53E7D78A3B}" destId="{D99CDA80-ED97-42C2-95E7-5593D649453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75D23B-7171-4EB2-9991-A072A94FB308}">
      <dsp:nvSpPr>
        <dsp:cNvPr id="0" name=""/>
        <dsp:cNvSpPr/>
      </dsp:nvSpPr>
      <dsp:spPr>
        <a:xfrm>
          <a:off x="0" y="1188499"/>
          <a:ext cx="6666833" cy="529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B71E968-FCB6-4ACE-BDA7-ABBA91F9591F}">
      <dsp:nvSpPr>
        <dsp:cNvPr id="0" name=""/>
        <dsp:cNvSpPr/>
      </dsp:nvSpPr>
      <dsp:spPr>
        <a:xfrm>
          <a:off x="333341" y="878539"/>
          <a:ext cx="4666783" cy="6199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33450">
            <a:lnSpc>
              <a:spcPct val="90000"/>
            </a:lnSpc>
            <a:spcBef>
              <a:spcPct val="0"/>
            </a:spcBef>
            <a:spcAft>
              <a:spcPct val="35000"/>
            </a:spcAft>
            <a:buNone/>
          </a:pPr>
          <a:r>
            <a:rPr lang="en-GB" sz="2100" kern="1200"/>
            <a:t>Recap of Historical Terrorism</a:t>
          </a:r>
          <a:endParaRPr lang="en-US" sz="2100" kern="1200"/>
        </a:p>
      </dsp:txBody>
      <dsp:txXfrm>
        <a:off x="363603" y="908801"/>
        <a:ext cx="4606259" cy="559396"/>
      </dsp:txXfrm>
    </dsp:sp>
    <dsp:sp modelId="{3E33D6A0-A4FE-497C-B775-5D593F1BEE62}">
      <dsp:nvSpPr>
        <dsp:cNvPr id="0" name=""/>
        <dsp:cNvSpPr/>
      </dsp:nvSpPr>
      <dsp:spPr>
        <a:xfrm>
          <a:off x="0" y="2141059"/>
          <a:ext cx="6666833" cy="529200"/>
        </a:xfrm>
        <a:prstGeom prst="rect">
          <a:avLst/>
        </a:prstGeom>
        <a:solidFill>
          <a:schemeClr val="lt1">
            <a:alpha val="90000"/>
            <a:hueOff val="0"/>
            <a:satOff val="0"/>
            <a:lumOff val="0"/>
            <a:alphaOff val="0"/>
          </a:schemeClr>
        </a:solidFill>
        <a:ln w="6350" cap="flat" cmpd="sng" algn="ctr">
          <a:solidFill>
            <a:schemeClr val="accent2">
              <a:hueOff val="-485121"/>
              <a:satOff val="-27976"/>
              <a:lumOff val="2876"/>
              <a:alphaOff val="0"/>
            </a:schemeClr>
          </a:solidFill>
          <a:prstDash val="solid"/>
          <a:miter lim="800000"/>
        </a:ln>
        <a:effectLst/>
      </dsp:spPr>
      <dsp:style>
        <a:lnRef idx="1">
          <a:scrgbClr r="0" g="0" b="0"/>
        </a:lnRef>
        <a:fillRef idx="1">
          <a:scrgbClr r="0" g="0" b="0"/>
        </a:fillRef>
        <a:effectRef idx="0">
          <a:scrgbClr r="0" g="0" b="0"/>
        </a:effectRef>
        <a:fontRef idx="minor"/>
      </dsp:style>
    </dsp:sp>
    <dsp:sp modelId="{D804069F-0329-4B26-B0AF-4C43BC52863C}">
      <dsp:nvSpPr>
        <dsp:cNvPr id="0" name=""/>
        <dsp:cNvSpPr/>
      </dsp:nvSpPr>
      <dsp:spPr>
        <a:xfrm>
          <a:off x="333341" y="1831099"/>
          <a:ext cx="4666783" cy="61992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33450">
            <a:lnSpc>
              <a:spcPct val="90000"/>
            </a:lnSpc>
            <a:spcBef>
              <a:spcPct val="0"/>
            </a:spcBef>
            <a:spcAft>
              <a:spcPct val="35000"/>
            </a:spcAft>
            <a:buNone/>
          </a:pPr>
          <a:r>
            <a:rPr lang="en-GB" sz="2100" kern="1200"/>
            <a:t>Comparison to more modern terrorism</a:t>
          </a:r>
          <a:endParaRPr lang="en-US" sz="2100" kern="1200"/>
        </a:p>
      </dsp:txBody>
      <dsp:txXfrm>
        <a:off x="363603" y="1861361"/>
        <a:ext cx="4606259" cy="559396"/>
      </dsp:txXfrm>
    </dsp:sp>
    <dsp:sp modelId="{FBBB36EF-D1E1-4491-BEE1-0B3EB70D8DAF}">
      <dsp:nvSpPr>
        <dsp:cNvPr id="0" name=""/>
        <dsp:cNvSpPr/>
      </dsp:nvSpPr>
      <dsp:spPr>
        <a:xfrm>
          <a:off x="0" y="3093620"/>
          <a:ext cx="6666833" cy="529200"/>
        </a:xfrm>
        <a:prstGeom prst="rect">
          <a:avLst/>
        </a:prstGeom>
        <a:solidFill>
          <a:schemeClr val="lt1">
            <a:alpha val="90000"/>
            <a:hueOff val="0"/>
            <a:satOff val="0"/>
            <a:lumOff val="0"/>
            <a:alphaOff val="0"/>
          </a:schemeClr>
        </a:solidFill>
        <a:ln w="6350" cap="flat" cmpd="sng" algn="ctr">
          <a:solidFill>
            <a:schemeClr val="accent2">
              <a:hueOff val="-970242"/>
              <a:satOff val="-55952"/>
              <a:lumOff val="5752"/>
              <a:alphaOff val="0"/>
            </a:schemeClr>
          </a:solidFill>
          <a:prstDash val="solid"/>
          <a:miter lim="800000"/>
        </a:ln>
        <a:effectLst/>
      </dsp:spPr>
      <dsp:style>
        <a:lnRef idx="1">
          <a:scrgbClr r="0" g="0" b="0"/>
        </a:lnRef>
        <a:fillRef idx="1">
          <a:scrgbClr r="0" g="0" b="0"/>
        </a:fillRef>
        <a:effectRef idx="0">
          <a:scrgbClr r="0" g="0" b="0"/>
        </a:effectRef>
        <a:fontRef idx="minor"/>
      </dsp:style>
    </dsp:sp>
    <dsp:sp modelId="{FA0A37EF-E83D-4021-AC0E-BEC61F0ED01F}">
      <dsp:nvSpPr>
        <dsp:cNvPr id="0" name=""/>
        <dsp:cNvSpPr/>
      </dsp:nvSpPr>
      <dsp:spPr>
        <a:xfrm>
          <a:off x="333341" y="2783660"/>
          <a:ext cx="4666783" cy="61992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33450">
            <a:lnSpc>
              <a:spcPct val="90000"/>
            </a:lnSpc>
            <a:spcBef>
              <a:spcPct val="0"/>
            </a:spcBef>
            <a:spcAft>
              <a:spcPct val="35000"/>
            </a:spcAft>
            <a:buNone/>
          </a:pPr>
          <a:r>
            <a:rPr lang="en-GB" sz="2100" kern="1200"/>
            <a:t>Tactics and Strategy</a:t>
          </a:r>
          <a:endParaRPr lang="en-US" sz="2100" kern="1200"/>
        </a:p>
      </dsp:txBody>
      <dsp:txXfrm>
        <a:off x="363603" y="2813922"/>
        <a:ext cx="4606259" cy="559396"/>
      </dsp:txXfrm>
    </dsp:sp>
    <dsp:sp modelId="{70B87442-E41F-480B-BD6F-A75B983E34D4}">
      <dsp:nvSpPr>
        <dsp:cNvPr id="0" name=""/>
        <dsp:cNvSpPr/>
      </dsp:nvSpPr>
      <dsp:spPr>
        <a:xfrm>
          <a:off x="0" y="4046180"/>
          <a:ext cx="6666833" cy="5292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sp>
    <dsp:sp modelId="{D27CE95E-5BE2-4668-8B16-A1333939BBAA}">
      <dsp:nvSpPr>
        <dsp:cNvPr id="0" name=""/>
        <dsp:cNvSpPr/>
      </dsp:nvSpPr>
      <dsp:spPr>
        <a:xfrm>
          <a:off x="333341" y="3736220"/>
          <a:ext cx="4666783" cy="61992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33450">
            <a:lnSpc>
              <a:spcPct val="90000"/>
            </a:lnSpc>
            <a:spcBef>
              <a:spcPct val="0"/>
            </a:spcBef>
            <a:spcAft>
              <a:spcPct val="35000"/>
            </a:spcAft>
            <a:buNone/>
          </a:pPr>
          <a:r>
            <a:rPr lang="en-GB" sz="2100" kern="1200"/>
            <a:t>Ideology</a:t>
          </a:r>
          <a:endParaRPr lang="en-US" sz="2100" kern="1200"/>
        </a:p>
      </dsp:txBody>
      <dsp:txXfrm>
        <a:off x="363603" y="3766482"/>
        <a:ext cx="4606259"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F955D-CCFE-4737-A2A9-D6900FBD39EB}">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D20DF2-9627-41F5-9E76-F3BB91D0C770}">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2410" tIns="232410" rIns="232410" bIns="232410" numCol="1" spcCol="1270" anchor="ctr" anchorCtr="0">
          <a:noAutofit/>
        </a:bodyPr>
        <a:lstStyle/>
        <a:p>
          <a:pPr marL="0" lvl="0" indent="0" algn="ctr" defTabSz="2711450">
            <a:lnSpc>
              <a:spcPct val="90000"/>
            </a:lnSpc>
            <a:spcBef>
              <a:spcPct val="0"/>
            </a:spcBef>
            <a:spcAft>
              <a:spcPct val="35000"/>
            </a:spcAft>
            <a:buNone/>
          </a:pPr>
          <a:r>
            <a:rPr lang="en-GB" sz="6100" kern="1200"/>
            <a:t>Thank you for listening!</a:t>
          </a:r>
          <a:endParaRPr lang="en-US" sz="6100" kern="1200"/>
        </a:p>
      </dsp:txBody>
      <dsp:txXfrm>
        <a:off x="602678" y="725825"/>
        <a:ext cx="4463730" cy="2771523"/>
      </dsp:txXfrm>
    </dsp:sp>
    <dsp:sp modelId="{852AEFDF-A857-4760-BBB8-E88026D3AEE1}">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6D3BB1-7C60-4A52-B97A-0C61EC093D2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32410" tIns="232410" rIns="232410" bIns="232410" numCol="1" spcCol="1270" anchor="ctr" anchorCtr="0">
          <a:noAutofit/>
        </a:bodyPr>
        <a:lstStyle/>
        <a:p>
          <a:pPr marL="0" lvl="0" indent="0" algn="ctr" defTabSz="2711450">
            <a:lnSpc>
              <a:spcPct val="90000"/>
            </a:lnSpc>
            <a:spcBef>
              <a:spcPct val="0"/>
            </a:spcBef>
            <a:spcAft>
              <a:spcPct val="35000"/>
            </a:spcAft>
            <a:buNone/>
          </a:pPr>
          <a:r>
            <a:rPr lang="en-GB" sz="6100" kern="1200"/>
            <a:t>See you next week!</a:t>
          </a:r>
          <a:endParaRPr lang="en-US" sz="6100" kern="1200"/>
        </a:p>
      </dsp:txBody>
      <dsp:txXfrm>
        <a:off x="6269123" y="72582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69487-AF7D-A8E5-16C1-0CF10CA36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D4F967-47EE-634D-6B37-B1EB4DB449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891933-9FCF-634A-A607-DF66236AF614}"/>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5" name="Footer Placeholder 4">
            <a:extLst>
              <a:ext uri="{FF2B5EF4-FFF2-40B4-BE49-F238E27FC236}">
                <a16:creationId xmlns:a16="http://schemas.microsoft.com/office/drawing/2014/main" id="{F03359C8-B4FC-4C1D-D957-E71CE1E6E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C37FA-C176-986D-965C-9B39C073D36A}"/>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321292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7B18A-1D8B-AEA7-E3F3-BD035FC230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76E792-CEEA-6AD1-C0D6-2E0D326FC3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7C560F-2929-27F1-07CC-DFE2266C417B}"/>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5" name="Footer Placeholder 4">
            <a:extLst>
              <a:ext uri="{FF2B5EF4-FFF2-40B4-BE49-F238E27FC236}">
                <a16:creationId xmlns:a16="http://schemas.microsoft.com/office/drawing/2014/main" id="{65DDA2EC-2416-16C1-6F15-C888954E9D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9C77A9-B7CE-D066-5C18-D6883E700FE6}"/>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1791005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FC5FC-5044-4FBA-01B7-968E5F46B2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59FC12-9B51-83C4-53D6-EE593CEE78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A6AF2F-DA19-F870-3596-F7815DD37C01}"/>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5" name="Footer Placeholder 4">
            <a:extLst>
              <a:ext uri="{FF2B5EF4-FFF2-40B4-BE49-F238E27FC236}">
                <a16:creationId xmlns:a16="http://schemas.microsoft.com/office/drawing/2014/main" id="{A545AD34-0C62-EE51-380A-F56541C2B1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33ADF4-3F4B-CA85-80EB-8036B3FB3DC1}"/>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334947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3B1A2-A839-2041-5EB7-4F0759D53A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51BCE3-B895-D443-91BC-274A94B6D4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B1ED46-3F97-4AD1-ACE1-38FD5722BA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76872B-9B07-EFB5-CE5C-3A8DB1332EC5}"/>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6" name="Footer Placeholder 5">
            <a:extLst>
              <a:ext uri="{FF2B5EF4-FFF2-40B4-BE49-F238E27FC236}">
                <a16:creationId xmlns:a16="http://schemas.microsoft.com/office/drawing/2014/main" id="{0BE801E2-FB1C-4E82-FCB4-50620961FA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0285A8-49CA-6900-C63B-12AF694DF280}"/>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943889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3E65C-D411-A590-71C8-FAB9A776A8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317316-6779-EA8B-2B5C-E62C710FCD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E18E2A-B047-393A-AF2D-A9D56C3E1C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3DD04B-697C-6A4C-AE16-638F5A13D7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AC27AD-F56D-5335-D13B-C9F145EC31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0EE532-4986-4DA8-72B3-B6A808A1791F}"/>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8" name="Footer Placeholder 7">
            <a:extLst>
              <a:ext uri="{FF2B5EF4-FFF2-40B4-BE49-F238E27FC236}">
                <a16:creationId xmlns:a16="http://schemas.microsoft.com/office/drawing/2014/main" id="{C609018A-AEE5-62F4-A73B-CA049F650A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151F39-8C2E-52EA-77F1-B30D69603F83}"/>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511230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B2E9-E1EC-80CC-7C7C-D66780C742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96904C-E792-8D6E-E918-CA15BECEA60B}"/>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4" name="Footer Placeholder 3">
            <a:extLst>
              <a:ext uri="{FF2B5EF4-FFF2-40B4-BE49-F238E27FC236}">
                <a16:creationId xmlns:a16="http://schemas.microsoft.com/office/drawing/2014/main" id="{DD95A9A8-E918-011E-04F4-9ABB70ED75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FDD006-895F-319A-D58A-5404FE9B379D}"/>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1297755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115EDA-74A7-FE09-8832-F9F4F1C0880A}"/>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3" name="Footer Placeholder 2">
            <a:extLst>
              <a:ext uri="{FF2B5EF4-FFF2-40B4-BE49-F238E27FC236}">
                <a16:creationId xmlns:a16="http://schemas.microsoft.com/office/drawing/2014/main" id="{D90BA558-7506-F5F4-A6B8-7B4BC0C974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B861B1-219A-A22D-0229-B98904BA2445}"/>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2856839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1A41-21A0-88D2-8830-9ADD9F0323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300076-0B8B-1410-20A4-990189E48A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AF70E3-499B-ABFA-D217-916A4462F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945423-EE06-2AFF-6B9F-3B4C69193A91}"/>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6" name="Footer Placeholder 5">
            <a:extLst>
              <a:ext uri="{FF2B5EF4-FFF2-40B4-BE49-F238E27FC236}">
                <a16:creationId xmlns:a16="http://schemas.microsoft.com/office/drawing/2014/main" id="{045C263F-FFB1-B1E8-E267-B5E96CE6AE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963238-96F0-3616-D715-5FB29563FCEE}"/>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4222523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32673-63A5-0357-60E5-61C25B9B7C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0A6358-9BA2-CB00-B659-E1A2397DD8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27775C-D939-6267-9DBA-780F38D201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9A10E1-5EE6-2F04-7F27-4360DAC9A1DB}"/>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6" name="Footer Placeholder 5">
            <a:extLst>
              <a:ext uri="{FF2B5EF4-FFF2-40B4-BE49-F238E27FC236}">
                <a16:creationId xmlns:a16="http://schemas.microsoft.com/office/drawing/2014/main" id="{5AC49A77-24F7-FC93-4697-8E3D8E2B29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ED825-BEA3-56CC-9BDE-EDD23A6C78C3}"/>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1558312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F5D3-C1C6-57C4-AC41-5CBE580853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6D6AFA-9000-38CA-C610-DC6F817282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F9610E-CEA1-3B8A-71B8-4959B2234CA0}"/>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5" name="Footer Placeholder 4">
            <a:extLst>
              <a:ext uri="{FF2B5EF4-FFF2-40B4-BE49-F238E27FC236}">
                <a16:creationId xmlns:a16="http://schemas.microsoft.com/office/drawing/2014/main" id="{74258D4E-1D0F-B4E1-DC91-E3E1B3EB9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8DA1F-6C8C-6DF8-1CCB-E121FE38D0F8}"/>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442466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5CF24E-C7BC-6448-F8AE-431D60324D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60B199-ECF7-6976-6F05-FC57371C54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15F91B-5DF6-7DE1-EC2E-C000EFA47D4B}"/>
              </a:ext>
            </a:extLst>
          </p:cNvPr>
          <p:cNvSpPr>
            <a:spLocks noGrp="1"/>
          </p:cNvSpPr>
          <p:nvPr>
            <p:ph type="dt" sz="half" idx="10"/>
          </p:nvPr>
        </p:nvSpPr>
        <p:spPr/>
        <p:txBody>
          <a:bodyPr/>
          <a:lstStyle/>
          <a:p>
            <a:fld id="{00B3AEEC-C497-43E6-8319-6E2B6531C742}" type="datetimeFigureOut">
              <a:rPr lang="en-GB" smtClean="0"/>
              <a:t>12/10/2022</a:t>
            </a:fld>
            <a:endParaRPr lang="en-GB"/>
          </a:p>
        </p:txBody>
      </p:sp>
      <p:sp>
        <p:nvSpPr>
          <p:cNvPr id="5" name="Footer Placeholder 4">
            <a:extLst>
              <a:ext uri="{FF2B5EF4-FFF2-40B4-BE49-F238E27FC236}">
                <a16:creationId xmlns:a16="http://schemas.microsoft.com/office/drawing/2014/main" id="{793AAF2A-70BA-9BAB-0EF7-03B5500E1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A02EE6-DFE9-8D2C-490C-BB2F4229E504}"/>
              </a:ext>
            </a:extLst>
          </p:cNvPr>
          <p:cNvSpPr>
            <a:spLocks noGrp="1"/>
          </p:cNvSpPr>
          <p:nvPr>
            <p:ph type="sldNum" sz="quarter" idx="12"/>
          </p:nvPr>
        </p:nvSpPr>
        <p:spPr/>
        <p:txBody>
          <a:bodyPr/>
          <a:lstStyle/>
          <a:p>
            <a:fld id="{04A53E38-B14E-41D3-8B01-8D7F6753C4E8}" type="slidenum">
              <a:rPr lang="en-GB" smtClean="0"/>
              <a:t>‹#›</a:t>
            </a:fld>
            <a:endParaRPr lang="en-GB"/>
          </a:p>
        </p:txBody>
      </p:sp>
    </p:spTree>
    <p:extLst>
      <p:ext uri="{BB962C8B-B14F-4D97-AF65-F5344CB8AC3E}">
        <p14:creationId xmlns:p14="http://schemas.microsoft.com/office/powerpoint/2010/main" val="2833887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EE049-23CA-4E3A-13C4-028727C2BE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F61805-D20F-E54F-3360-7A74AC70C0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1E40C6-7191-79E3-95E0-DD914BD049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B3AEEC-C497-43E6-8319-6E2B6531C742}" type="datetimeFigureOut">
              <a:rPr lang="en-GB" smtClean="0"/>
              <a:t>12/10/2022</a:t>
            </a:fld>
            <a:endParaRPr lang="en-GB"/>
          </a:p>
        </p:txBody>
      </p:sp>
      <p:sp>
        <p:nvSpPr>
          <p:cNvPr id="5" name="Footer Placeholder 4">
            <a:extLst>
              <a:ext uri="{FF2B5EF4-FFF2-40B4-BE49-F238E27FC236}">
                <a16:creationId xmlns:a16="http://schemas.microsoft.com/office/drawing/2014/main" id="{96F11B40-9351-B2C2-D764-CA8D877409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94610-E245-BF22-0526-BBF54BADE2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A53E38-B14E-41D3-8B01-8D7F6753C4E8}" type="slidenum">
              <a:rPr lang="en-GB" smtClean="0"/>
              <a:t>‹#›</a:t>
            </a:fld>
            <a:endParaRPr lang="en-GB"/>
          </a:p>
        </p:txBody>
      </p:sp>
    </p:spTree>
    <p:extLst>
      <p:ext uri="{BB962C8B-B14F-4D97-AF65-F5344CB8AC3E}">
        <p14:creationId xmlns:p14="http://schemas.microsoft.com/office/powerpoint/2010/main" val="204413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ZCjNPgNu42g?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h26_VOkBAVw"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9F53D-847C-526D-F1A0-99D594F74DB9}"/>
              </a:ext>
            </a:extLst>
          </p:cNvPr>
          <p:cNvSpPr>
            <a:spLocks noGrp="1"/>
          </p:cNvSpPr>
          <p:nvPr>
            <p:ph type="ctrTitle"/>
          </p:nvPr>
        </p:nvSpPr>
        <p:spPr/>
        <p:txBody>
          <a:bodyPr/>
          <a:lstStyle/>
          <a:p>
            <a:r>
              <a:rPr lang="en-GB" dirty="0"/>
              <a:t>Terrorism and Cybercrime</a:t>
            </a:r>
          </a:p>
        </p:txBody>
      </p:sp>
      <p:sp>
        <p:nvSpPr>
          <p:cNvPr id="3" name="Subtitle 2">
            <a:extLst>
              <a:ext uri="{FF2B5EF4-FFF2-40B4-BE49-F238E27FC236}">
                <a16:creationId xmlns:a16="http://schemas.microsoft.com/office/drawing/2014/main" id="{03209FFE-ACD9-B062-93B6-8DDBC02DF836}"/>
              </a:ext>
            </a:extLst>
          </p:cNvPr>
          <p:cNvSpPr>
            <a:spLocks noGrp="1"/>
          </p:cNvSpPr>
          <p:nvPr>
            <p:ph type="subTitle" idx="1"/>
          </p:nvPr>
        </p:nvSpPr>
        <p:spPr/>
        <p:txBody>
          <a:bodyPr/>
          <a:lstStyle/>
          <a:p>
            <a:r>
              <a:rPr lang="en-GB" dirty="0"/>
              <a:t>Week 2 – Historical, Contemporary, Tactical and Strategic</a:t>
            </a:r>
          </a:p>
          <a:p>
            <a:r>
              <a:rPr lang="en-GB" dirty="0" err="1"/>
              <a:t>Dr.</a:t>
            </a:r>
            <a:r>
              <a:rPr lang="en-GB" dirty="0"/>
              <a:t> Luke Roach</a:t>
            </a:r>
          </a:p>
          <a:p>
            <a:r>
              <a:rPr lang="en-GB" dirty="0"/>
              <a:t>L.roach@uwtsd.ac.uk</a:t>
            </a:r>
          </a:p>
        </p:txBody>
      </p:sp>
    </p:spTree>
    <p:extLst>
      <p:ext uri="{BB962C8B-B14F-4D97-AF65-F5344CB8AC3E}">
        <p14:creationId xmlns:p14="http://schemas.microsoft.com/office/powerpoint/2010/main" val="422130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C4E358-CDD8-AA6F-CDA3-82079EA6C9FE}"/>
              </a:ext>
            </a:extLst>
          </p:cNvPr>
          <p:cNvSpPr>
            <a:spLocks noGrp="1"/>
          </p:cNvSpPr>
          <p:nvPr>
            <p:ph type="title"/>
          </p:nvPr>
        </p:nvSpPr>
        <p:spPr>
          <a:xfrm>
            <a:off x="795528" y="386930"/>
            <a:ext cx="10141799" cy="1300554"/>
          </a:xfrm>
        </p:spPr>
        <p:txBody>
          <a:bodyPr anchor="b">
            <a:normAutofit/>
          </a:bodyPr>
          <a:lstStyle/>
          <a:p>
            <a:r>
              <a:rPr lang="en-GB" sz="4800"/>
              <a:t>What can we learn from history?</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a:extLst>
              <a:ext uri="{FF2B5EF4-FFF2-40B4-BE49-F238E27FC236}">
                <a16:creationId xmlns:a16="http://schemas.microsoft.com/office/drawing/2014/main" id="{209F553D-A9CC-BDDA-ED52-1CEBB61B08EE}"/>
              </a:ext>
            </a:extLst>
          </p:cNvPr>
          <p:cNvPicPr>
            <a:picLocks noChangeAspect="1"/>
          </p:cNvPicPr>
          <p:nvPr/>
        </p:nvPicPr>
        <p:blipFill>
          <a:blip r:embed="rId2"/>
          <a:stretch>
            <a:fillRect/>
          </a:stretch>
        </p:blipFill>
        <p:spPr>
          <a:xfrm>
            <a:off x="635295" y="2939759"/>
            <a:ext cx="5150277" cy="2884155"/>
          </a:xfrm>
          <a:prstGeom prst="rect">
            <a:avLst/>
          </a:prstGeom>
        </p:spPr>
      </p:pic>
      <p:sp>
        <p:nvSpPr>
          <p:cNvPr id="3" name="Content Placeholder 2">
            <a:extLst>
              <a:ext uri="{FF2B5EF4-FFF2-40B4-BE49-F238E27FC236}">
                <a16:creationId xmlns:a16="http://schemas.microsoft.com/office/drawing/2014/main" id="{516E2E67-1259-3108-E191-975642F035AD}"/>
              </a:ext>
            </a:extLst>
          </p:cNvPr>
          <p:cNvSpPr>
            <a:spLocks noGrp="1"/>
          </p:cNvSpPr>
          <p:nvPr>
            <p:ph idx="1"/>
          </p:nvPr>
        </p:nvSpPr>
        <p:spPr>
          <a:xfrm>
            <a:off x="6406429" y="2599509"/>
            <a:ext cx="4530898" cy="3639450"/>
          </a:xfrm>
        </p:spPr>
        <p:txBody>
          <a:bodyPr anchor="ctr">
            <a:normAutofit fontScale="92500"/>
          </a:bodyPr>
          <a:lstStyle/>
          <a:p>
            <a:r>
              <a:rPr lang="en-GB" sz="3200" dirty="0"/>
              <a:t>We looked at 2 historical terrorist attacks last week: Sicarii and </a:t>
            </a:r>
            <a:r>
              <a:rPr lang="en-GB" sz="3200" dirty="0" err="1"/>
              <a:t>Narodnaya</a:t>
            </a:r>
            <a:endParaRPr lang="en-GB" sz="3200" dirty="0"/>
          </a:p>
          <a:p>
            <a:r>
              <a:rPr lang="en-US" sz="3200" dirty="0"/>
              <a:t>What features of these two groups could apply to todays ‘unprecedented’ threat from terrorism?</a:t>
            </a:r>
            <a:endParaRPr lang="en-GB" sz="3200" dirty="0"/>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8010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91885-CDBE-8B5C-66C2-399543E4E2D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Session Schedule</a:t>
            </a:r>
          </a:p>
        </p:txBody>
      </p:sp>
      <p:graphicFrame>
        <p:nvGraphicFramePr>
          <p:cNvPr id="5" name="Content Placeholder 2">
            <a:extLst>
              <a:ext uri="{FF2B5EF4-FFF2-40B4-BE49-F238E27FC236}">
                <a16:creationId xmlns:a16="http://schemas.microsoft.com/office/drawing/2014/main" id="{45D3D6A7-1620-D917-DB94-4672FDB37191}"/>
              </a:ext>
            </a:extLst>
          </p:cNvPr>
          <p:cNvGraphicFramePr>
            <a:graphicFrameLocks noGrp="1"/>
          </p:cNvGraphicFramePr>
          <p:nvPr>
            <p:ph idx="1"/>
            <p:extLst>
              <p:ext uri="{D42A27DB-BD31-4B8C-83A1-F6EECF244321}">
                <p14:modId xmlns:p14="http://schemas.microsoft.com/office/powerpoint/2010/main" val="29268447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7582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A2827-F13A-D052-E6B7-919C4810ECC3}"/>
              </a:ext>
            </a:extLst>
          </p:cNvPr>
          <p:cNvSpPr>
            <a:spLocks noGrp="1"/>
          </p:cNvSpPr>
          <p:nvPr>
            <p:ph type="title"/>
          </p:nvPr>
        </p:nvSpPr>
        <p:spPr>
          <a:xfrm>
            <a:off x="4965430" y="629268"/>
            <a:ext cx="6586491" cy="1286160"/>
          </a:xfrm>
        </p:spPr>
        <p:txBody>
          <a:bodyPr anchor="b">
            <a:normAutofit/>
          </a:bodyPr>
          <a:lstStyle/>
          <a:p>
            <a:r>
              <a:rPr lang="en-GB"/>
              <a:t>Sicarii Summary</a:t>
            </a:r>
            <a:endParaRPr lang="en-GB" dirty="0"/>
          </a:p>
        </p:txBody>
      </p:sp>
      <p:sp>
        <p:nvSpPr>
          <p:cNvPr id="3" name="Content Placeholder 2">
            <a:extLst>
              <a:ext uri="{FF2B5EF4-FFF2-40B4-BE49-F238E27FC236}">
                <a16:creationId xmlns:a16="http://schemas.microsoft.com/office/drawing/2014/main" id="{56C9B43B-56EF-8E56-B625-52EF9FAB0EEE}"/>
              </a:ext>
            </a:extLst>
          </p:cNvPr>
          <p:cNvSpPr>
            <a:spLocks noGrp="1"/>
          </p:cNvSpPr>
          <p:nvPr>
            <p:ph idx="1"/>
          </p:nvPr>
        </p:nvSpPr>
        <p:spPr>
          <a:xfrm>
            <a:off x="4965431" y="2438400"/>
            <a:ext cx="6586489" cy="3785419"/>
          </a:xfrm>
        </p:spPr>
        <p:txBody>
          <a:bodyPr>
            <a:normAutofit/>
          </a:bodyPr>
          <a:lstStyle/>
          <a:p>
            <a:r>
              <a:rPr lang="en-US" sz="2000" dirty="0"/>
              <a:t>Surprise attacks</a:t>
            </a:r>
          </a:p>
          <a:p>
            <a:r>
              <a:rPr lang="en-US" sz="2000" dirty="0"/>
              <a:t>Free Jewish people from Rome (Political)</a:t>
            </a:r>
          </a:p>
          <a:p>
            <a:r>
              <a:rPr lang="en-US" sz="2000" dirty="0"/>
              <a:t>Targeted those that collaborated with Romans (secondary targets)</a:t>
            </a:r>
          </a:p>
          <a:p>
            <a:r>
              <a:rPr lang="en-US" sz="2000" dirty="0"/>
              <a:t>Killed supporters of Romans</a:t>
            </a:r>
          </a:p>
          <a:p>
            <a:r>
              <a:rPr lang="en-US" sz="2000" dirty="0"/>
              <a:t>Silenced moderates through fear</a:t>
            </a:r>
          </a:p>
          <a:p>
            <a:r>
              <a:rPr lang="en-US" sz="2000" dirty="0"/>
              <a:t>Created appearance of being more popular than they were.</a:t>
            </a:r>
          </a:p>
        </p:txBody>
      </p:sp>
      <p:pic>
        <p:nvPicPr>
          <p:cNvPr id="4" name="Content Placeholder 4">
            <a:extLst>
              <a:ext uri="{FF2B5EF4-FFF2-40B4-BE49-F238E27FC236}">
                <a16:creationId xmlns:a16="http://schemas.microsoft.com/office/drawing/2014/main" id="{ACA600CF-F2F5-152E-592A-6EC5722B5A9B}"/>
              </a:ext>
            </a:extLst>
          </p:cNvPr>
          <p:cNvPicPr>
            <a:picLocks noChangeAspect="1"/>
          </p:cNvPicPr>
          <p:nvPr/>
        </p:nvPicPr>
        <p:blipFill rotWithShape="1">
          <a:blip r:embed="rId2"/>
          <a:srcRect l="27513"/>
          <a:stretch/>
        </p:blipFill>
        <p:spPr>
          <a:xfrm>
            <a:off x="20" y="10"/>
            <a:ext cx="4635571" cy="6857990"/>
          </a:xfrm>
          <a:prstGeom prst="rect">
            <a:avLst/>
          </a:prstGeom>
          <a:effectLst/>
        </p:spPr>
      </p:pic>
      <p:cxnSp>
        <p:nvCxnSpPr>
          <p:cNvPr id="17"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1B06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0443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5BDDE-5244-6198-D98C-39DB47F32593}"/>
              </a:ext>
            </a:extLst>
          </p:cNvPr>
          <p:cNvSpPr>
            <a:spLocks noGrp="1"/>
          </p:cNvSpPr>
          <p:nvPr>
            <p:ph type="title"/>
          </p:nvPr>
        </p:nvSpPr>
        <p:spPr>
          <a:xfrm>
            <a:off x="836679" y="723899"/>
            <a:ext cx="6002110" cy="957270"/>
          </a:xfrm>
        </p:spPr>
        <p:txBody>
          <a:bodyPr>
            <a:normAutofit/>
          </a:bodyPr>
          <a:lstStyle/>
          <a:p>
            <a:r>
              <a:rPr lang="en-US" sz="4000" kern="1200" dirty="0">
                <a:latin typeface="+mj-lt"/>
                <a:ea typeface="+mj-ea"/>
                <a:cs typeface="+mj-cs"/>
              </a:rPr>
              <a:t>Government Responses</a:t>
            </a:r>
            <a:endParaRPr lang="en-GB" sz="4000" dirty="0"/>
          </a:p>
        </p:txBody>
      </p:sp>
      <p:sp>
        <p:nvSpPr>
          <p:cNvPr id="3" name="Content Placeholder 2">
            <a:extLst>
              <a:ext uri="{FF2B5EF4-FFF2-40B4-BE49-F238E27FC236}">
                <a16:creationId xmlns:a16="http://schemas.microsoft.com/office/drawing/2014/main" id="{10C46359-D909-CE7A-2771-EA4C27EFAAF0}"/>
              </a:ext>
            </a:extLst>
          </p:cNvPr>
          <p:cNvSpPr>
            <a:spLocks noGrp="1"/>
          </p:cNvSpPr>
          <p:nvPr>
            <p:ph idx="1"/>
          </p:nvPr>
        </p:nvSpPr>
        <p:spPr>
          <a:xfrm>
            <a:off x="403412" y="1681168"/>
            <a:ext cx="6435377" cy="4746525"/>
          </a:xfrm>
        </p:spPr>
        <p:txBody>
          <a:bodyPr>
            <a:normAutofit fontScale="92500" lnSpcReduction="10000"/>
          </a:bodyPr>
          <a:lstStyle/>
          <a:p>
            <a:pPr lvl="1"/>
            <a:r>
              <a:rPr lang="en-US" sz="2800" dirty="0"/>
              <a:t>Punitive violent handling of those opposing Rome</a:t>
            </a:r>
          </a:p>
          <a:p>
            <a:pPr lvl="1"/>
            <a:r>
              <a:rPr lang="en-US" sz="2800" dirty="0"/>
              <a:t>Poor Intelligence led to the wrong people being killed/beaten</a:t>
            </a:r>
          </a:p>
          <a:p>
            <a:pPr lvl="1"/>
            <a:r>
              <a:rPr lang="en-US" sz="2800" dirty="0"/>
              <a:t>Military deployed</a:t>
            </a:r>
          </a:p>
          <a:p>
            <a:pPr lvl="1"/>
            <a:endParaRPr lang="en-US" sz="2800" dirty="0"/>
          </a:p>
          <a:p>
            <a:r>
              <a:rPr lang="en-GB" dirty="0"/>
              <a:t>Which led to:</a:t>
            </a:r>
          </a:p>
          <a:p>
            <a:pPr lvl="1"/>
            <a:r>
              <a:rPr lang="en-US" sz="2800" dirty="0"/>
              <a:t>Corruption (buy off sentences, blind eye being turned, hostage exchanges)</a:t>
            </a:r>
          </a:p>
          <a:p>
            <a:pPr lvl="1"/>
            <a:r>
              <a:rPr lang="en-US" sz="2800" dirty="0"/>
              <a:t>Romans lost ‘Hearts and Minds’</a:t>
            </a:r>
          </a:p>
          <a:p>
            <a:pPr lvl="1"/>
            <a:r>
              <a:rPr lang="en-US" sz="2800" dirty="0"/>
              <a:t>Sympathy and Support for group increased as communities become alienated.</a:t>
            </a:r>
          </a:p>
        </p:txBody>
      </p:sp>
      <p:pic>
        <p:nvPicPr>
          <p:cNvPr id="4" name="Content Placeholder 4">
            <a:extLst>
              <a:ext uri="{FF2B5EF4-FFF2-40B4-BE49-F238E27FC236}">
                <a16:creationId xmlns:a16="http://schemas.microsoft.com/office/drawing/2014/main" id="{1286BAE7-B6E6-BE3A-0360-DA11E6BDFFDB}"/>
              </a:ext>
            </a:extLst>
          </p:cNvPr>
          <p:cNvPicPr>
            <a:picLocks noChangeAspect="1"/>
          </p:cNvPicPr>
          <p:nvPr/>
        </p:nvPicPr>
        <p:blipFill rotWithShape="1">
          <a:blip r:embed="rId2"/>
          <a:srcRect r="1" b="2766"/>
          <a:stretch/>
        </p:blipFill>
        <p:spPr>
          <a:xfrm>
            <a:off x="7199440" y="10"/>
            <a:ext cx="4992560" cy="6857990"/>
          </a:xfrm>
          <a:prstGeom prst="rect">
            <a:avLst/>
          </a:prstGeom>
          <a:effectLst/>
        </p:spPr>
      </p:pic>
    </p:spTree>
    <p:extLst>
      <p:ext uri="{BB962C8B-B14F-4D97-AF65-F5344CB8AC3E}">
        <p14:creationId xmlns:p14="http://schemas.microsoft.com/office/powerpoint/2010/main" val="3610328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DB3E7-C4B8-632D-FD95-C5631962C17B}"/>
              </a:ext>
            </a:extLst>
          </p:cNvPr>
          <p:cNvSpPr>
            <a:spLocks noGrp="1"/>
          </p:cNvSpPr>
          <p:nvPr>
            <p:ph type="title"/>
          </p:nvPr>
        </p:nvSpPr>
        <p:spPr>
          <a:xfrm>
            <a:off x="589560" y="856180"/>
            <a:ext cx="4560584" cy="1128068"/>
          </a:xfrm>
        </p:spPr>
        <p:txBody>
          <a:bodyPr anchor="ctr">
            <a:normAutofit/>
          </a:bodyPr>
          <a:lstStyle/>
          <a:p>
            <a:r>
              <a:rPr lang="en-US" sz="3700" kern="1200">
                <a:latin typeface="+mj-lt"/>
                <a:ea typeface="+mj-ea"/>
                <a:cs typeface="+mj-cs"/>
              </a:rPr>
              <a:t>Narodnaya Volya Summary</a:t>
            </a:r>
            <a:endParaRPr lang="en-GB" sz="37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4A6FCC-5DDB-54A1-68A4-2B9D0E5F335C}"/>
              </a:ext>
            </a:extLst>
          </p:cNvPr>
          <p:cNvSpPr>
            <a:spLocks noGrp="1"/>
          </p:cNvSpPr>
          <p:nvPr>
            <p:ph idx="1"/>
          </p:nvPr>
        </p:nvSpPr>
        <p:spPr>
          <a:xfrm>
            <a:off x="590719" y="2330505"/>
            <a:ext cx="4559425" cy="3979585"/>
          </a:xfrm>
        </p:spPr>
        <p:txBody>
          <a:bodyPr anchor="ctr">
            <a:normAutofit/>
          </a:bodyPr>
          <a:lstStyle/>
          <a:p>
            <a:r>
              <a:rPr lang="en-US" sz="3600" dirty="0"/>
              <a:t>Aimed to improve lives of peasantry (Political)</a:t>
            </a:r>
          </a:p>
          <a:p>
            <a:r>
              <a:rPr lang="en-US" sz="3600" dirty="0"/>
              <a:t>Assassination of Ministers and Tsar</a:t>
            </a:r>
          </a:p>
          <a:p>
            <a:r>
              <a:rPr lang="en-US" sz="3600" dirty="0"/>
              <a:t>Violent response to brutal police activity</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2CB9B4C6-8352-AB9A-69C1-5D14E30F3A45}"/>
              </a:ext>
            </a:extLst>
          </p:cNvPr>
          <p:cNvPicPr>
            <a:picLocks noChangeAspect="1"/>
          </p:cNvPicPr>
          <p:nvPr/>
        </p:nvPicPr>
        <p:blipFill rotWithShape="1">
          <a:blip r:embed="rId2"/>
          <a:srcRect r="3" b="7185"/>
          <a:stretch/>
        </p:blipFill>
        <p:spPr>
          <a:xfrm>
            <a:off x="5977788" y="799352"/>
            <a:ext cx="5425410" cy="5259296"/>
          </a:xfrm>
          <a:prstGeom prst="rect">
            <a:avLst/>
          </a:prstGeom>
        </p:spPr>
      </p:pic>
    </p:spTree>
    <p:extLst>
      <p:ext uri="{BB962C8B-B14F-4D97-AF65-F5344CB8AC3E}">
        <p14:creationId xmlns:p14="http://schemas.microsoft.com/office/powerpoint/2010/main" val="1764208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85B5D-B2AB-A878-271A-ACEFBADDDB34}"/>
              </a:ext>
            </a:extLst>
          </p:cNvPr>
          <p:cNvSpPr>
            <a:spLocks noGrp="1"/>
          </p:cNvSpPr>
          <p:nvPr>
            <p:ph type="title"/>
          </p:nvPr>
        </p:nvSpPr>
        <p:spPr/>
        <p:txBody>
          <a:bodyPr/>
          <a:lstStyle/>
          <a:p>
            <a:r>
              <a:rPr lang="en-US" kern="1200" dirty="0" err="1">
                <a:solidFill>
                  <a:schemeClr val="tx1"/>
                </a:solidFill>
                <a:latin typeface="+mj-lt"/>
                <a:ea typeface="+mj-ea"/>
                <a:cs typeface="+mj-cs"/>
              </a:rPr>
              <a:t>Narodnaya</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Volya</a:t>
            </a:r>
            <a:r>
              <a:rPr lang="en-US" kern="1200" dirty="0">
                <a:solidFill>
                  <a:schemeClr val="tx1"/>
                </a:solidFill>
                <a:latin typeface="+mj-lt"/>
                <a:ea typeface="+mj-ea"/>
                <a:cs typeface="+mj-cs"/>
              </a:rPr>
              <a:t> - Tactics</a:t>
            </a:r>
            <a:endParaRPr lang="en-GB" dirty="0"/>
          </a:p>
        </p:txBody>
      </p:sp>
      <p:sp>
        <p:nvSpPr>
          <p:cNvPr id="3" name="Content Placeholder 2">
            <a:extLst>
              <a:ext uri="{FF2B5EF4-FFF2-40B4-BE49-F238E27FC236}">
                <a16:creationId xmlns:a16="http://schemas.microsoft.com/office/drawing/2014/main" id="{166DD239-53E7-4BDE-D85C-B47A13FB155C}"/>
              </a:ext>
            </a:extLst>
          </p:cNvPr>
          <p:cNvSpPr>
            <a:spLocks noGrp="1"/>
          </p:cNvSpPr>
          <p:nvPr>
            <p:ph idx="1"/>
          </p:nvPr>
        </p:nvSpPr>
        <p:spPr/>
        <p:txBody>
          <a:bodyPr/>
          <a:lstStyle/>
          <a:p>
            <a:r>
              <a:rPr lang="en-US" sz="2800" dirty="0"/>
              <a:t>Assassination during public surgery</a:t>
            </a:r>
          </a:p>
          <a:p>
            <a:r>
              <a:rPr lang="en-US" sz="2800" dirty="0"/>
              <a:t>IED’s concealed in train and palace</a:t>
            </a:r>
          </a:p>
          <a:p>
            <a:r>
              <a:rPr lang="en-US" sz="2800" dirty="0"/>
              <a:t>Grenade attack</a:t>
            </a:r>
          </a:p>
        </p:txBody>
      </p:sp>
      <p:pic>
        <p:nvPicPr>
          <p:cNvPr id="4" name="Content Placeholder 4" descr="A group of people riding on the back of a horse&#10;&#10;Description automatically generated">
            <a:extLst>
              <a:ext uri="{FF2B5EF4-FFF2-40B4-BE49-F238E27FC236}">
                <a16:creationId xmlns:a16="http://schemas.microsoft.com/office/drawing/2014/main" id="{8801A0A0-ECA4-F403-34C2-B2B8B6445844}"/>
              </a:ext>
            </a:extLst>
          </p:cNvPr>
          <p:cNvPicPr>
            <a:picLocks noChangeAspect="1"/>
          </p:cNvPicPr>
          <p:nvPr/>
        </p:nvPicPr>
        <p:blipFill>
          <a:blip r:embed="rId2"/>
          <a:stretch>
            <a:fillRect/>
          </a:stretch>
        </p:blipFill>
        <p:spPr>
          <a:xfrm>
            <a:off x="1514293" y="2661459"/>
            <a:ext cx="5069382" cy="2610731"/>
          </a:xfrm>
          <a:prstGeom prst="rect">
            <a:avLst/>
          </a:prstGeom>
        </p:spPr>
      </p:pic>
    </p:spTree>
    <p:extLst>
      <p:ext uri="{BB962C8B-B14F-4D97-AF65-F5344CB8AC3E}">
        <p14:creationId xmlns:p14="http://schemas.microsoft.com/office/powerpoint/2010/main" val="886830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7AD4CE-6FCB-FBCD-4786-E387F7F91BD9}"/>
              </a:ext>
            </a:extLst>
          </p:cNvPr>
          <p:cNvSpPr>
            <a:spLocks noGrp="1"/>
          </p:cNvSpPr>
          <p:nvPr>
            <p:ph type="title"/>
          </p:nvPr>
        </p:nvSpPr>
        <p:spPr>
          <a:xfrm>
            <a:off x="645064" y="525982"/>
            <a:ext cx="4282983" cy="1200361"/>
          </a:xfrm>
        </p:spPr>
        <p:txBody>
          <a:bodyPr anchor="b">
            <a:normAutofit/>
          </a:bodyPr>
          <a:lstStyle/>
          <a:p>
            <a:r>
              <a:rPr lang="en-US" sz="3600" kern="1200">
                <a:latin typeface="+mj-lt"/>
                <a:ea typeface="+mj-ea"/>
                <a:cs typeface="+mj-cs"/>
              </a:rPr>
              <a:t>Government Responses</a:t>
            </a:r>
            <a:endParaRPr lang="en-GB" sz="3600"/>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AD1377-8A32-01F4-AE37-756E1F4428D6}"/>
              </a:ext>
            </a:extLst>
          </p:cNvPr>
          <p:cNvSpPr>
            <a:spLocks noGrp="1"/>
          </p:cNvSpPr>
          <p:nvPr>
            <p:ph idx="1"/>
          </p:nvPr>
        </p:nvSpPr>
        <p:spPr>
          <a:xfrm>
            <a:off x="645066" y="2031101"/>
            <a:ext cx="4282984" cy="3511943"/>
          </a:xfrm>
        </p:spPr>
        <p:txBody>
          <a:bodyPr anchor="ctr">
            <a:normAutofit fontScale="92500" lnSpcReduction="20000"/>
          </a:bodyPr>
          <a:lstStyle/>
          <a:p>
            <a:pPr lvl="1"/>
            <a:r>
              <a:rPr lang="en-US" dirty="0"/>
              <a:t>Security Crackdown Leaders arrested and imprisoned</a:t>
            </a:r>
          </a:p>
          <a:p>
            <a:pPr lvl="1"/>
            <a:r>
              <a:rPr lang="en-US" dirty="0"/>
              <a:t>Address the ‘Root Causes’ saw an increase in public support</a:t>
            </a:r>
          </a:p>
          <a:p>
            <a:r>
              <a:rPr lang="en-US" sz="2400" dirty="0"/>
              <a:t>Which led to:</a:t>
            </a:r>
          </a:p>
          <a:p>
            <a:pPr lvl="1"/>
            <a:r>
              <a:rPr lang="en-US" dirty="0"/>
              <a:t>Tsar replaced by more autocratic Tsar Alexander III who abandoned ‘Root Cause’ reformative approach</a:t>
            </a:r>
          </a:p>
          <a:p>
            <a:pPr lvl="1"/>
            <a:r>
              <a:rPr lang="en-US" dirty="0"/>
              <a:t>Deepening Social Economic and Political problems</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group of people in a room&#10;&#10;Description automatically generated">
            <a:extLst>
              <a:ext uri="{FF2B5EF4-FFF2-40B4-BE49-F238E27FC236}">
                <a16:creationId xmlns:a16="http://schemas.microsoft.com/office/drawing/2014/main" id="{038CC5B6-4951-045E-E4B1-49478FE959A6}"/>
              </a:ext>
            </a:extLst>
          </p:cNvPr>
          <p:cNvPicPr>
            <a:picLocks noChangeAspect="1"/>
          </p:cNvPicPr>
          <p:nvPr/>
        </p:nvPicPr>
        <p:blipFill>
          <a:blip r:embed="rId2"/>
          <a:stretch>
            <a:fillRect/>
          </a:stretch>
        </p:blipFill>
        <p:spPr>
          <a:xfrm>
            <a:off x="5987738" y="1231708"/>
            <a:ext cx="5628018" cy="4161714"/>
          </a:xfrm>
          <a:prstGeom prst="rect">
            <a:avLst/>
          </a:prstGeom>
        </p:spPr>
      </p:pic>
    </p:spTree>
    <p:extLst>
      <p:ext uri="{BB962C8B-B14F-4D97-AF65-F5344CB8AC3E}">
        <p14:creationId xmlns:p14="http://schemas.microsoft.com/office/powerpoint/2010/main" val="2050369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5A2CA-785B-A3C1-4D81-243734BCCAB6}"/>
              </a:ext>
            </a:extLst>
          </p:cNvPr>
          <p:cNvSpPr>
            <a:spLocks noGrp="1"/>
          </p:cNvSpPr>
          <p:nvPr>
            <p:ph type="title"/>
          </p:nvPr>
        </p:nvSpPr>
        <p:spPr>
          <a:xfrm>
            <a:off x="645064" y="525982"/>
            <a:ext cx="4282983" cy="1200361"/>
          </a:xfrm>
        </p:spPr>
        <p:txBody>
          <a:bodyPr anchor="b">
            <a:normAutofit/>
          </a:bodyPr>
          <a:lstStyle/>
          <a:p>
            <a:r>
              <a:rPr lang="en-US" sz="3300" kern="1200">
                <a:latin typeface="+mj-lt"/>
                <a:ea typeface="+mj-ea"/>
                <a:cs typeface="+mj-cs"/>
              </a:rPr>
              <a:t>Comparisons with ‘New Terrorist Groups’</a:t>
            </a:r>
            <a:endParaRPr lang="en-GB" sz="3300"/>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6ADCA-7CDF-9905-6278-4EF90BA91BDD}"/>
              </a:ext>
            </a:extLst>
          </p:cNvPr>
          <p:cNvSpPr>
            <a:spLocks noGrp="1"/>
          </p:cNvSpPr>
          <p:nvPr>
            <p:ph idx="1"/>
          </p:nvPr>
        </p:nvSpPr>
        <p:spPr>
          <a:xfrm>
            <a:off x="645066" y="2031101"/>
            <a:ext cx="4282984" cy="3511943"/>
          </a:xfrm>
        </p:spPr>
        <p:txBody>
          <a:bodyPr anchor="ctr">
            <a:normAutofit/>
          </a:bodyPr>
          <a:lstStyle/>
          <a:p>
            <a:r>
              <a:rPr lang="en-US" sz="2400" dirty="0"/>
              <a:t>Political in nature (ethnic, religious and nationalist, political)</a:t>
            </a:r>
          </a:p>
          <a:p>
            <a:r>
              <a:rPr lang="en-US" sz="2400" dirty="0"/>
              <a:t>Require State response</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E5353368-9B53-86A6-AADC-C08C61500806}"/>
              </a:ext>
            </a:extLst>
          </p:cNvPr>
          <p:cNvPicPr>
            <a:picLocks noChangeAspect="1"/>
          </p:cNvPicPr>
          <p:nvPr/>
        </p:nvPicPr>
        <p:blipFill>
          <a:blip r:embed="rId2"/>
          <a:stretch>
            <a:fillRect/>
          </a:stretch>
        </p:blipFill>
        <p:spPr>
          <a:xfrm>
            <a:off x="5987738" y="1422866"/>
            <a:ext cx="5628018" cy="3779398"/>
          </a:xfrm>
          <a:prstGeom prst="rect">
            <a:avLst/>
          </a:prstGeom>
        </p:spPr>
      </p:pic>
    </p:spTree>
    <p:extLst>
      <p:ext uri="{BB962C8B-B14F-4D97-AF65-F5344CB8AC3E}">
        <p14:creationId xmlns:p14="http://schemas.microsoft.com/office/powerpoint/2010/main" val="3998511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D8D74-7E50-2EA9-2AF3-2C748320400A}"/>
              </a:ext>
            </a:extLst>
          </p:cNvPr>
          <p:cNvSpPr>
            <a:spLocks noGrp="1"/>
          </p:cNvSpPr>
          <p:nvPr>
            <p:ph type="title"/>
          </p:nvPr>
        </p:nvSpPr>
        <p:spPr>
          <a:xfrm>
            <a:off x="808638" y="386930"/>
            <a:ext cx="9236700" cy="1188950"/>
          </a:xfrm>
        </p:spPr>
        <p:txBody>
          <a:bodyPr anchor="b">
            <a:normAutofit/>
          </a:bodyPr>
          <a:lstStyle/>
          <a:p>
            <a:r>
              <a:rPr lang="en-GB" sz="5400"/>
              <a:t>Comparison – State Response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EBD2D3-3B7E-B9E6-CC3C-43054A100424}"/>
              </a:ext>
            </a:extLst>
          </p:cNvPr>
          <p:cNvSpPr>
            <a:spLocks noGrp="1"/>
          </p:cNvSpPr>
          <p:nvPr>
            <p:ph idx="1"/>
          </p:nvPr>
        </p:nvSpPr>
        <p:spPr>
          <a:xfrm>
            <a:off x="793660" y="2599509"/>
            <a:ext cx="10143668" cy="3435531"/>
          </a:xfrm>
        </p:spPr>
        <p:txBody>
          <a:bodyPr numCol="3" anchor="ctr">
            <a:normAutofit/>
          </a:bodyPr>
          <a:lstStyle/>
          <a:p>
            <a:pPr marL="0" indent="0">
              <a:buNone/>
            </a:pPr>
            <a:r>
              <a:rPr lang="en-GB" sz="2000" u="sng" dirty="0"/>
              <a:t>Sicarii  </a:t>
            </a:r>
            <a:r>
              <a:rPr lang="en-GB" sz="2000" dirty="0"/>
              <a:t> </a:t>
            </a:r>
          </a:p>
          <a:p>
            <a:r>
              <a:rPr lang="en-GB" sz="2000" dirty="0"/>
              <a:t>State brutality </a:t>
            </a:r>
          </a:p>
          <a:p>
            <a:r>
              <a:rPr lang="en-GB" sz="2000" dirty="0"/>
              <a:t>Miscarriage of Justice</a:t>
            </a:r>
          </a:p>
          <a:p>
            <a:r>
              <a:rPr lang="en-GB" sz="2000" dirty="0"/>
              <a:t>Military</a:t>
            </a:r>
          </a:p>
          <a:p>
            <a:r>
              <a:rPr lang="en-GB" sz="2000" dirty="0"/>
              <a:t>Corruption</a:t>
            </a:r>
          </a:p>
          <a:p>
            <a:pPr marL="0" indent="0">
              <a:buNone/>
            </a:pPr>
            <a:endParaRPr lang="en-GB" sz="2000" dirty="0"/>
          </a:p>
          <a:p>
            <a:pPr marL="0" indent="0">
              <a:buNone/>
            </a:pPr>
            <a:endParaRPr lang="en-GB" sz="2000" dirty="0"/>
          </a:p>
          <a:p>
            <a:pPr marL="0" indent="0">
              <a:buNone/>
            </a:pPr>
            <a:endParaRPr lang="en-GB" sz="2000" dirty="0"/>
          </a:p>
          <a:p>
            <a:pPr marL="0" lvl="0" indent="0">
              <a:buNone/>
            </a:pPr>
            <a:r>
              <a:rPr lang="en-US" sz="2000" u="sng" dirty="0" err="1"/>
              <a:t>Narodnaya</a:t>
            </a:r>
            <a:r>
              <a:rPr lang="en-US" sz="2000" u="sng" dirty="0"/>
              <a:t> </a:t>
            </a:r>
            <a:r>
              <a:rPr lang="en-US" sz="2000" u="sng" dirty="0" err="1"/>
              <a:t>Volya</a:t>
            </a:r>
            <a:r>
              <a:rPr lang="en-US" sz="2000" u="sng" dirty="0"/>
              <a:t>     </a:t>
            </a:r>
          </a:p>
          <a:p>
            <a:r>
              <a:rPr lang="en-US" sz="2000" dirty="0"/>
              <a:t>Police brutality </a:t>
            </a:r>
          </a:p>
          <a:p>
            <a:r>
              <a:rPr lang="en-US" sz="2000" dirty="0"/>
              <a:t>Security Crackdown (Intelligence – Led)</a:t>
            </a:r>
          </a:p>
          <a:p>
            <a:endParaRPr lang="en-US" sz="2000" dirty="0"/>
          </a:p>
          <a:p>
            <a:endParaRPr lang="en-US" sz="2000" dirty="0"/>
          </a:p>
          <a:p>
            <a:endParaRPr lang="en-US" sz="2000" dirty="0"/>
          </a:p>
          <a:p>
            <a:endParaRPr lang="en-US" sz="2000" dirty="0"/>
          </a:p>
          <a:p>
            <a:pPr marL="0" indent="0">
              <a:buNone/>
            </a:pPr>
            <a:r>
              <a:rPr lang="en-GB" sz="2000" u="sng" dirty="0"/>
              <a:t>Northern Ireland</a:t>
            </a:r>
          </a:p>
          <a:p>
            <a:r>
              <a:rPr lang="en-GB" sz="2000" dirty="0"/>
              <a:t>Police Brutality</a:t>
            </a:r>
          </a:p>
          <a:p>
            <a:r>
              <a:rPr lang="en-GB" sz="2000" dirty="0"/>
              <a:t>Miscarriage of Justice</a:t>
            </a:r>
          </a:p>
          <a:p>
            <a:r>
              <a:rPr lang="en-GB" sz="2000" dirty="0"/>
              <a:t>Military</a:t>
            </a:r>
          </a:p>
          <a:p>
            <a:pPr marL="0" indent="0">
              <a:buNone/>
            </a:pPr>
            <a:endParaRPr lang="en-US" sz="2000" dirty="0"/>
          </a:p>
        </p:txBody>
      </p:sp>
    </p:spTree>
    <p:extLst>
      <p:ext uri="{BB962C8B-B14F-4D97-AF65-F5344CB8AC3E}">
        <p14:creationId xmlns:p14="http://schemas.microsoft.com/office/powerpoint/2010/main" val="2042683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FDF8-3830-4DE9-4B5D-F33F11F60F9B}"/>
              </a:ext>
            </a:extLst>
          </p:cNvPr>
          <p:cNvSpPr>
            <a:spLocks noGrp="1"/>
          </p:cNvSpPr>
          <p:nvPr>
            <p:ph type="title"/>
          </p:nvPr>
        </p:nvSpPr>
        <p:spPr/>
        <p:txBody>
          <a:bodyPr/>
          <a:lstStyle/>
          <a:p>
            <a:r>
              <a:rPr lang="en-GB" dirty="0"/>
              <a:t>Northern Ireland</a:t>
            </a:r>
          </a:p>
        </p:txBody>
      </p:sp>
      <p:pic>
        <p:nvPicPr>
          <p:cNvPr id="4" name="Online Media 4" title="Londonderry Riots (1969)">
            <a:hlinkClick r:id="" action="ppaction://media"/>
            <a:extLst>
              <a:ext uri="{FF2B5EF4-FFF2-40B4-BE49-F238E27FC236}">
                <a16:creationId xmlns:a16="http://schemas.microsoft.com/office/drawing/2014/main" id="{F4A5B0AB-35DE-67F8-9277-39FED056D0FA}"/>
              </a:ext>
            </a:extLst>
          </p:cNvPr>
          <p:cNvPicPr>
            <a:picLocks noGrp="1" noRot="1" noChangeAspect="1"/>
          </p:cNvPicPr>
          <p:nvPr>
            <p:ph idx="1"/>
            <a:videoFile r:link="rId1"/>
          </p:nvPr>
        </p:nvPicPr>
        <p:blipFill>
          <a:blip r:embed="rId3"/>
          <a:stretch>
            <a:fillRect/>
          </a:stretch>
        </p:blipFill>
        <p:spPr>
          <a:xfrm>
            <a:off x="3910012" y="2362994"/>
            <a:ext cx="4371975" cy="3276600"/>
          </a:xfrm>
          <a:prstGeom prst="rect">
            <a:avLst/>
          </a:prstGeom>
        </p:spPr>
      </p:pic>
    </p:spTree>
    <p:extLst>
      <p:ext uri="{BB962C8B-B14F-4D97-AF65-F5344CB8AC3E}">
        <p14:creationId xmlns:p14="http://schemas.microsoft.com/office/powerpoint/2010/main" val="107775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0848A5D7-F2B5-3DF4-8560-C78E0A364D72}"/>
              </a:ext>
            </a:extLst>
          </p:cNvPr>
          <p:cNvPicPr>
            <a:picLocks noChangeAspect="1"/>
          </p:cNvPicPr>
          <p:nvPr/>
        </p:nvPicPr>
        <p:blipFill rotWithShape="1">
          <a:blip r:embed="rId2"/>
          <a:srcRect/>
          <a:stretch/>
        </p:blipFill>
        <p:spPr>
          <a:xfrm>
            <a:off x="20" y="1"/>
            <a:ext cx="12191980" cy="6857999"/>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FEF290E-1BF2-4E82-CA82-73816C4F01E0}"/>
              </a:ext>
            </a:extLst>
          </p:cNvPr>
          <p:cNvSpPr>
            <a:spLocks noGrp="1"/>
          </p:cNvSpPr>
          <p:nvPr>
            <p:ph type="title"/>
          </p:nvPr>
        </p:nvSpPr>
        <p:spPr>
          <a:xfrm>
            <a:off x="709448" y="1913950"/>
            <a:ext cx="4204137" cy="1342754"/>
          </a:xfrm>
        </p:spPr>
        <p:txBody>
          <a:bodyPr>
            <a:normAutofit/>
          </a:bodyPr>
          <a:lstStyle/>
          <a:p>
            <a:pPr algn="ctr"/>
            <a:r>
              <a:rPr lang="en-GB" sz="3600"/>
              <a:t>Police Brutality in Northern Ireland</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4D4035-0E2F-5AB5-66C7-7C582D55FA26}"/>
              </a:ext>
            </a:extLst>
          </p:cNvPr>
          <p:cNvSpPr>
            <a:spLocks noGrp="1"/>
          </p:cNvSpPr>
          <p:nvPr>
            <p:ph idx="1"/>
          </p:nvPr>
        </p:nvSpPr>
        <p:spPr>
          <a:xfrm>
            <a:off x="525516" y="3417573"/>
            <a:ext cx="4593021" cy="2619839"/>
          </a:xfrm>
        </p:spPr>
        <p:txBody>
          <a:bodyPr anchor="ctr">
            <a:normAutofit/>
          </a:bodyPr>
          <a:lstStyle/>
          <a:p>
            <a:r>
              <a:rPr lang="en-GB" sz="1800"/>
              <a:t>“On 5th October 1968 I was sitting watching TV …when the news clearly showed RUC officers brutally attacking Civil Rights marchers in Derry. </a:t>
            </a:r>
          </a:p>
          <a:p>
            <a:r>
              <a:rPr lang="en-GB" sz="1800"/>
              <a:t>We saw officers kick, punch, and baton completely defenceless and peaceful marchers. We were totally shocked by the naked hatred and violence of some of the police”</a:t>
            </a:r>
          </a:p>
        </p:txBody>
      </p:sp>
    </p:spTree>
    <p:extLst>
      <p:ext uri="{BB962C8B-B14F-4D97-AF65-F5344CB8AC3E}">
        <p14:creationId xmlns:p14="http://schemas.microsoft.com/office/powerpoint/2010/main" val="1748206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0848A5D7-F2B5-3DF4-8560-C78E0A364D72}"/>
              </a:ext>
            </a:extLst>
          </p:cNvPr>
          <p:cNvPicPr>
            <a:picLocks noChangeAspect="1"/>
          </p:cNvPicPr>
          <p:nvPr/>
        </p:nvPicPr>
        <p:blipFill rotWithShape="1">
          <a:blip r:embed="rId2"/>
          <a:srcRect/>
          <a:stretch/>
        </p:blipFill>
        <p:spPr>
          <a:xfrm>
            <a:off x="20" y="1"/>
            <a:ext cx="12191980" cy="6857999"/>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FEF290E-1BF2-4E82-CA82-73816C4F01E0}"/>
              </a:ext>
            </a:extLst>
          </p:cNvPr>
          <p:cNvSpPr>
            <a:spLocks noGrp="1"/>
          </p:cNvSpPr>
          <p:nvPr>
            <p:ph type="title"/>
          </p:nvPr>
        </p:nvSpPr>
        <p:spPr>
          <a:xfrm>
            <a:off x="709448" y="1913950"/>
            <a:ext cx="4204137" cy="1342754"/>
          </a:xfrm>
        </p:spPr>
        <p:txBody>
          <a:bodyPr>
            <a:normAutofit/>
          </a:bodyPr>
          <a:lstStyle/>
          <a:p>
            <a:pPr algn="ctr"/>
            <a:r>
              <a:rPr lang="en-GB" sz="3600"/>
              <a:t>Police Brutality in Northern Ireland</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4D4035-0E2F-5AB5-66C7-7C582D55FA26}"/>
              </a:ext>
            </a:extLst>
          </p:cNvPr>
          <p:cNvSpPr>
            <a:spLocks noGrp="1"/>
          </p:cNvSpPr>
          <p:nvPr>
            <p:ph idx="1"/>
          </p:nvPr>
        </p:nvSpPr>
        <p:spPr>
          <a:xfrm>
            <a:off x="525516" y="3417573"/>
            <a:ext cx="4593021" cy="2619839"/>
          </a:xfrm>
        </p:spPr>
        <p:txBody>
          <a:bodyPr anchor="ctr">
            <a:normAutofit/>
          </a:bodyPr>
          <a:lstStyle/>
          <a:p>
            <a:r>
              <a:rPr lang="en-GB" sz="1800" dirty="0"/>
              <a:t>“That event had a huge effect on me. All of my sympathy was with the marchers ……..my two friends and I who sat and watched the events of that day were all to join the Provisional IRA”. </a:t>
            </a:r>
          </a:p>
        </p:txBody>
      </p:sp>
    </p:spTree>
    <p:extLst>
      <p:ext uri="{BB962C8B-B14F-4D97-AF65-F5344CB8AC3E}">
        <p14:creationId xmlns:p14="http://schemas.microsoft.com/office/powerpoint/2010/main" val="1323177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BEAC-9CCF-5F91-5C41-23B487C8D637}"/>
              </a:ext>
            </a:extLst>
          </p:cNvPr>
          <p:cNvSpPr>
            <a:spLocks noGrp="1"/>
          </p:cNvSpPr>
          <p:nvPr>
            <p:ph type="title"/>
          </p:nvPr>
        </p:nvSpPr>
        <p:spPr/>
        <p:txBody>
          <a:bodyPr/>
          <a:lstStyle/>
          <a:p>
            <a:r>
              <a:rPr lang="en-GB" dirty="0"/>
              <a:t>Civil Rights March</a:t>
            </a:r>
          </a:p>
        </p:txBody>
      </p:sp>
      <p:pic>
        <p:nvPicPr>
          <p:cNvPr id="4" name="h26_VOkBAVw">
            <a:extLst>
              <a:ext uri="{FF2B5EF4-FFF2-40B4-BE49-F238E27FC236}">
                <a16:creationId xmlns:a16="http://schemas.microsoft.com/office/drawing/2014/main" id="{1676F588-F82B-444D-57C2-322D33CB908D}"/>
              </a:ext>
            </a:extLst>
          </p:cNvPr>
          <p:cNvPicPr>
            <a:picLocks noGrp="1" noRot="1" noChangeAspect="1"/>
          </p:cNvPicPr>
          <p:nvPr>
            <p:ph idx="1"/>
            <a:videoFile r:link="rId1"/>
          </p:nvPr>
        </p:nvPicPr>
        <p:blipFill>
          <a:blip r:embed="rId3"/>
          <a:stretch>
            <a:fillRect/>
          </a:stretch>
        </p:blipFill>
        <p:spPr>
          <a:xfrm>
            <a:off x="4571921" y="3144000"/>
            <a:ext cx="3048157" cy="1714588"/>
          </a:xfrm>
          <a:prstGeom prst="rect">
            <a:avLst/>
          </a:prstGeom>
        </p:spPr>
      </p:pic>
    </p:spTree>
    <p:extLst>
      <p:ext uri="{BB962C8B-B14F-4D97-AF65-F5344CB8AC3E}">
        <p14:creationId xmlns:p14="http://schemas.microsoft.com/office/powerpoint/2010/main" val="2297729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9FCE9-24F0-6D7A-B013-8F573839346B}"/>
              </a:ext>
            </a:extLst>
          </p:cNvPr>
          <p:cNvSpPr>
            <a:spLocks noGrp="1"/>
          </p:cNvSpPr>
          <p:nvPr>
            <p:ph type="title"/>
          </p:nvPr>
        </p:nvSpPr>
        <p:spPr>
          <a:xfrm>
            <a:off x="589560" y="856180"/>
            <a:ext cx="4560584" cy="1128068"/>
          </a:xfrm>
        </p:spPr>
        <p:txBody>
          <a:bodyPr anchor="ctr">
            <a:normAutofit/>
          </a:bodyPr>
          <a:lstStyle/>
          <a:p>
            <a:r>
              <a:rPr lang="en-GB" sz="3700"/>
              <a:t>The Birmingham Pub Bombings</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040FED-D118-1B5E-BF91-CC5B2FFDBD30}"/>
              </a:ext>
            </a:extLst>
          </p:cNvPr>
          <p:cNvSpPr>
            <a:spLocks noGrp="1"/>
          </p:cNvSpPr>
          <p:nvPr>
            <p:ph idx="1"/>
          </p:nvPr>
        </p:nvSpPr>
        <p:spPr>
          <a:xfrm>
            <a:off x="590719" y="2330505"/>
            <a:ext cx="4559425" cy="3979585"/>
          </a:xfrm>
        </p:spPr>
        <p:txBody>
          <a:bodyPr anchor="ctr">
            <a:normAutofit/>
          </a:bodyPr>
          <a:lstStyle/>
          <a:p>
            <a:endParaRPr lang="en-GB" sz="2000"/>
          </a:p>
          <a:p>
            <a:r>
              <a:rPr lang="en-GB" sz="2000"/>
              <a:t>The Birmingham Pub bombings took place on 21st November 1974 two bombs exploded in two pubs in central Birmingham 21 people were killed and 182 were injured. </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irmingham pub bombings - Wikipedia">
            <a:extLst>
              <a:ext uri="{FF2B5EF4-FFF2-40B4-BE49-F238E27FC236}">
                <a16:creationId xmlns:a16="http://schemas.microsoft.com/office/drawing/2014/main" id="{461049B9-E869-CFA3-6055-87EE5AFFB6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49" r="1798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66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9FCE9-24F0-6D7A-B013-8F573839346B}"/>
              </a:ext>
            </a:extLst>
          </p:cNvPr>
          <p:cNvSpPr>
            <a:spLocks noGrp="1"/>
          </p:cNvSpPr>
          <p:nvPr>
            <p:ph type="title"/>
          </p:nvPr>
        </p:nvSpPr>
        <p:spPr>
          <a:xfrm>
            <a:off x="589560" y="856180"/>
            <a:ext cx="4560584" cy="1128068"/>
          </a:xfrm>
        </p:spPr>
        <p:txBody>
          <a:bodyPr anchor="ctr">
            <a:normAutofit/>
          </a:bodyPr>
          <a:lstStyle/>
          <a:p>
            <a:r>
              <a:rPr lang="en-GB" sz="3700"/>
              <a:t>The Birmingham Pub Bombings</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040FED-D118-1B5E-BF91-CC5B2FFDBD30}"/>
              </a:ext>
            </a:extLst>
          </p:cNvPr>
          <p:cNvSpPr>
            <a:spLocks noGrp="1"/>
          </p:cNvSpPr>
          <p:nvPr>
            <p:ph idx="1"/>
          </p:nvPr>
        </p:nvSpPr>
        <p:spPr>
          <a:xfrm>
            <a:off x="590719" y="2330505"/>
            <a:ext cx="4559425" cy="3979585"/>
          </a:xfrm>
        </p:spPr>
        <p:txBody>
          <a:bodyPr anchor="ctr">
            <a:normAutofit/>
          </a:bodyPr>
          <a:lstStyle/>
          <a:p>
            <a:r>
              <a:rPr lang="en-GB" sz="2000" dirty="0"/>
              <a:t>The Birmingham Pub bombings took place on 21st November 1974 two bombs exploded in two pubs in central Birmingham 21 people were killed and 182 were injured. </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irmingham pub bombings - Wikipedia">
            <a:extLst>
              <a:ext uri="{FF2B5EF4-FFF2-40B4-BE49-F238E27FC236}">
                <a16:creationId xmlns:a16="http://schemas.microsoft.com/office/drawing/2014/main" id="{461049B9-E869-CFA3-6055-87EE5AFFB6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49" r="1798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7900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9FCE9-24F0-6D7A-B013-8F573839346B}"/>
              </a:ext>
            </a:extLst>
          </p:cNvPr>
          <p:cNvSpPr>
            <a:spLocks noGrp="1"/>
          </p:cNvSpPr>
          <p:nvPr>
            <p:ph type="title"/>
          </p:nvPr>
        </p:nvSpPr>
        <p:spPr>
          <a:xfrm>
            <a:off x="589560" y="856180"/>
            <a:ext cx="4560584" cy="1128068"/>
          </a:xfrm>
        </p:spPr>
        <p:txBody>
          <a:bodyPr anchor="ctr">
            <a:normAutofit/>
          </a:bodyPr>
          <a:lstStyle/>
          <a:p>
            <a:r>
              <a:rPr lang="en-GB" sz="3700"/>
              <a:t>The Birmingham Pub Bombings</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040FED-D118-1B5E-BF91-CC5B2FFDBD30}"/>
              </a:ext>
            </a:extLst>
          </p:cNvPr>
          <p:cNvSpPr>
            <a:spLocks noGrp="1"/>
          </p:cNvSpPr>
          <p:nvPr>
            <p:ph idx="1"/>
          </p:nvPr>
        </p:nvSpPr>
        <p:spPr>
          <a:xfrm>
            <a:off x="590719" y="2330505"/>
            <a:ext cx="4559425" cy="3979585"/>
          </a:xfrm>
        </p:spPr>
        <p:txBody>
          <a:bodyPr anchor="ctr">
            <a:normAutofit/>
          </a:bodyPr>
          <a:lstStyle/>
          <a:p>
            <a:r>
              <a:rPr lang="en-GB" sz="2000" dirty="0"/>
              <a:t>Six Roman Catholic men were arrested shortly after the bombings, all six had lived in Birmingham since the 1960s.</a:t>
            </a:r>
          </a:p>
          <a:p>
            <a:r>
              <a:rPr lang="en-GB" sz="2000" dirty="0"/>
              <a:t>Five of the men were </a:t>
            </a:r>
            <a:r>
              <a:rPr lang="en-GB" sz="2000" dirty="0" err="1"/>
              <a:t>en</a:t>
            </a:r>
            <a:r>
              <a:rPr lang="en-GB" sz="2000" dirty="0"/>
              <a:t>-route to the funeral of a PIRA member who had accidentally killed himself whilst planting a bomb at a telephone exchange in Coventry.</a:t>
            </a:r>
          </a:p>
          <a:p>
            <a:r>
              <a:rPr lang="en-GB" sz="2000" dirty="0"/>
              <a:t>The five men were stopped at Heysham port (Lancashire) and subjected to a stop and search when asked about the purpose of their travel they lied and were arrested.</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irmingham pub bombings - Wikipedia">
            <a:extLst>
              <a:ext uri="{FF2B5EF4-FFF2-40B4-BE49-F238E27FC236}">
                <a16:creationId xmlns:a16="http://schemas.microsoft.com/office/drawing/2014/main" id="{461049B9-E869-CFA3-6055-87EE5AFFB6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49" r="1798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6713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9FCE9-24F0-6D7A-B013-8F573839346B}"/>
              </a:ext>
            </a:extLst>
          </p:cNvPr>
          <p:cNvSpPr>
            <a:spLocks noGrp="1"/>
          </p:cNvSpPr>
          <p:nvPr>
            <p:ph type="title"/>
          </p:nvPr>
        </p:nvSpPr>
        <p:spPr>
          <a:xfrm>
            <a:off x="589560" y="856180"/>
            <a:ext cx="4560584" cy="1128068"/>
          </a:xfrm>
        </p:spPr>
        <p:txBody>
          <a:bodyPr anchor="ctr">
            <a:normAutofit/>
          </a:bodyPr>
          <a:lstStyle/>
          <a:p>
            <a:r>
              <a:rPr lang="en-GB" sz="3700"/>
              <a:t>The Birmingham Pub Bombings</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040FED-D118-1B5E-BF91-CC5B2FFDBD30}"/>
              </a:ext>
            </a:extLst>
          </p:cNvPr>
          <p:cNvSpPr>
            <a:spLocks noGrp="1"/>
          </p:cNvSpPr>
          <p:nvPr>
            <p:ph idx="1"/>
          </p:nvPr>
        </p:nvSpPr>
        <p:spPr>
          <a:xfrm>
            <a:off x="590719" y="2330505"/>
            <a:ext cx="4559425" cy="3979585"/>
          </a:xfrm>
        </p:spPr>
        <p:txBody>
          <a:bodyPr anchor="ctr">
            <a:normAutofit/>
          </a:bodyPr>
          <a:lstStyle/>
          <a:p>
            <a:r>
              <a:rPr lang="en-GB" sz="2000" dirty="0"/>
              <a:t>Following forensic samples being taken the men were transferred into the custody of the West Midlands Serious Crime Squad. One of the six claims to have been assaulted by a WMSCS officer. </a:t>
            </a:r>
          </a:p>
          <a:p>
            <a:r>
              <a:rPr lang="en-GB" sz="2000" dirty="0"/>
              <a:t>The defendants later claimed to have been deprived of food and sleep, that they were interrogated for long periods without a break; threats were made against them and they were beaten. </a:t>
            </a:r>
          </a:p>
          <a:p>
            <a:r>
              <a:rPr lang="en-GB" sz="2000" dirty="0"/>
              <a:t>Four of the men confessed to the bombings. </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irmingham pub bombings - Wikipedia">
            <a:extLst>
              <a:ext uri="{FF2B5EF4-FFF2-40B4-BE49-F238E27FC236}">
                <a16:creationId xmlns:a16="http://schemas.microsoft.com/office/drawing/2014/main" id="{461049B9-E869-CFA3-6055-87EE5AFFB6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49" r="1798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616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69D1B-0998-4C43-8FA6-7350608A43CA}"/>
              </a:ext>
            </a:extLst>
          </p:cNvPr>
          <p:cNvSpPr>
            <a:spLocks noGrp="1"/>
          </p:cNvSpPr>
          <p:nvPr>
            <p:ph type="title"/>
          </p:nvPr>
        </p:nvSpPr>
        <p:spPr>
          <a:xfrm>
            <a:off x="808638" y="386930"/>
            <a:ext cx="9236700" cy="1188950"/>
          </a:xfrm>
        </p:spPr>
        <p:txBody>
          <a:bodyPr anchor="b">
            <a:normAutofit/>
          </a:bodyPr>
          <a:lstStyle/>
          <a:p>
            <a:r>
              <a:rPr lang="en-GB" sz="5400" dirty="0"/>
              <a:t>The Birmingham Pub Bombings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E93578-8E1A-39F9-48F3-31F1EBCA8812}"/>
              </a:ext>
            </a:extLst>
          </p:cNvPr>
          <p:cNvSpPr>
            <a:spLocks noGrp="1"/>
          </p:cNvSpPr>
          <p:nvPr>
            <p:ph idx="1"/>
          </p:nvPr>
        </p:nvSpPr>
        <p:spPr>
          <a:xfrm>
            <a:off x="793660" y="2599509"/>
            <a:ext cx="10143668" cy="3435531"/>
          </a:xfrm>
        </p:spPr>
        <p:txBody>
          <a:bodyPr anchor="ctr">
            <a:normAutofit/>
          </a:bodyPr>
          <a:lstStyle/>
          <a:p>
            <a:r>
              <a:rPr lang="en-GB" sz="2400"/>
              <a:t>The central evidence on which the case hinged was the finding by a forensic examiner of explosive traces on the hands of two of the suspects, though the defence challenged the evidence the jury convicted all Six. </a:t>
            </a:r>
          </a:p>
          <a:p>
            <a:endParaRPr lang="en-GB" sz="2400" dirty="0"/>
          </a:p>
          <a:p>
            <a:r>
              <a:rPr lang="en-GB" sz="2400"/>
              <a:t>On 14</a:t>
            </a:r>
            <a:r>
              <a:rPr lang="en-GB" sz="2400" baseline="30000"/>
              <a:t>th</a:t>
            </a:r>
            <a:r>
              <a:rPr lang="en-GB" sz="2400"/>
              <a:t> March 1991 all Six men were released when it was found that the convictions were unsafe on the grounds of police suppression of evidence and doubt over the presence of explosive traces on the hands of the suspects. </a:t>
            </a:r>
          </a:p>
          <a:p>
            <a:endParaRPr lang="en-GB" sz="2400"/>
          </a:p>
        </p:txBody>
      </p:sp>
    </p:spTree>
    <p:extLst>
      <p:ext uri="{BB962C8B-B14F-4D97-AF65-F5344CB8AC3E}">
        <p14:creationId xmlns:p14="http://schemas.microsoft.com/office/powerpoint/2010/main" val="1504975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83FCF-7EB0-43AF-74EC-29566A996229}"/>
              </a:ext>
            </a:extLst>
          </p:cNvPr>
          <p:cNvSpPr>
            <a:spLocks noGrp="1"/>
          </p:cNvSpPr>
          <p:nvPr>
            <p:ph type="title"/>
          </p:nvPr>
        </p:nvSpPr>
        <p:spPr>
          <a:xfrm>
            <a:off x="589560" y="856180"/>
            <a:ext cx="4560584" cy="1128068"/>
          </a:xfrm>
        </p:spPr>
        <p:txBody>
          <a:bodyPr anchor="ctr">
            <a:normAutofit/>
          </a:bodyPr>
          <a:lstStyle/>
          <a:p>
            <a:r>
              <a:rPr lang="en-GB" sz="3700"/>
              <a:t>Miscarriages of Justice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421260-3A39-5792-3D01-A7E3F3348957}"/>
              </a:ext>
            </a:extLst>
          </p:cNvPr>
          <p:cNvSpPr>
            <a:spLocks noGrp="1"/>
          </p:cNvSpPr>
          <p:nvPr>
            <p:ph idx="1"/>
          </p:nvPr>
        </p:nvSpPr>
        <p:spPr>
          <a:xfrm>
            <a:off x="590719" y="2330505"/>
            <a:ext cx="4559425" cy="3979585"/>
          </a:xfrm>
        </p:spPr>
        <p:txBody>
          <a:bodyPr anchor="ctr">
            <a:normAutofit/>
          </a:bodyPr>
          <a:lstStyle/>
          <a:p>
            <a:r>
              <a:rPr lang="en-US" dirty="0"/>
              <a:t>Guildford Four</a:t>
            </a:r>
          </a:p>
          <a:p>
            <a:r>
              <a:rPr lang="en-US" dirty="0"/>
              <a:t>Maguire Seven</a:t>
            </a:r>
          </a:p>
          <a:p>
            <a:r>
              <a:rPr lang="en-US" dirty="0"/>
              <a:t>Birmingham Six</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F2056FFF-0EA0-5A49-3771-2769AAFA721F}"/>
              </a:ext>
            </a:extLst>
          </p:cNvPr>
          <p:cNvPicPr>
            <a:picLocks noChangeAspect="1"/>
          </p:cNvPicPr>
          <p:nvPr/>
        </p:nvPicPr>
        <p:blipFill rotWithShape="1">
          <a:blip r:embed="rId2"/>
          <a:srcRect l="14143" r="14146" b="2"/>
          <a:stretch/>
        </p:blipFill>
        <p:spPr>
          <a:xfrm>
            <a:off x="5977788" y="799352"/>
            <a:ext cx="5425410" cy="5259296"/>
          </a:xfrm>
          <a:prstGeom prst="rect">
            <a:avLst/>
          </a:prstGeom>
        </p:spPr>
      </p:pic>
    </p:spTree>
    <p:extLst>
      <p:ext uri="{BB962C8B-B14F-4D97-AF65-F5344CB8AC3E}">
        <p14:creationId xmlns:p14="http://schemas.microsoft.com/office/powerpoint/2010/main" val="36333679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F15CB1-58D5-0398-6B4E-D530F72DE78F}"/>
              </a:ext>
            </a:extLst>
          </p:cNvPr>
          <p:cNvSpPr>
            <a:spLocks noGrp="1"/>
          </p:cNvSpPr>
          <p:nvPr>
            <p:ph type="title"/>
          </p:nvPr>
        </p:nvSpPr>
        <p:spPr>
          <a:xfrm>
            <a:off x="643467" y="321734"/>
            <a:ext cx="10905066" cy="1135737"/>
          </a:xfrm>
        </p:spPr>
        <p:txBody>
          <a:bodyPr>
            <a:normAutofit/>
          </a:bodyPr>
          <a:lstStyle/>
          <a:p>
            <a:r>
              <a:rPr lang="en-GB" sz="3600" dirty="0"/>
              <a:t>Comparison</a:t>
            </a:r>
          </a:p>
        </p:txBody>
      </p:sp>
      <p:sp>
        <p:nvSpPr>
          <p:cNvPr id="3" name="Content Placeholder 2">
            <a:extLst>
              <a:ext uri="{FF2B5EF4-FFF2-40B4-BE49-F238E27FC236}">
                <a16:creationId xmlns:a16="http://schemas.microsoft.com/office/drawing/2014/main" id="{44EBD040-AF58-C116-8E36-63D36037381A}"/>
              </a:ext>
            </a:extLst>
          </p:cNvPr>
          <p:cNvSpPr>
            <a:spLocks noGrp="1"/>
          </p:cNvSpPr>
          <p:nvPr>
            <p:ph idx="1"/>
          </p:nvPr>
        </p:nvSpPr>
        <p:spPr>
          <a:xfrm>
            <a:off x="643467" y="1782981"/>
            <a:ext cx="10905066" cy="4393982"/>
          </a:xfrm>
        </p:spPr>
        <p:txBody>
          <a:bodyPr>
            <a:normAutofit lnSpcReduction="10000"/>
          </a:bodyPr>
          <a:lstStyle/>
          <a:p>
            <a:pPr marL="0" indent="0">
              <a:buNone/>
            </a:pPr>
            <a:r>
              <a:rPr lang="en-GB" dirty="0"/>
              <a:t>Military Intervention</a:t>
            </a:r>
          </a:p>
          <a:p>
            <a:pPr lvl="1"/>
            <a:r>
              <a:rPr lang="en-US" sz="2800" dirty="0" err="1">
                <a:ea typeface="+mj-ea"/>
                <a:cs typeface="+mj-cs"/>
              </a:rPr>
              <a:t>Narodnaya</a:t>
            </a:r>
            <a:r>
              <a:rPr lang="en-US" sz="2800" dirty="0">
                <a:ea typeface="+mj-ea"/>
                <a:cs typeface="+mj-cs"/>
              </a:rPr>
              <a:t> </a:t>
            </a:r>
            <a:r>
              <a:rPr lang="en-US" sz="2800" dirty="0" err="1">
                <a:ea typeface="+mj-ea"/>
                <a:cs typeface="+mj-cs"/>
              </a:rPr>
              <a:t>Volya</a:t>
            </a:r>
            <a:r>
              <a:rPr lang="en-US" sz="2800" dirty="0">
                <a:ea typeface="+mj-ea"/>
                <a:cs typeface="+mj-cs"/>
              </a:rPr>
              <a:t> – Military Security Crackdown on Leadership (in tandem with reforms)</a:t>
            </a:r>
          </a:p>
          <a:p>
            <a:pPr lvl="1"/>
            <a:r>
              <a:rPr lang="en-US" sz="2800" dirty="0">
                <a:ea typeface="+mj-ea"/>
                <a:cs typeface="+mj-cs"/>
              </a:rPr>
              <a:t>Northern Ireland – Deployment of up to 20,000 soldiers and 8000 armed police officers</a:t>
            </a:r>
          </a:p>
          <a:p>
            <a:pPr marL="0" indent="0">
              <a:buNone/>
            </a:pPr>
            <a:r>
              <a:rPr lang="en-GB" dirty="0"/>
              <a:t>Tactics</a:t>
            </a:r>
          </a:p>
          <a:p>
            <a:pPr lvl="1"/>
            <a:r>
              <a:rPr lang="en-GB" sz="2800" dirty="0"/>
              <a:t>Surprise Attacks – Used by almost all terrorist groups (IRA ‘warnings’ for some attacks)</a:t>
            </a:r>
          </a:p>
          <a:p>
            <a:pPr lvl="1"/>
            <a:r>
              <a:rPr lang="en-GB" sz="2800" dirty="0"/>
              <a:t>Improvised Explosive Devices (IED)concealed in building used by </a:t>
            </a:r>
            <a:r>
              <a:rPr lang="en-GB" sz="2800" dirty="0" err="1"/>
              <a:t>Narodnaya</a:t>
            </a:r>
            <a:r>
              <a:rPr lang="en-GB" sz="2800" dirty="0"/>
              <a:t> </a:t>
            </a:r>
            <a:r>
              <a:rPr lang="en-GB" sz="2800" dirty="0" err="1"/>
              <a:t>Volya</a:t>
            </a:r>
            <a:r>
              <a:rPr lang="en-GB" sz="2800" dirty="0"/>
              <a:t> in attempts to assassinate Tsar and by PIRA in attempt to assassinate Thatcher Government.</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17587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957B8-8191-6888-1C1A-6A76D2446AAE}"/>
              </a:ext>
            </a:extLst>
          </p:cNvPr>
          <p:cNvSpPr>
            <a:spLocks noGrp="1"/>
          </p:cNvSpPr>
          <p:nvPr>
            <p:ph type="title"/>
          </p:nvPr>
        </p:nvSpPr>
        <p:spPr>
          <a:xfrm>
            <a:off x="572493" y="238539"/>
            <a:ext cx="11018520" cy="1434415"/>
          </a:xfrm>
        </p:spPr>
        <p:txBody>
          <a:bodyPr anchor="b">
            <a:normAutofit/>
          </a:bodyPr>
          <a:lstStyle/>
          <a:p>
            <a:r>
              <a:rPr lang="en-GB" sz="5400"/>
              <a:t>PIRA - Collaboration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EF94B9-DBD8-A512-CE06-21FDC9E43522}"/>
              </a:ext>
            </a:extLst>
          </p:cNvPr>
          <p:cNvSpPr>
            <a:spLocks noGrp="1"/>
          </p:cNvSpPr>
          <p:nvPr>
            <p:ph idx="1"/>
          </p:nvPr>
        </p:nvSpPr>
        <p:spPr>
          <a:xfrm>
            <a:off x="572493" y="2071316"/>
            <a:ext cx="6713552" cy="4119172"/>
          </a:xfrm>
        </p:spPr>
        <p:txBody>
          <a:bodyPr anchor="t">
            <a:normAutofit/>
          </a:bodyPr>
          <a:lstStyle/>
          <a:p>
            <a:r>
              <a:rPr lang="en-GB" sz="2200"/>
              <a:t>17 January 1992 County Tyrone </a:t>
            </a:r>
          </a:p>
          <a:p>
            <a:r>
              <a:rPr lang="en-GB" sz="2200"/>
              <a:t>Roadside bomb kills eight men and injured 6 construction workers who were repairing British Army base in Omagh.</a:t>
            </a:r>
          </a:p>
          <a:p>
            <a:r>
              <a:rPr lang="en-GB" sz="2200"/>
              <a:t>Provisional Irish Republican Army (PIRA) claimed responsibility citing the grounds that “the workers were collaborating with the forces of occupation”. </a:t>
            </a:r>
          </a:p>
          <a:p>
            <a:endParaRPr lang="en-GB" sz="2200"/>
          </a:p>
          <a:p>
            <a:r>
              <a:rPr lang="en-GB" sz="2200"/>
              <a:t>Reminder of any other groups we spoke about?</a:t>
            </a:r>
          </a:p>
        </p:txBody>
      </p:sp>
      <p:pic>
        <p:nvPicPr>
          <p:cNvPr id="4" name="Content Placeholder 4">
            <a:extLst>
              <a:ext uri="{FF2B5EF4-FFF2-40B4-BE49-F238E27FC236}">
                <a16:creationId xmlns:a16="http://schemas.microsoft.com/office/drawing/2014/main" id="{5A90CDC5-FA5F-D3C5-94E9-32423B341786}"/>
              </a:ext>
            </a:extLst>
          </p:cNvPr>
          <p:cNvPicPr>
            <a:picLocks noChangeAspect="1"/>
          </p:cNvPicPr>
          <p:nvPr/>
        </p:nvPicPr>
        <p:blipFill rotWithShape="1">
          <a:blip r:embed="rId2"/>
          <a:srcRect l="24371" r="11608" b="-1"/>
          <a:stretch/>
        </p:blipFill>
        <p:spPr>
          <a:xfrm>
            <a:off x="7675658" y="2093976"/>
            <a:ext cx="3941064" cy="4096512"/>
          </a:xfrm>
          <a:prstGeom prst="rect">
            <a:avLst/>
          </a:prstGeom>
        </p:spPr>
      </p:pic>
    </p:spTree>
    <p:extLst>
      <p:ext uri="{BB962C8B-B14F-4D97-AF65-F5344CB8AC3E}">
        <p14:creationId xmlns:p14="http://schemas.microsoft.com/office/powerpoint/2010/main" val="3185346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1,514,118 Strategy Stock Photos, Pictures &amp; Royalty-Free Images - iStock">
            <a:extLst>
              <a:ext uri="{FF2B5EF4-FFF2-40B4-BE49-F238E27FC236}">
                <a16:creationId xmlns:a16="http://schemas.microsoft.com/office/drawing/2014/main" id="{15EE44C9-C2E9-1C1F-7ABB-5AD424B03CF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222"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63EABF-7B25-CF15-2F5F-6D3BCFD5FA0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Strategy</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5519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09E60-4FB8-3A49-FBA6-A34BE142276C}"/>
              </a:ext>
            </a:extLst>
          </p:cNvPr>
          <p:cNvSpPr>
            <a:spLocks noGrp="1"/>
          </p:cNvSpPr>
          <p:nvPr>
            <p:ph type="title"/>
          </p:nvPr>
        </p:nvSpPr>
        <p:spPr>
          <a:xfrm>
            <a:off x="589560" y="856180"/>
            <a:ext cx="4560584" cy="1128068"/>
          </a:xfrm>
        </p:spPr>
        <p:txBody>
          <a:bodyPr anchor="ctr">
            <a:normAutofit/>
          </a:bodyPr>
          <a:lstStyle/>
          <a:p>
            <a:r>
              <a:rPr lang="en-GB" sz="4000"/>
              <a:t>Terrorism</a:t>
            </a:r>
          </a:p>
        </p:txBody>
      </p:sp>
      <p:grpSp>
        <p:nvGrpSpPr>
          <p:cNvPr id="26" name="Group 2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7"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EFD3E0-9844-A10F-9000-3B62BE85BC48}"/>
              </a:ext>
            </a:extLst>
          </p:cNvPr>
          <p:cNvSpPr>
            <a:spLocks noGrp="1"/>
          </p:cNvSpPr>
          <p:nvPr>
            <p:ph idx="1"/>
          </p:nvPr>
        </p:nvSpPr>
        <p:spPr>
          <a:xfrm>
            <a:off x="590719" y="2330505"/>
            <a:ext cx="4559425" cy="3979585"/>
          </a:xfrm>
        </p:spPr>
        <p:txBody>
          <a:bodyPr anchor="ctr">
            <a:normAutofit/>
          </a:bodyPr>
          <a:lstStyle/>
          <a:p>
            <a:r>
              <a:rPr lang="en-US" sz="2000"/>
              <a:t>Terrorism has been described as mindless or senseless or irrational violence, however none of these terms is accurate, there is a theory behind terrorism and often the theory proves to be successful. </a:t>
            </a:r>
          </a:p>
        </p:txBody>
      </p:sp>
      <p:sp>
        <p:nvSpPr>
          <p:cNvPr id="32" name="Rectangle 3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3C260806-5D96-2CBD-F784-B754A9586670}"/>
              </a:ext>
            </a:extLst>
          </p:cNvPr>
          <p:cNvPicPr>
            <a:picLocks noChangeAspect="1"/>
          </p:cNvPicPr>
          <p:nvPr/>
        </p:nvPicPr>
        <p:blipFill rotWithShape="1">
          <a:blip r:embed="rId2"/>
          <a:srcRect l="25840" r="17116" b="1"/>
          <a:stretch/>
        </p:blipFill>
        <p:spPr>
          <a:xfrm>
            <a:off x="5977788" y="799352"/>
            <a:ext cx="5425410" cy="5259296"/>
          </a:xfrm>
          <a:prstGeom prst="rect">
            <a:avLst/>
          </a:prstGeom>
        </p:spPr>
      </p:pic>
    </p:spTree>
    <p:extLst>
      <p:ext uri="{BB962C8B-B14F-4D97-AF65-F5344CB8AC3E}">
        <p14:creationId xmlns:p14="http://schemas.microsoft.com/office/powerpoint/2010/main" val="8151379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2DB5A-6675-1B7C-D42C-693B7B186570}"/>
              </a:ext>
            </a:extLst>
          </p:cNvPr>
          <p:cNvSpPr>
            <a:spLocks noGrp="1"/>
          </p:cNvSpPr>
          <p:nvPr>
            <p:ph type="title"/>
          </p:nvPr>
        </p:nvSpPr>
        <p:spPr>
          <a:xfrm>
            <a:off x="589560" y="856180"/>
            <a:ext cx="4560584" cy="1128068"/>
          </a:xfrm>
        </p:spPr>
        <p:txBody>
          <a:bodyPr anchor="ctr">
            <a:normAutofit/>
          </a:bodyPr>
          <a:lstStyle/>
          <a:p>
            <a:r>
              <a:rPr lang="en-US" sz="3700"/>
              <a:t>Planning terrorist attacks</a:t>
            </a:r>
            <a:endParaRPr lang="en-GB" sz="37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E8389-BB3D-0F38-0957-483F12BD9745}"/>
              </a:ext>
            </a:extLst>
          </p:cNvPr>
          <p:cNvSpPr>
            <a:spLocks noGrp="1"/>
          </p:cNvSpPr>
          <p:nvPr>
            <p:ph idx="1"/>
          </p:nvPr>
        </p:nvSpPr>
        <p:spPr>
          <a:xfrm>
            <a:off x="590719" y="2330505"/>
            <a:ext cx="4559425" cy="3979585"/>
          </a:xfrm>
        </p:spPr>
        <p:txBody>
          <a:bodyPr anchor="ctr">
            <a:normAutofit/>
          </a:bodyPr>
          <a:lstStyle/>
          <a:p>
            <a:r>
              <a:rPr lang="en-US" sz="2000" dirty="0"/>
              <a:t>All terrorist attacks are planned to some extent though the planning phase might take minutes, hours, months or indeed years. </a:t>
            </a:r>
          </a:p>
          <a:p>
            <a:r>
              <a:rPr lang="en-US" sz="2000" dirty="0"/>
              <a:t>Tactics are planned to fit within the group’s strategic aims at the time.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F2EB28DA-1CDD-586C-589D-59CC2F881A15}"/>
              </a:ext>
            </a:extLst>
          </p:cNvPr>
          <p:cNvPicPr>
            <a:picLocks noChangeAspect="1"/>
          </p:cNvPicPr>
          <p:nvPr/>
        </p:nvPicPr>
        <p:blipFill rotWithShape="1">
          <a:blip r:embed="rId2"/>
          <a:srcRect t="3316" r="-3" b="-3"/>
          <a:stretch/>
        </p:blipFill>
        <p:spPr>
          <a:xfrm>
            <a:off x="5977788" y="799352"/>
            <a:ext cx="5425410" cy="5259296"/>
          </a:xfrm>
          <a:prstGeom prst="rect">
            <a:avLst/>
          </a:prstGeom>
        </p:spPr>
      </p:pic>
    </p:spTree>
    <p:extLst>
      <p:ext uri="{BB962C8B-B14F-4D97-AF65-F5344CB8AC3E}">
        <p14:creationId xmlns:p14="http://schemas.microsoft.com/office/powerpoint/2010/main" val="28554706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54A16-2241-18E9-E6EE-BF1370D53778}"/>
              </a:ext>
            </a:extLst>
          </p:cNvPr>
          <p:cNvSpPr>
            <a:spLocks noGrp="1"/>
          </p:cNvSpPr>
          <p:nvPr>
            <p:ph type="title"/>
          </p:nvPr>
        </p:nvSpPr>
        <p:spPr>
          <a:xfrm>
            <a:off x="7331384" y="679730"/>
            <a:ext cx="4171994" cy="3932729"/>
          </a:xfrm>
        </p:spPr>
        <p:txBody>
          <a:bodyPr vert="horz" lIns="91440" tIns="45720" rIns="91440" bIns="45720" rtlCol="0" anchor="b">
            <a:normAutofit/>
          </a:bodyPr>
          <a:lstStyle/>
          <a:p>
            <a:r>
              <a:rPr lang="en-US" sz="6000" kern="1200">
                <a:solidFill>
                  <a:schemeClr val="tx1"/>
                </a:solidFill>
                <a:latin typeface="+mj-lt"/>
                <a:ea typeface="+mj-ea"/>
                <a:cs typeface="+mj-cs"/>
              </a:rPr>
              <a:t>Planning Terrorism Attacks</a:t>
            </a:r>
          </a:p>
        </p:txBody>
      </p:sp>
      <p:grpSp>
        <p:nvGrpSpPr>
          <p:cNvPr id="16" name="Group 1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2" name="Straight Connector 1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2F3F27FD-E019-4A95-C352-63597D6E434A}"/>
              </a:ext>
            </a:extLst>
          </p:cNvPr>
          <p:cNvSpPr>
            <a:spLocks noGrp="1"/>
          </p:cNvSpPr>
          <p:nvPr>
            <p:ph idx="1"/>
          </p:nvPr>
        </p:nvSpPr>
        <p:spPr>
          <a:xfrm>
            <a:off x="7331383" y="5227455"/>
            <a:ext cx="3876085" cy="857461"/>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Case Study</a:t>
            </a:r>
          </a:p>
        </p:txBody>
      </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C2F6BB5D-04E0-338B-B3CE-2CC6EA592715}"/>
              </a:ext>
            </a:extLst>
          </p:cNvPr>
          <p:cNvPicPr>
            <a:picLocks noChangeAspect="1"/>
          </p:cNvPicPr>
          <p:nvPr/>
        </p:nvPicPr>
        <p:blipFill rotWithShape="1">
          <a:blip r:embed="rId2"/>
          <a:srcRect l="1821" r="18466" b="-1"/>
          <a:stretch/>
        </p:blipFill>
        <p:spPr>
          <a:xfrm>
            <a:off x="942597" y="951784"/>
            <a:ext cx="5608830" cy="4954431"/>
          </a:xfrm>
          <a:prstGeom prst="rect">
            <a:avLst/>
          </a:prstGeom>
        </p:spPr>
      </p:pic>
    </p:spTree>
    <p:extLst>
      <p:ext uri="{BB962C8B-B14F-4D97-AF65-F5344CB8AC3E}">
        <p14:creationId xmlns:p14="http://schemas.microsoft.com/office/powerpoint/2010/main" val="1308435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E0FF3-5FC3-500F-CD6D-DC5EC640B93E}"/>
              </a:ext>
            </a:extLst>
          </p:cNvPr>
          <p:cNvSpPr>
            <a:spLocks noGrp="1"/>
          </p:cNvSpPr>
          <p:nvPr>
            <p:ph type="title"/>
          </p:nvPr>
        </p:nvSpPr>
        <p:spPr>
          <a:xfrm>
            <a:off x="589560" y="856180"/>
            <a:ext cx="4560584" cy="1128068"/>
          </a:xfrm>
        </p:spPr>
        <p:txBody>
          <a:bodyPr anchor="ctr">
            <a:normAutofit/>
          </a:bodyPr>
          <a:lstStyle/>
          <a:p>
            <a:r>
              <a:rPr lang="en-GB" sz="4000"/>
              <a:t>Planning</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398DBB-CB99-F179-19D9-FEA8B917FB0A}"/>
              </a:ext>
            </a:extLst>
          </p:cNvPr>
          <p:cNvSpPr>
            <a:spLocks noGrp="1"/>
          </p:cNvSpPr>
          <p:nvPr>
            <p:ph idx="1"/>
          </p:nvPr>
        </p:nvSpPr>
        <p:spPr>
          <a:xfrm>
            <a:off x="590719" y="2330505"/>
            <a:ext cx="4559425" cy="3979585"/>
          </a:xfrm>
        </p:spPr>
        <p:txBody>
          <a:bodyPr anchor="ctr">
            <a:normAutofit/>
          </a:bodyPr>
          <a:lstStyle/>
          <a:p>
            <a:r>
              <a:rPr lang="en-US" sz="2000" dirty="0"/>
              <a:t>Probable RVP location in Black</a:t>
            </a:r>
          </a:p>
          <a:p>
            <a:r>
              <a:rPr lang="en-US" sz="2000" dirty="0"/>
              <a:t>Inner Cordon area in Red</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1A60177-03CB-DAC8-9518-A9CCE9576333}"/>
              </a:ext>
            </a:extLst>
          </p:cNvPr>
          <p:cNvPicPr>
            <a:picLocks noChangeAspect="1"/>
          </p:cNvPicPr>
          <p:nvPr/>
        </p:nvPicPr>
        <p:blipFill rotWithShape="1">
          <a:blip r:embed="rId2"/>
          <a:srcRect l="22631"/>
          <a:stretch/>
        </p:blipFill>
        <p:spPr>
          <a:xfrm>
            <a:off x="5977788" y="799352"/>
            <a:ext cx="5425410" cy="5259296"/>
          </a:xfrm>
          <a:prstGeom prst="rect">
            <a:avLst/>
          </a:prstGeom>
        </p:spPr>
      </p:pic>
    </p:spTree>
    <p:extLst>
      <p:ext uri="{BB962C8B-B14F-4D97-AF65-F5344CB8AC3E}">
        <p14:creationId xmlns:p14="http://schemas.microsoft.com/office/powerpoint/2010/main" val="36221368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6A410-9DDC-98F8-C6D1-432803C8A486}"/>
              </a:ext>
            </a:extLst>
          </p:cNvPr>
          <p:cNvSpPr>
            <a:spLocks noGrp="1"/>
          </p:cNvSpPr>
          <p:nvPr>
            <p:ph type="title"/>
          </p:nvPr>
        </p:nvSpPr>
        <p:spPr>
          <a:xfrm>
            <a:off x="589560" y="856180"/>
            <a:ext cx="5279408" cy="1128068"/>
          </a:xfrm>
        </p:spPr>
        <p:txBody>
          <a:bodyPr anchor="ctr">
            <a:normAutofit/>
          </a:bodyPr>
          <a:lstStyle/>
          <a:p>
            <a:r>
              <a:rPr lang="en-GB" sz="4000"/>
              <a:t>Personnel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20D58A-338B-0595-811D-34DC81AB918B}"/>
              </a:ext>
            </a:extLst>
          </p:cNvPr>
          <p:cNvSpPr>
            <a:spLocks noGrp="1"/>
          </p:cNvSpPr>
          <p:nvPr>
            <p:ph idx="1"/>
          </p:nvPr>
        </p:nvSpPr>
        <p:spPr>
          <a:xfrm>
            <a:off x="590719" y="2330505"/>
            <a:ext cx="5278066" cy="3979585"/>
          </a:xfrm>
        </p:spPr>
        <p:txBody>
          <a:bodyPr anchor="ctr">
            <a:normAutofit/>
          </a:bodyPr>
          <a:lstStyle/>
          <a:p>
            <a:r>
              <a:rPr lang="en-US" sz="1900"/>
              <a:t>Abdulla dealt with matters like buying Sim cards and sorting out the cars, while Ahmed worked on logistics and mechanics.</a:t>
            </a:r>
          </a:p>
          <a:p>
            <a:r>
              <a:rPr lang="en-US" sz="1900"/>
              <a:t>Ahmed made false IDs and driving licences and carried out experiments on the explosive potential of petrol,</a:t>
            </a:r>
          </a:p>
          <a:p>
            <a:r>
              <a:rPr lang="en-US" sz="1900"/>
              <a:t>The men also had two other cars in reserve and were probably planning a campaign of terrorist "spectaculars.“</a:t>
            </a:r>
          </a:p>
          <a:p>
            <a:r>
              <a:rPr lang="en-US" sz="1900"/>
              <a:t>Planning their attacks in February 2007 and communicated regularly over the internet while Abdulla was working at the Royal Alexandra Hospital in Paisley and Ahmed was living in India.</a:t>
            </a:r>
          </a:p>
          <a:p>
            <a:endParaRPr lang="en-GB" sz="19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7">
            <a:extLst>
              <a:ext uri="{FF2B5EF4-FFF2-40B4-BE49-F238E27FC236}">
                <a16:creationId xmlns:a16="http://schemas.microsoft.com/office/drawing/2014/main" id="{ABD90FDF-B294-6ABC-442C-9D17BB45A05A}"/>
              </a:ext>
            </a:extLst>
          </p:cNvPr>
          <p:cNvPicPr>
            <a:picLocks noChangeAspect="1"/>
          </p:cNvPicPr>
          <p:nvPr/>
        </p:nvPicPr>
        <p:blipFill rotWithShape="1">
          <a:blip r:embed="rId2"/>
          <a:srcRect t="9188" r="3" b="14345"/>
          <a:stretch/>
        </p:blipFill>
        <p:spPr>
          <a:xfrm>
            <a:off x="7083423" y="581892"/>
            <a:ext cx="4397433" cy="2518756"/>
          </a:xfrm>
          <a:prstGeom prst="rect">
            <a:avLst/>
          </a:prstGeom>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57547D0-A3BF-BEFF-EE1D-037408119CE6}"/>
              </a:ext>
            </a:extLst>
          </p:cNvPr>
          <p:cNvPicPr>
            <a:picLocks noChangeAspect="1"/>
          </p:cNvPicPr>
          <p:nvPr/>
        </p:nvPicPr>
        <p:blipFill rotWithShape="1">
          <a:blip r:embed="rId3"/>
          <a:srcRect t="22581" r="1" b="30536"/>
          <a:stretch/>
        </p:blipFill>
        <p:spPr>
          <a:xfrm>
            <a:off x="7083423" y="3707894"/>
            <a:ext cx="4395569" cy="2518756"/>
          </a:xfrm>
          <a:prstGeom prst="rect">
            <a:avLst/>
          </a:prstGeom>
        </p:spPr>
      </p:pic>
    </p:spTree>
    <p:extLst>
      <p:ext uri="{BB962C8B-B14F-4D97-AF65-F5344CB8AC3E}">
        <p14:creationId xmlns:p14="http://schemas.microsoft.com/office/powerpoint/2010/main" val="34701953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95555-E48F-666F-464C-C766813DA973}"/>
              </a:ext>
            </a:extLst>
          </p:cNvPr>
          <p:cNvSpPr>
            <a:spLocks noGrp="1"/>
          </p:cNvSpPr>
          <p:nvPr>
            <p:ph type="title"/>
          </p:nvPr>
        </p:nvSpPr>
        <p:spPr>
          <a:xfrm>
            <a:off x="7239014" y="525982"/>
            <a:ext cx="4282983" cy="1200361"/>
          </a:xfrm>
        </p:spPr>
        <p:txBody>
          <a:bodyPr anchor="b">
            <a:normAutofit/>
          </a:bodyPr>
          <a:lstStyle/>
          <a:p>
            <a:r>
              <a:rPr lang="en-US" sz="3600" kern="1200">
                <a:latin typeface="+mj-lt"/>
                <a:ea typeface="+mj-ea"/>
                <a:cs typeface="+mj-cs"/>
              </a:rPr>
              <a:t>The Devices</a:t>
            </a:r>
            <a:endParaRPr lang="en-GB" sz="3600"/>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66C9DC2E-CF66-F805-B078-E5CD86FA3F4A}"/>
              </a:ext>
            </a:extLst>
          </p:cNvPr>
          <p:cNvPicPr>
            <a:picLocks noChangeAspect="1"/>
          </p:cNvPicPr>
          <p:nvPr/>
        </p:nvPicPr>
        <p:blipFill rotWithShape="1">
          <a:blip r:embed="rId2"/>
          <a:srcRect l="19383"/>
          <a:stretch/>
        </p:blipFill>
        <p:spPr>
          <a:xfrm>
            <a:off x="576244" y="650494"/>
            <a:ext cx="5628018" cy="5324142"/>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D78FB1-6745-8CBA-922A-A3A76F6DAA65}"/>
              </a:ext>
            </a:extLst>
          </p:cNvPr>
          <p:cNvSpPr>
            <a:spLocks noGrp="1"/>
          </p:cNvSpPr>
          <p:nvPr>
            <p:ph idx="1"/>
          </p:nvPr>
        </p:nvSpPr>
        <p:spPr>
          <a:xfrm>
            <a:off x="7239012" y="2031101"/>
            <a:ext cx="4282984" cy="3511943"/>
          </a:xfrm>
        </p:spPr>
        <p:txBody>
          <a:bodyPr anchor="ctr">
            <a:normAutofit/>
          </a:bodyPr>
          <a:lstStyle/>
          <a:p>
            <a:pPr>
              <a:spcAft>
                <a:spcPts val="800"/>
              </a:spcAft>
            </a:pPr>
            <a:r>
              <a:rPr lang="en-US" sz="1800"/>
              <a:t>Whitehall sources said that the failed attempt to inflict mass murder in the capital was the work of al-Qaida or those inspired by its ideology</a:t>
            </a:r>
          </a:p>
          <a:p>
            <a:pPr>
              <a:spcAft>
                <a:spcPts val="800"/>
              </a:spcAft>
            </a:pPr>
            <a:r>
              <a:rPr lang="en-US" sz="1800"/>
              <a:t>"You only have to read past cases of those convicted for terrorism to realise they have been plotting to blow up nightclubs and putting gas cylinder bombs in cars,”</a:t>
            </a: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67528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AEC96-272A-5EB7-C997-CAFC8BF1DFF1}"/>
              </a:ext>
            </a:extLst>
          </p:cNvPr>
          <p:cNvSpPr>
            <a:spLocks noGrp="1"/>
          </p:cNvSpPr>
          <p:nvPr>
            <p:ph type="title"/>
          </p:nvPr>
        </p:nvSpPr>
        <p:spPr>
          <a:xfrm>
            <a:off x="589560" y="856180"/>
            <a:ext cx="5279408" cy="1128068"/>
          </a:xfrm>
        </p:spPr>
        <p:txBody>
          <a:bodyPr anchor="ctr">
            <a:normAutofit/>
          </a:bodyPr>
          <a:lstStyle/>
          <a:p>
            <a:r>
              <a:rPr lang="en-GB" sz="4000"/>
              <a:t>The Devices</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D6E1CB-33C1-C732-2DA4-B632C4F99533}"/>
              </a:ext>
            </a:extLst>
          </p:cNvPr>
          <p:cNvSpPr>
            <a:spLocks noGrp="1"/>
          </p:cNvSpPr>
          <p:nvPr>
            <p:ph idx="1"/>
          </p:nvPr>
        </p:nvSpPr>
        <p:spPr>
          <a:xfrm>
            <a:off x="590719" y="2330505"/>
            <a:ext cx="5278066" cy="3979585"/>
          </a:xfrm>
        </p:spPr>
        <p:txBody>
          <a:bodyPr anchor="ctr">
            <a:normAutofit/>
          </a:bodyPr>
          <a:lstStyle/>
          <a:p>
            <a:pPr>
              <a:spcAft>
                <a:spcPts val="800"/>
              </a:spcAft>
            </a:pPr>
            <a:r>
              <a:rPr lang="en-US" sz="2000" dirty="0"/>
              <a:t>Counter-terrorism sources said the devices found in two Mercedes cars - which contained gas cylinders, petrol and nails - were similar to car bombs used in Iraq.</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F7DE392D-BFA2-7731-AF7F-3CABC88D686C}"/>
              </a:ext>
            </a:extLst>
          </p:cNvPr>
          <p:cNvPicPr>
            <a:picLocks noChangeAspect="1"/>
          </p:cNvPicPr>
          <p:nvPr/>
        </p:nvPicPr>
        <p:blipFill rotWithShape="1">
          <a:blip r:embed="rId2"/>
          <a:srcRect t="7810" r="1" b="803"/>
          <a:stretch/>
        </p:blipFill>
        <p:spPr>
          <a:xfrm>
            <a:off x="7083423" y="581892"/>
            <a:ext cx="4397433" cy="2518756"/>
          </a:xfrm>
          <a:prstGeom prst="rect">
            <a:avLst/>
          </a:prstGeom>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670237-9A0D-8E62-8092-A518F92F3DDF}"/>
              </a:ext>
            </a:extLst>
          </p:cNvPr>
          <p:cNvPicPr>
            <a:picLocks noChangeAspect="1"/>
          </p:cNvPicPr>
          <p:nvPr/>
        </p:nvPicPr>
        <p:blipFill rotWithShape="1">
          <a:blip r:embed="rId3"/>
          <a:srcRect t="17216" r="1" b="6382"/>
          <a:stretch/>
        </p:blipFill>
        <p:spPr>
          <a:xfrm>
            <a:off x="7083423" y="3707894"/>
            <a:ext cx="4395569" cy="2518756"/>
          </a:xfrm>
          <a:prstGeom prst="rect">
            <a:avLst/>
          </a:prstGeom>
        </p:spPr>
      </p:pic>
    </p:spTree>
    <p:extLst>
      <p:ext uri="{BB962C8B-B14F-4D97-AF65-F5344CB8AC3E}">
        <p14:creationId xmlns:p14="http://schemas.microsoft.com/office/powerpoint/2010/main" val="2007709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4">
            <a:extLst>
              <a:ext uri="{FF2B5EF4-FFF2-40B4-BE49-F238E27FC236}">
                <a16:creationId xmlns:a16="http://schemas.microsoft.com/office/drawing/2014/main" id="{988194BE-BF0C-3BDF-67C5-DF88AE8DF8E2}"/>
              </a:ext>
            </a:extLst>
          </p:cNvPr>
          <p:cNvPicPr>
            <a:picLocks noGrp="1" noChangeAspect="1"/>
          </p:cNvPicPr>
          <p:nvPr>
            <p:ph idx="1"/>
          </p:nvPr>
        </p:nvPicPr>
        <p:blipFill>
          <a:blip r:embed="rId2"/>
          <a:stretch>
            <a:fillRect/>
          </a:stretch>
        </p:blipFill>
        <p:spPr>
          <a:xfrm>
            <a:off x="1220788" y="2384425"/>
            <a:ext cx="4835525" cy="3616325"/>
          </a:xfrm>
          <a:prstGeom prst="rect">
            <a:avLst/>
          </a:prstGeom>
        </p:spPr>
      </p:pic>
      <p:pic>
        <p:nvPicPr>
          <p:cNvPr id="5" name="Content Placeholder 5">
            <a:extLst>
              <a:ext uri="{FF2B5EF4-FFF2-40B4-BE49-F238E27FC236}">
                <a16:creationId xmlns:a16="http://schemas.microsoft.com/office/drawing/2014/main" id="{A7A4C517-FA61-9D85-7667-723D74E785B7}"/>
              </a:ext>
            </a:extLst>
          </p:cNvPr>
          <p:cNvPicPr>
            <a:picLocks noChangeAspect="1"/>
          </p:cNvPicPr>
          <p:nvPr/>
        </p:nvPicPr>
        <p:blipFill>
          <a:blip r:embed="rId3"/>
          <a:stretch>
            <a:fillRect/>
          </a:stretch>
        </p:blipFill>
        <p:spPr>
          <a:xfrm>
            <a:off x="6122988" y="2384425"/>
            <a:ext cx="4845050" cy="3616325"/>
          </a:xfrm>
          <a:prstGeom prst="rect">
            <a:avLst/>
          </a:prstGeom>
        </p:spPr>
      </p:pic>
      <p:sp>
        <p:nvSpPr>
          <p:cNvPr id="2" name="Title 1">
            <a:extLst>
              <a:ext uri="{FF2B5EF4-FFF2-40B4-BE49-F238E27FC236}">
                <a16:creationId xmlns:a16="http://schemas.microsoft.com/office/drawing/2014/main" id="{36E6B41B-FB9F-DEE2-EC1A-0AF077653AFD}"/>
              </a:ext>
            </a:extLst>
          </p:cNvPr>
          <p:cNvSpPr>
            <a:spLocks noGrp="1"/>
          </p:cNvSpPr>
          <p:nvPr>
            <p:ph type="title"/>
          </p:nvPr>
        </p:nvSpPr>
        <p:spPr>
          <a:xfrm>
            <a:off x="870204" y="606564"/>
            <a:ext cx="10451592" cy="1325563"/>
          </a:xfrm>
        </p:spPr>
        <p:txBody>
          <a:bodyPr anchor="ctr">
            <a:normAutofit/>
          </a:bodyPr>
          <a:lstStyle/>
          <a:p>
            <a:r>
              <a:rPr lang="en-US"/>
              <a:t>Travel</a:t>
            </a:r>
            <a:endParaRPr lang="en-GB" dirty="0"/>
          </a:p>
        </p:txBody>
      </p:sp>
    </p:spTree>
    <p:extLst>
      <p:ext uri="{BB962C8B-B14F-4D97-AF65-F5344CB8AC3E}">
        <p14:creationId xmlns:p14="http://schemas.microsoft.com/office/powerpoint/2010/main" val="27131918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553812-1DC9-5F37-BFD8-7A779021F22F}"/>
              </a:ext>
            </a:extLst>
          </p:cNvPr>
          <p:cNvSpPr>
            <a:spLocks noGrp="1"/>
          </p:cNvSpPr>
          <p:nvPr>
            <p:ph type="title"/>
          </p:nvPr>
        </p:nvSpPr>
        <p:spPr>
          <a:xfrm>
            <a:off x="589560" y="856180"/>
            <a:ext cx="4560584" cy="1128068"/>
          </a:xfrm>
        </p:spPr>
        <p:txBody>
          <a:bodyPr anchor="ctr">
            <a:normAutofit/>
          </a:bodyPr>
          <a:lstStyle/>
          <a:p>
            <a:r>
              <a:rPr lang="en-GB" sz="4000"/>
              <a:t>Travel</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660DFD-D98D-AC46-B7DB-3110C1C01265}"/>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By 30 June, the police had  linked mobiles phones to the bomb factory in Scotland (the link between the men’s phones and the phones found at the scenes)</a:t>
            </a:r>
          </a:p>
          <a:p>
            <a:pPr marL="0" indent="0">
              <a:buNone/>
            </a:pPr>
            <a:r>
              <a:rPr lang="en-GB" sz="2000" dirty="0"/>
              <a:t>After filling the Jeep with explosive material, the men drove around for eight hours </a:t>
            </a:r>
            <a:br>
              <a:rPr lang="en-GB" sz="2000" dirty="0"/>
            </a:br>
            <a:r>
              <a:rPr lang="en-GB" sz="2000" dirty="0"/>
              <a:t>between Houston, Loch Lomond and Glasgow's outskirts.</a:t>
            </a:r>
          </a:p>
          <a:p>
            <a:pPr marL="0" indent="0">
              <a:buNone/>
            </a:pPr>
            <a:r>
              <a:rPr lang="en-GB" sz="2000" dirty="0"/>
              <a:t>Undercover officers were closing in, but did not know what kind of car the men were in.</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EDF72899-6199-9AEF-66FB-0B92C0736D98}"/>
              </a:ext>
            </a:extLst>
          </p:cNvPr>
          <p:cNvPicPr>
            <a:picLocks noChangeAspect="1"/>
          </p:cNvPicPr>
          <p:nvPr/>
        </p:nvPicPr>
        <p:blipFill rotWithShape="1">
          <a:blip r:embed="rId2"/>
          <a:srcRect l="17151" r="5371" b="3"/>
          <a:stretch/>
        </p:blipFill>
        <p:spPr>
          <a:xfrm>
            <a:off x="5977788" y="799352"/>
            <a:ext cx="5425410" cy="5259296"/>
          </a:xfrm>
          <a:prstGeom prst="rect">
            <a:avLst/>
          </a:prstGeom>
        </p:spPr>
      </p:pic>
    </p:spTree>
    <p:extLst>
      <p:ext uri="{BB962C8B-B14F-4D97-AF65-F5344CB8AC3E}">
        <p14:creationId xmlns:p14="http://schemas.microsoft.com/office/powerpoint/2010/main" val="13285460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11B550-AA9D-550D-D198-589A8B381F53}"/>
              </a:ext>
            </a:extLst>
          </p:cNvPr>
          <p:cNvSpPr>
            <a:spLocks noGrp="1"/>
          </p:cNvSpPr>
          <p:nvPr>
            <p:ph type="title"/>
          </p:nvPr>
        </p:nvSpPr>
        <p:spPr>
          <a:xfrm>
            <a:off x="629328" y="429768"/>
            <a:ext cx="4095072" cy="1642533"/>
          </a:xfrm>
        </p:spPr>
        <p:txBody>
          <a:bodyPr anchor="b">
            <a:normAutofit/>
          </a:bodyPr>
          <a:lstStyle/>
          <a:p>
            <a:r>
              <a:rPr lang="en-GB" sz="5400"/>
              <a:t>Attack</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F13F9A-B654-792D-9E4B-FD5BF0FD6131}"/>
              </a:ext>
            </a:extLst>
          </p:cNvPr>
          <p:cNvSpPr>
            <a:spLocks noGrp="1"/>
          </p:cNvSpPr>
          <p:nvPr>
            <p:ph idx="1"/>
          </p:nvPr>
        </p:nvSpPr>
        <p:spPr>
          <a:xfrm>
            <a:off x="629489" y="2706624"/>
            <a:ext cx="4098951" cy="3386399"/>
          </a:xfrm>
        </p:spPr>
        <p:txBody>
          <a:bodyPr>
            <a:normAutofit/>
          </a:bodyPr>
          <a:lstStyle/>
          <a:p>
            <a:r>
              <a:rPr lang="en-GB" sz="2200" dirty="0"/>
              <a:t>Abdulla and Ahmed are arrested at the scene. Ahmed receives 90% burns in the attack. He would die in hospital four weeks later.</a:t>
            </a:r>
          </a:p>
        </p:txBody>
      </p:sp>
      <p:pic>
        <p:nvPicPr>
          <p:cNvPr id="4" name="Content Placeholder 4">
            <a:extLst>
              <a:ext uri="{FF2B5EF4-FFF2-40B4-BE49-F238E27FC236}">
                <a16:creationId xmlns:a16="http://schemas.microsoft.com/office/drawing/2014/main" id="{45809D5B-820E-7901-C6A0-51EA14B4A6B8}"/>
              </a:ext>
            </a:extLst>
          </p:cNvPr>
          <p:cNvPicPr>
            <a:picLocks noChangeAspect="1"/>
          </p:cNvPicPr>
          <p:nvPr/>
        </p:nvPicPr>
        <p:blipFill rotWithShape="1">
          <a:blip r:embed="rId2"/>
          <a:srcRect l="17823" r="18689" b="-1"/>
          <a:stretch/>
        </p:blipFill>
        <p:spPr>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pic>
      <p:pic>
        <p:nvPicPr>
          <p:cNvPr id="6" name="Content Placeholder 4">
            <a:extLst>
              <a:ext uri="{FF2B5EF4-FFF2-40B4-BE49-F238E27FC236}">
                <a16:creationId xmlns:a16="http://schemas.microsoft.com/office/drawing/2014/main" id="{B36FB70E-2B8D-326A-B627-FE450EB3ABCF}"/>
              </a:ext>
            </a:extLst>
          </p:cNvPr>
          <p:cNvPicPr>
            <a:picLocks noChangeAspect="1"/>
          </p:cNvPicPr>
          <p:nvPr/>
        </p:nvPicPr>
        <p:blipFill rotWithShape="1">
          <a:blip r:embed="rId3"/>
          <a:srcRect l="15356" r="10126" b="4"/>
          <a:stretch/>
        </p:blipFill>
        <p:spPr>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pic>
      <p:pic>
        <p:nvPicPr>
          <p:cNvPr id="7" name="Content Placeholder 5">
            <a:extLst>
              <a:ext uri="{FF2B5EF4-FFF2-40B4-BE49-F238E27FC236}">
                <a16:creationId xmlns:a16="http://schemas.microsoft.com/office/drawing/2014/main" id="{618EA29F-0BF1-F451-6EC2-851537511E7A}"/>
              </a:ext>
            </a:extLst>
          </p:cNvPr>
          <p:cNvPicPr>
            <a:picLocks noChangeAspect="1"/>
          </p:cNvPicPr>
          <p:nvPr/>
        </p:nvPicPr>
        <p:blipFill rotWithShape="1">
          <a:blip r:embed="rId4"/>
          <a:srcRect l="21214" r="7687" b="3"/>
          <a:stretch/>
        </p:blipFill>
        <p:spPr>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pic>
      <p:pic>
        <p:nvPicPr>
          <p:cNvPr id="5" name="Content Placeholder 5">
            <a:extLst>
              <a:ext uri="{FF2B5EF4-FFF2-40B4-BE49-F238E27FC236}">
                <a16:creationId xmlns:a16="http://schemas.microsoft.com/office/drawing/2014/main" id="{9F30A960-A659-DCDF-70B9-A29D3B6A3715}"/>
              </a:ext>
            </a:extLst>
          </p:cNvPr>
          <p:cNvPicPr>
            <a:picLocks noChangeAspect="1"/>
          </p:cNvPicPr>
          <p:nvPr/>
        </p:nvPicPr>
        <p:blipFill rotWithShape="1">
          <a:blip r:embed="rId5"/>
          <a:srcRect t="13759" r="-4" b="-4"/>
          <a:stretch/>
        </p:blipFill>
        <p:spPr>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pic>
    </p:spTree>
    <p:extLst>
      <p:ext uri="{BB962C8B-B14F-4D97-AF65-F5344CB8AC3E}">
        <p14:creationId xmlns:p14="http://schemas.microsoft.com/office/powerpoint/2010/main" val="6637423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7C537-5882-91F5-BF1F-3CDDB6EA78A8}"/>
              </a:ext>
            </a:extLst>
          </p:cNvPr>
          <p:cNvSpPr>
            <a:spLocks noGrp="1"/>
          </p:cNvSpPr>
          <p:nvPr>
            <p:ph type="title"/>
          </p:nvPr>
        </p:nvSpPr>
        <p:spPr>
          <a:xfrm>
            <a:off x="589560" y="856180"/>
            <a:ext cx="4560584" cy="1128068"/>
          </a:xfrm>
        </p:spPr>
        <p:txBody>
          <a:bodyPr anchor="ctr">
            <a:normAutofit/>
          </a:bodyPr>
          <a:lstStyle/>
          <a:p>
            <a:r>
              <a:rPr lang="en-US" sz="4000" kern="1200">
                <a:latin typeface="+mj-lt"/>
                <a:ea typeface="+mj-ea"/>
                <a:cs typeface="+mj-cs"/>
              </a:rPr>
              <a:t>The aftermath</a:t>
            </a:r>
            <a:endParaRPr lang="en-GB" sz="40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46FA79-AA89-A8A4-0A96-FB0EEA160D35}"/>
              </a:ext>
            </a:extLst>
          </p:cNvPr>
          <p:cNvSpPr>
            <a:spLocks noGrp="1"/>
          </p:cNvSpPr>
          <p:nvPr>
            <p:ph idx="1"/>
          </p:nvPr>
        </p:nvSpPr>
        <p:spPr>
          <a:xfrm>
            <a:off x="590719" y="2330505"/>
            <a:ext cx="4559425" cy="3979585"/>
          </a:xfrm>
        </p:spPr>
        <p:txBody>
          <a:bodyPr anchor="ctr">
            <a:normAutofit/>
          </a:bodyPr>
          <a:lstStyle/>
          <a:p>
            <a:pPr marL="0"/>
            <a:r>
              <a:rPr lang="en-US" sz="2000" i="1"/>
              <a:t>“They shared in murdering my people... the British government and American government. Without Blair, Bush couldn't have invaded Iraq”</a:t>
            </a:r>
          </a:p>
          <a:p>
            <a:pPr marL="0"/>
            <a:r>
              <a:rPr lang="en-US" sz="2000" i="1"/>
              <a:t>Bilal Abdulla</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3257A704-03AB-9A1E-B425-236F41C57EE5}"/>
              </a:ext>
            </a:extLst>
          </p:cNvPr>
          <p:cNvPicPr>
            <a:picLocks noChangeAspect="1"/>
          </p:cNvPicPr>
          <p:nvPr/>
        </p:nvPicPr>
        <p:blipFill rotWithShape="1">
          <a:blip r:embed="rId2"/>
          <a:srcRect l="10141" r="12490"/>
          <a:stretch/>
        </p:blipFill>
        <p:spPr>
          <a:xfrm>
            <a:off x="5977788" y="799352"/>
            <a:ext cx="5425410" cy="5259296"/>
          </a:xfrm>
          <a:prstGeom prst="rect">
            <a:avLst/>
          </a:prstGeom>
        </p:spPr>
      </p:pic>
    </p:spTree>
    <p:extLst>
      <p:ext uri="{BB962C8B-B14F-4D97-AF65-F5344CB8AC3E}">
        <p14:creationId xmlns:p14="http://schemas.microsoft.com/office/powerpoint/2010/main" val="1941781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739EA-49EC-A97E-6C3F-CE18E0DA0ABE}"/>
              </a:ext>
            </a:extLst>
          </p:cNvPr>
          <p:cNvSpPr>
            <a:spLocks noGrp="1"/>
          </p:cNvSpPr>
          <p:nvPr>
            <p:ph type="title"/>
          </p:nvPr>
        </p:nvSpPr>
        <p:spPr>
          <a:xfrm>
            <a:off x="645064" y="525982"/>
            <a:ext cx="4282983" cy="1200361"/>
          </a:xfrm>
        </p:spPr>
        <p:txBody>
          <a:bodyPr anchor="b">
            <a:normAutofit/>
          </a:bodyPr>
          <a:lstStyle/>
          <a:p>
            <a:r>
              <a:rPr lang="en-GB" sz="3600"/>
              <a:t>Personnel</a:t>
            </a:r>
          </a:p>
        </p:txBody>
      </p:sp>
      <p:sp>
        <p:nvSpPr>
          <p:cNvPr id="22"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8BC4BF-345F-E722-4F8C-A82633CA88B3}"/>
              </a:ext>
            </a:extLst>
          </p:cNvPr>
          <p:cNvSpPr>
            <a:spLocks noGrp="1"/>
          </p:cNvSpPr>
          <p:nvPr>
            <p:ph idx="1"/>
          </p:nvPr>
        </p:nvSpPr>
        <p:spPr>
          <a:xfrm>
            <a:off x="645066" y="2031101"/>
            <a:ext cx="4282984" cy="3511943"/>
          </a:xfrm>
        </p:spPr>
        <p:txBody>
          <a:bodyPr anchor="ctr">
            <a:normAutofit/>
          </a:bodyPr>
          <a:lstStyle/>
          <a:p>
            <a:r>
              <a:rPr lang="en-US" sz="2400" dirty="0"/>
              <a:t>Bilal Abdulla had studied medicine and was working as a doctor while </a:t>
            </a:r>
            <a:r>
              <a:rPr lang="en-US" sz="2400" dirty="0" err="1"/>
              <a:t>Kafeel</a:t>
            </a:r>
            <a:r>
              <a:rPr lang="en-US" sz="2400" dirty="0"/>
              <a:t> Ahmed, who died from injuries sustained in the Glasgow attack, had studied mechanical and aeronautical engineering.</a:t>
            </a:r>
          </a:p>
        </p:txBody>
      </p:sp>
      <p:sp>
        <p:nvSpPr>
          <p:cNvPr id="2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9F6E32F4-770D-BB92-748A-FF6988F8B46A}"/>
              </a:ext>
            </a:extLst>
          </p:cNvPr>
          <p:cNvPicPr>
            <a:picLocks noChangeAspect="1"/>
          </p:cNvPicPr>
          <p:nvPr/>
        </p:nvPicPr>
        <p:blipFill>
          <a:blip r:embed="rId2"/>
          <a:stretch>
            <a:fillRect/>
          </a:stretch>
        </p:blipFill>
        <p:spPr>
          <a:xfrm>
            <a:off x="5987738" y="1202058"/>
            <a:ext cx="5628018" cy="4221013"/>
          </a:xfrm>
          <a:prstGeom prst="rect">
            <a:avLst/>
          </a:prstGeom>
        </p:spPr>
      </p:pic>
    </p:spTree>
    <p:extLst>
      <p:ext uri="{BB962C8B-B14F-4D97-AF65-F5344CB8AC3E}">
        <p14:creationId xmlns:p14="http://schemas.microsoft.com/office/powerpoint/2010/main" val="935722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5994D-A863-11A4-EBFB-6B3DCAE8343A}"/>
              </a:ext>
            </a:extLst>
          </p:cNvPr>
          <p:cNvSpPr>
            <a:spLocks noGrp="1"/>
          </p:cNvSpPr>
          <p:nvPr>
            <p:ph type="title"/>
          </p:nvPr>
        </p:nvSpPr>
        <p:spPr>
          <a:xfrm>
            <a:off x="1043631" y="809898"/>
            <a:ext cx="9942716" cy="1554480"/>
          </a:xfrm>
        </p:spPr>
        <p:txBody>
          <a:bodyPr anchor="ctr">
            <a:normAutofit/>
          </a:bodyPr>
          <a:lstStyle/>
          <a:p>
            <a:r>
              <a:rPr lang="en-GB" sz="4800" dirty="0"/>
              <a:t>Strategy: </a:t>
            </a:r>
            <a:r>
              <a:rPr lang="en-US" sz="4800" dirty="0"/>
              <a:t>Produce perception of Success of campaign </a:t>
            </a:r>
            <a:endParaRPr lang="en-GB" sz="4800" dirty="0"/>
          </a:p>
        </p:txBody>
      </p:sp>
      <p:sp>
        <p:nvSpPr>
          <p:cNvPr id="3" name="Content Placeholder 2">
            <a:extLst>
              <a:ext uri="{FF2B5EF4-FFF2-40B4-BE49-F238E27FC236}">
                <a16:creationId xmlns:a16="http://schemas.microsoft.com/office/drawing/2014/main" id="{15C2A365-1D11-74B5-F721-D78BAB7BAA9B}"/>
              </a:ext>
            </a:extLst>
          </p:cNvPr>
          <p:cNvSpPr>
            <a:spLocks noGrp="1"/>
          </p:cNvSpPr>
          <p:nvPr>
            <p:ph idx="1"/>
          </p:nvPr>
        </p:nvSpPr>
        <p:spPr>
          <a:xfrm>
            <a:off x="1045028" y="3017522"/>
            <a:ext cx="9941319" cy="3124658"/>
          </a:xfrm>
        </p:spPr>
        <p:txBody>
          <a:bodyPr anchor="ctr">
            <a:normAutofit/>
          </a:bodyPr>
          <a:lstStyle/>
          <a:p>
            <a:pPr marL="0"/>
            <a:r>
              <a:rPr lang="en-US" sz="2400" b="1"/>
              <a:t>Provocation</a:t>
            </a:r>
          </a:p>
          <a:p>
            <a:pPr marL="0"/>
            <a:r>
              <a:rPr lang="en-US" sz="2400"/>
              <a:t>The action carried out is intended to draw a strong reaction from the state. </a:t>
            </a:r>
          </a:p>
          <a:p>
            <a:pPr marL="0"/>
            <a:r>
              <a:rPr lang="en-US" sz="2400"/>
              <a:t>e.g. The state introduce new legislation or police powers,</a:t>
            </a:r>
          </a:p>
          <a:p>
            <a:pPr marL="0"/>
            <a:r>
              <a:rPr lang="en-US" sz="2400"/>
              <a:t>As the violence increases there is a military response and use of ‘emergency powers’. </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3947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5994D-A863-11A4-EBFB-6B3DCAE8343A}"/>
              </a:ext>
            </a:extLst>
          </p:cNvPr>
          <p:cNvSpPr>
            <a:spLocks noGrp="1"/>
          </p:cNvSpPr>
          <p:nvPr>
            <p:ph type="title"/>
          </p:nvPr>
        </p:nvSpPr>
        <p:spPr>
          <a:xfrm>
            <a:off x="1043631" y="809898"/>
            <a:ext cx="9942716" cy="1554480"/>
          </a:xfrm>
        </p:spPr>
        <p:txBody>
          <a:bodyPr anchor="ctr">
            <a:normAutofit/>
          </a:bodyPr>
          <a:lstStyle/>
          <a:p>
            <a:r>
              <a:rPr lang="en-GB" sz="4800"/>
              <a:t>Strategy: </a:t>
            </a:r>
            <a:r>
              <a:rPr lang="en-US" sz="4800"/>
              <a:t>Produce perception of Success of campaign </a:t>
            </a:r>
            <a:endParaRPr lang="en-GB" sz="4800"/>
          </a:p>
        </p:txBody>
      </p:sp>
      <p:sp>
        <p:nvSpPr>
          <p:cNvPr id="3" name="Content Placeholder 2">
            <a:extLst>
              <a:ext uri="{FF2B5EF4-FFF2-40B4-BE49-F238E27FC236}">
                <a16:creationId xmlns:a16="http://schemas.microsoft.com/office/drawing/2014/main" id="{15C2A365-1D11-74B5-F721-D78BAB7BAA9B}"/>
              </a:ext>
            </a:extLst>
          </p:cNvPr>
          <p:cNvSpPr>
            <a:spLocks noGrp="1"/>
          </p:cNvSpPr>
          <p:nvPr>
            <p:ph idx="1"/>
          </p:nvPr>
        </p:nvSpPr>
        <p:spPr>
          <a:xfrm>
            <a:off x="1045028" y="3017522"/>
            <a:ext cx="9941319" cy="3124658"/>
          </a:xfrm>
        </p:spPr>
        <p:txBody>
          <a:bodyPr anchor="ctr">
            <a:normAutofit/>
          </a:bodyPr>
          <a:lstStyle/>
          <a:p>
            <a:r>
              <a:rPr lang="en-US" sz="2400" b="1" dirty="0">
                <a:solidFill>
                  <a:srgbClr val="000000"/>
                </a:solidFill>
              </a:rPr>
              <a:t>Escalation</a:t>
            </a:r>
          </a:p>
          <a:p>
            <a:pPr marL="0"/>
            <a:r>
              <a:rPr lang="en-US" sz="2400" dirty="0">
                <a:solidFill>
                  <a:srgbClr val="000000"/>
                </a:solidFill>
              </a:rPr>
              <a:t>Having forced the state to ‘change the rules’ the group increase the severity of attacks, resulting in the state taking more and more severe responses (sometimes illegal tactics).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6900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5994D-A863-11A4-EBFB-6B3DCAE8343A}"/>
              </a:ext>
            </a:extLst>
          </p:cNvPr>
          <p:cNvSpPr>
            <a:spLocks noGrp="1"/>
          </p:cNvSpPr>
          <p:nvPr>
            <p:ph type="title"/>
          </p:nvPr>
        </p:nvSpPr>
        <p:spPr>
          <a:xfrm>
            <a:off x="1043631" y="809898"/>
            <a:ext cx="9942716" cy="1554480"/>
          </a:xfrm>
        </p:spPr>
        <p:txBody>
          <a:bodyPr anchor="ctr">
            <a:normAutofit/>
          </a:bodyPr>
          <a:lstStyle/>
          <a:p>
            <a:r>
              <a:rPr lang="en-GB" sz="4800"/>
              <a:t>Strategy: </a:t>
            </a:r>
            <a:r>
              <a:rPr lang="en-US" sz="4800"/>
              <a:t>Produce perception of Success of campaign </a:t>
            </a:r>
            <a:endParaRPr lang="en-GB" sz="4800"/>
          </a:p>
        </p:txBody>
      </p:sp>
      <p:sp>
        <p:nvSpPr>
          <p:cNvPr id="3" name="Content Placeholder 2">
            <a:extLst>
              <a:ext uri="{FF2B5EF4-FFF2-40B4-BE49-F238E27FC236}">
                <a16:creationId xmlns:a16="http://schemas.microsoft.com/office/drawing/2014/main" id="{15C2A365-1D11-74B5-F721-D78BAB7BAA9B}"/>
              </a:ext>
            </a:extLst>
          </p:cNvPr>
          <p:cNvSpPr>
            <a:spLocks noGrp="1"/>
          </p:cNvSpPr>
          <p:nvPr>
            <p:ph idx="1"/>
          </p:nvPr>
        </p:nvSpPr>
        <p:spPr>
          <a:xfrm>
            <a:off x="1045028" y="3017522"/>
            <a:ext cx="9941319" cy="3124658"/>
          </a:xfrm>
        </p:spPr>
        <p:txBody>
          <a:bodyPr anchor="ctr">
            <a:normAutofit/>
          </a:bodyPr>
          <a:lstStyle/>
          <a:p>
            <a:r>
              <a:rPr lang="en-US" sz="2400" b="1" dirty="0">
                <a:solidFill>
                  <a:srgbClr val="000000"/>
                </a:solidFill>
              </a:rPr>
              <a:t>Blame</a:t>
            </a:r>
          </a:p>
          <a:p>
            <a:r>
              <a:rPr lang="en-US" sz="2400" dirty="0">
                <a:solidFill>
                  <a:srgbClr val="000000"/>
                </a:solidFill>
              </a:rPr>
              <a:t>As violence and rule breaking on both sides increases all parties attempt to place the blame on the other.</a:t>
            </a:r>
          </a:p>
          <a:p>
            <a:r>
              <a:rPr lang="en-US" sz="2400" dirty="0">
                <a:solidFill>
                  <a:srgbClr val="000000"/>
                </a:solidFill>
              </a:rPr>
              <a:t>A classic battle for ‘hearts and minds’.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1913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5994D-A863-11A4-EBFB-6B3DCAE8343A}"/>
              </a:ext>
            </a:extLst>
          </p:cNvPr>
          <p:cNvSpPr>
            <a:spLocks noGrp="1"/>
          </p:cNvSpPr>
          <p:nvPr>
            <p:ph type="title"/>
          </p:nvPr>
        </p:nvSpPr>
        <p:spPr>
          <a:xfrm>
            <a:off x="1043631" y="809898"/>
            <a:ext cx="9942716" cy="1554480"/>
          </a:xfrm>
        </p:spPr>
        <p:txBody>
          <a:bodyPr anchor="ctr">
            <a:normAutofit/>
          </a:bodyPr>
          <a:lstStyle/>
          <a:p>
            <a:r>
              <a:rPr lang="en-GB" sz="4800"/>
              <a:t>Strategy: </a:t>
            </a:r>
            <a:r>
              <a:rPr lang="en-US" sz="4800"/>
              <a:t>Produce perception of Success of campaign </a:t>
            </a:r>
            <a:endParaRPr lang="en-GB" sz="4800"/>
          </a:p>
        </p:txBody>
      </p:sp>
      <p:sp>
        <p:nvSpPr>
          <p:cNvPr id="3" name="Content Placeholder 2">
            <a:extLst>
              <a:ext uri="{FF2B5EF4-FFF2-40B4-BE49-F238E27FC236}">
                <a16:creationId xmlns:a16="http://schemas.microsoft.com/office/drawing/2014/main" id="{15C2A365-1D11-74B5-F721-D78BAB7BAA9B}"/>
              </a:ext>
            </a:extLst>
          </p:cNvPr>
          <p:cNvSpPr>
            <a:spLocks noGrp="1"/>
          </p:cNvSpPr>
          <p:nvPr>
            <p:ph idx="1"/>
          </p:nvPr>
        </p:nvSpPr>
        <p:spPr>
          <a:xfrm>
            <a:off x="1045028" y="3017522"/>
            <a:ext cx="9941319" cy="3124658"/>
          </a:xfrm>
        </p:spPr>
        <p:txBody>
          <a:bodyPr anchor="ctr">
            <a:normAutofit/>
          </a:bodyPr>
          <a:lstStyle/>
          <a:p>
            <a:r>
              <a:rPr lang="en-US" sz="2400" b="1" dirty="0">
                <a:solidFill>
                  <a:srgbClr val="000000"/>
                </a:solidFill>
              </a:rPr>
              <a:t>Endurance</a:t>
            </a:r>
          </a:p>
          <a:p>
            <a:r>
              <a:rPr lang="en-US" sz="2400" dirty="0">
                <a:solidFill>
                  <a:srgbClr val="000000"/>
                </a:solidFill>
              </a:rPr>
              <a:t>The group attempt to convince the state and its supporters that their commitment and capacity is greater than the states ability to continue to resource its counter measures.  </a:t>
            </a:r>
          </a:p>
          <a:p>
            <a:r>
              <a:rPr lang="en-US" sz="2400" dirty="0">
                <a:solidFill>
                  <a:srgbClr val="000000"/>
                </a:solidFill>
              </a:rPr>
              <a:t>Terrorist conflicts aim to break the will of the enemy.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43138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82900-8466-2A48-745A-5F6CC6420C33}"/>
              </a:ext>
            </a:extLst>
          </p:cNvPr>
          <p:cNvSpPr>
            <a:spLocks noGrp="1"/>
          </p:cNvSpPr>
          <p:nvPr>
            <p:ph type="title"/>
          </p:nvPr>
        </p:nvSpPr>
        <p:spPr>
          <a:xfrm>
            <a:off x="589560" y="856180"/>
            <a:ext cx="4560584" cy="1128068"/>
          </a:xfrm>
        </p:spPr>
        <p:txBody>
          <a:bodyPr anchor="ctr">
            <a:normAutofit/>
          </a:bodyPr>
          <a:lstStyle/>
          <a:p>
            <a:r>
              <a:rPr lang="en-US" sz="3700"/>
              <a:t>Terrorism V Military Conflict</a:t>
            </a:r>
            <a:endParaRPr lang="en-GB" sz="37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7D4C56-D9E2-D3FC-8C9D-C2FC366E28DC}"/>
              </a:ext>
            </a:extLst>
          </p:cNvPr>
          <p:cNvSpPr>
            <a:spLocks noGrp="1"/>
          </p:cNvSpPr>
          <p:nvPr>
            <p:ph idx="1"/>
          </p:nvPr>
        </p:nvSpPr>
        <p:spPr>
          <a:xfrm>
            <a:off x="590719" y="2330505"/>
            <a:ext cx="4559425" cy="3979585"/>
          </a:xfrm>
        </p:spPr>
        <p:txBody>
          <a:bodyPr anchor="ctr">
            <a:normAutofit/>
          </a:bodyPr>
          <a:lstStyle/>
          <a:p>
            <a:r>
              <a:rPr lang="en-US" sz="2000"/>
              <a:t>Outcome does not depend on military strength,</a:t>
            </a:r>
          </a:p>
          <a:p>
            <a:r>
              <a:rPr lang="en-US" sz="2000"/>
              <a:t>Offers weak opponent the chance to inflict huge costs on a much larger and much more powerful enemy.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1FA2545B-B61A-2CA6-1534-1C80E56FB08D}"/>
              </a:ext>
            </a:extLst>
          </p:cNvPr>
          <p:cNvPicPr>
            <a:picLocks noChangeAspect="1"/>
          </p:cNvPicPr>
          <p:nvPr/>
        </p:nvPicPr>
        <p:blipFill rotWithShape="1">
          <a:blip r:embed="rId2"/>
          <a:srcRect l="20682" r="21549" b="-1"/>
          <a:stretch/>
        </p:blipFill>
        <p:spPr>
          <a:xfrm>
            <a:off x="5977788" y="799352"/>
            <a:ext cx="5425410" cy="5259296"/>
          </a:xfrm>
          <a:prstGeom prst="rect">
            <a:avLst/>
          </a:prstGeom>
        </p:spPr>
      </p:pic>
    </p:spTree>
    <p:extLst>
      <p:ext uri="{BB962C8B-B14F-4D97-AF65-F5344CB8AC3E}">
        <p14:creationId xmlns:p14="http://schemas.microsoft.com/office/powerpoint/2010/main" val="10957887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1D2E9-378A-B80D-6F67-823DC5E7357E}"/>
              </a:ext>
            </a:extLst>
          </p:cNvPr>
          <p:cNvSpPr>
            <a:spLocks noGrp="1"/>
          </p:cNvSpPr>
          <p:nvPr>
            <p:ph type="title"/>
          </p:nvPr>
        </p:nvSpPr>
        <p:spPr>
          <a:xfrm>
            <a:off x="589560" y="856180"/>
            <a:ext cx="4560584" cy="1128068"/>
          </a:xfrm>
        </p:spPr>
        <p:txBody>
          <a:bodyPr anchor="ctr">
            <a:normAutofit/>
          </a:bodyPr>
          <a:lstStyle/>
          <a:p>
            <a:r>
              <a:rPr lang="en-US" sz="4000"/>
              <a:t>Case Study</a:t>
            </a:r>
            <a:endParaRPr lang="en-GB" sz="40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DE00FB-8496-85E7-C516-91E0CFE47952}"/>
              </a:ext>
            </a:extLst>
          </p:cNvPr>
          <p:cNvSpPr>
            <a:spLocks noGrp="1"/>
          </p:cNvSpPr>
          <p:nvPr>
            <p:ph idx="1"/>
          </p:nvPr>
        </p:nvSpPr>
        <p:spPr>
          <a:xfrm>
            <a:off x="590719" y="2330505"/>
            <a:ext cx="4559425" cy="3979585"/>
          </a:xfrm>
        </p:spPr>
        <p:txBody>
          <a:bodyPr anchor="ctr">
            <a:normAutofit/>
          </a:bodyPr>
          <a:lstStyle/>
          <a:p>
            <a:r>
              <a:rPr lang="en-US" sz="2000"/>
              <a:t>Al-Qaeda was vastly weaker than the Iraqi military under Saddam Hussein’s regime,</a:t>
            </a:r>
          </a:p>
          <a:p>
            <a:r>
              <a:rPr lang="en-US" sz="2000"/>
              <a:t>In 2003 it took the US 26 days to crush Hussein’s army,</a:t>
            </a:r>
          </a:p>
          <a:p>
            <a:r>
              <a:rPr lang="en-US" sz="2000"/>
              <a:t> In contrast the US have been fighting AQ for well over 15 years and have spent an estimated $6 trillion in the struggle to defeat them (more than both world wars and the Korean war).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53A801E2-1349-54B4-B9CA-C92D83EFFFD6}"/>
              </a:ext>
            </a:extLst>
          </p:cNvPr>
          <p:cNvPicPr>
            <a:picLocks noChangeAspect="1"/>
          </p:cNvPicPr>
          <p:nvPr/>
        </p:nvPicPr>
        <p:blipFill rotWithShape="1">
          <a:blip r:embed="rId2"/>
          <a:srcRect l="9584" r="23252"/>
          <a:stretch/>
        </p:blipFill>
        <p:spPr>
          <a:xfrm>
            <a:off x="5977788" y="799352"/>
            <a:ext cx="5425410" cy="5259296"/>
          </a:xfrm>
          <a:prstGeom prst="rect">
            <a:avLst/>
          </a:prstGeom>
        </p:spPr>
      </p:pic>
    </p:spTree>
    <p:extLst>
      <p:ext uri="{BB962C8B-B14F-4D97-AF65-F5344CB8AC3E}">
        <p14:creationId xmlns:p14="http://schemas.microsoft.com/office/powerpoint/2010/main" val="33777055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CA8E1-20D9-C167-FDD2-82E91642A487}"/>
              </a:ext>
            </a:extLst>
          </p:cNvPr>
          <p:cNvSpPr>
            <a:spLocks noGrp="1"/>
          </p:cNvSpPr>
          <p:nvPr>
            <p:ph type="title"/>
          </p:nvPr>
        </p:nvSpPr>
        <p:spPr>
          <a:xfrm>
            <a:off x="1043631" y="809898"/>
            <a:ext cx="9942716" cy="1554480"/>
          </a:xfrm>
        </p:spPr>
        <p:txBody>
          <a:bodyPr anchor="ctr">
            <a:normAutofit/>
          </a:bodyPr>
          <a:lstStyle/>
          <a:p>
            <a:r>
              <a:rPr lang="en-US" sz="4800"/>
              <a:t>Hearts and Minds</a:t>
            </a:r>
            <a:endParaRPr lang="en-GB" sz="4800"/>
          </a:p>
        </p:txBody>
      </p:sp>
      <p:sp>
        <p:nvSpPr>
          <p:cNvPr id="3" name="Content Placeholder 2">
            <a:extLst>
              <a:ext uri="{FF2B5EF4-FFF2-40B4-BE49-F238E27FC236}">
                <a16:creationId xmlns:a16="http://schemas.microsoft.com/office/drawing/2014/main" id="{D4E35BF3-99CA-75A6-56E9-F3EFE3BB0163}"/>
              </a:ext>
            </a:extLst>
          </p:cNvPr>
          <p:cNvSpPr>
            <a:spLocks noGrp="1"/>
          </p:cNvSpPr>
          <p:nvPr>
            <p:ph idx="1"/>
          </p:nvPr>
        </p:nvSpPr>
        <p:spPr>
          <a:xfrm>
            <a:off x="1045028" y="3017522"/>
            <a:ext cx="9941319" cy="3124658"/>
          </a:xfrm>
        </p:spPr>
        <p:txBody>
          <a:bodyPr anchor="ctr">
            <a:normAutofit/>
          </a:bodyPr>
          <a:lstStyle/>
          <a:p>
            <a:r>
              <a:rPr lang="en-US" sz="2400" dirty="0"/>
              <a:t>To be successful terrorist group need to gain the support of the masses, they need to raise funds, recruit and maintain resources, </a:t>
            </a:r>
          </a:p>
          <a:p>
            <a:pPr lvl="0"/>
            <a:r>
              <a:rPr lang="en-GB" sz="2400" dirty="0"/>
              <a:t>Support for terrorist groups can be broken down into two groups:</a:t>
            </a:r>
          </a:p>
          <a:p>
            <a:pPr lvl="0"/>
            <a:r>
              <a:rPr lang="en-GB" sz="2400" dirty="0"/>
              <a:t>Soft Support and Hard Support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55947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DF106-2397-68A1-7EF0-CF1854ABC0BA}"/>
              </a:ext>
            </a:extLst>
          </p:cNvPr>
          <p:cNvSpPr>
            <a:spLocks noGrp="1"/>
          </p:cNvSpPr>
          <p:nvPr>
            <p:ph type="title"/>
          </p:nvPr>
        </p:nvSpPr>
        <p:spPr>
          <a:xfrm>
            <a:off x="793662" y="386930"/>
            <a:ext cx="10066122" cy="1298448"/>
          </a:xfrm>
        </p:spPr>
        <p:txBody>
          <a:bodyPr anchor="b">
            <a:normAutofit/>
          </a:bodyPr>
          <a:lstStyle/>
          <a:p>
            <a:r>
              <a:rPr lang="en-US" sz="4800"/>
              <a:t>Soft Support</a:t>
            </a:r>
            <a:endParaRPr lang="en-GB" sz="4800"/>
          </a:p>
        </p:txBody>
      </p:sp>
      <p:sp>
        <p:nvSpPr>
          <p:cNvPr id="22"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DA80D7-D4EC-BCA0-5503-A9E02417276B}"/>
              </a:ext>
            </a:extLst>
          </p:cNvPr>
          <p:cNvSpPr>
            <a:spLocks noGrp="1"/>
          </p:cNvSpPr>
          <p:nvPr>
            <p:ph idx="1"/>
          </p:nvPr>
        </p:nvSpPr>
        <p:spPr>
          <a:xfrm>
            <a:off x="793661" y="2599509"/>
            <a:ext cx="4530898" cy="3639450"/>
          </a:xfrm>
        </p:spPr>
        <p:txBody>
          <a:bodyPr anchor="ctr">
            <a:normAutofit/>
          </a:bodyPr>
          <a:lstStyle/>
          <a:p>
            <a:r>
              <a:rPr lang="en-US" sz="2000"/>
              <a:t>Tolerance</a:t>
            </a:r>
          </a:p>
          <a:p>
            <a:r>
              <a:rPr lang="en-US" sz="2000"/>
              <a:t>Supporters will not publicly voice support for the actions of the group or provide funding nor even vote for them, however, soft supporters tend not to cooperate with police and security forces as they support the underlying cause. </a:t>
            </a:r>
          </a:p>
        </p:txBody>
      </p:sp>
      <p:pic>
        <p:nvPicPr>
          <p:cNvPr id="4" name="Content Placeholder 4">
            <a:extLst>
              <a:ext uri="{FF2B5EF4-FFF2-40B4-BE49-F238E27FC236}">
                <a16:creationId xmlns:a16="http://schemas.microsoft.com/office/drawing/2014/main" id="{5608A9E8-6B24-A619-4070-14536B964C16}"/>
              </a:ext>
            </a:extLst>
          </p:cNvPr>
          <p:cNvPicPr>
            <a:picLocks noChangeAspect="1"/>
          </p:cNvPicPr>
          <p:nvPr/>
        </p:nvPicPr>
        <p:blipFill rotWithShape="1">
          <a:blip r:embed="rId2"/>
          <a:srcRect r="10044" b="2"/>
          <a:stretch/>
        </p:blipFill>
        <p:spPr>
          <a:xfrm>
            <a:off x="5911532" y="2484255"/>
            <a:ext cx="5150277" cy="3714244"/>
          </a:xfrm>
          <a:prstGeom prst="rect">
            <a:avLst/>
          </a:prstGeom>
        </p:spPr>
      </p:pic>
      <p:sp>
        <p:nvSpPr>
          <p:cNvPr id="24"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78350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DF106-2397-68A1-7EF0-CF1854ABC0BA}"/>
              </a:ext>
            </a:extLst>
          </p:cNvPr>
          <p:cNvSpPr>
            <a:spLocks noGrp="1"/>
          </p:cNvSpPr>
          <p:nvPr>
            <p:ph type="title"/>
          </p:nvPr>
        </p:nvSpPr>
        <p:spPr>
          <a:xfrm>
            <a:off x="793662" y="386930"/>
            <a:ext cx="10066122" cy="1298448"/>
          </a:xfrm>
        </p:spPr>
        <p:txBody>
          <a:bodyPr anchor="b">
            <a:normAutofit/>
          </a:bodyPr>
          <a:lstStyle/>
          <a:p>
            <a:r>
              <a:rPr lang="en-US" sz="4800"/>
              <a:t>Soft Support</a:t>
            </a:r>
            <a:endParaRPr lang="en-GB" sz="4800"/>
          </a:p>
        </p:txBody>
      </p:sp>
      <p:sp>
        <p:nvSpPr>
          <p:cNvPr id="22"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DA80D7-D4EC-BCA0-5503-A9E02417276B}"/>
              </a:ext>
            </a:extLst>
          </p:cNvPr>
          <p:cNvSpPr>
            <a:spLocks noGrp="1"/>
          </p:cNvSpPr>
          <p:nvPr>
            <p:ph idx="1"/>
          </p:nvPr>
        </p:nvSpPr>
        <p:spPr>
          <a:xfrm>
            <a:off x="793661" y="2599509"/>
            <a:ext cx="4530898" cy="3639450"/>
          </a:xfrm>
        </p:spPr>
        <p:txBody>
          <a:bodyPr anchor="ctr">
            <a:normAutofit/>
          </a:bodyPr>
          <a:lstStyle/>
          <a:p>
            <a:r>
              <a:rPr lang="en-US" sz="2000" dirty="0">
                <a:solidFill>
                  <a:srgbClr val="000000"/>
                </a:solidFill>
              </a:rPr>
              <a:t>So we might say that soft supporters ‘look the other way’, this allows the terrorists to operate freely within the community with confidence that the security services will not be informed of what is going on. </a:t>
            </a:r>
          </a:p>
        </p:txBody>
      </p:sp>
      <p:pic>
        <p:nvPicPr>
          <p:cNvPr id="4" name="Content Placeholder 4">
            <a:extLst>
              <a:ext uri="{FF2B5EF4-FFF2-40B4-BE49-F238E27FC236}">
                <a16:creationId xmlns:a16="http://schemas.microsoft.com/office/drawing/2014/main" id="{5608A9E8-6B24-A619-4070-14536B964C16}"/>
              </a:ext>
            </a:extLst>
          </p:cNvPr>
          <p:cNvPicPr>
            <a:picLocks noChangeAspect="1"/>
          </p:cNvPicPr>
          <p:nvPr/>
        </p:nvPicPr>
        <p:blipFill rotWithShape="1">
          <a:blip r:embed="rId2"/>
          <a:srcRect r="10044" b="2"/>
          <a:stretch/>
        </p:blipFill>
        <p:spPr>
          <a:xfrm>
            <a:off x="5911532" y="2484255"/>
            <a:ext cx="5150277" cy="3714244"/>
          </a:xfrm>
          <a:prstGeom prst="rect">
            <a:avLst/>
          </a:prstGeom>
        </p:spPr>
      </p:pic>
      <p:sp>
        <p:nvSpPr>
          <p:cNvPr id="24"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1154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73BA0-61E1-0CBC-54DF-C94CFA50836F}"/>
              </a:ext>
            </a:extLst>
          </p:cNvPr>
          <p:cNvSpPr>
            <a:spLocks noGrp="1"/>
          </p:cNvSpPr>
          <p:nvPr>
            <p:ph type="title"/>
          </p:nvPr>
        </p:nvSpPr>
        <p:spPr>
          <a:xfrm>
            <a:off x="795528" y="386930"/>
            <a:ext cx="10141799" cy="1300554"/>
          </a:xfrm>
        </p:spPr>
        <p:txBody>
          <a:bodyPr anchor="b">
            <a:normAutofit/>
          </a:bodyPr>
          <a:lstStyle/>
          <a:p>
            <a:r>
              <a:rPr lang="en-GB" sz="4800"/>
              <a:t>Hard Support</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82850A73-AE58-F303-1DBB-243F42A074C9}"/>
              </a:ext>
            </a:extLst>
          </p:cNvPr>
          <p:cNvPicPr>
            <a:picLocks noChangeAspect="1"/>
          </p:cNvPicPr>
          <p:nvPr/>
        </p:nvPicPr>
        <p:blipFill rotWithShape="1">
          <a:blip r:embed="rId2"/>
          <a:srcRect l="20316" r="2034" b="2"/>
          <a:stretch/>
        </p:blipFill>
        <p:spPr>
          <a:xfrm>
            <a:off x="635295" y="2524715"/>
            <a:ext cx="5150277" cy="3714244"/>
          </a:xfrm>
          <a:prstGeom prst="rect">
            <a:avLst/>
          </a:prstGeom>
        </p:spPr>
      </p:pic>
      <p:sp>
        <p:nvSpPr>
          <p:cNvPr id="3" name="Content Placeholder 2">
            <a:extLst>
              <a:ext uri="{FF2B5EF4-FFF2-40B4-BE49-F238E27FC236}">
                <a16:creationId xmlns:a16="http://schemas.microsoft.com/office/drawing/2014/main" id="{53A3E05B-3A35-036C-9FB2-775126C16062}"/>
              </a:ext>
            </a:extLst>
          </p:cNvPr>
          <p:cNvSpPr>
            <a:spLocks noGrp="1"/>
          </p:cNvSpPr>
          <p:nvPr>
            <p:ph idx="1"/>
          </p:nvPr>
        </p:nvSpPr>
        <p:spPr>
          <a:xfrm>
            <a:off x="6406429" y="2599509"/>
            <a:ext cx="4530898" cy="3639450"/>
          </a:xfrm>
        </p:spPr>
        <p:txBody>
          <a:bodyPr anchor="ctr">
            <a:normAutofit/>
          </a:bodyPr>
          <a:lstStyle/>
          <a:p>
            <a:r>
              <a:rPr lang="en-US" sz="2000"/>
              <a:t>Increased level of commitment</a:t>
            </a:r>
          </a:p>
          <a:p>
            <a:r>
              <a:rPr lang="en-US" sz="2000"/>
              <a:t>Supporters will provide (or attempt to provide) practical assistance (facilitation)</a:t>
            </a:r>
          </a:p>
          <a:p>
            <a:r>
              <a:rPr lang="en-US" sz="2000"/>
              <a:t>Will vote for terrorist candidates in elections</a:t>
            </a:r>
          </a:p>
          <a:p>
            <a:r>
              <a:rPr lang="en-US" sz="2000"/>
              <a:t>Take part in demonstrations and protest on behalf of causes linked to the terrorists aims</a:t>
            </a: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18307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73BA0-61E1-0CBC-54DF-C94CFA50836F}"/>
              </a:ext>
            </a:extLst>
          </p:cNvPr>
          <p:cNvSpPr>
            <a:spLocks noGrp="1"/>
          </p:cNvSpPr>
          <p:nvPr>
            <p:ph type="title"/>
          </p:nvPr>
        </p:nvSpPr>
        <p:spPr>
          <a:xfrm>
            <a:off x="795528" y="386930"/>
            <a:ext cx="10141799" cy="1300554"/>
          </a:xfrm>
        </p:spPr>
        <p:txBody>
          <a:bodyPr anchor="b">
            <a:normAutofit/>
          </a:bodyPr>
          <a:lstStyle/>
          <a:p>
            <a:r>
              <a:rPr lang="en-GB" sz="4800"/>
              <a:t>Hard Support</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82850A73-AE58-F303-1DBB-243F42A074C9}"/>
              </a:ext>
            </a:extLst>
          </p:cNvPr>
          <p:cNvPicPr>
            <a:picLocks noChangeAspect="1"/>
          </p:cNvPicPr>
          <p:nvPr/>
        </p:nvPicPr>
        <p:blipFill rotWithShape="1">
          <a:blip r:embed="rId2"/>
          <a:srcRect l="20316" r="2034" b="2"/>
          <a:stretch/>
        </p:blipFill>
        <p:spPr>
          <a:xfrm>
            <a:off x="635295" y="2524715"/>
            <a:ext cx="5150277" cy="3714244"/>
          </a:xfrm>
          <a:prstGeom prst="rect">
            <a:avLst/>
          </a:prstGeom>
        </p:spPr>
      </p:pic>
      <p:sp>
        <p:nvSpPr>
          <p:cNvPr id="3" name="Content Placeholder 2">
            <a:extLst>
              <a:ext uri="{FF2B5EF4-FFF2-40B4-BE49-F238E27FC236}">
                <a16:creationId xmlns:a16="http://schemas.microsoft.com/office/drawing/2014/main" id="{53A3E05B-3A35-036C-9FB2-775126C16062}"/>
              </a:ext>
            </a:extLst>
          </p:cNvPr>
          <p:cNvSpPr>
            <a:spLocks noGrp="1"/>
          </p:cNvSpPr>
          <p:nvPr>
            <p:ph idx="1"/>
          </p:nvPr>
        </p:nvSpPr>
        <p:spPr>
          <a:xfrm>
            <a:off x="6406429" y="2599509"/>
            <a:ext cx="4530898" cy="3639450"/>
          </a:xfrm>
        </p:spPr>
        <p:txBody>
          <a:bodyPr anchor="ctr">
            <a:normAutofit/>
          </a:bodyPr>
          <a:lstStyle/>
          <a:p>
            <a:r>
              <a:rPr lang="en-US" sz="2000" dirty="0">
                <a:solidFill>
                  <a:srgbClr val="000000"/>
                </a:solidFill>
              </a:rPr>
              <a:t>Contribute financially to terrorist group</a:t>
            </a:r>
          </a:p>
          <a:p>
            <a:r>
              <a:rPr lang="en-US" sz="2000" dirty="0">
                <a:solidFill>
                  <a:srgbClr val="000000"/>
                </a:solidFill>
              </a:rPr>
              <a:t>Store and hide weapons</a:t>
            </a:r>
          </a:p>
          <a:p>
            <a:r>
              <a:rPr lang="en-US" sz="2000" dirty="0">
                <a:solidFill>
                  <a:srgbClr val="000000"/>
                </a:solidFill>
              </a:rPr>
              <a:t>Provide safe houses</a:t>
            </a:r>
          </a:p>
          <a:p>
            <a:r>
              <a:rPr lang="en-US" sz="2000" dirty="0">
                <a:solidFill>
                  <a:srgbClr val="000000"/>
                </a:solidFill>
              </a:rPr>
              <a:t>Pass on information on police and security services activity to group</a:t>
            </a:r>
          </a:p>
          <a:p>
            <a:r>
              <a:rPr lang="en-US" sz="2000" dirty="0">
                <a:solidFill>
                  <a:srgbClr val="000000"/>
                </a:solidFill>
              </a:rPr>
              <a:t>Are integral to the effective running of the </a:t>
            </a:r>
            <a:r>
              <a:rPr lang="en-US" sz="2000" dirty="0" err="1">
                <a:solidFill>
                  <a:srgbClr val="000000"/>
                </a:solidFill>
              </a:rPr>
              <a:t>organisation</a:t>
            </a:r>
            <a:endParaRPr lang="en-US" sz="2000" dirty="0">
              <a:solidFill>
                <a:srgbClr val="000000"/>
              </a:solidFill>
            </a:endParaRP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10213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0596E-396C-0600-ACEA-C3C49BA99A6C}"/>
              </a:ext>
            </a:extLst>
          </p:cNvPr>
          <p:cNvSpPr>
            <a:spLocks noGrp="1"/>
          </p:cNvSpPr>
          <p:nvPr>
            <p:ph type="title"/>
          </p:nvPr>
        </p:nvSpPr>
        <p:spPr>
          <a:xfrm>
            <a:off x="808638" y="386930"/>
            <a:ext cx="9236700" cy="1188950"/>
          </a:xfrm>
        </p:spPr>
        <p:txBody>
          <a:bodyPr anchor="b">
            <a:normAutofit/>
          </a:bodyPr>
          <a:lstStyle/>
          <a:p>
            <a:r>
              <a:rPr lang="en-GB" sz="5400"/>
              <a:t>Radicalising supporters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9305A6-799F-B5D6-5B64-29916E4B30A2}"/>
              </a:ext>
            </a:extLst>
          </p:cNvPr>
          <p:cNvSpPr>
            <a:spLocks noGrp="1"/>
          </p:cNvSpPr>
          <p:nvPr>
            <p:ph idx="1"/>
          </p:nvPr>
        </p:nvSpPr>
        <p:spPr>
          <a:xfrm>
            <a:off x="793660" y="2599509"/>
            <a:ext cx="10143668" cy="3435531"/>
          </a:xfrm>
        </p:spPr>
        <p:txBody>
          <a:bodyPr anchor="ctr">
            <a:normAutofit/>
          </a:bodyPr>
          <a:lstStyle/>
          <a:p>
            <a:pPr lvl="0"/>
            <a:r>
              <a:rPr lang="en-GB" dirty="0"/>
              <a:t>Non-Supporters: Pre-Radicalisation</a:t>
            </a:r>
          </a:p>
          <a:p>
            <a:pPr lvl="0"/>
            <a:r>
              <a:rPr lang="en-GB" dirty="0"/>
              <a:t>Soft-Supporters: Conversion and Identification with Islam</a:t>
            </a:r>
          </a:p>
          <a:p>
            <a:pPr lvl="1"/>
            <a:r>
              <a:rPr lang="en-GB" dirty="0"/>
              <a:t>Indoctrination and Group Bonding</a:t>
            </a:r>
          </a:p>
          <a:p>
            <a:pPr lvl="0"/>
            <a:r>
              <a:rPr lang="en-GB" dirty="0"/>
              <a:t>Hard-Supporters: Acts of Terrorism</a:t>
            </a:r>
          </a:p>
        </p:txBody>
      </p:sp>
    </p:spTree>
    <p:extLst>
      <p:ext uri="{BB962C8B-B14F-4D97-AF65-F5344CB8AC3E}">
        <p14:creationId xmlns:p14="http://schemas.microsoft.com/office/powerpoint/2010/main" val="35350855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A6741-935E-3C08-B0B2-80EFF2E63795}"/>
              </a:ext>
            </a:extLst>
          </p:cNvPr>
          <p:cNvSpPr>
            <a:spLocks noGrp="1"/>
          </p:cNvSpPr>
          <p:nvPr>
            <p:ph type="title"/>
          </p:nvPr>
        </p:nvSpPr>
        <p:spPr>
          <a:xfrm>
            <a:off x="1043631" y="809898"/>
            <a:ext cx="9942716" cy="1554480"/>
          </a:xfrm>
        </p:spPr>
        <p:txBody>
          <a:bodyPr anchor="ctr">
            <a:normAutofit/>
          </a:bodyPr>
          <a:lstStyle/>
          <a:p>
            <a:r>
              <a:rPr lang="en-GB" sz="4800"/>
              <a:t>Case Study</a:t>
            </a:r>
          </a:p>
        </p:txBody>
      </p:sp>
      <p:sp>
        <p:nvSpPr>
          <p:cNvPr id="3" name="Content Placeholder 2">
            <a:extLst>
              <a:ext uri="{FF2B5EF4-FFF2-40B4-BE49-F238E27FC236}">
                <a16:creationId xmlns:a16="http://schemas.microsoft.com/office/drawing/2014/main" id="{321F11C9-DFC5-4972-EA44-2C7294855BBA}"/>
              </a:ext>
            </a:extLst>
          </p:cNvPr>
          <p:cNvSpPr>
            <a:spLocks noGrp="1"/>
          </p:cNvSpPr>
          <p:nvPr>
            <p:ph idx="1"/>
          </p:nvPr>
        </p:nvSpPr>
        <p:spPr>
          <a:xfrm>
            <a:off x="1045028" y="3017522"/>
            <a:ext cx="9941319" cy="3124658"/>
          </a:xfrm>
        </p:spPr>
        <p:txBody>
          <a:bodyPr anchor="ctr">
            <a:normAutofit/>
          </a:bodyPr>
          <a:lstStyle/>
          <a:p>
            <a:r>
              <a:rPr lang="en-GB" sz="2400" dirty="0"/>
              <a:t>IRA campaign to agree that prisoners were ‘political’ and should be treated more compassionately than ‘ordinary’ prisoners</a:t>
            </a:r>
          </a:p>
          <a:p>
            <a:r>
              <a:rPr lang="en-GB" sz="2400" dirty="0"/>
              <a:t>Highlighting of Human Rights abuses committed by Government</a:t>
            </a:r>
          </a:p>
          <a:p>
            <a:r>
              <a:rPr lang="en-GB" sz="2400" dirty="0"/>
              <a:t>These sort of campaigns had the effect of making the terrorist group appear more widely supported than they really were and undermine the legitimacy of the Government.</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01288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7D5B7-8CE2-3A6E-264F-107BC6F4F6F5}"/>
              </a:ext>
            </a:extLst>
          </p:cNvPr>
          <p:cNvSpPr>
            <a:spLocks noGrp="1"/>
          </p:cNvSpPr>
          <p:nvPr>
            <p:ph type="title"/>
          </p:nvPr>
        </p:nvSpPr>
        <p:spPr>
          <a:xfrm>
            <a:off x="1043631" y="873940"/>
            <a:ext cx="5052369" cy="1035781"/>
          </a:xfrm>
        </p:spPr>
        <p:txBody>
          <a:bodyPr anchor="ctr">
            <a:normAutofit/>
          </a:bodyPr>
          <a:lstStyle/>
          <a:p>
            <a:r>
              <a:rPr lang="en-US" sz="3600"/>
              <a:t>IRA Quote </a:t>
            </a:r>
            <a:endParaRPr lang="en-GB" sz="3600"/>
          </a:p>
        </p:txBody>
      </p:sp>
      <p:sp>
        <p:nvSpPr>
          <p:cNvPr id="3" name="Content Placeholder 2">
            <a:extLst>
              <a:ext uri="{FF2B5EF4-FFF2-40B4-BE49-F238E27FC236}">
                <a16:creationId xmlns:a16="http://schemas.microsoft.com/office/drawing/2014/main" id="{98A07345-BA95-4BA0-BEE6-E642A21A0305}"/>
              </a:ext>
            </a:extLst>
          </p:cNvPr>
          <p:cNvSpPr>
            <a:spLocks noGrp="1"/>
          </p:cNvSpPr>
          <p:nvPr>
            <p:ph idx="1"/>
          </p:nvPr>
        </p:nvSpPr>
        <p:spPr>
          <a:xfrm>
            <a:off x="1045029" y="2524721"/>
            <a:ext cx="4991629" cy="3677123"/>
          </a:xfrm>
        </p:spPr>
        <p:txBody>
          <a:bodyPr anchor="ctr">
            <a:normAutofit/>
          </a:bodyPr>
          <a:lstStyle/>
          <a:p>
            <a:pPr marL="0" indent="0">
              <a:buNone/>
            </a:pPr>
            <a:r>
              <a:rPr lang="en-US" sz="1800"/>
              <a:t>“Resistance must be channeled into active and passive support with an ongoing process through our actions, our education programmes, our policies, of attempting to turn the passive supporter into a dump holder, a member of the movement, a paper seller, etc.. with the purpose of building supportive barriers between the enemy and ourselves, thus curbing the enemy’s attempted isolation policy. </a:t>
            </a:r>
          </a:p>
          <a:p>
            <a:pPr marL="0" indent="0">
              <a:buNone/>
            </a:pPr>
            <a:r>
              <a:rPr lang="en-US" sz="1800"/>
              <a:t>And, of course the more barriers there are, the harder it is for the enemy to get at us while at the same time we increase the potential for active support in its various forms”</a:t>
            </a:r>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BA740A81-47C3-5F8F-D6FA-D77AA6BCC635}"/>
              </a:ext>
            </a:extLst>
          </p:cNvPr>
          <p:cNvPicPr>
            <a:picLocks noChangeAspect="1"/>
          </p:cNvPicPr>
          <p:nvPr/>
        </p:nvPicPr>
        <p:blipFill rotWithShape="1">
          <a:blip r:embed="rId2"/>
          <a:srcRect t="2903" r="-1" b="2043"/>
          <a:stretch/>
        </p:blipFill>
        <p:spPr>
          <a:xfrm>
            <a:off x="7312033" y="901032"/>
            <a:ext cx="3460171" cy="5116220"/>
          </a:xfrm>
          <a:prstGeom prst="rect">
            <a:avLst/>
          </a:prstGeom>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44003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F2481-31EB-1F5F-A10B-1210E6E7D9B0}"/>
              </a:ext>
            </a:extLst>
          </p:cNvPr>
          <p:cNvSpPr>
            <a:spLocks noGrp="1"/>
          </p:cNvSpPr>
          <p:nvPr>
            <p:ph type="title"/>
          </p:nvPr>
        </p:nvSpPr>
        <p:spPr>
          <a:xfrm>
            <a:off x="793662" y="386930"/>
            <a:ext cx="10066122" cy="1298448"/>
          </a:xfrm>
        </p:spPr>
        <p:txBody>
          <a:bodyPr anchor="b">
            <a:normAutofit/>
          </a:bodyPr>
          <a:lstStyle/>
          <a:p>
            <a:r>
              <a:rPr lang="en-GB" sz="4800"/>
              <a:t>Ideology</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EE8093-FF21-BDEE-26D7-991FC528CD51}"/>
              </a:ext>
            </a:extLst>
          </p:cNvPr>
          <p:cNvSpPr>
            <a:spLocks noGrp="1"/>
          </p:cNvSpPr>
          <p:nvPr>
            <p:ph idx="1"/>
          </p:nvPr>
        </p:nvSpPr>
        <p:spPr>
          <a:xfrm>
            <a:off x="793661" y="2599509"/>
            <a:ext cx="4530898" cy="3639450"/>
          </a:xfrm>
        </p:spPr>
        <p:txBody>
          <a:bodyPr anchor="ctr">
            <a:normAutofit/>
          </a:bodyPr>
          <a:lstStyle/>
          <a:p>
            <a:r>
              <a:rPr lang="en-US" sz="2000"/>
              <a:t>Establishes who the enemy are and what the group is attempting to achieve</a:t>
            </a:r>
          </a:p>
          <a:p>
            <a:r>
              <a:rPr lang="en-US" sz="2000"/>
              <a:t>Nationalist</a:t>
            </a:r>
          </a:p>
          <a:p>
            <a:r>
              <a:rPr lang="en-US" sz="2000"/>
              <a:t>Religious</a:t>
            </a:r>
          </a:p>
          <a:p>
            <a:r>
              <a:rPr lang="en-US" sz="2000"/>
              <a:t>Ethnic identity</a:t>
            </a:r>
          </a:p>
          <a:p>
            <a:r>
              <a:rPr lang="en-US" sz="2000"/>
              <a:t>Political doctrines</a:t>
            </a:r>
          </a:p>
          <a:p>
            <a:r>
              <a:rPr lang="en-US" sz="2000"/>
              <a:t>The writings of terrorist groups often indicates the ideology the group follows. </a:t>
            </a:r>
          </a:p>
          <a:p>
            <a:endParaRPr lang="en-GB" sz="2000"/>
          </a:p>
        </p:txBody>
      </p:sp>
      <p:pic>
        <p:nvPicPr>
          <p:cNvPr id="4" name="Content Placeholder 4">
            <a:extLst>
              <a:ext uri="{FF2B5EF4-FFF2-40B4-BE49-F238E27FC236}">
                <a16:creationId xmlns:a16="http://schemas.microsoft.com/office/drawing/2014/main" id="{3D7BA9CF-A05E-3766-FB9D-C5BEE9A29679}"/>
              </a:ext>
            </a:extLst>
          </p:cNvPr>
          <p:cNvPicPr>
            <a:picLocks noChangeAspect="1"/>
          </p:cNvPicPr>
          <p:nvPr/>
        </p:nvPicPr>
        <p:blipFill rotWithShape="1">
          <a:blip r:embed="rId2"/>
          <a:srcRect r="3770" b="2"/>
          <a:stretch/>
        </p:blipFill>
        <p:spPr>
          <a:xfrm>
            <a:off x="5911532" y="2842834"/>
            <a:ext cx="5150277" cy="2997086"/>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21266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3E38F-2F74-89AE-68BA-5018A871258B}"/>
              </a:ext>
            </a:extLst>
          </p:cNvPr>
          <p:cNvSpPr>
            <a:spLocks noGrp="1"/>
          </p:cNvSpPr>
          <p:nvPr>
            <p:ph type="title"/>
          </p:nvPr>
        </p:nvSpPr>
        <p:spPr>
          <a:xfrm>
            <a:off x="1282963" y="1238080"/>
            <a:ext cx="9849751" cy="1349671"/>
          </a:xfrm>
        </p:spPr>
        <p:txBody>
          <a:bodyPr anchor="b">
            <a:normAutofit/>
          </a:bodyPr>
          <a:lstStyle/>
          <a:p>
            <a:r>
              <a:rPr lang="en-GB" sz="5400"/>
              <a:t>What is an Ideology</a:t>
            </a:r>
          </a:p>
        </p:txBody>
      </p:sp>
      <p:sp>
        <p:nvSpPr>
          <p:cNvPr id="3" name="Content Placeholder 2">
            <a:extLst>
              <a:ext uri="{FF2B5EF4-FFF2-40B4-BE49-F238E27FC236}">
                <a16:creationId xmlns:a16="http://schemas.microsoft.com/office/drawing/2014/main" id="{8C7FF183-6ABB-1B3A-9FA1-3BEC2FB9AA2A}"/>
              </a:ext>
            </a:extLst>
          </p:cNvPr>
          <p:cNvSpPr>
            <a:spLocks noGrp="1"/>
          </p:cNvSpPr>
          <p:nvPr>
            <p:ph idx="1"/>
          </p:nvPr>
        </p:nvSpPr>
        <p:spPr>
          <a:xfrm>
            <a:off x="1289304" y="2902913"/>
            <a:ext cx="9849751" cy="3032168"/>
          </a:xfrm>
        </p:spPr>
        <p:txBody>
          <a:bodyPr anchor="ctr">
            <a:normAutofit/>
          </a:bodyPr>
          <a:lstStyle/>
          <a:p>
            <a:r>
              <a:rPr lang="en-GB" sz="2000" dirty="0"/>
              <a:t>Establishes who the enemy is</a:t>
            </a:r>
          </a:p>
          <a:p>
            <a:r>
              <a:rPr lang="en-GB" sz="2000" dirty="0"/>
              <a:t>Outlines what the organisation is trying to achieve e.g. Religious, Political, Nationalist identities.  </a:t>
            </a:r>
          </a:p>
          <a:p>
            <a:r>
              <a:rPr lang="en-GB" sz="2000" dirty="0"/>
              <a:t>E.g. Ayman Al-Zawahiri wrote:</a:t>
            </a:r>
          </a:p>
          <a:p>
            <a:r>
              <a:rPr lang="en-GB" sz="2000" dirty="0"/>
              <a:t>“The first front is to inflict losses on the Western crusader, especially to its economic infrastructure with strikes that would make it bleed for years. The strikes in NY, Washington, Madrid and London are the best examples of that”</a:t>
            </a:r>
          </a:p>
          <a:p>
            <a:endParaRPr lang="en-GB" sz="2000" dirty="0"/>
          </a:p>
        </p:txBody>
      </p:sp>
    </p:spTree>
    <p:extLst>
      <p:ext uri="{BB962C8B-B14F-4D97-AF65-F5344CB8AC3E}">
        <p14:creationId xmlns:p14="http://schemas.microsoft.com/office/powerpoint/2010/main" val="28580289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3E38F-2F74-89AE-68BA-5018A871258B}"/>
              </a:ext>
            </a:extLst>
          </p:cNvPr>
          <p:cNvSpPr>
            <a:spLocks noGrp="1"/>
          </p:cNvSpPr>
          <p:nvPr>
            <p:ph type="title"/>
          </p:nvPr>
        </p:nvSpPr>
        <p:spPr>
          <a:xfrm>
            <a:off x="1282963" y="1238080"/>
            <a:ext cx="9849751" cy="1349671"/>
          </a:xfrm>
        </p:spPr>
        <p:txBody>
          <a:bodyPr anchor="b">
            <a:normAutofit/>
          </a:bodyPr>
          <a:lstStyle/>
          <a:p>
            <a:r>
              <a:rPr lang="en-GB" sz="5400"/>
              <a:t>What is an Ideology</a:t>
            </a:r>
          </a:p>
        </p:txBody>
      </p:sp>
      <p:sp>
        <p:nvSpPr>
          <p:cNvPr id="3" name="Content Placeholder 2">
            <a:extLst>
              <a:ext uri="{FF2B5EF4-FFF2-40B4-BE49-F238E27FC236}">
                <a16:creationId xmlns:a16="http://schemas.microsoft.com/office/drawing/2014/main" id="{8C7FF183-6ABB-1B3A-9FA1-3BEC2FB9AA2A}"/>
              </a:ext>
            </a:extLst>
          </p:cNvPr>
          <p:cNvSpPr>
            <a:spLocks noGrp="1"/>
          </p:cNvSpPr>
          <p:nvPr>
            <p:ph idx="1"/>
          </p:nvPr>
        </p:nvSpPr>
        <p:spPr>
          <a:xfrm>
            <a:off x="1289304" y="2902913"/>
            <a:ext cx="9849751" cy="3032168"/>
          </a:xfrm>
        </p:spPr>
        <p:txBody>
          <a:bodyPr anchor="ctr">
            <a:normAutofit/>
          </a:bodyPr>
          <a:lstStyle/>
          <a:p>
            <a:r>
              <a:rPr lang="en-GB" sz="2000" dirty="0"/>
              <a:t>E.g. Ayman Al-Zawahiri also wrote:</a:t>
            </a:r>
          </a:p>
          <a:p>
            <a:r>
              <a:rPr lang="en-GB" sz="2000" dirty="0"/>
              <a:t>“On the second front we have to get crusaders out of the lands of Islam especially from Iraq, Afghanistan and Palestine.”</a:t>
            </a:r>
          </a:p>
        </p:txBody>
      </p:sp>
    </p:spTree>
    <p:extLst>
      <p:ext uri="{BB962C8B-B14F-4D97-AF65-F5344CB8AC3E}">
        <p14:creationId xmlns:p14="http://schemas.microsoft.com/office/powerpoint/2010/main" val="12940182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3E38F-2F74-89AE-68BA-5018A871258B}"/>
              </a:ext>
            </a:extLst>
          </p:cNvPr>
          <p:cNvSpPr>
            <a:spLocks noGrp="1"/>
          </p:cNvSpPr>
          <p:nvPr>
            <p:ph type="title"/>
          </p:nvPr>
        </p:nvSpPr>
        <p:spPr>
          <a:xfrm>
            <a:off x="1282963" y="1238080"/>
            <a:ext cx="9849751" cy="1349671"/>
          </a:xfrm>
        </p:spPr>
        <p:txBody>
          <a:bodyPr anchor="b">
            <a:normAutofit/>
          </a:bodyPr>
          <a:lstStyle/>
          <a:p>
            <a:r>
              <a:rPr lang="en-GB" sz="5400"/>
              <a:t>What is an Ideology</a:t>
            </a:r>
          </a:p>
        </p:txBody>
      </p:sp>
      <p:sp>
        <p:nvSpPr>
          <p:cNvPr id="3" name="Content Placeholder 2">
            <a:extLst>
              <a:ext uri="{FF2B5EF4-FFF2-40B4-BE49-F238E27FC236}">
                <a16:creationId xmlns:a16="http://schemas.microsoft.com/office/drawing/2014/main" id="{8C7FF183-6ABB-1B3A-9FA1-3BEC2FB9AA2A}"/>
              </a:ext>
            </a:extLst>
          </p:cNvPr>
          <p:cNvSpPr>
            <a:spLocks noGrp="1"/>
          </p:cNvSpPr>
          <p:nvPr>
            <p:ph idx="1"/>
          </p:nvPr>
        </p:nvSpPr>
        <p:spPr>
          <a:xfrm>
            <a:off x="1289304" y="2902913"/>
            <a:ext cx="9849751" cy="3032168"/>
          </a:xfrm>
        </p:spPr>
        <p:txBody>
          <a:bodyPr anchor="ctr">
            <a:normAutofit/>
          </a:bodyPr>
          <a:lstStyle/>
          <a:p>
            <a:r>
              <a:rPr lang="en-GB" sz="2000" dirty="0"/>
              <a:t>E.g. Ayman Al-Zawahiri also wrote:</a:t>
            </a:r>
          </a:p>
          <a:p>
            <a:r>
              <a:rPr lang="en-GB" sz="2000" dirty="0"/>
              <a:t>“The third front is working at changing the corrupt regimes [in our countries] which have sold their honour to the Crusading West and befriended Israel.”</a:t>
            </a:r>
          </a:p>
        </p:txBody>
      </p:sp>
    </p:spTree>
    <p:extLst>
      <p:ext uri="{BB962C8B-B14F-4D97-AF65-F5344CB8AC3E}">
        <p14:creationId xmlns:p14="http://schemas.microsoft.com/office/powerpoint/2010/main" val="22482689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3E38F-2F74-89AE-68BA-5018A871258B}"/>
              </a:ext>
            </a:extLst>
          </p:cNvPr>
          <p:cNvSpPr>
            <a:spLocks noGrp="1"/>
          </p:cNvSpPr>
          <p:nvPr>
            <p:ph type="title"/>
          </p:nvPr>
        </p:nvSpPr>
        <p:spPr>
          <a:xfrm>
            <a:off x="1282963" y="1238080"/>
            <a:ext cx="9849751" cy="1349671"/>
          </a:xfrm>
        </p:spPr>
        <p:txBody>
          <a:bodyPr anchor="b">
            <a:normAutofit/>
          </a:bodyPr>
          <a:lstStyle/>
          <a:p>
            <a:r>
              <a:rPr lang="en-GB" sz="5400"/>
              <a:t>What is an Ideology</a:t>
            </a:r>
          </a:p>
        </p:txBody>
      </p:sp>
      <p:sp>
        <p:nvSpPr>
          <p:cNvPr id="3" name="Content Placeholder 2">
            <a:extLst>
              <a:ext uri="{FF2B5EF4-FFF2-40B4-BE49-F238E27FC236}">
                <a16:creationId xmlns:a16="http://schemas.microsoft.com/office/drawing/2014/main" id="{8C7FF183-6ABB-1B3A-9FA1-3BEC2FB9AA2A}"/>
              </a:ext>
            </a:extLst>
          </p:cNvPr>
          <p:cNvSpPr>
            <a:spLocks noGrp="1"/>
          </p:cNvSpPr>
          <p:nvPr>
            <p:ph idx="1"/>
          </p:nvPr>
        </p:nvSpPr>
        <p:spPr>
          <a:xfrm>
            <a:off x="1289304" y="2902913"/>
            <a:ext cx="9849751" cy="3032168"/>
          </a:xfrm>
        </p:spPr>
        <p:txBody>
          <a:bodyPr anchor="ctr">
            <a:normAutofit/>
          </a:bodyPr>
          <a:lstStyle/>
          <a:p>
            <a:r>
              <a:rPr lang="en-GB" sz="2000" dirty="0"/>
              <a:t>E.g. Ayman Al-Zawahiri also wrote:</a:t>
            </a:r>
          </a:p>
          <a:p>
            <a:r>
              <a:rPr lang="en-GB" sz="2000" dirty="0"/>
              <a:t>“The fourth front is popularising the Dawah [Inviting non-Muslims to accept the truth of Islam] work.”</a:t>
            </a:r>
          </a:p>
        </p:txBody>
      </p:sp>
    </p:spTree>
    <p:extLst>
      <p:ext uri="{BB962C8B-B14F-4D97-AF65-F5344CB8AC3E}">
        <p14:creationId xmlns:p14="http://schemas.microsoft.com/office/powerpoint/2010/main" val="23185019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F77BA-7101-0180-37C8-6FA853C60F8C}"/>
              </a:ext>
            </a:extLst>
          </p:cNvPr>
          <p:cNvSpPr>
            <a:spLocks noGrp="1"/>
          </p:cNvSpPr>
          <p:nvPr>
            <p:ph type="title"/>
          </p:nvPr>
        </p:nvSpPr>
        <p:spPr>
          <a:xfrm>
            <a:off x="645065" y="1463040"/>
            <a:ext cx="3796306" cy="2690949"/>
          </a:xfrm>
        </p:spPr>
        <p:txBody>
          <a:bodyPr anchor="t">
            <a:normAutofit/>
          </a:bodyPr>
          <a:lstStyle/>
          <a:p>
            <a:r>
              <a:rPr lang="en-GB" sz="4800"/>
              <a:t>Tactics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714EB1-380F-2B5A-9792-B17A8D5AAF8E}"/>
              </a:ext>
            </a:extLst>
          </p:cNvPr>
          <p:cNvSpPr>
            <a:spLocks noGrp="1"/>
          </p:cNvSpPr>
          <p:nvPr>
            <p:ph idx="1"/>
          </p:nvPr>
        </p:nvSpPr>
        <p:spPr>
          <a:xfrm>
            <a:off x="5656218" y="1463039"/>
            <a:ext cx="5542387" cy="4300447"/>
          </a:xfrm>
        </p:spPr>
        <p:txBody>
          <a:bodyPr anchor="t">
            <a:normAutofit/>
          </a:bodyPr>
          <a:lstStyle/>
          <a:p>
            <a:r>
              <a:rPr lang="en-GB" sz="2200"/>
              <a:t>Having outlined the groups Ideology (the what)Al-Zawahiri goes on to explain tactics (the how) that affiliates should adhere to:	</a:t>
            </a:r>
          </a:p>
          <a:p>
            <a:pPr lvl="1"/>
            <a:r>
              <a:rPr lang="en-GB" sz="2200"/>
              <a:t>Inflict maximum casualties against the enemy because this is the language understood by the West</a:t>
            </a:r>
          </a:p>
          <a:p>
            <a:pPr lvl="1"/>
            <a:r>
              <a:rPr lang="en-GB" sz="2200"/>
              <a:t>Concentrate on Martyrdom operations (most effective and least costly)</a:t>
            </a:r>
          </a:p>
          <a:p>
            <a:pPr lvl="1"/>
            <a:r>
              <a:rPr lang="en-GB" sz="2200"/>
              <a:t>Targets chosen to damage the structure of the enemy.</a:t>
            </a:r>
          </a:p>
        </p:txBody>
      </p:sp>
    </p:spTree>
    <p:extLst>
      <p:ext uri="{BB962C8B-B14F-4D97-AF65-F5344CB8AC3E}">
        <p14:creationId xmlns:p14="http://schemas.microsoft.com/office/powerpoint/2010/main" val="23310216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7A1686-A671-4FF4-0B52-7936687DBCEC}"/>
              </a:ext>
            </a:extLst>
          </p:cNvPr>
          <p:cNvSpPr>
            <a:spLocks noGrp="1"/>
          </p:cNvSpPr>
          <p:nvPr>
            <p:ph type="title"/>
          </p:nvPr>
        </p:nvSpPr>
        <p:spPr>
          <a:xfrm>
            <a:off x="793662" y="386930"/>
            <a:ext cx="10066122" cy="1298448"/>
          </a:xfrm>
        </p:spPr>
        <p:txBody>
          <a:bodyPr anchor="b">
            <a:normAutofit/>
          </a:bodyPr>
          <a:lstStyle/>
          <a:p>
            <a:r>
              <a:rPr lang="en-US" sz="4800" kern="1200">
                <a:latin typeface="+mj-lt"/>
                <a:ea typeface="+mj-ea"/>
                <a:cs typeface="+mj-cs"/>
              </a:rPr>
              <a:t>Tactical Instruction</a:t>
            </a:r>
            <a:endParaRPr lang="en-GB"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B7E333-7A05-38F3-3843-141B2A3B4979}"/>
              </a:ext>
            </a:extLst>
          </p:cNvPr>
          <p:cNvSpPr>
            <a:spLocks noGrp="1"/>
          </p:cNvSpPr>
          <p:nvPr>
            <p:ph idx="1"/>
          </p:nvPr>
        </p:nvSpPr>
        <p:spPr>
          <a:xfrm>
            <a:off x="793661" y="2599509"/>
            <a:ext cx="4530898" cy="3639450"/>
          </a:xfrm>
        </p:spPr>
        <p:txBody>
          <a:bodyPr anchor="ctr">
            <a:normAutofit/>
          </a:bodyPr>
          <a:lstStyle/>
          <a:p>
            <a:endParaRPr lang="en-US" sz="2000"/>
          </a:p>
          <a:p>
            <a:r>
              <a:rPr lang="en-US" sz="2000"/>
              <a:t>Continuing Al-Zawahiri provides detailed instruction on how to plan prepare and execute attacks giving specific information on how to construct IED’s, to use weapons and to carry out reconnaissance on targets. </a:t>
            </a:r>
          </a:p>
          <a:p>
            <a:endParaRPr lang="en-GB" sz="2000"/>
          </a:p>
        </p:txBody>
      </p:sp>
      <p:pic>
        <p:nvPicPr>
          <p:cNvPr id="4" name="Content Placeholder 4" descr="A group of people in a room&#10;&#10;Description automatically generated">
            <a:extLst>
              <a:ext uri="{FF2B5EF4-FFF2-40B4-BE49-F238E27FC236}">
                <a16:creationId xmlns:a16="http://schemas.microsoft.com/office/drawing/2014/main" id="{B288DCD2-CD26-B73B-A82B-4A8AB4D8C2E5}"/>
              </a:ext>
            </a:extLst>
          </p:cNvPr>
          <p:cNvPicPr>
            <a:picLocks noChangeAspect="1"/>
          </p:cNvPicPr>
          <p:nvPr/>
        </p:nvPicPr>
        <p:blipFill rotWithShape="1">
          <a:blip r:embed="rId2"/>
          <a:srcRect t="14854" r="1" b="140"/>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645150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694CC-1D3D-5BB5-7FAD-37A32C0F8653}"/>
              </a:ext>
            </a:extLst>
          </p:cNvPr>
          <p:cNvSpPr>
            <a:spLocks noGrp="1"/>
          </p:cNvSpPr>
          <p:nvPr>
            <p:ph type="title"/>
          </p:nvPr>
        </p:nvSpPr>
        <p:spPr>
          <a:xfrm>
            <a:off x="808638" y="386930"/>
            <a:ext cx="9236700" cy="1188950"/>
          </a:xfrm>
        </p:spPr>
        <p:txBody>
          <a:bodyPr anchor="b">
            <a:normAutofit/>
          </a:bodyPr>
          <a:lstStyle/>
          <a:p>
            <a:r>
              <a:rPr lang="en-GB" sz="5400" dirty="0"/>
              <a:t>Is this New?</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6B549C-CCBA-D660-8BFC-248E1C9EB44D}"/>
              </a:ext>
            </a:extLst>
          </p:cNvPr>
          <p:cNvSpPr>
            <a:spLocks noGrp="1"/>
          </p:cNvSpPr>
          <p:nvPr>
            <p:ph idx="1"/>
          </p:nvPr>
        </p:nvSpPr>
        <p:spPr>
          <a:xfrm>
            <a:off x="793660" y="2599509"/>
            <a:ext cx="10143668" cy="3435531"/>
          </a:xfrm>
        </p:spPr>
        <p:txBody>
          <a:bodyPr anchor="ctr">
            <a:normAutofit/>
          </a:bodyPr>
          <a:lstStyle/>
          <a:p>
            <a:r>
              <a:rPr lang="en-GB" sz="2400"/>
              <a:t>During the 1970’s a Left-Wing terrorist group released the following explanation on its activities:</a:t>
            </a:r>
          </a:p>
          <a:p>
            <a:pPr lvl="1"/>
            <a:r>
              <a:rPr lang="en-GB" dirty="0"/>
              <a:t>The first decision is political (strategic) determining appropriate and possible targets,</a:t>
            </a:r>
          </a:p>
          <a:p>
            <a:pPr lvl="1"/>
            <a:r>
              <a:rPr lang="en-GB" dirty="0"/>
              <a:t>Once the target is decided upon, they must be reconnoitred and information gathered on how to approach the target, place the bomb, how security measures are implemented,  </a:t>
            </a:r>
          </a:p>
          <a:p>
            <a:pPr lvl="1"/>
            <a:r>
              <a:rPr lang="en-GB" dirty="0"/>
              <a:t>Practice sessions</a:t>
            </a:r>
          </a:p>
          <a:p>
            <a:endParaRPr lang="en-GB" sz="2400"/>
          </a:p>
          <a:p>
            <a:endParaRPr lang="en-GB" sz="2400"/>
          </a:p>
        </p:txBody>
      </p:sp>
    </p:spTree>
    <p:extLst>
      <p:ext uri="{BB962C8B-B14F-4D97-AF65-F5344CB8AC3E}">
        <p14:creationId xmlns:p14="http://schemas.microsoft.com/office/powerpoint/2010/main" val="6038243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89CA2-E333-F2DB-2539-F53F18C2D499}"/>
              </a:ext>
            </a:extLst>
          </p:cNvPr>
          <p:cNvSpPr>
            <a:spLocks noGrp="1"/>
          </p:cNvSpPr>
          <p:nvPr>
            <p:ph type="title"/>
          </p:nvPr>
        </p:nvSpPr>
        <p:spPr>
          <a:xfrm>
            <a:off x="589560" y="856180"/>
            <a:ext cx="4560584" cy="1128068"/>
          </a:xfrm>
        </p:spPr>
        <p:txBody>
          <a:bodyPr anchor="ctr">
            <a:normAutofit/>
          </a:bodyPr>
          <a:lstStyle/>
          <a:p>
            <a:r>
              <a:rPr lang="en-US" sz="3400" kern="1200">
                <a:latin typeface="+mj-lt"/>
                <a:ea typeface="+mj-ea"/>
                <a:cs typeface="+mj-cs"/>
              </a:rPr>
              <a:t>Limitations of Terrorist Groups Attacks - Factors</a:t>
            </a:r>
            <a:endParaRPr lang="en-GB" sz="34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13F46D-168C-3900-36F0-1C3A7653BDDF}"/>
              </a:ext>
            </a:extLst>
          </p:cNvPr>
          <p:cNvSpPr>
            <a:spLocks noGrp="1"/>
          </p:cNvSpPr>
          <p:nvPr>
            <p:ph idx="1"/>
          </p:nvPr>
        </p:nvSpPr>
        <p:spPr>
          <a:xfrm>
            <a:off x="590719" y="2330505"/>
            <a:ext cx="4559425" cy="3979585"/>
          </a:xfrm>
        </p:spPr>
        <p:txBody>
          <a:bodyPr anchor="ctr">
            <a:normAutofit/>
          </a:bodyPr>
          <a:lstStyle/>
          <a:p>
            <a:r>
              <a:rPr lang="en-US" sz="2000"/>
              <a:t>Quality of Leaders</a:t>
            </a:r>
          </a:p>
          <a:p>
            <a:r>
              <a:rPr lang="en-US" sz="2000"/>
              <a:t>Quantity of Members</a:t>
            </a:r>
          </a:p>
          <a:p>
            <a:r>
              <a:rPr lang="en-US" sz="2000"/>
              <a:t>Quality of Members</a:t>
            </a:r>
          </a:p>
          <a:p>
            <a:r>
              <a:rPr lang="en-US" sz="2000"/>
              <a:t>Weapons Availability</a:t>
            </a:r>
          </a:p>
          <a:p>
            <a:r>
              <a:rPr lang="en-US" sz="2000"/>
              <a:t>Financial Capability</a:t>
            </a:r>
          </a:p>
          <a:p>
            <a:endParaRPr lang="en-US"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D4EECB70-36DF-AD2B-A11A-B631BB7B04CD}"/>
              </a:ext>
            </a:extLst>
          </p:cNvPr>
          <p:cNvPicPr>
            <a:picLocks noChangeAspect="1"/>
          </p:cNvPicPr>
          <p:nvPr/>
        </p:nvPicPr>
        <p:blipFill rotWithShape="1">
          <a:blip r:embed="rId2"/>
          <a:srcRect l="22579" r="19459" b="-1"/>
          <a:stretch/>
        </p:blipFill>
        <p:spPr>
          <a:xfrm>
            <a:off x="5977788" y="799352"/>
            <a:ext cx="5425410" cy="5259296"/>
          </a:xfrm>
          <a:prstGeom prst="rect">
            <a:avLst/>
          </a:prstGeom>
        </p:spPr>
      </p:pic>
    </p:spTree>
    <p:extLst>
      <p:ext uri="{BB962C8B-B14F-4D97-AF65-F5344CB8AC3E}">
        <p14:creationId xmlns:p14="http://schemas.microsoft.com/office/powerpoint/2010/main" val="185255037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B78C0-D190-242E-E86F-E291C2EB9BD8}"/>
              </a:ext>
            </a:extLst>
          </p:cNvPr>
          <p:cNvSpPr>
            <a:spLocks noGrp="1"/>
          </p:cNvSpPr>
          <p:nvPr>
            <p:ph type="title"/>
          </p:nvPr>
        </p:nvSpPr>
        <p:spPr>
          <a:xfrm>
            <a:off x="589560" y="856180"/>
            <a:ext cx="4560584" cy="1128068"/>
          </a:xfrm>
        </p:spPr>
        <p:txBody>
          <a:bodyPr anchor="ctr">
            <a:normAutofit/>
          </a:bodyPr>
          <a:lstStyle/>
          <a:p>
            <a:r>
              <a:rPr lang="en-US" sz="3700" kern="1200">
                <a:latin typeface="+mj-lt"/>
                <a:ea typeface="+mj-ea"/>
                <a:cs typeface="+mj-cs"/>
              </a:rPr>
              <a:t>Psychological Limitations</a:t>
            </a:r>
            <a:endParaRPr lang="en-GB" sz="37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496191-5BCF-E2E8-7A37-F1F01951957C}"/>
              </a:ext>
            </a:extLst>
          </p:cNvPr>
          <p:cNvSpPr>
            <a:spLocks noGrp="1"/>
          </p:cNvSpPr>
          <p:nvPr>
            <p:ph idx="1"/>
          </p:nvPr>
        </p:nvSpPr>
        <p:spPr>
          <a:xfrm>
            <a:off x="590719" y="2330505"/>
            <a:ext cx="4559425" cy="3979585"/>
          </a:xfrm>
        </p:spPr>
        <p:txBody>
          <a:bodyPr anchor="ctr">
            <a:normAutofit/>
          </a:bodyPr>
          <a:lstStyle/>
          <a:p>
            <a:r>
              <a:rPr lang="en-US" sz="2000"/>
              <a:t>Terrorist groups are aware of boundaries set by their supporters and sympathisers, Eamon Collins an intelligence officer with the Provisional IRA acknowledged this…</a:t>
            </a:r>
          </a:p>
          <a:p>
            <a:endParaRPr lang="en-US" sz="2000"/>
          </a:p>
          <a:p>
            <a:pPr lvl="1"/>
            <a:r>
              <a:rPr lang="en-GB" sz="2000"/>
              <a:t>‘The IRA, regardless of their public utterances dismissing the condemnations from the Church and Community leaders tried to act in a way that would avoid censure from the nationalist community’</a:t>
            </a:r>
          </a:p>
          <a:p>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extLst>
              <a:ext uri="{FF2B5EF4-FFF2-40B4-BE49-F238E27FC236}">
                <a16:creationId xmlns:a16="http://schemas.microsoft.com/office/drawing/2014/main" id="{0E35ECA2-90CF-9DDE-2175-4F1278169B1C}"/>
              </a:ext>
            </a:extLst>
          </p:cNvPr>
          <p:cNvPicPr>
            <a:picLocks noChangeAspect="1"/>
          </p:cNvPicPr>
          <p:nvPr/>
        </p:nvPicPr>
        <p:blipFill rotWithShape="1">
          <a:blip r:embed="rId2"/>
          <a:srcRect l="19048" r="26022" b="2"/>
          <a:stretch/>
        </p:blipFill>
        <p:spPr>
          <a:xfrm>
            <a:off x="5977788" y="799352"/>
            <a:ext cx="5425410" cy="5259296"/>
          </a:xfrm>
          <a:prstGeom prst="rect">
            <a:avLst/>
          </a:prstGeom>
        </p:spPr>
      </p:pic>
    </p:spTree>
    <p:extLst>
      <p:ext uri="{BB962C8B-B14F-4D97-AF65-F5344CB8AC3E}">
        <p14:creationId xmlns:p14="http://schemas.microsoft.com/office/powerpoint/2010/main" val="20339097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03D0B-DEE1-6E59-E8D2-E402B86ADAA2}"/>
              </a:ext>
            </a:extLst>
          </p:cNvPr>
          <p:cNvSpPr>
            <a:spLocks noGrp="1"/>
          </p:cNvSpPr>
          <p:nvPr>
            <p:ph type="title"/>
          </p:nvPr>
        </p:nvSpPr>
        <p:spPr>
          <a:xfrm>
            <a:off x="808638" y="386930"/>
            <a:ext cx="9236700" cy="1188950"/>
          </a:xfrm>
        </p:spPr>
        <p:txBody>
          <a:bodyPr anchor="b">
            <a:normAutofit/>
          </a:bodyPr>
          <a:lstStyle/>
          <a:p>
            <a:r>
              <a:rPr lang="en-GB" sz="5400"/>
              <a:t>Psychological Limitations – AQ?</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3FBF21-9728-815F-C8B1-B8644B56B0CC}"/>
              </a:ext>
            </a:extLst>
          </p:cNvPr>
          <p:cNvSpPr>
            <a:spLocks noGrp="1"/>
          </p:cNvSpPr>
          <p:nvPr>
            <p:ph idx="1"/>
          </p:nvPr>
        </p:nvSpPr>
        <p:spPr>
          <a:xfrm>
            <a:off x="793660" y="2599509"/>
            <a:ext cx="10143668" cy="3435531"/>
          </a:xfrm>
        </p:spPr>
        <p:txBody>
          <a:bodyPr anchor="ctr">
            <a:normAutofit/>
          </a:bodyPr>
          <a:lstStyle/>
          <a:p>
            <a:endParaRPr lang="en-GB" sz="2200" dirty="0"/>
          </a:p>
          <a:p>
            <a:endParaRPr lang="en-GB" sz="2200" dirty="0"/>
          </a:p>
          <a:p>
            <a:r>
              <a:rPr lang="en-GB" sz="2200" dirty="0"/>
              <a:t>Though AQ sought to cause ‘maximum casualties’ Al-Zawahiri still recognised the potential effects of what he saw as excessive violence used by another terrorist commander  </a:t>
            </a:r>
          </a:p>
          <a:p>
            <a:pPr lvl="1"/>
            <a:r>
              <a:rPr lang="en-GB" sz="1800" dirty="0"/>
              <a:t>“I say to you that we are in a battle, and that more than half of this battle is taking place in the battlefield of the media. And that we are in a battle in a race for the hearts and minds of our Umma….[we must not expose] ourselves to the questions and answering to doubts [among our Umma]. We do not need this”.  </a:t>
            </a:r>
          </a:p>
          <a:p>
            <a:endParaRPr lang="en-GB" sz="2200" dirty="0"/>
          </a:p>
        </p:txBody>
      </p:sp>
    </p:spTree>
    <p:extLst>
      <p:ext uri="{BB962C8B-B14F-4D97-AF65-F5344CB8AC3E}">
        <p14:creationId xmlns:p14="http://schemas.microsoft.com/office/powerpoint/2010/main" val="23932035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FC1E997B-993A-6314-F5E5-33B63E357271}"/>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5B2BE2-C14A-F986-B243-A49C6D80ABE0}"/>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64113425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048407C-56B6-4CE8-0C4B-072978500EEB}"/>
              </a:ext>
            </a:extLst>
          </p:cNvPr>
          <p:cNvSpPr>
            <a:spLocks noGrp="1"/>
          </p:cNvSpPr>
          <p:nvPr>
            <p:ph type="title"/>
          </p:nvPr>
        </p:nvSpPr>
        <p:spPr>
          <a:xfrm>
            <a:off x="1143000" y="990599"/>
            <a:ext cx="9906000" cy="685800"/>
          </a:xfrm>
        </p:spPr>
        <p:txBody>
          <a:bodyPr anchor="t">
            <a:normAutofit/>
          </a:bodyPr>
          <a:lstStyle/>
          <a:p>
            <a:r>
              <a:rPr lang="en-GB" sz="4000"/>
              <a:t>Week 2 Complete!</a:t>
            </a:r>
          </a:p>
        </p:txBody>
      </p:sp>
      <p:graphicFrame>
        <p:nvGraphicFramePr>
          <p:cNvPr id="5" name="Content Placeholder 2">
            <a:extLst>
              <a:ext uri="{FF2B5EF4-FFF2-40B4-BE49-F238E27FC236}">
                <a16:creationId xmlns:a16="http://schemas.microsoft.com/office/drawing/2014/main" id="{913CD929-FE33-43AD-9BA4-59EFA6CF88C0}"/>
              </a:ext>
            </a:extLst>
          </p:cNvPr>
          <p:cNvGraphicFramePr>
            <a:graphicFrameLocks noGrp="1"/>
          </p:cNvGraphicFramePr>
          <p:nvPr>
            <p:ph idx="1"/>
            <p:extLst>
              <p:ext uri="{D42A27DB-BD31-4B8C-83A1-F6EECF244321}">
                <p14:modId xmlns:p14="http://schemas.microsoft.com/office/powerpoint/2010/main" val="343798079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7166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2596</Words>
  <Application>Microsoft Office PowerPoint</Application>
  <PresentationFormat>Widescreen</PresentationFormat>
  <Paragraphs>247</Paragraphs>
  <Slides>62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62</vt:i4>
      </vt:variant>
    </vt:vector>
  </HeadingPairs>
  <TitlesOfParts>
    <vt:vector size="66" baseType="lpstr">
      <vt:lpstr>Arial</vt:lpstr>
      <vt:lpstr>Calibri</vt:lpstr>
      <vt:lpstr>Calibri Light</vt:lpstr>
      <vt:lpstr>Office Theme</vt:lpstr>
      <vt:lpstr>Terrorism and Cybercrime</vt:lpstr>
      <vt:lpstr>What can we learn from history?</vt:lpstr>
      <vt:lpstr>Session Schedule</vt:lpstr>
      <vt:lpstr>Sicarii Summary</vt:lpstr>
      <vt:lpstr>Government Responses</vt:lpstr>
      <vt:lpstr>Narodnaya Volya Summary</vt:lpstr>
      <vt:lpstr>Narodnaya Volya - Tactics</vt:lpstr>
      <vt:lpstr>Government Responses</vt:lpstr>
      <vt:lpstr>Comparisons with ‘New Terrorist Groups’</vt:lpstr>
      <vt:lpstr>Comparison – State Response</vt:lpstr>
      <vt:lpstr>Northern Ireland</vt:lpstr>
      <vt:lpstr>Police Brutality in Northern Ireland</vt:lpstr>
      <vt:lpstr>Police Brutality in Northern Ireland</vt:lpstr>
      <vt:lpstr>Civil Rights March</vt:lpstr>
      <vt:lpstr>The Birmingham Pub Bombings</vt:lpstr>
      <vt:lpstr>The Birmingham Pub Bombings</vt:lpstr>
      <vt:lpstr>The Birmingham Pub Bombings</vt:lpstr>
      <vt:lpstr>The Birmingham Pub Bombings</vt:lpstr>
      <vt:lpstr>The Birmingham Pub Bombings</vt:lpstr>
      <vt:lpstr>Miscarriages of Justice</vt:lpstr>
      <vt:lpstr>Comparison</vt:lpstr>
      <vt:lpstr>PIRA - Collaboration</vt:lpstr>
      <vt:lpstr>Strategy</vt:lpstr>
      <vt:lpstr>Terrorism</vt:lpstr>
      <vt:lpstr>Planning terrorist attacks</vt:lpstr>
      <vt:lpstr>Planning Terrorism Attacks</vt:lpstr>
      <vt:lpstr>Planning</vt:lpstr>
      <vt:lpstr>Personnel </vt:lpstr>
      <vt:lpstr>The Devices</vt:lpstr>
      <vt:lpstr>The Devices</vt:lpstr>
      <vt:lpstr>Travel</vt:lpstr>
      <vt:lpstr>Travel</vt:lpstr>
      <vt:lpstr>Attack</vt:lpstr>
      <vt:lpstr>The aftermath</vt:lpstr>
      <vt:lpstr>Personnel</vt:lpstr>
      <vt:lpstr>Strategy: Produce perception of Success of campaign </vt:lpstr>
      <vt:lpstr>Strategy: Produce perception of Success of campaign </vt:lpstr>
      <vt:lpstr>Strategy: Produce perception of Success of campaign </vt:lpstr>
      <vt:lpstr>Strategy: Produce perception of Success of campaign </vt:lpstr>
      <vt:lpstr>Terrorism V Military Conflict</vt:lpstr>
      <vt:lpstr>Case Study</vt:lpstr>
      <vt:lpstr>Hearts and Minds</vt:lpstr>
      <vt:lpstr>Soft Support</vt:lpstr>
      <vt:lpstr>Soft Support</vt:lpstr>
      <vt:lpstr>Hard Support</vt:lpstr>
      <vt:lpstr>Hard Support</vt:lpstr>
      <vt:lpstr>Radicalising supporters</vt:lpstr>
      <vt:lpstr>Case Study</vt:lpstr>
      <vt:lpstr>IRA Quote </vt:lpstr>
      <vt:lpstr>Ideology</vt:lpstr>
      <vt:lpstr>What is an Ideology</vt:lpstr>
      <vt:lpstr>What is an Ideology</vt:lpstr>
      <vt:lpstr>What is an Ideology</vt:lpstr>
      <vt:lpstr>What is an Ideology</vt:lpstr>
      <vt:lpstr>Tactics</vt:lpstr>
      <vt:lpstr>Tactical Instruction</vt:lpstr>
      <vt:lpstr>Is this New?</vt:lpstr>
      <vt:lpstr>Limitations of Terrorist Groups Attacks - Factors</vt:lpstr>
      <vt:lpstr>Psychological Limitations</vt:lpstr>
      <vt:lpstr>Psychological Limitations – AQ?</vt:lpstr>
      <vt:lpstr>Any Questions?</vt:lpstr>
      <vt:lpstr>Week 2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Luke Roach</cp:lastModifiedBy>
  <cp:revision>1</cp:revision>
  <dcterms:created xsi:type="dcterms:W3CDTF">2022-10-11T13:08:05Z</dcterms:created>
  <dcterms:modified xsi:type="dcterms:W3CDTF">2022-10-12T15:43:40Z</dcterms:modified>
</cp:coreProperties>
</file>