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6"/>
  </p:notesMasterIdLst>
  <p:handoutMasterIdLst>
    <p:handoutMasterId r:id="rId47"/>
  </p:handoutMasterIdLst>
  <p:sldIdLst>
    <p:sldId id="256" r:id="rId5"/>
    <p:sldId id="277" r:id="rId6"/>
    <p:sldId id="263" r:id="rId7"/>
    <p:sldId id="278" r:id="rId8"/>
    <p:sldId id="284" r:id="rId9"/>
    <p:sldId id="280" r:id="rId10"/>
    <p:sldId id="282" r:id="rId11"/>
    <p:sldId id="279" r:id="rId12"/>
    <p:sldId id="303" r:id="rId13"/>
    <p:sldId id="257" r:id="rId14"/>
    <p:sldId id="258" r:id="rId15"/>
    <p:sldId id="260" r:id="rId16"/>
    <p:sldId id="259" r:id="rId17"/>
    <p:sldId id="285" r:id="rId18"/>
    <p:sldId id="286" r:id="rId19"/>
    <p:sldId id="287" r:id="rId20"/>
    <p:sldId id="288" r:id="rId21"/>
    <p:sldId id="261" r:id="rId22"/>
    <p:sldId id="289" r:id="rId23"/>
    <p:sldId id="262" r:id="rId24"/>
    <p:sldId id="272" r:id="rId25"/>
    <p:sldId id="290" r:id="rId26"/>
    <p:sldId id="264" r:id="rId27"/>
    <p:sldId id="268" r:id="rId28"/>
    <p:sldId id="265" r:id="rId29"/>
    <p:sldId id="266" r:id="rId30"/>
    <p:sldId id="267" r:id="rId31"/>
    <p:sldId id="269" r:id="rId32"/>
    <p:sldId id="271" r:id="rId33"/>
    <p:sldId id="291" r:id="rId34"/>
    <p:sldId id="292" r:id="rId35"/>
    <p:sldId id="293" r:id="rId36"/>
    <p:sldId id="294" r:id="rId37"/>
    <p:sldId id="295" r:id="rId38"/>
    <p:sldId id="296" r:id="rId39"/>
    <p:sldId id="297" r:id="rId40"/>
    <p:sldId id="283" r:id="rId41"/>
    <p:sldId id="299" r:id="rId42"/>
    <p:sldId id="300" r:id="rId43"/>
    <p:sldId id="301" r:id="rId44"/>
    <p:sldId id="30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215" autoAdjust="0"/>
  </p:normalViewPr>
  <p:slideViewPr>
    <p:cSldViewPr snapToGrid="0">
      <p:cViewPr>
        <p:scale>
          <a:sx n="100" d="100"/>
          <a:sy n="100" d="100"/>
        </p:scale>
        <p:origin x="990" y="318"/>
      </p:cViewPr>
      <p:guideLst>
        <p:guide orient="horz" pos="792"/>
        <p:guide pos="3144"/>
        <p:guide orient="horz" pos="960"/>
      </p:guideLst>
    </p:cSldViewPr>
  </p:slid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8/10/relationships/authors" Target="author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12/11/2023</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12/11/2023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Morgan front right suspension (top)</a:t>
            </a:r>
          </a:p>
          <a:p>
            <a:r>
              <a:rPr lang="en-GB" dirty="0"/>
              <a:t>Morgan rear right suspension (bottom)</a:t>
            </a:r>
          </a:p>
          <a:p>
            <a:endParaRPr lang="en-GB" dirty="0"/>
          </a:p>
          <a:p>
            <a:r>
              <a:rPr lang="en-GB" dirty="0"/>
              <a:t>D-WB susp benefits – greater control over camber, caster and roll centre</a:t>
            </a:r>
          </a:p>
          <a:p>
            <a:endParaRPr lang="en-GB" dirty="0"/>
          </a:p>
          <a:p>
            <a:r>
              <a:rPr lang="en-GB" dirty="0"/>
              <a:t>CAMBER – by changing lengths and angles of control arms camber angle can be controlled</a:t>
            </a:r>
          </a:p>
          <a:p>
            <a:r>
              <a:rPr lang="en-GB" dirty="0"/>
              <a:t>CASTER – altering positioning of control arms allows for forward or backward tilt of steering axis</a:t>
            </a:r>
          </a:p>
          <a:p>
            <a:r>
              <a:rPr lang="en-GB" dirty="0"/>
              <a:t>ROLL CENTRE – allows for precise placement of control arms to better set roll centre height</a:t>
            </a:r>
          </a:p>
          <a:p>
            <a:endParaRPr lang="en-GB" dirty="0"/>
          </a:p>
          <a:p>
            <a:r>
              <a:rPr lang="en-GB" dirty="0"/>
              <a:t>Live axle worse than D-WB – wheels cannot move independently, limited ability to adjust CAMBER, CASTER, ROLL CENTRE</a:t>
            </a:r>
          </a:p>
        </p:txBody>
      </p:sp>
      <p:sp>
        <p:nvSpPr>
          <p:cNvPr id="4" name="Slide Number Placeholder 3"/>
          <p:cNvSpPr>
            <a:spLocks noGrp="1"/>
          </p:cNvSpPr>
          <p:nvPr>
            <p:ph type="sldNum" sz="quarter" idx="5"/>
          </p:nvPr>
        </p:nvSpPr>
        <p:spPr/>
        <p:txBody>
          <a:bodyPr/>
          <a:lstStyle/>
          <a:p>
            <a:fld id="{42D29541-63FC-4FE6-93EF-51B9C859E316}" type="slidenum">
              <a:rPr lang="en-GB" smtClean="0"/>
              <a:t>10</a:t>
            </a:fld>
            <a:endParaRPr lang="en-GB" dirty="0"/>
          </a:p>
        </p:txBody>
      </p:sp>
    </p:spTree>
    <p:extLst>
      <p:ext uri="{BB962C8B-B14F-4D97-AF65-F5344CB8AC3E}">
        <p14:creationId xmlns:p14="http://schemas.microsoft.com/office/powerpoint/2010/main" val="191297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Used suspension geometry data supplied by Morgan to build model</a:t>
            </a:r>
          </a:p>
          <a:p>
            <a:endParaRPr lang="en-GB" dirty="0"/>
          </a:p>
          <a:p>
            <a:r>
              <a:rPr lang="en-GB" dirty="0"/>
              <a:t>LEFT – Plus 4</a:t>
            </a:r>
          </a:p>
          <a:p>
            <a:r>
              <a:rPr lang="en-GB" dirty="0"/>
              <a:t>RIGHT – Plus 6 (showing no camber, should be -1.7, since been changed)</a:t>
            </a:r>
          </a:p>
          <a:p>
            <a:endParaRPr lang="en-GB" dirty="0"/>
          </a:p>
          <a:p>
            <a:r>
              <a:rPr lang="en-GB" dirty="0"/>
              <a:t>PLUS 4 – upper + lower control arms higher than PLUS 6, leads to higher roll centre relative to PLUS 6</a:t>
            </a:r>
          </a:p>
          <a:p>
            <a:r>
              <a:rPr lang="en-GB" dirty="0"/>
              <a:t>PLUS 4 – less aggressive camber angle can lead to less cornering performance, also leads to less tyre wear – PLUS 4 not performance Morgan model, camber more practical</a:t>
            </a:r>
          </a:p>
        </p:txBody>
      </p:sp>
      <p:sp>
        <p:nvSpPr>
          <p:cNvPr id="4" name="Slide Number Placeholder 3"/>
          <p:cNvSpPr>
            <a:spLocks noGrp="1"/>
          </p:cNvSpPr>
          <p:nvPr>
            <p:ph type="sldNum" sz="quarter" idx="5"/>
          </p:nvPr>
        </p:nvSpPr>
        <p:spPr/>
        <p:txBody>
          <a:bodyPr/>
          <a:lstStyle/>
          <a:p>
            <a:fld id="{42D29541-63FC-4FE6-93EF-51B9C859E316}" type="slidenum">
              <a:rPr lang="en-GB" smtClean="0"/>
              <a:t>11</a:t>
            </a:fld>
            <a:endParaRPr lang="en-GB"/>
          </a:p>
        </p:txBody>
      </p:sp>
    </p:spTree>
    <p:extLst>
      <p:ext uri="{BB962C8B-B14F-4D97-AF65-F5344CB8AC3E}">
        <p14:creationId xmlns:p14="http://schemas.microsoft.com/office/powerpoint/2010/main" val="2904294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Plus Six data collected by Mira and supplied by Morgan</a:t>
            </a:r>
          </a:p>
        </p:txBody>
      </p:sp>
      <p:sp>
        <p:nvSpPr>
          <p:cNvPr id="4" name="Slide Number Placeholder 3"/>
          <p:cNvSpPr>
            <a:spLocks noGrp="1"/>
          </p:cNvSpPr>
          <p:nvPr>
            <p:ph type="sldNum" sz="quarter" idx="5"/>
          </p:nvPr>
        </p:nvSpPr>
        <p:spPr/>
        <p:txBody>
          <a:bodyPr/>
          <a:lstStyle/>
          <a:p>
            <a:fld id="{42D29541-63FC-4FE6-93EF-51B9C859E316}" type="slidenum">
              <a:rPr lang="en-GB" smtClean="0"/>
              <a:t>12</a:t>
            </a:fld>
            <a:endParaRPr lang="en-GB" dirty="0"/>
          </a:p>
        </p:txBody>
      </p:sp>
    </p:spTree>
    <p:extLst>
      <p:ext uri="{BB962C8B-B14F-4D97-AF65-F5344CB8AC3E}">
        <p14:creationId xmlns:p14="http://schemas.microsoft.com/office/powerpoint/2010/main" val="4155910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ARB stiffness data will allow for more detailed models</a:t>
            </a:r>
          </a:p>
          <a:p>
            <a:endParaRPr lang="en-GB" dirty="0"/>
          </a:p>
          <a:p>
            <a:r>
              <a:rPr lang="en-GB" dirty="0"/>
              <a:t>ARB stiffness measured through: </a:t>
            </a:r>
          </a:p>
          <a:p>
            <a:r>
              <a:rPr lang="en-GB" dirty="0"/>
              <a:t>Deflection testing – applying known force to ARB and measuring deflection</a:t>
            </a:r>
          </a:p>
          <a:p>
            <a:r>
              <a:rPr lang="en-GB" dirty="0"/>
              <a:t>Torque testing – torque wrench used to apply torque to bar, angle of twist measured</a:t>
            </a:r>
          </a:p>
          <a:p>
            <a:r>
              <a:rPr lang="en-GB" dirty="0"/>
              <a:t>Mathematical calculations (theoretical) – using dimensions, material properties, geometry – using torsional stiffness formulas</a:t>
            </a:r>
          </a:p>
        </p:txBody>
      </p:sp>
      <p:sp>
        <p:nvSpPr>
          <p:cNvPr id="4" name="Slide Number Placeholder 3"/>
          <p:cNvSpPr>
            <a:spLocks noGrp="1"/>
          </p:cNvSpPr>
          <p:nvPr>
            <p:ph type="sldNum" sz="quarter" idx="5"/>
          </p:nvPr>
        </p:nvSpPr>
        <p:spPr/>
        <p:txBody>
          <a:bodyPr/>
          <a:lstStyle/>
          <a:p>
            <a:fld id="{42D29541-63FC-4FE6-93EF-51B9C859E316}" type="slidenum">
              <a:rPr lang="en-GB" smtClean="0"/>
              <a:t>13</a:t>
            </a:fld>
            <a:endParaRPr lang="en-GB" dirty="0"/>
          </a:p>
        </p:txBody>
      </p:sp>
    </p:spTree>
    <p:extLst>
      <p:ext uri="{BB962C8B-B14F-4D97-AF65-F5344CB8AC3E}">
        <p14:creationId xmlns:p14="http://schemas.microsoft.com/office/powerpoint/2010/main" val="6349805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Master" Target="../slideMasters/slideMaster1.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3.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4.svg"/><Relationship Id="rId12"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Master" Target="../slideMasters/slideMaster1.xml"/><Relationship Id="rId6" Type="http://schemas.openxmlformats.org/officeDocument/2006/relationships/image" Target="../media/image3.png"/><Relationship Id="rId11" Type="http://schemas.openxmlformats.org/officeDocument/2006/relationships/image" Target="../media/image2.svg"/><Relationship Id="rId5" Type="http://schemas.openxmlformats.org/officeDocument/2006/relationships/image" Target="../media/image13.svg"/><Relationship Id="rId10" Type="http://schemas.openxmlformats.org/officeDocument/2006/relationships/image" Target="../media/image1.png"/><Relationship Id="rId4" Type="http://schemas.openxmlformats.org/officeDocument/2006/relationships/image" Target="../media/image12.png"/><Relationship Id="rId9" Type="http://schemas.openxmlformats.org/officeDocument/2006/relationships/image" Target="../media/image17.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20.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0.svg"/><Relationship Id="rId4" Type="http://schemas.openxmlformats.org/officeDocument/2006/relationships/image" Target="../media/image19.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3.svg"/><Relationship Id="rId2" Type="http://schemas.openxmlformats.org/officeDocument/2006/relationships/image" Target="../media/image10.png"/><Relationship Id="rId1" Type="http://schemas.openxmlformats.org/officeDocument/2006/relationships/slideMaster" Target="../slideMasters/slideMaster1.xml"/><Relationship Id="rId6" Type="http://schemas.openxmlformats.org/officeDocument/2006/relationships/image" Target="../media/image12.png"/><Relationship Id="rId5" Type="http://schemas.openxmlformats.org/officeDocument/2006/relationships/image" Target="../media/image15.svg"/><Relationship Id="rId4" Type="http://schemas.openxmlformats.org/officeDocument/2006/relationships/image" Target="../media/image14.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4" Type="http://schemas.openxmlformats.org/officeDocument/2006/relationships/image" Target="../media/image20.sv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Master" Target="../slideMasters/slideMaster1.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84664" y="1122363"/>
            <a:ext cx="5486400" cy="2387600"/>
          </a:xfrm>
        </p:spPr>
        <p:txBody>
          <a:bodyPr anchor="b"/>
          <a:lstStyle>
            <a:lvl1pPr algn="l">
              <a:defRPr sz="60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080759" y="3602038"/>
            <a:ext cx="5486400" cy="1655762"/>
          </a:xfrm>
        </p:spPr>
        <p:txBody>
          <a:bodyPr>
            <a:normAutofit/>
          </a:bodyPr>
          <a:lstStyle>
            <a:lvl1pPr marL="0" indent="0" algn="l">
              <a:lnSpc>
                <a:spcPts val="28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FE209C12-0CED-4CD5-B463-885A793CC25E}"/>
              </a:ext>
            </a:extLst>
          </p:cNvPr>
          <p:cNvSpPr>
            <a:spLocks noGrp="1"/>
          </p:cNvSpPr>
          <p:nvPr>
            <p:ph type="ftr" sz="quarter" idx="11"/>
          </p:nvPr>
        </p:nvSpPr>
        <p:spPr>
          <a:xfrm>
            <a:off x="8727198" y="6355080"/>
            <a:ext cx="2286000" cy="365125"/>
          </a:xfrm>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1A8F03DA-3AA9-44AC-8E2B-D53B8EBEA402}"/>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74D64503-659B-472D-ABF8-01D077EB0D83}"/>
              </a:ext>
            </a:extLst>
          </p:cNvPr>
          <p:cNvSpPr>
            <a:spLocks noGrp="1"/>
          </p:cNvSpPr>
          <p:nvPr>
            <p:ph type="dt" sz="half" idx="10"/>
          </p:nvPr>
        </p:nvSpPr>
        <p:spPr>
          <a:xfrm>
            <a:off x="7508027" y="6353175"/>
            <a:ext cx="1097280" cy="365125"/>
          </a:xfrm>
        </p:spPr>
        <p:txBody>
          <a:bodyPr/>
          <a:lstStyle>
            <a:lvl1pPr>
              <a:defRPr>
                <a:solidFill>
                  <a:schemeClr val="bg1"/>
                </a:solidFill>
              </a:defRPr>
            </a:lvl1pPr>
          </a:lstStyle>
          <a:p>
            <a:r>
              <a:rPr lang="en-US" dirty="0"/>
              <a:t>20XX</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p15:clr>
            <a:srgbClr val="FBAE40"/>
          </p15:clr>
        </p15:guide>
        <p15:guide id="2" orient="horz" pos="2160">
          <p15:clr>
            <a:srgbClr val="FBAE40"/>
          </p15:clr>
        </p15:guide>
        <p15:guide id="3" orient="horz" pos="3240">
          <p15:clr>
            <a:srgbClr val="FBAE40"/>
          </p15:clr>
        </p15:guide>
        <p15:guide id="4" orient="horz" pos="2260">
          <p15:clr>
            <a:srgbClr val="FBAE40"/>
          </p15:clr>
        </p15:guide>
        <p15:guide id="5" pos="729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right">
    <p:bg>
      <p:bgPr>
        <a:solidFill>
          <a:schemeClr val="tx2"/>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898524"/>
            <a:ext cx="6343650" cy="1325880"/>
          </a:xfrm>
        </p:spPr>
        <p:txBody>
          <a:bodyPr anchor="t" anchorCtr="0"/>
          <a:lstStyle>
            <a:lvl1pPr>
              <a:defRPr cap="all" baseline="0">
                <a:solidFill>
                  <a:schemeClr val="accent1"/>
                </a:solidFill>
              </a:defRPr>
            </a:lvl1pPr>
          </a:lstStyle>
          <a:p>
            <a:r>
              <a:rPr lang="en-US" dirty="0"/>
              <a:t>CLICK TO ADD TITLE</a:t>
            </a:r>
          </a:p>
        </p:txBody>
      </p:sp>
      <p:sp>
        <p:nvSpPr>
          <p:cNvPr id="10" name="Text Placeholder 9">
            <a:extLst>
              <a:ext uri="{FF2B5EF4-FFF2-40B4-BE49-F238E27FC236}">
                <a16:creationId xmlns:a16="http://schemas.microsoft.com/office/drawing/2014/main" id="{58CA33B9-D0BA-4ED1-B10C-9961E1B54FF5}"/>
              </a:ext>
            </a:extLst>
          </p:cNvPr>
          <p:cNvSpPr>
            <a:spLocks noGrp="1"/>
          </p:cNvSpPr>
          <p:nvPr>
            <p:ph type="body" sz="quarter" idx="13"/>
          </p:nvPr>
        </p:nvSpPr>
        <p:spPr>
          <a:xfrm>
            <a:off x="4933949" y="2310817"/>
            <a:ext cx="6400800" cy="3657600"/>
          </a:xfrm>
        </p:spPr>
        <p:txBody>
          <a:bodyPr>
            <a:normAutofit/>
          </a:bodyPr>
          <a:lstStyle>
            <a:lvl1pPr marL="0" indent="0">
              <a:lnSpc>
                <a:spcPts val="2800"/>
              </a:lnSpc>
              <a:spcBef>
                <a:spcPts val="0"/>
              </a:spcBef>
              <a:buNone/>
              <a:defRPr sz="1800" baseline="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Date Placeholder 3">
            <a:extLst>
              <a:ext uri="{FF2B5EF4-FFF2-40B4-BE49-F238E27FC236}">
                <a16:creationId xmlns:a16="http://schemas.microsoft.com/office/drawing/2014/main" id="{5E4B9359-45F7-446D-8327-B1978DE8E3D8}"/>
              </a:ext>
            </a:extLst>
          </p:cNvPr>
          <p:cNvSpPr>
            <a:spLocks noGrp="1"/>
          </p:cNvSpPr>
          <p:nvPr>
            <p:ph type="dt" sz="half" idx="10"/>
          </p:nvPr>
        </p:nvSpPr>
        <p:spPr>
          <a:xfrm>
            <a:off x="4937760" y="6353175"/>
            <a:ext cx="1097280" cy="365125"/>
          </a:xfrm>
        </p:spPr>
        <p:txBody>
          <a:bodyPr/>
          <a:lstStyle>
            <a:lvl1pPr>
              <a:defRPr>
                <a:solidFill>
                  <a:schemeClr val="tx1">
                    <a:lumMod val="75000"/>
                    <a:lumOff val="25000"/>
                  </a:schemeClr>
                </a:solidFill>
              </a:defRPr>
            </a:lvl1pPr>
          </a:lstStyle>
          <a:p>
            <a:r>
              <a:rPr lang="en-US" dirty="0"/>
              <a:t>20XX</a:t>
            </a:r>
          </a:p>
        </p:txBody>
      </p:sp>
      <p:sp>
        <p:nvSpPr>
          <p:cNvPr id="113" name="Footer Placeholder 4">
            <a:extLst>
              <a:ext uri="{FF2B5EF4-FFF2-40B4-BE49-F238E27FC236}">
                <a16:creationId xmlns:a16="http://schemas.microsoft.com/office/drawing/2014/main" id="{A808BC2F-0D21-4E99-B8C6-DC1C7CD1274C}"/>
              </a:ext>
            </a:extLst>
          </p:cNvPr>
          <p:cNvSpPr>
            <a:spLocks noGrp="1"/>
          </p:cNvSpPr>
          <p:nvPr>
            <p:ph type="ftr" sz="quarter" idx="11"/>
          </p:nvPr>
        </p:nvSpPr>
        <p:spPr>
          <a:xfrm>
            <a:off x="743616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114" name="Slide Number Placeholder 5">
            <a:extLst>
              <a:ext uri="{FF2B5EF4-FFF2-40B4-BE49-F238E27FC236}">
                <a16:creationId xmlns:a16="http://schemas.microsoft.com/office/drawing/2014/main" id="{054CC8D5-17CB-435D-B227-465D3B8FA059}"/>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7760" y="898524"/>
            <a:ext cx="6339840" cy="1325880"/>
          </a:xfrm>
        </p:spPr>
        <p:txBody>
          <a:bodyPr anchor="t" anchorCtr="0"/>
          <a:lstStyle>
            <a:lvl1pPr>
              <a:defRPr cap="all" baseline="0">
                <a:solidFill>
                  <a:schemeClr val="accent1"/>
                </a:solidFill>
              </a:defRPr>
            </a:lvl1pPr>
          </a:lstStyle>
          <a:p>
            <a:r>
              <a:rPr lang="en-US" dirty="0"/>
              <a:t>CLICK TO ADD TITLE</a:t>
            </a:r>
          </a:p>
        </p:txBody>
      </p:sp>
      <p:grpSp>
        <p:nvGrpSpPr>
          <p:cNvPr id="3" name="Group 2">
            <a:extLst>
              <a:ext uri="{FF2B5EF4-FFF2-40B4-BE49-F238E27FC236}">
                <a16:creationId xmlns:a16="http://schemas.microsoft.com/office/drawing/2014/main" id="{AA46EB74-3A91-4DAA-ACF3-FF090B2F7C96}"/>
              </a:ext>
              <a:ext uri="{C183D7F6-B498-43B3-948B-1728B52AA6E4}">
                <adec:decorative xmlns:adec="http://schemas.microsoft.com/office/drawing/2017/decorative" val="1"/>
              </a:ext>
            </a:extLst>
          </p:cNvPr>
          <p:cNvGrpSpPr/>
          <p:nvPr userDrawn="1"/>
        </p:nvGrpSpPr>
        <p:grpSpPr>
          <a:xfrm>
            <a:off x="-193623" y="-983359"/>
            <a:ext cx="5242592" cy="7843456"/>
            <a:chOff x="-193623" y="-983359"/>
            <a:chExt cx="5242592" cy="7843456"/>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1569916"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41725"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1574706"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1580257"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45529"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3019001"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1159403"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2960473"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 name="Freeform: Shape 132">
              <a:extLst>
                <a:ext uri="{FF2B5EF4-FFF2-40B4-BE49-F238E27FC236}">
                  <a16:creationId xmlns:a16="http://schemas.microsoft.com/office/drawing/2014/main" id="{3591DEB5-C98C-4EF8-AA57-B8F45C484FF4}"/>
                </a:ext>
                <a:ext uri="{C183D7F6-B498-43B3-948B-1728B52AA6E4}">
                  <adec:decorative xmlns:adec="http://schemas.microsoft.com/office/drawing/2017/decorative" val="1"/>
                </a:ext>
              </a:extLst>
            </p:cNvPr>
            <p:cNvSpPr/>
            <p:nvPr userDrawn="1"/>
          </p:nvSpPr>
          <p:spPr>
            <a:xfrm>
              <a:off x="-7601" y="2930958"/>
              <a:ext cx="1128311" cy="2870805"/>
            </a:xfrm>
            <a:custGeom>
              <a:avLst/>
              <a:gdLst>
                <a:gd name="connsiteX0" fmla="*/ 1128311 w 1128311"/>
                <a:gd name="connsiteY0" fmla="*/ 0 h 2870805"/>
                <a:gd name="connsiteX1" fmla="*/ 1123909 w 1128311"/>
                <a:gd name="connsiteY1" fmla="*/ 2870805 h 2870805"/>
                <a:gd name="connsiteX2" fmla="*/ 0 w 1128311"/>
                <a:gd name="connsiteY2" fmla="*/ 1743443 h 2870805"/>
                <a:gd name="connsiteX3" fmla="*/ 0 w 1128311"/>
                <a:gd name="connsiteY3" fmla="*/ 1124856 h 2870805"/>
                <a:gd name="connsiteX4" fmla="*/ 1128311 w 1128311"/>
                <a:gd name="connsiteY4" fmla="*/ 0 h 28708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8311" h="2870805">
                  <a:moveTo>
                    <a:pt x="1128311" y="0"/>
                  </a:moveTo>
                  <a:lnTo>
                    <a:pt x="1123909" y="2870805"/>
                  </a:lnTo>
                  <a:lnTo>
                    <a:pt x="0" y="1743443"/>
                  </a:lnTo>
                  <a:lnTo>
                    <a:pt x="0" y="1124856"/>
                  </a:lnTo>
                  <a:lnTo>
                    <a:pt x="1128311"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5" name="Freeform: Shape 154">
              <a:extLst>
                <a:ext uri="{FF2B5EF4-FFF2-40B4-BE49-F238E27FC236}">
                  <a16:creationId xmlns:a16="http://schemas.microsoft.com/office/drawing/2014/main" id="{6FFCF0CF-3167-4E3E-BD4A-236ACC247EC0}"/>
                </a:ext>
                <a:ext uri="{C183D7F6-B498-43B3-948B-1728B52AA6E4}">
                  <adec:decorative xmlns:adec="http://schemas.microsoft.com/office/drawing/2017/decorative" val="1"/>
                </a:ext>
              </a:extLst>
            </p:cNvPr>
            <p:cNvSpPr/>
            <p:nvPr/>
          </p:nvSpPr>
          <p:spPr>
            <a:xfrm rot="13500280">
              <a:off x="126341" y="458327"/>
              <a:ext cx="2024298" cy="2024298"/>
            </a:xfrm>
            <a:custGeom>
              <a:avLst/>
              <a:gdLst>
                <a:gd name="connsiteX0" fmla="*/ 2024298 w 2024298"/>
                <a:gd name="connsiteY0" fmla="*/ 2024298 h 2024298"/>
                <a:gd name="connsiteX1" fmla="*/ 0 w 2024298"/>
                <a:gd name="connsiteY1" fmla="*/ 0 h 2024298"/>
                <a:gd name="connsiteX2" fmla="*/ 40826 w 2024298"/>
                <a:gd name="connsiteY2" fmla="*/ 0 h 2024298"/>
                <a:gd name="connsiteX3" fmla="*/ 2024298 w 2024298"/>
                <a:gd name="connsiteY3" fmla="*/ 1983472 h 2024298"/>
                <a:gd name="connsiteX4" fmla="*/ 2024298 w 2024298"/>
                <a:gd name="connsiteY4" fmla="*/ 2024298 h 2024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4298" h="2024298">
                  <a:moveTo>
                    <a:pt x="2024298" y="2024298"/>
                  </a:moveTo>
                  <a:lnTo>
                    <a:pt x="0" y="0"/>
                  </a:lnTo>
                  <a:lnTo>
                    <a:pt x="40826" y="0"/>
                  </a:lnTo>
                  <a:lnTo>
                    <a:pt x="2024298" y="1983472"/>
                  </a:lnTo>
                  <a:lnTo>
                    <a:pt x="2024298" y="2024298"/>
                  </a:lnTo>
                  <a:close/>
                </a:path>
              </a:pathLst>
            </a:custGeom>
            <a:solidFill>
              <a:schemeClr val="tx2"/>
            </a:solidFill>
            <a:ln w="1133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B47A61A-6E4C-49A5-A2E8-2410A107CC2A}"/>
                </a:ext>
                <a:ext uri="{C183D7F6-B498-43B3-948B-1728B52AA6E4}">
                  <adec:decorative xmlns:adec="http://schemas.microsoft.com/office/drawing/2017/decorative" val="1"/>
                </a:ext>
              </a:extLst>
            </p:cNvPr>
            <p:cNvSpPr/>
            <p:nvPr/>
          </p:nvSpPr>
          <p:spPr>
            <a:xfrm rot="13500280">
              <a:off x="108491" y="501416"/>
              <a:ext cx="1938109" cy="1938109"/>
            </a:xfrm>
            <a:custGeom>
              <a:avLst/>
              <a:gdLst>
                <a:gd name="connsiteX0" fmla="*/ 1938109 w 1938109"/>
                <a:gd name="connsiteY0" fmla="*/ 1938109 h 1938109"/>
                <a:gd name="connsiteX1" fmla="*/ 0 w 1938109"/>
                <a:gd name="connsiteY1" fmla="*/ 0 h 1938109"/>
                <a:gd name="connsiteX2" fmla="*/ 40826 w 1938109"/>
                <a:gd name="connsiteY2" fmla="*/ 0 h 1938109"/>
                <a:gd name="connsiteX3" fmla="*/ 1938109 w 1938109"/>
                <a:gd name="connsiteY3" fmla="*/ 1897283 h 1938109"/>
                <a:gd name="connsiteX4" fmla="*/ 1938109 w 1938109"/>
                <a:gd name="connsiteY4" fmla="*/ 1938109 h 1938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38109" h="1938109">
                  <a:moveTo>
                    <a:pt x="1938109" y="1938109"/>
                  </a:moveTo>
                  <a:lnTo>
                    <a:pt x="0" y="0"/>
                  </a:lnTo>
                  <a:lnTo>
                    <a:pt x="40826" y="0"/>
                  </a:lnTo>
                  <a:lnTo>
                    <a:pt x="1938109" y="1897283"/>
                  </a:lnTo>
                  <a:lnTo>
                    <a:pt x="1938109" y="1938109"/>
                  </a:lnTo>
                  <a:close/>
                </a:path>
              </a:pathLst>
            </a:custGeom>
            <a:solidFill>
              <a:schemeClr val="tx2"/>
            </a:solidFill>
            <a:ln w="1133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FC8CDBA7-BF04-4719-8D66-513A71ECCAFF}"/>
                </a:ext>
                <a:ext uri="{C183D7F6-B498-43B3-948B-1728B52AA6E4}">
                  <adec:decorative xmlns:adec="http://schemas.microsoft.com/office/drawing/2017/decorative" val="1"/>
                </a:ext>
              </a:extLst>
            </p:cNvPr>
            <p:cNvSpPr/>
            <p:nvPr/>
          </p:nvSpPr>
          <p:spPr>
            <a:xfrm rot="13500280">
              <a:off x="90475" y="544906"/>
              <a:ext cx="1853055" cy="1851921"/>
            </a:xfrm>
            <a:custGeom>
              <a:avLst/>
              <a:gdLst>
                <a:gd name="connsiteX0" fmla="*/ 1851921 w 1853055"/>
                <a:gd name="connsiteY0" fmla="*/ 1851921 h 1851921"/>
                <a:gd name="connsiteX1" fmla="*/ 0 w 1853055"/>
                <a:gd name="connsiteY1" fmla="*/ 0 h 1851921"/>
                <a:gd name="connsiteX2" fmla="*/ 40826 w 1853055"/>
                <a:gd name="connsiteY2" fmla="*/ 0 h 1851921"/>
                <a:gd name="connsiteX3" fmla="*/ 1853055 w 1853055"/>
                <a:gd name="connsiteY3" fmla="*/ 1811094 h 1851921"/>
                <a:gd name="connsiteX4" fmla="*/ 1851920 w 1853055"/>
                <a:gd name="connsiteY4" fmla="*/ 1811094 h 1851921"/>
                <a:gd name="connsiteX5" fmla="*/ 1851921 w 1853055"/>
                <a:gd name="connsiteY5" fmla="*/ 1851921 h 1851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53055" h="1851921">
                  <a:moveTo>
                    <a:pt x="1851921" y="1851921"/>
                  </a:moveTo>
                  <a:lnTo>
                    <a:pt x="0" y="0"/>
                  </a:lnTo>
                  <a:lnTo>
                    <a:pt x="40826" y="0"/>
                  </a:lnTo>
                  <a:lnTo>
                    <a:pt x="1853055" y="1811094"/>
                  </a:lnTo>
                  <a:lnTo>
                    <a:pt x="1851920" y="1811094"/>
                  </a:lnTo>
                  <a:lnTo>
                    <a:pt x="1851921" y="1851921"/>
                  </a:lnTo>
                  <a:close/>
                </a:path>
              </a:pathLst>
            </a:custGeom>
            <a:solidFill>
              <a:schemeClr val="tx2"/>
            </a:solidFill>
            <a:ln w="1133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9CDC826-71AB-4245-AC5F-8DC9DB2BBCE0}"/>
                </a:ext>
                <a:ext uri="{C183D7F6-B498-43B3-948B-1728B52AA6E4}">
                  <adec:decorative xmlns:adec="http://schemas.microsoft.com/office/drawing/2017/decorative" val="1"/>
                </a:ext>
              </a:extLst>
            </p:cNvPr>
            <p:cNvSpPr/>
            <p:nvPr/>
          </p:nvSpPr>
          <p:spPr>
            <a:xfrm rot="13500280">
              <a:off x="72624" y="587994"/>
              <a:ext cx="1766866" cy="1765732"/>
            </a:xfrm>
            <a:custGeom>
              <a:avLst/>
              <a:gdLst>
                <a:gd name="connsiteX0" fmla="*/ 1765732 w 1766866"/>
                <a:gd name="connsiteY0" fmla="*/ 1765732 h 1765732"/>
                <a:gd name="connsiteX1" fmla="*/ 0 w 1766866"/>
                <a:gd name="connsiteY1" fmla="*/ 0 h 1765732"/>
                <a:gd name="connsiteX2" fmla="*/ 40826 w 1766866"/>
                <a:gd name="connsiteY2" fmla="*/ 0 h 1765732"/>
                <a:gd name="connsiteX3" fmla="*/ 1766866 w 1766866"/>
                <a:gd name="connsiteY3" fmla="*/ 1724906 h 1765732"/>
                <a:gd name="connsiteX4" fmla="*/ 1765731 w 1766866"/>
                <a:gd name="connsiteY4" fmla="*/ 1724906 h 1765732"/>
                <a:gd name="connsiteX5" fmla="*/ 1765732 w 1766866"/>
                <a:gd name="connsiteY5" fmla="*/ 1765732 h 176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6866" h="1765732">
                  <a:moveTo>
                    <a:pt x="1765732" y="1765732"/>
                  </a:moveTo>
                  <a:lnTo>
                    <a:pt x="0" y="0"/>
                  </a:lnTo>
                  <a:lnTo>
                    <a:pt x="40826" y="0"/>
                  </a:lnTo>
                  <a:lnTo>
                    <a:pt x="1766866" y="1724906"/>
                  </a:lnTo>
                  <a:lnTo>
                    <a:pt x="1765731" y="1724906"/>
                  </a:lnTo>
                  <a:lnTo>
                    <a:pt x="1765732" y="1765732"/>
                  </a:lnTo>
                  <a:close/>
                </a:path>
              </a:pathLst>
            </a:custGeom>
            <a:solidFill>
              <a:schemeClr val="tx2"/>
            </a:solidFill>
            <a:ln w="1133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4DE1670F-43B8-4EA8-878C-AC3FF1921E21}"/>
                </a:ext>
                <a:ext uri="{C183D7F6-B498-43B3-948B-1728B52AA6E4}">
                  <adec:decorative xmlns:adec="http://schemas.microsoft.com/office/drawing/2017/decorative" val="1"/>
                </a:ext>
              </a:extLst>
            </p:cNvPr>
            <p:cNvSpPr/>
            <p:nvPr/>
          </p:nvSpPr>
          <p:spPr>
            <a:xfrm rot="13500280">
              <a:off x="55175" y="630117"/>
              <a:ext cx="1680678" cy="1680677"/>
            </a:xfrm>
            <a:custGeom>
              <a:avLst/>
              <a:gdLst>
                <a:gd name="connsiteX0" fmla="*/ 1680678 w 1680678"/>
                <a:gd name="connsiteY0" fmla="*/ 1680677 h 1680677"/>
                <a:gd name="connsiteX1" fmla="*/ 0 w 1680678"/>
                <a:gd name="connsiteY1" fmla="*/ 0 h 1680677"/>
                <a:gd name="connsiteX2" fmla="*/ 40826 w 1680678"/>
                <a:gd name="connsiteY2" fmla="*/ 0 h 1680677"/>
                <a:gd name="connsiteX3" fmla="*/ 1680678 w 1680678"/>
                <a:gd name="connsiteY3" fmla="*/ 1639851 h 1680677"/>
                <a:gd name="connsiteX4" fmla="*/ 1680678 w 1680678"/>
                <a:gd name="connsiteY4" fmla="*/ 1680677 h 1680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678" h="1680677">
                  <a:moveTo>
                    <a:pt x="1680678" y="1680677"/>
                  </a:moveTo>
                  <a:lnTo>
                    <a:pt x="0" y="0"/>
                  </a:lnTo>
                  <a:lnTo>
                    <a:pt x="40826" y="0"/>
                  </a:lnTo>
                  <a:lnTo>
                    <a:pt x="1680678" y="1639851"/>
                  </a:lnTo>
                  <a:lnTo>
                    <a:pt x="1680678" y="1680677"/>
                  </a:lnTo>
                  <a:close/>
                </a:path>
              </a:pathLst>
            </a:custGeom>
            <a:solidFill>
              <a:schemeClr val="tx2"/>
            </a:solidFill>
            <a:ln w="1133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AE780ED-EF51-4AD7-A73F-01E563D0E8BC}"/>
                </a:ext>
                <a:ext uri="{C183D7F6-B498-43B3-948B-1728B52AA6E4}">
                  <adec:decorative xmlns:adec="http://schemas.microsoft.com/office/drawing/2017/decorative" val="1"/>
                </a:ext>
              </a:extLst>
            </p:cNvPr>
            <p:cNvSpPr/>
            <p:nvPr/>
          </p:nvSpPr>
          <p:spPr>
            <a:xfrm rot="13500280">
              <a:off x="37325" y="673206"/>
              <a:ext cx="1594489" cy="1594489"/>
            </a:xfrm>
            <a:custGeom>
              <a:avLst/>
              <a:gdLst>
                <a:gd name="connsiteX0" fmla="*/ 1594489 w 1594489"/>
                <a:gd name="connsiteY0" fmla="*/ 1594489 h 1594489"/>
                <a:gd name="connsiteX1" fmla="*/ 0 w 1594489"/>
                <a:gd name="connsiteY1" fmla="*/ 0 h 1594489"/>
                <a:gd name="connsiteX2" fmla="*/ 40826 w 1594489"/>
                <a:gd name="connsiteY2" fmla="*/ 0 h 1594489"/>
                <a:gd name="connsiteX3" fmla="*/ 1594489 w 1594489"/>
                <a:gd name="connsiteY3" fmla="*/ 1553663 h 1594489"/>
                <a:gd name="connsiteX4" fmla="*/ 1594489 w 1594489"/>
                <a:gd name="connsiteY4" fmla="*/ 1594489 h 1594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4489" h="1594489">
                  <a:moveTo>
                    <a:pt x="1594489" y="1594489"/>
                  </a:moveTo>
                  <a:lnTo>
                    <a:pt x="0" y="0"/>
                  </a:lnTo>
                  <a:lnTo>
                    <a:pt x="40826" y="0"/>
                  </a:lnTo>
                  <a:lnTo>
                    <a:pt x="1594489" y="1553663"/>
                  </a:lnTo>
                  <a:lnTo>
                    <a:pt x="1594489" y="1594489"/>
                  </a:lnTo>
                  <a:close/>
                </a:path>
              </a:pathLst>
            </a:custGeom>
            <a:solidFill>
              <a:schemeClr val="tx2"/>
            </a:solidFill>
            <a:ln w="1133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BE269AE3-65CE-4B86-B8B1-413783695039}"/>
                </a:ext>
                <a:ext uri="{C183D7F6-B498-43B3-948B-1728B52AA6E4}">
                  <adec:decorative xmlns:adec="http://schemas.microsoft.com/office/drawing/2017/decorative" val="1"/>
                </a:ext>
              </a:extLst>
            </p:cNvPr>
            <p:cNvSpPr/>
            <p:nvPr/>
          </p:nvSpPr>
          <p:spPr>
            <a:xfrm rot="13500280">
              <a:off x="19309" y="716696"/>
              <a:ext cx="1509435" cy="1508300"/>
            </a:xfrm>
            <a:custGeom>
              <a:avLst/>
              <a:gdLst>
                <a:gd name="connsiteX0" fmla="*/ 1508301 w 1509435"/>
                <a:gd name="connsiteY0" fmla="*/ 1508300 h 1508300"/>
                <a:gd name="connsiteX1" fmla="*/ 0 w 1509435"/>
                <a:gd name="connsiteY1" fmla="*/ 0 h 1508300"/>
                <a:gd name="connsiteX2" fmla="*/ 40826 w 1509435"/>
                <a:gd name="connsiteY2" fmla="*/ 0 h 1508300"/>
                <a:gd name="connsiteX3" fmla="*/ 1509435 w 1509435"/>
                <a:gd name="connsiteY3" fmla="*/ 1467474 h 1508300"/>
                <a:gd name="connsiteX4" fmla="*/ 1508301 w 1509435"/>
                <a:gd name="connsiteY4" fmla="*/ 1467474 h 1508300"/>
                <a:gd name="connsiteX5" fmla="*/ 1508301 w 1509435"/>
                <a:gd name="connsiteY5" fmla="*/ 1508300 h 1508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9435" h="1508300">
                  <a:moveTo>
                    <a:pt x="1508301" y="1508300"/>
                  </a:moveTo>
                  <a:lnTo>
                    <a:pt x="0" y="0"/>
                  </a:lnTo>
                  <a:lnTo>
                    <a:pt x="40826" y="0"/>
                  </a:lnTo>
                  <a:lnTo>
                    <a:pt x="1509435" y="1467474"/>
                  </a:lnTo>
                  <a:lnTo>
                    <a:pt x="1508301" y="1467474"/>
                  </a:lnTo>
                  <a:lnTo>
                    <a:pt x="1508301" y="1508300"/>
                  </a:lnTo>
                  <a:close/>
                </a:path>
              </a:pathLst>
            </a:custGeom>
            <a:solidFill>
              <a:schemeClr val="tx2"/>
            </a:solidFill>
            <a:ln w="1133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35E0649-74BB-4271-BE7D-1F2ED094753E}"/>
                </a:ext>
                <a:ext uri="{C183D7F6-B498-43B3-948B-1728B52AA6E4}">
                  <adec:decorative xmlns:adec="http://schemas.microsoft.com/office/drawing/2017/decorative" val="1"/>
                </a:ext>
              </a:extLst>
            </p:cNvPr>
            <p:cNvSpPr/>
            <p:nvPr/>
          </p:nvSpPr>
          <p:spPr>
            <a:xfrm rot="13500280">
              <a:off x="1859" y="758817"/>
              <a:ext cx="1423246" cy="1423247"/>
            </a:xfrm>
            <a:custGeom>
              <a:avLst/>
              <a:gdLst>
                <a:gd name="connsiteX0" fmla="*/ 1423246 w 1423246"/>
                <a:gd name="connsiteY0" fmla="*/ 1423247 h 1423247"/>
                <a:gd name="connsiteX1" fmla="*/ 0 w 1423246"/>
                <a:gd name="connsiteY1" fmla="*/ 0 h 1423247"/>
                <a:gd name="connsiteX2" fmla="*/ 40825 w 1423246"/>
                <a:gd name="connsiteY2" fmla="*/ 0 h 1423247"/>
                <a:gd name="connsiteX3" fmla="*/ 1423246 w 1423246"/>
                <a:gd name="connsiteY3" fmla="*/ 1382420 h 1423247"/>
                <a:gd name="connsiteX4" fmla="*/ 1423246 w 1423246"/>
                <a:gd name="connsiteY4" fmla="*/ 1423247 h 14232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246" h="1423247">
                  <a:moveTo>
                    <a:pt x="1423246" y="1423247"/>
                  </a:moveTo>
                  <a:lnTo>
                    <a:pt x="0" y="0"/>
                  </a:lnTo>
                  <a:lnTo>
                    <a:pt x="40825" y="0"/>
                  </a:lnTo>
                  <a:lnTo>
                    <a:pt x="1423246" y="1382420"/>
                  </a:lnTo>
                  <a:lnTo>
                    <a:pt x="1423246" y="1423247"/>
                  </a:lnTo>
                  <a:close/>
                </a:path>
              </a:pathLst>
            </a:custGeom>
            <a:solidFill>
              <a:schemeClr val="tx2"/>
            </a:solidFill>
            <a:ln w="1133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2D71F3-0A7A-4745-A34F-CE00E95F927C}"/>
                </a:ext>
                <a:ext uri="{C183D7F6-B498-43B3-948B-1728B52AA6E4}">
                  <adec:decorative xmlns:adec="http://schemas.microsoft.com/office/drawing/2017/decorative" val="1"/>
                </a:ext>
              </a:extLst>
            </p:cNvPr>
            <p:cNvSpPr/>
            <p:nvPr/>
          </p:nvSpPr>
          <p:spPr>
            <a:xfrm rot="13500280">
              <a:off x="-15991" y="801908"/>
              <a:ext cx="1337057" cy="1337057"/>
            </a:xfrm>
            <a:custGeom>
              <a:avLst/>
              <a:gdLst>
                <a:gd name="connsiteX0" fmla="*/ 1337057 w 1337057"/>
                <a:gd name="connsiteY0" fmla="*/ 1337057 h 1337057"/>
                <a:gd name="connsiteX1" fmla="*/ 0 w 1337057"/>
                <a:gd name="connsiteY1" fmla="*/ 0 h 1337057"/>
                <a:gd name="connsiteX2" fmla="*/ 40826 w 1337057"/>
                <a:gd name="connsiteY2" fmla="*/ 0 h 1337057"/>
                <a:gd name="connsiteX3" fmla="*/ 1337057 w 1337057"/>
                <a:gd name="connsiteY3" fmla="*/ 1296231 h 1337057"/>
                <a:gd name="connsiteX4" fmla="*/ 1337057 w 1337057"/>
                <a:gd name="connsiteY4" fmla="*/ 1337057 h 1337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7057" h="1337057">
                  <a:moveTo>
                    <a:pt x="1337057" y="1337057"/>
                  </a:moveTo>
                  <a:lnTo>
                    <a:pt x="0" y="0"/>
                  </a:lnTo>
                  <a:lnTo>
                    <a:pt x="40826" y="0"/>
                  </a:lnTo>
                  <a:lnTo>
                    <a:pt x="1337057" y="1296231"/>
                  </a:lnTo>
                  <a:lnTo>
                    <a:pt x="1337057" y="1337057"/>
                  </a:lnTo>
                  <a:close/>
                </a:path>
              </a:pathLst>
            </a:custGeom>
            <a:solidFill>
              <a:schemeClr val="tx2"/>
            </a:solidFill>
            <a:ln w="1133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BF2AB6-6873-4ED8-98DB-4A9398AF7324}"/>
                </a:ext>
                <a:ext uri="{C183D7F6-B498-43B3-948B-1728B52AA6E4}">
                  <adec:decorative xmlns:adec="http://schemas.microsoft.com/office/drawing/2017/decorative" val="1"/>
                </a:ext>
              </a:extLst>
            </p:cNvPr>
            <p:cNvSpPr/>
            <p:nvPr/>
          </p:nvSpPr>
          <p:spPr>
            <a:xfrm rot="13500280">
              <a:off x="-33841" y="844997"/>
              <a:ext cx="1250869" cy="1250869"/>
            </a:xfrm>
            <a:custGeom>
              <a:avLst/>
              <a:gdLst>
                <a:gd name="connsiteX0" fmla="*/ 1250869 w 1250869"/>
                <a:gd name="connsiteY0" fmla="*/ 1250869 h 1250869"/>
                <a:gd name="connsiteX1" fmla="*/ 0 w 1250869"/>
                <a:gd name="connsiteY1" fmla="*/ 0 h 1250869"/>
                <a:gd name="connsiteX2" fmla="*/ 40825 w 1250869"/>
                <a:gd name="connsiteY2" fmla="*/ 0 h 1250869"/>
                <a:gd name="connsiteX3" fmla="*/ 1250869 w 1250869"/>
                <a:gd name="connsiteY3" fmla="*/ 1210042 h 1250869"/>
                <a:gd name="connsiteX4" fmla="*/ 1250869 w 1250869"/>
                <a:gd name="connsiteY4" fmla="*/ 1250869 h 1250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0869" h="1250869">
                  <a:moveTo>
                    <a:pt x="1250869" y="1250869"/>
                  </a:moveTo>
                  <a:lnTo>
                    <a:pt x="0" y="0"/>
                  </a:lnTo>
                  <a:lnTo>
                    <a:pt x="40825" y="0"/>
                  </a:lnTo>
                  <a:lnTo>
                    <a:pt x="1250869" y="1210042"/>
                  </a:lnTo>
                  <a:lnTo>
                    <a:pt x="1250869" y="1250869"/>
                  </a:lnTo>
                  <a:close/>
                </a:path>
              </a:pathLst>
            </a:custGeom>
            <a:solidFill>
              <a:schemeClr val="tx2"/>
            </a:solidFill>
            <a:ln w="1133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8BEE1DC-3180-496F-B9F2-0541143A9C65}"/>
                </a:ext>
                <a:ext uri="{C183D7F6-B498-43B3-948B-1728B52AA6E4}">
                  <adec:decorative xmlns:adec="http://schemas.microsoft.com/office/drawing/2017/decorative" val="1"/>
                </a:ext>
              </a:extLst>
            </p:cNvPr>
            <p:cNvSpPr/>
            <p:nvPr/>
          </p:nvSpPr>
          <p:spPr>
            <a:xfrm rot="13500280">
              <a:off x="-51857" y="888486"/>
              <a:ext cx="1165814" cy="1164680"/>
            </a:xfrm>
            <a:custGeom>
              <a:avLst/>
              <a:gdLst>
                <a:gd name="connsiteX0" fmla="*/ 1164680 w 1165814"/>
                <a:gd name="connsiteY0" fmla="*/ 1164680 h 1164680"/>
                <a:gd name="connsiteX1" fmla="*/ 0 w 1165814"/>
                <a:gd name="connsiteY1" fmla="*/ 1 h 1164680"/>
                <a:gd name="connsiteX2" fmla="*/ 40825 w 1165814"/>
                <a:gd name="connsiteY2" fmla="*/ 0 h 1164680"/>
                <a:gd name="connsiteX3" fmla="*/ 1165814 w 1165814"/>
                <a:gd name="connsiteY3" fmla="*/ 1123854 h 1164680"/>
                <a:gd name="connsiteX4" fmla="*/ 1164680 w 1165814"/>
                <a:gd name="connsiteY4" fmla="*/ 1123854 h 1164680"/>
                <a:gd name="connsiteX5" fmla="*/ 1164680 w 1165814"/>
                <a:gd name="connsiteY5" fmla="*/ 1164680 h 116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5814" h="1164680">
                  <a:moveTo>
                    <a:pt x="1164680" y="1164680"/>
                  </a:moveTo>
                  <a:lnTo>
                    <a:pt x="0" y="1"/>
                  </a:lnTo>
                  <a:lnTo>
                    <a:pt x="40825" y="0"/>
                  </a:lnTo>
                  <a:lnTo>
                    <a:pt x="1165814" y="1123854"/>
                  </a:lnTo>
                  <a:lnTo>
                    <a:pt x="1164680" y="1123854"/>
                  </a:lnTo>
                  <a:lnTo>
                    <a:pt x="1164680" y="1164680"/>
                  </a:lnTo>
                  <a:close/>
                </a:path>
              </a:pathLst>
            </a:custGeom>
            <a:solidFill>
              <a:schemeClr val="tx2"/>
            </a:solidFill>
            <a:ln w="1133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D39D863D-C379-4E72-B276-53F62D7E2B98}"/>
                </a:ext>
                <a:ext uri="{C183D7F6-B498-43B3-948B-1728B52AA6E4}">
                  <adec:decorative xmlns:adec="http://schemas.microsoft.com/office/drawing/2017/decorative" val="1"/>
                </a:ext>
              </a:extLst>
            </p:cNvPr>
            <p:cNvSpPr/>
            <p:nvPr/>
          </p:nvSpPr>
          <p:spPr>
            <a:xfrm rot="13500280">
              <a:off x="-69307" y="930608"/>
              <a:ext cx="1079626" cy="1079626"/>
            </a:xfrm>
            <a:custGeom>
              <a:avLst/>
              <a:gdLst>
                <a:gd name="connsiteX0" fmla="*/ 1079626 w 1079626"/>
                <a:gd name="connsiteY0" fmla="*/ 1079626 h 1079626"/>
                <a:gd name="connsiteX1" fmla="*/ 0 w 1079626"/>
                <a:gd name="connsiteY1" fmla="*/ 1 h 1079626"/>
                <a:gd name="connsiteX2" fmla="*/ 40826 w 1079626"/>
                <a:gd name="connsiteY2" fmla="*/ 0 h 1079626"/>
                <a:gd name="connsiteX3" fmla="*/ 1079626 w 1079626"/>
                <a:gd name="connsiteY3" fmla="*/ 1038800 h 1079626"/>
                <a:gd name="connsiteX4" fmla="*/ 1079626 w 1079626"/>
                <a:gd name="connsiteY4" fmla="*/ 1079626 h 1079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626" h="1079626">
                  <a:moveTo>
                    <a:pt x="1079626" y="1079626"/>
                  </a:moveTo>
                  <a:lnTo>
                    <a:pt x="0" y="1"/>
                  </a:lnTo>
                  <a:lnTo>
                    <a:pt x="40826" y="0"/>
                  </a:lnTo>
                  <a:lnTo>
                    <a:pt x="1079626" y="1038800"/>
                  </a:lnTo>
                  <a:lnTo>
                    <a:pt x="1079626" y="1079626"/>
                  </a:lnTo>
                  <a:close/>
                </a:path>
              </a:pathLst>
            </a:custGeom>
            <a:solidFill>
              <a:schemeClr val="tx2"/>
            </a:solidFill>
            <a:ln w="1133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079BA6D-6450-46A6-9874-663ABFE497CE}"/>
                </a:ext>
                <a:ext uri="{C183D7F6-B498-43B3-948B-1728B52AA6E4}">
                  <adec:decorative xmlns:adec="http://schemas.microsoft.com/office/drawing/2017/decorative" val="1"/>
                </a:ext>
              </a:extLst>
            </p:cNvPr>
            <p:cNvSpPr/>
            <p:nvPr/>
          </p:nvSpPr>
          <p:spPr>
            <a:xfrm rot="13500280">
              <a:off x="-87157" y="973697"/>
              <a:ext cx="993437" cy="993438"/>
            </a:xfrm>
            <a:custGeom>
              <a:avLst/>
              <a:gdLst>
                <a:gd name="connsiteX0" fmla="*/ 993437 w 993437"/>
                <a:gd name="connsiteY0" fmla="*/ 993438 h 993438"/>
                <a:gd name="connsiteX1" fmla="*/ 0 w 993437"/>
                <a:gd name="connsiteY1" fmla="*/ 0 h 993438"/>
                <a:gd name="connsiteX2" fmla="*/ 40825 w 993437"/>
                <a:gd name="connsiteY2" fmla="*/ 1 h 993438"/>
                <a:gd name="connsiteX3" fmla="*/ 993437 w 993437"/>
                <a:gd name="connsiteY3" fmla="*/ 952612 h 993438"/>
                <a:gd name="connsiteX4" fmla="*/ 993437 w 993437"/>
                <a:gd name="connsiteY4" fmla="*/ 993438 h 993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3437" h="993438">
                  <a:moveTo>
                    <a:pt x="993437" y="993438"/>
                  </a:moveTo>
                  <a:lnTo>
                    <a:pt x="0" y="0"/>
                  </a:lnTo>
                  <a:lnTo>
                    <a:pt x="40825" y="1"/>
                  </a:lnTo>
                  <a:lnTo>
                    <a:pt x="993437" y="952612"/>
                  </a:lnTo>
                  <a:lnTo>
                    <a:pt x="993437" y="993438"/>
                  </a:lnTo>
                  <a:close/>
                </a:path>
              </a:pathLst>
            </a:custGeom>
            <a:solidFill>
              <a:schemeClr val="tx2"/>
            </a:solidFill>
            <a:ln w="1133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4CFFBA8-B565-42FA-9C0D-4FC6525B06C1}"/>
                </a:ext>
                <a:ext uri="{C183D7F6-B498-43B3-948B-1728B52AA6E4}">
                  <adec:decorative xmlns:adec="http://schemas.microsoft.com/office/drawing/2017/decorative" val="1"/>
                </a:ext>
              </a:extLst>
            </p:cNvPr>
            <p:cNvSpPr/>
            <p:nvPr/>
          </p:nvSpPr>
          <p:spPr>
            <a:xfrm rot="13500280">
              <a:off x="-105173" y="1017188"/>
              <a:ext cx="908383" cy="907248"/>
            </a:xfrm>
            <a:custGeom>
              <a:avLst/>
              <a:gdLst>
                <a:gd name="connsiteX0" fmla="*/ 907249 w 908383"/>
                <a:gd name="connsiteY0" fmla="*/ 907248 h 907248"/>
                <a:gd name="connsiteX1" fmla="*/ 0 w 908383"/>
                <a:gd name="connsiteY1" fmla="*/ 0 h 907248"/>
                <a:gd name="connsiteX2" fmla="*/ 40827 w 908383"/>
                <a:gd name="connsiteY2" fmla="*/ 0 h 907248"/>
                <a:gd name="connsiteX3" fmla="*/ 908383 w 908383"/>
                <a:gd name="connsiteY3" fmla="*/ 866422 h 907248"/>
                <a:gd name="connsiteX4" fmla="*/ 907249 w 908383"/>
                <a:gd name="connsiteY4" fmla="*/ 866422 h 907248"/>
                <a:gd name="connsiteX5" fmla="*/ 907249 w 908383"/>
                <a:gd name="connsiteY5" fmla="*/ 907248 h 90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383" h="907248">
                  <a:moveTo>
                    <a:pt x="907249" y="907248"/>
                  </a:moveTo>
                  <a:lnTo>
                    <a:pt x="0" y="0"/>
                  </a:lnTo>
                  <a:lnTo>
                    <a:pt x="40827" y="0"/>
                  </a:lnTo>
                  <a:lnTo>
                    <a:pt x="908383" y="866422"/>
                  </a:lnTo>
                  <a:lnTo>
                    <a:pt x="907249" y="866422"/>
                  </a:lnTo>
                  <a:lnTo>
                    <a:pt x="907249" y="907248"/>
                  </a:lnTo>
                  <a:close/>
                </a:path>
              </a:pathLst>
            </a:custGeom>
            <a:solidFill>
              <a:schemeClr val="tx2"/>
            </a:solidFill>
            <a:ln w="1133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8016DB4-3354-4E78-B07E-1D722297B864}"/>
                </a:ext>
                <a:ext uri="{C183D7F6-B498-43B3-948B-1728B52AA6E4}">
                  <adec:decorative xmlns:adec="http://schemas.microsoft.com/office/drawing/2017/decorative" val="1"/>
                </a:ext>
              </a:extLst>
            </p:cNvPr>
            <p:cNvSpPr/>
            <p:nvPr/>
          </p:nvSpPr>
          <p:spPr>
            <a:xfrm rot="13500280">
              <a:off x="-123024" y="1060277"/>
              <a:ext cx="822195" cy="821061"/>
            </a:xfrm>
            <a:custGeom>
              <a:avLst/>
              <a:gdLst>
                <a:gd name="connsiteX0" fmla="*/ 821060 w 822195"/>
                <a:gd name="connsiteY0" fmla="*/ 821061 h 821061"/>
                <a:gd name="connsiteX1" fmla="*/ 0 w 822195"/>
                <a:gd name="connsiteY1" fmla="*/ 0 h 821061"/>
                <a:gd name="connsiteX2" fmla="*/ 40826 w 822195"/>
                <a:gd name="connsiteY2" fmla="*/ 1 h 821061"/>
                <a:gd name="connsiteX3" fmla="*/ 822195 w 822195"/>
                <a:gd name="connsiteY3" fmla="*/ 780235 h 821061"/>
                <a:gd name="connsiteX4" fmla="*/ 821060 w 822195"/>
                <a:gd name="connsiteY4" fmla="*/ 780235 h 821061"/>
                <a:gd name="connsiteX5" fmla="*/ 821060 w 822195"/>
                <a:gd name="connsiteY5" fmla="*/ 821061 h 821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195" h="821061">
                  <a:moveTo>
                    <a:pt x="821060" y="821061"/>
                  </a:moveTo>
                  <a:lnTo>
                    <a:pt x="0" y="0"/>
                  </a:lnTo>
                  <a:lnTo>
                    <a:pt x="40826" y="1"/>
                  </a:lnTo>
                  <a:lnTo>
                    <a:pt x="822195" y="780235"/>
                  </a:lnTo>
                  <a:lnTo>
                    <a:pt x="821060" y="780235"/>
                  </a:lnTo>
                  <a:lnTo>
                    <a:pt x="821060" y="821061"/>
                  </a:lnTo>
                  <a:close/>
                </a:path>
              </a:pathLst>
            </a:custGeom>
            <a:solidFill>
              <a:schemeClr val="tx2"/>
            </a:solidFill>
            <a:ln w="1133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0CB1EA35-0D05-4F13-871D-0CAB5CECD44A}"/>
                </a:ext>
                <a:ext uri="{C183D7F6-B498-43B3-948B-1728B52AA6E4}">
                  <adec:decorative xmlns:adec="http://schemas.microsoft.com/office/drawing/2017/decorative" val="1"/>
                </a:ext>
              </a:extLst>
            </p:cNvPr>
            <p:cNvSpPr/>
            <p:nvPr/>
          </p:nvSpPr>
          <p:spPr>
            <a:xfrm rot="13500280">
              <a:off x="-140475" y="1102398"/>
              <a:ext cx="736006" cy="736005"/>
            </a:xfrm>
            <a:custGeom>
              <a:avLst/>
              <a:gdLst>
                <a:gd name="connsiteX0" fmla="*/ 736005 w 736006"/>
                <a:gd name="connsiteY0" fmla="*/ 736005 h 736005"/>
                <a:gd name="connsiteX1" fmla="*/ 0 w 736006"/>
                <a:gd name="connsiteY1" fmla="*/ 0 h 736005"/>
                <a:gd name="connsiteX2" fmla="*/ 40826 w 736006"/>
                <a:gd name="connsiteY2" fmla="*/ 0 h 736005"/>
                <a:gd name="connsiteX3" fmla="*/ 736006 w 736006"/>
                <a:gd name="connsiteY3" fmla="*/ 695179 h 736005"/>
                <a:gd name="connsiteX4" fmla="*/ 736005 w 736006"/>
                <a:gd name="connsiteY4" fmla="*/ 736005 h 7360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006" h="736005">
                  <a:moveTo>
                    <a:pt x="736005" y="736005"/>
                  </a:moveTo>
                  <a:lnTo>
                    <a:pt x="0" y="0"/>
                  </a:lnTo>
                  <a:lnTo>
                    <a:pt x="40826" y="0"/>
                  </a:lnTo>
                  <a:lnTo>
                    <a:pt x="736006" y="695179"/>
                  </a:lnTo>
                  <a:lnTo>
                    <a:pt x="736005" y="736005"/>
                  </a:lnTo>
                  <a:close/>
                </a:path>
              </a:pathLst>
            </a:custGeom>
            <a:solidFill>
              <a:schemeClr val="tx2"/>
            </a:solidFill>
            <a:ln w="1133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17F84AF5-3C7F-4D42-92A9-CCA3CDB8EB55}"/>
                </a:ext>
                <a:ext uri="{C183D7F6-B498-43B3-948B-1728B52AA6E4}">
                  <adec:decorative xmlns:adec="http://schemas.microsoft.com/office/drawing/2017/decorative" val="1"/>
                </a:ext>
              </a:extLst>
            </p:cNvPr>
            <p:cNvSpPr/>
            <p:nvPr/>
          </p:nvSpPr>
          <p:spPr>
            <a:xfrm rot="13500280">
              <a:off x="-158323" y="1145488"/>
              <a:ext cx="649817" cy="649817"/>
            </a:xfrm>
            <a:custGeom>
              <a:avLst/>
              <a:gdLst>
                <a:gd name="connsiteX0" fmla="*/ 649817 w 649817"/>
                <a:gd name="connsiteY0" fmla="*/ 649817 h 649817"/>
                <a:gd name="connsiteX1" fmla="*/ 0 w 649817"/>
                <a:gd name="connsiteY1" fmla="*/ 0 h 649817"/>
                <a:gd name="connsiteX2" fmla="*/ 40826 w 649817"/>
                <a:gd name="connsiteY2" fmla="*/ 0 h 649817"/>
                <a:gd name="connsiteX3" fmla="*/ 649817 w 649817"/>
                <a:gd name="connsiteY3" fmla="*/ 608990 h 649817"/>
                <a:gd name="connsiteX4" fmla="*/ 649817 w 649817"/>
                <a:gd name="connsiteY4" fmla="*/ 649817 h 649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9817" h="649817">
                  <a:moveTo>
                    <a:pt x="649817" y="649817"/>
                  </a:moveTo>
                  <a:lnTo>
                    <a:pt x="0" y="0"/>
                  </a:lnTo>
                  <a:lnTo>
                    <a:pt x="40826" y="0"/>
                  </a:lnTo>
                  <a:lnTo>
                    <a:pt x="649817" y="608990"/>
                  </a:lnTo>
                  <a:lnTo>
                    <a:pt x="649817" y="649817"/>
                  </a:lnTo>
                  <a:close/>
                </a:path>
              </a:pathLst>
            </a:custGeom>
            <a:solidFill>
              <a:schemeClr val="tx2"/>
            </a:solidFill>
            <a:ln w="1133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A8E90CE-90F4-42ED-AAAF-0F139BE4E3D5}"/>
                </a:ext>
                <a:ext uri="{C183D7F6-B498-43B3-948B-1728B52AA6E4}">
                  <adec:decorative xmlns:adec="http://schemas.microsoft.com/office/drawing/2017/decorative" val="1"/>
                </a:ext>
              </a:extLst>
            </p:cNvPr>
            <p:cNvSpPr/>
            <p:nvPr/>
          </p:nvSpPr>
          <p:spPr>
            <a:xfrm rot="13500280">
              <a:off x="-176338" y="1188978"/>
              <a:ext cx="564761" cy="563628"/>
            </a:xfrm>
            <a:custGeom>
              <a:avLst/>
              <a:gdLst>
                <a:gd name="connsiteX0" fmla="*/ 563628 w 564761"/>
                <a:gd name="connsiteY0" fmla="*/ 563628 h 563628"/>
                <a:gd name="connsiteX1" fmla="*/ 0 w 564761"/>
                <a:gd name="connsiteY1" fmla="*/ 0 h 563628"/>
                <a:gd name="connsiteX2" fmla="*/ 40826 w 564761"/>
                <a:gd name="connsiteY2" fmla="*/ 0 h 563628"/>
                <a:gd name="connsiteX3" fmla="*/ 564761 w 564761"/>
                <a:gd name="connsiteY3" fmla="*/ 522802 h 563628"/>
                <a:gd name="connsiteX4" fmla="*/ 563629 w 564761"/>
                <a:gd name="connsiteY4" fmla="*/ 522802 h 563628"/>
                <a:gd name="connsiteX5" fmla="*/ 563628 w 564761"/>
                <a:gd name="connsiteY5" fmla="*/ 563628 h 563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4761" h="563628">
                  <a:moveTo>
                    <a:pt x="563628" y="563628"/>
                  </a:moveTo>
                  <a:lnTo>
                    <a:pt x="0" y="0"/>
                  </a:lnTo>
                  <a:lnTo>
                    <a:pt x="40826" y="0"/>
                  </a:lnTo>
                  <a:lnTo>
                    <a:pt x="564761" y="522802"/>
                  </a:lnTo>
                  <a:lnTo>
                    <a:pt x="563629" y="522802"/>
                  </a:lnTo>
                  <a:lnTo>
                    <a:pt x="563628" y="563628"/>
                  </a:lnTo>
                  <a:close/>
                </a:path>
              </a:pathLst>
            </a:custGeom>
            <a:solidFill>
              <a:schemeClr val="tx2"/>
            </a:solidFill>
            <a:ln w="1133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7C1C105E-FE0D-4A36-AE5B-BBA110F6EE53}"/>
                </a:ext>
                <a:ext uri="{C183D7F6-B498-43B3-948B-1728B52AA6E4}">
                  <adec:decorative xmlns:adec="http://schemas.microsoft.com/office/drawing/2017/decorative" val="1"/>
                </a:ext>
              </a:extLst>
            </p:cNvPr>
            <p:cNvSpPr/>
            <p:nvPr userDrawn="1"/>
          </p:nvSpPr>
          <p:spPr>
            <a:xfrm rot="13500280">
              <a:off x="-194190" y="1232066"/>
              <a:ext cx="478574" cy="477440"/>
            </a:xfrm>
            <a:custGeom>
              <a:avLst/>
              <a:gdLst>
                <a:gd name="connsiteX0" fmla="*/ 478574 w 478574"/>
                <a:gd name="connsiteY0" fmla="*/ 477440 h 477440"/>
                <a:gd name="connsiteX1" fmla="*/ 0 w 478574"/>
                <a:gd name="connsiteY1" fmla="*/ 0 h 477440"/>
                <a:gd name="connsiteX2" fmla="*/ 40826 w 478574"/>
                <a:gd name="connsiteY2" fmla="*/ 0 h 477440"/>
                <a:gd name="connsiteX3" fmla="*/ 478573 w 478574"/>
                <a:gd name="connsiteY3" fmla="*/ 437747 h 477440"/>
                <a:gd name="connsiteX4" fmla="*/ 478574 w 478574"/>
                <a:gd name="connsiteY4" fmla="*/ 477440 h 477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74" h="477440">
                  <a:moveTo>
                    <a:pt x="478574" y="477440"/>
                  </a:moveTo>
                  <a:lnTo>
                    <a:pt x="0" y="0"/>
                  </a:lnTo>
                  <a:lnTo>
                    <a:pt x="40826" y="0"/>
                  </a:lnTo>
                  <a:lnTo>
                    <a:pt x="478573" y="437747"/>
                  </a:lnTo>
                  <a:lnTo>
                    <a:pt x="478574" y="477440"/>
                  </a:lnTo>
                  <a:close/>
                </a:path>
              </a:pathLst>
            </a:custGeom>
            <a:solidFill>
              <a:schemeClr val="tx2"/>
            </a:solidFill>
            <a:ln w="1133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2202360"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 name="Freeform: Shape 183">
              <a:extLst>
                <a:ext uri="{FF2B5EF4-FFF2-40B4-BE49-F238E27FC236}">
                  <a16:creationId xmlns:a16="http://schemas.microsoft.com/office/drawing/2014/main" id="{AD282910-ECE9-4B26-9656-AD1D41D44AC8}"/>
                </a:ext>
                <a:ext uri="{C183D7F6-B498-43B3-948B-1728B52AA6E4}">
                  <adec:decorative xmlns:adec="http://schemas.microsoft.com/office/drawing/2017/decorative" val="1"/>
                </a:ext>
              </a:extLst>
            </p:cNvPr>
            <p:cNvSpPr/>
            <p:nvPr userDrawn="1"/>
          </p:nvSpPr>
          <p:spPr>
            <a:xfrm>
              <a:off x="1089323" y="5806086"/>
              <a:ext cx="30139" cy="1051915"/>
            </a:xfrm>
            <a:custGeom>
              <a:avLst/>
              <a:gdLst>
                <a:gd name="connsiteX0" fmla="*/ 28833 w 30139"/>
                <a:gd name="connsiteY0" fmla="*/ 0 h 1051915"/>
                <a:gd name="connsiteX1" fmla="*/ 30139 w 30139"/>
                <a:gd name="connsiteY1" fmla="*/ 1051915 h 1051915"/>
                <a:gd name="connsiteX2" fmla="*/ 1271 w 30139"/>
                <a:gd name="connsiteY2" fmla="*/ 1051915 h 1051915"/>
                <a:gd name="connsiteX3" fmla="*/ 0 w 30139"/>
                <a:gd name="connsiteY3" fmla="*/ 28904 h 1051915"/>
                <a:gd name="connsiteX4" fmla="*/ 28833 w 30139"/>
                <a:gd name="connsiteY4" fmla="*/ 0 h 1051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39" h="1051915">
                  <a:moveTo>
                    <a:pt x="28833" y="0"/>
                  </a:moveTo>
                  <a:lnTo>
                    <a:pt x="30139" y="1051915"/>
                  </a:lnTo>
                  <a:lnTo>
                    <a:pt x="1271" y="1051915"/>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3" name="Freeform: Shape 182">
              <a:extLst>
                <a:ext uri="{FF2B5EF4-FFF2-40B4-BE49-F238E27FC236}">
                  <a16:creationId xmlns:a16="http://schemas.microsoft.com/office/drawing/2014/main" id="{7C7A453C-4565-4652-9781-F1488009734C}"/>
                </a:ext>
                <a:ext uri="{C183D7F6-B498-43B3-948B-1728B52AA6E4}">
                  <adec:decorative xmlns:adec="http://schemas.microsoft.com/office/drawing/2017/decorative" val="1"/>
                </a:ext>
              </a:extLst>
            </p:cNvPr>
            <p:cNvSpPr/>
            <p:nvPr userDrawn="1"/>
          </p:nvSpPr>
          <p:spPr>
            <a:xfrm>
              <a:off x="1028453" y="5867106"/>
              <a:ext cx="30064" cy="990894"/>
            </a:xfrm>
            <a:custGeom>
              <a:avLst/>
              <a:gdLst>
                <a:gd name="connsiteX0" fmla="*/ 28833 w 30064"/>
                <a:gd name="connsiteY0" fmla="*/ 0 h 990894"/>
                <a:gd name="connsiteX1" fmla="*/ 30064 w 30064"/>
                <a:gd name="connsiteY1" fmla="*/ 990894 h 990894"/>
                <a:gd name="connsiteX2" fmla="*/ 1195 w 30064"/>
                <a:gd name="connsiteY2" fmla="*/ 990894 h 990894"/>
                <a:gd name="connsiteX3" fmla="*/ 0 w 30064"/>
                <a:gd name="connsiteY3" fmla="*/ 28904 h 990894"/>
                <a:gd name="connsiteX4" fmla="*/ 28833 w 30064"/>
                <a:gd name="connsiteY4" fmla="*/ 0 h 990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64" h="990894">
                  <a:moveTo>
                    <a:pt x="28833" y="0"/>
                  </a:moveTo>
                  <a:lnTo>
                    <a:pt x="30064" y="990894"/>
                  </a:lnTo>
                  <a:lnTo>
                    <a:pt x="1195" y="990894"/>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2" name="Freeform: Shape 181">
              <a:extLst>
                <a:ext uri="{FF2B5EF4-FFF2-40B4-BE49-F238E27FC236}">
                  <a16:creationId xmlns:a16="http://schemas.microsoft.com/office/drawing/2014/main" id="{DE479407-B0BB-45F1-A93D-05ED5B41F316}"/>
                </a:ext>
                <a:ext uri="{C183D7F6-B498-43B3-948B-1728B52AA6E4}">
                  <adec:decorative xmlns:adec="http://schemas.microsoft.com/office/drawing/2017/decorative" val="1"/>
                </a:ext>
              </a:extLst>
            </p:cNvPr>
            <p:cNvSpPr/>
            <p:nvPr userDrawn="1"/>
          </p:nvSpPr>
          <p:spPr>
            <a:xfrm>
              <a:off x="967584" y="5928926"/>
              <a:ext cx="30790" cy="929074"/>
            </a:xfrm>
            <a:custGeom>
              <a:avLst/>
              <a:gdLst>
                <a:gd name="connsiteX0" fmla="*/ 29636 w 30790"/>
                <a:gd name="connsiteY0" fmla="*/ 0 h 929074"/>
                <a:gd name="connsiteX1" fmla="*/ 30790 w 30790"/>
                <a:gd name="connsiteY1" fmla="*/ 929074 h 929074"/>
                <a:gd name="connsiteX2" fmla="*/ 1401 w 30790"/>
                <a:gd name="connsiteY2" fmla="*/ 929074 h 929074"/>
                <a:gd name="connsiteX3" fmla="*/ 0 w 30790"/>
                <a:gd name="connsiteY3" fmla="*/ 28104 h 929074"/>
                <a:gd name="connsiteX4" fmla="*/ 803 w 30790"/>
                <a:gd name="connsiteY4" fmla="*/ 28905 h 929074"/>
                <a:gd name="connsiteX5" fmla="*/ 29636 w 30790"/>
                <a:gd name="connsiteY5" fmla="*/ 0 h 929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90" h="929074">
                  <a:moveTo>
                    <a:pt x="29636" y="0"/>
                  </a:moveTo>
                  <a:lnTo>
                    <a:pt x="30790" y="929074"/>
                  </a:lnTo>
                  <a:lnTo>
                    <a:pt x="1401" y="929074"/>
                  </a:lnTo>
                  <a:lnTo>
                    <a:pt x="0" y="28104"/>
                  </a:lnTo>
                  <a:lnTo>
                    <a:pt x="803" y="28905"/>
                  </a:lnTo>
                  <a:lnTo>
                    <a:pt x="29636"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1" name="Freeform: Shape 180">
              <a:extLst>
                <a:ext uri="{FF2B5EF4-FFF2-40B4-BE49-F238E27FC236}">
                  <a16:creationId xmlns:a16="http://schemas.microsoft.com/office/drawing/2014/main" id="{0271515D-B4B7-4502-B24F-DC5480444ED0}"/>
                </a:ext>
                <a:ext uri="{C183D7F6-B498-43B3-948B-1728B52AA6E4}">
                  <adec:decorative xmlns:adec="http://schemas.microsoft.com/office/drawing/2017/decorative" val="1"/>
                </a:ext>
              </a:extLst>
            </p:cNvPr>
            <p:cNvSpPr/>
            <p:nvPr userDrawn="1"/>
          </p:nvSpPr>
          <p:spPr>
            <a:xfrm>
              <a:off x="906717" y="5989948"/>
              <a:ext cx="30713" cy="868053"/>
            </a:xfrm>
            <a:custGeom>
              <a:avLst/>
              <a:gdLst>
                <a:gd name="connsiteX0" fmla="*/ 29635 w 30713"/>
                <a:gd name="connsiteY0" fmla="*/ 0 h 868053"/>
                <a:gd name="connsiteX1" fmla="*/ 30713 w 30713"/>
                <a:gd name="connsiteY1" fmla="*/ 868053 h 868053"/>
                <a:gd name="connsiteX2" fmla="*/ 1319 w 30713"/>
                <a:gd name="connsiteY2" fmla="*/ 868053 h 868053"/>
                <a:gd name="connsiteX3" fmla="*/ 0 w 30713"/>
                <a:gd name="connsiteY3" fmla="*/ 28103 h 868053"/>
                <a:gd name="connsiteX4" fmla="*/ 802 w 30713"/>
                <a:gd name="connsiteY4" fmla="*/ 28904 h 868053"/>
                <a:gd name="connsiteX5" fmla="*/ 29635 w 30713"/>
                <a:gd name="connsiteY5" fmla="*/ 0 h 868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13" h="868053">
                  <a:moveTo>
                    <a:pt x="29635" y="0"/>
                  </a:moveTo>
                  <a:lnTo>
                    <a:pt x="30713" y="868053"/>
                  </a:lnTo>
                  <a:lnTo>
                    <a:pt x="1319" y="868053"/>
                  </a:lnTo>
                  <a:lnTo>
                    <a:pt x="0" y="28103"/>
                  </a:lnTo>
                  <a:lnTo>
                    <a:pt x="802"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0" name="Freeform: Shape 179">
              <a:extLst>
                <a:ext uri="{FF2B5EF4-FFF2-40B4-BE49-F238E27FC236}">
                  <a16:creationId xmlns:a16="http://schemas.microsoft.com/office/drawing/2014/main" id="{DB364732-EC14-4416-964A-13F3D77CDBBD}"/>
                </a:ext>
                <a:ext uri="{C183D7F6-B498-43B3-948B-1728B52AA6E4}">
                  <adec:decorative xmlns:adec="http://schemas.microsoft.com/office/drawing/2017/decorative" val="1"/>
                </a:ext>
              </a:extLst>
            </p:cNvPr>
            <p:cNvSpPr/>
            <p:nvPr userDrawn="1"/>
          </p:nvSpPr>
          <p:spPr>
            <a:xfrm>
              <a:off x="846647" y="6049364"/>
              <a:ext cx="29838" cy="808636"/>
            </a:xfrm>
            <a:custGeom>
              <a:avLst/>
              <a:gdLst>
                <a:gd name="connsiteX0" fmla="*/ 28833 w 29838"/>
                <a:gd name="connsiteY0" fmla="*/ 0 h 808636"/>
                <a:gd name="connsiteX1" fmla="*/ 29838 w 29838"/>
                <a:gd name="connsiteY1" fmla="*/ 808636 h 808636"/>
                <a:gd name="connsiteX2" fmla="*/ 969 w 29838"/>
                <a:gd name="connsiteY2" fmla="*/ 808636 h 808636"/>
                <a:gd name="connsiteX3" fmla="*/ 0 w 29838"/>
                <a:gd name="connsiteY3" fmla="*/ 28904 h 808636"/>
                <a:gd name="connsiteX4" fmla="*/ 28833 w 29838"/>
                <a:gd name="connsiteY4" fmla="*/ 0 h 8086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38" h="808636">
                  <a:moveTo>
                    <a:pt x="28833" y="0"/>
                  </a:moveTo>
                  <a:lnTo>
                    <a:pt x="29838" y="808636"/>
                  </a:lnTo>
                  <a:lnTo>
                    <a:pt x="969" y="808636"/>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9" name="Freeform: Shape 178">
              <a:extLst>
                <a:ext uri="{FF2B5EF4-FFF2-40B4-BE49-F238E27FC236}">
                  <a16:creationId xmlns:a16="http://schemas.microsoft.com/office/drawing/2014/main" id="{619347B5-2692-4514-B67B-159C25FA4940}"/>
                </a:ext>
                <a:ext uri="{C183D7F6-B498-43B3-948B-1728B52AA6E4}">
                  <adec:decorative xmlns:adec="http://schemas.microsoft.com/office/drawing/2017/decorative" val="1"/>
                </a:ext>
              </a:extLst>
            </p:cNvPr>
            <p:cNvSpPr/>
            <p:nvPr userDrawn="1"/>
          </p:nvSpPr>
          <p:spPr>
            <a:xfrm>
              <a:off x="785780" y="6110384"/>
              <a:ext cx="29761" cy="747617"/>
            </a:xfrm>
            <a:custGeom>
              <a:avLst/>
              <a:gdLst>
                <a:gd name="connsiteX0" fmla="*/ 28832 w 29761"/>
                <a:gd name="connsiteY0" fmla="*/ 0 h 747617"/>
                <a:gd name="connsiteX1" fmla="*/ 29761 w 29761"/>
                <a:gd name="connsiteY1" fmla="*/ 747617 h 747617"/>
                <a:gd name="connsiteX2" fmla="*/ 893 w 29761"/>
                <a:gd name="connsiteY2" fmla="*/ 747617 h 747617"/>
                <a:gd name="connsiteX3" fmla="*/ 0 w 29761"/>
                <a:gd name="connsiteY3" fmla="*/ 28905 h 747617"/>
                <a:gd name="connsiteX4" fmla="*/ 28832 w 29761"/>
                <a:gd name="connsiteY4" fmla="*/ 0 h 747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61" h="747617">
                  <a:moveTo>
                    <a:pt x="28832" y="0"/>
                  </a:moveTo>
                  <a:lnTo>
                    <a:pt x="29761" y="747617"/>
                  </a:lnTo>
                  <a:lnTo>
                    <a:pt x="893" y="747617"/>
                  </a:lnTo>
                  <a:lnTo>
                    <a:pt x="0" y="28905"/>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8" name="Freeform: Shape 177">
              <a:extLst>
                <a:ext uri="{FF2B5EF4-FFF2-40B4-BE49-F238E27FC236}">
                  <a16:creationId xmlns:a16="http://schemas.microsoft.com/office/drawing/2014/main" id="{E1746638-BCA2-4B8F-A315-9514E1973CDD}"/>
                </a:ext>
                <a:ext uri="{C183D7F6-B498-43B3-948B-1728B52AA6E4}">
                  <adec:decorative xmlns:adec="http://schemas.microsoft.com/office/drawing/2017/decorative" val="1"/>
                </a:ext>
              </a:extLst>
            </p:cNvPr>
            <p:cNvSpPr/>
            <p:nvPr userDrawn="1"/>
          </p:nvSpPr>
          <p:spPr>
            <a:xfrm>
              <a:off x="724911" y="6172206"/>
              <a:ext cx="30487" cy="685795"/>
            </a:xfrm>
            <a:custGeom>
              <a:avLst/>
              <a:gdLst>
                <a:gd name="connsiteX0" fmla="*/ 29635 w 30487"/>
                <a:gd name="connsiteY0" fmla="*/ 0 h 685795"/>
                <a:gd name="connsiteX1" fmla="*/ 30487 w 30487"/>
                <a:gd name="connsiteY1" fmla="*/ 685795 h 685795"/>
                <a:gd name="connsiteX2" fmla="*/ 1071 w 30487"/>
                <a:gd name="connsiteY2" fmla="*/ 685795 h 685795"/>
                <a:gd name="connsiteX3" fmla="*/ 0 w 30487"/>
                <a:gd name="connsiteY3" fmla="*/ 28103 h 685795"/>
                <a:gd name="connsiteX4" fmla="*/ 803 w 30487"/>
                <a:gd name="connsiteY4" fmla="*/ 28904 h 685795"/>
                <a:gd name="connsiteX5" fmla="*/ 29635 w 30487"/>
                <a:gd name="connsiteY5" fmla="*/ 0 h 68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7" h="685795">
                  <a:moveTo>
                    <a:pt x="29635" y="0"/>
                  </a:moveTo>
                  <a:lnTo>
                    <a:pt x="30487" y="685795"/>
                  </a:lnTo>
                  <a:lnTo>
                    <a:pt x="1071" y="685795"/>
                  </a:lnTo>
                  <a:lnTo>
                    <a:pt x="0" y="28103"/>
                  </a:lnTo>
                  <a:lnTo>
                    <a:pt x="803"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7" name="Freeform: Shape 176">
              <a:extLst>
                <a:ext uri="{FF2B5EF4-FFF2-40B4-BE49-F238E27FC236}">
                  <a16:creationId xmlns:a16="http://schemas.microsoft.com/office/drawing/2014/main" id="{47F56D6B-560F-4123-9E05-11ACF383DF87}"/>
                </a:ext>
                <a:ext uri="{C183D7F6-B498-43B3-948B-1728B52AA6E4}">
                  <adec:decorative xmlns:adec="http://schemas.microsoft.com/office/drawing/2017/decorative" val="1"/>
                </a:ext>
              </a:extLst>
            </p:cNvPr>
            <p:cNvSpPr/>
            <p:nvPr userDrawn="1"/>
          </p:nvSpPr>
          <p:spPr>
            <a:xfrm>
              <a:off x="664843" y="6231622"/>
              <a:ext cx="29611" cy="626379"/>
            </a:xfrm>
            <a:custGeom>
              <a:avLst/>
              <a:gdLst>
                <a:gd name="connsiteX0" fmla="*/ 28833 w 29611"/>
                <a:gd name="connsiteY0" fmla="*/ 0 h 626379"/>
                <a:gd name="connsiteX1" fmla="*/ 29611 w 29611"/>
                <a:gd name="connsiteY1" fmla="*/ 626379 h 626379"/>
                <a:gd name="connsiteX2" fmla="*/ 742 w 29611"/>
                <a:gd name="connsiteY2" fmla="*/ 626379 h 626379"/>
                <a:gd name="connsiteX3" fmla="*/ 0 w 29611"/>
                <a:gd name="connsiteY3" fmla="*/ 28904 h 626379"/>
                <a:gd name="connsiteX4" fmla="*/ 28833 w 29611"/>
                <a:gd name="connsiteY4" fmla="*/ 0 h 626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11" h="626379">
                  <a:moveTo>
                    <a:pt x="28833" y="0"/>
                  </a:moveTo>
                  <a:lnTo>
                    <a:pt x="29611" y="626379"/>
                  </a:lnTo>
                  <a:lnTo>
                    <a:pt x="742" y="626379"/>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6" name="Freeform: Shape 175">
              <a:extLst>
                <a:ext uri="{FF2B5EF4-FFF2-40B4-BE49-F238E27FC236}">
                  <a16:creationId xmlns:a16="http://schemas.microsoft.com/office/drawing/2014/main" id="{2FD3A4D4-C05F-4057-8408-6FF0887E068F}"/>
                </a:ext>
                <a:ext uri="{C183D7F6-B498-43B3-948B-1728B52AA6E4}">
                  <adec:decorative xmlns:adec="http://schemas.microsoft.com/office/drawing/2017/decorative" val="1"/>
                </a:ext>
              </a:extLst>
            </p:cNvPr>
            <p:cNvSpPr/>
            <p:nvPr userDrawn="1"/>
          </p:nvSpPr>
          <p:spPr>
            <a:xfrm>
              <a:off x="603974" y="6292642"/>
              <a:ext cx="29535" cy="565359"/>
            </a:xfrm>
            <a:custGeom>
              <a:avLst/>
              <a:gdLst>
                <a:gd name="connsiteX0" fmla="*/ 28833 w 29535"/>
                <a:gd name="connsiteY0" fmla="*/ 0 h 565359"/>
                <a:gd name="connsiteX1" fmla="*/ 29535 w 29535"/>
                <a:gd name="connsiteY1" fmla="*/ 565359 h 565359"/>
                <a:gd name="connsiteX2" fmla="*/ 666 w 29535"/>
                <a:gd name="connsiteY2" fmla="*/ 565359 h 565359"/>
                <a:gd name="connsiteX3" fmla="*/ 0 w 29535"/>
                <a:gd name="connsiteY3" fmla="*/ 28904 h 565359"/>
                <a:gd name="connsiteX4" fmla="*/ 28833 w 29535"/>
                <a:gd name="connsiteY4" fmla="*/ 0 h 565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5" h="565359">
                  <a:moveTo>
                    <a:pt x="28833" y="0"/>
                  </a:moveTo>
                  <a:lnTo>
                    <a:pt x="29535" y="565359"/>
                  </a:lnTo>
                  <a:lnTo>
                    <a:pt x="666" y="565359"/>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5" name="Freeform: Shape 174">
              <a:extLst>
                <a:ext uri="{FF2B5EF4-FFF2-40B4-BE49-F238E27FC236}">
                  <a16:creationId xmlns:a16="http://schemas.microsoft.com/office/drawing/2014/main" id="{32EAC669-BA43-4F58-9784-4CCDFE4D6F4E}"/>
                </a:ext>
                <a:ext uri="{C183D7F6-B498-43B3-948B-1728B52AA6E4}">
                  <adec:decorative xmlns:adec="http://schemas.microsoft.com/office/drawing/2017/decorative" val="1"/>
                </a:ext>
              </a:extLst>
            </p:cNvPr>
            <p:cNvSpPr/>
            <p:nvPr userDrawn="1"/>
          </p:nvSpPr>
          <p:spPr>
            <a:xfrm>
              <a:off x="543104" y="6353662"/>
              <a:ext cx="29460" cy="504339"/>
            </a:xfrm>
            <a:custGeom>
              <a:avLst/>
              <a:gdLst>
                <a:gd name="connsiteX0" fmla="*/ 28833 w 29460"/>
                <a:gd name="connsiteY0" fmla="*/ 0 h 504339"/>
                <a:gd name="connsiteX1" fmla="*/ 29460 w 29460"/>
                <a:gd name="connsiteY1" fmla="*/ 504339 h 504339"/>
                <a:gd name="connsiteX2" fmla="*/ 591 w 29460"/>
                <a:gd name="connsiteY2" fmla="*/ 504339 h 504339"/>
                <a:gd name="connsiteX3" fmla="*/ 0 w 29460"/>
                <a:gd name="connsiteY3" fmla="*/ 28905 h 504339"/>
                <a:gd name="connsiteX4" fmla="*/ 28833 w 29460"/>
                <a:gd name="connsiteY4" fmla="*/ 0 h 504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60" h="504339">
                  <a:moveTo>
                    <a:pt x="28833" y="0"/>
                  </a:moveTo>
                  <a:lnTo>
                    <a:pt x="29460" y="504339"/>
                  </a:lnTo>
                  <a:lnTo>
                    <a:pt x="591" y="504339"/>
                  </a:lnTo>
                  <a:lnTo>
                    <a:pt x="0" y="28905"/>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 name="Freeform: Shape 173">
              <a:extLst>
                <a:ext uri="{FF2B5EF4-FFF2-40B4-BE49-F238E27FC236}">
                  <a16:creationId xmlns:a16="http://schemas.microsoft.com/office/drawing/2014/main" id="{73CAE3B4-689F-4EC3-8CC9-EB6D360E3846}"/>
                </a:ext>
                <a:ext uri="{C183D7F6-B498-43B3-948B-1728B52AA6E4}">
                  <adec:decorative xmlns:adec="http://schemas.microsoft.com/office/drawing/2017/decorative" val="1"/>
                </a:ext>
              </a:extLst>
            </p:cNvPr>
            <p:cNvSpPr/>
            <p:nvPr userDrawn="1"/>
          </p:nvSpPr>
          <p:spPr>
            <a:xfrm>
              <a:off x="482237" y="6415482"/>
              <a:ext cx="30185" cy="442518"/>
            </a:xfrm>
            <a:custGeom>
              <a:avLst/>
              <a:gdLst>
                <a:gd name="connsiteX0" fmla="*/ 29635 w 30185"/>
                <a:gd name="connsiteY0" fmla="*/ 0 h 442518"/>
                <a:gd name="connsiteX1" fmla="*/ 30185 w 30185"/>
                <a:gd name="connsiteY1" fmla="*/ 442518 h 442518"/>
                <a:gd name="connsiteX2" fmla="*/ 724 w 30185"/>
                <a:gd name="connsiteY2" fmla="*/ 442518 h 442518"/>
                <a:gd name="connsiteX3" fmla="*/ 0 w 30185"/>
                <a:gd name="connsiteY3" fmla="*/ 28104 h 442518"/>
                <a:gd name="connsiteX4" fmla="*/ 803 w 30185"/>
                <a:gd name="connsiteY4" fmla="*/ 28905 h 442518"/>
                <a:gd name="connsiteX5" fmla="*/ 29635 w 30185"/>
                <a:gd name="connsiteY5" fmla="*/ 0 h 442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185" h="442518">
                  <a:moveTo>
                    <a:pt x="29635" y="0"/>
                  </a:moveTo>
                  <a:lnTo>
                    <a:pt x="30185" y="442518"/>
                  </a:lnTo>
                  <a:lnTo>
                    <a:pt x="724" y="442518"/>
                  </a:lnTo>
                  <a:lnTo>
                    <a:pt x="0" y="28104"/>
                  </a:lnTo>
                  <a:lnTo>
                    <a:pt x="803" y="28905"/>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3" name="Freeform: Shape 172">
              <a:extLst>
                <a:ext uri="{FF2B5EF4-FFF2-40B4-BE49-F238E27FC236}">
                  <a16:creationId xmlns:a16="http://schemas.microsoft.com/office/drawing/2014/main" id="{8665978C-1CDF-4EF9-9A5C-4C6C0B3BE0F0}"/>
                </a:ext>
                <a:ext uri="{C183D7F6-B498-43B3-948B-1728B52AA6E4}">
                  <adec:decorative xmlns:adec="http://schemas.microsoft.com/office/drawing/2017/decorative" val="1"/>
                </a:ext>
              </a:extLst>
            </p:cNvPr>
            <p:cNvSpPr/>
            <p:nvPr userDrawn="1"/>
          </p:nvSpPr>
          <p:spPr>
            <a:xfrm>
              <a:off x="422168" y="6474900"/>
              <a:ext cx="29308" cy="383101"/>
            </a:xfrm>
            <a:custGeom>
              <a:avLst/>
              <a:gdLst>
                <a:gd name="connsiteX0" fmla="*/ 28832 w 29308"/>
                <a:gd name="connsiteY0" fmla="*/ 0 h 383101"/>
                <a:gd name="connsiteX1" fmla="*/ 29308 w 29308"/>
                <a:gd name="connsiteY1" fmla="*/ 383101 h 383101"/>
                <a:gd name="connsiteX2" fmla="*/ 440 w 29308"/>
                <a:gd name="connsiteY2" fmla="*/ 383101 h 383101"/>
                <a:gd name="connsiteX3" fmla="*/ 0 w 29308"/>
                <a:gd name="connsiteY3" fmla="*/ 28904 h 383101"/>
                <a:gd name="connsiteX4" fmla="*/ 28832 w 29308"/>
                <a:gd name="connsiteY4" fmla="*/ 0 h 383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08" h="383101">
                  <a:moveTo>
                    <a:pt x="28832" y="0"/>
                  </a:moveTo>
                  <a:lnTo>
                    <a:pt x="29308" y="383101"/>
                  </a:lnTo>
                  <a:lnTo>
                    <a:pt x="440" y="383101"/>
                  </a:lnTo>
                  <a:lnTo>
                    <a:pt x="0" y="28904"/>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2" name="Freeform: Shape 171">
              <a:extLst>
                <a:ext uri="{FF2B5EF4-FFF2-40B4-BE49-F238E27FC236}">
                  <a16:creationId xmlns:a16="http://schemas.microsoft.com/office/drawing/2014/main" id="{97F81447-DAE2-4092-B156-2723E18064A7}"/>
                </a:ext>
                <a:ext uri="{C183D7F6-B498-43B3-948B-1728B52AA6E4}">
                  <adec:decorative xmlns:adec="http://schemas.microsoft.com/office/drawing/2017/decorative" val="1"/>
                </a:ext>
              </a:extLst>
            </p:cNvPr>
            <p:cNvSpPr/>
            <p:nvPr userDrawn="1"/>
          </p:nvSpPr>
          <p:spPr>
            <a:xfrm>
              <a:off x="361300" y="6535920"/>
              <a:ext cx="29233" cy="322081"/>
            </a:xfrm>
            <a:custGeom>
              <a:avLst/>
              <a:gdLst>
                <a:gd name="connsiteX0" fmla="*/ 28833 w 29233"/>
                <a:gd name="connsiteY0" fmla="*/ 0 h 322081"/>
                <a:gd name="connsiteX1" fmla="*/ 29233 w 29233"/>
                <a:gd name="connsiteY1" fmla="*/ 322081 h 322081"/>
                <a:gd name="connsiteX2" fmla="*/ 364 w 29233"/>
                <a:gd name="connsiteY2" fmla="*/ 322081 h 322081"/>
                <a:gd name="connsiteX3" fmla="*/ 0 w 29233"/>
                <a:gd name="connsiteY3" fmla="*/ 28904 h 322081"/>
                <a:gd name="connsiteX4" fmla="*/ 28833 w 29233"/>
                <a:gd name="connsiteY4" fmla="*/ 0 h 32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33" h="322081">
                  <a:moveTo>
                    <a:pt x="28833" y="0"/>
                  </a:moveTo>
                  <a:lnTo>
                    <a:pt x="29233" y="322081"/>
                  </a:lnTo>
                  <a:lnTo>
                    <a:pt x="364" y="322081"/>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1" name="Freeform: Shape 170">
              <a:extLst>
                <a:ext uri="{FF2B5EF4-FFF2-40B4-BE49-F238E27FC236}">
                  <a16:creationId xmlns:a16="http://schemas.microsoft.com/office/drawing/2014/main" id="{AB0C8140-456A-4593-9DC3-5A53E63B0CDF}"/>
                </a:ext>
                <a:ext uri="{C183D7F6-B498-43B3-948B-1728B52AA6E4}">
                  <adec:decorative xmlns:adec="http://schemas.microsoft.com/office/drawing/2017/decorative" val="1"/>
                </a:ext>
              </a:extLst>
            </p:cNvPr>
            <p:cNvSpPr/>
            <p:nvPr userDrawn="1"/>
          </p:nvSpPr>
          <p:spPr>
            <a:xfrm>
              <a:off x="300431" y="6597740"/>
              <a:ext cx="29959" cy="260260"/>
            </a:xfrm>
            <a:custGeom>
              <a:avLst/>
              <a:gdLst>
                <a:gd name="connsiteX0" fmla="*/ 29636 w 29959"/>
                <a:gd name="connsiteY0" fmla="*/ 0 h 260260"/>
                <a:gd name="connsiteX1" fmla="*/ 29959 w 29959"/>
                <a:gd name="connsiteY1" fmla="*/ 260260 h 260260"/>
                <a:gd name="connsiteX2" fmla="*/ 440 w 29959"/>
                <a:gd name="connsiteY2" fmla="*/ 260260 h 260260"/>
                <a:gd name="connsiteX3" fmla="*/ 0 w 29959"/>
                <a:gd name="connsiteY3" fmla="*/ 28104 h 260260"/>
                <a:gd name="connsiteX4" fmla="*/ 803 w 29959"/>
                <a:gd name="connsiteY4" fmla="*/ 28904 h 260260"/>
                <a:gd name="connsiteX5" fmla="*/ 29636 w 29959"/>
                <a:gd name="connsiteY5" fmla="*/ 0 h 26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59" h="260260">
                  <a:moveTo>
                    <a:pt x="29636" y="0"/>
                  </a:moveTo>
                  <a:lnTo>
                    <a:pt x="29959" y="260260"/>
                  </a:lnTo>
                  <a:lnTo>
                    <a:pt x="440" y="260260"/>
                  </a:lnTo>
                  <a:lnTo>
                    <a:pt x="0" y="28104"/>
                  </a:lnTo>
                  <a:lnTo>
                    <a:pt x="803" y="28904"/>
                  </a:lnTo>
                  <a:lnTo>
                    <a:pt x="29636"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0" name="Freeform: Shape 169">
              <a:extLst>
                <a:ext uri="{FF2B5EF4-FFF2-40B4-BE49-F238E27FC236}">
                  <a16:creationId xmlns:a16="http://schemas.microsoft.com/office/drawing/2014/main" id="{E1411ED6-803D-4C5A-8E92-8EAC28ACA255}"/>
                </a:ext>
                <a:ext uri="{C183D7F6-B498-43B3-948B-1728B52AA6E4}">
                  <adec:decorative xmlns:adec="http://schemas.microsoft.com/office/drawing/2017/decorative" val="1"/>
                </a:ext>
              </a:extLst>
            </p:cNvPr>
            <p:cNvSpPr/>
            <p:nvPr userDrawn="1"/>
          </p:nvSpPr>
          <p:spPr>
            <a:xfrm>
              <a:off x="239562" y="6658760"/>
              <a:ext cx="29882" cy="199240"/>
            </a:xfrm>
            <a:custGeom>
              <a:avLst/>
              <a:gdLst>
                <a:gd name="connsiteX0" fmla="*/ 29635 w 29882"/>
                <a:gd name="connsiteY0" fmla="*/ 0 h 199240"/>
                <a:gd name="connsiteX1" fmla="*/ 29882 w 29882"/>
                <a:gd name="connsiteY1" fmla="*/ 199240 h 199240"/>
                <a:gd name="connsiteX2" fmla="*/ 337 w 29882"/>
                <a:gd name="connsiteY2" fmla="*/ 199240 h 199240"/>
                <a:gd name="connsiteX3" fmla="*/ 0 w 29882"/>
                <a:gd name="connsiteY3" fmla="*/ 28103 h 199240"/>
                <a:gd name="connsiteX4" fmla="*/ 803 w 29882"/>
                <a:gd name="connsiteY4" fmla="*/ 28904 h 199240"/>
                <a:gd name="connsiteX5" fmla="*/ 29635 w 29882"/>
                <a:gd name="connsiteY5" fmla="*/ 0 h 199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82" h="199240">
                  <a:moveTo>
                    <a:pt x="29635" y="0"/>
                  </a:moveTo>
                  <a:lnTo>
                    <a:pt x="29882" y="199240"/>
                  </a:lnTo>
                  <a:lnTo>
                    <a:pt x="337" y="199240"/>
                  </a:lnTo>
                  <a:lnTo>
                    <a:pt x="0" y="28103"/>
                  </a:lnTo>
                  <a:lnTo>
                    <a:pt x="803"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9" name="Freeform: Shape 168">
              <a:extLst>
                <a:ext uri="{FF2B5EF4-FFF2-40B4-BE49-F238E27FC236}">
                  <a16:creationId xmlns:a16="http://schemas.microsoft.com/office/drawing/2014/main" id="{D3F198DF-8521-45A1-8BAE-4FC70FC420A8}"/>
                </a:ext>
                <a:ext uri="{C183D7F6-B498-43B3-948B-1728B52AA6E4}">
                  <adec:decorative xmlns:adec="http://schemas.microsoft.com/office/drawing/2017/decorative" val="1"/>
                </a:ext>
              </a:extLst>
            </p:cNvPr>
            <p:cNvSpPr/>
            <p:nvPr userDrawn="1"/>
          </p:nvSpPr>
          <p:spPr>
            <a:xfrm>
              <a:off x="179494" y="6718178"/>
              <a:ext cx="29006" cy="139823"/>
            </a:xfrm>
            <a:custGeom>
              <a:avLst/>
              <a:gdLst>
                <a:gd name="connsiteX0" fmla="*/ 28832 w 29006"/>
                <a:gd name="connsiteY0" fmla="*/ 0 h 139823"/>
                <a:gd name="connsiteX1" fmla="*/ 29006 w 29006"/>
                <a:gd name="connsiteY1" fmla="*/ 139823 h 139823"/>
                <a:gd name="connsiteX2" fmla="*/ 138 w 29006"/>
                <a:gd name="connsiteY2" fmla="*/ 139823 h 139823"/>
                <a:gd name="connsiteX3" fmla="*/ 0 w 29006"/>
                <a:gd name="connsiteY3" fmla="*/ 28904 h 139823"/>
                <a:gd name="connsiteX4" fmla="*/ 28832 w 29006"/>
                <a:gd name="connsiteY4" fmla="*/ 0 h 139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06" h="139823">
                  <a:moveTo>
                    <a:pt x="28832" y="0"/>
                  </a:moveTo>
                  <a:lnTo>
                    <a:pt x="29006" y="139823"/>
                  </a:lnTo>
                  <a:lnTo>
                    <a:pt x="138" y="139823"/>
                  </a:lnTo>
                  <a:lnTo>
                    <a:pt x="0" y="28904"/>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Freeform: Shape 167">
              <a:extLst>
                <a:ext uri="{FF2B5EF4-FFF2-40B4-BE49-F238E27FC236}">
                  <a16:creationId xmlns:a16="http://schemas.microsoft.com/office/drawing/2014/main" id="{AAA80212-BA6E-448F-BA91-287462E1D34C}"/>
                </a:ext>
                <a:ext uri="{C183D7F6-B498-43B3-948B-1728B52AA6E4}">
                  <adec:decorative xmlns:adec="http://schemas.microsoft.com/office/drawing/2017/decorative" val="1"/>
                </a:ext>
              </a:extLst>
            </p:cNvPr>
            <p:cNvSpPr/>
            <p:nvPr userDrawn="1"/>
          </p:nvSpPr>
          <p:spPr>
            <a:xfrm>
              <a:off x="118626" y="6779198"/>
              <a:ext cx="28931" cy="78803"/>
            </a:xfrm>
            <a:custGeom>
              <a:avLst/>
              <a:gdLst>
                <a:gd name="connsiteX0" fmla="*/ 28833 w 28931"/>
                <a:gd name="connsiteY0" fmla="*/ 0 h 78803"/>
                <a:gd name="connsiteX1" fmla="*/ 28931 w 28931"/>
                <a:gd name="connsiteY1" fmla="*/ 78803 h 78803"/>
                <a:gd name="connsiteX2" fmla="*/ 62 w 28931"/>
                <a:gd name="connsiteY2" fmla="*/ 78803 h 78803"/>
                <a:gd name="connsiteX3" fmla="*/ 0 w 28931"/>
                <a:gd name="connsiteY3" fmla="*/ 28904 h 78803"/>
                <a:gd name="connsiteX4" fmla="*/ 28833 w 28931"/>
                <a:gd name="connsiteY4" fmla="*/ 0 h 78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1" h="78803">
                  <a:moveTo>
                    <a:pt x="28833" y="0"/>
                  </a:moveTo>
                  <a:lnTo>
                    <a:pt x="28931" y="78803"/>
                  </a:lnTo>
                  <a:lnTo>
                    <a:pt x="62" y="78803"/>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7" name="Freeform: Shape 166">
              <a:extLst>
                <a:ext uri="{FF2B5EF4-FFF2-40B4-BE49-F238E27FC236}">
                  <a16:creationId xmlns:a16="http://schemas.microsoft.com/office/drawing/2014/main" id="{5B8EBCCB-B7E3-4837-AA61-44D0A400EC96}"/>
                </a:ext>
                <a:ext uri="{C183D7F6-B498-43B3-948B-1728B52AA6E4}">
                  <adec:decorative xmlns:adec="http://schemas.microsoft.com/office/drawing/2017/decorative" val="1"/>
                </a:ext>
              </a:extLst>
            </p:cNvPr>
            <p:cNvSpPr/>
            <p:nvPr userDrawn="1"/>
          </p:nvSpPr>
          <p:spPr>
            <a:xfrm>
              <a:off x="70452" y="6841018"/>
              <a:ext cx="16961" cy="16982"/>
            </a:xfrm>
            <a:custGeom>
              <a:avLst/>
              <a:gdLst>
                <a:gd name="connsiteX0" fmla="*/ 16940 w 16961"/>
                <a:gd name="connsiteY0" fmla="*/ 0 h 16982"/>
                <a:gd name="connsiteX1" fmla="*/ 16961 w 16961"/>
                <a:gd name="connsiteY1" fmla="*/ 16982 h 16982"/>
                <a:gd name="connsiteX2" fmla="*/ 0 w 16961"/>
                <a:gd name="connsiteY2" fmla="*/ 16982 h 16982"/>
                <a:gd name="connsiteX3" fmla="*/ 16940 w 16961"/>
                <a:gd name="connsiteY3" fmla="*/ 0 h 16982"/>
              </a:gdLst>
              <a:ahLst/>
              <a:cxnLst>
                <a:cxn ang="0">
                  <a:pos x="connsiteX0" y="connsiteY0"/>
                </a:cxn>
                <a:cxn ang="0">
                  <a:pos x="connsiteX1" y="connsiteY1"/>
                </a:cxn>
                <a:cxn ang="0">
                  <a:pos x="connsiteX2" y="connsiteY2"/>
                </a:cxn>
                <a:cxn ang="0">
                  <a:pos x="connsiteX3" y="connsiteY3"/>
                </a:cxn>
              </a:cxnLst>
              <a:rect l="l" t="t" r="r" b="b"/>
              <a:pathLst>
                <a:path w="16961" h="16982">
                  <a:moveTo>
                    <a:pt x="16940" y="0"/>
                  </a:moveTo>
                  <a:lnTo>
                    <a:pt x="16961" y="16982"/>
                  </a:lnTo>
                  <a:lnTo>
                    <a:pt x="0" y="16982"/>
                  </a:lnTo>
                  <a:lnTo>
                    <a:pt x="1694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96" name="Text Placeholder 9">
            <a:extLst>
              <a:ext uri="{FF2B5EF4-FFF2-40B4-BE49-F238E27FC236}">
                <a16:creationId xmlns:a16="http://schemas.microsoft.com/office/drawing/2014/main" id="{31DFD331-AE9E-4D35-BC5E-89A51E7CC6CF}"/>
              </a:ext>
            </a:extLst>
          </p:cNvPr>
          <p:cNvSpPr>
            <a:spLocks noGrp="1"/>
          </p:cNvSpPr>
          <p:nvPr>
            <p:ph type="body" sz="quarter" idx="15" hasCustomPrompt="1"/>
          </p:nvPr>
        </p:nvSpPr>
        <p:spPr>
          <a:xfrm>
            <a:off x="4937760" y="2080153"/>
            <a:ext cx="3200400" cy="365760"/>
          </a:xfrm>
        </p:spPr>
        <p:txBody>
          <a:bodyPr>
            <a:noAutofit/>
          </a:bodyPr>
          <a:lstStyle>
            <a:lvl1pPr marL="0" indent="0">
              <a:lnSpc>
                <a:spcPts val="2400"/>
              </a:lnSpc>
              <a:spcBef>
                <a:spcPts val="0"/>
              </a:spcBef>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95" name="Text Placeholder 9">
            <a:extLst>
              <a:ext uri="{FF2B5EF4-FFF2-40B4-BE49-F238E27FC236}">
                <a16:creationId xmlns:a16="http://schemas.microsoft.com/office/drawing/2014/main" id="{E4B2F207-6068-4806-A6CC-5A7FCB66A218}"/>
              </a:ext>
            </a:extLst>
          </p:cNvPr>
          <p:cNvSpPr>
            <a:spLocks noGrp="1"/>
          </p:cNvSpPr>
          <p:nvPr>
            <p:ph type="body" sz="quarter" idx="13"/>
          </p:nvPr>
        </p:nvSpPr>
        <p:spPr>
          <a:xfrm>
            <a:off x="4937760" y="2491866"/>
            <a:ext cx="3200400" cy="7315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98" name="Text Placeholder 9">
            <a:extLst>
              <a:ext uri="{FF2B5EF4-FFF2-40B4-BE49-F238E27FC236}">
                <a16:creationId xmlns:a16="http://schemas.microsoft.com/office/drawing/2014/main" id="{8F52AD35-565E-4B3E-B63D-69F6C62E56DF}"/>
              </a:ext>
            </a:extLst>
          </p:cNvPr>
          <p:cNvSpPr>
            <a:spLocks noGrp="1"/>
          </p:cNvSpPr>
          <p:nvPr>
            <p:ph type="body" sz="quarter" idx="17" hasCustomPrompt="1"/>
          </p:nvPr>
        </p:nvSpPr>
        <p:spPr>
          <a:xfrm>
            <a:off x="4937760" y="3417082"/>
            <a:ext cx="3200400" cy="365760"/>
          </a:xfrm>
        </p:spPr>
        <p:txBody>
          <a:bodyPr>
            <a:noAutofit/>
          </a:bodyPr>
          <a:lstStyle>
            <a:lvl1pPr marL="0" indent="0">
              <a:lnSpc>
                <a:spcPts val="2400"/>
              </a:lnSpc>
              <a:spcBef>
                <a:spcPts val="0"/>
              </a:spcBef>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97" name="Text Placeholder 9">
            <a:extLst>
              <a:ext uri="{FF2B5EF4-FFF2-40B4-BE49-F238E27FC236}">
                <a16:creationId xmlns:a16="http://schemas.microsoft.com/office/drawing/2014/main" id="{62E32947-70DC-4299-A3C0-D8CFA7571844}"/>
              </a:ext>
            </a:extLst>
          </p:cNvPr>
          <p:cNvSpPr>
            <a:spLocks noGrp="1"/>
          </p:cNvSpPr>
          <p:nvPr>
            <p:ph type="body" sz="quarter" idx="16"/>
          </p:nvPr>
        </p:nvSpPr>
        <p:spPr>
          <a:xfrm>
            <a:off x="4937760" y="3837939"/>
            <a:ext cx="3200400" cy="7315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100" name="Text Placeholder 9">
            <a:extLst>
              <a:ext uri="{FF2B5EF4-FFF2-40B4-BE49-F238E27FC236}">
                <a16:creationId xmlns:a16="http://schemas.microsoft.com/office/drawing/2014/main" id="{15906F94-3E6E-4731-9975-FE2377DBDC21}"/>
              </a:ext>
            </a:extLst>
          </p:cNvPr>
          <p:cNvSpPr>
            <a:spLocks noGrp="1"/>
          </p:cNvSpPr>
          <p:nvPr>
            <p:ph type="body" sz="quarter" idx="19" hasCustomPrompt="1"/>
          </p:nvPr>
        </p:nvSpPr>
        <p:spPr>
          <a:xfrm>
            <a:off x="4933747" y="4790587"/>
            <a:ext cx="3200400" cy="365760"/>
          </a:xfrm>
        </p:spPr>
        <p:txBody>
          <a:bodyPr>
            <a:noAutofit/>
          </a:bodyPr>
          <a:lstStyle>
            <a:lvl1pPr marL="0" indent="0">
              <a:lnSpc>
                <a:spcPts val="2400"/>
              </a:lnSpc>
              <a:spcBef>
                <a:spcPts val="0"/>
              </a:spcBef>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99" name="Text Placeholder 9">
            <a:extLst>
              <a:ext uri="{FF2B5EF4-FFF2-40B4-BE49-F238E27FC236}">
                <a16:creationId xmlns:a16="http://schemas.microsoft.com/office/drawing/2014/main" id="{F592EC28-81D2-494E-AD5C-BC4F4FCD303E}"/>
              </a:ext>
            </a:extLst>
          </p:cNvPr>
          <p:cNvSpPr>
            <a:spLocks noGrp="1"/>
          </p:cNvSpPr>
          <p:nvPr>
            <p:ph type="body" sz="quarter" idx="18"/>
          </p:nvPr>
        </p:nvSpPr>
        <p:spPr>
          <a:xfrm>
            <a:off x="4933747" y="5203301"/>
            <a:ext cx="3200400" cy="7315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103" name="Text Placeholder 9">
            <a:extLst>
              <a:ext uri="{FF2B5EF4-FFF2-40B4-BE49-F238E27FC236}">
                <a16:creationId xmlns:a16="http://schemas.microsoft.com/office/drawing/2014/main" id="{6B4E489F-EE15-4460-875A-2FB75B72C5DD}"/>
              </a:ext>
            </a:extLst>
          </p:cNvPr>
          <p:cNvSpPr>
            <a:spLocks noGrp="1"/>
          </p:cNvSpPr>
          <p:nvPr>
            <p:ph type="body" sz="quarter" idx="21" hasCustomPrompt="1"/>
          </p:nvPr>
        </p:nvSpPr>
        <p:spPr>
          <a:xfrm>
            <a:off x="8486217" y="2080153"/>
            <a:ext cx="3200400" cy="365760"/>
          </a:xfrm>
        </p:spPr>
        <p:txBody>
          <a:bodyPr>
            <a:noAutofit/>
          </a:bodyPr>
          <a:lstStyle>
            <a:lvl1pPr marL="0" indent="0">
              <a:lnSpc>
                <a:spcPts val="2400"/>
              </a:lnSpc>
              <a:spcBef>
                <a:spcPts val="0"/>
              </a:spcBef>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102" name="Text Placeholder 9">
            <a:extLst>
              <a:ext uri="{FF2B5EF4-FFF2-40B4-BE49-F238E27FC236}">
                <a16:creationId xmlns:a16="http://schemas.microsoft.com/office/drawing/2014/main" id="{41D6DC40-2E7F-4703-B810-A9DF12E8CA4D}"/>
              </a:ext>
            </a:extLst>
          </p:cNvPr>
          <p:cNvSpPr>
            <a:spLocks noGrp="1"/>
          </p:cNvSpPr>
          <p:nvPr>
            <p:ph type="body" sz="quarter" idx="20"/>
          </p:nvPr>
        </p:nvSpPr>
        <p:spPr>
          <a:xfrm>
            <a:off x="8486217" y="2486550"/>
            <a:ext cx="3200400" cy="7315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105" name="Text Placeholder 9">
            <a:extLst>
              <a:ext uri="{FF2B5EF4-FFF2-40B4-BE49-F238E27FC236}">
                <a16:creationId xmlns:a16="http://schemas.microsoft.com/office/drawing/2014/main" id="{8D1334C0-9B97-4769-8EC5-505D553AD531}"/>
              </a:ext>
            </a:extLst>
          </p:cNvPr>
          <p:cNvSpPr>
            <a:spLocks noGrp="1"/>
          </p:cNvSpPr>
          <p:nvPr>
            <p:ph type="body" sz="quarter" idx="23" hasCustomPrompt="1"/>
          </p:nvPr>
        </p:nvSpPr>
        <p:spPr>
          <a:xfrm>
            <a:off x="8486217" y="3417082"/>
            <a:ext cx="3200400" cy="365760"/>
          </a:xfrm>
        </p:spPr>
        <p:txBody>
          <a:bodyPr>
            <a:noAutofit/>
          </a:bodyPr>
          <a:lstStyle>
            <a:lvl1pPr marL="0" indent="0">
              <a:lnSpc>
                <a:spcPts val="2400"/>
              </a:lnSpc>
              <a:spcBef>
                <a:spcPts val="0"/>
              </a:spcBef>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104" name="Text Placeholder 9">
            <a:extLst>
              <a:ext uri="{FF2B5EF4-FFF2-40B4-BE49-F238E27FC236}">
                <a16:creationId xmlns:a16="http://schemas.microsoft.com/office/drawing/2014/main" id="{77627840-21B3-4981-A379-398FD9F5B7EF}"/>
              </a:ext>
            </a:extLst>
          </p:cNvPr>
          <p:cNvSpPr>
            <a:spLocks noGrp="1"/>
          </p:cNvSpPr>
          <p:nvPr>
            <p:ph type="body" sz="quarter" idx="22"/>
          </p:nvPr>
        </p:nvSpPr>
        <p:spPr>
          <a:xfrm>
            <a:off x="8486217" y="3832623"/>
            <a:ext cx="3200400" cy="7315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4937760" y="6353175"/>
            <a:ext cx="1097280" cy="365125"/>
          </a:xfrm>
        </p:spPr>
        <p:txBody>
          <a:bodyPr/>
          <a:lstStyle>
            <a:lvl1pPr>
              <a:defRPr>
                <a:solidFill>
                  <a:schemeClr val="tx1">
                    <a:lumMod val="75000"/>
                    <a:lumOff val="25000"/>
                  </a:schemeClr>
                </a:solidFill>
              </a:defRPr>
            </a:lvl1pPr>
          </a:lstStyle>
          <a:p>
            <a:r>
              <a:rPr lang="en-US" dirty="0"/>
              <a:t>20XX</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743616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7760" y="898525"/>
            <a:ext cx="6800850" cy="1325880"/>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0C962441-913E-484B-806B-8AD5CE673426}"/>
              </a:ext>
              <a:ext uri="{C183D7F6-B498-43B3-948B-1728B52AA6E4}">
                <adec:decorative xmlns:adec="http://schemas.microsoft.com/office/drawing/2017/decorative" val="1"/>
              </a:ext>
            </a:extLst>
          </p:cNvPr>
          <p:cNvGrpSpPr/>
          <p:nvPr userDrawn="1"/>
        </p:nvGrpSpPr>
        <p:grpSpPr>
          <a:xfrm>
            <a:off x="-33209" y="-16980"/>
            <a:ext cx="4096193" cy="6874980"/>
            <a:chOff x="-33209" y="-16980"/>
            <a:chExt cx="4096193" cy="6874980"/>
          </a:xfrm>
        </p:grpSpPr>
        <p:sp>
          <p:nvSpPr>
            <p:cNvPr id="7" name="Rectangle 6">
              <a:extLst>
                <a:ext uri="{FF2B5EF4-FFF2-40B4-BE49-F238E27FC236}">
                  <a16:creationId xmlns:a16="http://schemas.microsoft.com/office/drawing/2014/main" id="{E557D1F3-8C55-47FE-B39A-86D30F8FFEA1}"/>
                </a:ext>
              </a:extLst>
            </p:cNvPr>
            <p:cNvSpPr/>
            <p:nvPr userDrawn="1"/>
          </p:nvSpPr>
          <p:spPr>
            <a:xfrm>
              <a:off x="11888" y="0"/>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0" y="4814860"/>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a:off x="2033016"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2033016" y="40596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6980"/>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2029968" y="6045049"/>
              <a:ext cx="2029968"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9384" y="4828032"/>
              <a:ext cx="2029968" cy="2029968"/>
            </a:xfrm>
            <a:prstGeom prst="rect">
              <a:avLst/>
            </a:prstGeom>
          </p:spPr>
        </p:pic>
        <p:sp>
          <p:nvSpPr>
            <p:cNvPr id="39" name="Rectangle 38">
              <a:extLst>
                <a:ext uri="{FF2B5EF4-FFF2-40B4-BE49-F238E27FC236}">
                  <a16:creationId xmlns:a16="http://schemas.microsoft.com/office/drawing/2014/main" id="{9837D25D-BADF-40E0-B7F9-1288B53AA656}"/>
                </a:ext>
              </a:extLst>
            </p:cNvPr>
            <p:cNvSpPr/>
            <p:nvPr userDrawn="1"/>
          </p:nvSpPr>
          <p:spPr>
            <a:xfrm flipH="1">
              <a:off x="-9868" y="2000264"/>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3A847BA4-24DF-47BE-BE28-02415C2A2D3C}"/>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0" y="4052952"/>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33209" y="199954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33209" y="2009066"/>
              <a:ext cx="301752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2923530" y="1871237"/>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Text Placeholder 9">
            <a:extLst>
              <a:ext uri="{FF2B5EF4-FFF2-40B4-BE49-F238E27FC236}">
                <a16:creationId xmlns:a16="http://schemas.microsoft.com/office/drawing/2014/main" id="{4416EFAA-C2FD-4F04-91E3-9F1FA3533A94}"/>
              </a:ext>
            </a:extLst>
          </p:cNvPr>
          <p:cNvSpPr>
            <a:spLocks noGrp="1"/>
          </p:cNvSpPr>
          <p:nvPr>
            <p:ph type="body" sz="quarter" idx="15" hasCustomPrompt="1"/>
          </p:nvPr>
        </p:nvSpPr>
        <p:spPr>
          <a:xfrm>
            <a:off x="4937760" y="2084832"/>
            <a:ext cx="3200400" cy="365760"/>
          </a:xfrm>
        </p:spPr>
        <p:txBody>
          <a:bodyPr>
            <a:noAutofit/>
          </a:bodyPr>
          <a:lstStyle>
            <a:lvl1pPr marL="0" indent="0">
              <a:lnSpc>
                <a:spcPts val="2400"/>
              </a:lnSpc>
              <a:buNone/>
              <a:defRPr sz="2000" b="1" cap="all" baseline="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72" name="Text Placeholder 9">
            <a:extLst>
              <a:ext uri="{FF2B5EF4-FFF2-40B4-BE49-F238E27FC236}">
                <a16:creationId xmlns:a16="http://schemas.microsoft.com/office/drawing/2014/main" id="{0BAC0AED-8273-498E-ABB8-65CD10B00735}"/>
              </a:ext>
            </a:extLst>
          </p:cNvPr>
          <p:cNvSpPr>
            <a:spLocks noGrp="1"/>
          </p:cNvSpPr>
          <p:nvPr>
            <p:ph type="body" sz="quarter" idx="13"/>
          </p:nvPr>
        </p:nvSpPr>
        <p:spPr>
          <a:xfrm>
            <a:off x="4914900" y="2496312"/>
            <a:ext cx="3200400" cy="1188720"/>
          </a:xfrm>
        </p:spPr>
        <p:txBody>
          <a:bodyPr>
            <a:normAutofit/>
          </a:bodyPr>
          <a:lstStyle>
            <a:lvl1pPr marL="0" indent="0">
              <a:lnSpc>
                <a:spcPts val="1800"/>
              </a:lnSpc>
              <a:spcBef>
                <a:spcPts val="0"/>
              </a:spcBef>
              <a:buNone/>
              <a:defRPr sz="140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92" name="Text Placeholder 9">
            <a:extLst>
              <a:ext uri="{FF2B5EF4-FFF2-40B4-BE49-F238E27FC236}">
                <a16:creationId xmlns:a16="http://schemas.microsoft.com/office/drawing/2014/main" id="{0FACFED0-6B1D-4868-929E-C9101D8B7DE1}"/>
              </a:ext>
            </a:extLst>
          </p:cNvPr>
          <p:cNvSpPr>
            <a:spLocks noGrp="1"/>
          </p:cNvSpPr>
          <p:nvPr>
            <p:ph type="body" sz="quarter" idx="16" hasCustomPrompt="1"/>
          </p:nvPr>
        </p:nvSpPr>
        <p:spPr>
          <a:xfrm>
            <a:off x="8538777" y="2084832"/>
            <a:ext cx="3200400" cy="365760"/>
          </a:xfrm>
        </p:spPr>
        <p:txBody>
          <a:bodyPr>
            <a:noAutofit/>
          </a:bodyPr>
          <a:lstStyle>
            <a:lvl1pPr marL="0" indent="0">
              <a:lnSpc>
                <a:spcPts val="2400"/>
              </a:lnSpc>
              <a:buNone/>
              <a:defRPr sz="2000" b="1" cap="all" baseline="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74" name="Text Placeholder 9">
            <a:extLst>
              <a:ext uri="{FF2B5EF4-FFF2-40B4-BE49-F238E27FC236}">
                <a16:creationId xmlns:a16="http://schemas.microsoft.com/office/drawing/2014/main" id="{A3276736-0B83-4D4F-B7D9-AAEF95E38AE5}"/>
              </a:ext>
            </a:extLst>
          </p:cNvPr>
          <p:cNvSpPr>
            <a:spLocks noGrp="1"/>
          </p:cNvSpPr>
          <p:nvPr>
            <p:ph type="body" sz="quarter" idx="14"/>
          </p:nvPr>
        </p:nvSpPr>
        <p:spPr>
          <a:xfrm>
            <a:off x="8535924" y="2496312"/>
            <a:ext cx="3200400" cy="1188720"/>
          </a:xfrm>
        </p:spPr>
        <p:txBody>
          <a:bodyPr>
            <a:normAutofit/>
          </a:bodyPr>
          <a:lstStyle>
            <a:lvl1pPr marL="0" indent="0">
              <a:lnSpc>
                <a:spcPts val="1800"/>
              </a:lnSpc>
              <a:spcBef>
                <a:spcPts val="0"/>
              </a:spcBef>
              <a:buNone/>
              <a:defRPr sz="140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95" name="Text Placeholder 9">
            <a:extLst>
              <a:ext uri="{FF2B5EF4-FFF2-40B4-BE49-F238E27FC236}">
                <a16:creationId xmlns:a16="http://schemas.microsoft.com/office/drawing/2014/main" id="{B57AD20F-1E1B-4FD3-8A76-E07A91002B85}"/>
              </a:ext>
            </a:extLst>
          </p:cNvPr>
          <p:cNvSpPr>
            <a:spLocks noGrp="1"/>
          </p:cNvSpPr>
          <p:nvPr>
            <p:ph type="body" sz="quarter" idx="19" hasCustomPrompt="1"/>
          </p:nvPr>
        </p:nvSpPr>
        <p:spPr>
          <a:xfrm>
            <a:off x="4937760" y="3838956"/>
            <a:ext cx="3200400" cy="365760"/>
          </a:xfrm>
        </p:spPr>
        <p:txBody>
          <a:bodyPr>
            <a:noAutofit/>
          </a:bodyPr>
          <a:lstStyle>
            <a:lvl1pPr marL="0" indent="0">
              <a:lnSpc>
                <a:spcPts val="2400"/>
              </a:lnSpc>
              <a:buNone/>
              <a:defRPr sz="2000" b="1" cap="all" baseline="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93" name="Text Placeholder 9">
            <a:extLst>
              <a:ext uri="{FF2B5EF4-FFF2-40B4-BE49-F238E27FC236}">
                <a16:creationId xmlns:a16="http://schemas.microsoft.com/office/drawing/2014/main" id="{6688431F-3AD3-44AD-A5DF-E032B167CC02}"/>
              </a:ext>
            </a:extLst>
          </p:cNvPr>
          <p:cNvSpPr>
            <a:spLocks noGrp="1"/>
          </p:cNvSpPr>
          <p:nvPr>
            <p:ph type="body" sz="quarter" idx="17"/>
          </p:nvPr>
        </p:nvSpPr>
        <p:spPr>
          <a:xfrm>
            <a:off x="4937760" y="4255479"/>
            <a:ext cx="3200400" cy="1188720"/>
          </a:xfrm>
        </p:spPr>
        <p:txBody>
          <a:bodyPr>
            <a:normAutofit/>
          </a:bodyPr>
          <a:lstStyle>
            <a:lvl1pPr marL="0" indent="0">
              <a:lnSpc>
                <a:spcPts val="1800"/>
              </a:lnSpc>
              <a:spcBef>
                <a:spcPts val="0"/>
              </a:spcBef>
              <a:buNone/>
              <a:defRPr sz="140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96" name="Text Placeholder 9">
            <a:extLst>
              <a:ext uri="{FF2B5EF4-FFF2-40B4-BE49-F238E27FC236}">
                <a16:creationId xmlns:a16="http://schemas.microsoft.com/office/drawing/2014/main" id="{F1B1DAAB-37E2-4803-8DF8-A56E6FFF054E}"/>
              </a:ext>
            </a:extLst>
          </p:cNvPr>
          <p:cNvSpPr>
            <a:spLocks noGrp="1"/>
          </p:cNvSpPr>
          <p:nvPr>
            <p:ph type="body" sz="quarter" idx="20" hasCustomPrompt="1"/>
          </p:nvPr>
        </p:nvSpPr>
        <p:spPr>
          <a:xfrm>
            <a:off x="8535924" y="3838956"/>
            <a:ext cx="3200400" cy="365760"/>
          </a:xfrm>
        </p:spPr>
        <p:txBody>
          <a:bodyPr>
            <a:noAutofit/>
          </a:bodyPr>
          <a:lstStyle>
            <a:lvl1pPr marL="0" indent="0">
              <a:lnSpc>
                <a:spcPts val="2400"/>
              </a:lnSpc>
              <a:buNone/>
              <a:defRPr sz="2000" b="1" cap="all" baseline="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94" name="Text Placeholder 9">
            <a:extLst>
              <a:ext uri="{FF2B5EF4-FFF2-40B4-BE49-F238E27FC236}">
                <a16:creationId xmlns:a16="http://schemas.microsoft.com/office/drawing/2014/main" id="{E9E9B407-35B1-4B56-BB6A-4895E5AC4CC3}"/>
              </a:ext>
            </a:extLst>
          </p:cNvPr>
          <p:cNvSpPr>
            <a:spLocks noGrp="1"/>
          </p:cNvSpPr>
          <p:nvPr>
            <p:ph type="body" sz="quarter" idx="18"/>
          </p:nvPr>
        </p:nvSpPr>
        <p:spPr>
          <a:xfrm>
            <a:off x="8535924" y="4252806"/>
            <a:ext cx="3200400" cy="1188720"/>
          </a:xfrm>
        </p:spPr>
        <p:txBody>
          <a:bodyPr>
            <a:normAutofit/>
          </a:bodyPr>
          <a:lstStyle>
            <a:lvl1pPr marL="0" indent="0">
              <a:lnSpc>
                <a:spcPts val="1800"/>
              </a:lnSpc>
              <a:spcBef>
                <a:spcPts val="0"/>
              </a:spcBef>
              <a:buNone/>
              <a:defRPr sz="140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4937760" y="6353175"/>
            <a:ext cx="1097280" cy="365125"/>
          </a:xfrm>
        </p:spPr>
        <p:txBody>
          <a:bodyPr/>
          <a:lstStyle>
            <a:lvl1pPr>
              <a:defRPr>
                <a:solidFill>
                  <a:schemeClr val="bg1"/>
                </a:solidFill>
              </a:defRPr>
            </a:lvl1pPr>
          </a:lstStyle>
          <a:p>
            <a:r>
              <a:rPr lang="en-US" dirty="0"/>
              <a:t>20XX</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7436167" y="6350000"/>
            <a:ext cx="2286000" cy="365125"/>
          </a:xfrm>
        </p:spPr>
        <p:txBody>
          <a:bodyPr/>
          <a:lstStyle>
            <a:lvl1pPr>
              <a:defRPr>
                <a:solidFill>
                  <a:schemeClr val="bg1"/>
                </a:solidFill>
              </a:defRPr>
            </a:lvl1pPr>
          </a:lstStyle>
          <a:p>
            <a:r>
              <a:rPr lang="en-US" dirty="0"/>
              <a:t>Pitch deck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896112"/>
            <a:ext cx="6800850" cy="1325880"/>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76A6A8D4-352A-4CDF-8E34-3A3E06402913}"/>
              </a:ext>
              <a:ext uri="{C183D7F6-B498-43B3-948B-1728B52AA6E4}">
                <adec:decorative xmlns:adec="http://schemas.microsoft.com/office/drawing/2017/decorative" val="1"/>
              </a:ext>
            </a:extLst>
          </p:cNvPr>
          <p:cNvGrpSpPr/>
          <p:nvPr userDrawn="1"/>
        </p:nvGrpSpPr>
        <p:grpSpPr>
          <a:xfrm>
            <a:off x="8094267" y="-12136"/>
            <a:ext cx="4100169" cy="6878956"/>
            <a:chOff x="8094267" y="-12136"/>
            <a:chExt cx="4100169" cy="6878956"/>
          </a:xfrm>
        </p:grpSpPr>
        <p:grpSp>
          <p:nvGrpSpPr>
            <p:cNvPr id="3" name="Group 2">
              <a:extLst>
                <a:ext uri="{FF2B5EF4-FFF2-40B4-BE49-F238E27FC236}">
                  <a16:creationId xmlns:a16="http://schemas.microsoft.com/office/drawing/2014/main" id="{4CDCB077-A12F-4FE0-AD96-924BF98DBB84}"/>
                </a:ext>
                <a:ext uri="{C183D7F6-B498-43B3-948B-1728B52AA6E4}">
                  <adec:decorative xmlns:adec="http://schemas.microsoft.com/office/drawing/2017/decorative" val="1"/>
                </a:ext>
              </a:extLst>
            </p:cNvPr>
            <p:cNvGrpSpPr/>
            <p:nvPr userDrawn="1"/>
          </p:nvGrpSpPr>
          <p:grpSpPr>
            <a:xfrm>
              <a:off x="8138160" y="-7084"/>
              <a:ext cx="4053840" cy="4061621"/>
              <a:chOff x="8138160" y="-7084"/>
              <a:chExt cx="4053840" cy="4061621"/>
            </a:xfrm>
          </p:grpSpPr>
          <p:sp>
            <p:nvSpPr>
              <p:cNvPr id="39" name="Rectangle 38">
                <a:extLst>
                  <a:ext uri="{FF2B5EF4-FFF2-40B4-BE49-F238E27FC236}">
                    <a16:creationId xmlns:a16="http://schemas.microsoft.com/office/drawing/2014/main" id="{9837D25D-BADF-40E0-B7F9-1288B53AA656}"/>
                  </a:ext>
                </a:extLst>
              </p:cNvPr>
              <p:cNvSpPr/>
              <p:nvPr userDrawn="1"/>
            </p:nvSpPr>
            <p:spPr>
              <a:xfrm flipH="1">
                <a:off x="8138160" y="2017039"/>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 name="Group 3">
              <a:extLst>
                <a:ext uri="{FF2B5EF4-FFF2-40B4-BE49-F238E27FC236}">
                  <a16:creationId xmlns:a16="http://schemas.microsoft.com/office/drawing/2014/main" id="{17B41BF2-DA71-4B06-A2F0-757A5EF7047C}"/>
                </a:ext>
                <a:ext uri="{C183D7F6-B498-43B3-948B-1728B52AA6E4}">
                  <adec:decorative xmlns:adec="http://schemas.microsoft.com/office/drawing/2017/decorative" val="1"/>
                </a:ext>
              </a:extLst>
            </p:cNvPr>
            <p:cNvGrpSpPr/>
            <p:nvPr userDrawn="1"/>
          </p:nvGrpSpPr>
          <p:grpSpPr>
            <a:xfrm>
              <a:off x="8094267" y="-12136"/>
              <a:ext cx="4100169" cy="6878956"/>
              <a:chOff x="8094267" y="-12136"/>
              <a:chExt cx="4100169" cy="6878956"/>
            </a:xfrm>
          </p:grpSpPr>
          <p:sp>
            <p:nvSpPr>
              <p:cNvPr id="32" name="Rectangle 31">
                <a:extLst>
                  <a:ext uri="{FF2B5EF4-FFF2-40B4-BE49-F238E27FC236}">
                    <a16:creationId xmlns:a16="http://schemas.microsoft.com/office/drawing/2014/main" id="{F4EB6F2E-2621-4EB5-A04D-906FD08CED87}"/>
                  </a:ext>
                </a:extLst>
              </p:cNvPr>
              <p:cNvSpPr/>
              <p:nvPr userDrawn="1"/>
            </p:nvSpPr>
            <p:spPr>
              <a:xfrm flipH="1">
                <a:off x="8138160" y="4868828"/>
                <a:ext cx="2032942" cy="199799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4468" y="4044603"/>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2419"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7489" y="-12136"/>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62032" y="6020759"/>
                <a:ext cx="2029968" cy="83724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8160" y="4863676"/>
                <a:ext cx="2029968" cy="1997992"/>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8241"/>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094267" y="2005958"/>
                <a:ext cx="301752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1006" y="186812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69" name="Text Placeholder 9">
            <a:extLst>
              <a:ext uri="{FF2B5EF4-FFF2-40B4-BE49-F238E27FC236}">
                <a16:creationId xmlns:a16="http://schemas.microsoft.com/office/drawing/2014/main" id="{DEE368EA-C32D-4066-8292-11EB5B67AB3C}"/>
              </a:ext>
            </a:extLst>
          </p:cNvPr>
          <p:cNvSpPr>
            <a:spLocks noGrp="1"/>
          </p:cNvSpPr>
          <p:nvPr>
            <p:ph type="body" sz="quarter" idx="15" hasCustomPrompt="1"/>
          </p:nvPr>
        </p:nvSpPr>
        <p:spPr>
          <a:xfrm>
            <a:off x="914400" y="2084832"/>
            <a:ext cx="320040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10" name="Text Placeholder 9">
            <a:extLst>
              <a:ext uri="{FF2B5EF4-FFF2-40B4-BE49-F238E27FC236}">
                <a16:creationId xmlns:a16="http://schemas.microsoft.com/office/drawing/2014/main" id="{58CA33B9-D0BA-4ED1-B10C-9961E1B54FF5}"/>
              </a:ext>
            </a:extLst>
          </p:cNvPr>
          <p:cNvSpPr>
            <a:spLocks noGrp="1"/>
          </p:cNvSpPr>
          <p:nvPr>
            <p:ph type="body" sz="quarter" idx="13"/>
          </p:nvPr>
        </p:nvSpPr>
        <p:spPr>
          <a:xfrm>
            <a:off x="914400" y="2496312"/>
            <a:ext cx="3200400" cy="11887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70" name="Text Placeholder 9">
            <a:extLst>
              <a:ext uri="{FF2B5EF4-FFF2-40B4-BE49-F238E27FC236}">
                <a16:creationId xmlns:a16="http://schemas.microsoft.com/office/drawing/2014/main" id="{C3E5ADF3-741C-452B-9B49-005E753E6E0B}"/>
              </a:ext>
            </a:extLst>
          </p:cNvPr>
          <p:cNvSpPr>
            <a:spLocks noGrp="1"/>
          </p:cNvSpPr>
          <p:nvPr>
            <p:ph type="body" sz="quarter" idx="16" hasCustomPrompt="1"/>
          </p:nvPr>
        </p:nvSpPr>
        <p:spPr>
          <a:xfrm>
            <a:off x="4538277" y="2084832"/>
            <a:ext cx="320040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68" name="Text Placeholder 9">
            <a:extLst>
              <a:ext uri="{FF2B5EF4-FFF2-40B4-BE49-F238E27FC236}">
                <a16:creationId xmlns:a16="http://schemas.microsoft.com/office/drawing/2014/main" id="{2C541281-49BC-4F14-B167-DE14FE3A622C}"/>
              </a:ext>
            </a:extLst>
          </p:cNvPr>
          <p:cNvSpPr>
            <a:spLocks noGrp="1"/>
          </p:cNvSpPr>
          <p:nvPr>
            <p:ph type="body" sz="quarter" idx="14"/>
          </p:nvPr>
        </p:nvSpPr>
        <p:spPr>
          <a:xfrm>
            <a:off x="4535424" y="2496312"/>
            <a:ext cx="3200400" cy="118872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73" name="Text Placeholder 9">
            <a:extLst>
              <a:ext uri="{FF2B5EF4-FFF2-40B4-BE49-F238E27FC236}">
                <a16:creationId xmlns:a16="http://schemas.microsoft.com/office/drawing/2014/main" id="{3B7B080D-47B1-4B65-8638-AD5E3240EDA7}"/>
              </a:ext>
            </a:extLst>
          </p:cNvPr>
          <p:cNvSpPr>
            <a:spLocks noGrp="1"/>
          </p:cNvSpPr>
          <p:nvPr>
            <p:ph type="body" sz="quarter" idx="19" hasCustomPrompt="1"/>
          </p:nvPr>
        </p:nvSpPr>
        <p:spPr>
          <a:xfrm>
            <a:off x="914400" y="3840480"/>
            <a:ext cx="320040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71" name="Text Placeholder 9">
            <a:extLst>
              <a:ext uri="{FF2B5EF4-FFF2-40B4-BE49-F238E27FC236}">
                <a16:creationId xmlns:a16="http://schemas.microsoft.com/office/drawing/2014/main" id="{AA51BCEC-2845-4DF6-8F9A-2B163EC16DD5}"/>
              </a:ext>
            </a:extLst>
          </p:cNvPr>
          <p:cNvSpPr>
            <a:spLocks noGrp="1"/>
          </p:cNvSpPr>
          <p:nvPr>
            <p:ph type="body" sz="quarter" idx="17"/>
          </p:nvPr>
        </p:nvSpPr>
        <p:spPr>
          <a:xfrm>
            <a:off x="914400" y="4251960"/>
            <a:ext cx="3200400" cy="114300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74" name="Text Placeholder 9">
            <a:extLst>
              <a:ext uri="{FF2B5EF4-FFF2-40B4-BE49-F238E27FC236}">
                <a16:creationId xmlns:a16="http://schemas.microsoft.com/office/drawing/2014/main" id="{5B98F8C8-0931-4E43-ABDE-8A700DD269D7}"/>
              </a:ext>
            </a:extLst>
          </p:cNvPr>
          <p:cNvSpPr>
            <a:spLocks noGrp="1"/>
          </p:cNvSpPr>
          <p:nvPr>
            <p:ph type="body" sz="quarter" idx="20" hasCustomPrompt="1"/>
          </p:nvPr>
        </p:nvSpPr>
        <p:spPr>
          <a:xfrm>
            <a:off x="4535424" y="3840480"/>
            <a:ext cx="320040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72" name="Text Placeholder 9">
            <a:extLst>
              <a:ext uri="{FF2B5EF4-FFF2-40B4-BE49-F238E27FC236}">
                <a16:creationId xmlns:a16="http://schemas.microsoft.com/office/drawing/2014/main" id="{126E196B-9448-4FBE-A134-65735F8ED97F}"/>
              </a:ext>
            </a:extLst>
          </p:cNvPr>
          <p:cNvSpPr>
            <a:spLocks noGrp="1"/>
          </p:cNvSpPr>
          <p:nvPr>
            <p:ph type="body" sz="quarter" idx="18"/>
          </p:nvPr>
        </p:nvSpPr>
        <p:spPr>
          <a:xfrm>
            <a:off x="4535424" y="4251960"/>
            <a:ext cx="3200400" cy="1143000"/>
          </a:xfrm>
        </p:spPr>
        <p:txBody>
          <a:bodyPr>
            <a:normAutofit/>
          </a:bodyPr>
          <a:lstStyle>
            <a:lvl1pPr marL="0" indent="0">
              <a:lnSpc>
                <a:spcPts val="1800"/>
              </a:lnSpc>
              <a:spcBef>
                <a:spcPts val="0"/>
              </a:spcBef>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65" name="Date Placeholder 3">
            <a:extLst>
              <a:ext uri="{FF2B5EF4-FFF2-40B4-BE49-F238E27FC236}">
                <a16:creationId xmlns:a16="http://schemas.microsoft.com/office/drawing/2014/main" id="{405B8744-A7AF-461F-9103-708D9BFE8947}"/>
              </a:ext>
            </a:extLst>
          </p:cNvPr>
          <p:cNvSpPr>
            <a:spLocks noGrp="1"/>
          </p:cNvSpPr>
          <p:nvPr>
            <p:ph type="dt" sz="half" idx="10"/>
          </p:nvPr>
        </p:nvSpPr>
        <p:spPr>
          <a:xfrm>
            <a:off x="914400" y="6355080"/>
            <a:ext cx="1097280" cy="365125"/>
          </a:xfrm>
        </p:spPr>
        <p:txBody>
          <a:bodyPr/>
          <a:lstStyle>
            <a:lvl1pPr>
              <a:defRPr>
                <a:solidFill>
                  <a:schemeClr val="tx1">
                    <a:lumMod val="75000"/>
                    <a:lumOff val="25000"/>
                  </a:schemeClr>
                </a:solidFill>
              </a:defRPr>
            </a:lvl1pPr>
          </a:lstStyle>
          <a:p>
            <a:r>
              <a:rPr lang="en-US" dirty="0"/>
              <a:t>20XX</a:t>
            </a:r>
          </a:p>
        </p:txBody>
      </p:sp>
      <p:sp>
        <p:nvSpPr>
          <p:cNvPr id="66" name="Footer Placeholder 4">
            <a:extLst>
              <a:ext uri="{FF2B5EF4-FFF2-40B4-BE49-F238E27FC236}">
                <a16:creationId xmlns:a16="http://schemas.microsoft.com/office/drawing/2014/main" id="{C902A11D-5CD4-4561-882F-26EA89ADC0F9}"/>
              </a:ext>
            </a:extLst>
          </p:cNvPr>
          <p:cNvSpPr>
            <a:spLocks noGrp="1"/>
          </p:cNvSpPr>
          <p:nvPr>
            <p:ph type="ftr" sz="quarter" idx="11"/>
          </p:nvPr>
        </p:nvSpPr>
        <p:spPr>
          <a:xfrm>
            <a:off x="5499886" y="635508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67" name="Slide Number Placeholder 5">
            <a:extLst>
              <a:ext uri="{FF2B5EF4-FFF2-40B4-BE49-F238E27FC236}">
                <a16:creationId xmlns:a16="http://schemas.microsoft.com/office/drawing/2014/main" id="{F0739A04-E734-4FCE-954E-0C4FB1A4CA7A}"/>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259404552"/>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guide id="4" pos="576">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lef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896112"/>
            <a:ext cx="6800850" cy="1325880"/>
          </a:xfrm>
        </p:spPr>
        <p:txBody>
          <a:bodyPr anchor="t" anchorCtr="0"/>
          <a:lstStyle>
            <a:lvl1pPr>
              <a:defRPr cap="all" baseline="0">
                <a:solidFill>
                  <a:schemeClr val="tx2"/>
                </a:solidFill>
              </a:defRPr>
            </a:lvl1pPr>
          </a:lstStyle>
          <a:p>
            <a:r>
              <a:rPr lang="en-US" dirty="0"/>
              <a:t>CLICK TO ADD TITLE</a:t>
            </a:r>
          </a:p>
        </p:txBody>
      </p:sp>
      <p:sp>
        <p:nvSpPr>
          <p:cNvPr id="10" name="Text Placeholder 9">
            <a:extLst>
              <a:ext uri="{FF2B5EF4-FFF2-40B4-BE49-F238E27FC236}">
                <a16:creationId xmlns:a16="http://schemas.microsoft.com/office/drawing/2014/main" id="{58CA33B9-D0BA-4ED1-B10C-9961E1B54FF5}"/>
              </a:ext>
            </a:extLst>
          </p:cNvPr>
          <p:cNvSpPr>
            <a:spLocks noGrp="1"/>
          </p:cNvSpPr>
          <p:nvPr>
            <p:ph type="body" sz="quarter" idx="13"/>
          </p:nvPr>
        </p:nvSpPr>
        <p:spPr>
          <a:xfrm>
            <a:off x="914400" y="2206377"/>
            <a:ext cx="6800850" cy="3840480"/>
          </a:xfrm>
        </p:spPr>
        <p:txBody>
          <a:bodyPr>
            <a:normAutofit/>
          </a:bodyPr>
          <a:lstStyle>
            <a:lvl1pPr marL="0" indent="0">
              <a:lnSpc>
                <a:spcPts val="2400"/>
              </a:lnSpc>
              <a:buNone/>
              <a:defRPr sz="1800">
                <a:solidFill>
                  <a:schemeClr val="tx2"/>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914400" y="6355080"/>
            <a:ext cx="1097280" cy="365125"/>
          </a:xfrm>
        </p:spPr>
        <p:txBody>
          <a:bodyPr/>
          <a:lstStyle>
            <a:lvl1pPr>
              <a:defRPr>
                <a:solidFill>
                  <a:schemeClr val="bg1"/>
                </a:solidFill>
              </a:defRPr>
            </a:lvl1pPr>
          </a:lstStyle>
          <a:p>
            <a:r>
              <a:rPr lang="en-US" dirty="0"/>
              <a:t>20XX</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dirty="0"/>
              <a:t>Pitch deck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guide id="4" pos="576">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2029040"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605937" y="1098339"/>
            <a:ext cx="5099392" cy="2264112"/>
          </a:xfrm>
        </p:spPr>
        <p:txBody>
          <a:bodyPr anchor="b"/>
          <a:lstStyle>
            <a:lvl1pPr algn="ctr">
              <a:defRPr sz="6000" cap="all" baseline="0">
                <a:solidFill>
                  <a:schemeClr val="tx2"/>
                </a:solidFill>
              </a:defRPr>
            </a:lvl1pPr>
          </a:lstStyle>
          <a:p>
            <a:r>
              <a:rPr lang="en-US" dirty="0"/>
              <a:t>Click to ADD TITLE</a:t>
            </a:r>
          </a:p>
        </p:txBody>
      </p:sp>
      <p:sp>
        <p:nvSpPr>
          <p:cNvPr id="168" name="Rectangle 9">
            <a:extLst>
              <a:ext uri="{FF2B5EF4-FFF2-40B4-BE49-F238E27FC236}">
                <a16:creationId xmlns:a16="http://schemas.microsoft.com/office/drawing/2014/main" id="{D0B57759-E007-4FD0-9C6B-356DC53050C4}"/>
              </a:ext>
            </a:extLst>
          </p:cNvPr>
          <p:cNvSpPr/>
          <p:nvPr userDrawn="1"/>
        </p:nvSpPr>
        <p:spPr>
          <a:xfrm>
            <a:off x="0" y="4056331"/>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0" y="0"/>
            <a:ext cx="2029968"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Graphic 19">
            <a:extLst>
              <a:ext uri="{FF2B5EF4-FFF2-40B4-BE49-F238E27FC236}">
                <a16:creationId xmlns:a16="http://schemas.microsoft.com/office/drawing/2014/main" id="{7FF8CD3D-0C64-4277-97B2-200B96EE223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0" y="4069288"/>
            <a:ext cx="2029968" cy="2029968"/>
          </a:xfrm>
          <a:prstGeom prst="rect">
            <a:avLst/>
          </a:prstGeom>
        </p:spPr>
      </p:pic>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0800000">
            <a:off x="2027141" y="-4303"/>
            <a:ext cx="2029968" cy="2029968"/>
          </a:xfrm>
          <a:prstGeom prst="rect">
            <a:avLst/>
          </a:prstGeom>
        </p:spPr>
      </p:pic>
      <p:pic>
        <p:nvPicPr>
          <p:cNvPr id="31" name="Graphic 30">
            <a:extLst>
              <a:ext uri="{FF2B5EF4-FFF2-40B4-BE49-F238E27FC236}">
                <a16:creationId xmlns:a16="http://schemas.microsoft.com/office/drawing/2014/main" id="{C9BCCD2C-CC79-48FF-A486-98ECEAC47989}"/>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0" y="0"/>
            <a:ext cx="2029968" cy="2029968"/>
          </a:xfrm>
          <a:prstGeom prst="rect">
            <a:avLst/>
          </a:prstGeom>
        </p:spPr>
      </p:pic>
      <p:sp>
        <p:nvSpPr>
          <p:cNvPr id="36" name="Rectangle 35">
            <a:extLst>
              <a:ext uri="{FF2B5EF4-FFF2-40B4-BE49-F238E27FC236}">
                <a16:creationId xmlns:a16="http://schemas.microsoft.com/office/drawing/2014/main" id="{03CEE5D2-51CF-4C1A-9AF9-A5B47F445229}"/>
              </a:ext>
            </a:extLst>
          </p:cNvPr>
          <p:cNvSpPr/>
          <p:nvPr userDrawn="1"/>
        </p:nvSpPr>
        <p:spPr>
          <a:xfrm>
            <a:off x="0" y="6098433"/>
            <a:ext cx="2029968" cy="75956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D276EF4-F1D1-402C-B97B-0FC1233B73CD}"/>
              </a:ext>
            </a:extLst>
          </p:cNvPr>
          <p:cNvSpPr/>
          <p:nvPr userDrawn="1"/>
        </p:nvSpPr>
        <p:spPr>
          <a:xfrm flipH="1">
            <a:off x="0" y="2027186"/>
            <a:ext cx="2032942" cy="20299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8" name="Group 137">
            <a:extLst>
              <a:ext uri="{FF2B5EF4-FFF2-40B4-BE49-F238E27FC236}">
                <a16:creationId xmlns:a16="http://schemas.microsoft.com/office/drawing/2014/main" id="{3D46E3B0-0F8F-4E75-AD2A-BF3A1C38F037}"/>
              </a:ext>
            </a:extLst>
          </p:cNvPr>
          <p:cNvGrpSpPr/>
          <p:nvPr userDrawn="1"/>
        </p:nvGrpSpPr>
        <p:grpSpPr>
          <a:xfrm>
            <a:off x="23853" y="2069719"/>
            <a:ext cx="1965960" cy="1965960"/>
            <a:chOff x="5361924" y="7472790"/>
            <a:chExt cx="1828800" cy="1828800"/>
          </a:xfrm>
        </p:grpSpPr>
        <p:grpSp>
          <p:nvGrpSpPr>
            <p:cNvPr id="139" name="Group 138">
              <a:extLst>
                <a:ext uri="{FF2B5EF4-FFF2-40B4-BE49-F238E27FC236}">
                  <a16:creationId xmlns:a16="http://schemas.microsoft.com/office/drawing/2014/main" id="{B53A840E-AAAC-4D05-88B2-8B4C8FD1EB81}"/>
                </a:ext>
              </a:extLst>
            </p:cNvPr>
            <p:cNvGrpSpPr/>
            <p:nvPr userDrawn="1"/>
          </p:nvGrpSpPr>
          <p:grpSpPr>
            <a:xfrm>
              <a:off x="5361924" y="7472790"/>
              <a:ext cx="1828800" cy="1828800"/>
              <a:chOff x="5361924" y="7472790"/>
              <a:chExt cx="1828800" cy="1828800"/>
            </a:xfrm>
          </p:grpSpPr>
          <p:grpSp>
            <p:nvGrpSpPr>
              <p:cNvPr id="141" name="Group 140">
                <a:extLst>
                  <a:ext uri="{FF2B5EF4-FFF2-40B4-BE49-F238E27FC236}">
                    <a16:creationId xmlns:a16="http://schemas.microsoft.com/office/drawing/2014/main" id="{EC1BCB15-E86F-40CB-912C-0693B61651B5}"/>
                  </a:ext>
                </a:extLst>
              </p:cNvPr>
              <p:cNvGrpSpPr/>
              <p:nvPr userDrawn="1"/>
            </p:nvGrpSpPr>
            <p:grpSpPr>
              <a:xfrm>
                <a:off x="5361924" y="7472790"/>
                <a:ext cx="1828800" cy="1828800"/>
                <a:chOff x="5388428" y="7173291"/>
                <a:chExt cx="1828800" cy="1828800"/>
              </a:xfrm>
            </p:grpSpPr>
            <p:grpSp>
              <p:nvGrpSpPr>
                <p:cNvPr id="147" name="Group 146">
                  <a:extLst>
                    <a:ext uri="{FF2B5EF4-FFF2-40B4-BE49-F238E27FC236}">
                      <a16:creationId xmlns:a16="http://schemas.microsoft.com/office/drawing/2014/main" id="{5B5D7ECD-062C-480C-A3E0-D2E37B0077AB}"/>
                    </a:ext>
                  </a:extLst>
                </p:cNvPr>
                <p:cNvGrpSpPr/>
                <p:nvPr userDrawn="1"/>
              </p:nvGrpSpPr>
              <p:grpSpPr>
                <a:xfrm>
                  <a:off x="5388428" y="7173291"/>
                  <a:ext cx="1828800" cy="1828800"/>
                  <a:chOff x="5388428" y="7173291"/>
                  <a:chExt cx="1828800" cy="1828800"/>
                </a:xfrm>
              </p:grpSpPr>
              <p:grpSp>
                <p:nvGrpSpPr>
                  <p:cNvPr id="149" name="Group 148">
                    <a:extLst>
                      <a:ext uri="{FF2B5EF4-FFF2-40B4-BE49-F238E27FC236}">
                        <a16:creationId xmlns:a16="http://schemas.microsoft.com/office/drawing/2014/main" id="{CCCE649A-9FBD-4E7D-921B-CA0C2263A341}"/>
                      </a:ext>
                    </a:extLst>
                  </p:cNvPr>
                  <p:cNvGrpSpPr/>
                  <p:nvPr userDrawn="1"/>
                </p:nvGrpSpPr>
                <p:grpSpPr>
                  <a:xfrm>
                    <a:off x="5388428" y="7173291"/>
                    <a:ext cx="1828800" cy="1828800"/>
                    <a:chOff x="5579044" y="7049770"/>
                    <a:chExt cx="1828800" cy="1828800"/>
                  </a:xfrm>
                </p:grpSpPr>
                <p:grpSp>
                  <p:nvGrpSpPr>
                    <p:cNvPr id="151" name="Group 150">
                      <a:extLst>
                        <a:ext uri="{FF2B5EF4-FFF2-40B4-BE49-F238E27FC236}">
                          <a16:creationId xmlns:a16="http://schemas.microsoft.com/office/drawing/2014/main" id="{992A05A5-83FF-4AE4-B0EF-FE1964334873}"/>
                        </a:ext>
                      </a:extLst>
                    </p:cNvPr>
                    <p:cNvGrpSpPr/>
                    <p:nvPr userDrawn="1"/>
                  </p:nvGrpSpPr>
                  <p:grpSpPr>
                    <a:xfrm>
                      <a:off x="5579044" y="7049770"/>
                      <a:ext cx="1828800" cy="1828800"/>
                      <a:chOff x="5579044" y="7049770"/>
                      <a:chExt cx="1828800" cy="1828800"/>
                    </a:xfrm>
                  </p:grpSpPr>
                  <p:grpSp>
                    <p:nvGrpSpPr>
                      <p:cNvPr id="153" name="Group 152">
                        <a:extLst>
                          <a:ext uri="{FF2B5EF4-FFF2-40B4-BE49-F238E27FC236}">
                            <a16:creationId xmlns:a16="http://schemas.microsoft.com/office/drawing/2014/main" id="{D56D5269-FA99-4E96-A20D-0DE0E3856751}"/>
                          </a:ext>
                        </a:extLst>
                      </p:cNvPr>
                      <p:cNvGrpSpPr/>
                      <p:nvPr userDrawn="1"/>
                    </p:nvGrpSpPr>
                    <p:grpSpPr>
                      <a:xfrm>
                        <a:off x="5579044" y="7049770"/>
                        <a:ext cx="1828800" cy="1828800"/>
                        <a:chOff x="5579044" y="7049770"/>
                        <a:chExt cx="1828800" cy="1828800"/>
                      </a:xfrm>
                    </p:grpSpPr>
                    <p:grpSp>
                      <p:nvGrpSpPr>
                        <p:cNvPr id="155" name="Group 154">
                          <a:extLst>
                            <a:ext uri="{FF2B5EF4-FFF2-40B4-BE49-F238E27FC236}">
                              <a16:creationId xmlns:a16="http://schemas.microsoft.com/office/drawing/2014/main" id="{87498AF2-DD8D-4309-8328-2E756E3C44E8}"/>
                            </a:ext>
                          </a:extLst>
                        </p:cNvPr>
                        <p:cNvGrpSpPr/>
                        <p:nvPr userDrawn="1"/>
                      </p:nvGrpSpPr>
                      <p:grpSpPr>
                        <a:xfrm>
                          <a:off x="5579044" y="7049770"/>
                          <a:ext cx="1828800" cy="1828800"/>
                          <a:chOff x="5579044" y="7049770"/>
                          <a:chExt cx="1828800" cy="1828800"/>
                        </a:xfrm>
                      </p:grpSpPr>
                      <p:sp>
                        <p:nvSpPr>
                          <p:cNvPr id="157" name="Oval 156">
                            <a:extLst>
                              <a:ext uri="{FF2B5EF4-FFF2-40B4-BE49-F238E27FC236}">
                                <a16:creationId xmlns:a16="http://schemas.microsoft.com/office/drawing/2014/main" id="{ACC35BE0-4D6C-4986-AD7D-BD7C1E25B83D}"/>
                              </a:ext>
                            </a:extLst>
                          </p:cNvPr>
                          <p:cNvSpPr/>
                          <p:nvPr userDrawn="1"/>
                        </p:nvSpPr>
                        <p:spPr>
                          <a:xfrm>
                            <a:off x="5579044" y="7049770"/>
                            <a:ext cx="1828800" cy="182880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58" name="Oval 157">
                            <a:extLst>
                              <a:ext uri="{FF2B5EF4-FFF2-40B4-BE49-F238E27FC236}">
                                <a16:creationId xmlns:a16="http://schemas.microsoft.com/office/drawing/2014/main" id="{7B9715F0-8B83-459F-9ABA-77381FF568DF}"/>
                              </a:ext>
                            </a:extLst>
                          </p:cNvPr>
                          <p:cNvSpPr/>
                          <p:nvPr userDrawn="1"/>
                        </p:nvSpPr>
                        <p:spPr>
                          <a:xfrm>
                            <a:off x="5647624" y="7118350"/>
                            <a:ext cx="1691640" cy="169164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56" name="Oval 155">
                          <a:extLst>
                            <a:ext uri="{FF2B5EF4-FFF2-40B4-BE49-F238E27FC236}">
                              <a16:creationId xmlns:a16="http://schemas.microsoft.com/office/drawing/2014/main" id="{27230BAF-E9FF-4746-8F48-B39560E1B202}"/>
                            </a:ext>
                          </a:extLst>
                        </p:cNvPr>
                        <p:cNvSpPr/>
                        <p:nvPr userDrawn="1"/>
                      </p:nvSpPr>
                      <p:spPr>
                        <a:xfrm>
                          <a:off x="5716204" y="7186930"/>
                          <a:ext cx="1554480" cy="155448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54" name="Oval 153">
                        <a:extLst>
                          <a:ext uri="{FF2B5EF4-FFF2-40B4-BE49-F238E27FC236}">
                            <a16:creationId xmlns:a16="http://schemas.microsoft.com/office/drawing/2014/main" id="{1085FE6C-E5E9-494C-8FA8-625B1312B9AA}"/>
                          </a:ext>
                        </a:extLst>
                      </p:cNvPr>
                      <p:cNvSpPr/>
                      <p:nvPr userDrawn="1"/>
                    </p:nvSpPr>
                    <p:spPr>
                      <a:xfrm>
                        <a:off x="5784784" y="7255510"/>
                        <a:ext cx="1417320" cy="141732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52" name="Oval 151">
                      <a:extLst>
                        <a:ext uri="{FF2B5EF4-FFF2-40B4-BE49-F238E27FC236}">
                          <a16:creationId xmlns:a16="http://schemas.microsoft.com/office/drawing/2014/main" id="{B8D77279-E4F6-4D92-9B0B-8D62F9FE1E8F}"/>
                        </a:ext>
                      </a:extLst>
                    </p:cNvPr>
                    <p:cNvSpPr/>
                    <p:nvPr userDrawn="1"/>
                  </p:nvSpPr>
                  <p:spPr>
                    <a:xfrm>
                      <a:off x="5853364" y="7324090"/>
                      <a:ext cx="1280160" cy="128016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50" name="Oval 149">
                    <a:extLst>
                      <a:ext uri="{FF2B5EF4-FFF2-40B4-BE49-F238E27FC236}">
                        <a16:creationId xmlns:a16="http://schemas.microsoft.com/office/drawing/2014/main" id="{E74AC325-3B12-4159-8AED-4E3E710DAEEF}"/>
                      </a:ext>
                    </a:extLst>
                  </p:cNvPr>
                  <p:cNvSpPr/>
                  <p:nvPr userDrawn="1"/>
                </p:nvSpPr>
                <p:spPr>
                  <a:xfrm>
                    <a:off x="5731328" y="7516191"/>
                    <a:ext cx="1143000" cy="114300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48" name="Oval 147">
                  <a:extLst>
                    <a:ext uri="{FF2B5EF4-FFF2-40B4-BE49-F238E27FC236}">
                      <a16:creationId xmlns:a16="http://schemas.microsoft.com/office/drawing/2014/main" id="{EC1B4FD8-2FC5-40DA-8440-404078550805}"/>
                    </a:ext>
                  </a:extLst>
                </p:cNvPr>
                <p:cNvSpPr/>
                <p:nvPr userDrawn="1"/>
              </p:nvSpPr>
              <p:spPr>
                <a:xfrm>
                  <a:off x="5799908" y="7584771"/>
                  <a:ext cx="1005840" cy="100584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42" name="Oval 141">
                <a:extLst>
                  <a:ext uri="{FF2B5EF4-FFF2-40B4-BE49-F238E27FC236}">
                    <a16:creationId xmlns:a16="http://schemas.microsoft.com/office/drawing/2014/main" id="{DDE43C9A-47FE-47FA-B683-4BEFC34DFA56}"/>
                  </a:ext>
                </a:extLst>
              </p:cNvPr>
              <p:cNvSpPr/>
              <p:nvPr userDrawn="1"/>
            </p:nvSpPr>
            <p:spPr>
              <a:xfrm>
                <a:off x="5841984" y="7952850"/>
                <a:ext cx="868680" cy="86868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43" name="Oval 142">
                <a:extLst>
                  <a:ext uri="{FF2B5EF4-FFF2-40B4-BE49-F238E27FC236}">
                    <a16:creationId xmlns:a16="http://schemas.microsoft.com/office/drawing/2014/main" id="{D323EF77-802B-4532-87E0-12D961E906AE}"/>
                  </a:ext>
                </a:extLst>
              </p:cNvPr>
              <p:cNvSpPr/>
              <p:nvPr userDrawn="1"/>
            </p:nvSpPr>
            <p:spPr>
              <a:xfrm>
                <a:off x="5910564" y="8021430"/>
                <a:ext cx="731520" cy="73152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44" name="Oval 143">
                <a:extLst>
                  <a:ext uri="{FF2B5EF4-FFF2-40B4-BE49-F238E27FC236}">
                    <a16:creationId xmlns:a16="http://schemas.microsoft.com/office/drawing/2014/main" id="{5845FD57-5942-47C9-B349-B3937BE5A454}"/>
                  </a:ext>
                </a:extLst>
              </p:cNvPr>
              <p:cNvSpPr/>
              <p:nvPr userDrawn="1"/>
            </p:nvSpPr>
            <p:spPr>
              <a:xfrm>
                <a:off x="5979144" y="8090010"/>
                <a:ext cx="594360" cy="59436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45" name="Oval 144">
                <a:extLst>
                  <a:ext uri="{FF2B5EF4-FFF2-40B4-BE49-F238E27FC236}">
                    <a16:creationId xmlns:a16="http://schemas.microsoft.com/office/drawing/2014/main" id="{7C426FE0-2810-40DD-934D-F291980CBDE9}"/>
                  </a:ext>
                </a:extLst>
              </p:cNvPr>
              <p:cNvSpPr/>
              <p:nvPr userDrawn="1"/>
            </p:nvSpPr>
            <p:spPr>
              <a:xfrm>
                <a:off x="6047724" y="8158590"/>
                <a:ext cx="457200" cy="45720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46" name="Oval 145">
                <a:extLst>
                  <a:ext uri="{FF2B5EF4-FFF2-40B4-BE49-F238E27FC236}">
                    <a16:creationId xmlns:a16="http://schemas.microsoft.com/office/drawing/2014/main" id="{97A62AD5-3E4C-4375-A938-C7DC05A7F250}"/>
                  </a:ext>
                </a:extLst>
              </p:cNvPr>
              <p:cNvSpPr/>
              <p:nvPr userDrawn="1"/>
            </p:nvSpPr>
            <p:spPr>
              <a:xfrm>
                <a:off x="6116304" y="8227170"/>
                <a:ext cx="320040" cy="32004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40" name="Oval 139">
              <a:extLst>
                <a:ext uri="{FF2B5EF4-FFF2-40B4-BE49-F238E27FC236}">
                  <a16:creationId xmlns:a16="http://schemas.microsoft.com/office/drawing/2014/main" id="{2264E16F-857A-4567-9C09-01F8BA03FE22}"/>
                </a:ext>
              </a:extLst>
            </p:cNvPr>
            <p:cNvSpPr/>
            <p:nvPr userDrawn="1"/>
          </p:nvSpPr>
          <p:spPr>
            <a:xfrm>
              <a:off x="6184884" y="8295750"/>
              <a:ext cx="182880" cy="182880"/>
            </a:xfrm>
            <a:prstGeom prst="ellipse">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Freeform: Shape 37">
            <a:extLst>
              <a:ext uri="{FF2B5EF4-FFF2-40B4-BE49-F238E27FC236}">
                <a16:creationId xmlns:a16="http://schemas.microsoft.com/office/drawing/2014/main" id="{73657794-F7A3-4030-9C54-38517D2C6C61}"/>
              </a:ext>
            </a:extLst>
          </p:cNvPr>
          <p:cNvSpPr/>
          <p:nvPr userDrawn="1"/>
        </p:nvSpPr>
        <p:spPr>
          <a:xfrm>
            <a:off x="0" y="2025665"/>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EA65556A-38A5-4BA5-9A40-33F02F960B1E}"/>
              </a:ext>
            </a:extLst>
          </p:cNvPr>
          <p:cNvSpPr/>
          <p:nvPr userDrawn="1"/>
        </p:nvSpPr>
        <p:spPr>
          <a:xfrm>
            <a:off x="2033943"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02996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6101628" y="4053385"/>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4068239"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064220"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4058754"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rot="5400000">
            <a:off x="4074136"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2" cstate="screen">
            <a:extLst>
              <a:ext uri="{28A0092B-C50C-407E-A947-70E740481C1C}">
                <a14:useLocalDpi xmlns:a14="http://schemas.microsoft.com/office/drawing/2010/main" val="0"/>
              </a:ext>
            </a:extLst>
          </a:blip>
          <a:stretch>
            <a:fillRect/>
          </a:stretch>
        </p:blipFill>
        <p:spPr>
          <a:xfrm>
            <a:off x="2031592"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2034619"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2537077"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4058844"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2" y="6353175"/>
            <a:ext cx="1097280" cy="365125"/>
          </a:xfrm>
        </p:spPr>
        <p:txBody>
          <a:bodyPr/>
          <a:lstStyle>
            <a:lvl1pPr>
              <a:defRPr>
                <a:solidFill>
                  <a:schemeClr val="bg1"/>
                </a:solidFill>
              </a:defRPr>
            </a:lvl1pPr>
          </a:lstStyle>
          <a:p>
            <a:r>
              <a:rPr lang="en-US" dirty="0"/>
              <a:t>20XX</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dirty="0"/>
              <a:t>Pitch deck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5868264"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a:stCxn id="38" idx="4"/>
          </p:cNvCxnSpPr>
          <p:nvPr userDrawn="1"/>
        </p:nvCxnSpPr>
        <p:spPr>
          <a:xfrm flipV="1">
            <a:off x="0" y="1991841"/>
            <a:ext cx="5931799"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p15:clr>
            <a:srgbClr val="FBAE40"/>
          </p15:clr>
        </p15:guide>
        <p15:guide id="2" orient="horz" pos="2160">
          <p15:clr>
            <a:srgbClr val="FBAE40"/>
          </p15:clr>
        </p15:guide>
        <p15:guide id="3" orient="horz" pos="3240">
          <p15:clr>
            <a:srgbClr val="FBAE40"/>
          </p15:clr>
        </p15:guide>
        <p15:guide id="4" orient="horz" pos="2256">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 Column layout with icons">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2"/>
            <a:ext cx="9725026" cy="1325880"/>
          </a:xfrm>
        </p:spPr>
        <p:txBody>
          <a:bodyPr anchor="t" anchorCtr="0"/>
          <a:lstStyle>
            <a:lvl1pPr>
              <a:defRPr cap="all" baseline="0">
                <a:solidFill>
                  <a:schemeClr val="accent1"/>
                </a:solidFill>
              </a:defRPr>
            </a:lvl1pPr>
          </a:lstStyle>
          <a:p>
            <a:r>
              <a:rPr lang="en-US" dirty="0"/>
              <a:t>CLICK TO ADD TITLE</a:t>
            </a:r>
          </a:p>
        </p:txBody>
      </p:sp>
      <p:sp>
        <p:nvSpPr>
          <p:cNvPr id="60" name="Online Image Placeholder 59">
            <a:extLst>
              <a:ext uri="{FF2B5EF4-FFF2-40B4-BE49-F238E27FC236}">
                <a16:creationId xmlns:a16="http://schemas.microsoft.com/office/drawing/2014/main" id="{F2FF0A87-B95D-4E75-86C6-E701CBFD4305}"/>
              </a:ext>
            </a:extLst>
          </p:cNvPr>
          <p:cNvSpPr>
            <a:spLocks noGrp="1"/>
          </p:cNvSpPr>
          <p:nvPr>
            <p:ph type="clipArt" sz="quarter" idx="18"/>
          </p:nvPr>
        </p:nvSpPr>
        <p:spPr>
          <a:xfrm>
            <a:off x="2469641" y="2184400"/>
            <a:ext cx="914400" cy="914400"/>
          </a:xfrm>
        </p:spPr>
        <p:txBody>
          <a:bodyPr>
            <a:normAutofit/>
          </a:bodyPr>
          <a:lstStyle>
            <a:lvl1pPr>
              <a:defRPr sz="1200"/>
            </a:lvl1pPr>
          </a:lstStyle>
          <a:p>
            <a:r>
              <a:rPr lang="en-US" dirty="0"/>
              <a:t>Click icon to add online image</a:t>
            </a:r>
          </a:p>
        </p:txBody>
      </p:sp>
      <p:sp>
        <p:nvSpPr>
          <p:cNvPr id="61" name="Online Image Placeholder 59">
            <a:extLst>
              <a:ext uri="{FF2B5EF4-FFF2-40B4-BE49-F238E27FC236}">
                <a16:creationId xmlns:a16="http://schemas.microsoft.com/office/drawing/2014/main" id="{EFF0D2F8-0092-4566-A98C-DE7F11F1CC35}"/>
              </a:ext>
            </a:extLst>
          </p:cNvPr>
          <p:cNvSpPr>
            <a:spLocks noGrp="1"/>
          </p:cNvSpPr>
          <p:nvPr>
            <p:ph type="clipArt" sz="quarter" idx="19"/>
          </p:nvPr>
        </p:nvSpPr>
        <p:spPr>
          <a:xfrm>
            <a:off x="5960930" y="2184654"/>
            <a:ext cx="914400" cy="914400"/>
          </a:xfrm>
        </p:spPr>
        <p:txBody>
          <a:bodyPr>
            <a:normAutofit/>
          </a:bodyPr>
          <a:lstStyle>
            <a:lvl1pPr>
              <a:defRPr sz="1200"/>
            </a:lvl1pPr>
          </a:lstStyle>
          <a:p>
            <a:r>
              <a:rPr lang="en-US" dirty="0"/>
              <a:t>Click icon to add online image</a:t>
            </a:r>
          </a:p>
        </p:txBody>
      </p:sp>
      <p:sp>
        <p:nvSpPr>
          <p:cNvPr id="62" name="Online Image Placeholder 59">
            <a:extLst>
              <a:ext uri="{FF2B5EF4-FFF2-40B4-BE49-F238E27FC236}">
                <a16:creationId xmlns:a16="http://schemas.microsoft.com/office/drawing/2014/main" id="{C673B15F-D120-4C48-8834-4E87C6CCDE2C}"/>
              </a:ext>
            </a:extLst>
          </p:cNvPr>
          <p:cNvSpPr>
            <a:spLocks noGrp="1"/>
          </p:cNvSpPr>
          <p:nvPr>
            <p:ph type="clipArt" sz="quarter" idx="20"/>
          </p:nvPr>
        </p:nvSpPr>
        <p:spPr>
          <a:xfrm>
            <a:off x="9439445" y="2184400"/>
            <a:ext cx="914400" cy="914400"/>
          </a:xfrm>
        </p:spPr>
        <p:txBody>
          <a:bodyPr>
            <a:normAutofit/>
          </a:bodyPr>
          <a:lstStyle>
            <a:lvl1pPr>
              <a:defRPr sz="1200"/>
            </a:lvl1pPr>
          </a:lstStyle>
          <a:p>
            <a:r>
              <a:rPr lang="en-US" dirty="0"/>
              <a:t>Click icon to add online image</a:t>
            </a:r>
          </a:p>
        </p:txBody>
      </p:sp>
      <p:sp>
        <p:nvSpPr>
          <p:cNvPr id="17" name="Text Placeholder 2">
            <a:extLst>
              <a:ext uri="{FF2B5EF4-FFF2-40B4-BE49-F238E27FC236}">
                <a16:creationId xmlns:a16="http://schemas.microsoft.com/office/drawing/2014/main" id="{52AD81DC-207F-4541-B02D-802D3D5B2813}"/>
              </a:ext>
            </a:extLst>
          </p:cNvPr>
          <p:cNvSpPr>
            <a:spLocks noGrp="1"/>
          </p:cNvSpPr>
          <p:nvPr>
            <p:ph type="body" idx="13" hasCustomPrompt="1"/>
          </p:nvPr>
        </p:nvSpPr>
        <p:spPr>
          <a:xfrm>
            <a:off x="1555241" y="3366741"/>
            <a:ext cx="2743200" cy="457200"/>
          </a:xfrm>
        </p:spPr>
        <p:txBody>
          <a:bodyPr anchor="ctr" anchorCtr="0">
            <a:noAutofit/>
          </a:bodyPr>
          <a:lstStyle>
            <a:lvl1pPr marL="0" indent="0" algn="ctr">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1555241" y="3901419"/>
            <a:ext cx="2743200" cy="2103120"/>
          </a:xfrm>
        </p:spPr>
        <p:txBody>
          <a:bodyPr>
            <a:normAutofit/>
          </a:bodyPr>
          <a:lstStyle>
            <a:lvl1pPr marL="0" indent="0" algn="ctr">
              <a:lnSpc>
                <a:spcPts val="2000"/>
              </a:lnSpc>
              <a:buNone/>
              <a:defRPr sz="1600"/>
            </a:lvl1pPr>
            <a:lvl2pPr marL="457200" indent="0" algn="ctr">
              <a:lnSpc>
                <a:spcPts val="2000"/>
              </a:lnSpc>
              <a:buNone/>
              <a:defRPr sz="1600"/>
            </a:lvl2pPr>
            <a:lvl3pPr marL="914400" indent="0" algn="ctr">
              <a:lnSpc>
                <a:spcPts val="2000"/>
              </a:lnSpc>
              <a:buNone/>
              <a:defRPr sz="1600"/>
            </a:lvl3pPr>
            <a:lvl4pPr marL="1371600" indent="0" algn="ctr">
              <a:lnSpc>
                <a:spcPts val="2000"/>
              </a:lnSpc>
              <a:buNone/>
              <a:defRPr sz="1600"/>
            </a:lvl4pPr>
            <a:lvl5pPr marL="1828800" indent="0" algn="ctr">
              <a:lnSpc>
                <a:spcPts val="20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2">
            <a:extLst>
              <a:ext uri="{FF2B5EF4-FFF2-40B4-BE49-F238E27FC236}">
                <a16:creationId xmlns:a16="http://schemas.microsoft.com/office/drawing/2014/main" id="{D13E526C-A314-4221-BF6F-A27491DFB8F8}"/>
              </a:ext>
            </a:extLst>
          </p:cNvPr>
          <p:cNvSpPr>
            <a:spLocks noGrp="1"/>
          </p:cNvSpPr>
          <p:nvPr>
            <p:ph type="body" idx="15" hasCustomPrompt="1"/>
          </p:nvPr>
        </p:nvSpPr>
        <p:spPr>
          <a:xfrm>
            <a:off x="5046530" y="3359890"/>
            <a:ext cx="2743200" cy="457200"/>
          </a:xfrm>
        </p:spPr>
        <p:txBody>
          <a:bodyPr anchor="ctr" anchorCtr="0">
            <a:noAutofit/>
          </a:bodyPr>
          <a:lstStyle>
            <a:lvl1pPr marL="0" indent="0" algn="ctr">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16" name="Content Placeholder 2">
            <a:extLst>
              <a:ext uri="{FF2B5EF4-FFF2-40B4-BE49-F238E27FC236}">
                <a16:creationId xmlns:a16="http://schemas.microsoft.com/office/drawing/2014/main" id="{F8BF0048-EF4E-483F-8467-041ED0818280}"/>
              </a:ext>
            </a:extLst>
          </p:cNvPr>
          <p:cNvSpPr>
            <a:spLocks noGrp="1"/>
          </p:cNvSpPr>
          <p:nvPr>
            <p:ph sz="half" idx="14"/>
          </p:nvPr>
        </p:nvSpPr>
        <p:spPr>
          <a:xfrm>
            <a:off x="5046530" y="3894568"/>
            <a:ext cx="2743200" cy="2103120"/>
          </a:xfrm>
        </p:spPr>
        <p:txBody>
          <a:bodyPr>
            <a:normAutofit/>
          </a:bodyPr>
          <a:lstStyle>
            <a:lvl1pPr marL="0" indent="0" algn="ctr">
              <a:lnSpc>
                <a:spcPts val="2000"/>
              </a:lnSpc>
              <a:buNone/>
              <a:defRPr sz="1600"/>
            </a:lvl1pPr>
            <a:lvl2pPr marL="457200" indent="0" algn="ctr">
              <a:lnSpc>
                <a:spcPts val="2000"/>
              </a:lnSpc>
              <a:buNone/>
              <a:defRPr sz="1600"/>
            </a:lvl2pPr>
            <a:lvl3pPr marL="914400" indent="0" algn="ctr">
              <a:lnSpc>
                <a:spcPts val="2000"/>
              </a:lnSpc>
              <a:buNone/>
              <a:defRPr sz="1600"/>
            </a:lvl3pPr>
            <a:lvl4pPr marL="1371600" indent="0" algn="ctr">
              <a:lnSpc>
                <a:spcPts val="2000"/>
              </a:lnSpc>
              <a:buNone/>
              <a:defRPr sz="1600"/>
            </a:lvl4pPr>
            <a:lvl5pPr marL="1828800" indent="0" algn="ctr">
              <a:lnSpc>
                <a:spcPts val="20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F7289E8E-D34A-4BA8-A21D-2D40A211CB9B}"/>
              </a:ext>
            </a:extLst>
          </p:cNvPr>
          <p:cNvSpPr>
            <a:spLocks noGrp="1"/>
          </p:cNvSpPr>
          <p:nvPr>
            <p:ph type="body" sz="quarter" idx="3" hasCustomPrompt="1"/>
          </p:nvPr>
        </p:nvSpPr>
        <p:spPr>
          <a:xfrm>
            <a:off x="8525045" y="3364836"/>
            <a:ext cx="2743200" cy="457200"/>
          </a:xfrm>
        </p:spPr>
        <p:txBody>
          <a:bodyPr anchor="ctr" anchorCtr="0">
            <a:noAutofit/>
          </a:bodyPr>
          <a:lstStyle>
            <a:lvl1pPr marL="0" indent="0" algn="ctr">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8525045" y="3901419"/>
            <a:ext cx="2743200" cy="2103120"/>
          </a:xfrm>
        </p:spPr>
        <p:txBody>
          <a:bodyPr>
            <a:normAutofit/>
          </a:bodyPr>
          <a:lstStyle>
            <a:lvl1pPr marL="0" indent="0" algn="ctr">
              <a:lnSpc>
                <a:spcPts val="2000"/>
              </a:lnSpc>
              <a:buNone/>
              <a:defRPr sz="1600"/>
            </a:lvl1pPr>
            <a:lvl2pPr marL="457200" indent="0" algn="ctr">
              <a:lnSpc>
                <a:spcPts val="2000"/>
              </a:lnSpc>
              <a:buNone/>
              <a:defRPr sz="1600"/>
            </a:lvl2pPr>
            <a:lvl3pPr marL="914400" indent="0" algn="ctr">
              <a:lnSpc>
                <a:spcPts val="2000"/>
              </a:lnSpc>
              <a:buNone/>
              <a:defRPr sz="1600"/>
            </a:lvl3pPr>
            <a:lvl4pPr marL="1371600" indent="0" algn="ctr">
              <a:lnSpc>
                <a:spcPts val="2000"/>
              </a:lnSpc>
              <a:buNone/>
              <a:defRPr sz="1600"/>
            </a:lvl4pPr>
            <a:lvl5pPr marL="1828800" indent="0" algn="ctr">
              <a:lnSpc>
                <a:spcPts val="2000"/>
              </a:lnSpc>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5" name="Group 4">
            <a:extLst>
              <a:ext uri="{FF2B5EF4-FFF2-40B4-BE49-F238E27FC236}">
                <a16:creationId xmlns:a16="http://schemas.microsoft.com/office/drawing/2014/main" id="{4F4AB913-E6BC-42AA-956F-BE8B54570B15}"/>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3" name="Rectangle 12">
              <a:extLst>
                <a:ext uri="{FF2B5EF4-FFF2-40B4-BE49-F238E27FC236}">
                  <a16:creationId xmlns:a16="http://schemas.microsoft.com/office/drawing/2014/main" id="{39C870B4-B099-4311-A8C7-2C72CD4D74E5}"/>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0BFE83D-371B-498A-B5E9-347973288684}"/>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9866C73-B970-43C4-A474-D1203C4A3343}"/>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21">
              <a:extLst>
                <a:ext uri="{FF2B5EF4-FFF2-40B4-BE49-F238E27FC236}">
                  <a16:creationId xmlns:a16="http://schemas.microsoft.com/office/drawing/2014/main" id="{C0C1F8BB-C13B-4B90-91D2-C95CB1363F0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23" name="Rectangle 22">
              <a:extLst>
                <a:ext uri="{FF2B5EF4-FFF2-40B4-BE49-F238E27FC236}">
                  <a16:creationId xmlns:a16="http://schemas.microsoft.com/office/drawing/2014/main" id="{266F531E-E93E-4E5C-9674-1B9C610CDF5F}"/>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E3AD939-EB0C-4B1E-9A4E-04D6BE504D40}"/>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3" name="Graphic 52">
              <a:extLst>
                <a:ext uri="{FF2B5EF4-FFF2-40B4-BE49-F238E27FC236}">
                  <a16:creationId xmlns:a16="http://schemas.microsoft.com/office/drawing/2014/main" id="{0C939296-0EC5-4504-B10B-2AA1A2F60A91}"/>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63" name="Date Placeholder 3">
            <a:extLst>
              <a:ext uri="{FF2B5EF4-FFF2-40B4-BE49-F238E27FC236}">
                <a16:creationId xmlns:a16="http://schemas.microsoft.com/office/drawing/2014/main" id="{834AD064-B2F1-4462-89CD-E6E2F6B06EA2}"/>
              </a:ext>
            </a:extLst>
          </p:cNvPr>
          <p:cNvSpPr>
            <a:spLocks noGrp="1"/>
          </p:cNvSpPr>
          <p:nvPr>
            <p:ph type="dt" sz="half" idx="10"/>
          </p:nvPr>
        </p:nvSpPr>
        <p:spPr>
          <a:xfrm>
            <a:off x="1554480" y="6353175"/>
            <a:ext cx="1097280" cy="365125"/>
          </a:xfrm>
        </p:spPr>
        <p:txBody>
          <a:bodyPr/>
          <a:lstStyle>
            <a:lvl1pPr>
              <a:defRPr>
                <a:solidFill>
                  <a:schemeClr val="tx1">
                    <a:lumMod val="75000"/>
                    <a:lumOff val="25000"/>
                  </a:schemeClr>
                </a:solidFill>
              </a:defRPr>
            </a:lvl1pPr>
          </a:lstStyle>
          <a:p>
            <a:r>
              <a:rPr lang="en-US" dirty="0"/>
              <a:t>20XX</a:t>
            </a:r>
          </a:p>
        </p:txBody>
      </p:sp>
      <p:sp>
        <p:nvSpPr>
          <p:cNvPr id="64" name="Footer Placeholder 4">
            <a:extLst>
              <a:ext uri="{FF2B5EF4-FFF2-40B4-BE49-F238E27FC236}">
                <a16:creationId xmlns:a16="http://schemas.microsoft.com/office/drawing/2014/main" id="{201E0480-817D-41A9-8CC8-A0AFF1B9B41C}"/>
              </a:ext>
            </a:extLst>
          </p:cNvPr>
          <p:cNvSpPr>
            <a:spLocks noGrp="1"/>
          </p:cNvSpPr>
          <p:nvPr>
            <p:ph type="ftr" sz="quarter" idx="11"/>
          </p:nvPr>
        </p:nvSpPr>
        <p:spPr>
          <a:xfrm>
            <a:off x="574452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65" name="Slide Number Placeholder 5">
            <a:extLst>
              <a:ext uri="{FF2B5EF4-FFF2-40B4-BE49-F238E27FC236}">
                <a16:creationId xmlns:a16="http://schemas.microsoft.com/office/drawing/2014/main" id="{01D21600-5A92-452F-96FB-F6BC365A44BB}"/>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31323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044952" y="898524"/>
            <a:ext cx="8232648" cy="1325880"/>
          </a:xfrm>
        </p:spPr>
        <p:txBody>
          <a:bodyPr anchor="t" anchorCtr="0"/>
          <a:lstStyle>
            <a:lvl1pPr>
              <a:defRPr cap="all" baseline="0">
                <a:solidFill>
                  <a:schemeClr val="accent1"/>
                </a:solidFill>
              </a:defRPr>
            </a:lvl1pPr>
          </a:lstStyle>
          <a:p>
            <a:r>
              <a:rPr lang="en-US" dirty="0"/>
              <a:t>CLICK TO ADD TITLE</a:t>
            </a:r>
          </a:p>
        </p:txBody>
      </p:sp>
      <p:grpSp>
        <p:nvGrpSpPr>
          <p:cNvPr id="3" name="Group 2">
            <a:extLst>
              <a:ext uri="{FF2B5EF4-FFF2-40B4-BE49-F238E27FC236}">
                <a16:creationId xmlns:a16="http://schemas.microsoft.com/office/drawing/2014/main" id="{11529D7C-E220-400B-93DB-76E3FF912E01}"/>
              </a:ext>
              <a:ext uri="{C183D7F6-B498-43B3-948B-1728B52AA6E4}">
                <adec:decorative xmlns:adec="http://schemas.microsoft.com/office/drawing/2017/decorative" val="1"/>
              </a:ext>
            </a:extLst>
          </p:cNvPr>
          <p:cNvGrpSpPr/>
          <p:nvPr userDrawn="1"/>
        </p:nvGrpSpPr>
        <p:grpSpPr>
          <a:xfrm>
            <a:off x="0" y="0"/>
            <a:ext cx="2160614" cy="6858000"/>
            <a:chOff x="0" y="0"/>
            <a:chExt cx="2160614" cy="6858000"/>
          </a:xfrm>
        </p:grpSpPr>
        <p:sp>
          <p:nvSpPr>
            <p:cNvPr id="7" name="Rectangle 6">
              <a:extLst>
                <a:ext uri="{FF2B5EF4-FFF2-40B4-BE49-F238E27FC236}">
                  <a16:creationId xmlns:a16="http://schemas.microsoft.com/office/drawing/2014/main" id="{E557D1F3-8C55-47FE-B39A-86D30F8FFEA1}"/>
                </a:ext>
              </a:extLst>
            </p:cNvPr>
            <p:cNvSpPr/>
            <p:nvPr userDrawn="1"/>
          </p:nvSpPr>
          <p:spPr>
            <a:xfrm>
              <a:off x="0" y="0"/>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0" y="4828032"/>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13172"/>
              <a:ext cx="2029968" cy="2029968"/>
            </a:xfrm>
            <a:prstGeom prst="rect">
              <a:avLst/>
            </a:prstGeom>
          </p:spPr>
        </p:pic>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828032"/>
              <a:ext cx="2029968" cy="2029968"/>
            </a:xfrm>
            <a:prstGeom prst="rect">
              <a:avLst/>
            </a:prstGeom>
          </p:spPr>
        </p:pic>
        <p:sp>
          <p:nvSpPr>
            <p:cNvPr id="39" name="Rectangle 38">
              <a:extLst>
                <a:ext uri="{FF2B5EF4-FFF2-40B4-BE49-F238E27FC236}">
                  <a16:creationId xmlns:a16="http://schemas.microsoft.com/office/drawing/2014/main" id="{9837D25D-BADF-40E0-B7F9-1288B53AA656}"/>
                </a:ext>
              </a:extLst>
            </p:cNvPr>
            <p:cNvSpPr/>
            <p:nvPr userDrawn="1"/>
          </p:nvSpPr>
          <p:spPr>
            <a:xfrm flipH="1">
              <a:off x="0" y="1995685"/>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3A847BA4-24DF-47BE-BE28-02415C2A2D3C}"/>
                </a:ext>
              </a:extLst>
            </p:cNvPr>
            <p:cNvGrpSpPr/>
            <p:nvPr userDrawn="1"/>
          </p:nvGrpSpPr>
          <p:grpSpPr>
            <a:xfrm>
              <a:off x="56351" y="206456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0" y="4022308"/>
              <a:ext cx="2033751" cy="805723"/>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0" y="2065206"/>
              <a:ext cx="1014984" cy="192024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a:endCxn id="64" idx="6"/>
            </p:cNvCxnSpPr>
            <p:nvPr userDrawn="1"/>
          </p:nvCxnSpPr>
          <p:spPr>
            <a:xfrm>
              <a:off x="0" y="2008397"/>
              <a:ext cx="2160614" cy="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886294" y="1871237"/>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Text Placeholder 2">
            <a:extLst>
              <a:ext uri="{FF2B5EF4-FFF2-40B4-BE49-F238E27FC236}">
                <a16:creationId xmlns:a16="http://schemas.microsoft.com/office/drawing/2014/main" id="{7FB5CF9E-DFF1-49F6-9EF8-EDA1F1E293C7}"/>
              </a:ext>
            </a:extLst>
          </p:cNvPr>
          <p:cNvSpPr>
            <a:spLocks noGrp="1"/>
          </p:cNvSpPr>
          <p:nvPr>
            <p:ph type="body" idx="13" hasCustomPrompt="1"/>
          </p:nvPr>
        </p:nvSpPr>
        <p:spPr>
          <a:xfrm>
            <a:off x="3044952" y="2423160"/>
            <a:ext cx="2468880" cy="457200"/>
          </a:xfrm>
        </p:spPr>
        <p:txBody>
          <a:bodyPr anchor="ctr" anchorCtr="0">
            <a:noAutofit/>
          </a:bodyPr>
          <a:lstStyle>
            <a:lvl1pPr marL="0" indent="0" algn="l">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4" name="Text Placeholder 3">
            <a:extLst>
              <a:ext uri="{FF2B5EF4-FFF2-40B4-BE49-F238E27FC236}">
                <a16:creationId xmlns:a16="http://schemas.microsoft.com/office/drawing/2014/main" id="{5C2828A1-5E2B-4E4E-A1F7-2C356780F547}"/>
              </a:ext>
            </a:extLst>
          </p:cNvPr>
          <p:cNvSpPr>
            <a:spLocks noGrp="1"/>
          </p:cNvSpPr>
          <p:nvPr>
            <p:ph type="body" sz="quarter" idx="16"/>
          </p:nvPr>
        </p:nvSpPr>
        <p:spPr>
          <a:xfrm>
            <a:off x="3048000" y="2889504"/>
            <a:ext cx="2468880" cy="2743200"/>
          </a:xfrm>
        </p:spPr>
        <p:txBody>
          <a:bodyPr>
            <a:noAutofit/>
          </a:bodyPr>
          <a:lstStyle>
            <a:lvl1pPr marL="285750" indent="-285750">
              <a:lnSpc>
                <a:spcPts val="2600"/>
              </a:lnSpc>
              <a:spcBef>
                <a:spcPts val="0"/>
              </a:spcBef>
              <a:buFont typeface="Arial" panose="020B0604020202020204" pitchFamily="34" charset="0"/>
              <a:buChar char="•"/>
              <a:defRPr sz="1600"/>
            </a:lvl1pPr>
            <a:lvl2pPr>
              <a:defRPr sz="1600"/>
            </a:lvl2pPr>
            <a:lvl3pPr>
              <a:defRPr sz="1600"/>
            </a:lvl3pPr>
            <a:lvl4pPr>
              <a:defRPr sz="1600"/>
            </a:lvl4pPr>
            <a:lvl5pPr>
              <a:defRPr sz="1600"/>
            </a:lvl5pPr>
          </a:lstStyle>
          <a:p>
            <a:pPr lvl="0"/>
            <a:r>
              <a:rPr lang="en-US"/>
              <a:t>Click to edit Master text styles</a:t>
            </a:r>
          </a:p>
        </p:txBody>
      </p:sp>
      <p:sp>
        <p:nvSpPr>
          <p:cNvPr id="78" name="Text Placeholder 2">
            <a:extLst>
              <a:ext uri="{FF2B5EF4-FFF2-40B4-BE49-F238E27FC236}">
                <a16:creationId xmlns:a16="http://schemas.microsoft.com/office/drawing/2014/main" id="{6B7FC992-8079-42D9-8481-2B5075C195E1}"/>
              </a:ext>
            </a:extLst>
          </p:cNvPr>
          <p:cNvSpPr>
            <a:spLocks noGrp="1"/>
          </p:cNvSpPr>
          <p:nvPr>
            <p:ph type="body" idx="15" hasCustomPrompt="1"/>
          </p:nvPr>
        </p:nvSpPr>
        <p:spPr>
          <a:xfrm>
            <a:off x="5926836" y="2423160"/>
            <a:ext cx="2468880" cy="457200"/>
          </a:xfrm>
        </p:spPr>
        <p:txBody>
          <a:bodyPr anchor="ctr" anchorCtr="0">
            <a:noAutofit/>
          </a:bodyPr>
          <a:lstStyle>
            <a:lvl1pPr marL="0" indent="0" algn="l">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79" name="Text Placeholder 3">
            <a:extLst>
              <a:ext uri="{FF2B5EF4-FFF2-40B4-BE49-F238E27FC236}">
                <a16:creationId xmlns:a16="http://schemas.microsoft.com/office/drawing/2014/main" id="{7B255ED8-3C11-4BF0-B064-0623B23B0B72}"/>
              </a:ext>
            </a:extLst>
          </p:cNvPr>
          <p:cNvSpPr>
            <a:spLocks noGrp="1"/>
          </p:cNvSpPr>
          <p:nvPr>
            <p:ph type="body" sz="quarter" idx="17"/>
          </p:nvPr>
        </p:nvSpPr>
        <p:spPr>
          <a:xfrm>
            <a:off x="5926836" y="2889504"/>
            <a:ext cx="2468880" cy="2743200"/>
          </a:xfrm>
        </p:spPr>
        <p:txBody>
          <a:bodyPr>
            <a:noAutofit/>
          </a:bodyPr>
          <a:lstStyle>
            <a:lvl1pPr marL="285750" indent="-285750">
              <a:lnSpc>
                <a:spcPts val="2600"/>
              </a:lnSpc>
              <a:spcBef>
                <a:spcPts val="0"/>
              </a:spcBef>
              <a:buFont typeface="Arial" panose="020B0604020202020204" pitchFamily="34" charset="0"/>
              <a:buChar char="•"/>
              <a:defRPr sz="1600"/>
            </a:lvl1pPr>
            <a:lvl2pPr>
              <a:defRPr sz="1600"/>
            </a:lvl2pPr>
            <a:lvl3pPr>
              <a:defRPr sz="1600"/>
            </a:lvl3pPr>
            <a:lvl4pPr>
              <a:defRPr sz="1600"/>
            </a:lvl4pPr>
            <a:lvl5pPr>
              <a:defRPr sz="1600"/>
            </a:lvl5pPr>
          </a:lstStyle>
          <a:p>
            <a:pPr lvl="0"/>
            <a:r>
              <a:rPr lang="en-US"/>
              <a:t>Click to edit Master text styles</a:t>
            </a:r>
          </a:p>
        </p:txBody>
      </p:sp>
      <p:sp>
        <p:nvSpPr>
          <p:cNvPr id="68" name="Text Placeholder 4">
            <a:extLst>
              <a:ext uri="{FF2B5EF4-FFF2-40B4-BE49-F238E27FC236}">
                <a16:creationId xmlns:a16="http://schemas.microsoft.com/office/drawing/2014/main" id="{CE356C04-FB22-4541-9D39-D5C0676F66BC}"/>
              </a:ext>
            </a:extLst>
          </p:cNvPr>
          <p:cNvSpPr>
            <a:spLocks noGrp="1"/>
          </p:cNvSpPr>
          <p:nvPr>
            <p:ph type="body" sz="quarter" idx="3" hasCustomPrompt="1"/>
          </p:nvPr>
        </p:nvSpPr>
        <p:spPr>
          <a:xfrm>
            <a:off x="8808720" y="2423160"/>
            <a:ext cx="2468880" cy="457200"/>
          </a:xfrm>
        </p:spPr>
        <p:txBody>
          <a:bodyPr anchor="ctr" anchorCtr="0">
            <a:noAutofit/>
          </a:bodyPr>
          <a:lstStyle>
            <a:lvl1pPr marL="0" indent="0" algn="l">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81" name="Text Placeholder 3">
            <a:extLst>
              <a:ext uri="{FF2B5EF4-FFF2-40B4-BE49-F238E27FC236}">
                <a16:creationId xmlns:a16="http://schemas.microsoft.com/office/drawing/2014/main" id="{BA0F0565-F3E0-4B3E-A99B-282A6236532C}"/>
              </a:ext>
            </a:extLst>
          </p:cNvPr>
          <p:cNvSpPr>
            <a:spLocks noGrp="1"/>
          </p:cNvSpPr>
          <p:nvPr>
            <p:ph type="body" sz="quarter" idx="18"/>
          </p:nvPr>
        </p:nvSpPr>
        <p:spPr>
          <a:xfrm>
            <a:off x="8808720" y="2889504"/>
            <a:ext cx="2468880" cy="2743200"/>
          </a:xfrm>
        </p:spPr>
        <p:txBody>
          <a:bodyPr>
            <a:noAutofit/>
          </a:bodyPr>
          <a:lstStyle>
            <a:lvl1pPr marL="285750" indent="-285750">
              <a:lnSpc>
                <a:spcPts val="2600"/>
              </a:lnSpc>
              <a:spcBef>
                <a:spcPts val="0"/>
              </a:spcBef>
              <a:buFont typeface="Arial" panose="020B0604020202020204" pitchFamily="34" charset="0"/>
              <a:buChar char="•"/>
              <a:defRPr sz="1600"/>
            </a:lvl1pPr>
            <a:lvl2pPr>
              <a:defRPr sz="1600"/>
            </a:lvl2pPr>
            <a:lvl3pPr>
              <a:defRPr sz="1600"/>
            </a:lvl3pPr>
            <a:lvl4pPr>
              <a:defRPr sz="1600"/>
            </a:lvl4pPr>
            <a:lvl5pPr>
              <a:defRPr sz="1600"/>
            </a:lvl5pPr>
          </a:lstStyle>
          <a:p>
            <a:pPr lvl="0"/>
            <a:r>
              <a:rPr lang="en-US"/>
              <a:t>Click to edit Master text styles</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044952" y="6353175"/>
            <a:ext cx="1097280" cy="365125"/>
          </a:xfrm>
        </p:spPr>
        <p:txBody>
          <a:bodyPr/>
          <a:lstStyle>
            <a:lvl1pPr>
              <a:defRPr>
                <a:solidFill>
                  <a:schemeClr val="tx1">
                    <a:lumMod val="75000"/>
                    <a:lumOff val="25000"/>
                  </a:schemeClr>
                </a:solidFill>
              </a:defRPr>
            </a:lvl1pPr>
          </a:lstStyle>
          <a:p>
            <a:r>
              <a:rPr lang="en-US" dirty="0"/>
              <a:t>20XX</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489763"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247610492"/>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10182226" cy="1325880"/>
          </a:xfrm>
        </p:spPr>
        <p:txBody>
          <a:bodyPr anchor="t" anchorCtr="0"/>
          <a:lstStyle>
            <a:lvl1pPr>
              <a:defRPr cap="all" baseline="0">
                <a:solidFill>
                  <a:schemeClr val="tx2"/>
                </a:solidFill>
              </a:defRPr>
            </a:lvl1pPr>
          </a:lstStyle>
          <a:p>
            <a:r>
              <a:rPr lang="en-US" dirty="0"/>
              <a:t>CLICK TO ADD TITLE</a:t>
            </a:r>
          </a:p>
        </p:txBody>
      </p:sp>
      <p:sp>
        <p:nvSpPr>
          <p:cNvPr id="9" name="Text Placeholder 8">
            <a:extLst>
              <a:ext uri="{FF2B5EF4-FFF2-40B4-BE49-F238E27FC236}">
                <a16:creationId xmlns:a16="http://schemas.microsoft.com/office/drawing/2014/main" id="{E2785225-FC1B-45E9-82D0-A13EF8F061A6}"/>
              </a:ext>
            </a:extLst>
          </p:cNvPr>
          <p:cNvSpPr>
            <a:spLocks noGrp="1"/>
          </p:cNvSpPr>
          <p:nvPr>
            <p:ph type="body" sz="quarter" idx="21" hasCustomPrompt="1"/>
          </p:nvPr>
        </p:nvSpPr>
        <p:spPr>
          <a:xfrm>
            <a:off x="1380744" y="2203704"/>
            <a:ext cx="1463040" cy="785812"/>
          </a:xfrm>
        </p:spPr>
        <p:txBody>
          <a:bodyPr anchor="ctr" anchorCtr="0">
            <a:noAutofit/>
          </a:bodyPr>
          <a:lstStyle>
            <a:lvl1pPr marL="0" indent="0" algn="ctr">
              <a:buNone/>
              <a:defRPr sz="3200" b="1">
                <a:solidFill>
                  <a:schemeClr val="accent2">
                    <a:lumMod val="60000"/>
                    <a:lumOff val="40000"/>
                  </a:schemeClr>
                </a:solidFill>
              </a:defRPr>
            </a:lvl1pPr>
            <a:lvl2pPr>
              <a:defRPr sz="1000"/>
            </a:lvl2pPr>
            <a:lvl3pPr>
              <a:defRPr sz="1000"/>
            </a:lvl3pPr>
            <a:lvl4pPr>
              <a:defRPr sz="1000"/>
            </a:lvl4pPr>
            <a:lvl5pPr>
              <a:defRPr sz="1000"/>
            </a:lvl5pPr>
          </a:lstStyle>
          <a:p>
            <a:pPr lvl="0"/>
            <a:r>
              <a:rPr lang="en-US" dirty="0"/>
              <a:t>Add text</a:t>
            </a:r>
          </a:p>
        </p:txBody>
      </p:sp>
      <p:sp>
        <p:nvSpPr>
          <p:cNvPr id="30" name="Text Placeholder 8">
            <a:extLst>
              <a:ext uri="{FF2B5EF4-FFF2-40B4-BE49-F238E27FC236}">
                <a16:creationId xmlns:a16="http://schemas.microsoft.com/office/drawing/2014/main" id="{70F3FFA0-BD69-4D83-ABB7-496D4AF91AD5}"/>
              </a:ext>
            </a:extLst>
          </p:cNvPr>
          <p:cNvSpPr>
            <a:spLocks noGrp="1"/>
          </p:cNvSpPr>
          <p:nvPr>
            <p:ph type="body" sz="quarter" idx="22" hasCustomPrompt="1"/>
          </p:nvPr>
        </p:nvSpPr>
        <p:spPr>
          <a:xfrm>
            <a:off x="1325880" y="3465576"/>
            <a:ext cx="1463040" cy="785812"/>
          </a:xfrm>
        </p:spPr>
        <p:txBody>
          <a:bodyPr anchor="ctr" anchorCtr="0">
            <a:noAutofit/>
          </a:bodyPr>
          <a:lstStyle>
            <a:lvl1pPr marL="0" indent="0" algn="ctr">
              <a:buNone/>
              <a:defRPr sz="3200" b="1">
                <a:solidFill>
                  <a:schemeClr val="accent2">
                    <a:lumMod val="60000"/>
                    <a:lumOff val="40000"/>
                  </a:schemeClr>
                </a:solidFill>
              </a:defRPr>
            </a:lvl1pPr>
            <a:lvl2pPr>
              <a:defRPr sz="1000"/>
            </a:lvl2pPr>
            <a:lvl3pPr>
              <a:defRPr sz="1000"/>
            </a:lvl3pPr>
            <a:lvl4pPr>
              <a:defRPr sz="1000"/>
            </a:lvl4pPr>
            <a:lvl5pPr>
              <a:defRPr sz="1000"/>
            </a:lvl5pPr>
          </a:lstStyle>
          <a:p>
            <a:pPr lvl="0"/>
            <a:r>
              <a:rPr lang="en-US" dirty="0"/>
              <a:t>Add text</a:t>
            </a:r>
          </a:p>
        </p:txBody>
      </p:sp>
      <p:sp>
        <p:nvSpPr>
          <p:cNvPr id="32" name="Text Placeholder 8">
            <a:extLst>
              <a:ext uri="{FF2B5EF4-FFF2-40B4-BE49-F238E27FC236}">
                <a16:creationId xmlns:a16="http://schemas.microsoft.com/office/drawing/2014/main" id="{49AF8CA2-03BC-4B43-978A-2B68EABFDC47}"/>
              </a:ext>
            </a:extLst>
          </p:cNvPr>
          <p:cNvSpPr>
            <a:spLocks noGrp="1"/>
          </p:cNvSpPr>
          <p:nvPr>
            <p:ph type="body" sz="quarter" idx="23" hasCustomPrompt="1"/>
          </p:nvPr>
        </p:nvSpPr>
        <p:spPr>
          <a:xfrm>
            <a:off x="1325880" y="4745736"/>
            <a:ext cx="1463040" cy="785812"/>
          </a:xfrm>
        </p:spPr>
        <p:txBody>
          <a:bodyPr anchor="ctr" anchorCtr="0">
            <a:noAutofit/>
          </a:bodyPr>
          <a:lstStyle>
            <a:lvl1pPr marL="0" indent="0" algn="ctr">
              <a:buNone/>
              <a:defRPr sz="3200" b="1">
                <a:solidFill>
                  <a:schemeClr val="accent2">
                    <a:lumMod val="60000"/>
                    <a:lumOff val="40000"/>
                  </a:schemeClr>
                </a:solidFill>
              </a:defRPr>
            </a:lvl1pPr>
            <a:lvl2pPr>
              <a:defRPr sz="1000"/>
            </a:lvl2pPr>
            <a:lvl3pPr>
              <a:defRPr sz="1000"/>
            </a:lvl3pPr>
            <a:lvl4pPr>
              <a:defRPr sz="1000"/>
            </a:lvl4pPr>
            <a:lvl5pPr>
              <a:defRPr sz="1000"/>
            </a:lvl5pPr>
          </a:lstStyle>
          <a:p>
            <a:pPr lvl="0"/>
            <a:r>
              <a:rPr lang="en-US" dirty="0"/>
              <a:t>Add text</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dirty="0"/>
              <a:t>20XX</a:t>
            </a:r>
          </a:p>
        </p:txBody>
      </p:sp>
      <p:sp>
        <p:nvSpPr>
          <p:cNvPr id="15" name="Text Placeholder 14">
            <a:extLst>
              <a:ext uri="{FF2B5EF4-FFF2-40B4-BE49-F238E27FC236}">
                <a16:creationId xmlns:a16="http://schemas.microsoft.com/office/drawing/2014/main" id="{96833738-63D7-4DAA-92B0-C4286C4F8361}"/>
              </a:ext>
            </a:extLst>
          </p:cNvPr>
          <p:cNvSpPr>
            <a:spLocks noGrp="1"/>
          </p:cNvSpPr>
          <p:nvPr>
            <p:ph type="body" sz="quarter" idx="24"/>
          </p:nvPr>
        </p:nvSpPr>
        <p:spPr>
          <a:xfrm>
            <a:off x="4489704" y="2624328"/>
            <a:ext cx="6153912" cy="941832"/>
          </a:xfrm>
        </p:spPr>
        <p:txBody>
          <a:bodyPr anchor="ctr" anchorCtr="0">
            <a:noAutofit/>
          </a:bodyPr>
          <a:lstStyle>
            <a:lvl1pPr marL="0" indent="0">
              <a:buNone/>
              <a:defRPr sz="2000">
                <a:solidFill>
                  <a:schemeClr val="tx2"/>
                </a:solidFill>
              </a:defRPr>
            </a:lvl1pPr>
            <a:lvl2pPr>
              <a:defRPr sz="1600">
                <a:solidFill>
                  <a:schemeClr val="tx2"/>
                </a:solidFill>
              </a:defRPr>
            </a:lvl2pPr>
            <a:lvl3pPr>
              <a:defRPr sz="1600">
                <a:solidFill>
                  <a:schemeClr val="tx2"/>
                </a:solidFill>
              </a:defRPr>
            </a:lvl3pPr>
            <a:lvl4pPr>
              <a:defRPr sz="1600">
                <a:solidFill>
                  <a:schemeClr val="tx2"/>
                </a:solidFill>
              </a:defRPr>
            </a:lvl4pPr>
            <a:lvl5pPr>
              <a:defRPr sz="1600">
                <a:solidFill>
                  <a:schemeClr val="tx2"/>
                </a:solidFill>
              </a:defRPr>
            </a:lvl5pPr>
          </a:lstStyle>
          <a:p>
            <a:pPr lvl="0"/>
            <a:r>
              <a:rPr lang="en-US"/>
              <a:t>Click to edit Master text styles</a:t>
            </a:r>
          </a:p>
        </p:txBody>
      </p:sp>
      <p:sp>
        <p:nvSpPr>
          <p:cNvPr id="36" name="Text Placeholder 14">
            <a:extLst>
              <a:ext uri="{FF2B5EF4-FFF2-40B4-BE49-F238E27FC236}">
                <a16:creationId xmlns:a16="http://schemas.microsoft.com/office/drawing/2014/main" id="{EAF6FAB7-3D8F-43EF-801E-D9E6948A8409}"/>
              </a:ext>
            </a:extLst>
          </p:cNvPr>
          <p:cNvSpPr>
            <a:spLocks noGrp="1"/>
          </p:cNvSpPr>
          <p:nvPr>
            <p:ph type="body" sz="quarter" idx="26"/>
          </p:nvPr>
        </p:nvSpPr>
        <p:spPr>
          <a:xfrm>
            <a:off x="4489704" y="3904488"/>
            <a:ext cx="6153912" cy="941832"/>
          </a:xfrm>
        </p:spPr>
        <p:txBody>
          <a:bodyPr anchor="ctr" anchorCtr="0">
            <a:noAutofit/>
          </a:bodyPr>
          <a:lstStyle>
            <a:lvl1pPr marL="0" indent="0">
              <a:buNone/>
              <a:defRPr sz="2000">
                <a:solidFill>
                  <a:schemeClr val="tx2"/>
                </a:solidFill>
              </a:defRPr>
            </a:lvl1pPr>
            <a:lvl2pPr>
              <a:defRPr sz="1600">
                <a:solidFill>
                  <a:schemeClr val="tx2"/>
                </a:solidFill>
              </a:defRPr>
            </a:lvl2pPr>
            <a:lvl3pPr>
              <a:defRPr sz="1600">
                <a:solidFill>
                  <a:schemeClr val="tx2"/>
                </a:solidFill>
              </a:defRPr>
            </a:lvl3pPr>
            <a:lvl4pPr>
              <a:defRPr sz="1600">
                <a:solidFill>
                  <a:schemeClr val="tx2"/>
                </a:solidFill>
              </a:defRPr>
            </a:lvl4pPr>
            <a:lvl5pPr>
              <a:defRPr sz="1600">
                <a:solidFill>
                  <a:schemeClr val="tx2"/>
                </a:solidFill>
              </a:defRPr>
            </a:lvl5pPr>
          </a:lstStyle>
          <a:p>
            <a:pPr lvl="0"/>
            <a:r>
              <a:rPr lang="en-US"/>
              <a:t>Click to edit Master text styles</a:t>
            </a:r>
          </a:p>
        </p:txBody>
      </p:sp>
      <p:sp>
        <p:nvSpPr>
          <p:cNvPr id="38" name="Text Placeholder 14">
            <a:extLst>
              <a:ext uri="{FF2B5EF4-FFF2-40B4-BE49-F238E27FC236}">
                <a16:creationId xmlns:a16="http://schemas.microsoft.com/office/drawing/2014/main" id="{13A498D1-E978-4C02-8712-EA7A16D153FE}"/>
              </a:ext>
            </a:extLst>
          </p:cNvPr>
          <p:cNvSpPr>
            <a:spLocks noGrp="1"/>
          </p:cNvSpPr>
          <p:nvPr>
            <p:ph type="body" sz="quarter" idx="28"/>
          </p:nvPr>
        </p:nvSpPr>
        <p:spPr>
          <a:xfrm>
            <a:off x="4489704" y="5157216"/>
            <a:ext cx="6153912" cy="941832"/>
          </a:xfrm>
        </p:spPr>
        <p:txBody>
          <a:bodyPr anchor="ctr" anchorCtr="0">
            <a:noAutofit/>
          </a:bodyPr>
          <a:lstStyle>
            <a:lvl1pPr marL="0" indent="0">
              <a:buNone/>
              <a:defRPr sz="2000">
                <a:solidFill>
                  <a:schemeClr val="tx2"/>
                </a:solidFill>
              </a:defRPr>
            </a:lvl1pPr>
            <a:lvl2pPr>
              <a:defRPr sz="1600">
                <a:solidFill>
                  <a:schemeClr val="tx2"/>
                </a:solidFill>
              </a:defRPr>
            </a:lvl2pPr>
            <a:lvl3pPr>
              <a:defRPr sz="1600">
                <a:solidFill>
                  <a:schemeClr val="tx2"/>
                </a:solidFill>
              </a:defRPr>
            </a:lvl3pPr>
            <a:lvl4pPr>
              <a:defRPr sz="1600">
                <a:solidFill>
                  <a:schemeClr val="tx2"/>
                </a:solidFill>
              </a:defRPr>
            </a:lvl4pPr>
            <a:lvl5pPr>
              <a:defRPr sz="1600">
                <a:solidFill>
                  <a:schemeClr val="tx2"/>
                </a:solidFill>
              </a:defRPr>
            </a:lvl5pPr>
          </a:lstStyle>
          <a:p>
            <a:pPr lvl="0"/>
            <a:r>
              <a:rPr lang="en-US"/>
              <a:t>Click to edit Master text styles</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cxnSp>
        <p:nvCxnSpPr>
          <p:cNvPr id="3" name="Straight Connector 2">
            <a:extLst>
              <a:ext uri="{FF2B5EF4-FFF2-40B4-BE49-F238E27FC236}">
                <a16:creationId xmlns:a16="http://schemas.microsoft.com/office/drawing/2014/main" id="{AF8E4D1E-5580-4429-B822-B0ACA17BF2DE}"/>
              </a:ext>
              <a:ext uri="{C183D7F6-B498-43B3-948B-1728B52AA6E4}">
                <adec:decorative xmlns:adec="http://schemas.microsoft.com/office/drawing/2017/decorative" val="1"/>
              </a:ext>
            </a:extLst>
          </p:cNvPr>
          <p:cNvCxnSpPr>
            <a:cxnSpLocks/>
          </p:cNvCxnSpPr>
          <p:nvPr userDrawn="1"/>
        </p:nvCxnSpPr>
        <p:spPr>
          <a:xfrm>
            <a:off x="1704025" y="2853257"/>
            <a:ext cx="2315146" cy="0"/>
          </a:xfrm>
          <a:prstGeom prst="line">
            <a:avLst/>
          </a:prstGeom>
          <a:ln w="254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628EFE5A-E7ED-42E0-B4F7-CD6FB9AC0BE3}"/>
              </a:ext>
              <a:ext uri="{C183D7F6-B498-43B3-948B-1728B52AA6E4}">
                <adec:decorative xmlns:adec="http://schemas.microsoft.com/office/drawing/2017/decorative" val="1"/>
              </a:ext>
            </a:extLst>
          </p:cNvPr>
          <p:cNvSpPr/>
          <p:nvPr userDrawn="1"/>
        </p:nvSpPr>
        <p:spPr>
          <a:xfrm>
            <a:off x="3982733" y="2744646"/>
            <a:ext cx="217221" cy="21722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99E5560-6CE0-4494-96B0-E58711D435AA}"/>
              </a:ext>
              <a:ext uri="{C183D7F6-B498-43B3-948B-1728B52AA6E4}">
                <adec:decorative xmlns:adec="http://schemas.microsoft.com/office/drawing/2017/decorative" val="1"/>
              </a:ext>
            </a:extLst>
          </p:cNvPr>
          <p:cNvGrpSpPr/>
          <p:nvPr userDrawn="1"/>
        </p:nvGrpSpPr>
        <p:grpSpPr>
          <a:xfrm>
            <a:off x="1717361" y="4002156"/>
            <a:ext cx="2495929" cy="1480420"/>
            <a:chOff x="1717361" y="4002156"/>
            <a:chExt cx="2495929" cy="1480420"/>
          </a:xfrm>
        </p:grpSpPr>
        <p:cxnSp>
          <p:nvCxnSpPr>
            <p:cNvPr id="5" name="Straight Connector 4">
              <a:extLst>
                <a:ext uri="{FF2B5EF4-FFF2-40B4-BE49-F238E27FC236}">
                  <a16:creationId xmlns:a16="http://schemas.microsoft.com/office/drawing/2014/main" id="{F242903C-0FC5-4F7E-A59A-1B57A8012CD8}"/>
                </a:ext>
              </a:extLst>
            </p:cNvPr>
            <p:cNvCxnSpPr>
              <a:cxnSpLocks/>
            </p:cNvCxnSpPr>
            <p:nvPr userDrawn="1"/>
          </p:nvCxnSpPr>
          <p:spPr>
            <a:xfrm>
              <a:off x="1717361" y="4110767"/>
              <a:ext cx="2315146" cy="0"/>
            </a:xfrm>
            <a:prstGeom prst="line">
              <a:avLst/>
            </a:prstGeom>
            <a:ln w="254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502427F1-9BD1-40C4-8447-54CA2F762B28}"/>
                </a:ext>
              </a:extLst>
            </p:cNvPr>
            <p:cNvSpPr/>
            <p:nvPr userDrawn="1"/>
          </p:nvSpPr>
          <p:spPr>
            <a:xfrm>
              <a:off x="3996069" y="4002156"/>
              <a:ext cx="217221" cy="21722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 name="Straight Connector 6">
              <a:extLst>
                <a:ext uri="{FF2B5EF4-FFF2-40B4-BE49-F238E27FC236}">
                  <a16:creationId xmlns:a16="http://schemas.microsoft.com/office/drawing/2014/main" id="{9D896F91-3D1D-4BF4-B726-B6B1034E68C1}"/>
                </a:ext>
              </a:extLst>
            </p:cNvPr>
            <p:cNvCxnSpPr>
              <a:cxnSpLocks/>
            </p:cNvCxnSpPr>
            <p:nvPr userDrawn="1"/>
          </p:nvCxnSpPr>
          <p:spPr>
            <a:xfrm>
              <a:off x="1717361" y="5373966"/>
              <a:ext cx="2315146" cy="0"/>
            </a:xfrm>
            <a:prstGeom prst="line">
              <a:avLst/>
            </a:prstGeom>
            <a:ln w="254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72AAC415-7A20-4A4D-80B1-B4AD3D514249}"/>
                </a:ext>
              </a:extLst>
            </p:cNvPr>
            <p:cNvSpPr/>
            <p:nvPr userDrawn="1"/>
          </p:nvSpPr>
          <p:spPr>
            <a:xfrm>
              <a:off x="3996069" y="5265355"/>
              <a:ext cx="217221" cy="21722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dirty="0"/>
              <a:t>Pitch deck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914400" y="896112"/>
            <a:ext cx="9124951" cy="1362456"/>
          </a:xfrm>
        </p:spPr>
        <p:txBody>
          <a:bodyPr anchor="t" anchorCtr="0"/>
          <a:lstStyle>
            <a:lvl1pPr>
              <a:defRPr cap="all" baseline="0">
                <a:solidFill>
                  <a:schemeClr val="accent1"/>
                </a:solidFill>
              </a:defRPr>
            </a:lvl1pPr>
          </a:lstStyle>
          <a:p>
            <a:r>
              <a:rPr lang="en-US" dirty="0"/>
              <a:t>CLICK TO ADD TITLE</a:t>
            </a:r>
          </a:p>
        </p:txBody>
      </p:sp>
      <p:sp>
        <p:nvSpPr>
          <p:cNvPr id="17" name="Text Placeholder 2">
            <a:extLst>
              <a:ext uri="{FF2B5EF4-FFF2-40B4-BE49-F238E27FC236}">
                <a16:creationId xmlns:a16="http://schemas.microsoft.com/office/drawing/2014/main" id="{52AD81DC-207F-4541-B02D-802D3D5B2813}"/>
              </a:ext>
            </a:extLst>
          </p:cNvPr>
          <p:cNvSpPr>
            <a:spLocks noGrp="1"/>
          </p:cNvSpPr>
          <p:nvPr>
            <p:ph type="body" idx="13" hasCustomPrompt="1"/>
          </p:nvPr>
        </p:nvSpPr>
        <p:spPr>
          <a:xfrm>
            <a:off x="914400" y="2354580"/>
            <a:ext cx="4297679" cy="455295"/>
          </a:xfrm>
        </p:spPr>
        <p:txBody>
          <a:bodyPr anchor="ctr" anchorCtr="0">
            <a:noAutofit/>
          </a:bodyPr>
          <a:lstStyle>
            <a:lvl1pPr marL="0" indent="0">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914400" y="2990850"/>
            <a:ext cx="4297680" cy="3105150"/>
          </a:xfrm>
        </p:spPr>
        <p:txBody>
          <a:bodyPr>
            <a:normAutofit/>
          </a:bodyPr>
          <a:lstStyle>
            <a:lvl1pPr>
              <a:lnSpc>
                <a:spcPts val="2000"/>
              </a:lnSpc>
              <a:defRPr sz="1600"/>
            </a:lvl1pPr>
            <a:lvl2pPr>
              <a:lnSpc>
                <a:spcPts val="2000"/>
              </a:lnSpc>
              <a:defRPr sz="1600"/>
            </a:lvl2pPr>
            <a:lvl3pPr>
              <a:lnSpc>
                <a:spcPts val="2000"/>
              </a:lnSpc>
              <a:defRPr sz="1600"/>
            </a:lvl3pPr>
            <a:lvl4pPr>
              <a:lnSpc>
                <a:spcPts val="2000"/>
              </a:lnSpc>
              <a:defRPr sz="1600"/>
            </a:lvl4pPr>
            <a:lvl5pPr>
              <a:lnSpc>
                <a:spcPts val="2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F7289E8E-D34A-4BA8-A21D-2D40A211CB9B}"/>
              </a:ext>
            </a:extLst>
          </p:cNvPr>
          <p:cNvSpPr>
            <a:spLocks noGrp="1"/>
          </p:cNvSpPr>
          <p:nvPr>
            <p:ph type="body" sz="quarter" idx="3" hasCustomPrompt="1"/>
          </p:nvPr>
        </p:nvSpPr>
        <p:spPr>
          <a:xfrm>
            <a:off x="5864487" y="2352675"/>
            <a:ext cx="4297680" cy="457200"/>
          </a:xfrm>
        </p:spPr>
        <p:txBody>
          <a:bodyPr anchor="ctr" anchorCtr="0">
            <a:noAutofit/>
          </a:bodyPr>
          <a:lstStyle>
            <a:lvl1pPr marL="0" indent="0">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5863344" y="2990850"/>
            <a:ext cx="4297680" cy="3105150"/>
          </a:xfrm>
        </p:spPr>
        <p:txBody>
          <a:bodyPr>
            <a:normAutofit/>
          </a:bodyPr>
          <a:lstStyle>
            <a:lvl1pPr>
              <a:lnSpc>
                <a:spcPts val="2000"/>
              </a:lnSpc>
              <a:defRPr sz="1600"/>
            </a:lvl1pPr>
            <a:lvl2pPr>
              <a:lnSpc>
                <a:spcPts val="2000"/>
              </a:lnSpc>
              <a:defRPr sz="1600"/>
            </a:lvl2pPr>
            <a:lvl3pPr>
              <a:lnSpc>
                <a:spcPts val="2000"/>
              </a:lnSpc>
              <a:defRPr sz="1600"/>
            </a:lvl3pPr>
            <a:lvl4pPr>
              <a:lnSpc>
                <a:spcPts val="2000"/>
              </a:lnSpc>
              <a:defRPr sz="1600"/>
            </a:lvl4pPr>
            <a:lvl5pPr>
              <a:lnSpc>
                <a:spcPts val="2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914400" y="6353175"/>
            <a:ext cx="1097280" cy="365125"/>
          </a:xfrm>
        </p:spPr>
        <p:txBody>
          <a:bodyPr/>
          <a:lstStyle>
            <a:lvl1pPr>
              <a:defRPr>
                <a:solidFill>
                  <a:schemeClr val="tx1">
                    <a:lumMod val="75000"/>
                    <a:lumOff val="25000"/>
                  </a:schemeClr>
                </a:solidFill>
              </a:defRPr>
            </a:lvl1pPr>
          </a:lstStyle>
          <a:p>
            <a:r>
              <a:rPr lang="en-US" dirty="0"/>
              <a:t>20XX</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988813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etition chart">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a:xfrm>
            <a:off x="914400" y="896112"/>
            <a:ext cx="10515600" cy="1325563"/>
          </a:xfrm>
        </p:spPr>
        <p:txBody>
          <a:bodyPr anchor="t" anchorCtr="0"/>
          <a:lstStyle>
            <a:lvl1pPr>
              <a:defRPr cap="all" baseline="0">
                <a:solidFill>
                  <a:schemeClr val="accent1"/>
                </a:solidFill>
              </a:defRPr>
            </a:lvl1pPr>
          </a:lstStyle>
          <a:p>
            <a:r>
              <a:rPr lang="en-US" dirty="0"/>
              <a:t>CLICK TO ADD TITLE</a:t>
            </a:r>
            <a:endParaRPr lang="en-ZA" dirty="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271896" y="2355182"/>
            <a:ext cx="1980000" cy="365760"/>
          </a:xfrm>
        </p:spPr>
        <p:txBody>
          <a:bodyPr>
            <a:noAutofit/>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dirty="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1070771" y="3383280"/>
            <a:ext cx="1980000" cy="365760"/>
          </a:xfrm>
        </p:spPr>
        <p:txBody>
          <a:bodyPr>
            <a:noAutofit/>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dirty="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171870" y="3383280"/>
            <a:ext cx="1980000" cy="365760"/>
          </a:xfrm>
        </p:spPr>
        <p:txBody>
          <a:bodyPr>
            <a:noAutofit/>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dirty="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264750" y="4933275"/>
            <a:ext cx="1980000" cy="365760"/>
          </a:xfrm>
        </p:spPr>
        <p:txBody>
          <a:bodyPr>
            <a:noAutofit/>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dirty="0"/>
              <a:t>QUADRANT TITLE</a:t>
            </a:r>
          </a:p>
        </p:txBody>
      </p:sp>
      <p:pic>
        <p:nvPicPr>
          <p:cNvPr id="5" name="Graphic 4">
            <a:extLst>
              <a:ext uri="{FF2B5EF4-FFF2-40B4-BE49-F238E27FC236}">
                <a16:creationId xmlns:a16="http://schemas.microsoft.com/office/drawing/2014/main" id="{6FBF4C06-0880-4F64-AC8F-328C5513CDB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1177016" y="0"/>
            <a:ext cx="1014984" cy="1014984"/>
          </a:xfrm>
          <a:prstGeom prst="rect">
            <a:avLst/>
          </a:prstGeom>
        </p:spPr>
      </p:pic>
      <p:cxnSp>
        <p:nvCxnSpPr>
          <p:cNvPr id="6" name="Straight Connector 5">
            <a:extLst>
              <a:ext uri="{FF2B5EF4-FFF2-40B4-BE49-F238E27FC236}">
                <a16:creationId xmlns:a16="http://schemas.microsoft.com/office/drawing/2014/main" id="{7056531B-7079-455E-BCF7-DB094C331221}"/>
              </a:ext>
              <a:ext uri="{C183D7F6-B498-43B3-948B-1728B52AA6E4}">
                <adec:decorative xmlns:adec="http://schemas.microsoft.com/office/drawing/2017/decorative" val="1"/>
              </a:ext>
            </a:extLst>
          </p:cNvPr>
          <p:cNvCxnSpPr>
            <a:cxnSpLocks/>
          </p:cNvCxnSpPr>
          <p:nvPr userDrawn="1"/>
        </p:nvCxnSpPr>
        <p:spPr>
          <a:xfrm>
            <a:off x="1066800" y="3771900"/>
            <a:ext cx="10058400" cy="0"/>
          </a:xfrm>
          <a:prstGeom prst="line">
            <a:avLst/>
          </a:prstGeom>
          <a:ln w="38100" cap="sq">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61F2D70-0FC3-41BD-9F38-7F41F01349A9}"/>
              </a:ext>
              <a:ext uri="{C183D7F6-B498-43B3-948B-1728B52AA6E4}">
                <adec:decorative xmlns:adec="http://schemas.microsoft.com/office/drawing/2017/decorative" val="1"/>
              </a:ext>
            </a:extLst>
          </p:cNvPr>
          <p:cNvCxnSpPr>
            <a:cxnSpLocks/>
          </p:cNvCxnSpPr>
          <p:nvPr userDrawn="1"/>
        </p:nvCxnSpPr>
        <p:spPr>
          <a:xfrm>
            <a:off x="6254750" y="2743200"/>
            <a:ext cx="0" cy="206692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Date Placeholder 3">
            <a:extLst>
              <a:ext uri="{FF2B5EF4-FFF2-40B4-BE49-F238E27FC236}">
                <a16:creationId xmlns:a16="http://schemas.microsoft.com/office/drawing/2014/main" id="{17210727-8680-449A-9AC7-094F823C71B3}"/>
              </a:ext>
            </a:extLst>
          </p:cNvPr>
          <p:cNvSpPr>
            <a:spLocks noGrp="1"/>
          </p:cNvSpPr>
          <p:nvPr>
            <p:ph type="dt" sz="half" idx="10"/>
          </p:nvPr>
        </p:nvSpPr>
        <p:spPr>
          <a:xfrm>
            <a:off x="914400" y="6353175"/>
            <a:ext cx="1097280" cy="365125"/>
          </a:xfrm>
        </p:spPr>
        <p:txBody>
          <a:bodyPr/>
          <a:lstStyle>
            <a:lvl1pPr>
              <a:defRPr>
                <a:solidFill>
                  <a:schemeClr val="tx1">
                    <a:lumMod val="75000"/>
                    <a:lumOff val="25000"/>
                  </a:schemeClr>
                </a:solidFill>
              </a:defRPr>
            </a:lvl1pPr>
          </a:lstStyle>
          <a:p>
            <a:r>
              <a:rPr lang="en-US" dirty="0"/>
              <a:t>20XX</a:t>
            </a:r>
          </a:p>
        </p:txBody>
      </p:sp>
      <p:sp>
        <p:nvSpPr>
          <p:cNvPr id="18" name="Footer Placeholder 4">
            <a:extLst>
              <a:ext uri="{FF2B5EF4-FFF2-40B4-BE49-F238E27FC236}">
                <a16:creationId xmlns:a16="http://schemas.microsoft.com/office/drawing/2014/main" id="{C53C0381-DF18-4C74-B221-4703565029CC}"/>
              </a:ext>
            </a:extLst>
          </p:cNvPr>
          <p:cNvSpPr>
            <a:spLocks noGrp="1"/>
          </p:cNvSpPr>
          <p:nvPr>
            <p:ph type="ftr" sz="quarter" idx="11"/>
          </p:nvPr>
        </p:nvSpPr>
        <p:spPr>
          <a:xfrm>
            <a:off x="5424488"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19" name="Slide Number Placeholder 5">
            <a:extLst>
              <a:ext uri="{FF2B5EF4-FFF2-40B4-BE49-F238E27FC236}">
                <a16:creationId xmlns:a16="http://schemas.microsoft.com/office/drawing/2014/main" id="{6338C9D5-18F2-4E98-9B4B-F691BC24D017}"/>
              </a:ext>
            </a:extLst>
          </p:cNvPr>
          <p:cNvSpPr>
            <a:spLocks noGrp="1"/>
          </p:cNvSpPr>
          <p:nvPr>
            <p:ph type="sldNum" sz="quarter" idx="16"/>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86500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raction">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7760" y="898524"/>
            <a:ext cx="6800850" cy="1325880"/>
          </a:xfrm>
        </p:spPr>
        <p:txBody>
          <a:bodyPr anchor="t" anchorCtr="0"/>
          <a:lstStyle>
            <a:lvl1pPr>
              <a:defRPr cap="all" baseline="0">
                <a:solidFill>
                  <a:schemeClr val="accent1"/>
                </a:solidFill>
              </a:defRPr>
            </a:lvl1pPr>
          </a:lstStyle>
          <a:p>
            <a:r>
              <a:rPr lang="en-US" dirty="0"/>
              <a:t>CLICK TO ADD TITLE</a:t>
            </a:r>
          </a:p>
        </p:txBody>
      </p:sp>
      <p:grpSp>
        <p:nvGrpSpPr>
          <p:cNvPr id="4" name="Group 3">
            <a:extLst>
              <a:ext uri="{FF2B5EF4-FFF2-40B4-BE49-F238E27FC236}">
                <a16:creationId xmlns:a16="http://schemas.microsoft.com/office/drawing/2014/main" id="{0CBECFE1-9F80-4EFE-9699-3A240475EEDE}"/>
              </a:ext>
              <a:ext uri="{C183D7F6-B498-43B3-948B-1728B52AA6E4}">
                <adec:decorative xmlns:adec="http://schemas.microsoft.com/office/drawing/2017/decorative" val="1"/>
              </a:ext>
            </a:extLst>
          </p:cNvPr>
          <p:cNvGrpSpPr/>
          <p:nvPr userDrawn="1"/>
        </p:nvGrpSpPr>
        <p:grpSpPr>
          <a:xfrm>
            <a:off x="-193623" y="-983359"/>
            <a:ext cx="5242592" cy="7843456"/>
            <a:chOff x="-193623" y="-983359"/>
            <a:chExt cx="5242592" cy="7843456"/>
          </a:xfrm>
        </p:grpSpPr>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1569916" y="-98335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3489227">
              <a:off x="3019001" y="3357927"/>
              <a:ext cx="2029968" cy="2029968"/>
            </a:xfrm>
            <a:prstGeom prst="rect">
              <a:avLst/>
            </a:prstGeom>
          </p:spPr>
        </p:pic>
        <p:grpSp>
          <p:nvGrpSpPr>
            <p:cNvPr id="3" name="Group 2">
              <a:extLst>
                <a:ext uri="{FF2B5EF4-FFF2-40B4-BE49-F238E27FC236}">
                  <a16:creationId xmlns:a16="http://schemas.microsoft.com/office/drawing/2014/main" id="{E5E36EA0-9B77-4A31-A56A-93DEC2F87C2C}"/>
                </a:ext>
              </a:extLst>
            </p:cNvPr>
            <p:cNvGrpSpPr/>
            <p:nvPr userDrawn="1"/>
          </p:nvGrpSpPr>
          <p:grpSpPr>
            <a:xfrm>
              <a:off x="-193623" y="458228"/>
              <a:ext cx="4229571" cy="6401869"/>
              <a:chOff x="-193623" y="458228"/>
              <a:chExt cx="4229571" cy="6401869"/>
            </a:xfrm>
          </p:grpSpPr>
          <p:sp>
            <p:nvSpPr>
              <p:cNvPr id="8" name="Rectangle 23">
                <a:extLst>
                  <a:ext uri="{FF2B5EF4-FFF2-40B4-BE49-F238E27FC236}">
                    <a16:creationId xmlns:a16="http://schemas.microsoft.com/office/drawing/2014/main" id="{F5ED01E4-35BF-4165-86B2-E3BDFD91DEE3}"/>
                  </a:ext>
                </a:extLst>
              </p:cNvPr>
              <p:cNvSpPr/>
              <p:nvPr userDrawn="1"/>
            </p:nvSpPr>
            <p:spPr>
              <a:xfrm rot="13508190">
                <a:off x="141725"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8902533">
                <a:off x="1574706"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Lst>
              </p:cNvPr>
              <p:cNvSpPr/>
              <p:nvPr userDrawn="1"/>
            </p:nvSpPr>
            <p:spPr>
              <a:xfrm rot="18900000">
                <a:off x="1580257"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45529" y="3355869"/>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Lst>
              </p:cNvPr>
              <p:cNvGrpSpPr/>
              <p:nvPr userDrawn="1"/>
            </p:nvGrpSpPr>
            <p:grpSpPr>
              <a:xfrm>
                <a:off x="1159403"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Lst>
              </p:cNvPr>
              <p:cNvSpPr/>
              <p:nvPr userDrawn="1"/>
            </p:nvSpPr>
            <p:spPr>
              <a:xfrm>
                <a:off x="2960473"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 name="Freeform: Shape 132">
                <a:extLst>
                  <a:ext uri="{FF2B5EF4-FFF2-40B4-BE49-F238E27FC236}">
                    <a16:creationId xmlns:a16="http://schemas.microsoft.com/office/drawing/2014/main" id="{3591DEB5-C98C-4EF8-AA57-B8F45C484FF4}"/>
                  </a:ext>
                </a:extLst>
              </p:cNvPr>
              <p:cNvSpPr/>
              <p:nvPr userDrawn="1"/>
            </p:nvSpPr>
            <p:spPr>
              <a:xfrm>
                <a:off x="-7601" y="2930958"/>
                <a:ext cx="1128311" cy="2870805"/>
              </a:xfrm>
              <a:custGeom>
                <a:avLst/>
                <a:gdLst>
                  <a:gd name="connsiteX0" fmla="*/ 1128311 w 1128311"/>
                  <a:gd name="connsiteY0" fmla="*/ 0 h 2870805"/>
                  <a:gd name="connsiteX1" fmla="*/ 1123909 w 1128311"/>
                  <a:gd name="connsiteY1" fmla="*/ 2870805 h 2870805"/>
                  <a:gd name="connsiteX2" fmla="*/ 0 w 1128311"/>
                  <a:gd name="connsiteY2" fmla="*/ 1743443 h 2870805"/>
                  <a:gd name="connsiteX3" fmla="*/ 0 w 1128311"/>
                  <a:gd name="connsiteY3" fmla="*/ 1124856 h 2870805"/>
                  <a:gd name="connsiteX4" fmla="*/ 1128311 w 1128311"/>
                  <a:gd name="connsiteY4" fmla="*/ 0 h 28708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8311" h="2870805">
                    <a:moveTo>
                      <a:pt x="1128311" y="0"/>
                    </a:moveTo>
                    <a:lnTo>
                      <a:pt x="1123909" y="2870805"/>
                    </a:lnTo>
                    <a:lnTo>
                      <a:pt x="0" y="1743443"/>
                    </a:lnTo>
                    <a:lnTo>
                      <a:pt x="0" y="1124856"/>
                    </a:lnTo>
                    <a:lnTo>
                      <a:pt x="1128311"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5" name="Freeform: Shape 154">
                <a:extLst>
                  <a:ext uri="{FF2B5EF4-FFF2-40B4-BE49-F238E27FC236}">
                    <a16:creationId xmlns:a16="http://schemas.microsoft.com/office/drawing/2014/main" id="{6FFCF0CF-3167-4E3E-BD4A-236ACC247EC0}"/>
                  </a:ext>
                </a:extLst>
              </p:cNvPr>
              <p:cNvSpPr/>
              <p:nvPr/>
            </p:nvSpPr>
            <p:spPr>
              <a:xfrm rot="13500280">
                <a:off x="126341" y="458327"/>
                <a:ext cx="2024298" cy="2024298"/>
              </a:xfrm>
              <a:custGeom>
                <a:avLst/>
                <a:gdLst>
                  <a:gd name="connsiteX0" fmla="*/ 2024298 w 2024298"/>
                  <a:gd name="connsiteY0" fmla="*/ 2024298 h 2024298"/>
                  <a:gd name="connsiteX1" fmla="*/ 0 w 2024298"/>
                  <a:gd name="connsiteY1" fmla="*/ 0 h 2024298"/>
                  <a:gd name="connsiteX2" fmla="*/ 40826 w 2024298"/>
                  <a:gd name="connsiteY2" fmla="*/ 0 h 2024298"/>
                  <a:gd name="connsiteX3" fmla="*/ 2024298 w 2024298"/>
                  <a:gd name="connsiteY3" fmla="*/ 1983472 h 2024298"/>
                  <a:gd name="connsiteX4" fmla="*/ 2024298 w 2024298"/>
                  <a:gd name="connsiteY4" fmla="*/ 2024298 h 2024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4298" h="2024298">
                    <a:moveTo>
                      <a:pt x="2024298" y="2024298"/>
                    </a:moveTo>
                    <a:lnTo>
                      <a:pt x="0" y="0"/>
                    </a:lnTo>
                    <a:lnTo>
                      <a:pt x="40826" y="0"/>
                    </a:lnTo>
                    <a:lnTo>
                      <a:pt x="2024298" y="1983472"/>
                    </a:lnTo>
                    <a:lnTo>
                      <a:pt x="2024298" y="2024298"/>
                    </a:lnTo>
                    <a:close/>
                  </a:path>
                </a:pathLst>
              </a:custGeom>
              <a:solidFill>
                <a:schemeClr val="tx2"/>
              </a:solidFill>
              <a:ln w="1133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B47A61A-6E4C-49A5-A2E8-2410A107CC2A}"/>
                  </a:ext>
                </a:extLst>
              </p:cNvPr>
              <p:cNvSpPr/>
              <p:nvPr/>
            </p:nvSpPr>
            <p:spPr>
              <a:xfrm rot="13500280">
                <a:off x="108491" y="501416"/>
                <a:ext cx="1938109" cy="1938109"/>
              </a:xfrm>
              <a:custGeom>
                <a:avLst/>
                <a:gdLst>
                  <a:gd name="connsiteX0" fmla="*/ 1938109 w 1938109"/>
                  <a:gd name="connsiteY0" fmla="*/ 1938109 h 1938109"/>
                  <a:gd name="connsiteX1" fmla="*/ 0 w 1938109"/>
                  <a:gd name="connsiteY1" fmla="*/ 0 h 1938109"/>
                  <a:gd name="connsiteX2" fmla="*/ 40826 w 1938109"/>
                  <a:gd name="connsiteY2" fmla="*/ 0 h 1938109"/>
                  <a:gd name="connsiteX3" fmla="*/ 1938109 w 1938109"/>
                  <a:gd name="connsiteY3" fmla="*/ 1897283 h 1938109"/>
                  <a:gd name="connsiteX4" fmla="*/ 1938109 w 1938109"/>
                  <a:gd name="connsiteY4" fmla="*/ 1938109 h 1938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38109" h="1938109">
                    <a:moveTo>
                      <a:pt x="1938109" y="1938109"/>
                    </a:moveTo>
                    <a:lnTo>
                      <a:pt x="0" y="0"/>
                    </a:lnTo>
                    <a:lnTo>
                      <a:pt x="40826" y="0"/>
                    </a:lnTo>
                    <a:lnTo>
                      <a:pt x="1938109" y="1897283"/>
                    </a:lnTo>
                    <a:lnTo>
                      <a:pt x="1938109" y="1938109"/>
                    </a:lnTo>
                    <a:close/>
                  </a:path>
                </a:pathLst>
              </a:custGeom>
              <a:solidFill>
                <a:schemeClr val="tx2"/>
              </a:solidFill>
              <a:ln w="1133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FC8CDBA7-BF04-4719-8D66-513A71ECCAFF}"/>
                  </a:ext>
                </a:extLst>
              </p:cNvPr>
              <p:cNvSpPr/>
              <p:nvPr/>
            </p:nvSpPr>
            <p:spPr>
              <a:xfrm rot="13500280">
                <a:off x="90475" y="544906"/>
                <a:ext cx="1853055" cy="1851921"/>
              </a:xfrm>
              <a:custGeom>
                <a:avLst/>
                <a:gdLst>
                  <a:gd name="connsiteX0" fmla="*/ 1851921 w 1853055"/>
                  <a:gd name="connsiteY0" fmla="*/ 1851921 h 1851921"/>
                  <a:gd name="connsiteX1" fmla="*/ 0 w 1853055"/>
                  <a:gd name="connsiteY1" fmla="*/ 0 h 1851921"/>
                  <a:gd name="connsiteX2" fmla="*/ 40826 w 1853055"/>
                  <a:gd name="connsiteY2" fmla="*/ 0 h 1851921"/>
                  <a:gd name="connsiteX3" fmla="*/ 1853055 w 1853055"/>
                  <a:gd name="connsiteY3" fmla="*/ 1811094 h 1851921"/>
                  <a:gd name="connsiteX4" fmla="*/ 1851920 w 1853055"/>
                  <a:gd name="connsiteY4" fmla="*/ 1811094 h 1851921"/>
                  <a:gd name="connsiteX5" fmla="*/ 1851921 w 1853055"/>
                  <a:gd name="connsiteY5" fmla="*/ 1851921 h 1851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53055" h="1851921">
                    <a:moveTo>
                      <a:pt x="1851921" y="1851921"/>
                    </a:moveTo>
                    <a:lnTo>
                      <a:pt x="0" y="0"/>
                    </a:lnTo>
                    <a:lnTo>
                      <a:pt x="40826" y="0"/>
                    </a:lnTo>
                    <a:lnTo>
                      <a:pt x="1853055" y="1811094"/>
                    </a:lnTo>
                    <a:lnTo>
                      <a:pt x="1851920" y="1811094"/>
                    </a:lnTo>
                    <a:lnTo>
                      <a:pt x="1851921" y="1851921"/>
                    </a:lnTo>
                    <a:close/>
                  </a:path>
                </a:pathLst>
              </a:custGeom>
              <a:solidFill>
                <a:schemeClr val="tx2"/>
              </a:solidFill>
              <a:ln w="1133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9CDC826-71AB-4245-AC5F-8DC9DB2BBCE0}"/>
                  </a:ext>
                </a:extLst>
              </p:cNvPr>
              <p:cNvSpPr/>
              <p:nvPr/>
            </p:nvSpPr>
            <p:spPr>
              <a:xfrm rot="13500280">
                <a:off x="72624" y="587994"/>
                <a:ext cx="1766866" cy="1765732"/>
              </a:xfrm>
              <a:custGeom>
                <a:avLst/>
                <a:gdLst>
                  <a:gd name="connsiteX0" fmla="*/ 1765732 w 1766866"/>
                  <a:gd name="connsiteY0" fmla="*/ 1765732 h 1765732"/>
                  <a:gd name="connsiteX1" fmla="*/ 0 w 1766866"/>
                  <a:gd name="connsiteY1" fmla="*/ 0 h 1765732"/>
                  <a:gd name="connsiteX2" fmla="*/ 40826 w 1766866"/>
                  <a:gd name="connsiteY2" fmla="*/ 0 h 1765732"/>
                  <a:gd name="connsiteX3" fmla="*/ 1766866 w 1766866"/>
                  <a:gd name="connsiteY3" fmla="*/ 1724906 h 1765732"/>
                  <a:gd name="connsiteX4" fmla="*/ 1765731 w 1766866"/>
                  <a:gd name="connsiteY4" fmla="*/ 1724906 h 1765732"/>
                  <a:gd name="connsiteX5" fmla="*/ 1765732 w 1766866"/>
                  <a:gd name="connsiteY5" fmla="*/ 1765732 h 176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6866" h="1765732">
                    <a:moveTo>
                      <a:pt x="1765732" y="1765732"/>
                    </a:moveTo>
                    <a:lnTo>
                      <a:pt x="0" y="0"/>
                    </a:lnTo>
                    <a:lnTo>
                      <a:pt x="40826" y="0"/>
                    </a:lnTo>
                    <a:lnTo>
                      <a:pt x="1766866" y="1724906"/>
                    </a:lnTo>
                    <a:lnTo>
                      <a:pt x="1765731" y="1724906"/>
                    </a:lnTo>
                    <a:lnTo>
                      <a:pt x="1765732" y="1765732"/>
                    </a:lnTo>
                    <a:close/>
                  </a:path>
                </a:pathLst>
              </a:custGeom>
              <a:solidFill>
                <a:schemeClr val="tx2"/>
              </a:solidFill>
              <a:ln w="1133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4DE1670F-43B8-4EA8-878C-AC3FF1921E21}"/>
                  </a:ext>
                </a:extLst>
              </p:cNvPr>
              <p:cNvSpPr/>
              <p:nvPr/>
            </p:nvSpPr>
            <p:spPr>
              <a:xfrm rot="13500280">
                <a:off x="55175" y="630117"/>
                <a:ext cx="1680678" cy="1680677"/>
              </a:xfrm>
              <a:custGeom>
                <a:avLst/>
                <a:gdLst>
                  <a:gd name="connsiteX0" fmla="*/ 1680678 w 1680678"/>
                  <a:gd name="connsiteY0" fmla="*/ 1680677 h 1680677"/>
                  <a:gd name="connsiteX1" fmla="*/ 0 w 1680678"/>
                  <a:gd name="connsiteY1" fmla="*/ 0 h 1680677"/>
                  <a:gd name="connsiteX2" fmla="*/ 40826 w 1680678"/>
                  <a:gd name="connsiteY2" fmla="*/ 0 h 1680677"/>
                  <a:gd name="connsiteX3" fmla="*/ 1680678 w 1680678"/>
                  <a:gd name="connsiteY3" fmla="*/ 1639851 h 1680677"/>
                  <a:gd name="connsiteX4" fmla="*/ 1680678 w 1680678"/>
                  <a:gd name="connsiteY4" fmla="*/ 1680677 h 1680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678" h="1680677">
                    <a:moveTo>
                      <a:pt x="1680678" y="1680677"/>
                    </a:moveTo>
                    <a:lnTo>
                      <a:pt x="0" y="0"/>
                    </a:lnTo>
                    <a:lnTo>
                      <a:pt x="40826" y="0"/>
                    </a:lnTo>
                    <a:lnTo>
                      <a:pt x="1680678" y="1639851"/>
                    </a:lnTo>
                    <a:lnTo>
                      <a:pt x="1680678" y="1680677"/>
                    </a:lnTo>
                    <a:close/>
                  </a:path>
                </a:pathLst>
              </a:custGeom>
              <a:solidFill>
                <a:schemeClr val="tx2"/>
              </a:solidFill>
              <a:ln w="1133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AE780ED-EF51-4AD7-A73F-01E563D0E8BC}"/>
                  </a:ext>
                </a:extLst>
              </p:cNvPr>
              <p:cNvSpPr/>
              <p:nvPr/>
            </p:nvSpPr>
            <p:spPr>
              <a:xfrm rot="13500280">
                <a:off x="37325" y="673206"/>
                <a:ext cx="1594489" cy="1594489"/>
              </a:xfrm>
              <a:custGeom>
                <a:avLst/>
                <a:gdLst>
                  <a:gd name="connsiteX0" fmla="*/ 1594489 w 1594489"/>
                  <a:gd name="connsiteY0" fmla="*/ 1594489 h 1594489"/>
                  <a:gd name="connsiteX1" fmla="*/ 0 w 1594489"/>
                  <a:gd name="connsiteY1" fmla="*/ 0 h 1594489"/>
                  <a:gd name="connsiteX2" fmla="*/ 40826 w 1594489"/>
                  <a:gd name="connsiteY2" fmla="*/ 0 h 1594489"/>
                  <a:gd name="connsiteX3" fmla="*/ 1594489 w 1594489"/>
                  <a:gd name="connsiteY3" fmla="*/ 1553663 h 1594489"/>
                  <a:gd name="connsiteX4" fmla="*/ 1594489 w 1594489"/>
                  <a:gd name="connsiteY4" fmla="*/ 1594489 h 1594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4489" h="1594489">
                    <a:moveTo>
                      <a:pt x="1594489" y="1594489"/>
                    </a:moveTo>
                    <a:lnTo>
                      <a:pt x="0" y="0"/>
                    </a:lnTo>
                    <a:lnTo>
                      <a:pt x="40826" y="0"/>
                    </a:lnTo>
                    <a:lnTo>
                      <a:pt x="1594489" y="1553663"/>
                    </a:lnTo>
                    <a:lnTo>
                      <a:pt x="1594489" y="1594489"/>
                    </a:lnTo>
                    <a:close/>
                  </a:path>
                </a:pathLst>
              </a:custGeom>
              <a:solidFill>
                <a:schemeClr val="tx2"/>
              </a:solidFill>
              <a:ln w="1133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BE269AE3-65CE-4B86-B8B1-413783695039}"/>
                  </a:ext>
                </a:extLst>
              </p:cNvPr>
              <p:cNvSpPr/>
              <p:nvPr/>
            </p:nvSpPr>
            <p:spPr>
              <a:xfrm rot="13500280">
                <a:off x="19309" y="716696"/>
                <a:ext cx="1509435" cy="1508300"/>
              </a:xfrm>
              <a:custGeom>
                <a:avLst/>
                <a:gdLst>
                  <a:gd name="connsiteX0" fmla="*/ 1508301 w 1509435"/>
                  <a:gd name="connsiteY0" fmla="*/ 1508300 h 1508300"/>
                  <a:gd name="connsiteX1" fmla="*/ 0 w 1509435"/>
                  <a:gd name="connsiteY1" fmla="*/ 0 h 1508300"/>
                  <a:gd name="connsiteX2" fmla="*/ 40826 w 1509435"/>
                  <a:gd name="connsiteY2" fmla="*/ 0 h 1508300"/>
                  <a:gd name="connsiteX3" fmla="*/ 1509435 w 1509435"/>
                  <a:gd name="connsiteY3" fmla="*/ 1467474 h 1508300"/>
                  <a:gd name="connsiteX4" fmla="*/ 1508301 w 1509435"/>
                  <a:gd name="connsiteY4" fmla="*/ 1467474 h 1508300"/>
                  <a:gd name="connsiteX5" fmla="*/ 1508301 w 1509435"/>
                  <a:gd name="connsiteY5" fmla="*/ 1508300 h 1508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9435" h="1508300">
                    <a:moveTo>
                      <a:pt x="1508301" y="1508300"/>
                    </a:moveTo>
                    <a:lnTo>
                      <a:pt x="0" y="0"/>
                    </a:lnTo>
                    <a:lnTo>
                      <a:pt x="40826" y="0"/>
                    </a:lnTo>
                    <a:lnTo>
                      <a:pt x="1509435" y="1467474"/>
                    </a:lnTo>
                    <a:lnTo>
                      <a:pt x="1508301" y="1467474"/>
                    </a:lnTo>
                    <a:lnTo>
                      <a:pt x="1508301" y="1508300"/>
                    </a:lnTo>
                    <a:close/>
                  </a:path>
                </a:pathLst>
              </a:custGeom>
              <a:solidFill>
                <a:schemeClr val="tx2"/>
              </a:solidFill>
              <a:ln w="1133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35E0649-74BB-4271-BE7D-1F2ED094753E}"/>
                  </a:ext>
                </a:extLst>
              </p:cNvPr>
              <p:cNvSpPr/>
              <p:nvPr/>
            </p:nvSpPr>
            <p:spPr>
              <a:xfrm rot="13500280">
                <a:off x="1859" y="758817"/>
                <a:ext cx="1423246" cy="1423247"/>
              </a:xfrm>
              <a:custGeom>
                <a:avLst/>
                <a:gdLst>
                  <a:gd name="connsiteX0" fmla="*/ 1423246 w 1423246"/>
                  <a:gd name="connsiteY0" fmla="*/ 1423247 h 1423247"/>
                  <a:gd name="connsiteX1" fmla="*/ 0 w 1423246"/>
                  <a:gd name="connsiteY1" fmla="*/ 0 h 1423247"/>
                  <a:gd name="connsiteX2" fmla="*/ 40825 w 1423246"/>
                  <a:gd name="connsiteY2" fmla="*/ 0 h 1423247"/>
                  <a:gd name="connsiteX3" fmla="*/ 1423246 w 1423246"/>
                  <a:gd name="connsiteY3" fmla="*/ 1382420 h 1423247"/>
                  <a:gd name="connsiteX4" fmla="*/ 1423246 w 1423246"/>
                  <a:gd name="connsiteY4" fmla="*/ 1423247 h 14232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246" h="1423247">
                    <a:moveTo>
                      <a:pt x="1423246" y="1423247"/>
                    </a:moveTo>
                    <a:lnTo>
                      <a:pt x="0" y="0"/>
                    </a:lnTo>
                    <a:lnTo>
                      <a:pt x="40825" y="0"/>
                    </a:lnTo>
                    <a:lnTo>
                      <a:pt x="1423246" y="1382420"/>
                    </a:lnTo>
                    <a:lnTo>
                      <a:pt x="1423246" y="1423247"/>
                    </a:lnTo>
                    <a:close/>
                  </a:path>
                </a:pathLst>
              </a:custGeom>
              <a:solidFill>
                <a:schemeClr val="tx2"/>
              </a:solidFill>
              <a:ln w="1133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2D71F3-0A7A-4745-A34F-CE00E95F927C}"/>
                  </a:ext>
                </a:extLst>
              </p:cNvPr>
              <p:cNvSpPr/>
              <p:nvPr/>
            </p:nvSpPr>
            <p:spPr>
              <a:xfrm rot="13500280">
                <a:off x="-15991" y="801908"/>
                <a:ext cx="1337057" cy="1337057"/>
              </a:xfrm>
              <a:custGeom>
                <a:avLst/>
                <a:gdLst>
                  <a:gd name="connsiteX0" fmla="*/ 1337057 w 1337057"/>
                  <a:gd name="connsiteY0" fmla="*/ 1337057 h 1337057"/>
                  <a:gd name="connsiteX1" fmla="*/ 0 w 1337057"/>
                  <a:gd name="connsiteY1" fmla="*/ 0 h 1337057"/>
                  <a:gd name="connsiteX2" fmla="*/ 40826 w 1337057"/>
                  <a:gd name="connsiteY2" fmla="*/ 0 h 1337057"/>
                  <a:gd name="connsiteX3" fmla="*/ 1337057 w 1337057"/>
                  <a:gd name="connsiteY3" fmla="*/ 1296231 h 1337057"/>
                  <a:gd name="connsiteX4" fmla="*/ 1337057 w 1337057"/>
                  <a:gd name="connsiteY4" fmla="*/ 1337057 h 1337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7057" h="1337057">
                    <a:moveTo>
                      <a:pt x="1337057" y="1337057"/>
                    </a:moveTo>
                    <a:lnTo>
                      <a:pt x="0" y="0"/>
                    </a:lnTo>
                    <a:lnTo>
                      <a:pt x="40826" y="0"/>
                    </a:lnTo>
                    <a:lnTo>
                      <a:pt x="1337057" y="1296231"/>
                    </a:lnTo>
                    <a:lnTo>
                      <a:pt x="1337057" y="1337057"/>
                    </a:lnTo>
                    <a:close/>
                  </a:path>
                </a:pathLst>
              </a:custGeom>
              <a:solidFill>
                <a:schemeClr val="tx2"/>
              </a:solidFill>
              <a:ln w="1133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BF2AB6-6873-4ED8-98DB-4A9398AF7324}"/>
                  </a:ext>
                </a:extLst>
              </p:cNvPr>
              <p:cNvSpPr/>
              <p:nvPr/>
            </p:nvSpPr>
            <p:spPr>
              <a:xfrm rot="13500280">
                <a:off x="-33841" y="844997"/>
                <a:ext cx="1250869" cy="1250869"/>
              </a:xfrm>
              <a:custGeom>
                <a:avLst/>
                <a:gdLst>
                  <a:gd name="connsiteX0" fmla="*/ 1250869 w 1250869"/>
                  <a:gd name="connsiteY0" fmla="*/ 1250869 h 1250869"/>
                  <a:gd name="connsiteX1" fmla="*/ 0 w 1250869"/>
                  <a:gd name="connsiteY1" fmla="*/ 0 h 1250869"/>
                  <a:gd name="connsiteX2" fmla="*/ 40825 w 1250869"/>
                  <a:gd name="connsiteY2" fmla="*/ 0 h 1250869"/>
                  <a:gd name="connsiteX3" fmla="*/ 1250869 w 1250869"/>
                  <a:gd name="connsiteY3" fmla="*/ 1210042 h 1250869"/>
                  <a:gd name="connsiteX4" fmla="*/ 1250869 w 1250869"/>
                  <a:gd name="connsiteY4" fmla="*/ 1250869 h 1250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0869" h="1250869">
                    <a:moveTo>
                      <a:pt x="1250869" y="1250869"/>
                    </a:moveTo>
                    <a:lnTo>
                      <a:pt x="0" y="0"/>
                    </a:lnTo>
                    <a:lnTo>
                      <a:pt x="40825" y="0"/>
                    </a:lnTo>
                    <a:lnTo>
                      <a:pt x="1250869" y="1210042"/>
                    </a:lnTo>
                    <a:lnTo>
                      <a:pt x="1250869" y="1250869"/>
                    </a:lnTo>
                    <a:close/>
                  </a:path>
                </a:pathLst>
              </a:custGeom>
              <a:solidFill>
                <a:schemeClr val="tx2"/>
              </a:solidFill>
              <a:ln w="1133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8BEE1DC-3180-496F-B9F2-0541143A9C65}"/>
                  </a:ext>
                </a:extLst>
              </p:cNvPr>
              <p:cNvSpPr/>
              <p:nvPr/>
            </p:nvSpPr>
            <p:spPr>
              <a:xfrm rot="13500280">
                <a:off x="-51857" y="888486"/>
                <a:ext cx="1165814" cy="1164680"/>
              </a:xfrm>
              <a:custGeom>
                <a:avLst/>
                <a:gdLst>
                  <a:gd name="connsiteX0" fmla="*/ 1164680 w 1165814"/>
                  <a:gd name="connsiteY0" fmla="*/ 1164680 h 1164680"/>
                  <a:gd name="connsiteX1" fmla="*/ 0 w 1165814"/>
                  <a:gd name="connsiteY1" fmla="*/ 1 h 1164680"/>
                  <a:gd name="connsiteX2" fmla="*/ 40825 w 1165814"/>
                  <a:gd name="connsiteY2" fmla="*/ 0 h 1164680"/>
                  <a:gd name="connsiteX3" fmla="*/ 1165814 w 1165814"/>
                  <a:gd name="connsiteY3" fmla="*/ 1123854 h 1164680"/>
                  <a:gd name="connsiteX4" fmla="*/ 1164680 w 1165814"/>
                  <a:gd name="connsiteY4" fmla="*/ 1123854 h 1164680"/>
                  <a:gd name="connsiteX5" fmla="*/ 1164680 w 1165814"/>
                  <a:gd name="connsiteY5" fmla="*/ 1164680 h 116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5814" h="1164680">
                    <a:moveTo>
                      <a:pt x="1164680" y="1164680"/>
                    </a:moveTo>
                    <a:lnTo>
                      <a:pt x="0" y="1"/>
                    </a:lnTo>
                    <a:lnTo>
                      <a:pt x="40825" y="0"/>
                    </a:lnTo>
                    <a:lnTo>
                      <a:pt x="1165814" y="1123854"/>
                    </a:lnTo>
                    <a:lnTo>
                      <a:pt x="1164680" y="1123854"/>
                    </a:lnTo>
                    <a:lnTo>
                      <a:pt x="1164680" y="1164680"/>
                    </a:lnTo>
                    <a:close/>
                  </a:path>
                </a:pathLst>
              </a:custGeom>
              <a:solidFill>
                <a:schemeClr val="tx2"/>
              </a:solidFill>
              <a:ln w="1133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D39D863D-C379-4E72-B276-53F62D7E2B98}"/>
                  </a:ext>
                </a:extLst>
              </p:cNvPr>
              <p:cNvSpPr/>
              <p:nvPr/>
            </p:nvSpPr>
            <p:spPr>
              <a:xfrm rot="13500280">
                <a:off x="-69307" y="930608"/>
                <a:ext cx="1079626" cy="1079626"/>
              </a:xfrm>
              <a:custGeom>
                <a:avLst/>
                <a:gdLst>
                  <a:gd name="connsiteX0" fmla="*/ 1079626 w 1079626"/>
                  <a:gd name="connsiteY0" fmla="*/ 1079626 h 1079626"/>
                  <a:gd name="connsiteX1" fmla="*/ 0 w 1079626"/>
                  <a:gd name="connsiteY1" fmla="*/ 1 h 1079626"/>
                  <a:gd name="connsiteX2" fmla="*/ 40826 w 1079626"/>
                  <a:gd name="connsiteY2" fmla="*/ 0 h 1079626"/>
                  <a:gd name="connsiteX3" fmla="*/ 1079626 w 1079626"/>
                  <a:gd name="connsiteY3" fmla="*/ 1038800 h 1079626"/>
                  <a:gd name="connsiteX4" fmla="*/ 1079626 w 1079626"/>
                  <a:gd name="connsiteY4" fmla="*/ 1079626 h 1079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626" h="1079626">
                    <a:moveTo>
                      <a:pt x="1079626" y="1079626"/>
                    </a:moveTo>
                    <a:lnTo>
                      <a:pt x="0" y="1"/>
                    </a:lnTo>
                    <a:lnTo>
                      <a:pt x="40826" y="0"/>
                    </a:lnTo>
                    <a:lnTo>
                      <a:pt x="1079626" y="1038800"/>
                    </a:lnTo>
                    <a:lnTo>
                      <a:pt x="1079626" y="1079626"/>
                    </a:lnTo>
                    <a:close/>
                  </a:path>
                </a:pathLst>
              </a:custGeom>
              <a:solidFill>
                <a:schemeClr val="tx2"/>
              </a:solidFill>
              <a:ln w="1133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079BA6D-6450-46A6-9874-663ABFE497CE}"/>
                  </a:ext>
                </a:extLst>
              </p:cNvPr>
              <p:cNvSpPr/>
              <p:nvPr/>
            </p:nvSpPr>
            <p:spPr>
              <a:xfrm rot="13500280">
                <a:off x="-87157" y="973697"/>
                <a:ext cx="993437" cy="993438"/>
              </a:xfrm>
              <a:custGeom>
                <a:avLst/>
                <a:gdLst>
                  <a:gd name="connsiteX0" fmla="*/ 993437 w 993437"/>
                  <a:gd name="connsiteY0" fmla="*/ 993438 h 993438"/>
                  <a:gd name="connsiteX1" fmla="*/ 0 w 993437"/>
                  <a:gd name="connsiteY1" fmla="*/ 0 h 993438"/>
                  <a:gd name="connsiteX2" fmla="*/ 40825 w 993437"/>
                  <a:gd name="connsiteY2" fmla="*/ 1 h 993438"/>
                  <a:gd name="connsiteX3" fmla="*/ 993437 w 993437"/>
                  <a:gd name="connsiteY3" fmla="*/ 952612 h 993438"/>
                  <a:gd name="connsiteX4" fmla="*/ 993437 w 993437"/>
                  <a:gd name="connsiteY4" fmla="*/ 993438 h 993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3437" h="993438">
                    <a:moveTo>
                      <a:pt x="993437" y="993438"/>
                    </a:moveTo>
                    <a:lnTo>
                      <a:pt x="0" y="0"/>
                    </a:lnTo>
                    <a:lnTo>
                      <a:pt x="40825" y="1"/>
                    </a:lnTo>
                    <a:lnTo>
                      <a:pt x="993437" y="952612"/>
                    </a:lnTo>
                    <a:lnTo>
                      <a:pt x="993437" y="993438"/>
                    </a:lnTo>
                    <a:close/>
                  </a:path>
                </a:pathLst>
              </a:custGeom>
              <a:solidFill>
                <a:schemeClr val="tx2"/>
              </a:solidFill>
              <a:ln w="1133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4CFFBA8-B565-42FA-9C0D-4FC6525B06C1}"/>
                  </a:ext>
                </a:extLst>
              </p:cNvPr>
              <p:cNvSpPr/>
              <p:nvPr/>
            </p:nvSpPr>
            <p:spPr>
              <a:xfrm rot="13500280">
                <a:off x="-105173" y="1017188"/>
                <a:ext cx="908383" cy="907248"/>
              </a:xfrm>
              <a:custGeom>
                <a:avLst/>
                <a:gdLst>
                  <a:gd name="connsiteX0" fmla="*/ 907249 w 908383"/>
                  <a:gd name="connsiteY0" fmla="*/ 907248 h 907248"/>
                  <a:gd name="connsiteX1" fmla="*/ 0 w 908383"/>
                  <a:gd name="connsiteY1" fmla="*/ 0 h 907248"/>
                  <a:gd name="connsiteX2" fmla="*/ 40827 w 908383"/>
                  <a:gd name="connsiteY2" fmla="*/ 0 h 907248"/>
                  <a:gd name="connsiteX3" fmla="*/ 908383 w 908383"/>
                  <a:gd name="connsiteY3" fmla="*/ 866422 h 907248"/>
                  <a:gd name="connsiteX4" fmla="*/ 907249 w 908383"/>
                  <a:gd name="connsiteY4" fmla="*/ 866422 h 907248"/>
                  <a:gd name="connsiteX5" fmla="*/ 907249 w 908383"/>
                  <a:gd name="connsiteY5" fmla="*/ 907248 h 90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383" h="907248">
                    <a:moveTo>
                      <a:pt x="907249" y="907248"/>
                    </a:moveTo>
                    <a:lnTo>
                      <a:pt x="0" y="0"/>
                    </a:lnTo>
                    <a:lnTo>
                      <a:pt x="40827" y="0"/>
                    </a:lnTo>
                    <a:lnTo>
                      <a:pt x="908383" y="866422"/>
                    </a:lnTo>
                    <a:lnTo>
                      <a:pt x="907249" y="866422"/>
                    </a:lnTo>
                    <a:lnTo>
                      <a:pt x="907249" y="907248"/>
                    </a:lnTo>
                    <a:close/>
                  </a:path>
                </a:pathLst>
              </a:custGeom>
              <a:solidFill>
                <a:schemeClr val="tx2"/>
              </a:solidFill>
              <a:ln w="1133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8016DB4-3354-4E78-B07E-1D722297B864}"/>
                  </a:ext>
                </a:extLst>
              </p:cNvPr>
              <p:cNvSpPr/>
              <p:nvPr/>
            </p:nvSpPr>
            <p:spPr>
              <a:xfrm rot="13500280">
                <a:off x="-123024" y="1060277"/>
                <a:ext cx="822195" cy="821061"/>
              </a:xfrm>
              <a:custGeom>
                <a:avLst/>
                <a:gdLst>
                  <a:gd name="connsiteX0" fmla="*/ 821060 w 822195"/>
                  <a:gd name="connsiteY0" fmla="*/ 821061 h 821061"/>
                  <a:gd name="connsiteX1" fmla="*/ 0 w 822195"/>
                  <a:gd name="connsiteY1" fmla="*/ 0 h 821061"/>
                  <a:gd name="connsiteX2" fmla="*/ 40826 w 822195"/>
                  <a:gd name="connsiteY2" fmla="*/ 1 h 821061"/>
                  <a:gd name="connsiteX3" fmla="*/ 822195 w 822195"/>
                  <a:gd name="connsiteY3" fmla="*/ 780235 h 821061"/>
                  <a:gd name="connsiteX4" fmla="*/ 821060 w 822195"/>
                  <a:gd name="connsiteY4" fmla="*/ 780235 h 821061"/>
                  <a:gd name="connsiteX5" fmla="*/ 821060 w 822195"/>
                  <a:gd name="connsiteY5" fmla="*/ 821061 h 821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195" h="821061">
                    <a:moveTo>
                      <a:pt x="821060" y="821061"/>
                    </a:moveTo>
                    <a:lnTo>
                      <a:pt x="0" y="0"/>
                    </a:lnTo>
                    <a:lnTo>
                      <a:pt x="40826" y="1"/>
                    </a:lnTo>
                    <a:lnTo>
                      <a:pt x="822195" y="780235"/>
                    </a:lnTo>
                    <a:lnTo>
                      <a:pt x="821060" y="780235"/>
                    </a:lnTo>
                    <a:lnTo>
                      <a:pt x="821060" y="821061"/>
                    </a:lnTo>
                    <a:close/>
                  </a:path>
                </a:pathLst>
              </a:custGeom>
              <a:solidFill>
                <a:schemeClr val="tx2"/>
              </a:solidFill>
              <a:ln w="1133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0CB1EA35-0D05-4F13-871D-0CAB5CECD44A}"/>
                  </a:ext>
                </a:extLst>
              </p:cNvPr>
              <p:cNvSpPr/>
              <p:nvPr/>
            </p:nvSpPr>
            <p:spPr>
              <a:xfrm rot="13500280">
                <a:off x="-140475" y="1102398"/>
                <a:ext cx="736006" cy="736005"/>
              </a:xfrm>
              <a:custGeom>
                <a:avLst/>
                <a:gdLst>
                  <a:gd name="connsiteX0" fmla="*/ 736005 w 736006"/>
                  <a:gd name="connsiteY0" fmla="*/ 736005 h 736005"/>
                  <a:gd name="connsiteX1" fmla="*/ 0 w 736006"/>
                  <a:gd name="connsiteY1" fmla="*/ 0 h 736005"/>
                  <a:gd name="connsiteX2" fmla="*/ 40826 w 736006"/>
                  <a:gd name="connsiteY2" fmla="*/ 0 h 736005"/>
                  <a:gd name="connsiteX3" fmla="*/ 736006 w 736006"/>
                  <a:gd name="connsiteY3" fmla="*/ 695179 h 736005"/>
                  <a:gd name="connsiteX4" fmla="*/ 736005 w 736006"/>
                  <a:gd name="connsiteY4" fmla="*/ 736005 h 7360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006" h="736005">
                    <a:moveTo>
                      <a:pt x="736005" y="736005"/>
                    </a:moveTo>
                    <a:lnTo>
                      <a:pt x="0" y="0"/>
                    </a:lnTo>
                    <a:lnTo>
                      <a:pt x="40826" y="0"/>
                    </a:lnTo>
                    <a:lnTo>
                      <a:pt x="736006" y="695179"/>
                    </a:lnTo>
                    <a:lnTo>
                      <a:pt x="736005" y="736005"/>
                    </a:lnTo>
                    <a:close/>
                  </a:path>
                </a:pathLst>
              </a:custGeom>
              <a:solidFill>
                <a:schemeClr val="tx2"/>
              </a:solidFill>
              <a:ln w="1133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17F84AF5-3C7F-4D42-92A9-CCA3CDB8EB55}"/>
                  </a:ext>
                </a:extLst>
              </p:cNvPr>
              <p:cNvSpPr/>
              <p:nvPr/>
            </p:nvSpPr>
            <p:spPr>
              <a:xfrm rot="13500280">
                <a:off x="-158323" y="1145488"/>
                <a:ext cx="649817" cy="649817"/>
              </a:xfrm>
              <a:custGeom>
                <a:avLst/>
                <a:gdLst>
                  <a:gd name="connsiteX0" fmla="*/ 649817 w 649817"/>
                  <a:gd name="connsiteY0" fmla="*/ 649817 h 649817"/>
                  <a:gd name="connsiteX1" fmla="*/ 0 w 649817"/>
                  <a:gd name="connsiteY1" fmla="*/ 0 h 649817"/>
                  <a:gd name="connsiteX2" fmla="*/ 40826 w 649817"/>
                  <a:gd name="connsiteY2" fmla="*/ 0 h 649817"/>
                  <a:gd name="connsiteX3" fmla="*/ 649817 w 649817"/>
                  <a:gd name="connsiteY3" fmla="*/ 608990 h 649817"/>
                  <a:gd name="connsiteX4" fmla="*/ 649817 w 649817"/>
                  <a:gd name="connsiteY4" fmla="*/ 649817 h 649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9817" h="649817">
                    <a:moveTo>
                      <a:pt x="649817" y="649817"/>
                    </a:moveTo>
                    <a:lnTo>
                      <a:pt x="0" y="0"/>
                    </a:lnTo>
                    <a:lnTo>
                      <a:pt x="40826" y="0"/>
                    </a:lnTo>
                    <a:lnTo>
                      <a:pt x="649817" y="608990"/>
                    </a:lnTo>
                    <a:lnTo>
                      <a:pt x="649817" y="649817"/>
                    </a:lnTo>
                    <a:close/>
                  </a:path>
                </a:pathLst>
              </a:custGeom>
              <a:solidFill>
                <a:schemeClr val="tx2"/>
              </a:solidFill>
              <a:ln w="1133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A8E90CE-90F4-42ED-AAAF-0F139BE4E3D5}"/>
                  </a:ext>
                </a:extLst>
              </p:cNvPr>
              <p:cNvSpPr/>
              <p:nvPr/>
            </p:nvSpPr>
            <p:spPr>
              <a:xfrm rot="13500280">
                <a:off x="-176338" y="1188978"/>
                <a:ext cx="564761" cy="563628"/>
              </a:xfrm>
              <a:custGeom>
                <a:avLst/>
                <a:gdLst>
                  <a:gd name="connsiteX0" fmla="*/ 563628 w 564761"/>
                  <a:gd name="connsiteY0" fmla="*/ 563628 h 563628"/>
                  <a:gd name="connsiteX1" fmla="*/ 0 w 564761"/>
                  <a:gd name="connsiteY1" fmla="*/ 0 h 563628"/>
                  <a:gd name="connsiteX2" fmla="*/ 40826 w 564761"/>
                  <a:gd name="connsiteY2" fmla="*/ 0 h 563628"/>
                  <a:gd name="connsiteX3" fmla="*/ 564761 w 564761"/>
                  <a:gd name="connsiteY3" fmla="*/ 522802 h 563628"/>
                  <a:gd name="connsiteX4" fmla="*/ 563629 w 564761"/>
                  <a:gd name="connsiteY4" fmla="*/ 522802 h 563628"/>
                  <a:gd name="connsiteX5" fmla="*/ 563628 w 564761"/>
                  <a:gd name="connsiteY5" fmla="*/ 563628 h 563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4761" h="563628">
                    <a:moveTo>
                      <a:pt x="563628" y="563628"/>
                    </a:moveTo>
                    <a:lnTo>
                      <a:pt x="0" y="0"/>
                    </a:lnTo>
                    <a:lnTo>
                      <a:pt x="40826" y="0"/>
                    </a:lnTo>
                    <a:lnTo>
                      <a:pt x="564761" y="522802"/>
                    </a:lnTo>
                    <a:lnTo>
                      <a:pt x="563629" y="522802"/>
                    </a:lnTo>
                    <a:lnTo>
                      <a:pt x="563628" y="563628"/>
                    </a:lnTo>
                    <a:close/>
                  </a:path>
                </a:pathLst>
              </a:custGeom>
              <a:solidFill>
                <a:schemeClr val="tx2"/>
              </a:solidFill>
              <a:ln w="1133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7C1C105E-FE0D-4A36-AE5B-BBA110F6EE53}"/>
                  </a:ext>
                </a:extLst>
              </p:cNvPr>
              <p:cNvSpPr/>
              <p:nvPr userDrawn="1"/>
            </p:nvSpPr>
            <p:spPr>
              <a:xfrm rot="13500280">
                <a:off x="-194190" y="1232066"/>
                <a:ext cx="478574" cy="477440"/>
              </a:xfrm>
              <a:custGeom>
                <a:avLst/>
                <a:gdLst>
                  <a:gd name="connsiteX0" fmla="*/ 478574 w 478574"/>
                  <a:gd name="connsiteY0" fmla="*/ 477440 h 477440"/>
                  <a:gd name="connsiteX1" fmla="*/ 0 w 478574"/>
                  <a:gd name="connsiteY1" fmla="*/ 0 h 477440"/>
                  <a:gd name="connsiteX2" fmla="*/ 40826 w 478574"/>
                  <a:gd name="connsiteY2" fmla="*/ 0 h 477440"/>
                  <a:gd name="connsiteX3" fmla="*/ 478573 w 478574"/>
                  <a:gd name="connsiteY3" fmla="*/ 437747 h 477440"/>
                  <a:gd name="connsiteX4" fmla="*/ 478574 w 478574"/>
                  <a:gd name="connsiteY4" fmla="*/ 477440 h 477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74" h="477440">
                    <a:moveTo>
                      <a:pt x="478574" y="477440"/>
                    </a:moveTo>
                    <a:lnTo>
                      <a:pt x="0" y="0"/>
                    </a:lnTo>
                    <a:lnTo>
                      <a:pt x="40826" y="0"/>
                    </a:lnTo>
                    <a:lnTo>
                      <a:pt x="478573" y="437747"/>
                    </a:lnTo>
                    <a:lnTo>
                      <a:pt x="478574" y="477440"/>
                    </a:lnTo>
                    <a:close/>
                  </a:path>
                </a:pathLst>
              </a:custGeom>
              <a:solidFill>
                <a:schemeClr val="tx2"/>
              </a:solidFill>
              <a:ln w="1133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EE07693-1822-40D4-88A4-0F663C787D7E}"/>
                  </a:ext>
                </a:extLst>
              </p:cNvPr>
              <p:cNvSpPr/>
              <p:nvPr userDrawn="1"/>
            </p:nvSpPr>
            <p:spPr>
              <a:xfrm>
                <a:off x="2202360"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 name="Freeform: Shape 183">
                <a:extLst>
                  <a:ext uri="{FF2B5EF4-FFF2-40B4-BE49-F238E27FC236}">
                    <a16:creationId xmlns:a16="http://schemas.microsoft.com/office/drawing/2014/main" id="{AD282910-ECE9-4B26-9656-AD1D41D44AC8}"/>
                  </a:ext>
                </a:extLst>
              </p:cNvPr>
              <p:cNvSpPr/>
              <p:nvPr userDrawn="1"/>
            </p:nvSpPr>
            <p:spPr>
              <a:xfrm>
                <a:off x="1089323" y="5806086"/>
                <a:ext cx="30139" cy="1051915"/>
              </a:xfrm>
              <a:custGeom>
                <a:avLst/>
                <a:gdLst>
                  <a:gd name="connsiteX0" fmla="*/ 28833 w 30139"/>
                  <a:gd name="connsiteY0" fmla="*/ 0 h 1051915"/>
                  <a:gd name="connsiteX1" fmla="*/ 30139 w 30139"/>
                  <a:gd name="connsiteY1" fmla="*/ 1051915 h 1051915"/>
                  <a:gd name="connsiteX2" fmla="*/ 1271 w 30139"/>
                  <a:gd name="connsiteY2" fmla="*/ 1051915 h 1051915"/>
                  <a:gd name="connsiteX3" fmla="*/ 0 w 30139"/>
                  <a:gd name="connsiteY3" fmla="*/ 28904 h 1051915"/>
                  <a:gd name="connsiteX4" fmla="*/ 28833 w 30139"/>
                  <a:gd name="connsiteY4" fmla="*/ 0 h 1051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39" h="1051915">
                    <a:moveTo>
                      <a:pt x="28833" y="0"/>
                    </a:moveTo>
                    <a:lnTo>
                      <a:pt x="30139" y="1051915"/>
                    </a:lnTo>
                    <a:lnTo>
                      <a:pt x="1271" y="1051915"/>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3" name="Freeform: Shape 182">
                <a:extLst>
                  <a:ext uri="{FF2B5EF4-FFF2-40B4-BE49-F238E27FC236}">
                    <a16:creationId xmlns:a16="http://schemas.microsoft.com/office/drawing/2014/main" id="{7C7A453C-4565-4652-9781-F1488009734C}"/>
                  </a:ext>
                </a:extLst>
              </p:cNvPr>
              <p:cNvSpPr/>
              <p:nvPr userDrawn="1"/>
            </p:nvSpPr>
            <p:spPr>
              <a:xfrm>
                <a:off x="1028453" y="5867106"/>
                <a:ext cx="30064" cy="990894"/>
              </a:xfrm>
              <a:custGeom>
                <a:avLst/>
                <a:gdLst>
                  <a:gd name="connsiteX0" fmla="*/ 28833 w 30064"/>
                  <a:gd name="connsiteY0" fmla="*/ 0 h 990894"/>
                  <a:gd name="connsiteX1" fmla="*/ 30064 w 30064"/>
                  <a:gd name="connsiteY1" fmla="*/ 990894 h 990894"/>
                  <a:gd name="connsiteX2" fmla="*/ 1195 w 30064"/>
                  <a:gd name="connsiteY2" fmla="*/ 990894 h 990894"/>
                  <a:gd name="connsiteX3" fmla="*/ 0 w 30064"/>
                  <a:gd name="connsiteY3" fmla="*/ 28904 h 990894"/>
                  <a:gd name="connsiteX4" fmla="*/ 28833 w 30064"/>
                  <a:gd name="connsiteY4" fmla="*/ 0 h 990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64" h="990894">
                    <a:moveTo>
                      <a:pt x="28833" y="0"/>
                    </a:moveTo>
                    <a:lnTo>
                      <a:pt x="30064" y="990894"/>
                    </a:lnTo>
                    <a:lnTo>
                      <a:pt x="1195" y="990894"/>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2" name="Freeform: Shape 181">
                <a:extLst>
                  <a:ext uri="{FF2B5EF4-FFF2-40B4-BE49-F238E27FC236}">
                    <a16:creationId xmlns:a16="http://schemas.microsoft.com/office/drawing/2014/main" id="{DE479407-B0BB-45F1-A93D-05ED5B41F316}"/>
                  </a:ext>
                </a:extLst>
              </p:cNvPr>
              <p:cNvSpPr/>
              <p:nvPr userDrawn="1"/>
            </p:nvSpPr>
            <p:spPr>
              <a:xfrm>
                <a:off x="967584" y="5928926"/>
                <a:ext cx="30790" cy="929074"/>
              </a:xfrm>
              <a:custGeom>
                <a:avLst/>
                <a:gdLst>
                  <a:gd name="connsiteX0" fmla="*/ 29636 w 30790"/>
                  <a:gd name="connsiteY0" fmla="*/ 0 h 929074"/>
                  <a:gd name="connsiteX1" fmla="*/ 30790 w 30790"/>
                  <a:gd name="connsiteY1" fmla="*/ 929074 h 929074"/>
                  <a:gd name="connsiteX2" fmla="*/ 1401 w 30790"/>
                  <a:gd name="connsiteY2" fmla="*/ 929074 h 929074"/>
                  <a:gd name="connsiteX3" fmla="*/ 0 w 30790"/>
                  <a:gd name="connsiteY3" fmla="*/ 28104 h 929074"/>
                  <a:gd name="connsiteX4" fmla="*/ 803 w 30790"/>
                  <a:gd name="connsiteY4" fmla="*/ 28905 h 929074"/>
                  <a:gd name="connsiteX5" fmla="*/ 29636 w 30790"/>
                  <a:gd name="connsiteY5" fmla="*/ 0 h 929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90" h="929074">
                    <a:moveTo>
                      <a:pt x="29636" y="0"/>
                    </a:moveTo>
                    <a:lnTo>
                      <a:pt x="30790" y="929074"/>
                    </a:lnTo>
                    <a:lnTo>
                      <a:pt x="1401" y="929074"/>
                    </a:lnTo>
                    <a:lnTo>
                      <a:pt x="0" y="28104"/>
                    </a:lnTo>
                    <a:lnTo>
                      <a:pt x="803" y="28905"/>
                    </a:lnTo>
                    <a:lnTo>
                      <a:pt x="29636"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1" name="Freeform: Shape 180">
                <a:extLst>
                  <a:ext uri="{FF2B5EF4-FFF2-40B4-BE49-F238E27FC236}">
                    <a16:creationId xmlns:a16="http://schemas.microsoft.com/office/drawing/2014/main" id="{0271515D-B4B7-4502-B24F-DC5480444ED0}"/>
                  </a:ext>
                </a:extLst>
              </p:cNvPr>
              <p:cNvSpPr/>
              <p:nvPr userDrawn="1"/>
            </p:nvSpPr>
            <p:spPr>
              <a:xfrm>
                <a:off x="906717" y="5989948"/>
                <a:ext cx="30713" cy="868053"/>
              </a:xfrm>
              <a:custGeom>
                <a:avLst/>
                <a:gdLst>
                  <a:gd name="connsiteX0" fmla="*/ 29635 w 30713"/>
                  <a:gd name="connsiteY0" fmla="*/ 0 h 868053"/>
                  <a:gd name="connsiteX1" fmla="*/ 30713 w 30713"/>
                  <a:gd name="connsiteY1" fmla="*/ 868053 h 868053"/>
                  <a:gd name="connsiteX2" fmla="*/ 1319 w 30713"/>
                  <a:gd name="connsiteY2" fmla="*/ 868053 h 868053"/>
                  <a:gd name="connsiteX3" fmla="*/ 0 w 30713"/>
                  <a:gd name="connsiteY3" fmla="*/ 28103 h 868053"/>
                  <a:gd name="connsiteX4" fmla="*/ 802 w 30713"/>
                  <a:gd name="connsiteY4" fmla="*/ 28904 h 868053"/>
                  <a:gd name="connsiteX5" fmla="*/ 29635 w 30713"/>
                  <a:gd name="connsiteY5" fmla="*/ 0 h 868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13" h="868053">
                    <a:moveTo>
                      <a:pt x="29635" y="0"/>
                    </a:moveTo>
                    <a:lnTo>
                      <a:pt x="30713" y="868053"/>
                    </a:lnTo>
                    <a:lnTo>
                      <a:pt x="1319" y="868053"/>
                    </a:lnTo>
                    <a:lnTo>
                      <a:pt x="0" y="28103"/>
                    </a:lnTo>
                    <a:lnTo>
                      <a:pt x="802"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0" name="Freeform: Shape 179">
                <a:extLst>
                  <a:ext uri="{FF2B5EF4-FFF2-40B4-BE49-F238E27FC236}">
                    <a16:creationId xmlns:a16="http://schemas.microsoft.com/office/drawing/2014/main" id="{DB364732-EC14-4416-964A-13F3D77CDBBD}"/>
                  </a:ext>
                </a:extLst>
              </p:cNvPr>
              <p:cNvSpPr/>
              <p:nvPr userDrawn="1"/>
            </p:nvSpPr>
            <p:spPr>
              <a:xfrm>
                <a:off x="846647" y="6049364"/>
                <a:ext cx="29838" cy="808636"/>
              </a:xfrm>
              <a:custGeom>
                <a:avLst/>
                <a:gdLst>
                  <a:gd name="connsiteX0" fmla="*/ 28833 w 29838"/>
                  <a:gd name="connsiteY0" fmla="*/ 0 h 808636"/>
                  <a:gd name="connsiteX1" fmla="*/ 29838 w 29838"/>
                  <a:gd name="connsiteY1" fmla="*/ 808636 h 808636"/>
                  <a:gd name="connsiteX2" fmla="*/ 969 w 29838"/>
                  <a:gd name="connsiteY2" fmla="*/ 808636 h 808636"/>
                  <a:gd name="connsiteX3" fmla="*/ 0 w 29838"/>
                  <a:gd name="connsiteY3" fmla="*/ 28904 h 808636"/>
                  <a:gd name="connsiteX4" fmla="*/ 28833 w 29838"/>
                  <a:gd name="connsiteY4" fmla="*/ 0 h 8086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38" h="808636">
                    <a:moveTo>
                      <a:pt x="28833" y="0"/>
                    </a:moveTo>
                    <a:lnTo>
                      <a:pt x="29838" y="808636"/>
                    </a:lnTo>
                    <a:lnTo>
                      <a:pt x="969" y="808636"/>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9" name="Freeform: Shape 178">
                <a:extLst>
                  <a:ext uri="{FF2B5EF4-FFF2-40B4-BE49-F238E27FC236}">
                    <a16:creationId xmlns:a16="http://schemas.microsoft.com/office/drawing/2014/main" id="{619347B5-2692-4514-B67B-159C25FA4940}"/>
                  </a:ext>
                </a:extLst>
              </p:cNvPr>
              <p:cNvSpPr/>
              <p:nvPr userDrawn="1"/>
            </p:nvSpPr>
            <p:spPr>
              <a:xfrm>
                <a:off x="785780" y="6110384"/>
                <a:ext cx="29761" cy="747617"/>
              </a:xfrm>
              <a:custGeom>
                <a:avLst/>
                <a:gdLst>
                  <a:gd name="connsiteX0" fmla="*/ 28832 w 29761"/>
                  <a:gd name="connsiteY0" fmla="*/ 0 h 747617"/>
                  <a:gd name="connsiteX1" fmla="*/ 29761 w 29761"/>
                  <a:gd name="connsiteY1" fmla="*/ 747617 h 747617"/>
                  <a:gd name="connsiteX2" fmla="*/ 893 w 29761"/>
                  <a:gd name="connsiteY2" fmla="*/ 747617 h 747617"/>
                  <a:gd name="connsiteX3" fmla="*/ 0 w 29761"/>
                  <a:gd name="connsiteY3" fmla="*/ 28905 h 747617"/>
                  <a:gd name="connsiteX4" fmla="*/ 28832 w 29761"/>
                  <a:gd name="connsiteY4" fmla="*/ 0 h 747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61" h="747617">
                    <a:moveTo>
                      <a:pt x="28832" y="0"/>
                    </a:moveTo>
                    <a:lnTo>
                      <a:pt x="29761" y="747617"/>
                    </a:lnTo>
                    <a:lnTo>
                      <a:pt x="893" y="747617"/>
                    </a:lnTo>
                    <a:lnTo>
                      <a:pt x="0" y="28905"/>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8" name="Freeform: Shape 177">
                <a:extLst>
                  <a:ext uri="{FF2B5EF4-FFF2-40B4-BE49-F238E27FC236}">
                    <a16:creationId xmlns:a16="http://schemas.microsoft.com/office/drawing/2014/main" id="{E1746638-BCA2-4B8F-A315-9514E1973CDD}"/>
                  </a:ext>
                </a:extLst>
              </p:cNvPr>
              <p:cNvSpPr/>
              <p:nvPr userDrawn="1"/>
            </p:nvSpPr>
            <p:spPr>
              <a:xfrm>
                <a:off x="724911" y="6172206"/>
                <a:ext cx="30487" cy="685795"/>
              </a:xfrm>
              <a:custGeom>
                <a:avLst/>
                <a:gdLst>
                  <a:gd name="connsiteX0" fmla="*/ 29635 w 30487"/>
                  <a:gd name="connsiteY0" fmla="*/ 0 h 685795"/>
                  <a:gd name="connsiteX1" fmla="*/ 30487 w 30487"/>
                  <a:gd name="connsiteY1" fmla="*/ 685795 h 685795"/>
                  <a:gd name="connsiteX2" fmla="*/ 1071 w 30487"/>
                  <a:gd name="connsiteY2" fmla="*/ 685795 h 685795"/>
                  <a:gd name="connsiteX3" fmla="*/ 0 w 30487"/>
                  <a:gd name="connsiteY3" fmla="*/ 28103 h 685795"/>
                  <a:gd name="connsiteX4" fmla="*/ 803 w 30487"/>
                  <a:gd name="connsiteY4" fmla="*/ 28904 h 685795"/>
                  <a:gd name="connsiteX5" fmla="*/ 29635 w 30487"/>
                  <a:gd name="connsiteY5" fmla="*/ 0 h 68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7" h="685795">
                    <a:moveTo>
                      <a:pt x="29635" y="0"/>
                    </a:moveTo>
                    <a:lnTo>
                      <a:pt x="30487" y="685795"/>
                    </a:lnTo>
                    <a:lnTo>
                      <a:pt x="1071" y="685795"/>
                    </a:lnTo>
                    <a:lnTo>
                      <a:pt x="0" y="28103"/>
                    </a:lnTo>
                    <a:lnTo>
                      <a:pt x="803"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7" name="Freeform: Shape 176">
                <a:extLst>
                  <a:ext uri="{FF2B5EF4-FFF2-40B4-BE49-F238E27FC236}">
                    <a16:creationId xmlns:a16="http://schemas.microsoft.com/office/drawing/2014/main" id="{47F56D6B-560F-4123-9E05-11ACF383DF87}"/>
                  </a:ext>
                </a:extLst>
              </p:cNvPr>
              <p:cNvSpPr/>
              <p:nvPr userDrawn="1"/>
            </p:nvSpPr>
            <p:spPr>
              <a:xfrm>
                <a:off x="664843" y="6231622"/>
                <a:ext cx="29611" cy="626379"/>
              </a:xfrm>
              <a:custGeom>
                <a:avLst/>
                <a:gdLst>
                  <a:gd name="connsiteX0" fmla="*/ 28833 w 29611"/>
                  <a:gd name="connsiteY0" fmla="*/ 0 h 626379"/>
                  <a:gd name="connsiteX1" fmla="*/ 29611 w 29611"/>
                  <a:gd name="connsiteY1" fmla="*/ 626379 h 626379"/>
                  <a:gd name="connsiteX2" fmla="*/ 742 w 29611"/>
                  <a:gd name="connsiteY2" fmla="*/ 626379 h 626379"/>
                  <a:gd name="connsiteX3" fmla="*/ 0 w 29611"/>
                  <a:gd name="connsiteY3" fmla="*/ 28904 h 626379"/>
                  <a:gd name="connsiteX4" fmla="*/ 28833 w 29611"/>
                  <a:gd name="connsiteY4" fmla="*/ 0 h 626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11" h="626379">
                    <a:moveTo>
                      <a:pt x="28833" y="0"/>
                    </a:moveTo>
                    <a:lnTo>
                      <a:pt x="29611" y="626379"/>
                    </a:lnTo>
                    <a:lnTo>
                      <a:pt x="742" y="626379"/>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6" name="Freeform: Shape 175">
                <a:extLst>
                  <a:ext uri="{FF2B5EF4-FFF2-40B4-BE49-F238E27FC236}">
                    <a16:creationId xmlns:a16="http://schemas.microsoft.com/office/drawing/2014/main" id="{2FD3A4D4-C05F-4057-8408-6FF0887E068F}"/>
                  </a:ext>
                </a:extLst>
              </p:cNvPr>
              <p:cNvSpPr/>
              <p:nvPr userDrawn="1"/>
            </p:nvSpPr>
            <p:spPr>
              <a:xfrm>
                <a:off x="603974" y="6292642"/>
                <a:ext cx="29535" cy="565359"/>
              </a:xfrm>
              <a:custGeom>
                <a:avLst/>
                <a:gdLst>
                  <a:gd name="connsiteX0" fmla="*/ 28833 w 29535"/>
                  <a:gd name="connsiteY0" fmla="*/ 0 h 565359"/>
                  <a:gd name="connsiteX1" fmla="*/ 29535 w 29535"/>
                  <a:gd name="connsiteY1" fmla="*/ 565359 h 565359"/>
                  <a:gd name="connsiteX2" fmla="*/ 666 w 29535"/>
                  <a:gd name="connsiteY2" fmla="*/ 565359 h 565359"/>
                  <a:gd name="connsiteX3" fmla="*/ 0 w 29535"/>
                  <a:gd name="connsiteY3" fmla="*/ 28904 h 565359"/>
                  <a:gd name="connsiteX4" fmla="*/ 28833 w 29535"/>
                  <a:gd name="connsiteY4" fmla="*/ 0 h 565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5" h="565359">
                    <a:moveTo>
                      <a:pt x="28833" y="0"/>
                    </a:moveTo>
                    <a:lnTo>
                      <a:pt x="29535" y="565359"/>
                    </a:lnTo>
                    <a:lnTo>
                      <a:pt x="666" y="565359"/>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5" name="Freeform: Shape 174">
                <a:extLst>
                  <a:ext uri="{FF2B5EF4-FFF2-40B4-BE49-F238E27FC236}">
                    <a16:creationId xmlns:a16="http://schemas.microsoft.com/office/drawing/2014/main" id="{32EAC669-BA43-4F58-9784-4CCDFE4D6F4E}"/>
                  </a:ext>
                </a:extLst>
              </p:cNvPr>
              <p:cNvSpPr/>
              <p:nvPr userDrawn="1"/>
            </p:nvSpPr>
            <p:spPr>
              <a:xfrm>
                <a:off x="543104" y="6353662"/>
                <a:ext cx="29460" cy="504339"/>
              </a:xfrm>
              <a:custGeom>
                <a:avLst/>
                <a:gdLst>
                  <a:gd name="connsiteX0" fmla="*/ 28833 w 29460"/>
                  <a:gd name="connsiteY0" fmla="*/ 0 h 504339"/>
                  <a:gd name="connsiteX1" fmla="*/ 29460 w 29460"/>
                  <a:gd name="connsiteY1" fmla="*/ 504339 h 504339"/>
                  <a:gd name="connsiteX2" fmla="*/ 591 w 29460"/>
                  <a:gd name="connsiteY2" fmla="*/ 504339 h 504339"/>
                  <a:gd name="connsiteX3" fmla="*/ 0 w 29460"/>
                  <a:gd name="connsiteY3" fmla="*/ 28905 h 504339"/>
                  <a:gd name="connsiteX4" fmla="*/ 28833 w 29460"/>
                  <a:gd name="connsiteY4" fmla="*/ 0 h 504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60" h="504339">
                    <a:moveTo>
                      <a:pt x="28833" y="0"/>
                    </a:moveTo>
                    <a:lnTo>
                      <a:pt x="29460" y="504339"/>
                    </a:lnTo>
                    <a:lnTo>
                      <a:pt x="591" y="504339"/>
                    </a:lnTo>
                    <a:lnTo>
                      <a:pt x="0" y="28905"/>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 name="Freeform: Shape 173">
                <a:extLst>
                  <a:ext uri="{FF2B5EF4-FFF2-40B4-BE49-F238E27FC236}">
                    <a16:creationId xmlns:a16="http://schemas.microsoft.com/office/drawing/2014/main" id="{73CAE3B4-689F-4EC3-8CC9-EB6D360E3846}"/>
                  </a:ext>
                </a:extLst>
              </p:cNvPr>
              <p:cNvSpPr/>
              <p:nvPr userDrawn="1"/>
            </p:nvSpPr>
            <p:spPr>
              <a:xfrm>
                <a:off x="482237" y="6415482"/>
                <a:ext cx="30185" cy="442518"/>
              </a:xfrm>
              <a:custGeom>
                <a:avLst/>
                <a:gdLst>
                  <a:gd name="connsiteX0" fmla="*/ 29635 w 30185"/>
                  <a:gd name="connsiteY0" fmla="*/ 0 h 442518"/>
                  <a:gd name="connsiteX1" fmla="*/ 30185 w 30185"/>
                  <a:gd name="connsiteY1" fmla="*/ 442518 h 442518"/>
                  <a:gd name="connsiteX2" fmla="*/ 724 w 30185"/>
                  <a:gd name="connsiteY2" fmla="*/ 442518 h 442518"/>
                  <a:gd name="connsiteX3" fmla="*/ 0 w 30185"/>
                  <a:gd name="connsiteY3" fmla="*/ 28104 h 442518"/>
                  <a:gd name="connsiteX4" fmla="*/ 803 w 30185"/>
                  <a:gd name="connsiteY4" fmla="*/ 28905 h 442518"/>
                  <a:gd name="connsiteX5" fmla="*/ 29635 w 30185"/>
                  <a:gd name="connsiteY5" fmla="*/ 0 h 442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185" h="442518">
                    <a:moveTo>
                      <a:pt x="29635" y="0"/>
                    </a:moveTo>
                    <a:lnTo>
                      <a:pt x="30185" y="442518"/>
                    </a:lnTo>
                    <a:lnTo>
                      <a:pt x="724" y="442518"/>
                    </a:lnTo>
                    <a:lnTo>
                      <a:pt x="0" y="28104"/>
                    </a:lnTo>
                    <a:lnTo>
                      <a:pt x="803" y="28905"/>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3" name="Freeform: Shape 172">
                <a:extLst>
                  <a:ext uri="{FF2B5EF4-FFF2-40B4-BE49-F238E27FC236}">
                    <a16:creationId xmlns:a16="http://schemas.microsoft.com/office/drawing/2014/main" id="{8665978C-1CDF-4EF9-9A5C-4C6C0B3BE0F0}"/>
                  </a:ext>
                </a:extLst>
              </p:cNvPr>
              <p:cNvSpPr/>
              <p:nvPr userDrawn="1"/>
            </p:nvSpPr>
            <p:spPr>
              <a:xfrm>
                <a:off x="422168" y="6474900"/>
                <a:ext cx="29308" cy="383101"/>
              </a:xfrm>
              <a:custGeom>
                <a:avLst/>
                <a:gdLst>
                  <a:gd name="connsiteX0" fmla="*/ 28832 w 29308"/>
                  <a:gd name="connsiteY0" fmla="*/ 0 h 383101"/>
                  <a:gd name="connsiteX1" fmla="*/ 29308 w 29308"/>
                  <a:gd name="connsiteY1" fmla="*/ 383101 h 383101"/>
                  <a:gd name="connsiteX2" fmla="*/ 440 w 29308"/>
                  <a:gd name="connsiteY2" fmla="*/ 383101 h 383101"/>
                  <a:gd name="connsiteX3" fmla="*/ 0 w 29308"/>
                  <a:gd name="connsiteY3" fmla="*/ 28904 h 383101"/>
                  <a:gd name="connsiteX4" fmla="*/ 28832 w 29308"/>
                  <a:gd name="connsiteY4" fmla="*/ 0 h 383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08" h="383101">
                    <a:moveTo>
                      <a:pt x="28832" y="0"/>
                    </a:moveTo>
                    <a:lnTo>
                      <a:pt x="29308" y="383101"/>
                    </a:lnTo>
                    <a:lnTo>
                      <a:pt x="440" y="383101"/>
                    </a:lnTo>
                    <a:lnTo>
                      <a:pt x="0" y="28904"/>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2" name="Freeform: Shape 171">
                <a:extLst>
                  <a:ext uri="{FF2B5EF4-FFF2-40B4-BE49-F238E27FC236}">
                    <a16:creationId xmlns:a16="http://schemas.microsoft.com/office/drawing/2014/main" id="{97F81447-DAE2-4092-B156-2723E18064A7}"/>
                  </a:ext>
                </a:extLst>
              </p:cNvPr>
              <p:cNvSpPr/>
              <p:nvPr userDrawn="1"/>
            </p:nvSpPr>
            <p:spPr>
              <a:xfrm>
                <a:off x="361300" y="6535920"/>
                <a:ext cx="29233" cy="322081"/>
              </a:xfrm>
              <a:custGeom>
                <a:avLst/>
                <a:gdLst>
                  <a:gd name="connsiteX0" fmla="*/ 28833 w 29233"/>
                  <a:gd name="connsiteY0" fmla="*/ 0 h 322081"/>
                  <a:gd name="connsiteX1" fmla="*/ 29233 w 29233"/>
                  <a:gd name="connsiteY1" fmla="*/ 322081 h 322081"/>
                  <a:gd name="connsiteX2" fmla="*/ 364 w 29233"/>
                  <a:gd name="connsiteY2" fmla="*/ 322081 h 322081"/>
                  <a:gd name="connsiteX3" fmla="*/ 0 w 29233"/>
                  <a:gd name="connsiteY3" fmla="*/ 28904 h 322081"/>
                  <a:gd name="connsiteX4" fmla="*/ 28833 w 29233"/>
                  <a:gd name="connsiteY4" fmla="*/ 0 h 32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33" h="322081">
                    <a:moveTo>
                      <a:pt x="28833" y="0"/>
                    </a:moveTo>
                    <a:lnTo>
                      <a:pt x="29233" y="322081"/>
                    </a:lnTo>
                    <a:lnTo>
                      <a:pt x="364" y="322081"/>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1" name="Freeform: Shape 170">
                <a:extLst>
                  <a:ext uri="{FF2B5EF4-FFF2-40B4-BE49-F238E27FC236}">
                    <a16:creationId xmlns:a16="http://schemas.microsoft.com/office/drawing/2014/main" id="{AB0C8140-456A-4593-9DC3-5A53E63B0CDF}"/>
                  </a:ext>
                </a:extLst>
              </p:cNvPr>
              <p:cNvSpPr/>
              <p:nvPr userDrawn="1"/>
            </p:nvSpPr>
            <p:spPr>
              <a:xfrm>
                <a:off x="300431" y="6597740"/>
                <a:ext cx="29959" cy="260260"/>
              </a:xfrm>
              <a:custGeom>
                <a:avLst/>
                <a:gdLst>
                  <a:gd name="connsiteX0" fmla="*/ 29636 w 29959"/>
                  <a:gd name="connsiteY0" fmla="*/ 0 h 260260"/>
                  <a:gd name="connsiteX1" fmla="*/ 29959 w 29959"/>
                  <a:gd name="connsiteY1" fmla="*/ 260260 h 260260"/>
                  <a:gd name="connsiteX2" fmla="*/ 440 w 29959"/>
                  <a:gd name="connsiteY2" fmla="*/ 260260 h 260260"/>
                  <a:gd name="connsiteX3" fmla="*/ 0 w 29959"/>
                  <a:gd name="connsiteY3" fmla="*/ 28104 h 260260"/>
                  <a:gd name="connsiteX4" fmla="*/ 803 w 29959"/>
                  <a:gd name="connsiteY4" fmla="*/ 28904 h 260260"/>
                  <a:gd name="connsiteX5" fmla="*/ 29636 w 29959"/>
                  <a:gd name="connsiteY5" fmla="*/ 0 h 26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59" h="260260">
                    <a:moveTo>
                      <a:pt x="29636" y="0"/>
                    </a:moveTo>
                    <a:lnTo>
                      <a:pt x="29959" y="260260"/>
                    </a:lnTo>
                    <a:lnTo>
                      <a:pt x="440" y="260260"/>
                    </a:lnTo>
                    <a:lnTo>
                      <a:pt x="0" y="28104"/>
                    </a:lnTo>
                    <a:lnTo>
                      <a:pt x="803" y="28904"/>
                    </a:lnTo>
                    <a:lnTo>
                      <a:pt x="29636"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0" name="Freeform: Shape 169">
                <a:extLst>
                  <a:ext uri="{FF2B5EF4-FFF2-40B4-BE49-F238E27FC236}">
                    <a16:creationId xmlns:a16="http://schemas.microsoft.com/office/drawing/2014/main" id="{E1411ED6-803D-4C5A-8E92-8EAC28ACA255}"/>
                  </a:ext>
                </a:extLst>
              </p:cNvPr>
              <p:cNvSpPr/>
              <p:nvPr userDrawn="1"/>
            </p:nvSpPr>
            <p:spPr>
              <a:xfrm>
                <a:off x="239562" y="6658760"/>
                <a:ext cx="29882" cy="199240"/>
              </a:xfrm>
              <a:custGeom>
                <a:avLst/>
                <a:gdLst>
                  <a:gd name="connsiteX0" fmla="*/ 29635 w 29882"/>
                  <a:gd name="connsiteY0" fmla="*/ 0 h 199240"/>
                  <a:gd name="connsiteX1" fmla="*/ 29882 w 29882"/>
                  <a:gd name="connsiteY1" fmla="*/ 199240 h 199240"/>
                  <a:gd name="connsiteX2" fmla="*/ 337 w 29882"/>
                  <a:gd name="connsiteY2" fmla="*/ 199240 h 199240"/>
                  <a:gd name="connsiteX3" fmla="*/ 0 w 29882"/>
                  <a:gd name="connsiteY3" fmla="*/ 28103 h 199240"/>
                  <a:gd name="connsiteX4" fmla="*/ 803 w 29882"/>
                  <a:gd name="connsiteY4" fmla="*/ 28904 h 199240"/>
                  <a:gd name="connsiteX5" fmla="*/ 29635 w 29882"/>
                  <a:gd name="connsiteY5" fmla="*/ 0 h 199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82" h="199240">
                    <a:moveTo>
                      <a:pt x="29635" y="0"/>
                    </a:moveTo>
                    <a:lnTo>
                      <a:pt x="29882" y="199240"/>
                    </a:lnTo>
                    <a:lnTo>
                      <a:pt x="337" y="199240"/>
                    </a:lnTo>
                    <a:lnTo>
                      <a:pt x="0" y="28103"/>
                    </a:lnTo>
                    <a:lnTo>
                      <a:pt x="803"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9" name="Freeform: Shape 168">
                <a:extLst>
                  <a:ext uri="{FF2B5EF4-FFF2-40B4-BE49-F238E27FC236}">
                    <a16:creationId xmlns:a16="http://schemas.microsoft.com/office/drawing/2014/main" id="{D3F198DF-8521-45A1-8BAE-4FC70FC420A8}"/>
                  </a:ext>
                </a:extLst>
              </p:cNvPr>
              <p:cNvSpPr/>
              <p:nvPr userDrawn="1"/>
            </p:nvSpPr>
            <p:spPr>
              <a:xfrm>
                <a:off x="179494" y="6718178"/>
                <a:ext cx="29006" cy="139823"/>
              </a:xfrm>
              <a:custGeom>
                <a:avLst/>
                <a:gdLst>
                  <a:gd name="connsiteX0" fmla="*/ 28832 w 29006"/>
                  <a:gd name="connsiteY0" fmla="*/ 0 h 139823"/>
                  <a:gd name="connsiteX1" fmla="*/ 29006 w 29006"/>
                  <a:gd name="connsiteY1" fmla="*/ 139823 h 139823"/>
                  <a:gd name="connsiteX2" fmla="*/ 138 w 29006"/>
                  <a:gd name="connsiteY2" fmla="*/ 139823 h 139823"/>
                  <a:gd name="connsiteX3" fmla="*/ 0 w 29006"/>
                  <a:gd name="connsiteY3" fmla="*/ 28904 h 139823"/>
                  <a:gd name="connsiteX4" fmla="*/ 28832 w 29006"/>
                  <a:gd name="connsiteY4" fmla="*/ 0 h 139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06" h="139823">
                    <a:moveTo>
                      <a:pt x="28832" y="0"/>
                    </a:moveTo>
                    <a:lnTo>
                      <a:pt x="29006" y="139823"/>
                    </a:lnTo>
                    <a:lnTo>
                      <a:pt x="138" y="139823"/>
                    </a:lnTo>
                    <a:lnTo>
                      <a:pt x="0" y="28904"/>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Freeform: Shape 167">
                <a:extLst>
                  <a:ext uri="{FF2B5EF4-FFF2-40B4-BE49-F238E27FC236}">
                    <a16:creationId xmlns:a16="http://schemas.microsoft.com/office/drawing/2014/main" id="{AAA80212-BA6E-448F-BA91-287462E1D34C}"/>
                  </a:ext>
                </a:extLst>
              </p:cNvPr>
              <p:cNvSpPr/>
              <p:nvPr userDrawn="1"/>
            </p:nvSpPr>
            <p:spPr>
              <a:xfrm>
                <a:off x="118626" y="6779198"/>
                <a:ext cx="28931" cy="78803"/>
              </a:xfrm>
              <a:custGeom>
                <a:avLst/>
                <a:gdLst>
                  <a:gd name="connsiteX0" fmla="*/ 28833 w 28931"/>
                  <a:gd name="connsiteY0" fmla="*/ 0 h 78803"/>
                  <a:gd name="connsiteX1" fmla="*/ 28931 w 28931"/>
                  <a:gd name="connsiteY1" fmla="*/ 78803 h 78803"/>
                  <a:gd name="connsiteX2" fmla="*/ 62 w 28931"/>
                  <a:gd name="connsiteY2" fmla="*/ 78803 h 78803"/>
                  <a:gd name="connsiteX3" fmla="*/ 0 w 28931"/>
                  <a:gd name="connsiteY3" fmla="*/ 28904 h 78803"/>
                  <a:gd name="connsiteX4" fmla="*/ 28833 w 28931"/>
                  <a:gd name="connsiteY4" fmla="*/ 0 h 78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1" h="78803">
                    <a:moveTo>
                      <a:pt x="28833" y="0"/>
                    </a:moveTo>
                    <a:lnTo>
                      <a:pt x="28931" y="78803"/>
                    </a:lnTo>
                    <a:lnTo>
                      <a:pt x="62" y="78803"/>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7" name="Freeform: Shape 166">
                <a:extLst>
                  <a:ext uri="{FF2B5EF4-FFF2-40B4-BE49-F238E27FC236}">
                    <a16:creationId xmlns:a16="http://schemas.microsoft.com/office/drawing/2014/main" id="{5B8EBCCB-B7E3-4837-AA61-44D0A400EC96}"/>
                  </a:ext>
                </a:extLst>
              </p:cNvPr>
              <p:cNvSpPr/>
              <p:nvPr userDrawn="1"/>
            </p:nvSpPr>
            <p:spPr>
              <a:xfrm>
                <a:off x="70452" y="6841018"/>
                <a:ext cx="16961" cy="16982"/>
              </a:xfrm>
              <a:custGeom>
                <a:avLst/>
                <a:gdLst>
                  <a:gd name="connsiteX0" fmla="*/ 16940 w 16961"/>
                  <a:gd name="connsiteY0" fmla="*/ 0 h 16982"/>
                  <a:gd name="connsiteX1" fmla="*/ 16961 w 16961"/>
                  <a:gd name="connsiteY1" fmla="*/ 16982 h 16982"/>
                  <a:gd name="connsiteX2" fmla="*/ 0 w 16961"/>
                  <a:gd name="connsiteY2" fmla="*/ 16982 h 16982"/>
                  <a:gd name="connsiteX3" fmla="*/ 16940 w 16961"/>
                  <a:gd name="connsiteY3" fmla="*/ 0 h 16982"/>
                </a:gdLst>
                <a:ahLst/>
                <a:cxnLst>
                  <a:cxn ang="0">
                    <a:pos x="connsiteX0" y="connsiteY0"/>
                  </a:cxn>
                  <a:cxn ang="0">
                    <a:pos x="connsiteX1" y="connsiteY1"/>
                  </a:cxn>
                  <a:cxn ang="0">
                    <a:pos x="connsiteX2" y="connsiteY2"/>
                  </a:cxn>
                  <a:cxn ang="0">
                    <a:pos x="connsiteX3" y="connsiteY3"/>
                  </a:cxn>
                </a:cxnLst>
                <a:rect l="l" t="t" r="r" b="b"/>
                <a:pathLst>
                  <a:path w="16961" h="16982">
                    <a:moveTo>
                      <a:pt x="16940" y="0"/>
                    </a:moveTo>
                    <a:lnTo>
                      <a:pt x="16961" y="16982"/>
                    </a:lnTo>
                    <a:lnTo>
                      <a:pt x="0" y="16982"/>
                    </a:lnTo>
                    <a:lnTo>
                      <a:pt x="1694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sp>
        <p:nvSpPr>
          <p:cNvPr id="94" name="Text Placeholder 9">
            <a:extLst>
              <a:ext uri="{FF2B5EF4-FFF2-40B4-BE49-F238E27FC236}">
                <a16:creationId xmlns:a16="http://schemas.microsoft.com/office/drawing/2014/main" id="{32E9F26D-470A-4D61-B420-B2AE034ED8A0}"/>
              </a:ext>
            </a:extLst>
          </p:cNvPr>
          <p:cNvSpPr>
            <a:spLocks noGrp="1"/>
          </p:cNvSpPr>
          <p:nvPr>
            <p:ph type="body" sz="quarter" idx="20"/>
          </p:nvPr>
        </p:nvSpPr>
        <p:spPr>
          <a:xfrm>
            <a:off x="4932208" y="1818208"/>
            <a:ext cx="6336792" cy="539812"/>
          </a:xfrm>
        </p:spPr>
        <p:txBody>
          <a:bodyPr>
            <a:normAutofit/>
          </a:bodyPr>
          <a:lstStyle>
            <a:lvl1pPr marL="0" indent="0">
              <a:lnSpc>
                <a:spcPts val="2400"/>
              </a:lnSpc>
              <a:buNone/>
              <a:defRPr sz="18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72" name="Text Placeholder 9">
            <a:extLst>
              <a:ext uri="{FF2B5EF4-FFF2-40B4-BE49-F238E27FC236}">
                <a16:creationId xmlns:a16="http://schemas.microsoft.com/office/drawing/2014/main" id="{1955D76A-22F6-4027-BBB2-B9D632FFEF26}"/>
              </a:ext>
            </a:extLst>
          </p:cNvPr>
          <p:cNvSpPr>
            <a:spLocks noGrp="1"/>
          </p:cNvSpPr>
          <p:nvPr>
            <p:ph type="body" sz="quarter" idx="15" hasCustomPrompt="1"/>
          </p:nvPr>
        </p:nvSpPr>
        <p:spPr>
          <a:xfrm>
            <a:off x="4937760" y="2606040"/>
            <a:ext cx="633984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71" name="Text Placeholder 9">
            <a:extLst>
              <a:ext uri="{FF2B5EF4-FFF2-40B4-BE49-F238E27FC236}">
                <a16:creationId xmlns:a16="http://schemas.microsoft.com/office/drawing/2014/main" id="{B4867646-E605-4DCE-A193-DD63E54B12D1}"/>
              </a:ext>
            </a:extLst>
          </p:cNvPr>
          <p:cNvSpPr>
            <a:spLocks noGrp="1"/>
          </p:cNvSpPr>
          <p:nvPr>
            <p:ph type="body" sz="quarter" idx="13"/>
          </p:nvPr>
        </p:nvSpPr>
        <p:spPr>
          <a:xfrm>
            <a:off x="4937760" y="2907792"/>
            <a:ext cx="6336792" cy="640080"/>
          </a:xfrm>
        </p:spPr>
        <p:txBody>
          <a:bodyPr>
            <a:normAutofit/>
          </a:bodyPr>
          <a:lstStyle>
            <a:lvl1pPr marL="0" indent="0">
              <a:lnSpc>
                <a:spcPts val="2400"/>
              </a:lnSpc>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75" name="Text Placeholder 9">
            <a:extLst>
              <a:ext uri="{FF2B5EF4-FFF2-40B4-BE49-F238E27FC236}">
                <a16:creationId xmlns:a16="http://schemas.microsoft.com/office/drawing/2014/main" id="{A5839152-B87E-4F7A-AF8F-37F412A6F61A}"/>
              </a:ext>
            </a:extLst>
          </p:cNvPr>
          <p:cNvSpPr>
            <a:spLocks noGrp="1"/>
          </p:cNvSpPr>
          <p:nvPr>
            <p:ph type="body" sz="quarter" idx="17" hasCustomPrompt="1"/>
          </p:nvPr>
        </p:nvSpPr>
        <p:spPr>
          <a:xfrm>
            <a:off x="4937760" y="3895344"/>
            <a:ext cx="633984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74" name="Text Placeholder 9">
            <a:extLst>
              <a:ext uri="{FF2B5EF4-FFF2-40B4-BE49-F238E27FC236}">
                <a16:creationId xmlns:a16="http://schemas.microsoft.com/office/drawing/2014/main" id="{4914385C-D888-405F-A9D8-61CC2E9F72C0}"/>
              </a:ext>
            </a:extLst>
          </p:cNvPr>
          <p:cNvSpPr>
            <a:spLocks noGrp="1"/>
          </p:cNvSpPr>
          <p:nvPr>
            <p:ph type="body" sz="quarter" idx="16"/>
          </p:nvPr>
        </p:nvSpPr>
        <p:spPr>
          <a:xfrm>
            <a:off x="4937760" y="4206240"/>
            <a:ext cx="6336792" cy="640080"/>
          </a:xfrm>
        </p:spPr>
        <p:txBody>
          <a:bodyPr>
            <a:normAutofit/>
          </a:bodyPr>
          <a:lstStyle>
            <a:lvl1pPr marL="0" indent="0">
              <a:lnSpc>
                <a:spcPts val="2400"/>
              </a:lnSpc>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93" name="Text Placeholder 9">
            <a:extLst>
              <a:ext uri="{FF2B5EF4-FFF2-40B4-BE49-F238E27FC236}">
                <a16:creationId xmlns:a16="http://schemas.microsoft.com/office/drawing/2014/main" id="{C2F11BC9-5663-4641-AFD6-EF2749EDDAED}"/>
              </a:ext>
            </a:extLst>
          </p:cNvPr>
          <p:cNvSpPr>
            <a:spLocks noGrp="1"/>
          </p:cNvSpPr>
          <p:nvPr>
            <p:ph type="body" sz="quarter" idx="19" hasCustomPrompt="1"/>
          </p:nvPr>
        </p:nvSpPr>
        <p:spPr>
          <a:xfrm>
            <a:off x="4933747" y="5221224"/>
            <a:ext cx="6339840" cy="365760"/>
          </a:xfrm>
        </p:spPr>
        <p:txBody>
          <a:bodyPr>
            <a:noAutofit/>
          </a:bodyPr>
          <a:lstStyle>
            <a:lvl1pPr marL="0" indent="0">
              <a:lnSpc>
                <a:spcPts val="2400"/>
              </a:lnSpc>
              <a:buNone/>
              <a:defRPr sz="2000" b="1" cap="all" baseline="0">
                <a:solidFill>
                  <a:schemeClr val="accent3"/>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ADD SUBTITLE</a:t>
            </a:r>
          </a:p>
        </p:txBody>
      </p:sp>
      <p:sp>
        <p:nvSpPr>
          <p:cNvPr id="92" name="Text Placeholder 9">
            <a:extLst>
              <a:ext uri="{FF2B5EF4-FFF2-40B4-BE49-F238E27FC236}">
                <a16:creationId xmlns:a16="http://schemas.microsoft.com/office/drawing/2014/main" id="{963F6C91-7F9C-4273-8FDE-92A9BA3B8DE4}"/>
              </a:ext>
            </a:extLst>
          </p:cNvPr>
          <p:cNvSpPr>
            <a:spLocks noGrp="1"/>
          </p:cNvSpPr>
          <p:nvPr>
            <p:ph type="body" sz="quarter" idx="18"/>
          </p:nvPr>
        </p:nvSpPr>
        <p:spPr>
          <a:xfrm>
            <a:off x="4933747" y="5541264"/>
            <a:ext cx="6336792" cy="640080"/>
          </a:xfrm>
        </p:spPr>
        <p:txBody>
          <a:bodyPr>
            <a:normAutofit/>
          </a:bodyPr>
          <a:lstStyle>
            <a:lvl1pPr marL="0" indent="0">
              <a:lnSpc>
                <a:spcPts val="2400"/>
              </a:lnSpc>
              <a:buNone/>
              <a:defRPr sz="1400">
                <a:solidFill>
                  <a:schemeClr val="tx1"/>
                </a:solidFill>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4937760" y="6353175"/>
            <a:ext cx="1097280" cy="365125"/>
          </a:xfrm>
        </p:spPr>
        <p:txBody>
          <a:bodyPr/>
          <a:lstStyle>
            <a:lvl1pPr>
              <a:defRPr>
                <a:solidFill>
                  <a:schemeClr val="tx1">
                    <a:lumMod val="75000"/>
                    <a:lumOff val="25000"/>
                  </a:schemeClr>
                </a:solidFill>
              </a:defRPr>
            </a:lvl1pPr>
          </a:lstStyle>
          <a:p>
            <a:r>
              <a:rPr lang="en-US" dirty="0"/>
              <a:t>20XX</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743616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13579987"/>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with sub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914400" y="896112"/>
            <a:ext cx="9124951" cy="1325563"/>
          </a:xfrm>
        </p:spPr>
        <p:txBody>
          <a:bodyPr anchor="t" anchorCtr="0"/>
          <a:lstStyle>
            <a:lvl1pPr>
              <a:defRPr cap="all" baseline="0">
                <a:solidFill>
                  <a:schemeClr val="accent1"/>
                </a:solidFill>
              </a:defRPr>
            </a:lvl1pPr>
          </a:lstStyle>
          <a:p>
            <a:r>
              <a:rPr lang="en-US" dirty="0"/>
              <a:t>CLICK TO ADD TITLE</a:t>
            </a:r>
          </a:p>
        </p:txBody>
      </p:sp>
      <p:sp>
        <p:nvSpPr>
          <p:cNvPr id="22" name="Text Placeholder 21">
            <a:extLst>
              <a:ext uri="{FF2B5EF4-FFF2-40B4-BE49-F238E27FC236}">
                <a16:creationId xmlns:a16="http://schemas.microsoft.com/office/drawing/2014/main" id="{AD170077-B4B3-49F8-9FCD-908C81278926}"/>
              </a:ext>
            </a:extLst>
          </p:cNvPr>
          <p:cNvSpPr>
            <a:spLocks noGrp="1"/>
          </p:cNvSpPr>
          <p:nvPr>
            <p:ph type="body" sz="quarter" idx="14"/>
          </p:nvPr>
        </p:nvSpPr>
        <p:spPr>
          <a:xfrm>
            <a:off x="914400" y="1595438"/>
            <a:ext cx="9124950" cy="600075"/>
          </a:xfrm>
        </p:spPr>
        <p:txBody>
          <a:bodyPr>
            <a:noAutofit/>
          </a:bodyPr>
          <a:lstStyle>
            <a:lvl1pPr marL="0" indent="0">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a:p>
            <a:pPr lvl="1"/>
            <a:r>
              <a:rPr lang="en-US"/>
              <a:t>Second level</a:t>
            </a:r>
          </a:p>
        </p:txBody>
      </p:sp>
      <p:sp>
        <p:nvSpPr>
          <p:cNvPr id="17" name="Text Placeholder 2">
            <a:extLst>
              <a:ext uri="{FF2B5EF4-FFF2-40B4-BE49-F238E27FC236}">
                <a16:creationId xmlns:a16="http://schemas.microsoft.com/office/drawing/2014/main" id="{52AD81DC-207F-4541-B02D-802D3D5B2813}"/>
              </a:ext>
            </a:extLst>
          </p:cNvPr>
          <p:cNvSpPr>
            <a:spLocks noGrp="1"/>
          </p:cNvSpPr>
          <p:nvPr>
            <p:ph type="body" idx="13" hasCustomPrompt="1"/>
          </p:nvPr>
        </p:nvSpPr>
        <p:spPr>
          <a:xfrm>
            <a:off x="914400" y="2354580"/>
            <a:ext cx="4297679" cy="455295"/>
          </a:xfrm>
        </p:spPr>
        <p:txBody>
          <a:bodyPr anchor="ctr" anchorCtr="0">
            <a:noAutofit/>
          </a:bodyPr>
          <a:lstStyle>
            <a:lvl1pPr marL="0" indent="0">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914400" y="2990850"/>
            <a:ext cx="4297680" cy="3105150"/>
          </a:xfrm>
        </p:spPr>
        <p:txBody>
          <a:bodyPr>
            <a:normAutofit/>
          </a:bodyPr>
          <a:lstStyle>
            <a:lvl1pPr>
              <a:lnSpc>
                <a:spcPts val="2000"/>
              </a:lnSpc>
              <a:defRPr sz="1600"/>
            </a:lvl1pPr>
            <a:lvl2pPr>
              <a:lnSpc>
                <a:spcPts val="2000"/>
              </a:lnSpc>
              <a:defRPr sz="1600"/>
            </a:lvl2pPr>
            <a:lvl3pPr>
              <a:lnSpc>
                <a:spcPts val="2000"/>
              </a:lnSpc>
              <a:defRPr sz="1600"/>
            </a:lvl3pPr>
            <a:lvl4pPr>
              <a:lnSpc>
                <a:spcPts val="2000"/>
              </a:lnSpc>
              <a:defRPr sz="1600"/>
            </a:lvl4pPr>
            <a:lvl5pPr>
              <a:lnSpc>
                <a:spcPts val="2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F7289E8E-D34A-4BA8-A21D-2D40A211CB9B}"/>
              </a:ext>
            </a:extLst>
          </p:cNvPr>
          <p:cNvSpPr>
            <a:spLocks noGrp="1"/>
          </p:cNvSpPr>
          <p:nvPr>
            <p:ph type="body" sz="quarter" idx="3" hasCustomPrompt="1"/>
          </p:nvPr>
        </p:nvSpPr>
        <p:spPr>
          <a:xfrm>
            <a:off x="6373368" y="2352675"/>
            <a:ext cx="4297680" cy="457200"/>
          </a:xfrm>
        </p:spPr>
        <p:txBody>
          <a:bodyPr anchor="ctr" anchorCtr="0">
            <a:noAutofit/>
          </a:bodyPr>
          <a:lstStyle>
            <a:lvl1pPr marL="0" indent="0">
              <a:buNone/>
              <a:defRPr sz="2000" b="1" cap="all" baseline="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ADD SUBTITLE</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372225" y="2990850"/>
            <a:ext cx="4297680" cy="3105150"/>
          </a:xfrm>
        </p:spPr>
        <p:txBody>
          <a:bodyPr>
            <a:normAutofit/>
          </a:bodyPr>
          <a:lstStyle>
            <a:lvl1pPr>
              <a:lnSpc>
                <a:spcPts val="2000"/>
              </a:lnSpc>
              <a:defRPr sz="1600"/>
            </a:lvl1pPr>
            <a:lvl2pPr>
              <a:lnSpc>
                <a:spcPts val="2000"/>
              </a:lnSpc>
              <a:defRPr sz="1600"/>
            </a:lvl2pPr>
            <a:lvl3pPr>
              <a:lnSpc>
                <a:spcPts val="2000"/>
              </a:lnSpc>
              <a:defRPr sz="1600"/>
            </a:lvl3pPr>
            <a:lvl4pPr>
              <a:lnSpc>
                <a:spcPts val="2000"/>
              </a:lnSpc>
              <a:defRPr sz="1600"/>
            </a:lvl4pPr>
            <a:lvl5pPr>
              <a:lnSpc>
                <a:spcPts val="2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5" name="Group 4">
            <a:extLst>
              <a:ext uri="{FF2B5EF4-FFF2-40B4-BE49-F238E27FC236}">
                <a16:creationId xmlns:a16="http://schemas.microsoft.com/office/drawing/2014/main" id="{E245CE27-BF50-45D1-92DF-3CC2CC341A7C}"/>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914400" y="6353175"/>
            <a:ext cx="1097280" cy="365125"/>
          </a:xfrm>
        </p:spPr>
        <p:txBody>
          <a:bodyPr/>
          <a:lstStyle>
            <a:lvl1pPr>
              <a:defRPr>
                <a:solidFill>
                  <a:schemeClr val="tx1">
                    <a:lumMod val="75000"/>
                    <a:lumOff val="25000"/>
                  </a:schemeClr>
                </a:solidFill>
              </a:defRPr>
            </a:lvl1pPr>
          </a:lstStyle>
          <a:p>
            <a:r>
              <a:rPr lang="en-US" dirty="0"/>
              <a:t>20XX</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8756063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a:xfrm>
            <a:off x="838200" y="896112"/>
            <a:ext cx="10515600" cy="1325563"/>
          </a:xfrm>
        </p:spPr>
        <p:txBody>
          <a:bodyPr anchor="t" anchorCtr="0"/>
          <a:lstStyle>
            <a:lvl1pPr>
              <a:defRPr cap="all" baseline="0">
                <a:solidFill>
                  <a:schemeClr val="tx2"/>
                </a:solidFill>
              </a:defRPr>
            </a:lvl1pPr>
          </a:lstStyle>
          <a:p>
            <a:r>
              <a:rPr lang="en-US" dirty="0"/>
              <a:t>Click to ADD TITLE</a:t>
            </a:r>
            <a:endParaRPr lang="en-ZA" dirty="0"/>
          </a:p>
        </p:txBody>
      </p:sp>
      <p:sp>
        <p:nvSpPr>
          <p:cNvPr id="35" name="Text Placeholder 3">
            <a:extLst>
              <a:ext uri="{FF2B5EF4-FFF2-40B4-BE49-F238E27FC236}">
                <a16:creationId xmlns:a16="http://schemas.microsoft.com/office/drawing/2014/main" id="{EC5BA522-ACA2-41E7-8167-4CAD19A343D4}"/>
              </a:ext>
            </a:extLst>
          </p:cNvPr>
          <p:cNvSpPr>
            <a:spLocks noGrp="1"/>
          </p:cNvSpPr>
          <p:nvPr>
            <p:ph type="body" sz="quarter" idx="59" hasCustomPrompt="1"/>
          </p:nvPr>
        </p:nvSpPr>
        <p:spPr>
          <a:xfrm>
            <a:off x="2258568" y="2304288"/>
            <a:ext cx="1554480" cy="561975"/>
          </a:xfrm>
          <a:solidFill>
            <a:schemeClr val="tx2"/>
          </a:solidFill>
          <a:ln>
            <a:noFill/>
          </a:ln>
        </p:spPr>
        <p:txBody>
          <a:bodyPr tIns="36000" anchor="t" anchorCtr="0">
            <a:normAutofit/>
          </a:bodyPr>
          <a:lstStyle>
            <a:lvl1pPr marL="0" indent="0" algn="ctr">
              <a:lnSpc>
                <a:spcPct val="150000"/>
              </a:lnSpc>
              <a:spcBef>
                <a:spcPts val="3600"/>
              </a:spcBef>
              <a:buNone/>
              <a:defRPr sz="1000">
                <a:solidFill>
                  <a:schemeClr val="tx1">
                    <a:lumMod val="75000"/>
                    <a:lumOff val="25000"/>
                  </a:schemeClr>
                </a:solidFill>
                <a:latin typeface="+mj-lt"/>
              </a:defRPr>
            </a:lvl1pPr>
          </a:lstStyle>
          <a:p>
            <a:pPr lvl="0"/>
            <a:r>
              <a:rPr lang="en-US" dirty="0"/>
              <a:t>Item Title</a:t>
            </a:r>
            <a:endParaRPr lang="en-ZA" dirty="0"/>
          </a:p>
        </p:txBody>
      </p:sp>
      <p:sp>
        <p:nvSpPr>
          <p:cNvPr id="36" name="Text Placeholder 36">
            <a:extLst>
              <a:ext uri="{FF2B5EF4-FFF2-40B4-BE49-F238E27FC236}">
                <a16:creationId xmlns:a16="http://schemas.microsoft.com/office/drawing/2014/main" id="{3FE4D07D-18EE-4015-BE1A-670EF5502FD5}"/>
              </a:ext>
            </a:extLst>
          </p:cNvPr>
          <p:cNvSpPr>
            <a:spLocks noGrp="1"/>
          </p:cNvSpPr>
          <p:nvPr>
            <p:ph type="body" sz="quarter" idx="60" hasCustomPrompt="1"/>
          </p:nvPr>
        </p:nvSpPr>
        <p:spPr>
          <a:xfrm>
            <a:off x="2313432" y="2615184"/>
            <a:ext cx="1463040" cy="224670"/>
          </a:xfrm>
        </p:spPr>
        <p:txBody>
          <a:bodyPr anchor="t" anchorCtr="0">
            <a:noAutofit/>
          </a:bodyPr>
          <a:lstStyle>
            <a:lvl1pPr marL="0" indent="0" algn="ctr">
              <a:buNone/>
              <a:defRPr sz="800">
                <a:solidFill>
                  <a:schemeClr val="tx1">
                    <a:lumMod val="75000"/>
                    <a:lumOff val="25000"/>
                  </a:schemeClr>
                </a:solidFill>
              </a:defRPr>
            </a:lvl1pPr>
          </a:lstStyle>
          <a:p>
            <a:pPr lvl="0"/>
            <a:r>
              <a:rPr lang="en-US" dirty="0"/>
              <a:t>Month, Year</a:t>
            </a:r>
            <a:endParaRPr lang="en-ZA" dirty="0"/>
          </a:p>
        </p:txBody>
      </p:sp>
      <p:sp>
        <p:nvSpPr>
          <p:cNvPr id="59" name="Text Placeholder 3">
            <a:extLst>
              <a:ext uri="{FF2B5EF4-FFF2-40B4-BE49-F238E27FC236}">
                <a16:creationId xmlns:a16="http://schemas.microsoft.com/office/drawing/2014/main" id="{6962D0AF-583F-4670-BC13-F7BAE6B6974D}"/>
              </a:ext>
            </a:extLst>
          </p:cNvPr>
          <p:cNvSpPr>
            <a:spLocks noGrp="1"/>
          </p:cNvSpPr>
          <p:nvPr>
            <p:ph type="body" sz="quarter" idx="61" hasCustomPrompt="1"/>
          </p:nvPr>
        </p:nvSpPr>
        <p:spPr>
          <a:xfrm>
            <a:off x="4667859" y="2302547"/>
            <a:ext cx="1554480" cy="561975"/>
          </a:xfrm>
          <a:solidFill>
            <a:schemeClr val="tx2"/>
          </a:solidFill>
          <a:ln>
            <a:noFill/>
          </a:ln>
        </p:spPr>
        <p:txBody>
          <a:bodyPr tIns="36000" anchor="t" anchorCtr="0">
            <a:normAutofit/>
          </a:bodyPr>
          <a:lstStyle>
            <a:lvl1pPr marL="0" indent="0" algn="ctr">
              <a:lnSpc>
                <a:spcPct val="150000"/>
              </a:lnSpc>
              <a:spcBef>
                <a:spcPts val="3600"/>
              </a:spcBef>
              <a:buNone/>
              <a:defRPr sz="1000">
                <a:solidFill>
                  <a:schemeClr val="tx1">
                    <a:lumMod val="75000"/>
                    <a:lumOff val="25000"/>
                  </a:schemeClr>
                </a:solidFill>
                <a:latin typeface="+mj-lt"/>
              </a:defRPr>
            </a:lvl1pPr>
          </a:lstStyle>
          <a:p>
            <a:pPr lvl="0"/>
            <a:r>
              <a:rPr lang="en-US" dirty="0"/>
              <a:t>Item Title</a:t>
            </a:r>
            <a:endParaRPr lang="en-ZA" dirty="0"/>
          </a:p>
        </p:txBody>
      </p:sp>
      <p:sp>
        <p:nvSpPr>
          <p:cNvPr id="60" name="Text Placeholder 36">
            <a:extLst>
              <a:ext uri="{FF2B5EF4-FFF2-40B4-BE49-F238E27FC236}">
                <a16:creationId xmlns:a16="http://schemas.microsoft.com/office/drawing/2014/main" id="{C689AF3A-9B30-404A-B454-562D375F9B93}"/>
              </a:ext>
            </a:extLst>
          </p:cNvPr>
          <p:cNvSpPr>
            <a:spLocks noGrp="1"/>
          </p:cNvSpPr>
          <p:nvPr>
            <p:ph type="body" sz="quarter" idx="62" hasCustomPrompt="1"/>
          </p:nvPr>
        </p:nvSpPr>
        <p:spPr>
          <a:xfrm>
            <a:off x="4722723" y="2613443"/>
            <a:ext cx="1463040" cy="224670"/>
          </a:xfrm>
        </p:spPr>
        <p:txBody>
          <a:bodyPr anchor="t" anchorCtr="0">
            <a:noAutofit/>
          </a:bodyPr>
          <a:lstStyle>
            <a:lvl1pPr marL="0" indent="0" algn="ctr">
              <a:buNone/>
              <a:defRPr sz="800">
                <a:solidFill>
                  <a:schemeClr val="tx1">
                    <a:lumMod val="75000"/>
                    <a:lumOff val="25000"/>
                  </a:schemeClr>
                </a:solidFill>
              </a:defRPr>
            </a:lvl1pPr>
          </a:lstStyle>
          <a:p>
            <a:pPr lvl="0"/>
            <a:r>
              <a:rPr lang="en-US" dirty="0"/>
              <a:t>Month, Year</a:t>
            </a:r>
            <a:endParaRPr lang="en-ZA" dirty="0"/>
          </a:p>
        </p:txBody>
      </p:sp>
      <p:sp>
        <p:nvSpPr>
          <p:cNvPr id="61" name="Text Placeholder 3">
            <a:extLst>
              <a:ext uri="{FF2B5EF4-FFF2-40B4-BE49-F238E27FC236}">
                <a16:creationId xmlns:a16="http://schemas.microsoft.com/office/drawing/2014/main" id="{3352E813-A80F-4AEB-908D-C58B76F95B15}"/>
              </a:ext>
            </a:extLst>
          </p:cNvPr>
          <p:cNvSpPr>
            <a:spLocks noGrp="1"/>
          </p:cNvSpPr>
          <p:nvPr>
            <p:ph type="body" sz="quarter" idx="63" hasCustomPrompt="1"/>
          </p:nvPr>
        </p:nvSpPr>
        <p:spPr>
          <a:xfrm>
            <a:off x="8577756" y="2319697"/>
            <a:ext cx="1554480" cy="561975"/>
          </a:xfrm>
          <a:solidFill>
            <a:schemeClr val="tx2"/>
          </a:solidFill>
          <a:ln>
            <a:noFill/>
          </a:ln>
        </p:spPr>
        <p:txBody>
          <a:bodyPr tIns="36000" anchor="t" anchorCtr="0">
            <a:normAutofit/>
          </a:bodyPr>
          <a:lstStyle>
            <a:lvl1pPr marL="0" indent="0" algn="ctr">
              <a:lnSpc>
                <a:spcPct val="150000"/>
              </a:lnSpc>
              <a:spcBef>
                <a:spcPts val="3600"/>
              </a:spcBef>
              <a:buNone/>
              <a:defRPr sz="1000">
                <a:solidFill>
                  <a:schemeClr val="tx1">
                    <a:lumMod val="75000"/>
                    <a:lumOff val="25000"/>
                  </a:schemeClr>
                </a:solidFill>
                <a:latin typeface="+mj-lt"/>
              </a:defRPr>
            </a:lvl1pPr>
          </a:lstStyle>
          <a:p>
            <a:pPr lvl="0"/>
            <a:r>
              <a:rPr lang="en-US" dirty="0"/>
              <a:t>Item Title</a:t>
            </a:r>
            <a:endParaRPr lang="en-ZA" dirty="0"/>
          </a:p>
        </p:txBody>
      </p:sp>
      <p:sp>
        <p:nvSpPr>
          <p:cNvPr id="62" name="Text Placeholder 36">
            <a:extLst>
              <a:ext uri="{FF2B5EF4-FFF2-40B4-BE49-F238E27FC236}">
                <a16:creationId xmlns:a16="http://schemas.microsoft.com/office/drawing/2014/main" id="{58E04D07-1AA8-4C7D-A594-AD4587E5077E}"/>
              </a:ext>
            </a:extLst>
          </p:cNvPr>
          <p:cNvSpPr>
            <a:spLocks noGrp="1"/>
          </p:cNvSpPr>
          <p:nvPr>
            <p:ph type="body" sz="quarter" idx="64" hasCustomPrompt="1"/>
          </p:nvPr>
        </p:nvSpPr>
        <p:spPr>
          <a:xfrm>
            <a:off x="8632620" y="2630593"/>
            <a:ext cx="1463040" cy="224670"/>
          </a:xfrm>
        </p:spPr>
        <p:txBody>
          <a:bodyPr anchor="t" anchorCtr="0">
            <a:noAutofit/>
          </a:bodyPr>
          <a:lstStyle>
            <a:lvl1pPr marL="0" indent="0" algn="ctr">
              <a:buNone/>
              <a:defRPr sz="800">
                <a:solidFill>
                  <a:schemeClr val="tx1">
                    <a:lumMod val="75000"/>
                    <a:lumOff val="25000"/>
                  </a:schemeClr>
                </a:solidFill>
              </a:defRPr>
            </a:lvl1pPr>
          </a:lstStyle>
          <a:p>
            <a:pPr lvl="0"/>
            <a:r>
              <a:rPr lang="en-US" dirty="0"/>
              <a:t>Month, Year</a:t>
            </a:r>
            <a:endParaRPr lang="en-ZA" dirty="0"/>
          </a:p>
        </p:txBody>
      </p:sp>
      <p:sp>
        <p:nvSpPr>
          <p:cNvPr id="9" name="Text Placeholder 10">
            <a:extLst>
              <a:ext uri="{FF2B5EF4-FFF2-40B4-BE49-F238E27FC236}">
                <a16:creationId xmlns:a16="http://schemas.microsoft.com/office/drawing/2014/main" id="{7811C96E-0DEE-4C3C-914D-3D8E37D685D8}"/>
              </a:ext>
            </a:extLst>
          </p:cNvPr>
          <p:cNvSpPr>
            <a:spLocks noGrp="1"/>
          </p:cNvSpPr>
          <p:nvPr>
            <p:ph type="body" sz="quarter" idx="33" hasCustomPrompt="1"/>
          </p:nvPr>
        </p:nvSpPr>
        <p:spPr>
          <a:xfrm>
            <a:off x="914399" y="3354712"/>
            <a:ext cx="731520" cy="457200"/>
          </a:xfrm>
        </p:spPr>
        <p:txBody>
          <a:bodyPr anchor="ctr"/>
          <a:lstStyle>
            <a:lvl1pPr marL="0" indent="0" algn="ctr">
              <a:buNone/>
              <a:defRPr sz="1400" b="1">
                <a:solidFill>
                  <a:schemeClr val="tx2"/>
                </a:solidFill>
                <a:latin typeface="+mj-lt"/>
              </a:defRPr>
            </a:lvl1pPr>
          </a:lstStyle>
          <a:p>
            <a:pPr lvl="0"/>
            <a:r>
              <a:rPr lang="en-US" dirty="0"/>
              <a:t>Year</a:t>
            </a:r>
            <a:endParaRPr lang="en-ZA" dirty="0"/>
          </a:p>
        </p:txBody>
      </p:sp>
      <p:sp>
        <p:nvSpPr>
          <p:cNvPr id="10" name="Text Placeholder 10">
            <a:extLst>
              <a:ext uri="{FF2B5EF4-FFF2-40B4-BE49-F238E27FC236}">
                <a16:creationId xmlns:a16="http://schemas.microsoft.com/office/drawing/2014/main" id="{401495E4-6A47-4169-8AF4-736F7CF55C37}"/>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1" name="Text Placeholder 10">
            <a:extLst>
              <a:ext uri="{FF2B5EF4-FFF2-40B4-BE49-F238E27FC236}">
                <a16:creationId xmlns:a16="http://schemas.microsoft.com/office/drawing/2014/main" id="{4A350147-917D-4020-B9C3-CE41143A103A}"/>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2" name="Text Placeholder 10">
            <a:extLst>
              <a:ext uri="{FF2B5EF4-FFF2-40B4-BE49-F238E27FC236}">
                <a16:creationId xmlns:a16="http://schemas.microsoft.com/office/drawing/2014/main" id="{595A6F9E-88A2-46C6-B4B4-642D65C42C1E}"/>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3" name="Text Placeholder 10">
            <a:extLst>
              <a:ext uri="{FF2B5EF4-FFF2-40B4-BE49-F238E27FC236}">
                <a16:creationId xmlns:a16="http://schemas.microsoft.com/office/drawing/2014/main" id="{11C0F1C3-D7E3-418A-8706-CD257C1F5B6A}"/>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5" name="Text Placeholder 10">
            <a:extLst>
              <a:ext uri="{FF2B5EF4-FFF2-40B4-BE49-F238E27FC236}">
                <a16:creationId xmlns:a16="http://schemas.microsoft.com/office/drawing/2014/main" id="{8715823E-52F8-49ED-9EC8-E99ED0915BDD}"/>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7DF700D5-2F9B-4B15-92CF-1052851D5E1B}"/>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BB40768A-A2DB-44AA-89F5-071BCE4D9F91}"/>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9" name="Text Placeholder 10">
            <a:extLst>
              <a:ext uri="{FF2B5EF4-FFF2-40B4-BE49-F238E27FC236}">
                <a16:creationId xmlns:a16="http://schemas.microsoft.com/office/drawing/2014/main" id="{105B8381-43DD-41A0-A705-D1255AC449AE}"/>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0" name="Text Placeholder 10">
            <a:extLst>
              <a:ext uri="{FF2B5EF4-FFF2-40B4-BE49-F238E27FC236}">
                <a16:creationId xmlns:a16="http://schemas.microsoft.com/office/drawing/2014/main" id="{C178CB7C-93FB-40C1-9170-B99EF8EE9E8F}"/>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8" name="Text Placeholder 10">
            <a:extLst>
              <a:ext uri="{FF2B5EF4-FFF2-40B4-BE49-F238E27FC236}">
                <a16:creationId xmlns:a16="http://schemas.microsoft.com/office/drawing/2014/main" id="{16D07EB6-011E-4F65-9F28-20CAB54640E8}"/>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1" name="Text Placeholder 10">
            <a:extLst>
              <a:ext uri="{FF2B5EF4-FFF2-40B4-BE49-F238E27FC236}">
                <a16:creationId xmlns:a16="http://schemas.microsoft.com/office/drawing/2014/main" id="{A2B65EAF-1F60-417C-B138-F72EFEBF6D81}"/>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2" name="Text Placeholder 10">
            <a:extLst>
              <a:ext uri="{FF2B5EF4-FFF2-40B4-BE49-F238E27FC236}">
                <a16:creationId xmlns:a16="http://schemas.microsoft.com/office/drawing/2014/main" id="{76D120F4-A640-421C-B1F8-406158CFBC8E}"/>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105D759B-EB6D-4560-B0B8-1F7EB7D1B841}"/>
              </a:ext>
            </a:extLst>
          </p:cNvPr>
          <p:cNvSpPr>
            <a:spLocks noGrp="1"/>
          </p:cNvSpPr>
          <p:nvPr>
            <p:ph type="body" sz="quarter" idx="38" hasCustomPrompt="1"/>
          </p:nvPr>
        </p:nvSpPr>
        <p:spPr>
          <a:xfrm>
            <a:off x="914400" y="4292468"/>
            <a:ext cx="731520" cy="457200"/>
          </a:xfrm>
        </p:spPr>
        <p:txBody>
          <a:bodyPr anchor="ctr"/>
          <a:lstStyle>
            <a:lvl1pPr marL="0" indent="0" algn="ctr">
              <a:buNone/>
              <a:defRPr sz="1400" b="1">
                <a:solidFill>
                  <a:schemeClr val="tx2"/>
                </a:solidFill>
                <a:latin typeface="+mj-lt"/>
              </a:defRPr>
            </a:lvl1pPr>
          </a:lstStyle>
          <a:p>
            <a:pPr lvl="0"/>
            <a:r>
              <a:rPr lang="en-US" dirty="0"/>
              <a:t>Year</a:t>
            </a:r>
            <a:endParaRPr lang="en-ZA" dirty="0"/>
          </a:p>
        </p:txBody>
      </p:sp>
      <p:sp>
        <p:nvSpPr>
          <p:cNvPr id="23" name="Text Placeholder 10">
            <a:extLst>
              <a:ext uri="{FF2B5EF4-FFF2-40B4-BE49-F238E27FC236}">
                <a16:creationId xmlns:a16="http://schemas.microsoft.com/office/drawing/2014/main" id="{BBD14391-1DC8-4D56-951F-25C5BDB3921C}"/>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4" name="Text Placeholder 10">
            <a:extLst>
              <a:ext uri="{FF2B5EF4-FFF2-40B4-BE49-F238E27FC236}">
                <a16:creationId xmlns:a16="http://schemas.microsoft.com/office/drawing/2014/main" id="{93FC04C9-D1DE-47BA-8D50-6D762B72B8FC}"/>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5" name="Text Placeholder 10">
            <a:extLst>
              <a:ext uri="{FF2B5EF4-FFF2-40B4-BE49-F238E27FC236}">
                <a16:creationId xmlns:a16="http://schemas.microsoft.com/office/drawing/2014/main" id="{B8FB174F-BC80-4817-90C7-42F90C7978E5}"/>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6" name="Text Placeholder 10">
            <a:extLst>
              <a:ext uri="{FF2B5EF4-FFF2-40B4-BE49-F238E27FC236}">
                <a16:creationId xmlns:a16="http://schemas.microsoft.com/office/drawing/2014/main" id="{E896FB65-5B08-4993-8523-822688BB2A9B}"/>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DBAF247D-367F-4524-9E85-4B66631D5309}"/>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8" name="Text Placeholder 10">
            <a:extLst>
              <a:ext uri="{FF2B5EF4-FFF2-40B4-BE49-F238E27FC236}">
                <a16:creationId xmlns:a16="http://schemas.microsoft.com/office/drawing/2014/main" id="{4F9BFDEC-4D89-4C8E-A3D9-A6DF0297F780}"/>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29" name="Text Placeholder 10">
            <a:extLst>
              <a:ext uri="{FF2B5EF4-FFF2-40B4-BE49-F238E27FC236}">
                <a16:creationId xmlns:a16="http://schemas.microsoft.com/office/drawing/2014/main" id="{9C08EC58-18EC-4890-94D6-2422A6BBA8D5}"/>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31" name="Text Placeholder 10">
            <a:extLst>
              <a:ext uri="{FF2B5EF4-FFF2-40B4-BE49-F238E27FC236}">
                <a16:creationId xmlns:a16="http://schemas.microsoft.com/office/drawing/2014/main" id="{5F5960EF-7F51-41A0-9E73-D2F727AB3F0D}"/>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32" name="Text Placeholder 10">
            <a:extLst>
              <a:ext uri="{FF2B5EF4-FFF2-40B4-BE49-F238E27FC236}">
                <a16:creationId xmlns:a16="http://schemas.microsoft.com/office/drawing/2014/main" id="{9F81D711-9D82-42A4-8AB2-12D1F4490AAD}"/>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30" name="Text Placeholder 10">
            <a:extLst>
              <a:ext uri="{FF2B5EF4-FFF2-40B4-BE49-F238E27FC236}">
                <a16:creationId xmlns:a16="http://schemas.microsoft.com/office/drawing/2014/main" id="{D360A36A-7282-4045-B0DF-503E6A97BA47}"/>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33" name="Text Placeholder 10">
            <a:extLst>
              <a:ext uri="{FF2B5EF4-FFF2-40B4-BE49-F238E27FC236}">
                <a16:creationId xmlns:a16="http://schemas.microsoft.com/office/drawing/2014/main" id="{0A2E5DCC-5FCD-4396-9980-17ECD06BB370}"/>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34" name="Text Placeholder 10">
            <a:extLst>
              <a:ext uri="{FF2B5EF4-FFF2-40B4-BE49-F238E27FC236}">
                <a16:creationId xmlns:a16="http://schemas.microsoft.com/office/drawing/2014/main" id="{A3860367-6AF8-4009-AE8B-33DEE49D1773}"/>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2"/>
                </a:solidFill>
              </a:defRPr>
            </a:lvl1pPr>
          </a:lstStyle>
          <a:p>
            <a:pPr lvl="0"/>
            <a:r>
              <a:rPr lang="en-US" dirty="0"/>
              <a:t>MM</a:t>
            </a:r>
            <a:endParaRPr lang="en-ZA" dirty="0"/>
          </a:p>
        </p:txBody>
      </p:sp>
      <p:sp>
        <p:nvSpPr>
          <p:cNvPr id="37" name="Arrow: Right 36">
            <a:extLst>
              <a:ext uri="{FF2B5EF4-FFF2-40B4-BE49-F238E27FC236}">
                <a16:creationId xmlns:a16="http://schemas.microsoft.com/office/drawing/2014/main" id="{A21A7A3E-FAE9-412E-9085-C5396DD58558}"/>
              </a:ext>
              <a:ext uri="{C183D7F6-B498-43B3-948B-1728B52AA6E4}">
                <adec:decorative xmlns:adec="http://schemas.microsoft.com/office/drawing/2017/decorative" val="1"/>
              </a:ext>
            </a:extLst>
          </p:cNvPr>
          <p:cNvSpPr/>
          <p:nvPr userDrawn="1"/>
        </p:nvSpPr>
        <p:spPr>
          <a:xfrm>
            <a:off x="929640" y="3981445"/>
            <a:ext cx="10332720" cy="168656"/>
          </a:xfrm>
          <a:prstGeom prst="rightArrow">
            <a:avLst>
              <a:gd name="adj1" fmla="val 100000"/>
              <a:gd name="adj2" fmla="val 8593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pic>
        <p:nvPicPr>
          <p:cNvPr id="4" name="Graphic 3">
            <a:extLst>
              <a:ext uri="{FF2B5EF4-FFF2-40B4-BE49-F238E27FC236}">
                <a16:creationId xmlns:a16="http://schemas.microsoft.com/office/drawing/2014/main" id="{53DC4F1A-B4E3-468C-B5D4-1171E63EFA1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1"/>
            <a:ext cx="2029968" cy="2029968"/>
          </a:xfrm>
          <a:prstGeom prst="rect">
            <a:avLst/>
          </a:prstGeom>
        </p:spPr>
      </p:pic>
      <p:cxnSp>
        <p:nvCxnSpPr>
          <p:cNvPr id="38" name="Straight Connector 37">
            <a:extLst>
              <a:ext uri="{FF2B5EF4-FFF2-40B4-BE49-F238E27FC236}">
                <a16:creationId xmlns:a16="http://schemas.microsoft.com/office/drawing/2014/main" id="{2DB417EF-A4F1-45A2-ACA0-5C82104244A7}"/>
              </a:ext>
              <a:ext uri="{C183D7F6-B498-43B3-948B-1728B52AA6E4}">
                <adec:decorative xmlns:adec="http://schemas.microsoft.com/office/drawing/2017/decorative" val="1"/>
              </a:ext>
            </a:extLst>
          </p:cNvPr>
          <p:cNvCxnSpPr>
            <a:cxnSpLocks/>
          </p:cNvCxnSpPr>
          <p:nvPr userDrawn="1"/>
        </p:nvCxnSpPr>
        <p:spPr>
          <a:xfrm>
            <a:off x="3044816" y="2697432"/>
            <a:ext cx="0" cy="731520"/>
          </a:xfrm>
          <a:prstGeom prst="line">
            <a:avLst/>
          </a:prstGeom>
          <a:ln>
            <a:solidFill>
              <a:schemeClr val="tx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E81057A-21E4-4E98-BFE7-5B870E5EAA41}"/>
              </a:ext>
              <a:ext uri="{C183D7F6-B498-43B3-948B-1728B52AA6E4}">
                <adec:decorative xmlns:adec="http://schemas.microsoft.com/office/drawing/2017/decorative" val="1"/>
              </a:ext>
            </a:extLst>
          </p:cNvPr>
          <p:cNvCxnSpPr>
            <a:cxnSpLocks/>
          </p:cNvCxnSpPr>
          <p:nvPr userDrawn="1"/>
        </p:nvCxnSpPr>
        <p:spPr>
          <a:xfrm>
            <a:off x="5423645" y="2697480"/>
            <a:ext cx="0" cy="733425"/>
          </a:xfrm>
          <a:prstGeom prst="line">
            <a:avLst/>
          </a:prstGeom>
          <a:ln>
            <a:solidFill>
              <a:schemeClr val="tx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E7D18C9-8D44-4323-B6BF-BF76C2381281}"/>
              </a:ext>
              <a:ext uri="{C183D7F6-B498-43B3-948B-1728B52AA6E4}">
                <adec:decorative xmlns:adec="http://schemas.microsoft.com/office/drawing/2017/decorative" val="1"/>
              </a:ext>
            </a:extLst>
          </p:cNvPr>
          <p:cNvCxnSpPr>
            <a:cxnSpLocks/>
          </p:cNvCxnSpPr>
          <p:nvPr userDrawn="1"/>
        </p:nvCxnSpPr>
        <p:spPr>
          <a:xfrm>
            <a:off x="9354996" y="2697480"/>
            <a:ext cx="0" cy="731520"/>
          </a:xfrm>
          <a:prstGeom prst="line">
            <a:avLst/>
          </a:prstGeom>
          <a:ln>
            <a:solidFill>
              <a:schemeClr val="tx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201D3F8-FF19-44BC-9EE7-6B58CD82BBD1}"/>
              </a:ext>
              <a:ext uri="{C183D7F6-B498-43B3-948B-1728B52AA6E4}">
                <adec:decorative xmlns:adec="http://schemas.microsoft.com/office/drawing/2017/decorative" val="1"/>
              </a:ext>
            </a:extLst>
          </p:cNvPr>
          <p:cNvCxnSpPr>
            <a:cxnSpLocks/>
          </p:cNvCxnSpPr>
          <p:nvPr userDrawn="1"/>
        </p:nvCxnSpPr>
        <p:spPr>
          <a:xfrm rot="10800000">
            <a:off x="3049258" y="4709160"/>
            <a:ext cx="0" cy="731520"/>
          </a:xfrm>
          <a:prstGeom prst="line">
            <a:avLst/>
          </a:prstGeom>
          <a:ln>
            <a:solidFill>
              <a:schemeClr val="tx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6ACB076-AF56-41FE-9380-E9AD0CF40394}"/>
              </a:ext>
              <a:ext uri="{C183D7F6-B498-43B3-948B-1728B52AA6E4}">
                <adec:decorative xmlns:adec="http://schemas.microsoft.com/office/drawing/2017/decorative" val="1"/>
              </a:ext>
            </a:extLst>
          </p:cNvPr>
          <p:cNvCxnSpPr>
            <a:cxnSpLocks/>
          </p:cNvCxnSpPr>
          <p:nvPr userDrawn="1"/>
        </p:nvCxnSpPr>
        <p:spPr>
          <a:xfrm rot="10800000">
            <a:off x="7014003" y="4709160"/>
            <a:ext cx="0" cy="731520"/>
          </a:xfrm>
          <a:prstGeom prst="line">
            <a:avLst/>
          </a:prstGeom>
          <a:ln>
            <a:solidFill>
              <a:schemeClr val="tx2"/>
            </a:solidFill>
            <a:headEnd type="none"/>
            <a:tailEnd type="ova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01BD79D-A068-4E2B-A576-16599ECD33DF}"/>
              </a:ext>
              <a:ext uri="{C183D7F6-B498-43B3-948B-1728B52AA6E4}">
                <adec:decorative xmlns:adec="http://schemas.microsoft.com/office/drawing/2017/decorative" val="1"/>
              </a:ext>
            </a:extLst>
          </p:cNvPr>
          <p:cNvCxnSpPr>
            <a:cxnSpLocks/>
          </p:cNvCxnSpPr>
          <p:nvPr userDrawn="1"/>
        </p:nvCxnSpPr>
        <p:spPr>
          <a:xfrm rot="10800000">
            <a:off x="10949479" y="4709160"/>
            <a:ext cx="0" cy="731520"/>
          </a:xfrm>
          <a:prstGeom prst="line">
            <a:avLst/>
          </a:prstGeom>
          <a:ln>
            <a:solidFill>
              <a:schemeClr val="tx2"/>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63" name="Text Placeholder 3">
            <a:extLst>
              <a:ext uri="{FF2B5EF4-FFF2-40B4-BE49-F238E27FC236}">
                <a16:creationId xmlns:a16="http://schemas.microsoft.com/office/drawing/2014/main" id="{28F6AF7C-04EA-4C94-9ADB-02F18DEF5A67}"/>
              </a:ext>
            </a:extLst>
          </p:cNvPr>
          <p:cNvSpPr>
            <a:spLocks noGrp="1"/>
          </p:cNvSpPr>
          <p:nvPr>
            <p:ph type="body" sz="quarter" idx="65" hasCustomPrompt="1"/>
          </p:nvPr>
        </p:nvSpPr>
        <p:spPr>
          <a:xfrm>
            <a:off x="2302341" y="5269637"/>
            <a:ext cx="1554480" cy="561975"/>
          </a:xfrm>
          <a:solidFill>
            <a:schemeClr val="tx2"/>
          </a:solidFill>
          <a:ln>
            <a:noFill/>
          </a:ln>
        </p:spPr>
        <p:txBody>
          <a:bodyPr tIns="36000" anchor="t" anchorCtr="0">
            <a:normAutofit/>
          </a:bodyPr>
          <a:lstStyle>
            <a:lvl1pPr marL="0" indent="0" algn="ctr">
              <a:lnSpc>
                <a:spcPct val="150000"/>
              </a:lnSpc>
              <a:spcBef>
                <a:spcPts val="3600"/>
              </a:spcBef>
              <a:buNone/>
              <a:defRPr sz="1000">
                <a:solidFill>
                  <a:schemeClr val="tx1">
                    <a:lumMod val="75000"/>
                    <a:lumOff val="25000"/>
                  </a:schemeClr>
                </a:solidFill>
                <a:latin typeface="+mj-lt"/>
              </a:defRPr>
            </a:lvl1pPr>
          </a:lstStyle>
          <a:p>
            <a:pPr lvl="0"/>
            <a:r>
              <a:rPr lang="en-US" dirty="0"/>
              <a:t>Item Title</a:t>
            </a:r>
            <a:endParaRPr lang="en-ZA" dirty="0"/>
          </a:p>
        </p:txBody>
      </p:sp>
      <p:sp>
        <p:nvSpPr>
          <p:cNvPr id="64" name="Text Placeholder 36">
            <a:extLst>
              <a:ext uri="{FF2B5EF4-FFF2-40B4-BE49-F238E27FC236}">
                <a16:creationId xmlns:a16="http://schemas.microsoft.com/office/drawing/2014/main" id="{DBC1E942-B2AC-4A1B-A9BF-207F48444E69}"/>
              </a:ext>
            </a:extLst>
          </p:cNvPr>
          <p:cNvSpPr>
            <a:spLocks noGrp="1"/>
          </p:cNvSpPr>
          <p:nvPr>
            <p:ph type="body" sz="quarter" idx="66" hasCustomPrompt="1"/>
          </p:nvPr>
        </p:nvSpPr>
        <p:spPr>
          <a:xfrm>
            <a:off x="2357205" y="5580533"/>
            <a:ext cx="1463040" cy="224670"/>
          </a:xfrm>
        </p:spPr>
        <p:txBody>
          <a:bodyPr anchor="t" anchorCtr="0">
            <a:noAutofit/>
          </a:bodyPr>
          <a:lstStyle>
            <a:lvl1pPr marL="0" indent="0" algn="ctr">
              <a:buNone/>
              <a:defRPr sz="800">
                <a:solidFill>
                  <a:schemeClr val="tx1">
                    <a:lumMod val="75000"/>
                    <a:lumOff val="25000"/>
                  </a:schemeClr>
                </a:solidFill>
              </a:defRPr>
            </a:lvl1pPr>
          </a:lstStyle>
          <a:p>
            <a:pPr lvl="0"/>
            <a:r>
              <a:rPr lang="en-US" dirty="0"/>
              <a:t>Month, Year</a:t>
            </a:r>
            <a:endParaRPr lang="en-ZA" dirty="0"/>
          </a:p>
        </p:txBody>
      </p:sp>
      <p:sp>
        <p:nvSpPr>
          <p:cNvPr id="65" name="Text Placeholder 3">
            <a:extLst>
              <a:ext uri="{FF2B5EF4-FFF2-40B4-BE49-F238E27FC236}">
                <a16:creationId xmlns:a16="http://schemas.microsoft.com/office/drawing/2014/main" id="{236CF734-307C-46DF-9F1B-B7B348E8AFEC}"/>
              </a:ext>
            </a:extLst>
          </p:cNvPr>
          <p:cNvSpPr>
            <a:spLocks noGrp="1"/>
          </p:cNvSpPr>
          <p:nvPr>
            <p:ph type="body" sz="quarter" idx="67" hasCustomPrompt="1"/>
          </p:nvPr>
        </p:nvSpPr>
        <p:spPr>
          <a:xfrm>
            <a:off x="6222339" y="5272948"/>
            <a:ext cx="1554480" cy="561975"/>
          </a:xfrm>
          <a:solidFill>
            <a:schemeClr val="tx2"/>
          </a:solidFill>
          <a:ln>
            <a:noFill/>
          </a:ln>
        </p:spPr>
        <p:txBody>
          <a:bodyPr tIns="36000" anchor="t" anchorCtr="0">
            <a:normAutofit/>
          </a:bodyPr>
          <a:lstStyle>
            <a:lvl1pPr marL="0" indent="0" algn="ctr">
              <a:lnSpc>
                <a:spcPct val="150000"/>
              </a:lnSpc>
              <a:spcBef>
                <a:spcPts val="3600"/>
              </a:spcBef>
              <a:buNone/>
              <a:defRPr sz="1000">
                <a:solidFill>
                  <a:schemeClr val="tx1">
                    <a:lumMod val="75000"/>
                    <a:lumOff val="25000"/>
                  </a:schemeClr>
                </a:solidFill>
                <a:latin typeface="+mj-lt"/>
              </a:defRPr>
            </a:lvl1pPr>
          </a:lstStyle>
          <a:p>
            <a:pPr lvl="0"/>
            <a:r>
              <a:rPr lang="en-US" dirty="0"/>
              <a:t>Item Title</a:t>
            </a:r>
            <a:endParaRPr lang="en-ZA" dirty="0"/>
          </a:p>
        </p:txBody>
      </p:sp>
      <p:sp>
        <p:nvSpPr>
          <p:cNvPr id="66" name="Text Placeholder 36">
            <a:extLst>
              <a:ext uri="{FF2B5EF4-FFF2-40B4-BE49-F238E27FC236}">
                <a16:creationId xmlns:a16="http://schemas.microsoft.com/office/drawing/2014/main" id="{A797E2F6-E10E-4B32-8496-AC4E0B14B3F7}"/>
              </a:ext>
            </a:extLst>
          </p:cNvPr>
          <p:cNvSpPr>
            <a:spLocks noGrp="1"/>
          </p:cNvSpPr>
          <p:nvPr>
            <p:ph type="body" sz="quarter" idx="68" hasCustomPrompt="1"/>
          </p:nvPr>
        </p:nvSpPr>
        <p:spPr>
          <a:xfrm>
            <a:off x="6277203" y="5583844"/>
            <a:ext cx="1463040" cy="224670"/>
          </a:xfrm>
        </p:spPr>
        <p:txBody>
          <a:bodyPr anchor="t" anchorCtr="0">
            <a:noAutofit/>
          </a:bodyPr>
          <a:lstStyle>
            <a:lvl1pPr marL="0" indent="0" algn="ctr">
              <a:buNone/>
              <a:defRPr sz="800">
                <a:solidFill>
                  <a:schemeClr val="tx1">
                    <a:lumMod val="75000"/>
                    <a:lumOff val="25000"/>
                  </a:schemeClr>
                </a:solidFill>
              </a:defRPr>
            </a:lvl1pPr>
          </a:lstStyle>
          <a:p>
            <a:pPr lvl="0"/>
            <a:r>
              <a:rPr lang="en-US" dirty="0"/>
              <a:t>Month, Year</a:t>
            </a:r>
            <a:endParaRPr lang="en-ZA" dirty="0"/>
          </a:p>
        </p:txBody>
      </p:sp>
      <p:sp>
        <p:nvSpPr>
          <p:cNvPr id="67" name="Text Placeholder 3">
            <a:extLst>
              <a:ext uri="{FF2B5EF4-FFF2-40B4-BE49-F238E27FC236}">
                <a16:creationId xmlns:a16="http://schemas.microsoft.com/office/drawing/2014/main" id="{FE2C824F-3FEC-4436-8D89-71417F95C4CA}"/>
              </a:ext>
            </a:extLst>
          </p:cNvPr>
          <p:cNvSpPr>
            <a:spLocks noGrp="1"/>
          </p:cNvSpPr>
          <p:nvPr>
            <p:ph type="body" sz="quarter" idx="69" hasCustomPrompt="1"/>
          </p:nvPr>
        </p:nvSpPr>
        <p:spPr>
          <a:xfrm>
            <a:off x="10161393" y="5272948"/>
            <a:ext cx="1554480" cy="561975"/>
          </a:xfrm>
          <a:solidFill>
            <a:schemeClr val="tx2"/>
          </a:solidFill>
          <a:ln>
            <a:noFill/>
          </a:ln>
        </p:spPr>
        <p:txBody>
          <a:bodyPr tIns="36000" anchor="t" anchorCtr="0">
            <a:normAutofit/>
          </a:bodyPr>
          <a:lstStyle>
            <a:lvl1pPr marL="0" indent="0" algn="ctr">
              <a:lnSpc>
                <a:spcPct val="150000"/>
              </a:lnSpc>
              <a:spcBef>
                <a:spcPts val="3600"/>
              </a:spcBef>
              <a:buNone/>
              <a:defRPr sz="1000">
                <a:solidFill>
                  <a:schemeClr val="tx1">
                    <a:lumMod val="75000"/>
                    <a:lumOff val="25000"/>
                  </a:schemeClr>
                </a:solidFill>
                <a:latin typeface="+mj-lt"/>
              </a:defRPr>
            </a:lvl1pPr>
          </a:lstStyle>
          <a:p>
            <a:pPr lvl="0"/>
            <a:r>
              <a:rPr lang="en-US" dirty="0"/>
              <a:t>Item Title</a:t>
            </a:r>
            <a:endParaRPr lang="en-ZA" dirty="0"/>
          </a:p>
        </p:txBody>
      </p:sp>
      <p:sp>
        <p:nvSpPr>
          <p:cNvPr id="68" name="Text Placeholder 36">
            <a:extLst>
              <a:ext uri="{FF2B5EF4-FFF2-40B4-BE49-F238E27FC236}">
                <a16:creationId xmlns:a16="http://schemas.microsoft.com/office/drawing/2014/main" id="{A789A2A0-3ABC-41EA-A65B-C158812FD38D}"/>
              </a:ext>
            </a:extLst>
          </p:cNvPr>
          <p:cNvSpPr>
            <a:spLocks noGrp="1"/>
          </p:cNvSpPr>
          <p:nvPr>
            <p:ph type="body" sz="quarter" idx="70" hasCustomPrompt="1"/>
          </p:nvPr>
        </p:nvSpPr>
        <p:spPr>
          <a:xfrm>
            <a:off x="10216257" y="5583844"/>
            <a:ext cx="1463040" cy="224670"/>
          </a:xfrm>
        </p:spPr>
        <p:txBody>
          <a:bodyPr anchor="t" anchorCtr="0">
            <a:noAutofit/>
          </a:bodyPr>
          <a:lstStyle>
            <a:lvl1pPr marL="0" indent="0" algn="ctr">
              <a:buNone/>
              <a:defRPr sz="800">
                <a:solidFill>
                  <a:schemeClr val="tx1">
                    <a:lumMod val="75000"/>
                    <a:lumOff val="25000"/>
                  </a:schemeClr>
                </a:solidFill>
              </a:defRPr>
            </a:lvl1pPr>
          </a:lstStyle>
          <a:p>
            <a:pPr lvl="0"/>
            <a:r>
              <a:rPr lang="en-US" dirty="0"/>
              <a:t>Month, Year</a:t>
            </a:r>
            <a:endParaRPr lang="en-ZA" dirty="0"/>
          </a:p>
        </p:txBody>
      </p:sp>
      <p:sp>
        <p:nvSpPr>
          <p:cNvPr id="40" name="Date Placeholder 3">
            <a:extLst>
              <a:ext uri="{FF2B5EF4-FFF2-40B4-BE49-F238E27FC236}">
                <a16:creationId xmlns:a16="http://schemas.microsoft.com/office/drawing/2014/main" id="{F15C78F9-B77F-44BB-9DD3-7FD6042F4D4F}"/>
              </a:ext>
            </a:extLst>
          </p:cNvPr>
          <p:cNvSpPr>
            <a:spLocks noGrp="1"/>
          </p:cNvSpPr>
          <p:nvPr>
            <p:ph type="dt" sz="half" idx="10"/>
          </p:nvPr>
        </p:nvSpPr>
        <p:spPr>
          <a:xfrm>
            <a:off x="914400" y="6353175"/>
            <a:ext cx="1097280" cy="365125"/>
          </a:xfrm>
        </p:spPr>
        <p:txBody>
          <a:bodyPr/>
          <a:lstStyle>
            <a:lvl1pPr>
              <a:defRPr>
                <a:solidFill>
                  <a:schemeClr val="tx2"/>
                </a:solidFill>
              </a:defRPr>
            </a:lvl1pPr>
          </a:lstStyle>
          <a:p>
            <a:r>
              <a:rPr lang="en-US" dirty="0"/>
              <a:t>20XX</a:t>
            </a:r>
          </a:p>
        </p:txBody>
      </p:sp>
      <p:sp>
        <p:nvSpPr>
          <p:cNvPr id="41" name="Footer Placeholder 4">
            <a:extLst>
              <a:ext uri="{FF2B5EF4-FFF2-40B4-BE49-F238E27FC236}">
                <a16:creationId xmlns:a16="http://schemas.microsoft.com/office/drawing/2014/main" id="{7A2CE885-91AB-475D-937A-12B9D463D401}"/>
              </a:ext>
            </a:extLst>
          </p:cNvPr>
          <p:cNvSpPr>
            <a:spLocks noGrp="1"/>
          </p:cNvSpPr>
          <p:nvPr>
            <p:ph type="ftr" sz="quarter" idx="11"/>
          </p:nvPr>
        </p:nvSpPr>
        <p:spPr>
          <a:xfrm>
            <a:off x="5424487" y="6350000"/>
            <a:ext cx="2286000" cy="365125"/>
          </a:xfrm>
        </p:spPr>
        <p:txBody>
          <a:bodyPr/>
          <a:lstStyle>
            <a:lvl1pPr>
              <a:defRPr>
                <a:solidFill>
                  <a:schemeClr val="tx2"/>
                </a:solidFill>
              </a:defRPr>
            </a:lvl1pPr>
          </a:lstStyle>
          <a:p>
            <a:r>
              <a:rPr lang="en-US" dirty="0"/>
              <a:t>Pitch deck title</a:t>
            </a:r>
          </a:p>
        </p:txBody>
      </p:sp>
      <p:sp>
        <p:nvSpPr>
          <p:cNvPr id="42" name="Slide Number Placeholder 5">
            <a:extLst>
              <a:ext uri="{FF2B5EF4-FFF2-40B4-BE49-F238E27FC236}">
                <a16:creationId xmlns:a16="http://schemas.microsoft.com/office/drawing/2014/main" id="{AF0A068C-26D9-4FC8-AD91-8B62AA304C4A}"/>
              </a:ext>
            </a:extLst>
          </p:cNvPr>
          <p:cNvSpPr>
            <a:spLocks noGrp="1"/>
          </p:cNvSpPr>
          <p:nvPr>
            <p:ph type="sldNum" sz="quarter" idx="12"/>
          </p:nvPr>
        </p:nvSpPr>
        <p:spPr>
          <a:xfrm>
            <a:off x="11123295" y="6356350"/>
            <a:ext cx="457200" cy="365125"/>
          </a:xfrm>
        </p:spPr>
        <p:txBody>
          <a:bodyPr/>
          <a:lstStyle>
            <a:lvl1pPr>
              <a:defRPr>
                <a:solidFill>
                  <a:schemeClr val="tx2"/>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65061128"/>
      </p:ext>
    </p:extLst>
  </p:cSld>
  <p:clrMapOvr>
    <a:masterClrMapping/>
  </p:clrMapOvr>
  <p:extLst>
    <p:ext uri="{DCECCB84-F9BA-43D5-87BE-67443E8EF086}">
      <p15:sldGuideLst xmlns:p15="http://schemas.microsoft.com/office/powerpoint/2012/main">
        <p15:guide id="1" orient="horz" pos="2304">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896112"/>
            <a:ext cx="10515600" cy="1325563"/>
          </a:xfrm>
        </p:spPr>
        <p:txBody>
          <a:bodyPr anchor="t" anchorCtr="0"/>
          <a:lstStyle>
            <a:lvl1pPr>
              <a:defRPr cap="all" baseline="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1021080" y="1825625"/>
            <a:ext cx="10515600" cy="4351338"/>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23">
            <a:extLst>
              <a:ext uri="{FF2B5EF4-FFF2-40B4-BE49-F238E27FC236}">
                <a16:creationId xmlns:a16="http://schemas.microsoft.com/office/drawing/2014/main" id="{AB92D86A-5036-415A-B056-A55CB2E0C2C9}"/>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Date Placeholder 3">
            <a:extLst>
              <a:ext uri="{FF2B5EF4-FFF2-40B4-BE49-F238E27FC236}">
                <a16:creationId xmlns:a16="http://schemas.microsoft.com/office/drawing/2014/main" id="{0C761AA1-7048-41AE-AA8B-1FD077C849B2}"/>
              </a:ext>
            </a:extLst>
          </p:cNvPr>
          <p:cNvSpPr>
            <a:spLocks noGrp="1"/>
          </p:cNvSpPr>
          <p:nvPr>
            <p:ph type="dt" sz="half" idx="10"/>
          </p:nvPr>
        </p:nvSpPr>
        <p:spPr>
          <a:xfrm>
            <a:off x="914400" y="6353175"/>
            <a:ext cx="1097280" cy="365125"/>
          </a:xfrm>
        </p:spPr>
        <p:txBody>
          <a:bodyPr/>
          <a:lstStyle>
            <a:lvl1pPr>
              <a:defRPr>
                <a:solidFill>
                  <a:schemeClr val="tx1">
                    <a:lumMod val="75000"/>
                    <a:lumOff val="25000"/>
                  </a:schemeClr>
                </a:solidFill>
              </a:defRPr>
            </a:lvl1pPr>
          </a:lstStyle>
          <a:p>
            <a:r>
              <a:rPr lang="en-US" dirty="0"/>
              <a:t>20XX</a:t>
            </a:r>
          </a:p>
        </p:txBody>
      </p:sp>
      <p:sp>
        <p:nvSpPr>
          <p:cNvPr id="12" name="Footer Placeholder 4">
            <a:extLst>
              <a:ext uri="{FF2B5EF4-FFF2-40B4-BE49-F238E27FC236}">
                <a16:creationId xmlns:a16="http://schemas.microsoft.com/office/drawing/2014/main" id="{36439D65-6A92-4B4C-8307-6CB811F976A3}"/>
              </a:ext>
            </a:extLst>
          </p:cNvPr>
          <p:cNvSpPr>
            <a:spLocks noGrp="1"/>
          </p:cNvSpPr>
          <p:nvPr>
            <p:ph type="ftr" sz="quarter" idx="11"/>
          </p:nvPr>
        </p:nvSpPr>
        <p:spPr>
          <a:xfrm>
            <a:off x="5424488"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13" name="Slide Number Placeholder 5">
            <a:extLst>
              <a:ext uri="{FF2B5EF4-FFF2-40B4-BE49-F238E27FC236}">
                <a16:creationId xmlns:a16="http://schemas.microsoft.com/office/drawing/2014/main" id="{2AB85375-9E39-4BEF-908C-531D02526826}"/>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 4 up">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914400" y="896112"/>
            <a:ext cx="10363200" cy="1325880"/>
          </a:xfrm>
        </p:spPr>
        <p:txBody>
          <a:bodyPr anchor="t" anchorCtr="0"/>
          <a:lstStyle>
            <a:lvl1pPr>
              <a:defRPr cap="all" baseline="0">
                <a:solidFill>
                  <a:schemeClr val="tx2"/>
                </a:solidFill>
              </a:defRPr>
            </a:lvl1pPr>
          </a:lstStyle>
          <a:p>
            <a:r>
              <a:rPr lang="en-US" dirty="0"/>
              <a:t>CLICK TO ADD TITLE</a:t>
            </a:r>
          </a:p>
        </p:txBody>
      </p:sp>
      <p:sp>
        <p:nvSpPr>
          <p:cNvPr id="9" name="Picture Placeholder 8">
            <a:extLst>
              <a:ext uri="{FF2B5EF4-FFF2-40B4-BE49-F238E27FC236}">
                <a16:creationId xmlns:a16="http://schemas.microsoft.com/office/drawing/2014/main" id="{AA40526D-DB50-43D0-90D5-E6FB281419DB}"/>
              </a:ext>
            </a:extLst>
          </p:cNvPr>
          <p:cNvSpPr>
            <a:spLocks noGrp="1"/>
          </p:cNvSpPr>
          <p:nvPr>
            <p:ph type="pic" sz="quarter" idx="13"/>
          </p:nvPr>
        </p:nvSpPr>
        <p:spPr>
          <a:xfrm>
            <a:off x="914400" y="1993392"/>
            <a:ext cx="2286000" cy="2286000"/>
          </a:xfrm>
          <a:solidFill>
            <a:schemeClr val="tx2">
              <a:lumMod val="90000"/>
            </a:schemeClr>
          </a:solidFill>
        </p:spPr>
        <p:txBody>
          <a:bodyPr/>
          <a:lstStyle/>
          <a:p>
            <a:r>
              <a:rPr lang="en-US" dirty="0"/>
              <a:t>Click icon to add picture</a:t>
            </a:r>
          </a:p>
        </p:txBody>
      </p:sp>
      <p:sp>
        <p:nvSpPr>
          <p:cNvPr id="11" name="Text Placeholder 10">
            <a:extLst>
              <a:ext uri="{FF2B5EF4-FFF2-40B4-BE49-F238E27FC236}">
                <a16:creationId xmlns:a16="http://schemas.microsoft.com/office/drawing/2014/main" id="{1FCCE554-7DC7-4A2A-BD55-8E86A3B4AD6D}"/>
              </a:ext>
            </a:extLst>
          </p:cNvPr>
          <p:cNvSpPr>
            <a:spLocks noGrp="1"/>
          </p:cNvSpPr>
          <p:nvPr>
            <p:ph type="body" sz="quarter" idx="14" hasCustomPrompt="1"/>
          </p:nvPr>
        </p:nvSpPr>
        <p:spPr>
          <a:xfrm>
            <a:off x="838200" y="4507992"/>
            <a:ext cx="2286000" cy="274320"/>
          </a:xfrm>
        </p:spPr>
        <p:txBody>
          <a:bodyPr>
            <a:noAutofit/>
          </a:bodyPr>
          <a:lstStyle>
            <a:lvl1pPr marL="0" indent="0">
              <a:buNone/>
              <a:defRPr sz="16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12" name="Text Placeholder 10">
            <a:extLst>
              <a:ext uri="{FF2B5EF4-FFF2-40B4-BE49-F238E27FC236}">
                <a16:creationId xmlns:a16="http://schemas.microsoft.com/office/drawing/2014/main" id="{4C379AB9-816A-48B0-8040-51C116DF5D57}"/>
              </a:ext>
            </a:extLst>
          </p:cNvPr>
          <p:cNvSpPr>
            <a:spLocks noGrp="1"/>
          </p:cNvSpPr>
          <p:nvPr>
            <p:ph type="body" sz="quarter" idx="15" hasCustomPrompt="1"/>
          </p:nvPr>
        </p:nvSpPr>
        <p:spPr>
          <a:xfrm>
            <a:off x="838200" y="4837176"/>
            <a:ext cx="2286000" cy="457200"/>
          </a:xfrm>
        </p:spPr>
        <p:txBody>
          <a:bodyPr>
            <a:noAutofit/>
          </a:bodyPr>
          <a:lstStyle>
            <a:lvl1pPr marL="0" indent="0">
              <a:buNone/>
              <a:defRPr sz="12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13" name="Picture Placeholder 8">
            <a:extLst>
              <a:ext uri="{FF2B5EF4-FFF2-40B4-BE49-F238E27FC236}">
                <a16:creationId xmlns:a16="http://schemas.microsoft.com/office/drawing/2014/main" id="{EB148D33-9D3D-4F09-AD3D-5478787F73F8}"/>
              </a:ext>
            </a:extLst>
          </p:cNvPr>
          <p:cNvSpPr>
            <a:spLocks noGrp="1"/>
          </p:cNvSpPr>
          <p:nvPr>
            <p:ph type="pic" sz="quarter" idx="16"/>
          </p:nvPr>
        </p:nvSpPr>
        <p:spPr>
          <a:xfrm>
            <a:off x="3610808" y="1993392"/>
            <a:ext cx="2286000" cy="2286000"/>
          </a:xfrm>
          <a:solidFill>
            <a:schemeClr val="tx2">
              <a:lumMod val="90000"/>
            </a:schemeClr>
          </a:solidFill>
        </p:spPr>
        <p:txBody>
          <a:bodyPr/>
          <a:lstStyle/>
          <a:p>
            <a:r>
              <a:rPr lang="en-US" dirty="0"/>
              <a:t>Click icon to add picture</a:t>
            </a:r>
          </a:p>
        </p:txBody>
      </p:sp>
      <p:sp>
        <p:nvSpPr>
          <p:cNvPr id="14" name="Text Placeholder 10">
            <a:extLst>
              <a:ext uri="{FF2B5EF4-FFF2-40B4-BE49-F238E27FC236}">
                <a16:creationId xmlns:a16="http://schemas.microsoft.com/office/drawing/2014/main" id="{41C6DB7F-D21E-454A-8816-7C20215E176C}"/>
              </a:ext>
            </a:extLst>
          </p:cNvPr>
          <p:cNvSpPr>
            <a:spLocks noGrp="1"/>
          </p:cNvSpPr>
          <p:nvPr>
            <p:ph type="body" sz="quarter" idx="17" hasCustomPrompt="1"/>
          </p:nvPr>
        </p:nvSpPr>
        <p:spPr>
          <a:xfrm>
            <a:off x="3535680" y="4511617"/>
            <a:ext cx="2286000" cy="274320"/>
          </a:xfrm>
        </p:spPr>
        <p:txBody>
          <a:bodyPr>
            <a:noAutofit/>
          </a:bodyPr>
          <a:lstStyle>
            <a:lvl1pPr marL="0" indent="0">
              <a:buNone/>
              <a:defRPr sz="16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15" name="Text Placeholder 10">
            <a:extLst>
              <a:ext uri="{FF2B5EF4-FFF2-40B4-BE49-F238E27FC236}">
                <a16:creationId xmlns:a16="http://schemas.microsoft.com/office/drawing/2014/main" id="{D0C4D301-6FD0-45BF-8011-A4984ED664E0}"/>
              </a:ext>
            </a:extLst>
          </p:cNvPr>
          <p:cNvSpPr>
            <a:spLocks noGrp="1"/>
          </p:cNvSpPr>
          <p:nvPr>
            <p:ph type="body" sz="quarter" idx="18" hasCustomPrompt="1"/>
          </p:nvPr>
        </p:nvSpPr>
        <p:spPr>
          <a:xfrm>
            <a:off x="3535680" y="4839223"/>
            <a:ext cx="2286000" cy="457200"/>
          </a:xfrm>
        </p:spPr>
        <p:txBody>
          <a:bodyPr>
            <a:noAutofit/>
          </a:bodyPr>
          <a:lstStyle>
            <a:lvl1pPr marL="0" indent="0">
              <a:buNone/>
              <a:defRPr sz="12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19" name="Picture Placeholder 8">
            <a:extLst>
              <a:ext uri="{FF2B5EF4-FFF2-40B4-BE49-F238E27FC236}">
                <a16:creationId xmlns:a16="http://schemas.microsoft.com/office/drawing/2014/main" id="{CB5FD37A-EE86-444D-9C60-101D10C1C6A3}"/>
              </a:ext>
            </a:extLst>
          </p:cNvPr>
          <p:cNvSpPr>
            <a:spLocks noGrp="1"/>
          </p:cNvSpPr>
          <p:nvPr>
            <p:ph type="pic" sz="quarter" idx="22"/>
          </p:nvPr>
        </p:nvSpPr>
        <p:spPr>
          <a:xfrm>
            <a:off x="6307216" y="1993392"/>
            <a:ext cx="2286000" cy="2286000"/>
          </a:xfrm>
          <a:solidFill>
            <a:schemeClr val="tx2">
              <a:lumMod val="90000"/>
            </a:schemeClr>
          </a:solidFill>
        </p:spPr>
        <p:txBody>
          <a:bodyPr/>
          <a:lstStyle/>
          <a:p>
            <a:r>
              <a:rPr lang="en-US" dirty="0"/>
              <a:t>Click icon to add picture</a:t>
            </a:r>
          </a:p>
        </p:txBody>
      </p:sp>
      <p:sp>
        <p:nvSpPr>
          <p:cNvPr id="20" name="Text Placeholder 10">
            <a:extLst>
              <a:ext uri="{FF2B5EF4-FFF2-40B4-BE49-F238E27FC236}">
                <a16:creationId xmlns:a16="http://schemas.microsoft.com/office/drawing/2014/main" id="{77DCE814-41FD-4D48-8120-139ED978660B}"/>
              </a:ext>
            </a:extLst>
          </p:cNvPr>
          <p:cNvSpPr>
            <a:spLocks noGrp="1"/>
          </p:cNvSpPr>
          <p:nvPr>
            <p:ph type="body" sz="quarter" idx="23" hasCustomPrompt="1"/>
          </p:nvPr>
        </p:nvSpPr>
        <p:spPr>
          <a:xfrm>
            <a:off x="6233160" y="4511617"/>
            <a:ext cx="2286000" cy="274320"/>
          </a:xfrm>
        </p:spPr>
        <p:txBody>
          <a:bodyPr>
            <a:noAutofit/>
          </a:bodyPr>
          <a:lstStyle>
            <a:lvl1pPr marL="0" indent="0">
              <a:buNone/>
              <a:defRPr sz="16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21" name="Text Placeholder 10">
            <a:extLst>
              <a:ext uri="{FF2B5EF4-FFF2-40B4-BE49-F238E27FC236}">
                <a16:creationId xmlns:a16="http://schemas.microsoft.com/office/drawing/2014/main" id="{142BD72F-73D4-46DC-B184-801565CDC961}"/>
              </a:ext>
            </a:extLst>
          </p:cNvPr>
          <p:cNvSpPr>
            <a:spLocks noGrp="1"/>
          </p:cNvSpPr>
          <p:nvPr>
            <p:ph type="body" sz="quarter" idx="24" hasCustomPrompt="1"/>
          </p:nvPr>
        </p:nvSpPr>
        <p:spPr>
          <a:xfrm>
            <a:off x="6233160" y="4839223"/>
            <a:ext cx="2286000" cy="457200"/>
          </a:xfrm>
        </p:spPr>
        <p:txBody>
          <a:bodyPr>
            <a:noAutofit/>
          </a:bodyPr>
          <a:lstStyle>
            <a:lvl1pPr marL="0" indent="0">
              <a:buNone/>
              <a:defRPr sz="12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16" name="Picture Placeholder 8">
            <a:extLst>
              <a:ext uri="{FF2B5EF4-FFF2-40B4-BE49-F238E27FC236}">
                <a16:creationId xmlns:a16="http://schemas.microsoft.com/office/drawing/2014/main" id="{97508F04-3E2E-41F2-9326-8B0362A83AB8}"/>
              </a:ext>
            </a:extLst>
          </p:cNvPr>
          <p:cNvSpPr>
            <a:spLocks noGrp="1"/>
          </p:cNvSpPr>
          <p:nvPr>
            <p:ph type="pic" sz="quarter" idx="19"/>
          </p:nvPr>
        </p:nvSpPr>
        <p:spPr>
          <a:xfrm>
            <a:off x="9003624" y="1993392"/>
            <a:ext cx="2286000" cy="2286000"/>
          </a:xfrm>
          <a:solidFill>
            <a:schemeClr val="tx2">
              <a:lumMod val="90000"/>
            </a:schemeClr>
          </a:solidFill>
        </p:spPr>
        <p:txBody>
          <a:bodyPr/>
          <a:lstStyle/>
          <a:p>
            <a:r>
              <a:rPr lang="en-US" dirty="0"/>
              <a:t>Click icon to add picture</a:t>
            </a:r>
          </a:p>
        </p:txBody>
      </p:sp>
      <p:sp>
        <p:nvSpPr>
          <p:cNvPr id="17" name="Text Placeholder 10">
            <a:extLst>
              <a:ext uri="{FF2B5EF4-FFF2-40B4-BE49-F238E27FC236}">
                <a16:creationId xmlns:a16="http://schemas.microsoft.com/office/drawing/2014/main" id="{D5ACD767-F8EC-4D73-8CC0-DC4C23BBB2B2}"/>
              </a:ext>
            </a:extLst>
          </p:cNvPr>
          <p:cNvSpPr>
            <a:spLocks noGrp="1"/>
          </p:cNvSpPr>
          <p:nvPr>
            <p:ph type="body" sz="quarter" idx="20" hasCustomPrompt="1"/>
          </p:nvPr>
        </p:nvSpPr>
        <p:spPr>
          <a:xfrm>
            <a:off x="8927973" y="4507992"/>
            <a:ext cx="2286000" cy="274320"/>
          </a:xfrm>
        </p:spPr>
        <p:txBody>
          <a:bodyPr>
            <a:noAutofit/>
          </a:bodyPr>
          <a:lstStyle>
            <a:lvl1pPr marL="0" indent="0">
              <a:buNone/>
              <a:defRPr sz="16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18" name="Text Placeholder 10">
            <a:extLst>
              <a:ext uri="{FF2B5EF4-FFF2-40B4-BE49-F238E27FC236}">
                <a16:creationId xmlns:a16="http://schemas.microsoft.com/office/drawing/2014/main" id="{4736BB1A-851C-4D31-90C7-CDC5DBAEE1CE}"/>
              </a:ext>
            </a:extLst>
          </p:cNvPr>
          <p:cNvSpPr>
            <a:spLocks noGrp="1"/>
          </p:cNvSpPr>
          <p:nvPr>
            <p:ph type="body" sz="quarter" idx="21" hasCustomPrompt="1"/>
          </p:nvPr>
        </p:nvSpPr>
        <p:spPr>
          <a:xfrm>
            <a:off x="8927973" y="4837176"/>
            <a:ext cx="2286000" cy="457200"/>
          </a:xfrm>
        </p:spPr>
        <p:txBody>
          <a:bodyPr>
            <a:noAutofit/>
          </a:bodyPr>
          <a:lstStyle>
            <a:lvl1pPr marL="0" indent="0">
              <a:buNone/>
              <a:defRPr sz="12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pic>
        <p:nvPicPr>
          <p:cNvPr id="6" name="Graphic 5">
            <a:extLst>
              <a:ext uri="{FF2B5EF4-FFF2-40B4-BE49-F238E27FC236}">
                <a16:creationId xmlns:a16="http://schemas.microsoft.com/office/drawing/2014/main" id="{B2402DAC-DB2C-47BE-AE78-07846291BB8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1"/>
            <a:ext cx="2029968" cy="2029968"/>
          </a:xfrm>
          <a:prstGeom prst="rect">
            <a:avLst/>
          </a:prstGeom>
        </p:spPr>
      </p:pic>
      <p:sp>
        <p:nvSpPr>
          <p:cNvPr id="32" name="Date Placeholder 3">
            <a:extLst>
              <a:ext uri="{FF2B5EF4-FFF2-40B4-BE49-F238E27FC236}">
                <a16:creationId xmlns:a16="http://schemas.microsoft.com/office/drawing/2014/main" id="{B459F3AA-94CC-42D0-8666-6ACC47E3DE37}"/>
              </a:ext>
            </a:extLst>
          </p:cNvPr>
          <p:cNvSpPr>
            <a:spLocks noGrp="1"/>
          </p:cNvSpPr>
          <p:nvPr>
            <p:ph type="dt" sz="half" idx="10"/>
          </p:nvPr>
        </p:nvSpPr>
        <p:spPr>
          <a:xfrm>
            <a:off x="914400" y="6353175"/>
            <a:ext cx="1097280" cy="365125"/>
          </a:xfrm>
        </p:spPr>
        <p:txBody>
          <a:bodyPr/>
          <a:lstStyle>
            <a:lvl1pPr>
              <a:defRPr>
                <a:solidFill>
                  <a:schemeClr val="tx2"/>
                </a:solidFill>
              </a:defRPr>
            </a:lvl1pPr>
          </a:lstStyle>
          <a:p>
            <a:r>
              <a:rPr lang="en-US" dirty="0"/>
              <a:t>20XX</a:t>
            </a:r>
          </a:p>
        </p:txBody>
      </p:sp>
      <p:sp>
        <p:nvSpPr>
          <p:cNvPr id="33" name="Footer Placeholder 4">
            <a:extLst>
              <a:ext uri="{FF2B5EF4-FFF2-40B4-BE49-F238E27FC236}">
                <a16:creationId xmlns:a16="http://schemas.microsoft.com/office/drawing/2014/main" id="{FD28A03E-E672-4334-B8F0-0D3497967637}"/>
              </a:ext>
            </a:extLst>
          </p:cNvPr>
          <p:cNvSpPr>
            <a:spLocks noGrp="1"/>
          </p:cNvSpPr>
          <p:nvPr>
            <p:ph type="ftr" sz="quarter" idx="11"/>
          </p:nvPr>
        </p:nvSpPr>
        <p:spPr>
          <a:xfrm>
            <a:off x="5744527" y="6350000"/>
            <a:ext cx="2286000" cy="365125"/>
          </a:xfrm>
        </p:spPr>
        <p:txBody>
          <a:bodyPr/>
          <a:lstStyle>
            <a:lvl1pPr>
              <a:defRPr>
                <a:solidFill>
                  <a:schemeClr val="tx2"/>
                </a:solidFill>
              </a:defRPr>
            </a:lvl1pPr>
          </a:lstStyle>
          <a:p>
            <a:r>
              <a:rPr lang="en-US" dirty="0"/>
              <a:t>Pitch deck title</a:t>
            </a:r>
          </a:p>
        </p:txBody>
      </p:sp>
      <p:sp>
        <p:nvSpPr>
          <p:cNvPr id="46" name="Slide Number Placeholder 5">
            <a:extLst>
              <a:ext uri="{FF2B5EF4-FFF2-40B4-BE49-F238E27FC236}">
                <a16:creationId xmlns:a16="http://schemas.microsoft.com/office/drawing/2014/main" id="{985153C5-B300-4F05-832B-67E58EF5A308}"/>
              </a:ext>
            </a:extLst>
          </p:cNvPr>
          <p:cNvSpPr>
            <a:spLocks noGrp="1"/>
          </p:cNvSpPr>
          <p:nvPr>
            <p:ph type="sldNum" sz="quarter" idx="12"/>
          </p:nvPr>
        </p:nvSpPr>
        <p:spPr>
          <a:xfrm>
            <a:off x="11123295" y="6356350"/>
            <a:ext cx="457200" cy="365125"/>
          </a:xfrm>
        </p:spPr>
        <p:txBody>
          <a:bodyPr/>
          <a:lstStyle>
            <a:lvl1pPr>
              <a:defRPr>
                <a:solidFill>
                  <a:schemeClr val="tx2"/>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7071157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 8 up">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914400" y="896112"/>
            <a:ext cx="10515600" cy="1325880"/>
          </a:xfrm>
        </p:spPr>
        <p:txBody>
          <a:bodyPr anchor="t" anchorCtr="0"/>
          <a:lstStyle>
            <a:lvl1pPr>
              <a:defRPr cap="all" baseline="0">
                <a:solidFill>
                  <a:schemeClr val="tx2"/>
                </a:solidFill>
              </a:defRPr>
            </a:lvl1pPr>
          </a:lstStyle>
          <a:p>
            <a:r>
              <a:rPr lang="en-US" dirty="0"/>
              <a:t>CLICK TO ADD TITLE</a:t>
            </a:r>
          </a:p>
        </p:txBody>
      </p:sp>
      <p:sp>
        <p:nvSpPr>
          <p:cNvPr id="9" name="Picture Placeholder 8">
            <a:extLst>
              <a:ext uri="{FF2B5EF4-FFF2-40B4-BE49-F238E27FC236}">
                <a16:creationId xmlns:a16="http://schemas.microsoft.com/office/drawing/2014/main" id="{AA40526D-DB50-43D0-90D5-E6FB281419DB}"/>
              </a:ext>
            </a:extLst>
          </p:cNvPr>
          <p:cNvSpPr>
            <a:spLocks noGrp="1"/>
          </p:cNvSpPr>
          <p:nvPr>
            <p:ph type="pic" sz="quarter" idx="13"/>
          </p:nvPr>
        </p:nvSpPr>
        <p:spPr>
          <a:xfrm>
            <a:off x="914400" y="1975104"/>
            <a:ext cx="2057400" cy="1371600"/>
          </a:xfrm>
          <a:solidFill>
            <a:schemeClr val="tx2">
              <a:lumMod val="90000"/>
            </a:schemeClr>
          </a:solidFill>
        </p:spPr>
        <p:txBody>
          <a:bodyPr/>
          <a:lstStyle/>
          <a:p>
            <a:r>
              <a:rPr lang="en-US" dirty="0"/>
              <a:t>Click icon to add picture</a:t>
            </a:r>
          </a:p>
        </p:txBody>
      </p:sp>
      <p:sp>
        <p:nvSpPr>
          <p:cNvPr id="11" name="Text Placeholder 10">
            <a:extLst>
              <a:ext uri="{FF2B5EF4-FFF2-40B4-BE49-F238E27FC236}">
                <a16:creationId xmlns:a16="http://schemas.microsoft.com/office/drawing/2014/main" id="{1FCCE554-7DC7-4A2A-BD55-8E86A3B4AD6D}"/>
              </a:ext>
            </a:extLst>
          </p:cNvPr>
          <p:cNvSpPr>
            <a:spLocks noGrp="1"/>
          </p:cNvSpPr>
          <p:nvPr>
            <p:ph type="body" sz="quarter" idx="14" hasCustomPrompt="1"/>
          </p:nvPr>
        </p:nvSpPr>
        <p:spPr>
          <a:xfrm>
            <a:off x="838200" y="347472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12" name="Text Placeholder 10">
            <a:extLst>
              <a:ext uri="{FF2B5EF4-FFF2-40B4-BE49-F238E27FC236}">
                <a16:creationId xmlns:a16="http://schemas.microsoft.com/office/drawing/2014/main" id="{4C379AB9-816A-48B0-8040-51C116DF5D57}"/>
              </a:ext>
            </a:extLst>
          </p:cNvPr>
          <p:cNvSpPr>
            <a:spLocks noGrp="1"/>
          </p:cNvSpPr>
          <p:nvPr>
            <p:ph type="body" sz="quarter" idx="15" hasCustomPrompt="1"/>
          </p:nvPr>
        </p:nvSpPr>
        <p:spPr>
          <a:xfrm>
            <a:off x="838200" y="3703320"/>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13" name="Picture Placeholder 8">
            <a:extLst>
              <a:ext uri="{FF2B5EF4-FFF2-40B4-BE49-F238E27FC236}">
                <a16:creationId xmlns:a16="http://schemas.microsoft.com/office/drawing/2014/main" id="{EB148D33-9D3D-4F09-AD3D-5478787F73F8}"/>
              </a:ext>
            </a:extLst>
          </p:cNvPr>
          <p:cNvSpPr>
            <a:spLocks noGrp="1"/>
          </p:cNvSpPr>
          <p:nvPr>
            <p:ph type="pic" sz="quarter" idx="16"/>
          </p:nvPr>
        </p:nvSpPr>
        <p:spPr>
          <a:xfrm>
            <a:off x="3682999" y="1975104"/>
            <a:ext cx="2057400" cy="1371600"/>
          </a:xfrm>
          <a:solidFill>
            <a:schemeClr val="tx2">
              <a:lumMod val="90000"/>
            </a:schemeClr>
          </a:solidFill>
        </p:spPr>
        <p:txBody>
          <a:bodyPr/>
          <a:lstStyle/>
          <a:p>
            <a:r>
              <a:rPr lang="en-US" dirty="0"/>
              <a:t>Click icon to add picture</a:t>
            </a:r>
          </a:p>
        </p:txBody>
      </p:sp>
      <p:sp>
        <p:nvSpPr>
          <p:cNvPr id="14" name="Text Placeholder 10">
            <a:extLst>
              <a:ext uri="{FF2B5EF4-FFF2-40B4-BE49-F238E27FC236}">
                <a16:creationId xmlns:a16="http://schemas.microsoft.com/office/drawing/2014/main" id="{41C6DB7F-D21E-454A-8816-7C20215E176C}"/>
              </a:ext>
            </a:extLst>
          </p:cNvPr>
          <p:cNvSpPr>
            <a:spLocks noGrp="1"/>
          </p:cNvSpPr>
          <p:nvPr>
            <p:ph type="body" sz="quarter" idx="17" hasCustomPrompt="1"/>
          </p:nvPr>
        </p:nvSpPr>
        <p:spPr>
          <a:xfrm>
            <a:off x="3608832" y="347472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15" name="Text Placeholder 10">
            <a:extLst>
              <a:ext uri="{FF2B5EF4-FFF2-40B4-BE49-F238E27FC236}">
                <a16:creationId xmlns:a16="http://schemas.microsoft.com/office/drawing/2014/main" id="{D0C4D301-6FD0-45BF-8011-A4984ED664E0}"/>
              </a:ext>
            </a:extLst>
          </p:cNvPr>
          <p:cNvSpPr>
            <a:spLocks noGrp="1"/>
          </p:cNvSpPr>
          <p:nvPr>
            <p:ph type="body" sz="quarter" idx="18" hasCustomPrompt="1"/>
          </p:nvPr>
        </p:nvSpPr>
        <p:spPr>
          <a:xfrm>
            <a:off x="3608832" y="3703320"/>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19" name="Picture Placeholder 8">
            <a:extLst>
              <a:ext uri="{FF2B5EF4-FFF2-40B4-BE49-F238E27FC236}">
                <a16:creationId xmlns:a16="http://schemas.microsoft.com/office/drawing/2014/main" id="{CB5FD37A-EE86-444D-9C60-101D10C1C6A3}"/>
              </a:ext>
            </a:extLst>
          </p:cNvPr>
          <p:cNvSpPr>
            <a:spLocks noGrp="1"/>
          </p:cNvSpPr>
          <p:nvPr>
            <p:ph type="pic" sz="quarter" idx="22"/>
          </p:nvPr>
        </p:nvSpPr>
        <p:spPr>
          <a:xfrm>
            <a:off x="6451598" y="1975104"/>
            <a:ext cx="2057400" cy="1371600"/>
          </a:xfrm>
          <a:solidFill>
            <a:schemeClr val="tx2">
              <a:lumMod val="90000"/>
            </a:schemeClr>
          </a:solidFill>
        </p:spPr>
        <p:txBody>
          <a:bodyPr/>
          <a:lstStyle/>
          <a:p>
            <a:r>
              <a:rPr lang="en-US" dirty="0"/>
              <a:t>Click icon to add picture</a:t>
            </a:r>
          </a:p>
        </p:txBody>
      </p:sp>
      <p:sp>
        <p:nvSpPr>
          <p:cNvPr id="20" name="Text Placeholder 10">
            <a:extLst>
              <a:ext uri="{FF2B5EF4-FFF2-40B4-BE49-F238E27FC236}">
                <a16:creationId xmlns:a16="http://schemas.microsoft.com/office/drawing/2014/main" id="{77DCE814-41FD-4D48-8120-139ED978660B}"/>
              </a:ext>
            </a:extLst>
          </p:cNvPr>
          <p:cNvSpPr>
            <a:spLocks noGrp="1"/>
          </p:cNvSpPr>
          <p:nvPr>
            <p:ph type="body" sz="quarter" idx="23" hasCustomPrompt="1"/>
          </p:nvPr>
        </p:nvSpPr>
        <p:spPr>
          <a:xfrm>
            <a:off x="6379464" y="347472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21" name="Text Placeholder 10">
            <a:extLst>
              <a:ext uri="{FF2B5EF4-FFF2-40B4-BE49-F238E27FC236}">
                <a16:creationId xmlns:a16="http://schemas.microsoft.com/office/drawing/2014/main" id="{142BD72F-73D4-46DC-B184-801565CDC961}"/>
              </a:ext>
            </a:extLst>
          </p:cNvPr>
          <p:cNvSpPr>
            <a:spLocks noGrp="1"/>
          </p:cNvSpPr>
          <p:nvPr>
            <p:ph type="body" sz="quarter" idx="24" hasCustomPrompt="1"/>
          </p:nvPr>
        </p:nvSpPr>
        <p:spPr>
          <a:xfrm>
            <a:off x="6379464" y="3703320"/>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16" name="Picture Placeholder 8">
            <a:extLst>
              <a:ext uri="{FF2B5EF4-FFF2-40B4-BE49-F238E27FC236}">
                <a16:creationId xmlns:a16="http://schemas.microsoft.com/office/drawing/2014/main" id="{97508F04-3E2E-41F2-9326-8B0362A83AB8}"/>
              </a:ext>
            </a:extLst>
          </p:cNvPr>
          <p:cNvSpPr>
            <a:spLocks noGrp="1"/>
          </p:cNvSpPr>
          <p:nvPr>
            <p:ph type="pic" sz="quarter" idx="19"/>
          </p:nvPr>
        </p:nvSpPr>
        <p:spPr>
          <a:xfrm>
            <a:off x="9220198" y="1975104"/>
            <a:ext cx="2057400" cy="1371600"/>
          </a:xfrm>
          <a:solidFill>
            <a:schemeClr val="tx2">
              <a:lumMod val="90000"/>
            </a:schemeClr>
          </a:solidFill>
        </p:spPr>
        <p:txBody>
          <a:bodyPr/>
          <a:lstStyle/>
          <a:p>
            <a:r>
              <a:rPr lang="en-US" dirty="0"/>
              <a:t>Click icon to add picture</a:t>
            </a:r>
          </a:p>
        </p:txBody>
      </p:sp>
      <p:sp>
        <p:nvSpPr>
          <p:cNvPr id="17" name="Text Placeholder 10">
            <a:extLst>
              <a:ext uri="{FF2B5EF4-FFF2-40B4-BE49-F238E27FC236}">
                <a16:creationId xmlns:a16="http://schemas.microsoft.com/office/drawing/2014/main" id="{D5ACD767-F8EC-4D73-8CC0-DC4C23BBB2B2}"/>
              </a:ext>
            </a:extLst>
          </p:cNvPr>
          <p:cNvSpPr>
            <a:spLocks noGrp="1"/>
          </p:cNvSpPr>
          <p:nvPr>
            <p:ph type="body" sz="quarter" idx="20" hasCustomPrompt="1"/>
          </p:nvPr>
        </p:nvSpPr>
        <p:spPr>
          <a:xfrm>
            <a:off x="9140952" y="347472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18" name="Text Placeholder 10">
            <a:extLst>
              <a:ext uri="{FF2B5EF4-FFF2-40B4-BE49-F238E27FC236}">
                <a16:creationId xmlns:a16="http://schemas.microsoft.com/office/drawing/2014/main" id="{4736BB1A-851C-4D31-90C7-CDC5DBAEE1CE}"/>
              </a:ext>
            </a:extLst>
          </p:cNvPr>
          <p:cNvSpPr>
            <a:spLocks noGrp="1"/>
          </p:cNvSpPr>
          <p:nvPr>
            <p:ph type="body" sz="quarter" idx="21" hasCustomPrompt="1"/>
          </p:nvPr>
        </p:nvSpPr>
        <p:spPr>
          <a:xfrm>
            <a:off x="9140952" y="3703320"/>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34" name="Picture Placeholder 8">
            <a:extLst>
              <a:ext uri="{FF2B5EF4-FFF2-40B4-BE49-F238E27FC236}">
                <a16:creationId xmlns:a16="http://schemas.microsoft.com/office/drawing/2014/main" id="{7B2E434D-5BFF-4F4E-89CC-2A0B72618AF8}"/>
              </a:ext>
            </a:extLst>
          </p:cNvPr>
          <p:cNvSpPr>
            <a:spLocks noGrp="1"/>
          </p:cNvSpPr>
          <p:nvPr>
            <p:ph type="pic" sz="quarter" idx="25"/>
          </p:nvPr>
        </p:nvSpPr>
        <p:spPr>
          <a:xfrm>
            <a:off x="914400" y="4160520"/>
            <a:ext cx="2057400" cy="1371600"/>
          </a:xfrm>
          <a:solidFill>
            <a:schemeClr val="tx2">
              <a:lumMod val="90000"/>
            </a:schemeClr>
          </a:solidFill>
        </p:spPr>
        <p:txBody>
          <a:bodyPr/>
          <a:lstStyle/>
          <a:p>
            <a:r>
              <a:rPr lang="en-US" dirty="0"/>
              <a:t>Click icon to add picture</a:t>
            </a:r>
          </a:p>
        </p:txBody>
      </p:sp>
      <p:sp>
        <p:nvSpPr>
          <p:cNvPr id="35" name="Text Placeholder 10">
            <a:extLst>
              <a:ext uri="{FF2B5EF4-FFF2-40B4-BE49-F238E27FC236}">
                <a16:creationId xmlns:a16="http://schemas.microsoft.com/office/drawing/2014/main" id="{54BF5D0F-83F6-4B5E-82FB-FB9D4A47682D}"/>
              </a:ext>
            </a:extLst>
          </p:cNvPr>
          <p:cNvSpPr>
            <a:spLocks noGrp="1"/>
          </p:cNvSpPr>
          <p:nvPr>
            <p:ph type="body" sz="quarter" idx="26" hasCustomPrompt="1"/>
          </p:nvPr>
        </p:nvSpPr>
        <p:spPr>
          <a:xfrm>
            <a:off x="838200" y="566928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36" name="Text Placeholder 10">
            <a:extLst>
              <a:ext uri="{FF2B5EF4-FFF2-40B4-BE49-F238E27FC236}">
                <a16:creationId xmlns:a16="http://schemas.microsoft.com/office/drawing/2014/main" id="{2989D348-84C3-4684-A67D-DBE303776B2B}"/>
              </a:ext>
            </a:extLst>
          </p:cNvPr>
          <p:cNvSpPr>
            <a:spLocks noGrp="1"/>
          </p:cNvSpPr>
          <p:nvPr>
            <p:ph type="body" sz="quarter" idx="27" hasCustomPrompt="1"/>
          </p:nvPr>
        </p:nvSpPr>
        <p:spPr>
          <a:xfrm>
            <a:off x="838200" y="5907024"/>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37" name="Picture Placeholder 8">
            <a:extLst>
              <a:ext uri="{FF2B5EF4-FFF2-40B4-BE49-F238E27FC236}">
                <a16:creationId xmlns:a16="http://schemas.microsoft.com/office/drawing/2014/main" id="{68CB93A9-E63E-4946-8E32-FF80E0995A40}"/>
              </a:ext>
            </a:extLst>
          </p:cNvPr>
          <p:cNvSpPr>
            <a:spLocks noGrp="1"/>
          </p:cNvSpPr>
          <p:nvPr>
            <p:ph type="pic" sz="quarter" idx="28"/>
          </p:nvPr>
        </p:nvSpPr>
        <p:spPr>
          <a:xfrm>
            <a:off x="3685032" y="4160520"/>
            <a:ext cx="2057400" cy="1371600"/>
          </a:xfrm>
          <a:solidFill>
            <a:schemeClr val="tx2">
              <a:lumMod val="90000"/>
            </a:schemeClr>
          </a:solidFill>
        </p:spPr>
        <p:txBody>
          <a:bodyPr/>
          <a:lstStyle/>
          <a:p>
            <a:r>
              <a:rPr lang="en-US" dirty="0"/>
              <a:t>Click icon to add picture</a:t>
            </a:r>
          </a:p>
        </p:txBody>
      </p:sp>
      <p:sp>
        <p:nvSpPr>
          <p:cNvPr id="38" name="Text Placeholder 10">
            <a:extLst>
              <a:ext uri="{FF2B5EF4-FFF2-40B4-BE49-F238E27FC236}">
                <a16:creationId xmlns:a16="http://schemas.microsoft.com/office/drawing/2014/main" id="{DF7A9899-0EF5-4E5E-B7B1-37D8FFD99BD1}"/>
              </a:ext>
            </a:extLst>
          </p:cNvPr>
          <p:cNvSpPr>
            <a:spLocks noGrp="1"/>
          </p:cNvSpPr>
          <p:nvPr>
            <p:ph type="body" sz="quarter" idx="29" hasCustomPrompt="1"/>
          </p:nvPr>
        </p:nvSpPr>
        <p:spPr>
          <a:xfrm>
            <a:off x="3608832" y="566928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39" name="Text Placeholder 10">
            <a:extLst>
              <a:ext uri="{FF2B5EF4-FFF2-40B4-BE49-F238E27FC236}">
                <a16:creationId xmlns:a16="http://schemas.microsoft.com/office/drawing/2014/main" id="{B11F2CCF-80D1-467A-86AC-3F5D8DD5E862}"/>
              </a:ext>
            </a:extLst>
          </p:cNvPr>
          <p:cNvSpPr>
            <a:spLocks noGrp="1"/>
          </p:cNvSpPr>
          <p:nvPr>
            <p:ph type="body" sz="quarter" idx="30" hasCustomPrompt="1"/>
          </p:nvPr>
        </p:nvSpPr>
        <p:spPr>
          <a:xfrm>
            <a:off x="3608832" y="5907024"/>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43" name="Picture Placeholder 8">
            <a:extLst>
              <a:ext uri="{FF2B5EF4-FFF2-40B4-BE49-F238E27FC236}">
                <a16:creationId xmlns:a16="http://schemas.microsoft.com/office/drawing/2014/main" id="{8F17B7F6-C6DF-45C7-BDE5-81003F62B356}"/>
              </a:ext>
            </a:extLst>
          </p:cNvPr>
          <p:cNvSpPr>
            <a:spLocks noGrp="1"/>
          </p:cNvSpPr>
          <p:nvPr>
            <p:ph type="pic" sz="quarter" idx="34"/>
          </p:nvPr>
        </p:nvSpPr>
        <p:spPr>
          <a:xfrm>
            <a:off x="6455664" y="4160520"/>
            <a:ext cx="2057400" cy="1371600"/>
          </a:xfrm>
          <a:solidFill>
            <a:schemeClr val="tx2">
              <a:lumMod val="90000"/>
            </a:schemeClr>
          </a:solidFill>
        </p:spPr>
        <p:txBody>
          <a:bodyPr/>
          <a:lstStyle/>
          <a:p>
            <a:r>
              <a:rPr lang="en-US" dirty="0"/>
              <a:t>Click icon to add picture</a:t>
            </a:r>
          </a:p>
        </p:txBody>
      </p:sp>
      <p:sp>
        <p:nvSpPr>
          <p:cNvPr id="44" name="Text Placeholder 10">
            <a:extLst>
              <a:ext uri="{FF2B5EF4-FFF2-40B4-BE49-F238E27FC236}">
                <a16:creationId xmlns:a16="http://schemas.microsoft.com/office/drawing/2014/main" id="{00DDE45F-F583-4DF4-9452-E816A0914097}"/>
              </a:ext>
            </a:extLst>
          </p:cNvPr>
          <p:cNvSpPr>
            <a:spLocks noGrp="1"/>
          </p:cNvSpPr>
          <p:nvPr>
            <p:ph type="body" sz="quarter" idx="35" hasCustomPrompt="1"/>
          </p:nvPr>
        </p:nvSpPr>
        <p:spPr>
          <a:xfrm>
            <a:off x="6379464" y="566928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45" name="Text Placeholder 10">
            <a:extLst>
              <a:ext uri="{FF2B5EF4-FFF2-40B4-BE49-F238E27FC236}">
                <a16:creationId xmlns:a16="http://schemas.microsoft.com/office/drawing/2014/main" id="{6780E523-546C-4CCA-A992-E1551F2878E2}"/>
              </a:ext>
            </a:extLst>
          </p:cNvPr>
          <p:cNvSpPr>
            <a:spLocks noGrp="1"/>
          </p:cNvSpPr>
          <p:nvPr>
            <p:ph type="body" sz="quarter" idx="36" hasCustomPrompt="1"/>
          </p:nvPr>
        </p:nvSpPr>
        <p:spPr>
          <a:xfrm>
            <a:off x="6379464" y="5907024"/>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sp>
        <p:nvSpPr>
          <p:cNvPr id="40" name="Picture Placeholder 8">
            <a:extLst>
              <a:ext uri="{FF2B5EF4-FFF2-40B4-BE49-F238E27FC236}">
                <a16:creationId xmlns:a16="http://schemas.microsoft.com/office/drawing/2014/main" id="{2C506CA8-234D-479D-BB85-9F0FD9EDA6E6}"/>
              </a:ext>
            </a:extLst>
          </p:cNvPr>
          <p:cNvSpPr>
            <a:spLocks noGrp="1"/>
          </p:cNvSpPr>
          <p:nvPr>
            <p:ph type="pic" sz="quarter" idx="31"/>
          </p:nvPr>
        </p:nvSpPr>
        <p:spPr>
          <a:xfrm>
            <a:off x="9217152" y="4160520"/>
            <a:ext cx="2057400" cy="1371600"/>
          </a:xfrm>
          <a:solidFill>
            <a:schemeClr val="tx2">
              <a:lumMod val="90000"/>
            </a:schemeClr>
          </a:solidFill>
        </p:spPr>
        <p:txBody>
          <a:bodyPr/>
          <a:lstStyle/>
          <a:p>
            <a:r>
              <a:rPr lang="en-US" dirty="0"/>
              <a:t>Click icon to add picture</a:t>
            </a:r>
          </a:p>
        </p:txBody>
      </p:sp>
      <p:sp>
        <p:nvSpPr>
          <p:cNvPr id="41" name="Text Placeholder 10">
            <a:extLst>
              <a:ext uri="{FF2B5EF4-FFF2-40B4-BE49-F238E27FC236}">
                <a16:creationId xmlns:a16="http://schemas.microsoft.com/office/drawing/2014/main" id="{55F6DA8A-3D9F-41E6-8A23-7DD2FB5AB6AA}"/>
              </a:ext>
            </a:extLst>
          </p:cNvPr>
          <p:cNvSpPr>
            <a:spLocks noGrp="1"/>
          </p:cNvSpPr>
          <p:nvPr>
            <p:ph type="body" sz="quarter" idx="32" hasCustomPrompt="1"/>
          </p:nvPr>
        </p:nvSpPr>
        <p:spPr>
          <a:xfrm>
            <a:off x="9140952" y="5669280"/>
            <a:ext cx="2057400" cy="274320"/>
          </a:xfrm>
        </p:spPr>
        <p:txBody>
          <a:bodyPr>
            <a:noAutofit/>
          </a:bodyPr>
          <a:lstStyle>
            <a:lvl1pPr marL="0" indent="0">
              <a:buNone/>
              <a:defRPr sz="1000" b="1">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Name</a:t>
            </a:r>
          </a:p>
        </p:txBody>
      </p:sp>
      <p:sp>
        <p:nvSpPr>
          <p:cNvPr id="42" name="Text Placeholder 10">
            <a:extLst>
              <a:ext uri="{FF2B5EF4-FFF2-40B4-BE49-F238E27FC236}">
                <a16:creationId xmlns:a16="http://schemas.microsoft.com/office/drawing/2014/main" id="{CF522D8A-203A-454E-80C2-641E38298F4E}"/>
              </a:ext>
            </a:extLst>
          </p:cNvPr>
          <p:cNvSpPr>
            <a:spLocks noGrp="1"/>
          </p:cNvSpPr>
          <p:nvPr>
            <p:ph type="body" sz="quarter" idx="33" hasCustomPrompt="1"/>
          </p:nvPr>
        </p:nvSpPr>
        <p:spPr>
          <a:xfrm>
            <a:off x="9140952" y="5907024"/>
            <a:ext cx="2057400" cy="274320"/>
          </a:xfrm>
        </p:spPr>
        <p:txBody>
          <a:bodyPr>
            <a:noAutofit/>
          </a:bodyPr>
          <a:lstStyle>
            <a:lvl1pPr marL="0" indent="0">
              <a:buNone/>
              <a:defRPr sz="1000" b="0">
                <a:solidFill>
                  <a:schemeClr val="tx2"/>
                </a:solidFill>
                <a:latin typeface="+mn-lt"/>
              </a:defRPr>
            </a:lvl1pPr>
            <a:lvl2pPr marL="457200" indent="0">
              <a:buNone/>
              <a:defRPr sz="1400" b="1">
                <a:solidFill>
                  <a:schemeClr val="tx2"/>
                </a:solidFill>
                <a:latin typeface="+mn-lt"/>
              </a:defRPr>
            </a:lvl2pPr>
            <a:lvl3pPr marL="914400" indent="0">
              <a:buNone/>
              <a:defRPr sz="1400" b="1">
                <a:solidFill>
                  <a:schemeClr val="tx2"/>
                </a:solidFill>
                <a:latin typeface="+mn-lt"/>
              </a:defRPr>
            </a:lvl3pPr>
            <a:lvl4pPr marL="1371600" indent="0">
              <a:buNone/>
              <a:defRPr sz="1400" b="1">
                <a:solidFill>
                  <a:schemeClr val="tx2"/>
                </a:solidFill>
                <a:latin typeface="+mn-lt"/>
              </a:defRPr>
            </a:lvl4pPr>
            <a:lvl5pPr marL="1828800" indent="0">
              <a:buNone/>
              <a:defRPr sz="1400" b="1">
                <a:solidFill>
                  <a:schemeClr val="tx2"/>
                </a:solidFill>
                <a:latin typeface="+mn-lt"/>
              </a:defRPr>
            </a:lvl5pPr>
          </a:lstStyle>
          <a:p>
            <a:pPr lvl="0"/>
            <a:r>
              <a:rPr lang="en-US" dirty="0"/>
              <a:t>Title</a:t>
            </a:r>
          </a:p>
        </p:txBody>
      </p:sp>
      <p:pic>
        <p:nvPicPr>
          <p:cNvPr id="49" name="Graphic 48">
            <a:extLst>
              <a:ext uri="{FF2B5EF4-FFF2-40B4-BE49-F238E27FC236}">
                <a16:creationId xmlns:a16="http://schemas.microsoft.com/office/drawing/2014/main" id="{56630BF6-F55A-46EA-AB98-D26668FA2C0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1"/>
            <a:ext cx="2029968" cy="2029968"/>
          </a:xfrm>
          <a:prstGeom prst="rect">
            <a:avLst/>
          </a:prstGeom>
        </p:spPr>
      </p:pic>
      <p:sp>
        <p:nvSpPr>
          <p:cNvPr id="50" name="Date Placeholder 3">
            <a:extLst>
              <a:ext uri="{FF2B5EF4-FFF2-40B4-BE49-F238E27FC236}">
                <a16:creationId xmlns:a16="http://schemas.microsoft.com/office/drawing/2014/main" id="{4E530EA6-2F2B-481A-AA24-DCD67A71F184}"/>
              </a:ext>
            </a:extLst>
          </p:cNvPr>
          <p:cNvSpPr>
            <a:spLocks noGrp="1"/>
          </p:cNvSpPr>
          <p:nvPr>
            <p:ph type="dt" sz="half" idx="10"/>
          </p:nvPr>
        </p:nvSpPr>
        <p:spPr>
          <a:xfrm>
            <a:off x="914400" y="6353175"/>
            <a:ext cx="1097280" cy="365125"/>
          </a:xfrm>
        </p:spPr>
        <p:txBody>
          <a:bodyPr/>
          <a:lstStyle>
            <a:lvl1pPr>
              <a:defRPr>
                <a:solidFill>
                  <a:schemeClr val="tx2"/>
                </a:solidFill>
              </a:defRPr>
            </a:lvl1pPr>
          </a:lstStyle>
          <a:p>
            <a:r>
              <a:rPr lang="en-US" dirty="0"/>
              <a:t>20XX</a:t>
            </a:r>
          </a:p>
        </p:txBody>
      </p:sp>
      <p:sp>
        <p:nvSpPr>
          <p:cNvPr id="51" name="Footer Placeholder 4">
            <a:extLst>
              <a:ext uri="{FF2B5EF4-FFF2-40B4-BE49-F238E27FC236}">
                <a16:creationId xmlns:a16="http://schemas.microsoft.com/office/drawing/2014/main" id="{54A9E911-EA72-48DC-8A5D-F25D6E0BB2D7}"/>
              </a:ext>
            </a:extLst>
          </p:cNvPr>
          <p:cNvSpPr>
            <a:spLocks noGrp="1"/>
          </p:cNvSpPr>
          <p:nvPr>
            <p:ph type="ftr" sz="quarter" idx="11"/>
          </p:nvPr>
        </p:nvSpPr>
        <p:spPr>
          <a:xfrm>
            <a:off x="5744527" y="6350000"/>
            <a:ext cx="2286000" cy="365125"/>
          </a:xfrm>
        </p:spPr>
        <p:txBody>
          <a:bodyPr/>
          <a:lstStyle>
            <a:lvl1pPr>
              <a:defRPr>
                <a:solidFill>
                  <a:schemeClr val="tx2"/>
                </a:solidFill>
              </a:defRPr>
            </a:lvl1pPr>
          </a:lstStyle>
          <a:p>
            <a:r>
              <a:rPr lang="en-US" dirty="0"/>
              <a:t>Pitch deck title</a:t>
            </a:r>
          </a:p>
        </p:txBody>
      </p:sp>
      <p:sp>
        <p:nvSpPr>
          <p:cNvPr id="52" name="Slide Number Placeholder 5">
            <a:extLst>
              <a:ext uri="{FF2B5EF4-FFF2-40B4-BE49-F238E27FC236}">
                <a16:creationId xmlns:a16="http://schemas.microsoft.com/office/drawing/2014/main" id="{108A73E5-84FC-4283-9424-C4615384868D}"/>
              </a:ext>
            </a:extLst>
          </p:cNvPr>
          <p:cNvSpPr>
            <a:spLocks noGrp="1"/>
          </p:cNvSpPr>
          <p:nvPr>
            <p:ph type="sldNum" sz="quarter" idx="12"/>
          </p:nvPr>
        </p:nvSpPr>
        <p:spPr>
          <a:xfrm>
            <a:off x="11123295" y="6356350"/>
            <a:ext cx="457200" cy="365125"/>
          </a:xfrm>
        </p:spPr>
        <p:txBody>
          <a:bodyPr/>
          <a:lstStyle>
            <a:lvl1pPr>
              <a:defRPr>
                <a:solidFill>
                  <a:schemeClr val="tx2"/>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7689312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896112"/>
            <a:ext cx="10058400" cy="694171"/>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A46611B7-8FF7-4773-9FAF-EF9DE18D43A7}"/>
              </a:ext>
              <a:ext uri="{C183D7F6-B498-43B3-948B-1728B52AA6E4}">
                <adec:decorative xmlns:adec="http://schemas.microsoft.com/office/drawing/2017/decorative" val="1"/>
              </a:ext>
            </a:extLst>
          </p:cNvPr>
          <p:cNvGrpSpPr/>
          <p:nvPr userDrawn="1"/>
        </p:nvGrpSpPr>
        <p:grpSpPr>
          <a:xfrm>
            <a:off x="11173968" y="0"/>
            <a:ext cx="1018032" cy="6862761"/>
            <a:chOff x="11173968" y="0"/>
            <a:chExt cx="1018032" cy="6862761"/>
          </a:xfrm>
        </p:grpSpPr>
        <p:sp>
          <p:nvSpPr>
            <p:cNvPr id="8" name="Rectangle 7">
              <a:extLst>
                <a:ext uri="{FF2B5EF4-FFF2-40B4-BE49-F238E27FC236}">
                  <a16:creationId xmlns:a16="http://schemas.microsoft.com/office/drawing/2014/main" id="{72204226-A8C8-4414-BE3B-0CD0D8F67ABE}"/>
                </a:ext>
              </a:extLst>
            </p:cNvPr>
            <p:cNvSpPr/>
            <p:nvPr userDrawn="1"/>
          </p:nvSpPr>
          <p:spPr>
            <a:xfrm>
              <a:off x="11177016" y="4858514"/>
              <a:ext cx="1014984" cy="200424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CAC0494-1460-484E-B1EC-8A8EEFF0AD5E}"/>
                </a:ext>
              </a:extLst>
            </p:cNvPr>
            <p:cNvSpPr/>
            <p:nvPr userDrawn="1"/>
          </p:nvSpPr>
          <p:spPr>
            <a:xfrm>
              <a:off x="11177016" y="2838061"/>
              <a:ext cx="1014984"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053D751-9B56-4385-B029-D756EFA914F4}"/>
                </a:ext>
              </a:extLst>
            </p:cNvPr>
            <p:cNvSpPr/>
            <p:nvPr userDrawn="1"/>
          </p:nvSpPr>
          <p:spPr>
            <a:xfrm>
              <a:off x="11177016" y="0"/>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descr="A black and white striped pattern&#10;&#10;Description automatically generated with low confidence">
              <a:extLst>
                <a:ext uri="{FF2B5EF4-FFF2-40B4-BE49-F238E27FC236}">
                  <a16:creationId xmlns:a16="http://schemas.microsoft.com/office/drawing/2014/main" id="{AA00FC23-2ED3-484B-8A89-83CB1E35C38F}"/>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18200" y="557719"/>
              <a:ext cx="1828800" cy="905164"/>
            </a:xfrm>
            <a:prstGeom prst="rect">
              <a:avLst/>
            </a:prstGeom>
          </p:spPr>
        </p:pic>
        <p:sp>
          <p:nvSpPr>
            <p:cNvPr id="18" name="Rectangle 17">
              <a:extLst>
                <a:ext uri="{FF2B5EF4-FFF2-40B4-BE49-F238E27FC236}">
                  <a16:creationId xmlns:a16="http://schemas.microsoft.com/office/drawing/2014/main" id="{25393BEB-828B-4E48-B695-AAA33AA7CB85}"/>
                </a:ext>
              </a:extLst>
            </p:cNvPr>
            <p:cNvSpPr/>
            <p:nvPr userDrawn="1"/>
          </p:nvSpPr>
          <p:spPr>
            <a:xfrm>
              <a:off x="11177016" y="2026941"/>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B2C7CEDC-3E16-44A0-8999-B09857049C09}"/>
                </a:ext>
              </a:extLst>
            </p:cNvPr>
            <p:cNvSpPr/>
            <p:nvPr userDrawn="1"/>
          </p:nvSpPr>
          <p:spPr>
            <a:xfrm rot="10800000">
              <a:off x="11277600" y="2954014"/>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2" name="Graphic 21">
              <a:extLst>
                <a:ext uri="{FF2B5EF4-FFF2-40B4-BE49-F238E27FC236}">
                  <a16:creationId xmlns:a16="http://schemas.microsoft.com/office/drawing/2014/main" id="{40029F77-2501-4EBF-A232-5031A447FD8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5400000">
              <a:off x="10716768" y="5418805"/>
              <a:ext cx="1828800" cy="914400"/>
            </a:xfrm>
            <a:prstGeom prst="rect">
              <a:avLst/>
            </a:prstGeom>
          </p:spPr>
        </p:pic>
      </p:grpSp>
      <p:sp>
        <p:nvSpPr>
          <p:cNvPr id="7" name="Text Placeholder 6">
            <a:extLst>
              <a:ext uri="{FF2B5EF4-FFF2-40B4-BE49-F238E27FC236}">
                <a16:creationId xmlns:a16="http://schemas.microsoft.com/office/drawing/2014/main" id="{12558E2F-7ED7-452C-BF34-1D9CEE3DA176}"/>
              </a:ext>
            </a:extLst>
          </p:cNvPr>
          <p:cNvSpPr>
            <a:spLocks noGrp="1"/>
          </p:cNvSpPr>
          <p:nvPr userDrawn="1">
            <p:ph type="body" sz="quarter" idx="14" hasCustomPrompt="1"/>
          </p:nvPr>
        </p:nvSpPr>
        <p:spPr>
          <a:xfrm>
            <a:off x="2678424" y="2107851"/>
            <a:ext cx="1530196" cy="394033"/>
          </a:xfrm>
        </p:spPr>
        <p:txBody>
          <a:bodyPr>
            <a:noAutofit/>
          </a:bodyPr>
          <a:lstStyle>
            <a:lvl1pPr marL="0" indent="0">
              <a:buNone/>
              <a:defRPr sz="1600" b="1">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1" name="Text Placeholder 6">
            <a:extLst>
              <a:ext uri="{FF2B5EF4-FFF2-40B4-BE49-F238E27FC236}">
                <a16:creationId xmlns:a16="http://schemas.microsoft.com/office/drawing/2014/main" id="{36EF96CC-8462-492B-A583-23CA7F69D645}"/>
              </a:ext>
            </a:extLst>
          </p:cNvPr>
          <p:cNvSpPr>
            <a:spLocks noGrp="1"/>
          </p:cNvSpPr>
          <p:nvPr userDrawn="1">
            <p:ph type="body" sz="quarter" idx="18" hasCustomPrompt="1"/>
          </p:nvPr>
        </p:nvSpPr>
        <p:spPr>
          <a:xfrm>
            <a:off x="2052902" y="2559632"/>
            <a:ext cx="2070325" cy="380859"/>
          </a:xfrm>
        </p:spPr>
        <p:txBody>
          <a:bodyPr>
            <a:noAutofit/>
          </a:bodyPr>
          <a:lstStyle>
            <a:lvl1pPr marL="0" indent="0">
              <a:buNone/>
              <a:defRPr sz="16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5" name="Text Placeholder 6">
            <a:extLst>
              <a:ext uri="{FF2B5EF4-FFF2-40B4-BE49-F238E27FC236}">
                <a16:creationId xmlns:a16="http://schemas.microsoft.com/office/drawing/2014/main" id="{9181B54C-566B-4B18-924F-0B0ABFA177BE}"/>
              </a:ext>
            </a:extLst>
          </p:cNvPr>
          <p:cNvSpPr>
            <a:spLocks noGrp="1"/>
          </p:cNvSpPr>
          <p:nvPr userDrawn="1">
            <p:ph type="body" sz="quarter" idx="22" hasCustomPrompt="1"/>
          </p:nvPr>
        </p:nvSpPr>
        <p:spPr>
          <a:xfrm>
            <a:off x="1878637" y="2848394"/>
            <a:ext cx="2074739" cy="509921"/>
          </a:xfrm>
        </p:spPr>
        <p:txBody>
          <a:bodyPr>
            <a:noAutofit/>
          </a:bodyPr>
          <a:lstStyle>
            <a:lvl1pPr marL="0" indent="0" algn="r">
              <a:buNone/>
              <a:defRPr sz="12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58" name="Text Placeholder 6">
            <a:extLst>
              <a:ext uri="{FF2B5EF4-FFF2-40B4-BE49-F238E27FC236}">
                <a16:creationId xmlns:a16="http://schemas.microsoft.com/office/drawing/2014/main" id="{840BBF63-9D11-498F-81A3-8650AC60CCE4}"/>
              </a:ext>
            </a:extLst>
          </p:cNvPr>
          <p:cNvSpPr>
            <a:spLocks noGrp="1"/>
          </p:cNvSpPr>
          <p:nvPr userDrawn="1">
            <p:ph type="body" sz="quarter" idx="15" hasCustomPrompt="1"/>
          </p:nvPr>
        </p:nvSpPr>
        <p:spPr>
          <a:xfrm>
            <a:off x="7060242" y="1685195"/>
            <a:ext cx="1050925" cy="377825"/>
          </a:xfrm>
        </p:spPr>
        <p:txBody>
          <a:bodyPr>
            <a:noAutofit/>
          </a:bodyPr>
          <a:lstStyle>
            <a:lvl1pPr marL="0" indent="0">
              <a:buNone/>
              <a:defRPr sz="1600" b="1">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2" name="Text Placeholder 6">
            <a:extLst>
              <a:ext uri="{FF2B5EF4-FFF2-40B4-BE49-F238E27FC236}">
                <a16:creationId xmlns:a16="http://schemas.microsoft.com/office/drawing/2014/main" id="{B703A9B9-CCD2-442E-AB03-2C9C2EC835DD}"/>
              </a:ext>
            </a:extLst>
          </p:cNvPr>
          <p:cNvSpPr>
            <a:spLocks noGrp="1"/>
          </p:cNvSpPr>
          <p:nvPr userDrawn="1">
            <p:ph type="body" sz="quarter" idx="19" hasCustomPrompt="1"/>
          </p:nvPr>
        </p:nvSpPr>
        <p:spPr>
          <a:xfrm>
            <a:off x="7667063" y="2203470"/>
            <a:ext cx="1680922" cy="377825"/>
          </a:xfrm>
        </p:spPr>
        <p:txBody>
          <a:bodyPr>
            <a:noAutofit/>
          </a:bodyPr>
          <a:lstStyle>
            <a:lvl1pPr marL="0" indent="0">
              <a:buNone/>
              <a:defRPr sz="16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6" name="Text Placeholder 6">
            <a:extLst>
              <a:ext uri="{FF2B5EF4-FFF2-40B4-BE49-F238E27FC236}">
                <a16:creationId xmlns:a16="http://schemas.microsoft.com/office/drawing/2014/main" id="{5C74E55E-E6AF-40E6-8BA7-BE2A9DC39698}"/>
              </a:ext>
            </a:extLst>
          </p:cNvPr>
          <p:cNvSpPr>
            <a:spLocks noGrp="1"/>
          </p:cNvSpPr>
          <p:nvPr userDrawn="1">
            <p:ph type="body" sz="quarter" idx="23" hasCustomPrompt="1"/>
          </p:nvPr>
        </p:nvSpPr>
        <p:spPr>
          <a:xfrm>
            <a:off x="7662713" y="2512081"/>
            <a:ext cx="1957767" cy="569574"/>
          </a:xfrm>
        </p:spPr>
        <p:txBody>
          <a:bodyPr>
            <a:noAutofit/>
          </a:bodyPr>
          <a:lstStyle>
            <a:lvl1pPr marL="0" indent="0">
              <a:buNone/>
              <a:defRPr sz="12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59" name="Text Placeholder 6">
            <a:extLst>
              <a:ext uri="{FF2B5EF4-FFF2-40B4-BE49-F238E27FC236}">
                <a16:creationId xmlns:a16="http://schemas.microsoft.com/office/drawing/2014/main" id="{2F6D970C-C43E-4D7F-83C7-650BDF1E9FB2}"/>
              </a:ext>
            </a:extLst>
          </p:cNvPr>
          <p:cNvSpPr>
            <a:spLocks noGrp="1"/>
          </p:cNvSpPr>
          <p:nvPr userDrawn="1">
            <p:ph type="body" sz="quarter" idx="16" hasCustomPrompt="1"/>
          </p:nvPr>
        </p:nvSpPr>
        <p:spPr>
          <a:xfrm>
            <a:off x="1996818" y="4181199"/>
            <a:ext cx="1050925" cy="377825"/>
          </a:xfrm>
        </p:spPr>
        <p:txBody>
          <a:bodyPr>
            <a:noAutofit/>
          </a:bodyPr>
          <a:lstStyle>
            <a:lvl1pPr marL="0" indent="0">
              <a:buNone/>
              <a:defRPr sz="1600" b="1">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3" name="Text Placeholder 6">
            <a:extLst>
              <a:ext uri="{FF2B5EF4-FFF2-40B4-BE49-F238E27FC236}">
                <a16:creationId xmlns:a16="http://schemas.microsoft.com/office/drawing/2014/main" id="{1DA14AF6-5923-4726-93E3-C4DC3606842F}"/>
              </a:ext>
            </a:extLst>
          </p:cNvPr>
          <p:cNvSpPr>
            <a:spLocks noGrp="1"/>
          </p:cNvSpPr>
          <p:nvPr userDrawn="1">
            <p:ph type="body" sz="quarter" idx="20" hasCustomPrompt="1"/>
          </p:nvPr>
        </p:nvSpPr>
        <p:spPr>
          <a:xfrm>
            <a:off x="1810730" y="4727342"/>
            <a:ext cx="1857095" cy="377825"/>
          </a:xfrm>
        </p:spPr>
        <p:txBody>
          <a:bodyPr>
            <a:noAutofit/>
          </a:bodyPr>
          <a:lstStyle>
            <a:lvl1pPr marL="0" indent="0" algn="r">
              <a:buNone/>
              <a:defRPr sz="16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7" name="Text Placeholder 6">
            <a:extLst>
              <a:ext uri="{FF2B5EF4-FFF2-40B4-BE49-F238E27FC236}">
                <a16:creationId xmlns:a16="http://schemas.microsoft.com/office/drawing/2014/main" id="{D194A6FC-68EF-46C5-8EB6-32C814C1D298}"/>
              </a:ext>
            </a:extLst>
          </p:cNvPr>
          <p:cNvSpPr>
            <a:spLocks noGrp="1"/>
          </p:cNvSpPr>
          <p:nvPr userDrawn="1">
            <p:ph type="body" sz="quarter" idx="24" hasCustomPrompt="1"/>
          </p:nvPr>
        </p:nvSpPr>
        <p:spPr>
          <a:xfrm>
            <a:off x="1308100" y="5052157"/>
            <a:ext cx="2350537" cy="875894"/>
          </a:xfrm>
        </p:spPr>
        <p:txBody>
          <a:bodyPr>
            <a:noAutofit/>
          </a:bodyPr>
          <a:lstStyle>
            <a:lvl1pPr marL="0" indent="0" algn="r">
              <a:buNone/>
              <a:defRPr sz="12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5" name="Content Placeholder 4">
            <a:extLst>
              <a:ext uri="{FF2B5EF4-FFF2-40B4-BE49-F238E27FC236}">
                <a16:creationId xmlns:a16="http://schemas.microsoft.com/office/drawing/2014/main" id="{D31546F0-9E2B-4020-9199-B800E39E3335}"/>
              </a:ext>
              <a:ext uri="{C183D7F6-B498-43B3-948B-1728B52AA6E4}">
                <adec:decorative xmlns:adec="http://schemas.microsoft.com/office/drawing/2017/decorative" val="0"/>
              </a:ext>
            </a:extLst>
          </p:cNvPr>
          <p:cNvSpPr>
            <a:spLocks noGrp="1"/>
          </p:cNvSpPr>
          <p:nvPr>
            <p:ph sz="quarter" idx="13"/>
          </p:nvPr>
        </p:nvSpPr>
        <p:spPr>
          <a:xfrm>
            <a:off x="3883025" y="2093472"/>
            <a:ext cx="3908425" cy="388822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0" name="Text Placeholder 6">
            <a:extLst>
              <a:ext uri="{FF2B5EF4-FFF2-40B4-BE49-F238E27FC236}">
                <a16:creationId xmlns:a16="http://schemas.microsoft.com/office/drawing/2014/main" id="{2CC7AB2F-529F-426C-8BD7-C55E70689042}"/>
              </a:ext>
            </a:extLst>
          </p:cNvPr>
          <p:cNvSpPr>
            <a:spLocks noGrp="1"/>
          </p:cNvSpPr>
          <p:nvPr userDrawn="1">
            <p:ph type="body" sz="quarter" idx="17" hasCustomPrompt="1"/>
          </p:nvPr>
        </p:nvSpPr>
        <p:spPr>
          <a:xfrm>
            <a:off x="8493650" y="5089231"/>
            <a:ext cx="1050925" cy="377825"/>
          </a:xfrm>
        </p:spPr>
        <p:txBody>
          <a:bodyPr>
            <a:noAutofit/>
          </a:bodyPr>
          <a:lstStyle>
            <a:lvl1pPr marL="0" indent="0">
              <a:buNone/>
              <a:defRPr sz="1600" b="1">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4" name="Text Placeholder 6">
            <a:extLst>
              <a:ext uri="{FF2B5EF4-FFF2-40B4-BE49-F238E27FC236}">
                <a16:creationId xmlns:a16="http://schemas.microsoft.com/office/drawing/2014/main" id="{71B7B5C4-9DE3-46CC-8D42-B3C05CF4BC84}"/>
              </a:ext>
            </a:extLst>
          </p:cNvPr>
          <p:cNvSpPr>
            <a:spLocks noGrp="1"/>
          </p:cNvSpPr>
          <p:nvPr userDrawn="1">
            <p:ph type="body" sz="quarter" idx="21" hasCustomPrompt="1"/>
          </p:nvPr>
        </p:nvSpPr>
        <p:spPr>
          <a:xfrm>
            <a:off x="8544683" y="5490771"/>
            <a:ext cx="1513717" cy="377825"/>
          </a:xfrm>
        </p:spPr>
        <p:txBody>
          <a:bodyPr>
            <a:noAutofit/>
          </a:bodyPr>
          <a:lstStyle>
            <a:lvl1pPr marL="0" indent="0">
              <a:buNone/>
              <a:defRPr sz="16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68" name="Text Placeholder 6">
            <a:extLst>
              <a:ext uri="{FF2B5EF4-FFF2-40B4-BE49-F238E27FC236}">
                <a16:creationId xmlns:a16="http://schemas.microsoft.com/office/drawing/2014/main" id="{51C7E93C-9056-489A-A267-8125BA91C432}"/>
              </a:ext>
            </a:extLst>
          </p:cNvPr>
          <p:cNvSpPr>
            <a:spLocks noGrp="1"/>
          </p:cNvSpPr>
          <p:nvPr userDrawn="1">
            <p:ph type="body" sz="quarter" idx="25" hasCustomPrompt="1"/>
          </p:nvPr>
        </p:nvSpPr>
        <p:spPr>
          <a:xfrm>
            <a:off x="8541799" y="5792787"/>
            <a:ext cx="1783301" cy="447757"/>
          </a:xfrm>
        </p:spPr>
        <p:txBody>
          <a:bodyPr>
            <a:noAutofit/>
          </a:bodyPr>
          <a:lstStyle>
            <a:lvl1pPr marL="0" indent="0">
              <a:buNone/>
              <a:defRPr sz="1200" b="0">
                <a:solidFill>
                  <a:schemeClr val="tx2"/>
                </a:solidFill>
                <a:latin typeface="+mn-lt"/>
              </a:defRPr>
            </a:lvl1pPr>
            <a:lvl2pPr marL="457200" indent="0">
              <a:buNone/>
              <a:defRPr sz="1800">
                <a:solidFill>
                  <a:schemeClr val="bg1"/>
                </a:solidFill>
              </a:defRPr>
            </a:lvl2pPr>
            <a:lvl3pPr marL="914400" indent="0">
              <a:buNone/>
              <a:defRPr sz="1600">
                <a:solidFill>
                  <a:schemeClr val="bg1"/>
                </a:solidFill>
              </a:defRPr>
            </a:lvl3pPr>
            <a:lvl4pPr marL="1371600" indent="0">
              <a:buNone/>
              <a:defRPr sz="1400">
                <a:solidFill>
                  <a:schemeClr val="bg1"/>
                </a:solidFill>
              </a:defRPr>
            </a:lvl4pPr>
            <a:lvl5pPr marL="1828800" indent="0">
              <a:buNone/>
              <a:defRPr sz="1400">
                <a:solidFill>
                  <a:schemeClr val="bg1"/>
                </a:solidFill>
              </a:defRPr>
            </a:lvl5pPr>
          </a:lstStyle>
          <a:p>
            <a:pPr lvl="0"/>
            <a:r>
              <a:rPr lang="en-US" dirty="0"/>
              <a:t>Text</a:t>
            </a:r>
          </a:p>
        </p:txBody>
      </p:sp>
      <p:sp>
        <p:nvSpPr>
          <p:cNvPr id="15" name="Date Placeholder 3">
            <a:extLst>
              <a:ext uri="{FF2B5EF4-FFF2-40B4-BE49-F238E27FC236}">
                <a16:creationId xmlns:a16="http://schemas.microsoft.com/office/drawing/2014/main" id="{46291370-C9EE-4280-B18D-332658DF09FB}"/>
              </a:ext>
            </a:extLst>
          </p:cNvPr>
          <p:cNvSpPr>
            <a:spLocks noGrp="1"/>
          </p:cNvSpPr>
          <p:nvPr>
            <p:ph type="dt" sz="half" idx="10"/>
          </p:nvPr>
        </p:nvSpPr>
        <p:spPr>
          <a:xfrm>
            <a:off x="914400" y="6353175"/>
            <a:ext cx="1097280" cy="365125"/>
          </a:xfrm>
        </p:spPr>
        <p:txBody>
          <a:bodyPr/>
          <a:lstStyle>
            <a:lvl1pPr>
              <a:defRPr>
                <a:solidFill>
                  <a:schemeClr val="tx2"/>
                </a:solidFill>
              </a:defRPr>
            </a:lvl1pPr>
          </a:lstStyle>
          <a:p>
            <a:r>
              <a:rPr lang="en-US" dirty="0"/>
              <a:t>20XX</a:t>
            </a:r>
          </a:p>
        </p:txBody>
      </p:sp>
      <p:sp>
        <p:nvSpPr>
          <p:cNvPr id="16" name="Footer Placeholder 4">
            <a:extLst>
              <a:ext uri="{FF2B5EF4-FFF2-40B4-BE49-F238E27FC236}">
                <a16:creationId xmlns:a16="http://schemas.microsoft.com/office/drawing/2014/main" id="{910B7E39-771C-4552-A50D-711B48AD64B0}"/>
              </a:ext>
            </a:extLst>
          </p:cNvPr>
          <p:cNvSpPr>
            <a:spLocks noGrp="1"/>
          </p:cNvSpPr>
          <p:nvPr>
            <p:ph type="ftr" sz="quarter" idx="11"/>
          </p:nvPr>
        </p:nvSpPr>
        <p:spPr>
          <a:xfrm>
            <a:off x="5744527" y="6350000"/>
            <a:ext cx="2286000" cy="365125"/>
          </a:xfrm>
        </p:spPr>
        <p:txBody>
          <a:bodyPr/>
          <a:lstStyle>
            <a:lvl1pPr>
              <a:defRPr>
                <a:solidFill>
                  <a:schemeClr val="tx2"/>
                </a:solidFill>
              </a:defRPr>
            </a:lvl1pPr>
          </a:lstStyle>
          <a:p>
            <a:r>
              <a:rPr lang="en-US" dirty="0"/>
              <a:t>Pitch deck title</a:t>
            </a:r>
          </a:p>
        </p:txBody>
      </p:sp>
      <p:sp>
        <p:nvSpPr>
          <p:cNvPr id="17" name="Slide Number Placeholder 5">
            <a:extLst>
              <a:ext uri="{FF2B5EF4-FFF2-40B4-BE49-F238E27FC236}">
                <a16:creationId xmlns:a16="http://schemas.microsoft.com/office/drawing/2014/main" id="{61BBC48B-0E27-4D81-B081-4BF3F41DC0CF}"/>
              </a:ext>
            </a:extLst>
          </p:cNvPr>
          <p:cNvSpPr>
            <a:spLocks noGrp="1"/>
          </p:cNvSpPr>
          <p:nvPr>
            <p:ph type="sldNum" sz="quarter" idx="12"/>
          </p:nvPr>
        </p:nvSpPr>
        <p:spPr>
          <a:xfrm>
            <a:off x="11123295" y="6356350"/>
            <a:ext cx="457200" cy="365125"/>
          </a:xfrm>
        </p:spPr>
        <p:txBody>
          <a:bodyPr/>
          <a:lstStyle>
            <a:lvl1pPr>
              <a:defRPr>
                <a:solidFill>
                  <a:schemeClr val="tx2"/>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9020279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7760" y="898525"/>
            <a:ext cx="6400800" cy="1325880"/>
          </a:xfrm>
        </p:spPr>
        <p:txBody>
          <a:bodyPr anchor="t" anchorCtr="0"/>
          <a:lstStyle>
            <a:lvl1pPr>
              <a:defRPr cap="all" baseline="0">
                <a:solidFill>
                  <a:schemeClr val="accent1"/>
                </a:solidFill>
              </a:defRPr>
            </a:lvl1pPr>
          </a:lstStyle>
          <a:p>
            <a:r>
              <a:rPr lang="en-US" dirty="0"/>
              <a:t>CLICK TO ADD TITLE</a:t>
            </a:r>
          </a:p>
        </p:txBody>
      </p:sp>
      <p:sp>
        <p:nvSpPr>
          <p:cNvPr id="10" name="Text Placeholder 9">
            <a:extLst>
              <a:ext uri="{FF2B5EF4-FFF2-40B4-BE49-F238E27FC236}">
                <a16:creationId xmlns:a16="http://schemas.microsoft.com/office/drawing/2014/main" id="{58CA33B9-D0BA-4ED1-B10C-9961E1B54FF5}"/>
              </a:ext>
            </a:extLst>
          </p:cNvPr>
          <p:cNvSpPr>
            <a:spLocks noGrp="1"/>
          </p:cNvSpPr>
          <p:nvPr>
            <p:ph type="body" sz="quarter" idx="13"/>
          </p:nvPr>
        </p:nvSpPr>
        <p:spPr>
          <a:xfrm>
            <a:off x="4937760" y="2254670"/>
            <a:ext cx="6400800" cy="4114800"/>
          </a:xfrm>
        </p:spPr>
        <p:txBody>
          <a:bodyPr>
            <a:normAutofit/>
          </a:bodyPr>
          <a:lstStyle>
            <a:lvl1pPr marL="0" indent="0">
              <a:lnSpc>
                <a:spcPts val="2800"/>
              </a:lnSpc>
              <a:spcBef>
                <a:spcPts val="0"/>
              </a:spcBef>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a:t>Click to edit Master text styles</a:t>
            </a:r>
          </a:p>
        </p:txBody>
      </p:sp>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1569916"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Lst>
          </p:cNvPr>
          <p:cNvSpPr/>
          <p:nvPr userDrawn="1"/>
        </p:nvSpPr>
        <p:spPr>
          <a:xfrm rot="13508190">
            <a:off x="141725"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1574706"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Lst>
          </p:cNvPr>
          <p:cNvSpPr/>
          <p:nvPr userDrawn="1"/>
        </p:nvSpPr>
        <p:spPr>
          <a:xfrm rot="18900000">
            <a:off x="1580257"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45529"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3019001"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Lst>
          </p:cNvPr>
          <p:cNvGrpSpPr/>
          <p:nvPr userDrawn="1"/>
        </p:nvGrpSpPr>
        <p:grpSpPr>
          <a:xfrm>
            <a:off x="1159403"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Lst>
          </p:cNvPr>
          <p:cNvSpPr/>
          <p:nvPr userDrawn="1"/>
        </p:nvSpPr>
        <p:spPr>
          <a:xfrm>
            <a:off x="2960473"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 name="Freeform: Shape 132">
            <a:extLst>
              <a:ext uri="{FF2B5EF4-FFF2-40B4-BE49-F238E27FC236}">
                <a16:creationId xmlns:a16="http://schemas.microsoft.com/office/drawing/2014/main" id="{3591DEB5-C98C-4EF8-AA57-B8F45C484FF4}"/>
              </a:ext>
            </a:extLst>
          </p:cNvPr>
          <p:cNvSpPr/>
          <p:nvPr userDrawn="1"/>
        </p:nvSpPr>
        <p:spPr>
          <a:xfrm>
            <a:off x="-7601" y="2930958"/>
            <a:ext cx="1128311" cy="2870805"/>
          </a:xfrm>
          <a:custGeom>
            <a:avLst/>
            <a:gdLst>
              <a:gd name="connsiteX0" fmla="*/ 1128311 w 1128311"/>
              <a:gd name="connsiteY0" fmla="*/ 0 h 2870805"/>
              <a:gd name="connsiteX1" fmla="*/ 1123909 w 1128311"/>
              <a:gd name="connsiteY1" fmla="*/ 2870805 h 2870805"/>
              <a:gd name="connsiteX2" fmla="*/ 0 w 1128311"/>
              <a:gd name="connsiteY2" fmla="*/ 1743443 h 2870805"/>
              <a:gd name="connsiteX3" fmla="*/ 0 w 1128311"/>
              <a:gd name="connsiteY3" fmla="*/ 1124856 h 2870805"/>
              <a:gd name="connsiteX4" fmla="*/ 1128311 w 1128311"/>
              <a:gd name="connsiteY4" fmla="*/ 0 h 28708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8311" h="2870805">
                <a:moveTo>
                  <a:pt x="1128311" y="0"/>
                </a:moveTo>
                <a:lnTo>
                  <a:pt x="1123909" y="2870805"/>
                </a:lnTo>
                <a:lnTo>
                  <a:pt x="0" y="1743443"/>
                </a:lnTo>
                <a:lnTo>
                  <a:pt x="0" y="1124856"/>
                </a:lnTo>
                <a:lnTo>
                  <a:pt x="1128311"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5" name="Freeform: Shape 154">
            <a:extLst>
              <a:ext uri="{FF2B5EF4-FFF2-40B4-BE49-F238E27FC236}">
                <a16:creationId xmlns:a16="http://schemas.microsoft.com/office/drawing/2014/main" id="{6FFCF0CF-3167-4E3E-BD4A-236ACC247EC0}"/>
              </a:ext>
            </a:extLst>
          </p:cNvPr>
          <p:cNvSpPr/>
          <p:nvPr/>
        </p:nvSpPr>
        <p:spPr>
          <a:xfrm rot="13500280">
            <a:off x="126341" y="458327"/>
            <a:ext cx="2024298" cy="2024298"/>
          </a:xfrm>
          <a:custGeom>
            <a:avLst/>
            <a:gdLst>
              <a:gd name="connsiteX0" fmla="*/ 2024298 w 2024298"/>
              <a:gd name="connsiteY0" fmla="*/ 2024298 h 2024298"/>
              <a:gd name="connsiteX1" fmla="*/ 0 w 2024298"/>
              <a:gd name="connsiteY1" fmla="*/ 0 h 2024298"/>
              <a:gd name="connsiteX2" fmla="*/ 40826 w 2024298"/>
              <a:gd name="connsiteY2" fmla="*/ 0 h 2024298"/>
              <a:gd name="connsiteX3" fmla="*/ 2024298 w 2024298"/>
              <a:gd name="connsiteY3" fmla="*/ 1983472 h 2024298"/>
              <a:gd name="connsiteX4" fmla="*/ 2024298 w 2024298"/>
              <a:gd name="connsiteY4" fmla="*/ 2024298 h 2024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4298" h="2024298">
                <a:moveTo>
                  <a:pt x="2024298" y="2024298"/>
                </a:moveTo>
                <a:lnTo>
                  <a:pt x="0" y="0"/>
                </a:lnTo>
                <a:lnTo>
                  <a:pt x="40826" y="0"/>
                </a:lnTo>
                <a:lnTo>
                  <a:pt x="2024298" y="1983472"/>
                </a:lnTo>
                <a:lnTo>
                  <a:pt x="2024298" y="2024298"/>
                </a:lnTo>
                <a:close/>
              </a:path>
            </a:pathLst>
          </a:custGeom>
          <a:solidFill>
            <a:schemeClr val="tx2"/>
          </a:solidFill>
          <a:ln w="11334"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AB47A61A-6E4C-49A5-A2E8-2410A107CC2A}"/>
              </a:ext>
            </a:extLst>
          </p:cNvPr>
          <p:cNvSpPr/>
          <p:nvPr/>
        </p:nvSpPr>
        <p:spPr>
          <a:xfrm rot="13500280">
            <a:off x="108491" y="501416"/>
            <a:ext cx="1938109" cy="1938109"/>
          </a:xfrm>
          <a:custGeom>
            <a:avLst/>
            <a:gdLst>
              <a:gd name="connsiteX0" fmla="*/ 1938109 w 1938109"/>
              <a:gd name="connsiteY0" fmla="*/ 1938109 h 1938109"/>
              <a:gd name="connsiteX1" fmla="*/ 0 w 1938109"/>
              <a:gd name="connsiteY1" fmla="*/ 0 h 1938109"/>
              <a:gd name="connsiteX2" fmla="*/ 40826 w 1938109"/>
              <a:gd name="connsiteY2" fmla="*/ 0 h 1938109"/>
              <a:gd name="connsiteX3" fmla="*/ 1938109 w 1938109"/>
              <a:gd name="connsiteY3" fmla="*/ 1897283 h 1938109"/>
              <a:gd name="connsiteX4" fmla="*/ 1938109 w 1938109"/>
              <a:gd name="connsiteY4" fmla="*/ 1938109 h 1938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38109" h="1938109">
                <a:moveTo>
                  <a:pt x="1938109" y="1938109"/>
                </a:moveTo>
                <a:lnTo>
                  <a:pt x="0" y="0"/>
                </a:lnTo>
                <a:lnTo>
                  <a:pt x="40826" y="0"/>
                </a:lnTo>
                <a:lnTo>
                  <a:pt x="1938109" y="1897283"/>
                </a:lnTo>
                <a:lnTo>
                  <a:pt x="1938109" y="1938109"/>
                </a:lnTo>
                <a:close/>
              </a:path>
            </a:pathLst>
          </a:custGeom>
          <a:solidFill>
            <a:schemeClr val="tx2"/>
          </a:solidFill>
          <a:ln w="11334"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FC8CDBA7-BF04-4719-8D66-513A71ECCAFF}"/>
              </a:ext>
            </a:extLst>
          </p:cNvPr>
          <p:cNvSpPr/>
          <p:nvPr/>
        </p:nvSpPr>
        <p:spPr>
          <a:xfrm rot="13500280">
            <a:off x="90475" y="544906"/>
            <a:ext cx="1853055" cy="1851921"/>
          </a:xfrm>
          <a:custGeom>
            <a:avLst/>
            <a:gdLst>
              <a:gd name="connsiteX0" fmla="*/ 1851921 w 1853055"/>
              <a:gd name="connsiteY0" fmla="*/ 1851921 h 1851921"/>
              <a:gd name="connsiteX1" fmla="*/ 0 w 1853055"/>
              <a:gd name="connsiteY1" fmla="*/ 0 h 1851921"/>
              <a:gd name="connsiteX2" fmla="*/ 40826 w 1853055"/>
              <a:gd name="connsiteY2" fmla="*/ 0 h 1851921"/>
              <a:gd name="connsiteX3" fmla="*/ 1853055 w 1853055"/>
              <a:gd name="connsiteY3" fmla="*/ 1811094 h 1851921"/>
              <a:gd name="connsiteX4" fmla="*/ 1851920 w 1853055"/>
              <a:gd name="connsiteY4" fmla="*/ 1811094 h 1851921"/>
              <a:gd name="connsiteX5" fmla="*/ 1851921 w 1853055"/>
              <a:gd name="connsiteY5" fmla="*/ 1851921 h 1851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53055" h="1851921">
                <a:moveTo>
                  <a:pt x="1851921" y="1851921"/>
                </a:moveTo>
                <a:lnTo>
                  <a:pt x="0" y="0"/>
                </a:lnTo>
                <a:lnTo>
                  <a:pt x="40826" y="0"/>
                </a:lnTo>
                <a:lnTo>
                  <a:pt x="1853055" y="1811094"/>
                </a:lnTo>
                <a:lnTo>
                  <a:pt x="1851920" y="1811094"/>
                </a:lnTo>
                <a:lnTo>
                  <a:pt x="1851921" y="1851921"/>
                </a:lnTo>
                <a:close/>
              </a:path>
            </a:pathLst>
          </a:custGeom>
          <a:solidFill>
            <a:schemeClr val="tx2"/>
          </a:solidFill>
          <a:ln w="11334"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9CDC826-71AB-4245-AC5F-8DC9DB2BBCE0}"/>
              </a:ext>
            </a:extLst>
          </p:cNvPr>
          <p:cNvSpPr/>
          <p:nvPr/>
        </p:nvSpPr>
        <p:spPr>
          <a:xfrm rot="13500280">
            <a:off x="72624" y="587994"/>
            <a:ext cx="1766866" cy="1765732"/>
          </a:xfrm>
          <a:custGeom>
            <a:avLst/>
            <a:gdLst>
              <a:gd name="connsiteX0" fmla="*/ 1765732 w 1766866"/>
              <a:gd name="connsiteY0" fmla="*/ 1765732 h 1765732"/>
              <a:gd name="connsiteX1" fmla="*/ 0 w 1766866"/>
              <a:gd name="connsiteY1" fmla="*/ 0 h 1765732"/>
              <a:gd name="connsiteX2" fmla="*/ 40826 w 1766866"/>
              <a:gd name="connsiteY2" fmla="*/ 0 h 1765732"/>
              <a:gd name="connsiteX3" fmla="*/ 1766866 w 1766866"/>
              <a:gd name="connsiteY3" fmla="*/ 1724906 h 1765732"/>
              <a:gd name="connsiteX4" fmla="*/ 1765731 w 1766866"/>
              <a:gd name="connsiteY4" fmla="*/ 1724906 h 1765732"/>
              <a:gd name="connsiteX5" fmla="*/ 1765732 w 1766866"/>
              <a:gd name="connsiteY5" fmla="*/ 1765732 h 176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6866" h="1765732">
                <a:moveTo>
                  <a:pt x="1765732" y="1765732"/>
                </a:moveTo>
                <a:lnTo>
                  <a:pt x="0" y="0"/>
                </a:lnTo>
                <a:lnTo>
                  <a:pt x="40826" y="0"/>
                </a:lnTo>
                <a:lnTo>
                  <a:pt x="1766866" y="1724906"/>
                </a:lnTo>
                <a:lnTo>
                  <a:pt x="1765731" y="1724906"/>
                </a:lnTo>
                <a:lnTo>
                  <a:pt x="1765732" y="1765732"/>
                </a:lnTo>
                <a:close/>
              </a:path>
            </a:pathLst>
          </a:custGeom>
          <a:solidFill>
            <a:schemeClr val="tx2"/>
          </a:solidFill>
          <a:ln w="11334"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4DE1670F-43B8-4EA8-878C-AC3FF1921E21}"/>
              </a:ext>
            </a:extLst>
          </p:cNvPr>
          <p:cNvSpPr/>
          <p:nvPr/>
        </p:nvSpPr>
        <p:spPr>
          <a:xfrm rot="13500280">
            <a:off x="55175" y="630117"/>
            <a:ext cx="1680678" cy="1680677"/>
          </a:xfrm>
          <a:custGeom>
            <a:avLst/>
            <a:gdLst>
              <a:gd name="connsiteX0" fmla="*/ 1680678 w 1680678"/>
              <a:gd name="connsiteY0" fmla="*/ 1680677 h 1680677"/>
              <a:gd name="connsiteX1" fmla="*/ 0 w 1680678"/>
              <a:gd name="connsiteY1" fmla="*/ 0 h 1680677"/>
              <a:gd name="connsiteX2" fmla="*/ 40826 w 1680678"/>
              <a:gd name="connsiteY2" fmla="*/ 0 h 1680677"/>
              <a:gd name="connsiteX3" fmla="*/ 1680678 w 1680678"/>
              <a:gd name="connsiteY3" fmla="*/ 1639851 h 1680677"/>
              <a:gd name="connsiteX4" fmla="*/ 1680678 w 1680678"/>
              <a:gd name="connsiteY4" fmla="*/ 1680677 h 1680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678" h="1680677">
                <a:moveTo>
                  <a:pt x="1680678" y="1680677"/>
                </a:moveTo>
                <a:lnTo>
                  <a:pt x="0" y="0"/>
                </a:lnTo>
                <a:lnTo>
                  <a:pt x="40826" y="0"/>
                </a:lnTo>
                <a:lnTo>
                  <a:pt x="1680678" y="1639851"/>
                </a:lnTo>
                <a:lnTo>
                  <a:pt x="1680678" y="1680677"/>
                </a:lnTo>
                <a:close/>
              </a:path>
            </a:pathLst>
          </a:custGeom>
          <a:solidFill>
            <a:schemeClr val="tx2"/>
          </a:solidFill>
          <a:ln w="11334"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4AE780ED-EF51-4AD7-A73F-01E563D0E8BC}"/>
              </a:ext>
            </a:extLst>
          </p:cNvPr>
          <p:cNvSpPr/>
          <p:nvPr/>
        </p:nvSpPr>
        <p:spPr>
          <a:xfrm rot="13500280">
            <a:off x="37325" y="673206"/>
            <a:ext cx="1594489" cy="1594489"/>
          </a:xfrm>
          <a:custGeom>
            <a:avLst/>
            <a:gdLst>
              <a:gd name="connsiteX0" fmla="*/ 1594489 w 1594489"/>
              <a:gd name="connsiteY0" fmla="*/ 1594489 h 1594489"/>
              <a:gd name="connsiteX1" fmla="*/ 0 w 1594489"/>
              <a:gd name="connsiteY1" fmla="*/ 0 h 1594489"/>
              <a:gd name="connsiteX2" fmla="*/ 40826 w 1594489"/>
              <a:gd name="connsiteY2" fmla="*/ 0 h 1594489"/>
              <a:gd name="connsiteX3" fmla="*/ 1594489 w 1594489"/>
              <a:gd name="connsiteY3" fmla="*/ 1553663 h 1594489"/>
              <a:gd name="connsiteX4" fmla="*/ 1594489 w 1594489"/>
              <a:gd name="connsiteY4" fmla="*/ 1594489 h 15944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4489" h="1594489">
                <a:moveTo>
                  <a:pt x="1594489" y="1594489"/>
                </a:moveTo>
                <a:lnTo>
                  <a:pt x="0" y="0"/>
                </a:lnTo>
                <a:lnTo>
                  <a:pt x="40826" y="0"/>
                </a:lnTo>
                <a:lnTo>
                  <a:pt x="1594489" y="1553663"/>
                </a:lnTo>
                <a:lnTo>
                  <a:pt x="1594489" y="1594489"/>
                </a:lnTo>
                <a:close/>
              </a:path>
            </a:pathLst>
          </a:custGeom>
          <a:solidFill>
            <a:schemeClr val="tx2"/>
          </a:solidFill>
          <a:ln w="11334"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BE269AE3-65CE-4B86-B8B1-413783695039}"/>
              </a:ext>
            </a:extLst>
          </p:cNvPr>
          <p:cNvSpPr/>
          <p:nvPr/>
        </p:nvSpPr>
        <p:spPr>
          <a:xfrm rot="13500280">
            <a:off x="19309" y="716696"/>
            <a:ext cx="1509435" cy="1508300"/>
          </a:xfrm>
          <a:custGeom>
            <a:avLst/>
            <a:gdLst>
              <a:gd name="connsiteX0" fmla="*/ 1508301 w 1509435"/>
              <a:gd name="connsiteY0" fmla="*/ 1508300 h 1508300"/>
              <a:gd name="connsiteX1" fmla="*/ 0 w 1509435"/>
              <a:gd name="connsiteY1" fmla="*/ 0 h 1508300"/>
              <a:gd name="connsiteX2" fmla="*/ 40826 w 1509435"/>
              <a:gd name="connsiteY2" fmla="*/ 0 h 1508300"/>
              <a:gd name="connsiteX3" fmla="*/ 1509435 w 1509435"/>
              <a:gd name="connsiteY3" fmla="*/ 1467474 h 1508300"/>
              <a:gd name="connsiteX4" fmla="*/ 1508301 w 1509435"/>
              <a:gd name="connsiteY4" fmla="*/ 1467474 h 1508300"/>
              <a:gd name="connsiteX5" fmla="*/ 1508301 w 1509435"/>
              <a:gd name="connsiteY5" fmla="*/ 1508300 h 1508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9435" h="1508300">
                <a:moveTo>
                  <a:pt x="1508301" y="1508300"/>
                </a:moveTo>
                <a:lnTo>
                  <a:pt x="0" y="0"/>
                </a:lnTo>
                <a:lnTo>
                  <a:pt x="40826" y="0"/>
                </a:lnTo>
                <a:lnTo>
                  <a:pt x="1509435" y="1467474"/>
                </a:lnTo>
                <a:lnTo>
                  <a:pt x="1508301" y="1467474"/>
                </a:lnTo>
                <a:lnTo>
                  <a:pt x="1508301" y="1508300"/>
                </a:lnTo>
                <a:close/>
              </a:path>
            </a:pathLst>
          </a:custGeom>
          <a:solidFill>
            <a:schemeClr val="tx2"/>
          </a:solidFill>
          <a:ln w="11334"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C35E0649-74BB-4271-BE7D-1F2ED094753E}"/>
              </a:ext>
            </a:extLst>
          </p:cNvPr>
          <p:cNvSpPr/>
          <p:nvPr/>
        </p:nvSpPr>
        <p:spPr>
          <a:xfrm rot="13500280">
            <a:off x="1859" y="758817"/>
            <a:ext cx="1423246" cy="1423247"/>
          </a:xfrm>
          <a:custGeom>
            <a:avLst/>
            <a:gdLst>
              <a:gd name="connsiteX0" fmla="*/ 1423246 w 1423246"/>
              <a:gd name="connsiteY0" fmla="*/ 1423247 h 1423247"/>
              <a:gd name="connsiteX1" fmla="*/ 0 w 1423246"/>
              <a:gd name="connsiteY1" fmla="*/ 0 h 1423247"/>
              <a:gd name="connsiteX2" fmla="*/ 40825 w 1423246"/>
              <a:gd name="connsiteY2" fmla="*/ 0 h 1423247"/>
              <a:gd name="connsiteX3" fmla="*/ 1423246 w 1423246"/>
              <a:gd name="connsiteY3" fmla="*/ 1382420 h 1423247"/>
              <a:gd name="connsiteX4" fmla="*/ 1423246 w 1423246"/>
              <a:gd name="connsiteY4" fmla="*/ 1423247 h 14232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246" h="1423247">
                <a:moveTo>
                  <a:pt x="1423246" y="1423247"/>
                </a:moveTo>
                <a:lnTo>
                  <a:pt x="0" y="0"/>
                </a:lnTo>
                <a:lnTo>
                  <a:pt x="40825" y="0"/>
                </a:lnTo>
                <a:lnTo>
                  <a:pt x="1423246" y="1382420"/>
                </a:lnTo>
                <a:lnTo>
                  <a:pt x="1423246" y="1423247"/>
                </a:lnTo>
                <a:close/>
              </a:path>
            </a:pathLst>
          </a:custGeom>
          <a:solidFill>
            <a:schemeClr val="tx2"/>
          </a:solidFill>
          <a:ln w="11334"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6C2D71F3-0A7A-4745-A34F-CE00E95F927C}"/>
              </a:ext>
            </a:extLst>
          </p:cNvPr>
          <p:cNvSpPr/>
          <p:nvPr/>
        </p:nvSpPr>
        <p:spPr>
          <a:xfrm rot="13500280">
            <a:off x="-15991" y="801908"/>
            <a:ext cx="1337057" cy="1337057"/>
          </a:xfrm>
          <a:custGeom>
            <a:avLst/>
            <a:gdLst>
              <a:gd name="connsiteX0" fmla="*/ 1337057 w 1337057"/>
              <a:gd name="connsiteY0" fmla="*/ 1337057 h 1337057"/>
              <a:gd name="connsiteX1" fmla="*/ 0 w 1337057"/>
              <a:gd name="connsiteY1" fmla="*/ 0 h 1337057"/>
              <a:gd name="connsiteX2" fmla="*/ 40826 w 1337057"/>
              <a:gd name="connsiteY2" fmla="*/ 0 h 1337057"/>
              <a:gd name="connsiteX3" fmla="*/ 1337057 w 1337057"/>
              <a:gd name="connsiteY3" fmla="*/ 1296231 h 1337057"/>
              <a:gd name="connsiteX4" fmla="*/ 1337057 w 1337057"/>
              <a:gd name="connsiteY4" fmla="*/ 1337057 h 1337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7057" h="1337057">
                <a:moveTo>
                  <a:pt x="1337057" y="1337057"/>
                </a:moveTo>
                <a:lnTo>
                  <a:pt x="0" y="0"/>
                </a:lnTo>
                <a:lnTo>
                  <a:pt x="40826" y="0"/>
                </a:lnTo>
                <a:lnTo>
                  <a:pt x="1337057" y="1296231"/>
                </a:lnTo>
                <a:lnTo>
                  <a:pt x="1337057" y="1337057"/>
                </a:lnTo>
                <a:close/>
              </a:path>
            </a:pathLst>
          </a:custGeom>
          <a:solidFill>
            <a:schemeClr val="tx2"/>
          </a:solidFill>
          <a:ln w="11334"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51BF2AB6-6873-4ED8-98DB-4A9398AF7324}"/>
              </a:ext>
            </a:extLst>
          </p:cNvPr>
          <p:cNvSpPr/>
          <p:nvPr/>
        </p:nvSpPr>
        <p:spPr>
          <a:xfrm rot="13500280">
            <a:off x="-33841" y="844997"/>
            <a:ext cx="1250869" cy="1250869"/>
          </a:xfrm>
          <a:custGeom>
            <a:avLst/>
            <a:gdLst>
              <a:gd name="connsiteX0" fmla="*/ 1250869 w 1250869"/>
              <a:gd name="connsiteY0" fmla="*/ 1250869 h 1250869"/>
              <a:gd name="connsiteX1" fmla="*/ 0 w 1250869"/>
              <a:gd name="connsiteY1" fmla="*/ 0 h 1250869"/>
              <a:gd name="connsiteX2" fmla="*/ 40825 w 1250869"/>
              <a:gd name="connsiteY2" fmla="*/ 0 h 1250869"/>
              <a:gd name="connsiteX3" fmla="*/ 1250869 w 1250869"/>
              <a:gd name="connsiteY3" fmla="*/ 1210042 h 1250869"/>
              <a:gd name="connsiteX4" fmla="*/ 1250869 w 1250869"/>
              <a:gd name="connsiteY4" fmla="*/ 1250869 h 1250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0869" h="1250869">
                <a:moveTo>
                  <a:pt x="1250869" y="1250869"/>
                </a:moveTo>
                <a:lnTo>
                  <a:pt x="0" y="0"/>
                </a:lnTo>
                <a:lnTo>
                  <a:pt x="40825" y="0"/>
                </a:lnTo>
                <a:lnTo>
                  <a:pt x="1250869" y="1210042"/>
                </a:lnTo>
                <a:lnTo>
                  <a:pt x="1250869" y="1250869"/>
                </a:lnTo>
                <a:close/>
              </a:path>
            </a:pathLst>
          </a:custGeom>
          <a:solidFill>
            <a:schemeClr val="tx2"/>
          </a:solidFill>
          <a:ln w="11334"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38BEE1DC-3180-496F-B9F2-0541143A9C65}"/>
              </a:ext>
            </a:extLst>
          </p:cNvPr>
          <p:cNvSpPr/>
          <p:nvPr/>
        </p:nvSpPr>
        <p:spPr>
          <a:xfrm rot="13500280">
            <a:off x="-51857" y="888486"/>
            <a:ext cx="1165814" cy="1164680"/>
          </a:xfrm>
          <a:custGeom>
            <a:avLst/>
            <a:gdLst>
              <a:gd name="connsiteX0" fmla="*/ 1164680 w 1165814"/>
              <a:gd name="connsiteY0" fmla="*/ 1164680 h 1164680"/>
              <a:gd name="connsiteX1" fmla="*/ 0 w 1165814"/>
              <a:gd name="connsiteY1" fmla="*/ 1 h 1164680"/>
              <a:gd name="connsiteX2" fmla="*/ 40825 w 1165814"/>
              <a:gd name="connsiteY2" fmla="*/ 0 h 1164680"/>
              <a:gd name="connsiteX3" fmla="*/ 1165814 w 1165814"/>
              <a:gd name="connsiteY3" fmla="*/ 1123854 h 1164680"/>
              <a:gd name="connsiteX4" fmla="*/ 1164680 w 1165814"/>
              <a:gd name="connsiteY4" fmla="*/ 1123854 h 1164680"/>
              <a:gd name="connsiteX5" fmla="*/ 1164680 w 1165814"/>
              <a:gd name="connsiteY5" fmla="*/ 1164680 h 116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5814" h="1164680">
                <a:moveTo>
                  <a:pt x="1164680" y="1164680"/>
                </a:moveTo>
                <a:lnTo>
                  <a:pt x="0" y="1"/>
                </a:lnTo>
                <a:lnTo>
                  <a:pt x="40825" y="0"/>
                </a:lnTo>
                <a:lnTo>
                  <a:pt x="1165814" y="1123854"/>
                </a:lnTo>
                <a:lnTo>
                  <a:pt x="1164680" y="1123854"/>
                </a:lnTo>
                <a:lnTo>
                  <a:pt x="1164680" y="1164680"/>
                </a:lnTo>
                <a:close/>
              </a:path>
            </a:pathLst>
          </a:custGeom>
          <a:solidFill>
            <a:schemeClr val="tx2"/>
          </a:solidFill>
          <a:ln w="11334"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D39D863D-C379-4E72-B276-53F62D7E2B98}"/>
              </a:ext>
            </a:extLst>
          </p:cNvPr>
          <p:cNvSpPr/>
          <p:nvPr/>
        </p:nvSpPr>
        <p:spPr>
          <a:xfrm rot="13500280">
            <a:off x="-69307" y="930608"/>
            <a:ext cx="1079626" cy="1079626"/>
          </a:xfrm>
          <a:custGeom>
            <a:avLst/>
            <a:gdLst>
              <a:gd name="connsiteX0" fmla="*/ 1079626 w 1079626"/>
              <a:gd name="connsiteY0" fmla="*/ 1079626 h 1079626"/>
              <a:gd name="connsiteX1" fmla="*/ 0 w 1079626"/>
              <a:gd name="connsiteY1" fmla="*/ 1 h 1079626"/>
              <a:gd name="connsiteX2" fmla="*/ 40826 w 1079626"/>
              <a:gd name="connsiteY2" fmla="*/ 0 h 1079626"/>
              <a:gd name="connsiteX3" fmla="*/ 1079626 w 1079626"/>
              <a:gd name="connsiteY3" fmla="*/ 1038800 h 1079626"/>
              <a:gd name="connsiteX4" fmla="*/ 1079626 w 1079626"/>
              <a:gd name="connsiteY4" fmla="*/ 1079626 h 1079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626" h="1079626">
                <a:moveTo>
                  <a:pt x="1079626" y="1079626"/>
                </a:moveTo>
                <a:lnTo>
                  <a:pt x="0" y="1"/>
                </a:lnTo>
                <a:lnTo>
                  <a:pt x="40826" y="0"/>
                </a:lnTo>
                <a:lnTo>
                  <a:pt x="1079626" y="1038800"/>
                </a:lnTo>
                <a:lnTo>
                  <a:pt x="1079626" y="1079626"/>
                </a:lnTo>
                <a:close/>
              </a:path>
            </a:pathLst>
          </a:custGeom>
          <a:solidFill>
            <a:schemeClr val="tx2"/>
          </a:solidFill>
          <a:ln w="11334"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079BA6D-6450-46A6-9874-663ABFE497CE}"/>
              </a:ext>
            </a:extLst>
          </p:cNvPr>
          <p:cNvSpPr/>
          <p:nvPr/>
        </p:nvSpPr>
        <p:spPr>
          <a:xfrm rot="13500280">
            <a:off x="-87157" y="973697"/>
            <a:ext cx="993437" cy="993438"/>
          </a:xfrm>
          <a:custGeom>
            <a:avLst/>
            <a:gdLst>
              <a:gd name="connsiteX0" fmla="*/ 993437 w 993437"/>
              <a:gd name="connsiteY0" fmla="*/ 993438 h 993438"/>
              <a:gd name="connsiteX1" fmla="*/ 0 w 993437"/>
              <a:gd name="connsiteY1" fmla="*/ 0 h 993438"/>
              <a:gd name="connsiteX2" fmla="*/ 40825 w 993437"/>
              <a:gd name="connsiteY2" fmla="*/ 1 h 993438"/>
              <a:gd name="connsiteX3" fmla="*/ 993437 w 993437"/>
              <a:gd name="connsiteY3" fmla="*/ 952612 h 993438"/>
              <a:gd name="connsiteX4" fmla="*/ 993437 w 993437"/>
              <a:gd name="connsiteY4" fmla="*/ 993438 h 993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3437" h="993438">
                <a:moveTo>
                  <a:pt x="993437" y="993438"/>
                </a:moveTo>
                <a:lnTo>
                  <a:pt x="0" y="0"/>
                </a:lnTo>
                <a:lnTo>
                  <a:pt x="40825" y="1"/>
                </a:lnTo>
                <a:lnTo>
                  <a:pt x="993437" y="952612"/>
                </a:lnTo>
                <a:lnTo>
                  <a:pt x="993437" y="993438"/>
                </a:lnTo>
                <a:close/>
              </a:path>
            </a:pathLst>
          </a:custGeom>
          <a:solidFill>
            <a:schemeClr val="tx2"/>
          </a:solidFill>
          <a:ln w="11334"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A4CFFBA8-B565-42FA-9C0D-4FC6525B06C1}"/>
              </a:ext>
            </a:extLst>
          </p:cNvPr>
          <p:cNvSpPr/>
          <p:nvPr/>
        </p:nvSpPr>
        <p:spPr>
          <a:xfrm rot="13500280">
            <a:off x="-105173" y="1017188"/>
            <a:ext cx="908383" cy="907248"/>
          </a:xfrm>
          <a:custGeom>
            <a:avLst/>
            <a:gdLst>
              <a:gd name="connsiteX0" fmla="*/ 907249 w 908383"/>
              <a:gd name="connsiteY0" fmla="*/ 907248 h 907248"/>
              <a:gd name="connsiteX1" fmla="*/ 0 w 908383"/>
              <a:gd name="connsiteY1" fmla="*/ 0 h 907248"/>
              <a:gd name="connsiteX2" fmla="*/ 40827 w 908383"/>
              <a:gd name="connsiteY2" fmla="*/ 0 h 907248"/>
              <a:gd name="connsiteX3" fmla="*/ 908383 w 908383"/>
              <a:gd name="connsiteY3" fmla="*/ 866422 h 907248"/>
              <a:gd name="connsiteX4" fmla="*/ 907249 w 908383"/>
              <a:gd name="connsiteY4" fmla="*/ 866422 h 907248"/>
              <a:gd name="connsiteX5" fmla="*/ 907249 w 908383"/>
              <a:gd name="connsiteY5" fmla="*/ 907248 h 907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383" h="907248">
                <a:moveTo>
                  <a:pt x="907249" y="907248"/>
                </a:moveTo>
                <a:lnTo>
                  <a:pt x="0" y="0"/>
                </a:lnTo>
                <a:lnTo>
                  <a:pt x="40827" y="0"/>
                </a:lnTo>
                <a:lnTo>
                  <a:pt x="908383" y="866422"/>
                </a:lnTo>
                <a:lnTo>
                  <a:pt x="907249" y="866422"/>
                </a:lnTo>
                <a:lnTo>
                  <a:pt x="907249" y="907248"/>
                </a:lnTo>
                <a:close/>
              </a:path>
            </a:pathLst>
          </a:custGeom>
          <a:solidFill>
            <a:schemeClr val="tx2"/>
          </a:solidFill>
          <a:ln w="11334"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8016DB4-3354-4E78-B07E-1D722297B864}"/>
              </a:ext>
            </a:extLst>
          </p:cNvPr>
          <p:cNvSpPr/>
          <p:nvPr/>
        </p:nvSpPr>
        <p:spPr>
          <a:xfrm rot="13500280">
            <a:off x="-123024" y="1060277"/>
            <a:ext cx="822195" cy="821061"/>
          </a:xfrm>
          <a:custGeom>
            <a:avLst/>
            <a:gdLst>
              <a:gd name="connsiteX0" fmla="*/ 821060 w 822195"/>
              <a:gd name="connsiteY0" fmla="*/ 821061 h 821061"/>
              <a:gd name="connsiteX1" fmla="*/ 0 w 822195"/>
              <a:gd name="connsiteY1" fmla="*/ 0 h 821061"/>
              <a:gd name="connsiteX2" fmla="*/ 40826 w 822195"/>
              <a:gd name="connsiteY2" fmla="*/ 1 h 821061"/>
              <a:gd name="connsiteX3" fmla="*/ 822195 w 822195"/>
              <a:gd name="connsiteY3" fmla="*/ 780235 h 821061"/>
              <a:gd name="connsiteX4" fmla="*/ 821060 w 822195"/>
              <a:gd name="connsiteY4" fmla="*/ 780235 h 821061"/>
              <a:gd name="connsiteX5" fmla="*/ 821060 w 822195"/>
              <a:gd name="connsiteY5" fmla="*/ 821061 h 821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2195" h="821061">
                <a:moveTo>
                  <a:pt x="821060" y="821061"/>
                </a:moveTo>
                <a:lnTo>
                  <a:pt x="0" y="0"/>
                </a:lnTo>
                <a:lnTo>
                  <a:pt x="40826" y="1"/>
                </a:lnTo>
                <a:lnTo>
                  <a:pt x="822195" y="780235"/>
                </a:lnTo>
                <a:lnTo>
                  <a:pt x="821060" y="780235"/>
                </a:lnTo>
                <a:lnTo>
                  <a:pt x="821060" y="821061"/>
                </a:lnTo>
                <a:close/>
              </a:path>
            </a:pathLst>
          </a:custGeom>
          <a:solidFill>
            <a:schemeClr val="tx2"/>
          </a:solidFill>
          <a:ln w="11334"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0CB1EA35-0D05-4F13-871D-0CAB5CECD44A}"/>
              </a:ext>
            </a:extLst>
          </p:cNvPr>
          <p:cNvSpPr/>
          <p:nvPr/>
        </p:nvSpPr>
        <p:spPr>
          <a:xfrm rot="13500280">
            <a:off x="-140475" y="1102398"/>
            <a:ext cx="736006" cy="736005"/>
          </a:xfrm>
          <a:custGeom>
            <a:avLst/>
            <a:gdLst>
              <a:gd name="connsiteX0" fmla="*/ 736005 w 736006"/>
              <a:gd name="connsiteY0" fmla="*/ 736005 h 736005"/>
              <a:gd name="connsiteX1" fmla="*/ 0 w 736006"/>
              <a:gd name="connsiteY1" fmla="*/ 0 h 736005"/>
              <a:gd name="connsiteX2" fmla="*/ 40826 w 736006"/>
              <a:gd name="connsiteY2" fmla="*/ 0 h 736005"/>
              <a:gd name="connsiteX3" fmla="*/ 736006 w 736006"/>
              <a:gd name="connsiteY3" fmla="*/ 695179 h 736005"/>
              <a:gd name="connsiteX4" fmla="*/ 736005 w 736006"/>
              <a:gd name="connsiteY4" fmla="*/ 736005 h 7360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006" h="736005">
                <a:moveTo>
                  <a:pt x="736005" y="736005"/>
                </a:moveTo>
                <a:lnTo>
                  <a:pt x="0" y="0"/>
                </a:lnTo>
                <a:lnTo>
                  <a:pt x="40826" y="0"/>
                </a:lnTo>
                <a:lnTo>
                  <a:pt x="736006" y="695179"/>
                </a:lnTo>
                <a:lnTo>
                  <a:pt x="736005" y="736005"/>
                </a:lnTo>
                <a:close/>
              </a:path>
            </a:pathLst>
          </a:custGeom>
          <a:solidFill>
            <a:schemeClr val="tx2"/>
          </a:solidFill>
          <a:ln w="11334"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17F84AF5-3C7F-4D42-92A9-CCA3CDB8EB55}"/>
              </a:ext>
            </a:extLst>
          </p:cNvPr>
          <p:cNvSpPr/>
          <p:nvPr/>
        </p:nvSpPr>
        <p:spPr>
          <a:xfrm rot="13500280">
            <a:off x="-158323" y="1145488"/>
            <a:ext cx="649817" cy="649817"/>
          </a:xfrm>
          <a:custGeom>
            <a:avLst/>
            <a:gdLst>
              <a:gd name="connsiteX0" fmla="*/ 649817 w 649817"/>
              <a:gd name="connsiteY0" fmla="*/ 649817 h 649817"/>
              <a:gd name="connsiteX1" fmla="*/ 0 w 649817"/>
              <a:gd name="connsiteY1" fmla="*/ 0 h 649817"/>
              <a:gd name="connsiteX2" fmla="*/ 40826 w 649817"/>
              <a:gd name="connsiteY2" fmla="*/ 0 h 649817"/>
              <a:gd name="connsiteX3" fmla="*/ 649817 w 649817"/>
              <a:gd name="connsiteY3" fmla="*/ 608990 h 649817"/>
              <a:gd name="connsiteX4" fmla="*/ 649817 w 649817"/>
              <a:gd name="connsiteY4" fmla="*/ 649817 h 649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9817" h="649817">
                <a:moveTo>
                  <a:pt x="649817" y="649817"/>
                </a:moveTo>
                <a:lnTo>
                  <a:pt x="0" y="0"/>
                </a:lnTo>
                <a:lnTo>
                  <a:pt x="40826" y="0"/>
                </a:lnTo>
                <a:lnTo>
                  <a:pt x="649817" y="608990"/>
                </a:lnTo>
                <a:lnTo>
                  <a:pt x="649817" y="649817"/>
                </a:lnTo>
                <a:close/>
              </a:path>
            </a:pathLst>
          </a:custGeom>
          <a:solidFill>
            <a:schemeClr val="tx2"/>
          </a:solidFill>
          <a:ln w="11334"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FA8E90CE-90F4-42ED-AAAF-0F139BE4E3D5}"/>
              </a:ext>
            </a:extLst>
          </p:cNvPr>
          <p:cNvSpPr/>
          <p:nvPr/>
        </p:nvSpPr>
        <p:spPr>
          <a:xfrm rot="13500280">
            <a:off x="-176338" y="1188978"/>
            <a:ext cx="564761" cy="563628"/>
          </a:xfrm>
          <a:custGeom>
            <a:avLst/>
            <a:gdLst>
              <a:gd name="connsiteX0" fmla="*/ 563628 w 564761"/>
              <a:gd name="connsiteY0" fmla="*/ 563628 h 563628"/>
              <a:gd name="connsiteX1" fmla="*/ 0 w 564761"/>
              <a:gd name="connsiteY1" fmla="*/ 0 h 563628"/>
              <a:gd name="connsiteX2" fmla="*/ 40826 w 564761"/>
              <a:gd name="connsiteY2" fmla="*/ 0 h 563628"/>
              <a:gd name="connsiteX3" fmla="*/ 564761 w 564761"/>
              <a:gd name="connsiteY3" fmla="*/ 522802 h 563628"/>
              <a:gd name="connsiteX4" fmla="*/ 563629 w 564761"/>
              <a:gd name="connsiteY4" fmla="*/ 522802 h 563628"/>
              <a:gd name="connsiteX5" fmla="*/ 563628 w 564761"/>
              <a:gd name="connsiteY5" fmla="*/ 563628 h 563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4761" h="563628">
                <a:moveTo>
                  <a:pt x="563628" y="563628"/>
                </a:moveTo>
                <a:lnTo>
                  <a:pt x="0" y="0"/>
                </a:lnTo>
                <a:lnTo>
                  <a:pt x="40826" y="0"/>
                </a:lnTo>
                <a:lnTo>
                  <a:pt x="564761" y="522802"/>
                </a:lnTo>
                <a:lnTo>
                  <a:pt x="563629" y="522802"/>
                </a:lnTo>
                <a:lnTo>
                  <a:pt x="563628" y="563628"/>
                </a:lnTo>
                <a:close/>
              </a:path>
            </a:pathLst>
          </a:custGeom>
          <a:solidFill>
            <a:schemeClr val="tx2"/>
          </a:solidFill>
          <a:ln w="11334"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7C1C105E-FE0D-4A36-AE5B-BBA110F6EE53}"/>
              </a:ext>
            </a:extLst>
          </p:cNvPr>
          <p:cNvSpPr/>
          <p:nvPr userDrawn="1"/>
        </p:nvSpPr>
        <p:spPr>
          <a:xfrm rot="13500280">
            <a:off x="-194190" y="1232066"/>
            <a:ext cx="478574" cy="477440"/>
          </a:xfrm>
          <a:custGeom>
            <a:avLst/>
            <a:gdLst>
              <a:gd name="connsiteX0" fmla="*/ 478574 w 478574"/>
              <a:gd name="connsiteY0" fmla="*/ 477440 h 477440"/>
              <a:gd name="connsiteX1" fmla="*/ 0 w 478574"/>
              <a:gd name="connsiteY1" fmla="*/ 0 h 477440"/>
              <a:gd name="connsiteX2" fmla="*/ 40826 w 478574"/>
              <a:gd name="connsiteY2" fmla="*/ 0 h 477440"/>
              <a:gd name="connsiteX3" fmla="*/ 478573 w 478574"/>
              <a:gd name="connsiteY3" fmla="*/ 437747 h 477440"/>
              <a:gd name="connsiteX4" fmla="*/ 478574 w 478574"/>
              <a:gd name="connsiteY4" fmla="*/ 477440 h 477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74" h="477440">
                <a:moveTo>
                  <a:pt x="478574" y="477440"/>
                </a:moveTo>
                <a:lnTo>
                  <a:pt x="0" y="0"/>
                </a:lnTo>
                <a:lnTo>
                  <a:pt x="40826" y="0"/>
                </a:lnTo>
                <a:lnTo>
                  <a:pt x="478573" y="437747"/>
                </a:lnTo>
                <a:lnTo>
                  <a:pt x="478574" y="477440"/>
                </a:lnTo>
                <a:close/>
              </a:path>
            </a:pathLst>
          </a:custGeom>
          <a:solidFill>
            <a:schemeClr val="tx2"/>
          </a:solidFill>
          <a:ln w="11334"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EE07693-1822-40D4-88A4-0F663C787D7E}"/>
              </a:ext>
            </a:extLst>
          </p:cNvPr>
          <p:cNvSpPr/>
          <p:nvPr userDrawn="1"/>
        </p:nvSpPr>
        <p:spPr>
          <a:xfrm>
            <a:off x="2202360"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 name="Freeform: Shape 183">
            <a:extLst>
              <a:ext uri="{FF2B5EF4-FFF2-40B4-BE49-F238E27FC236}">
                <a16:creationId xmlns:a16="http://schemas.microsoft.com/office/drawing/2014/main" id="{AD282910-ECE9-4B26-9656-AD1D41D44AC8}"/>
              </a:ext>
            </a:extLst>
          </p:cNvPr>
          <p:cNvSpPr/>
          <p:nvPr userDrawn="1"/>
        </p:nvSpPr>
        <p:spPr>
          <a:xfrm>
            <a:off x="1089323" y="5806086"/>
            <a:ext cx="30139" cy="1051915"/>
          </a:xfrm>
          <a:custGeom>
            <a:avLst/>
            <a:gdLst>
              <a:gd name="connsiteX0" fmla="*/ 28833 w 30139"/>
              <a:gd name="connsiteY0" fmla="*/ 0 h 1051915"/>
              <a:gd name="connsiteX1" fmla="*/ 30139 w 30139"/>
              <a:gd name="connsiteY1" fmla="*/ 1051915 h 1051915"/>
              <a:gd name="connsiteX2" fmla="*/ 1271 w 30139"/>
              <a:gd name="connsiteY2" fmla="*/ 1051915 h 1051915"/>
              <a:gd name="connsiteX3" fmla="*/ 0 w 30139"/>
              <a:gd name="connsiteY3" fmla="*/ 28904 h 1051915"/>
              <a:gd name="connsiteX4" fmla="*/ 28833 w 30139"/>
              <a:gd name="connsiteY4" fmla="*/ 0 h 1051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39" h="1051915">
                <a:moveTo>
                  <a:pt x="28833" y="0"/>
                </a:moveTo>
                <a:lnTo>
                  <a:pt x="30139" y="1051915"/>
                </a:lnTo>
                <a:lnTo>
                  <a:pt x="1271" y="1051915"/>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3" name="Freeform: Shape 182">
            <a:extLst>
              <a:ext uri="{FF2B5EF4-FFF2-40B4-BE49-F238E27FC236}">
                <a16:creationId xmlns:a16="http://schemas.microsoft.com/office/drawing/2014/main" id="{7C7A453C-4565-4652-9781-F1488009734C}"/>
              </a:ext>
            </a:extLst>
          </p:cNvPr>
          <p:cNvSpPr/>
          <p:nvPr userDrawn="1"/>
        </p:nvSpPr>
        <p:spPr>
          <a:xfrm>
            <a:off x="1028453" y="5867106"/>
            <a:ext cx="30064" cy="990894"/>
          </a:xfrm>
          <a:custGeom>
            <a:avLst/>
            <a:gdLst>
              <a:gd name="connsiteX0" fmla="*/ 28833 w 30064"/>
              <a:gd name="connsiteY0" fmla="*/ 0 h 990894"/>
              <a:gd name="connsiteX1" fmla="*/ 30064 w 30064"/>
              <a:gd name="connsiteY1" fmla="*/ 990894 h 990894"/>
              <a:gd name="connsiteX2" fmla="*/ 1195 w 30064"/>
              <a:gd name="connsiteY2" fmla="*/ 990894 h 990894"/>
              <a:gd name="connsiteX3" fmla="*/ 0 w 30064"/>
              <a:gd name="connsiteY3" fmla="*/ 28904 h 990894"/>
              <a:gd name="connsiteX4" fmla="*/ 28833 w 30064"/>
              <a:gd name="connsiteY4" fmla="*/ 0 h 990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64" h="990894">
                <a:moveTo>
                  <a:pt x="28833" y="0"/>
                </a:moveTo>
                <a:lnTo>
                  <a:pt x="30064" y="990894"/>
                </a:lnTo>
                <a:lnTo>
                  <a:pt x="1195" y="990894"/>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2" name="Freeform: Shape 181">
            <a:extLst>
              <a:ext uri="{FF2B5EF4-FFF2-40B4-BE49-F238E27FC236}">
                <a16:creationId xmlns:a16="http://schemas.microsoft.com/office/drawing/2014/main" id="{DE479407-B0BB-45F1-A93D-05ED5B41F316}"/>
              </a:ext>
            </a:extLst>
          </p:cNvPr>
          <p:cNvSpPr/>
          <p:nvPr userDrawn="1"/>
        </p:nvSpPr>
        <p:spPr>
          <a:xfrm>
            <a:off x="967584" y="5928926"/>
            <a:ext cx="30790" cy="929074"/>
          </a:xfrm>
          <a:custGeom>
            <a:avLst/>
            <a:gdLst>
              <a:gd name="connsiteX0" fmla="*/ 29636 w 30790"/>
              <a:gd name="connsiteY0" fmla="*/ 0 h 929074"/>
              <a:gd name="connsiteX1" fmla="*/ 30790 w 30790"/>
              <a:gd name="connsiteY1" fmla="*/ 929074 h 929074"/>
              <a:gd name="connsiteX2" fmla="*/ 1401 w 30790"/>
              <a:gd name="connsiteY2" fmla="*/ 929074 h 929074"/>
              <a:gd name="connsiteX3" fmla="*/ 0 w 30790"/>
              <a:gd name="connsiteY3" fmla="*/ 28104 h 929074"/>
              <a:gd name="connsiteX4" fmla="*/ 803 w 30790"/>
              <a:gd name="connsiteY4" fmla="*/ 28905 h 929074"/>
              <a:gd name="connsiteX5" fmla="*/ 29636 w 30790"/>
              <a:gd name="connsiteY5" fmla="*/ 0 h 929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90" h="929074">
                <a:moveTo>
                  <a:pt x="29636" y="0"/>
                </a:moveTo>
                <a:lnTo>
                  <a:pt x="30790" y="929074"/>
                </a:lnTo>
                <a:lnTo>
                  <a:pt x="1401" y="929074"/>
                </a:lnTo>
                <a:lnTo>
                  <a:pt x="0" y="28104"/>
                </a:lnTo>
                <a:lnTo>
                  <a:pt x="803" y="28905"/>
                </a:lnTo>
                <a:lnTo>
                  <a:pt x="29636"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1" name="Freeform: Shape 180">
            <a:extLst>
              <a:ext uri="{FF2B5EF4-FFF2-40B4-BE49-F238E27FC236}">
                <a16:creationId xmlns:a16="http://schemas.microsoft.com/office/drawing/2014/main" id="{0271515D-B4B7-4502-B24F-DC5480444ED0}"/>
              </a:ext>
            </a:extLst>
          </p:cNvPr>
          <p:cNvSpPr/>
          <p:nvPr userDrawn="1"/>
        </p:nvSpPr>
        <p:spPr>
          <a:xfrm>
            <a:off x="906717" y="5989948"/>
            <a:ext cx="30713" cy="868053"/>
          </a:xfrm>
          <a:custGeom>
            <a:avLst/>
            <a:gdLst>
              <a:gd name="connsiteX0" fmla="*/ 29635 w 30713"/>
              <a:gd name="connsiteY0" fmla="*/ 0 h 868053"/>
              <a:gd name="connsiteX1" fmla="*/ 30713 w 30713"/>
              <a:gd name="connsiteY1" fmla="*/ 868053 h 868053"/>
              <a:gd name="connsiteX2" fmla="*/ 1319 w 30713"/>
              <a:gd name="connsiteY2" fmla="*/ 868053 h 868053"/>
              <a:gd name="connsiteX3" fmla="*/ 0 w 30713"/>
              <a:gd name="connsiteY3" fmla="*/ 28103 h 868053"/>
              <a:gd name="connsiteX4" fmla="*/ 802 w 30713"/>
              <a:gd name="connsiteY4" fmla="*/ 28904 h 868053"/>
              <a:gd name="connsiteX5" fmla="*/ 29635 w 30713"/>
              <a:gd name="connsiteY5" fmla="*/ 0 h 868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13" h="868053">
                <a:moveTo>
                  <a:pt x="29635" y="0"/>
                </a:moveTo>
                <a:lnTo>
                  <a:pt x="30713" y="868053"/>
                </a:lnTo>
                <a:lnTo>
                  <a:pt x="1319" y="868053"/>
                </a:lnTo>
                <a:lnTo>
                  <a:pt x="0" y="28103"/>
                </a:lnTo>
                <a:lnTo>
                  <a:pt x="802"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0" name="Freeform: Shape 179">
            <a:extLst>
              <a:ext uri="{FF2B5EF4-FFF2-40B4-BE49-F238E27FC236}">
                <a16:creationId xmlns:a16="http://schemas.microsoft.com/office/drawing/2014/main" id="{DB364732-EC14-4416-964A-13F3D77CDBBD}"/>
              </a:ext>
            </a:extLst>
          </p:cNvPr>
          <p:cNvSpPr/>
          <p:nvPr userDrawn="1"/>
        </p:nvSpPr>
        <p:spPr>
          <a:xfrm>
            <a:off x="846647" y="6049364"/>
            <a:ext cx="29838" cy="808636"/>
          </a:xfrm>
          <a:custGeom>
            <a:avLst/>
            <a:gdLst>
              <a:gd name="connsiteX0" fmla="*/ 28833 w 29838"/>
              <a:gd name="connsiteY0" fmla="*/ 0 h 808636"/>
              <a:gd name="connsiteX1" fmla="*/ 29838 w 29838"/>
              <a:gd name="connsiteY1" fmla="*/ 808636 h 808636"/>
              <a:gd name="connsiteX2" fmla="*/ 969 w 29838"/>
              <a:gd name="connsiteY2" fmla="*/ 808636 h 808636"/>
              <a:gd name="connsiteX3" fmla="*/ 0 w 29838"/>
              <a:gd name="connsiteY3" fmla="*/ 28904 h 808636"/>
              <a:gd name="connsiteX4" fmla="*/ 28833 w 29838"/>
              <a:gd name="connsiteY4" fmla="*/ 0 h 8086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38" h="808636">
                <a:moveTo>
                  <a:pt x="28833" y="0"/>
                </a:moveTo>
                <a:lnTo>
                  <a:pt x="29838" y="808636"/>
                </a:lnTo>
                <a:lnTo>
                  <a:pt x="969" y="808636"/>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9" name="Freeform: Shape 178">
            <a:extLst>
              <a:ext uri="{FF2B5EF4-FFF2-40B4-BE49-F238E27FC236}">
                <a16:creationId xmlns:a16="http://schemas.microsoft.com/office/drawing/2014/main" id="{619347B5-2692-4514-B67B-159C25FA4940}"/>
              </a:ext>
            </a:extLst>
          </p:cNvPr>
          <p:cNvSpPr/>
          <p:nvPr userDrawn="1"/>
        </p:nvSpPr>
        <p:spPr>
          <a:xfrm>
            <a:off x="785780" y="6110384"/>
            <a:ext cx="29761" cy="747617"/>
          </a:xfrm>
          <a:custGeom>
            <a:avLst/>
            <a:gdLst>
              <a:gd name="connsiteX0" fmla="*/ 28832 w 29761"/>
              <a:gd name="connsiteY0" fmla="*/ 0 h 747617"/>
              <a:gd name="connsiteX1" fmla="*/ 29761 w 29761"/>
              <a:gd name="connsiteY1" fmla="*/ 747617 h 747617"/>
              <a:gd name="connsiteX2" fmla="*/ 893 w 29761"/>
              <a:gd name="connsiteY2" fmla="*/ 747617 h 747617"/>
              <a:gd name="connsiteX3" fmla="*/ 0 w 29761"/>
              <a:gd name="connsiteY3" fmla="*/ 28905 h 747617"/>
              <a:gd name="connsiteX4" fmla="*/ 28832 w 29761"/>
              <a:gd name="connsiteY4" fmla="*/ 0 h 747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61" h="747617">
                <a:moveTo>
                  <a:pt x="28832" y="0"/>
                </a:moveTo>
                <a:lnTo>
                  <a:pt x="29761" y="747617"/>
                </a:lnTo>
                <a:lnTo>
                  <a:pt x="893" y="747617"/>
                </a:lnTo>
                <a:lnTo>
                  <a:pt x="0" y="28905"/>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8" name="Freeform: Shape 177">
            <a:extLst>
              <a:ext uri="{FF2B5EF4-FFF2-40B4-BE49-F238E27FC236}">
                <a16:creationId xmlns:a16="http://schemas.microsoft.com/office/drawing/2014/main" id="{E1746638-BCA2-4B8F-A315-9514E1973CDD}"/>
              </a:ext>
            </a:extLst>
          </p:cNvPr>
          <p:cNvSpPr/>
          <p:nvPr userDrawn="1"/>
        </p:nvSpPr>
        <p:spPr>
          <a:xfrm>
            <a:off x="724911" y="6172206"/>
            <a:ext cx="30487" cy="685795"/>
          </a:xfrm>
          <a:custGeom>
            <a:avLst/>
            <a:gdLst>
              <a:gd name="connsiteX0" fmla="*/ 29635 w 30487"/>
              <a:gd name="connsiteY0" fmla="*/ 0 h 685795"/>
              <a:gd name="connsiteX1" fmla="*/ 30487 w 30487"/>
              <a:gd name="connsiteY1" fmla="*/ 685795 h 685795"/>
              <a:gd name="connsiteX2" fmla="*/ 1071 w 30487"/>
              <a:gd name="connsiteY2" fmla="*/ 685795 h 685795"/>
              <a:gd name="connsiteX3" fmla="*/ 0 w 30487"/>
              <a:gd name="connsiteY3" fmla="*/ 28103 h 685795"/>
              <a:gd name="connsiteX4" fmla="*/ 803 w 30487"/>
              <a:gd name="connsiteY4" fmla="*/ 28904 h 685795"/>
              <a:gd name="connsiteX5" fmla="*/ 29635 w 30487"/>
              <a:gd name="connsiteY5" fmla="*/ 0 h 68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7" h="685795">
                <a:moveTo>
                  <a:pt x="29635" y="0"/>
                </a:moveTo>
                <a:lnTo>
                  <a:pt x="30487" y="685795"/>
                </a:lnTo>
                <a:lnTo>
                  <a:pt x="1071" y="685795"/>
                </a:lnTo>
                <a:lnTo>
                  <a:pt x="0" y="28103"/>
                </a:lnTo>
                <a:lnTo>
                  <a:pt x="803"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7" name="Freeform: Shape 176">
            <a:extLst>
              <a:ext uri="{FF2B5EF4-FFF2-40B4-BE49-F238E27FC236}">
                <a16:creationId xmlns:a16="http://schemas.microsoft.com/office/drawing/2014/main" id="{47F56D6B-560F-4123-9E05-11ACF383DF87}"/>
              </a:ext>
            </a:extLst>
          </p:cNvPr>
          <p:cNvSpPr/>
          <p:nvPr userDrawn="1"/>
        </p:nvSpPr>
        <p:spPr>
          <a:xfrm>
            <a:off x="664843" y="6231622"/>
            <a:ext cx="29611" cy="626379"/>
          </a:xfrm>
          <a:custGeom>
            <a:avLst/>
            <a:gdLst>
              <a:gd name="connsiteX0" fmla="*/ 28833 w 29611"/>
              <a:gd name="connsiteY0" fmla="*/ 0 h 626379"/>
              <a:gd name="connsiteX1" fmla="*/ 29611 w 29611"/>
              <a:gd name="connsiteY1" fmla="*/ 626379 h 626379"/>
              <a:gd name="connsiteX2" fmla="*/ 742 w 29611"/>
              <a:gd name="connsiteY2" fmla="*/ 626379 h 626379"/>
              <a:gd name="connsiteX3" fmla="*/ 0 w 29611"/>
              <a:gd name="connsiteY3" fmla="*/ 28904 h 626379"/>
              <a:gd name="connsiteX4" fmla="*/ 28833 w 29611"/>
              <a:gd name="connsiteY4" fmla="*/ 0 h 626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611" h="626379">
                <a:moveTo>
                  <a:pt x="28833" y="0"/>
                </a:moveTo>
                <a:lnTo>
                  <a:pt x="29611" y="626379"/>
                </a:lnTo>
                <a:lnTo>
                  <a:pt x="742" y="626379"/>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6" name="Freeform: Shape 175">
            <a:extLst>
              <a:ext uri="{FF2B5EF4-FFF2-40B4-BE49-F238E27FC236}">
                <a16:creationId xmlns:a16="http://schemas.microsoft.com/office/drawing/2014/main" id="{2FD3A4D4-C05F-4057-8408-6FF0887E068F}"/>
              </a:ext>
            </a:extLst>
          </p:cNvPr>
          <p:cNvSpPr/>
          <p:nvPr userDrawn="1"/>
        </p:nvSpPr>
        <p:spPr>
          <a:xfrm>
            <a:off x="603974" y="6292642"/>
            <a:ext cx="29535" cy="565359"/>
          </a:xfrm>
          <a:custGeom>
            <a:avLst/>
            <a:gdLst>
              <a:gd name="connsiteX0" fmla="*/ 28833 w 29535"/>
              <a:gd name="connsiteY0" fmla="*/ 0 h 565359"/>
              <a:gd name="connsiteX1" fmla="*/ 29535 w 29535"/>
              <a:gd name="connsiteY1" fmla="*/ 565359 h 565359"/>
              <a:gd name="connsiteX2" fmla="*/ 666 w 29535"/>
              <a:gd name="connsiteY2" fmla="*/ 565359 h 565359"/>
              <a:gd name="connsiteX3" fmla="*/ 0 w 29535"/>
              <a:gd name="connsiteY3" fmla="*/ 28904 h 565359"/>
              <a:gd name="connsiteX4" fmla="*/ 28833 w 29535"/>
              <a:gd name="connsiteY4" fmla="*/ 0 h 5653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35" h="565359">
                <a:moveTo>
                  <a:pt x="28833" y="0"/>
                </a:moveTo>
                <a:lnTo>
                  <a:pt x="29535" y="565359"/>
                </a:lnTo>
                <a:lnTo>
                  <a:pt x="666" y="565359"/>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5" name="Freeform: Shape 174">
            <a:extLst>
              <a:ext uri="{FF2B5EF4-FFF2-40B4-BE49-F238E27FC236}">
                <a16:creationId xmlns:a16="http://schemas.microsoft.com/office/drawing/2014/main" id="{32EAC669-BA43-4F58-9784-4CCDFE4D6F4E}"/>
              </a:ext>
            </a:extLst>
          </p:cNvPr>
          <p:cNvSpPr/>
          <p:nvPr userDrawn="1"/>
        </p:nvSpPr>
        <p:spPr>
          <a:xfrm>
            <a:off x="543104" y="6353662"/>
            <a:ext cx="29460" cy="504339"/>
          </a:xfrm>
          <a:custGeom>
            <a:avLst/>
            <a:gdLst>
              <a:gd name="connsiteX0" fmla="*/ 28833 w 29460"/>
              <a:gd name="connsiteY0" fmla="*/ 0 h 504339"/>
              <a:gd name="connsiteX1" fmla="*/ 29460 w 29460"/>
              <a:gd name="connsiteY1" fmla="*/ 504339 h 504339"/>
              <a:gd name="connsiteX2" fmla="*/ 591 w 29460"/>
              <a:gd name="connsiteY2" fmla="*/ 504339 h 504339"/>
              <a:gd name="connsiteX3" fmla="*/ 0 w 29460"/>
              <a:gd name="connsiteY3" fmla="*/ 28905 h 504339"/>
              <a:gd name="connsiteX4" fmla="*/ 28833 w 29460"/>
              <a:gd name="connsiteY4" fmla="*/ 0 h 504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60" h="504339">
                <a:moveTo>
                  <a:pt x="28833" y="0"/>
                </a:moveTo>
                <a:lnTo>
                  <a:pt x="29460" y="504339"/>
                </a:lnTo>
                <a:lnTo>
                  <a:pt x="591" y="504339"/>
                </a:lnTo>
                <a:lnTo>
                  <a:pt x="0" y="28905"/>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4" name="Freeform: Shape 173">
            <a:extLst>
              <a:ext uri="{FF2B5EF4-FFF2-40B4-BE49-F238E27FC236}">
                <a16:creationId xmlns:a16="http://schemas.microsoft.com/office/drawing/2014/main" id="{73CAE3B4-689F-4EC3-8CC9-EB6D360E3846}"/>
              </a:ext>
            </a:extLst>
          </p:cNvPr>
          <p:cNvSpPr/>
          <p:nvPr userDrawn="1"/>
        </p:nvSpPr>
        <p:spPr>
          <a:xfrm>
            <a:off x="482237" y="6415482"/>
            <a:ext cx="30185" cy="442518"/>
          </a:xfrm>
          <a:custGeom>
            <a:avLst/>
            <a:gdLst>
              <a:gd name="connsiteX0" fmla="*/ 29635 w 30185"/>
              <a:gd name="connsiteY0" fmla="*/ 0 h 442518"/>
              <a:gd name="connsiteX1" fmla="*/ 30185 w 30185"/>
              <a:gd name="connsiteY1" fmla="*/ 442518 h 442518"/>
              <a:gd name="connsiteX2" fmla="*/ 724 w 30185"/>
              <a:gd name="connsiteY2" fmla="*/ 442518 h 442518"/>
              <a:gd name="connsiteX3" fmla="*/ 0 w 30185"/>
              <a:gd name="connsiteY3" fmla="*/ 28104 h 442518"/>
              <a:gd name="connsiteX4" fmla="*/ 803 w 30185"/>
              <a:gd name="connsiteY4" fmla="*/ 28905 h 442518"/>
              <a:gd name="connsiteX5" fmla="*/ 29635 w 30185"/>
              <a:gd name="connsiteY5" fmla="*/ 0 h 442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185" h="442518">
                <a:moveTo>
                  <a:pt x="29635" y="0"/>
                </a:moveTo>
                <a:lnTo>
                  <a:pt x="30185" y="442518"/>
                </a:lnTo>
                <a:lnTo>
                  <a:pt x="724" y="442518"/>
                </a:lnTo>
                <a:lnTo>
                  <a:pt x="0" y="28104"/>
                </a:lnTo>
                <a:lnTo>
                  <a:pt x="803" y="28905"/>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3" name="Freeform: Shape 172">
            <a:extLst>
              <a:ext uri="{FF2B5EF4-FFF2-40B4-BE49-F238E27FC236}">
                <a16:creationId xmlns:a16="http://schemas.microsoft.com/office/drawing/2014/main" id="{8665978C-1CDF-4EF9-9A5C-4C6C0B3BE0F0}"/>
              </a:ext>
            </a:extLst>
          </p:cNvPr>
          <p:cNvSpPr/>
          <p:nvPr userDrawn="1"/>
        </p:nvSpPr>
        <p:spPr>
          <a:xfrm>
            <a:off x="422168" y="6474900"/>
            <a:ext cx="29308" cy="383101"/>
          </a:xfrm>
          <a:custGeom>
            <a:avLst/>
            <a:gdLst>
              <a:gd name="connsiteX0" fmla="*/ 28832 w 29308"/>
              <a:gd name="connsiteY0" fmla="*/ 0 h 383101"/>
              <a:gd name="connsiteX1" fmla="*/ 29308 w 29308"/>
              <a:gd name="connsiteY1" fmla="*/ 383101 h 383101"/>
              <a:gd name="connsiteX2" fmla="*/ 440 w 29308"/>
              <a:gd name="connsiteY2" fmla="*/ 383101 h 383101"/>
              <a:gd name="connsiteX3" fmla="*/ 0 w 29308"/>
              <a:gd name="connsiteY3" fmla="*/ 28904 h 383101"/>
              <a:gd name="connsiteX4" fmla="*/ 28832 w 29308"/>
              <a:gd name="connsiteY4" fmla="*/ 0 h 383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08" h="383101">
                <a:moveTo>
                  <a:pt x="28832" y="0"/>
                </a:moveTo>
                <a:lnTo>
                  <a:pt x="29308" y="383101"/>
                </a:lnTo>
                <a:lnTo>
                  <a:pt x="440" y="383101"/>
                </a:lnTo>
                <a:lnTo>
                  <a:pt x="0" y="28904"/>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2" name="Freeform: Shape 171">
            <a:extLst>
              <a:ext uri="{FF2B5EF4-FFF2-40B4-BE49-F238E27FC236}">
                <a16:creationId xmlns:a16="http://schemas.microsoft.com/office/drawing/2014/main" id="{97F81447-DAE2-4092-B156-2723E18064A7}"/>
              </a:ext>
            </a:extLst>
          </p:cNvPr>
          <p:cNvSpPr/>
          <p:nvPr userDrawn="1"/>
        </p:nvSpPr>
        <p:spPr>
          <a:xfrm>
            <a:off x="361300" y="6535920"/>
            <a:ext cx="29233" cy="322081"/>
          </a:xfrm>
          <a:custGeom>
            <a:avLst/>
            <a:gdLst>
              <a:gd name="connsiteX0" fmla="*/ 28833 w 29233"/>
              <a:gd name="connsiteY0" fmla="*/ 0 h 322081"/>
              <a:gd name="connsiteX1" fmla="*/ 29233 w 29233"/>
              <a:gd name="connsiteY1" fmla="*/ 322081 h 322081"/>
              <a:gd name="connsiteX2" fmla="*/ 364 w 29233"/>
              <a:gd name="connsiteY2" fmla="*/ 322081 h 322081"/>
              <a:gd name="connsiteX3" fmla="*/ 0 w 29233"/>
              <a:gd name="connsiteY3" fmla="*/ 28904 h 322081"/>
              <a:gd name="connsiteX4" fmla="*/ 28833 w 29233"/>
              <a:gd name="connsiteY4" fmla="*/ 0 h 3220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33" h="322081">
                <a:moveTo>
                  <a:pt x="28833" y="0"/>
                </a:moveTo>
                <a:lnTo>
                  <a:pt x="29233" y="322081"/>
                </a:lnTo>
                <a:lnTo>
                  <a:pt x="364" y="322081"/>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1" name="Freeform: Shape 170">
            <a:extLst>
              <a:ext uri="{FF2B5EF4-FFF2-40B4-BE49-F238E27FC236}">
                <a16:creationId xmlns:a16="http://schemas.microsoft.com/office/drawing/2014/main" id="{AB0C8140-456A-4593-9DC3-5A53E63B0CDF}"/>
              </a:ext>
            </a:extLst>
          </p:cNvPr>
          <p:cNvSpPr/>
          <p:nvPr userDrawn="1"/>
        </p:nvSpPr>
        <p:spPr>
          <a:xfrm>
            <a:off x="300431" y="6597740"/>
            <a:ext cx="29959" cy="260260"/>
          </a:xfrm>
          <a:custGeom>
            <a:avLst/>
            <a:gdLst>
              <a:gd name="connsiteX0" fmla="*/ 29636 w 29959"/>
              <a:gd name="connsiteY0" fmla="*/ 0 h 260260"/>
              <a:gd name="connsiteX1" fmla="*/ 29959 w 29959"/>
              <a:gd name="connsiteY1" fmla="*/ 260260 h 260260"/>
              <a:gd name="connsiteX2" fmla="*/ 440 w 29959"/>
              <a:gd name="connsiteY2" fmla="*/ 260260 h 260260"/>
              <a:gd name="connsiteX3" fmla="*/ 0 w 29959"/>
              <a:gd name="connsiteY3" fmla="*/ 28104 h 260260"/>
              <a:gd name="connsiteX4" fmla="*/ 803 w 29959"/>
              <a:gd name="connsiteY4" fmla="*/ 28904 h 260260"/>
              <a:gd name="connsiteX5" fmla="*/ 29636 w 29959"/>
              <a:gd name="connsiteY5" fmla="*/ 0 h 26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959" h="260260">
                <a:moveTo>
                  <a:pt x="29636" y="0"/>
                </a:moveTo>
                <a:lnTo>
                  <a:pt x="29959" y="260260"/>
                </a:lnTo>
                <a:lnTo>
                  <a:pt x="440" y="260260"/>
                </a:lnTo>
                <a:lnTo>
                  <a:pt x="0" y="28104"/>
                </a:lnTo>
                <a:lnTo>
                  <a:pt x="803" y="28904"/>
                </a:lnTo>
                <a:lnTo>
                  <a:pt x="29636"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0" name="Freeform: Shape 169">
            <a:extLst>
              <a:ext uri="{FF2B5EF4-FFF2-40B4-BE49-F238E27FC236}">
                <a16:creationId xmlns:a16="http://schemas.microsoft.com/office/drawing/2014/main" id="{E1411ED6-803D-4C5A-8E92-8EAC28ACA255}"/>
              </a:ext>
            </a:extLst>
          </p:cNvPr>
          <p:cNvSpPr/>
          <p:nvPr userDrawn="1"/>
        </p:nvSpPr>
        <p:spPr>
          <a:xfrm>
            <a:off x="239562" y="6658760"/>
            <a:ext cx="29882" cy="199240"/>
          </a:xfrm>
          <a:custGeom>
            <a:avLst/>
            <a:gdLst>
              <a:gd name="connsiteX0" fmla="*/ 29635 w 29882"/>
              <a:gd name="connsiteY0" fmla="*/ 0 h 199240"/>
              <a:gd name="connsiteX1" fmla="*/ 29882 w 29882"/>
              <a:gd name="connsiteY1" fmla="*/ 199240 h 199240"/>
              <a:gd name="connsiteX2" fmla="*/ 337 w 29882"/>
              <a:gd name="connsiteY2" fmla="*/ 199240 h 199240"/>
              <a:gd name="connsiteX3" fmla="*/ 0 w 29882"/>
              <a:gd name="connsiteY3" fmla="*/ 28103 h 199240"/>
              <a:gd name="connsiteX4" fmla="*/ 803 w 29882"/>
              <a:gd name="connsiteY4" fmla="*/ 28904 h 199240"/>
              <a:gd name="connsiteX5" fmla="*/ 29635 w 29882"/>
              <a:gd name="connsiteY5" fmla="*/ 0 h 199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882" h="199240">
                <a:moveTo>
                  <a:pt x="29635" y="0"/>
                </a:moveTo>
                <a:lnTo>
                  <a:pt x="29882" y="199240"/>
                </a:lnTo>
                <a:lnTo>
                  <a:pt x="337" y="199240"/>
                </a:lnTo>
                <a:lnTo>
                  <a:pt x="0" y="28103"/>
                </a:lnTo>
                <a:lnTo>
                  <a:pt x="803" y="28904"/>
                </a:lnTo>
                <a:lnTo>
                  <a:pt x="2963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9" name="Freeform: Shape 168">
            <a:extLst>
              <a:ext uri="{FF2B5EF4-FFF2-40B4-BE49-F238E27FC236}">
                <a16:creationId xmlns:a16="http://schemas.microsoft.com/office/drawing/2014/main" id="{D3F198DF-8521-45A1-8BAE-4FC70FC420A8}"/>
              </a:ext>
            </a:extLst>
          </p:cNvPr>
          <p:cNvSpPr/>
          <p:nvPr userDrawn="1"/>
        </p:nvSpPr>
        <p:spPr>
          <a:xfrm>
            <a:off x="179494" y="6718178"/>
            <a:ext cx="29006" cy="139823"/>
          </a:xfrm>
          <a:custGeom>
            <a:avLst/>
            <a:gdLst>
              <a:gd name="connsiteX0" fmla="*/ 28832 w 29006"/>
              <a:gd name="connsiteY0" fmla="*/ 0 h 139823"/>
              <a:gd name="connsiteX1" fmla="*/ 29006 w 29006"/>
              <a:gd name="connsiteY1" fmla="*/ 139823 h 139823"/>
              <a:gd name="connsiteX2" fmla="*/ 138 w 29006"/>
              <a:gd name="connsiteY2" fmla="*/ 139823 h 139823"/>
              <a:gd name="connsiteX3" fmla="*/ 0 w 29006"/>
              <a:gd name="connsiteY3" fmla="*/ 28904 h 139823"/>
              <a:gd name="connsiteX4" fmla="*/ 28832 w 29006"/>
              <a:gd name="connsiteY4" fmla="*/ 0 h 139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006" h="139823">
                <a:moveTo>
                  <a:pt x="28832" y="0"/>
                </a:moveTo>
                <a:lnTo>
                  <a:pt x="29006" y="139823"/>
                </a:lnTo>
                <a:lnTo>
                  <a:pt x="138" y="139823"/>
                </a:lnTo>
                <a:lnTo>
                  <a:pt x="0" y="28904"/>
                </a:lnTo>
                <a:lnTo>
                  <a:pt x="28832"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Freeform: Shape 167">
            <a:extLst>
              <a:ext uri="{FF2B5EF4-FFF2-40B4-BE49-F238E27FC236}">
                <a16:creationId xmlns:a16="http://schemas.microsoft.com/office/drawing/2014/main" id="{AAA80212-BA6E-448F-BA91-287462E1D34C}"/>
              </a:ext>
            </a:extLst>
          </p:cNvPr>
          <p:cNvSpPr/>
          <p:nvPr userDrawn="1"/>
        </p:nvSpPr>
        <p:spPr>
          <a:xfrm>
            <a:off x="118626" y="6779198"/>
            <a:ext cx="28931" cy="78803"/>
          </a:xfrm>
          <a:custGeom>
            <a:avLst/>
            <a:gdLst>
              <a:gd name="connsiteX0" fmla="*/ 28833 w 28931"/>
              <a:gd name="connsiteY0" fmla="*/ 0 h 78803"/>
              <a:gd name="connsiteX1" fmla="*/ 28931 w 28931"/>
              <a:gd name="connsiteY1" fmla="*/ 78803 h 78803"/>
              <a:gd name="connsiteX2" fmla="*/ 62 w 28931"/>
              <a:gd name="connsiteY2" fmla="*/ 78803 h 78803"/>
              <a:gd name="connsiteX3" fmla="*/ 0 w 28931"/>
              <a:gd name="connsiteY3" fmla="*/ 28904 h 78803"/>
              <a:gd name="connsiteX4" fmla="*/ 28833 w 28931"/>
              <a:gd name="connsiteY4" fmla="*/ 0 h 78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1" h="78803">
                <a:moveTo>
                  <a:pt x="28833" y="0"/>
                </a:moveTo>
                <a:lnTo>
                  <a:pt x="28931" y="78803"/>
                </a:lnTo>
                <a:lnTo>
                  <a:pt x="62" y="78803"/>
                </a:lnTo>
                <a:lnTo>
                  <a:pt x="0" y="28904"/>
                </a:lnTo>
                <a:lnTo>
                  <a:pt x="2883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7" name="Freeform: Shape 166">
            <a:extLst>
              <a:ext uri="{FF2B5EF4-FFF2-40B4-BE49-F238E27FC236}">
                <a16:creationId xmlns:a16="http://schemas.microsoft.com/office/drawing/2014/main" id="{5B8EBCCB-B7E3-4837-AA61-44D0A400EC96}"/>
              </a:ext>
            </a:extLst>
          </p:cNvPr>
          <p:cNvSpPr/>
          <p:nvPr userDrawn="1"/>
        </p:nvSpPr>
        <p:spPr>
          <a:xfrm>
            <a:off x="70452" y="6841018"/>
            <a:ext cx="16961" cy="16982"/>
          </a:xfrm>
          <a:custGeom>
            <a:avLst/>
            <a:gdLst>
              <a:gd name="connsiteX0" fmla="*/ 16940 w 16961"/>
              <a:gd name="connsiteY0" fmla="*/ 0 h 16982"/>
              <a:gd name="connsiteX1" fmla="*/ 16961 w 16961"/>
              <a:gd name="connsiteY1" fmla="*/ 16982 h 16982"/>
              <a:gd name="connsiteX2" fmla="*/ 0 w 16961"/>
              <a:gd name="connsiteY2" fmla="*/ 16982 h 16982"/>
              <a:gd name="connsiteX3" fmla="*/ 16940 w 16961"/>
              <a:gd name="connsiteY3" fmla="*/ 0 h 16982"/>
            </a:gdLst>
            <a:ahLst/>
            <a:cxnLst>
              <a:cxn ang="0">
                <a:pos x="connsiteX0" y="connsiteY0"/>
              </a:cxn>
              <a:cxn ang="0">
                <a:pos x="connsiteX1" y="connsiteY1"/>
              </a:cxn>
              <a:cxn ang="0">
                <a:pos x="connsiteX2" y="connsiteY2"/>
              </a:cxn>
              <a:cxn ang="0">
                <a:pos x="connsiteX3" y="connsiteY3"/>
              </a:cxn>
            </a:cxnLst>
            <a:rect l="l" t="t" r="r" b="b"/>
            <a:pathLst>
              <a:path w="16961" h="16982">
                <a:moveTo>
                  <a:pt x="16940" y="0"/>
                </a:moveTo>
                <a:lnTo>
                  <a:pt x="16961" y="16982"/>
                </a:lnTo>
                <a:lnTo>
                  <a:pt x="0" y="16982"/>
                </a:lnTo>
                <a:lnTo>
                  <a:pt x="1694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4937760" y="6353175"/>
            <a:ext cx="1097280" cy="365125"/>
          </a:xfrm>
        </p:spPr>
        <p:txBody>
          <a:bodyPr/>
          <a:lstStyle>
            <a:lvl1pPr>
              <a:defRPr>
                <a:solidFill>
                  <a:schemeClr val="tx1">
                    <a:lumMod val="75000"/>
                    <a:lumOff val="25000"/>
                  </a:schemeClr>
                </a:solidFill>
              </a:defRPr>
            </a:lvl1pPr>
          </a:lstStyle>
          <a:p>
            <a:r>
              <a:rPr lang="en-US" dirty="0"/>
              <a:t>20XX</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7436167" y="6350000"/>
            <a:ext cx="2286000" cy="365125"/>
          </a:xfrm>
        </p:spPr>
        <p:txBody>
          <a:bodyPr/>
          <a:lstStyle>
            <a:lvl1pPr>
              <a:defRPr>
                <a:solidFill>
                  <a:schemeClr val="tx1">
                    <a:lumMod val="75000"/>
                    <a:lumOff val="25000"/>
                  </a:schemeClr>
                </a:solidFill>
              </a:defRPr>
            </a:lvl1pPr>
          </a:lstStyle>
          <a:p>
            <a:r>
              <a:rPr lang="en-US" dirty="0"/>
              <a:t>Pitch deck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1123295"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7566611"/>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1" r:id="rId3"/>
    <p:sldLayoutId id="2147483677" r:id="rId4"/>
    <p:sldLayoutId id="2147483679" r:id="rId5"/>
    <p:sldLayoutId id="2147483678" r:id="rId6"/>
    <p:sldLayoutId id="2147483681" r:id="rId7"/>
    <p:sldLayoutId id="2147483680" r:id="rId8"/>
    <p:sldLayoutId id="2147483694" r:id="rId9"/>
    <p:sldLayoutId id="2147483685" r:id="rId10"/>
    <p:sldLayoutId id="2147483696" r:id="rId11"/>
    <p:sldLayoutId id="2147483697" r:id="rId12"/>
    <p:sldLayoutId id="2147483687" r:id="rId13"/>
    <p:sldLayoutId id="2147483684" r:id="rId14"/>
    <p:sldLayoutId id="2147483698" r:id="rId15"/>
    <p:sldLayoutId id="2147483676" r:id="rId16"/>
    <p:sldLayoutId id="2147483671" r:id="rId17"/>
    <p:sldLayoutId id="2147483670" r:id="rId18"/>
    <p:sldLayoutId id="2147483683" r:id="rId19"/>
    <p:sldLayoutId id="2147483672" r:id="rId20"/>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p15:clr>
            <a:srgbClr val="5ACBF0"/>
          </p15:clr>
        </p15:guide>
        <p15:guide id="2" pos="1920">
          <p15:clr>
            <a:srgbClr val="F26B43"/>
          </p15:clr>
        </p15:guide>
        <p15:guide id="3" pos="5760">
          <p15:clr>
            <a:srgbClr val="F26B43"/>
          </p15:clr>
        </p15:guide>
        <p15:guide id="4" orient="horz" pos="2160">
          <p15:clr>
            <a:srgbClr val="F26B43"/>
          </p15:clr>
        </p15:guide>
        <p15:guide id="5" pos="1272">
          <p15:clr>
            <a:srgbClr val="9FCC3B"/>
          </p15:clr>
        </p15:guide>
        <p15:guide id="6" pos="2544">
          <p15:clr>
            <a:srgbClr val="9FCC3B"/>
          </p15:clr>
        </p15:guide>
        <p15:guide id="7" pos="5112">
          <p15:clr>
            <a:srgbClr val="9FCC3B"/>
          </p15:clr>
        </p15:guide>
        <p15:guide id="8" pos="6408">
          <p15:clr>
            <a:srgbClr val="9FCC3B"/>
          </p15:clr>
        </p15:guide>
        <p15:guide id="9" pos="3940">
          <p15:clr>
            <a:srgbClr val="F26B43"/>
          </p15:clr>
        </p15:guide>
        <p15:guide id="10" pos="7104">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3.jpg"/><Relationship Id="rId7" Type="http://schemas.openxmlformats.org/officeDocument/2006/relationships/image" Target="../media/image37.jpeg"/><Relationship Id="rId2" Type="http://schemas.openxmlformats.org/officeDocument/2006/relationships/image" Target="../media/image32.jpg"/><Relationship Id="rId1" Type="http://schemas.openxmlformats.org/officeDocument/2006/relationships/slideLayout" Target="../slideLayouts/slideLayout8.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8.xml"/><Relationship Id="rId5" Type="http://schemas.openxmlformats.org/officeDocument/2006/relationships/image" Target="../media/image42.png"/><Relationship Id="rId4" Type="http://schemas.openxmlformats.org/officeDocument/2006/relationships/image" Target="../media/image41.png"/></Relationships>
</file>

<file path=ppt/slides/_rels/slide9.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png"/><Relationship Id="rId1" Type="http://schemas.openxmlformats.org/officeDocument/2006/relationships/slideLayout" Target="../slideLayouts/slideLayout8.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1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image" Target="../media/image50.jpeg"/></Relationships>
</file>

<file path=ppt/slides/_rels/slide11.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54.jpg"/><Relationship Id="rId5" Type="http://schemas.openxmlformats.org/officeDocument/2006/relationships/image" Target="../media/image53.jpg"/><Relationship Id="rId4" Type="http://schemas.openxmlformats.org/officeDocument/2006/relationships/image" Target="../media/image52.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6.xml"/><Relationship Id="rId4" Type="http://schemas.openxmlformats.org/officeDocument/2006/relationships/image" Target="../media/image5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6.xml"/><Relationship Id="rId4" Type="http://schemas.openxmlformats.org/officeDocument/2006/relationships/image" Target="../media/image62.png"/></Relationships>
</file>

<file path=ppt/slides/_rels/slide2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hyperlink" Target="https://www.bmwgroup.com/content/dam/grpw/websites/bmwgroup_com/ir/downloads/en/2023/bericht/BMW-Group-Report-2022-en.pdf" TargetMode="External"/><Relationship Id="rId2" Type="http://schemas.openxmlformats.org/officeDocument/2006/relationships/hyperlink" Target="https://morgan-motor.com/about-morgan/#:~:text=Today%2C%20Morgan%20builds%20around%20800,Morgan%20sports%20car%20should%20be" TargetMode="Externa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3" Type="http://schemas.openxmlformats.org/officeDocument/2006/relationships/hyperlink" Target="https://www.carscoops.com/2020/03/new-morgan-plus-four-revealed-with-new-chassis-and-bmw-turbo-engine/" TargetMode="External"/><Relationship Id="rId2" Type="http://schemas.openxmlformats.org/officeDocument/2006/relationships/hyperlink" Target="https://morgan-motor.com/plus/plus-four/" TargetMode="External"/><Relationship Id="rId1" Type="http://schemas.openxmlformats.org/officeDocument/2006/relationships/slideLayout" Target="../slideLayouts/slideLayout8.xml"/><Relationship Id="rId4" Type="http://schemas.openxmlformats.org/officeDocument/2006/relationships/hyperlink" Target="https://www.youtube.com/watch?v=ZMAdJTMXu2o"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paultan.org/2014/02/25/bmws-new-2-0-litre-twinpower-turbo-engine-255hp-400nm/" TargetMode="External"/><Relationship Id="rId3" Type="http://schemas.openxmlformats.org/officeDocument/2006/relationships/hyperlink" Target="https://f30.bimmerpost.com/forums/showthread.php?t=1873891" TargetMode="External"/><Relationship Id="rId7" Type="http://schemas.openxmlformats.org/officeDocument/2006/relationships/hyperlink" Target="https://www.lohen.co.uk/dyno/specification" TargetMode="External"/><Relationship Id="rId2" Type="http://schemas.openxmlformats.org/officeDocument/2006/relationships/hyperlink" Target="https://www.bestpartstore.co.uk/bmw" TargetMode="External"/><Relationship Id="rId1" Type="http://schemas.openxmlformats.org/officeDocument/2006/relationships/slideLayout" Target="../slideLayouts/slideLayout8.xml"/><Relationship Id="rId6" Type="http://schemas.openxmlformats.org/officeDocument/2006/relationships/hyperlink" Target="https://www.ebay.co.uk/itm/274555028310" TargetMode="External"/><Relationship Id="rId5" Type="http://schemas.openxmlformats.org/officeDocument/2006/relationships/hyperlink" Target="https://drivesmartwarranty.com/car-center/resources/extended-warranty/drivetrain" TargetMode="External"/><Relationship Id="rId4" Type="http://schemas.openxmlformats.org/officeDocument/2006/relationships/hyperlink" Target="https://bluesparkautomotive.com/projects/320i-b48-tuning"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ricardo-software-wave.software.informer.com/8.0/" TargetMode="External"/><Relationship Id="rId2" Type="http://schemas.openxmlformats.org/officeDocument/2006/relationships/hyperlink" Target="https://www.proxyparts.com/car-parts-stock/information/engine-code/b48/part/engine/partid/16597139/" TargetMode="External"/><Relationship Id="rId1" Type="http://schemas.openxmlformats.org/officeDocument/2006/relationships/slideLayout" Target="../slideLayouts/slideLayout8.xml"/><Relationship Id="rId5" Type="http://schemas.openxmlformats.org/officeDocument/2006/relationships/hyperlink" Target="https://www.tiresplus.com/blog/maintenance/what-is-drivetrain/" TargetMode="External"/><Relationship Id="rId4" Type="http://schemas.openxmlformats.org/officeDocument/2006/relationships/hyperlink" Target="https://superflow.com/tech-corner/understanding-and-working-with-superflow-flowbenches/"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title"/>
          </p:nvPr>
        </p:nvSpPr>
        <p:spPr>
          <a:xfrm>
            <a:off x="914400" y="1669706"/>
            <a:ext cx="6800850" cy="1325880"/>
          </a:xfrm>
        </p:spPr>
        <p:txBody>
          <a:bodyPr anchor="t">
            <a:normAutofit/>
          </a:bodyPr>
          <a:lstStyle/>
          <a:p>
            <a:r>
              <a:rPr lang="en-US" sz="3200" dirty="0">
                <a:latin typeface="Montserrat" pitchFamily="2" charset="0"/>
                <a:ea typeface="Tahoma" panose="020B0604030504040204" pitchFamily="34" charset="0"/>
                <a:cs typeface="Tahoma" panose="020B0604030504040204" pitchFamily="34" charset="0"/>
              </a:rPr>
              <a:t>Morgan Vehicle Characterisation project</a:t>
            </a:r>
          </a:p>
        </p:txBody>
      </p:sp>
      <p:sp>
        <p:nvSpPr>
          <p:cNvPr id="3" name="Subtitle 2">
            <a:extLst>
              <a:ext uri="{FF2B5EF4-FFF2-40B4-BE49-F238E27FC236}">
                <a16:creationId xmlns:a16="http://schemas.microsoft.com/office/drawing/2014/main" id="{1901B20D-4C28-4DA3-ABBD-718C22A5E58B}"/>
              </a:ext>
            </a:extLst>
          </p:cNvPr>
          <p:cNvSpPr>
            <a:spLocks noGrp="1"/>
          </p:cNvSpPr>
          <p:nvPr>
            <p:ph type="body" sz="quarter" idx="13"/>
          </p:nvPr>
        </p:nvSpPr>
        <p:spPr>
          <a:xfrm>
            <a:off x="914400" y="2604187"/>
            <a:ext cx="6800850" cy="693353"/>
          </a:xfrm>
        </p:spPr>
        <p:txBody>
          <a:bodyPr>
            <a:normAutofit fontScale="92500"/>
          </a:bodyPr>
          <a:lstStyle/>
          <a:p>
            <a:r>
              <a:rPr lang="en-US" dirty="0">
                <a:latin typeface="Montserrat" pitchFamily="2" charset="0"/>
                <a:ea typeface="Tahoma" panose="020B0604030504040204" pitchFamily="34" charset="0"/>
                <a:cs typeface="Tahoma" panose="020B0604030504040204" pitchFamily="34" charset="0"/>
              </a:rPr>
              <a:t>James Greenhill-Upward, Hugo Upsall, Priveshnan Sagaran, Stanley Cherrington, Ben Ellis-Jones and </a:t>
            </a:r>
            <a:r>
              <a:rPr lang="en-US" dirty="0" err="1">
                <a:latin typeface="Montserrat" pitchFamily="2" charset="0"/>
                <a:ea typeface="Tahoma" panose="020B0604030504040204" pitchFamily="34" charset="0"/>
                <a:cs typeface="Tahoma" panose="020B0604030504040204" pitchFamily="34" charset="0"/>
              </a:rPr>
              <a:t>Aeddan</a:t>
            </a:r>
            <a:r>
              <a:rPr lang="en-US" dirty="0">
                <a:latin typeface="Montserrat" pitchFamily="2" charset="0"/>
                <a:ea typeface="Tahoma" panose="020B0604030504040204" pitchFamily="34" charset="0"/>
                <a:cs typeface="Tahoma" panose="020B0604030504040204" pitchFamily="34" charset="0"/>
              </a:rPr>
              <a:t> Senior</a:t>
            </a:r>
          </a:p>
        </p:txBody>
      </p:sp>
      <p:sp>
        <p:nvSpPr>
          <p:cNvPr id="8" name="Date Placeholder 3">
            <a:extLst>
              <a:ext uri="{FF2B5EF4-FFF2-40B4-BE49-F238E27FC236}">
                <a16:creationId xmlns:a16="http://schemas.microsoft.com/office/drawing/2014/main" id="{836C6C77-4B91-7DCC-6143-090FDD627248}"/>
              </a:ext>
            </a:extLst>
          </p:cNvPr>
          <p:cNvSpPr>
            <a:spLocks noGrp="1"/>
          </p:cNvSpPr>
          <p:nvPr>
            <p:ph type="dt" sz="half" idx="10"/>
          </p:nvPr>
        </p:nvSpPr>
        <p:spPr>
          <a:xfrm>
            <a:off x="0" y="6559267"/>
            <a:ext cx="1491449" cy="365125"/>
          </a:xfrm>
        </p:spPr>
        <p:txBody>
          <a:bodyPr/>
          <a:lstStyle/>
          <a:p>
            <a:pPr>
              <a:spcAft>
                <a:spcPts val="600"/>
              </a:spcAft>
            </a:pPr>
            <a:r>
              <a:rPr lang="en-US"/>
              <a:t>13</a:t>
            </a:r>
            <a:r>
              <a:rPr lang="en-US" baseline="30000"/>
              <a:t>th</a:t>
            </a:r>
            <a:r>
              <a:rPr lang="en-US"/>
              <a:t> December 2023</a:t>
            </a:r>
            <a:endParaRPr lang="en-US" dirty="0"/>
          </a:p>
        </p:txBody>
      </p:sp>
      <p:pic>
        <p:nvPicPr>
          <p:cNvPr id="1026" name="Picture 2" descr="Morgan Motor Company Logo and symbol, meaning, history, PNG, brand">
            <a:extLst>
              <a:ext uri="{FF2B5EF4-FFF2-40B4-BE49-F238E27FC236}">
                <a16:creationId xmlns:a16="http://schemas.microsoft.com/office/drawing/2014/main" id="{C9E98C33-C001-CBEB-D365-21B144B48C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541" b="23584"/>
          <a:stretch/>
        </p:blipFill>
        <p:spPr bwMode="auto">
          <a:xfrm>
            <a:off x="4174104" y="3609834"/>
            <a:ext cx="3541146" cy="101186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reative Carmarthen | University of Wales Trinity Saint David">
            <a:extLst>
              <a:ext uri="{FF2B5EF4-FFF2-40B4-BE49-F238E27FC236}">
                <a16:creationId xmlns:a16="http://schemas.microsoft.com/office/drawing/2014/main" id="{F22981C1-C6E1-041A-891B-868B57F1A0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589" b="12817"/>
          <a:stretch/>
        </p:blipFill>
        <p:spPr bwMode="auto">
          <a:xfrm>
            <a:off x="914400" y="3429000"/>
            <a:ext cx="3457135" cy="1192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43884" y="0"/>
            <a:ext cx="6343650" cy="1325880"/>
          </a:xfrm>
        </p:spPr>
        <p:txBody>
          <a:bodyPr>
            <a:normAutofit/>
          </a:bodyPr>
          <a:lstStyle/>
          <a:p>
            <a:r>
              <a:rPr lang="en-ZA" sz="3200" dirty="0">
                <a:latin typeface="Montserrat" pitchFamily="2" charset="0"/>
              </a:rPr>
              <a:t>overview</a:t>
            </a:r>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4252404" y="570390"/>
            <a:ext cx="7561739" cy="5717220"/>
          </a:xfrm>
        </p:spPr>
        <p:txBody>
          <a:bodyPr>
            <a:normAutofit/>
          </a:bodyPr>
          <a:lstStyle/>
          <a:p>
            <a:r>
              <a:rPr lang="en-US" sz="1600" dirty="0">
                <a:latin typeface="Montserrat" pitchFamily="2" charset="0"/>
              </a:rPr>
              <a:t> This project has been undertaken with the objective of creating a model that can be used for driver-out-the-loop simulations in Vi-Grade, a driving simulator.</a:t>
            </a:r>
          </a:p>
          <a:p>
            <a:r>
              <a:rPr lang="en-US" sz="1600" dirty="0">
                <a:latin typeface="Montserrat" pitchFamily="2" charset="0"/>
              </a:rPr>
              <a:t> The chosen vehicle is the Morgan Plus Four, a two-seat roadster. The Plus Four was chosen for multiple reasons.</a:t>
            </a:r>
          </a:p>
          <a:p>
            <a:pPr marL="285750" indent="-285750">
              <a:buFont typeface="Arial" panose="020B0604020202020204" pitchFamily="34" charset="0"/>
              <a:buChar char="•"/>
            </a:pPr>
            <a:r>
              <a:rPr lang="en-US" sz="1600" dirty="0">
                <a:latin typeface="Montserrat" pitchFamily="2" charset="0"/>
              </a:rPr>
              <a:t>Morgans bespoke production process makes it less accessible to test extensively. They only make around 800 cars a year. (MMC,</a:t>
            </a:r>
            <a:r>
              <a:rPr lang="en-US" sz="1600" i="1" dirty="0">
                <a:latin typeface="Montserrat" pitchFamily="2" charset="0"/>
              </a:rPr>
              <a:t> ‘About Morgan’)</a:t>
            </a:r>
            <a:endParaRPr lang="en-US" sz="1600" dirty="0">
              <a:latin typeface="Montserrat" pitchFamily="2" charset="0"/>
            </a:endParaRPr>
          </a:p>
          <a:p>
            <a:pPr marL="285750" indent="-285750">
              <a:buFont typeface="Arial" panose="020B0604020202020204" pitchFamily="34" charset="0"/>
              <a:buChar char="•"/>
            </a:pPr>
            <a:r>
              <a:rPr lang="en-US" sz="1600" dirty="0">
                <a:latin typeface="Montserrat" pitchFamily="2" charset="0"/>
              </a:rPr>
              <a:t>The group is fortunate enough to have access to 3 separate Morgan Plus Fours that have been kindly donated to the University of Wales Trinity Saint David. </a:t>
            </a:r>
          </a:p>
          <a:p>
            <a:pPr marL="285750" indent="-285750">
              <a:buFont typeface="Arial" panose="020B0604020202020204" pitchFamily="34" charset="0"/>
              <a:buChar char="•"/>
            </a:pPr>
            <a:r>
              <a:rPr lang="en-US" sz="1600" dirty="0">
                <a:latin typeface="Montserrat" pitchFamily="2" charset="0"/>
              </a:rPr>
              <a:t>There is the additional challenge of creating another model for Vi-Grade using data for a Morgan Plus Six, a car that utilizes the same chassis but wildly different drivetrain and suspension geometry.</a:t>
            </a:r>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0" y="0"/>
            <a:ext cx="6800850" cy="1325880"/>
          </a:xfrm>
        </p:spPr>
        <p:txBody>
          <a:bodyPr>
            <a:normAutofit/>
          </a:bodyPr>
          <a:lstStyle/>
          <a:p>
            <a:r>
              <a:rPr lang="en-US" sz="3200" dirty="0">
                <a:latin typeface="Montserrat" panose="00000500000000000000" pitchFamily="2" charset="0"/>
              </a:rPr>
              <a:t>Roles and teams</a:t>
            </a:r>
          </a:p>
        </p:txBody>
      </p:sp>
      <p:sp>
        <p:nvSpPr>
          <p:cNvPr id="6" name="Slide Number Placeholder 5">
            <a:extLst>
              <a:ext uri="{FF2B5EF4-FFF2-40B4-BE49-F238E27FC236}">
                <a16:creationId xmlns:a16="http://schemas.microsoft.com/office/drawing/2014/main" id="{221F794A-4793-4DB0-91FD-E5B132FC1634}"/>
              </a:ext>
            </a:extLst>
          </p:cNvPr>
          <p:cNvSpPr>
            <a:spLocks noGrp="1"/>
          </p:cNvSpPr>
          <p:nvPr>
            <p:ph type="sldNum" sz="quarter" idx="12"/>
          </p:nvPr>
        </p:nvSpPr>
        <p:spPr/>
        <p:txBody>
          <a:bodyPr/>
          <a:lstStyle/>
          <a:p>
            <a:fld id="{B5CEABB6-07DC-46E8-9B57-56EC44A396E5}" type="slidenum">
              <a:rPr lang="en-US" smtClean="0"/>
              <a:pPr/>
              <a:t>3</a:t>
            </a:fld>
            <a:endParaRPr lang="en-US" dirty="0"/>
          </a:p>
        </p:txBody>
      </p:sp>
      <p:sp>
        <p:nvSpPr>
          <p:cNvPr id="20" name="Text Placeholder 19">
            <a:extLst>
              <a:ext uri="{FF2B5EF4-FFF2-40B4-BE49-F238E27FC236}">
                <a16:creationId xmlns:a16="http://schemas.microsoft.com/office/drawing/2014/main" id="{0D5264CC-A6BC-22F3-8292-9055DF183B5E}"/>
              </a:ext>
            </a:extLst>
          </p:cNvPr>
          <p:cNvSpPr>
            <a:spLocks noGrp="1"/>
          </p:cNvSpPr>
          <p:nvPr>
            <p:ph type="body" sz="quarter" idx="13"/>
          </p:nvPr>
        </p:nvSpPr>
        <p:spPr>
          <a:xfrm>
            <a:off x="-1" y="525470"/>
            <a:ext cx="8096435" cy="5829610"/>
          </a:xfrm>
        </p:spPr>
        <p:txBody>
          <a:bodyPr>
            <a:normAutofit/>
          </a:bodyPr>
          <a:lstStyle/>
          <a:p>
            <a:r>
              <a:rPr lang="en-GB" sz="1600" dirty="0">
                <a:latin typeface="Montserrat" panose="00000500000000000000" pitchFamily="2" charset="0"/>
              </a:rPr>
              <a:t>For this project, the group has been spilt into 3 teams to tackle as much data analysis and modelling as possible. </a:t>
            </a:r>
          </a:p>
          <a:p>
            <a:endParaRPr lang="en-GB" sz="1600" dirty="0">
              <a:latin typeface="Montserrat" panose="00000500000000000000" pitchFamily="2" charset="0"/>
            </a:endParaRPr>
          </a:p>
          <a:p>
            <a:pPr marL="285750" indent="-285750">
              <a:buFont typeface="Arial" panose="020B0604020202020204" pitchFamily="34" charset="0"/>
              <a:buChar char="•"/>
            </a:pPr>
            <a:r>
              <a:rPr lang="en-GB" sz="1600" dirty="0">
                <a:latin typeface="Montserrat" panose="00000500000000000000" pitchFamily="2" charset="0"/>
              </a:rPr>
              <a:t>Suspension and Kinematics: James Greenhill-Upward (Project Manager) and Hugo Upsall</a:t>
            </a:r>
          </a:p>
          <a:p>
            <a:pPr marL="285750" indent="-285750">
              <a:buFont typeface="Arial" panose="020B0604020202020204" pitchFamily="34" charset="0"/>
              <a:buChar char="•"/>
            </a:pPr>
            <a:endParaRPr lang="en-GB" sz="1600" dirty="0">
              <a:latin typeface="Montserrat" panose="00000500000000000000" pitchFamily="2" charset="0"/>
            </a:endParaRPr>
          </a:p>
          <a:p>
            <a:pPr marL="285750" indent="-285750">
              <a:buFont typeface="Arial" panose="020B0604020202020204" pitchFamily="34" charset="0"/>
              <a:buChar char="•"/>
            </a:pPr>
            <a:r>
              <a:rPr lang="en-GB" sz="1600" dirty="0">
                <a:latin typeface="Montserrat" panose="00000500000000000000" pitchFamily="2" charset="0"/>
              </a:rPr>
              <a:t>Drivetrain: Priveshnan Segaran and Stanley Cherrington </a:t>
            </a:r>
          </a:p>
          <a:p>
            <a:pPr marL="285750" indent="-285750">
              <a:buFont typeface="Arial" panose="020B0604020202020204" pitchFamily="34" charset="0"/>
              <a:buChar char="•"/>
            </a:pPr>
            <a:endParaRPr lang="en-GB" sz="1600" dirty="0">
              <a:latin typeface="Montserrat" panose="00000500000000000000" pitchFamily="2" charset="0"/>
            </a:endParaRPr>
          </a:p>
          <a:p>
            <a:pPr marL="285750" indent="-285750">
              <a:buFont typeface="Arial" panose="020B0604020202020204" pitchFamily="34" charset="0"/>
              <a:buChar char="•"/>
            </a:pPr>
            <a:r>
              <a:rPr lang="en-GB" sz="1600" dirty="0">
                <a:latin typeface="Montserrat" panose="00000500000000000000" pitchFamily="2" charset="0"/>
              </a:rPr>
              <a:t>Chassis and Simulation: Aeddan Senior and Ben Ellis-Jones</a:t>
            </a:r>
          </a:p>
          <a:p>
            <a:pPr marL="285750" indent="-285750">
              <a:buFont typeface="Arial" panose="020B0604020202020204" pitchFamily="34" charset="0"/>
              <a:buChar char="•"/>
            </a:pPr>
            <a:endParaRPr lang="en-GB" sz="1600" dirty="0">
              <a:latin typeface="Montserrat" panose="00000500000000000000" pitchFamily="2" charset="0"/>
            </a:endParaRPr>
          </a:p>
          <a:p>
            <a:r>
              <a:rPr lang="en-GB" sz="1600" dirty="0">
                <a:latin typeface="Montserrat" panose="00000500000000000000" pitchFamily="2" charset="0"/>
              </a:rPr>
              <a:t>With these teams put together the project goal is clear. To complete their models each team will be using software such as WAVE, Wingeo and Solidworks that are representative of the Morgan Plus Four. This is data that will be gathered from both workshop sessions and data sheets that have been sourced from Morgan Motor Company and the </a:t>
            </a:r>
            <a:r>
              <a:rPr lang="en-GB" sz="1600" i="0" dirty="0">
                <a:effectLst/>
                <a:latin typeface="Montserrat" panose="00000500000000000000" pitchFamily="2" charset="0"/>
              </a:rPr>
              <a:t>Motor Industry Research Association (MIRA).</a:t>
            </a:r>
          </a:p>
          <a:p>
            <a:r>
              <a:rPr lang="en-GB" sz="1600" dirty="0">
                <a:latin typeface="Montserrat" panose="00000500000000000000" pitchFamily="2" charset="0"/>
              </a:rPr>
              <a:t>Using these models each team can create their own test scenarios as they please to gather as much theoretical data as they can practical.</a:t>
            </a:r>
          </a:p>
        </p:txBody>
      </p:sp>
    </p:spTree>
    <p:extLst>
      <p:ext uri="{BB962C8B-B14F-4D97-AF65-F5344CB8AC3E}">
        <p14:creationId xmlns:p14="http://schemas.microsoft.com/office/powerpoint/2010/main" val="627911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1019914" y="0"/>
            <a:ext cx="9725026" cy="1325880"/>
          </a:xfrm>
        </p:spPr>
        <p:txBody>
          <a:bodyPr>
            <a:normAutofit/>
          </a:bodyPr>
          <a:lstStyle/>
          <a:p>
            <a:r>
              <a:rPr lang="en-ZA" sz="3200" dirty="0">
                <a:latin typeface="Montserrat" panose="00000500000000000000" pitchFamily="2" charset="0"/>
              </a:rPr>
              <a:t>Project timeline</a:t>
            </a:r>
          </a:p>
        </p:txBody>
      </p:sp>
      <p:sp>
        <p:nvSpPr>
          <p:cNvPr id="3" name="Content Placeholder 2">
            <a:extLst>
              <a:ext uri="{FF2B5EF4-FFF2-40B4-BE49-F238E27FC236}">
                <a16:creationId xmlns:a16="http://schemas.microsoft.com/office/drawing/2014/main" id="{D026614D-21E6-483C-8FE2-C9CF4346C75C}"/>
              </a:ext>
            </a:extLst>
          </p:cNvPr>
          <p:cNvSpPr>
            <a:spLocks noGrp="1"/>
          </p:cNvSpPr>
          <p:nvPr>
            <p:ph sz="half" idx="1"/>
          </p:nvPr>
        </p:nvSpPr>
        <p:spPr>
          <a:xfrm>
            <a:off x="1019914" y="520365"/>
            <a:ext cx="10432280" cy="2103120"/>
          </a:xfrm>
        </p:spPr>
        <p:txBody>
          <a:bodyPr>
            <a:normAutofit/>
          </a:bodyPr>
          <a:lstStyle/>
          <a:p>
            <a:pPr algn="l"/>
            <a:r>
              <a:rPr lang="en-US" dirty="0">
                <a:latin typeface="Montserrat" panose="00000500000000000000" pitchFamily="2" charset="0"/>
              </a:rPr>
              <a:t>The Gantt chart below represents the project’s milestones deadlines and commitments. With all this in consideration the group plans to complete the data analysis and simulations in early March 2024. So far expectations have been met the group is on target to meet this target.</a:t>
            </a:r>
          </a:p>
        </p:txBody>
      </p:sp>
      <p:sp>
        <p:nvSpPr>
          <p:cNvPr id="110" name="Slide Number Placeholder 109">
            <a:extLst>
              <a:ext uri="{FF2B5EF4-FFF2-40B4-BE49-F238E27FC236}">
                <a16:creationId xmlns:a16="http://schemas.microsoft.com/office/drawing/2014/main" id="{F98EDB96-3F54-4406-B894-1195695ED09C}"/>
              </a:ext>
            </a:extLst>
          </p:cNvPr>
          <p:cNvSpPr>
            <a:spLocks noGrp="1"/>
          </p:cNvSpPr>
          <p:nvPr>
            <p:ph type="sldNum" sz="quarter" idx="12"/>
          </p:nvPr>
        </p:nvSpPr>
        <p:spPr/>
        <p:txBody>
          <a:bodyPr/>
          <a:lstStyle/>
          <a:p>
            <a:fld id="{B5CEABB6-07DC-46E8-9B57-56EC44A396E5}" type="slidenum">
              <a:rPr lang="en-US" smtClean="0"/>
              <a:pPr/>
              <a:t>4</a:t>
            </a:fld>
            <a:endParaRPr lang="en-US" dirty="0"/>
          </a:p>
        </p:txBody>
      </p:sp>
      <p:pic>
        <p:nvPicPr>
          <p:cNvPr id="25" name="Picture 24" descr="A computer screen shot of a computer&#10;&#10;Description automatically generated">
            <a:extLst>
              <a:ext uri="{FF2B5EF4-FFF2-40B4-BE49-F238E27FC236}">
                <a16:creationId xmlns:a16="http://schemas.microsoft.com/office/drawing/2014/main" id="{6FF281AB-12FC-2F9F-473D-0A55E991468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8263" t="18740" r="16229" b="10494"/>
          <a:stretch/>
        </p:blipFill>
        <p:spPr bwMode="auto">
          <a:xfrm>
            <a:off x="1130654" y="1846245"/>
            <a:ext cx="10931568" cy="484200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69393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676E-442B-EA73-1E6C-9DFBD48AE8E9}"/>
              </a:ext>
            </a:extLst>
          </p:cNvPr>
          <p:cNvSpPr>
            <a:spLocks noGrp="1"/>
          </p:cNvSpPr>
          <p:nvPr>
            <p:ph type="ctrTitle"/>
          </p:nvPr>
        </p:nvSpPr>
        <p:spPr>
          <a:xfrm>
            <a:off x="3448050" y="1122363"/>
            <a:ext cx="8123014" cy="2387600"/>
          </a:xfrm>
        </p:spPr>
        <p:txBody>
          <a:bodyPr>
            <a:normAutofit/>
          </a:bodyPr>
          <a:lstStyle/>
          <a:p>
            <a:pPr algn="r"/>
            <a:r>
              <a:rPr lang="en-US" sz="6000" dirty="0">
                <a:latin typeface="Montserrat"/>
              </a:rPr>
              <a:t>Suspension and Kinematics</a:t>
            </a:r>
            <a:endParaRPr lang="en-GB" dirty="0"/>
          </a:p>
        </p:txBody>
      </p:sp>
      <p:sp>
        <p:nvSpPr>
          <p:cNvPr id="3" name="Subtitle 2">
            <a:extLst>
              <a:ext uri="{FF2B5EF4-FFF2-40B4-BE49-F238E27FC236}">
                <a16:creationId xmlns:a16="http://schemas.microsoft.com/office/drawing/2014/main" id="{464CE9D6-5F3F-C801-7E95-85B02AD6960D}"/>
              </a:ext>
            </a:extLst>
          </p:cNvPr>
          <p:cNvSpPr>
            <a:spLocks noGrp="1"/>
          </p:cNvSpPr>
          <p:nvPr>
            <p:ph type="subTitle" idx="1"/>
          </p:nvPr>
        </p:nvSpPr>
        <p:spPr>
          <a:xfrm>
            <a:off x="6564771" y="3429000"/>
            <a:ext cx="5006293" cy="1655762"/>
          </a:xfrm>
        </p:spPr>
        <p:txBody>
          <a:bodyPr/>
          <a:lstStyle/>
          <a:p>
            <a:r>
              <a:rPr lang="en-US" sz="1800" dirty="0">
                <a:latin typeface="Montserrat"/>
              </a:rPr>
              <a:t>James Greenhill-Upward 2005245 and Hugo Upsall </a:t>
            </a:r>
            <a:endParaRPr lang="en-GB" dirty="0"/>
          </a:p>
        </p:txBody>
      </p:sp>
    </p:spTree>
    <p:extLst>
      <p:ext uri="{BB962C8B-B14F-4D97-AF65-F5344CB8AC3E}">
        <p14:creationId xmlns:p14="http://schemas.microsoft.com/office/powerpoint/2010/main" val="1492211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ire on a vehicle&#10;&#10;Description automatically generated">
            <a:extLst>
              <a:ext uri="{FF2B5EF4-FFF2-40B4-BE49-F238E27FC236}">
                <a16:creationId xmlns:a16="http://schemas.microsoft.com/office/drawing/2014/main" id="{169D2B57-7820-5A43-3432-14A8A6B2EECB}"/>
              </a:ext>
            </a:extLst>
          </p:cNvPr>
          <p:cNvPicPr>
            <a:picLocks noChangeAspect="1"/>
          </p:cNvPicPr>
          <p:nvPr/>
        </p:nvPicPr>
        <p:blipFill>
          <a:blip r:embed="rId2"/>
          <a:stretch>
            <a:fillRect/>
          </a:stretch>
        </p:blipFill>
        <p:spPr>
          <a:xfrm>
            <a:off x="4405440" y="540764"/>
            <a:ext cx="2967487" cy="2225615"/>
          </a:xfrm>
          <a:prstGeom prst="rect">
            <a:avLst/>
          </a:prstGeom>
        </p:spPr>
      </p:pic>
      <p:pic>
        <p:nvPicPr>
          <p:cNvPr id="5" name="Picture 4" descr="A green car in a garage&#10;&#10;Description automatically generated">
            <a:extLst>
              <a:ext uri="{FF2B5EF4-FFF2-40B4-BE49-F238E27FC236}">
                <a16:creationId xmlns:a16="http://schemas.microsoft.com/office/drawing/2014/main" id="{1F763F1D-20E8-C4A5-CBAB-12FBBF24F3BD}"/>
              </a:ext>
            </a:extLst>
          </p:cNvPr>
          <p:cNvPicPr>
            <a:picLocks noChangeAspect="1"/>
          </p:cNvPicPr>
          <p:nvPr/>
        </p:nvPicPr>
        <p:blipFill>
          <a:blip r:embed="rId3"/>
          <a:stretch>
            <a:fillRect/>
          </a:stretch>
        </p:blipFill>
        <p:spPr>
          <a:xfrm>
            <a:off x="1180925" y="552556"/>
            <a:ext cx="3016858" cy="2225616"/>
          </a:xfrm>
          <a:prstGeom prst="rect">
            <a:avLst/>
          </a:prstGeom>
        </p:spPr>
      </p:pic>
      <p:pic>
        <p:nvPicPr>
          <p:cNvPr id="7" name="Picture 6" descr="A red car with a few tools on the floor&#10;&#10;Description automatically generated">
            <a:extLst>
              <a:ext uri="{FF2B5EF4-FFF2-40B4-BE49-F238E27FC236}">
                <a16:creationId xmlns:a16="http://schemas.microsoft.com/office/drawing/2014/main" id="{9C2EC7C7-A3AE-9D70-D7B6-19758C9A2B1F}"/>
              </a:ext>
            </a:extLst>
          </p:cNvPr>
          <p:cNvPicPr>
            <a:picLocks noChangeAspect="1"/>
          </p:cNvPicPr>
          <p:nvPr/>
        </p:nvPicPr>
        <p:blipFill>
          <a:blip r:embed="rId4"/>
          <a:stretch>
            <a:fillRect/>
          </a:stretch>
        </p:blipFill>
        <p:spPr>
          <a:xfrm rot="5400000">
            <a:off x="3113596" y="4770745"/>
            <a:ext cx="2036568" cy="2036568"/>
          </a:xfrm>
          <a:prstGeom prst="rect">
            <a:avLst/>
          </a:prstGeom>
        </p:spPr>
      </p:pic>
      <p:pic>
        <p:nvPicPr>
          <p:cNvPr id="11" name="Picture 10" descr="A machine on the floor&#10;&#10;Description automatically generated">
            <a:extLst>
              <a:ext uri="{FF2B5EF4-FFF2-40B4-BE49-F238E27FC236}">
                <a16:creationId xmlns:a16="http://schemas.microsoft.com/office/drawing/2014/main" id="{9DE55A08-EC08-203B-BADD-2E17961D06EB}"/>
              </a:ext>
            </a:extLst>
          </p:cNvPr>
          <p:cNvPicPr>
            <a:picLocks noChangeAspect="1"/>
          </p:cNvPicPr>
          <p:nvPr/>
        </p:nvPicPr>
        <p:blipFill>
          <a:blip r:embed="rId5"/>
          <a:stretch>
            <a:fillRect/>
          </a:stretch>
        </p:blipFill>
        <p:spPr>
          <a:xfrm>
            <a:off x="5343538" y="4762939"/>
            <a:ext cx="2737511" cy="2044374"/>
          </a:xfrm>
          <a:prstGeom prst="rect">
            <a:avLst/>
          </a:prstGeom>
        </p:spPr>
      </p:pic>
      <p:pic>
        <p:nvPicPr>
          <p:cNvPr id="13" name="Picture 12" descr="A tire with a wheel&#10;&#10;Description automatically generated">
            <a:extLst>
              <a:ext uri="{FF2B5EF4-FFF2-40B4-BE49-F238E27FC236}">
                <a16:creationId xmlns:a16="http://schemas.microsoft.com/office/drawing/2014/main" id="{BE16513A-4788-CFA1-A9F0-B61EF28EE6F8}"/>
              </a:ext>
            </a:extLst>
          </p:cNvPr>
          <p:cNvPicPr>
            <a:picLocks noChangeAspect="1"/>
          </p:cNvPicPr>
          <p:nvPr/>
        </p:nvPicPr>
        <p:blipFill>
          <a:blip r:embed="rId6"/>
          <a:stretch>
            <a:fillRect/>
          </a:stretch>
        </p:blipFill>
        <p:spPr>
          <a:xfrm rot="5400000">
            <a:off x="858852" y="4684450"/>
            <a:ext cx="2426129" cy="1819597"/>
          </a:xfrm>
          <a:prstGeom prst="rect">
            <a:avLst/>
          </a:prstGeom>
        </p:spPr>
      </p:pic>
      <p:pic>
        <p:nvPicPr>
          <p:cNvPr id="2" name="Picture 1" descr="A red machine with a metal cylinder and a gauge&#10;&#10;Description automatically generated">
            <a:extLst>
              <a:ext uri="{FF2B5EF4-FFF2-40B4-BE49-F238E27FC236}">
                <a16:creationId xmlns:a16="http://schemas.microsoft.com/office/drawing/2014/main" id="{5F0B1DD3-17EE-8A24-FD2C-E461133530E4}"/>
              </a:ext>
            </a:extLst>
          </p:cNvPr>
          <p:cNvPicPr>
            <a:picLocks noChangeAspect="1"/>
          </p:cNvPicPr>
          <p:nvPr/>
        </p:nvPicPr>
        <p:blipFill>
          <a:blip r:embed="rId7"/>
          <a:stretch>
            <a:fillRect/>
          </a:stretch>
        </p:blipFill>
        <p:spPr>
          <a:xfrm rot="5400000">
            <a:off x="10011980" y="3149643"/>
            <a:ext cx="2713420" cy="1509791"/>
          </a:xfrm>
          <a:prstGeom prst="rect">
            <a:avLst/>
          </a:prstGeom>
        </p:spPr>
      </p:pic>
      <p:pic>
        <p:nvPicPr>
          <p:cNvPr id="4" name="Picture 3" descr="A computer monitor and machine&#10;&#10;Description automatically generated">
            <a:extLst>
              <a:ext uri="{FF2B5EF4-FFF2-40B4-BE49-F238E27FC236}">
                <a16:creationId xmlns:a16="http://schemas.microsoft.com/office/drawing/2014/main" id="{B06EDB5C-32B6-35A6-E84F-E6095F3CFDA9}"/>
              </a:ext>
            </a:extLst>
          </p:cNvPr>
          <p:cNvPicPr>
            <a:picLocks noChangeAspect="1"/>
          </p:cNvPicPr>
          <p:nvPr/>
        </p:nvPicPr>
        <p:blipFill>
          <a:blip r:embed="rId8"/>
          <a:stretch>
            <a:fillRect/>
          </a:stretch>
        </p:blipFill>
        <p:spPr>
          <a:xfrm>
            <a:off x="7173311" y="2823317"/>
            <a:ext cx="3354552" cy="1888977"/>
          </a:xfrm>
          <a:prstGeom prst="rect">
            <a:avLst/>
          </a:prstGeom>
        </p:spPr>
      </p:pic>
      <p:sp>
        <p:nvSpPr>
          <p:cNvPr id="6" name="TextBox 5">
            <a:extLst>
              <a:ext uri="{FF2B5EF4-FFF2-40B4-BE49-F238E27FC236}">
                <a16:creationId xmlns:a16="http://schemas.microsoft.com/office/drawing/2014/main" id="{BBE87E65-156C-259A-4358-C81D94B8EF6D}"/>
              </a:ext>
            </a:extLst>
          </p:cNvPr>
          <p:cNvSpPr txBox="1"/>
          <p:nvPr/>
        </p:nvSpPr>
        <p:spPr>
          <a:xfrm>
            <a:off x="8274424" y="5527593"/>
            <a:ext cx="38491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Montserrat" panose="00000500000000000000" pitchFamily="2" charset="0"/>
              </a:rPr>
              <a:t>21st November 2023</a:t>
            </a:r>
          </a:p>
          <a:p>
            <a:r>
              <a:rPr lang="en-US" dirty="0">
                <a:latin typeface="Montserrat" panose="00000500000000000000" pitchFamily="2" charset="0"/>
              </a:rPr>
              <a:t>Unsprung mass measurements</a:t>
            </a:r>
          </a:p>
        </p:txBody>
      </p:sp>
      <p:sp>
        <p:nvSpPr>
          <p:cNvPr id="8" name="TextBox 7">
            <a:extLst>
              <a:ext uri="{FF2B5EF4-FFF2-40B4-BE49-F238E27FC236}">
                <a16:creationId xmlns:a16="http://schemas.microsoft.com/office/drawing/2014/main" id="{C709E8B9-7108-CD4B-DA6F-98FBBA741E96}"/>
              </a:ext>
            </a:extLst>
          </p:cNvPr>
          <p:cNvSpPr txBox="1"/>
          <p:nvPr/>
        </p:nvSpPr>
        <p:spPr>
          <a:xfrm>
            <a:off x="3818759" y="3429000"/>
            <a:ext cx="33545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Montserrat" panose="00000500000000000000" pitchFamily="2" charset="0"/>
              </a:rPr>
              <a:t>19th November 2023</a:t>
            </a:r>
          </a:p>
          <a:p>
            <a:r>
              <a:rPr lang="en-US" dirty="0">
                <a:latin typeface="Montserrat" panose="00000500000000000000" pitchFamily="2" charset="0"/>
              </a:rPr>
              <a:t>Damper and spring testing</a:t>
            </a:r>
          </a:p>
        </p:txBody>
      </p:sp>
      <p:sp>
        <p:nvSpPr>
          <p:cNvPr id="10" name="TextBox 9">
            <a:extLst>
              <a:ext uri="{FF2B5EF4-FFF2-40B4-BE49-F238E27FC236}">
                <a16:creationId xmlns:a16="http://schemas.microsoft.com/office/drawing/2014/main" id="{1ECDE0F0-B61F-30FD-EC5D-7DB0BAF920A4}"/>
              </a:ext>
            </a:extLst>
          </p:cNvPr>
          <p:cNvSpPr txBox="1"/>
          <p:nvPr/>
        </p:nvSpPr>
        <p:spPr>
          <a:xfrm>
            <a:off x="7433935" y="1361687"/>
            <a:ext cx="26762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Montserrat" panose="00000500000000000000" pitchFamily="2" charset="0"/>
              </a:rPr>
              <a:t>2nd November 2023</a:t>
            </a:r>
          </a:p>
          <a:p>
            <a:r>
              <a:rPr lang="en-US" dirty="0">
                <a:latin typeface="Montserrat" panose="00000500000000000000" pitchFamily="2" charset="0"/>
              </a:rPr>
              <a:t>Vehicle weighing</a:t>
            </a:r>
          </a:p>
        </p:txBody>
      </p:sp>
      <p:sp>
        <p:nvSpPr>
          <p:cNvPr id="12" name="Footer Placeholder 12">
            <a:extLst>
              <a:ext uri="{FF2B5EF4-FFF2-40B4-BE49-F238E27FC236}">
                <a16:creationId xmlns:a16="http://schemas.microsoft.com/office/drawing/2014/main" id="{2A51D77F-D37C-DAE2-06E1-BC12E69E7A38}"/>
              </a:ext>
            </a:extLst>
          </p:cNvPr>
          <p:cNvSpPr>
            <a:spLocks noGrp="1"/>
          </p:cNvSpPr>
          <p:nvPr>
            <p:ph type="ftr" sz="quarter" idx="11"/>
          </p:nvPr>
        </p:nvSpPr>
        <p:spPr>
          <a:xfrm>
            <a:off x="10527862" y="6490142"/>
            <a:ext cx="1664137" cy="365125"/>
          </a:xfrm>
        </p:spPr>
        <p:txBody>
          <a:bodyPr/>
          <a:lstStyle/>
          <a:p>
            <a:r>
              <a:rPr lang="en-US" dirty="0"/>
              <a:t>James Greenhill-Upward</a:t>
            </a:r>
          </a:p>
        </p:txBody>
      </p:sp>
      <p:sp>
        <p:nvSpPr>
          <p:cNvPr id="14" name="Title 1">
            <a:extLst>
              <a:ext uri="{FF2B5EF4-FFF2-40B4-BE49-F238E27FC236}">
                <a16:creationId xmlns:a16="http://schemas.microsoft.com/office/drawing/2014/main" id="{C7973C5F-131E-5C93-52D8-3FEA03A1C649}"/>
              </a:ext>
            </a:extLst>
          </p:cNvPr>
          <p:cNvSpPr>
            <a:spLocks noGrp="1"/>
          </p:cNvSpPr>
          <p:nvPr>
            <p:ph type="title"/>
          </p:nvPr>
        </p:nvSpPr>
        <p:spPr>
          <a:xfrm>
            <a:off x="1027057" y="2733"/>
            <a:ext cx="9725026" cy="712777"/>
          </a:xfrm>
        </p:spPr>
        <p:txBody>
          <a:bodyPr/>
          <a:lstStyle/>
          <a:p>
            <a:r>
              <a:rPr lang="en-US" sz="3200" dirty="0"/>
              <a:t>Workshop sessions and methodology</a:t>
            </a:r>
            <a:endParaRPr lang="en-US" dirty="0"/>
          </a:p>
        </p:txBody>
      </p:sp>
    </p:spTree>
    <p:extLst>
      <p:ext uri="{BB962C8B-B14F-4D97-AF65-F5344CB8AC3E}">
        <p14:creationId xmlns:p14="http://schemas.microsoft.com/office/powerpoint/2010/main" val="3494611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46394-F61A-3616-9B1A-4F0F8CC6616E}"/>
              </a:ext>
            </a:extLst>
          </p:cNvPr>
          <p:cNvSpPr>
            <a:spLocks noGrp="1"/>
          </p:cNvSpPr>
          <p:nvPr>
            <p:ph type="title"/>
          </p:nvPr>
        </p:nvSpPr>
        <p:spPr>
          <a:xfrm>
            <a:off x="1027057" y="2733"/>
            <a:ext cx="9725026" cy="712777"/>
          </a:xfrm>
        </p:spPr>
        <p:txBody>
          <a:bodyPr/>
          <a:lstStyle/>
          <a:p>
            <a:r>
              <a:rPr lang="en-US" sz="3200" dirty="0"/>
              <a:t>Data</a:t>
            </a:r>
            <a:r>
              <a:rPr lang="en-US" dirty="0"/>
              <a:t> </a:t>
            </a:r>
            <a:r>
              <a:rPr lang="en-US" sz="3200" dirty="0"/>
              <a:t>collected</a:t>
            </a:r>
            <a:r>
              <a:rPr lang="en-US" dirty="0"/>
              <a:t> </a:t>
            </a:r>
          </a:p>
        </p:txBody>
      </p:sp>
      <p:sp>
        <p:nvSpPr>
          <p:cNvPr id="13" name="Footer Placeholder 12">
            <a:extLst>
              <a:ext uri="{FF2B5EF4-FFF2-40B4-BE49-F238E27FC236}">
                <a16:creationId xmlns:a16="http://schemas.microsoft.com/office/drawing/2014/main" id="{CB6DE84B-87F3-853A-C6A7-9E48092553CD}"/>
              </a:ext>
            </a:extLst>
          </p:cNvPr>
          <p:cNvSpPr>
            <a:spLocks noGrp="1"/>
          </p:cNvSpPr>
          <p:nvPr>
            <p:ph type="ftr" sz="quarter" idx="11"/>
          </p:nvPr>
        </p:nvSpPr>
        <p:spPr>
          <a:xfrm>
            <a:off x="10495014" y="6490142"/>
            <a:ext cx="1696985" cy="365125"/>
          </a:xfrm>
        </p:spPr>
        <p:txBody>
          <a:bodyPr/>
          <a:lstStyle/>
          <a:p>
            <a:r>
              <a:rPr lang="en-US" dirty="0"/>
              <a:t>James Greenhill-Upward</a:t>
            </a:r>
          </a:p>
        </p:txBody>
      </p:sp>
      <p:sp>
        <p:nvSpPr>
          <p:cNvPr id="15" name="TextBox 14">
            <a:extLst>
              <a:ext uri="{FF2B5EF4-FFF2-40B4-BE49-F238E27FC236}">
                <a16:creationId xmlns:a16="http://schemas.microsoft.com/office/drawing/2014/main" id="{2DAD7C6A-BD1C-DDD4-6C87-55D6F6FBF28A}"/>
              </a:ext>
            </a:extLst>
          </p:cNvPr>
          <p:cNvSpPr txBox="1"/>
          <p:nvPr/>
        </p:nvSpPr>
        <p:spPr>
          <a:xfrm>
            <a:off x="1193362" y="832069"/>
            <a:ext cx="459827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Montserrat" panose="00000500000000000000" pitchFamily="2" charset="0"/>
              </a:rPr>
              <a:t>Plus-Four</a:t>
            </a:r>
          </a:p>
          <a:p>
            <a:r>
              <a:rPr lang="en-US" dirty="0">
                <a:latin typeface="Montserrat" panose="00000500000000000000" pitchFamily="2" charset="0"/>
              </a:rPr>
              <a:t>TW 205/60/15 </a:t>
            </a:r>
          </a:p>
          <a:p>
            <a:r>
              <a:rPr lang="en-US" dirty="0">
                <a:latin typeface="Montserrat" panose="00000500000000000000" pitchFamily="2" charset="0"/>
              </a:rPr>
              <a:t>Wc 590mm</a:t>
            </a:r>
          </a:p>
          <a:p>
            <a:r>
              <a:rPr lang="en-US" dirty="0">
                <a:latin typeface="Montserrat" panose="00000500000000000000" pitchFamily="2" charset="0"/>
              </a:rPr>
              <a:t>Wb 2530mm</a:t>
            </a:r>
          </a:p>
          <a:p>
            <a:r>
              <a:rPr lang="en-US" dirty="0">
                <a:latin typeface="Montserrat" panose="00000500000000000000" pitchFamily="2" charset="0"/>
              </a:rPr>
              <a:t>Tw 1460mm</a:t>
            </a:r>
          </a:p>
          <a:p>
            <a:r>
              <a:rPr lang="en-US" dirty="0">
                <a:latin typeface="Montserrat" panose="00000500000000000000" pitchFamily="2" charset="0"/>
              </a:rPr>
              <a:t>Mf 497kg / 251kg Le – 246kg Ri</a:t>
            </a:r>
          </a:p>
          <a:p>
            <a:r>
              <a:rPr lang="en-US" dirty="0">
                <a:latin typeface="Montserrat" panose="00000500000000000000" pitchFamily="2" charset="0"/>
              </a:rPr>
              <a:t>Wd 50.4% Fr-Re, 49.85 Le-Ri</a:t>
            </a:r>
          </a:p>
          <a:p>
            <a:r>
              <a:rPr lang="en-US" dirty="0">
                <a:latin typeface="Montserrat" panose="00000500000000000000" pitchFamily="2" charset="0"/>
              </a:rPr>
              <a:t>UnsMf 40.2kg p/corner, 80.4kg total</a:t>
            </a:r>
          </a:p>
          <a:p>
            <a:r>
              <a:rPr lang="en-US" dirty="0">
                <a:latin typeface="Montserrat" panose="00000500000000000000" pitchFamily="2" charset="0"/>
              </a:rPr>
              <a:t>Slf 253mm</a:t>
            </a:r>
          </a:p>
          <a:p>
            <a:r>
              <a:rPr lang="en-US" dirty="0">
                <a:latin typeface="Montserrat" panose="00000500000000000000" pitchFamily="2" charset="0"/>
              </a:rPr>
              <a:t>Ssf 31.5 n/mm</a:t>
            </a:r>
          </a:p>
          <a:p>
            <a:r>
              <a:rPr lang="en-US" dirty="0">
                <a:latin typeface="Montserrat" panose="00000500000000000000" pitchFamily="2" charset="0"/>
              </a:rPr>
              <a:t>Drf </a:t>
            </a:r>
            <a:r>
              <a:rPr lang="en-US" dirty="0">
                <a:latin typeface="Montserrat" panose="00000500000000000000" pitchFamily="2" charset="0"/>
                <a:ea typeface="+mn-lt"/>
                <a:cs typeface="+mn-lt"/>
              </a:rPr>
              <a:t>1064.73n at 3hz</a:t>
            </a:r>
            <a:endParaRPr lang="en-US" dirty="0">
              <a:latin typeface="Montserrat" panose="00000500000000000000" pitchFamily="2" charset="0"/>
            </a:endParaRPr>
          </a:p>
          <a:p>
            <a:r>
              <a:rPr lang="en-US" dirty="0">
                <a:latin typeface="Montserrat" panose="00000500000000000000" pitchFamily="2" charset="0"/>
              </a:rPr>
              <a:t>Dbf </a:t>
            </a:r>
            <a:r>
              <a:rPr lang="en-US" dirty="0">
                <a:latin typeface="Montserrat" panose="00000500000000000000" pitchFamily="2" charset="0"/>
                <a:ea typeface="+mn-lt"/>
                <a:cs typeface="+mn-lt"/>
              </a:rPr>
              <a:t>358.84n at 3hz</a:t>
            </a:r>
          </a:p>
          <a:p>
            <a:r>
              <a:rPr lang="en-US" dirty="0">
                <a:latin typeface="Montserrat" panose="00000500000000000000" pitchFamily="2" charset="0"/>
              </a:rPr>
              <a:t>Camber –1 degree</a:t>
            </a:r>
          </a:p>
          <a:p>
            <a:endParaRPr lang="en-US" dirty="0"/>
          </a:p>
        </p:txBody>
      </p:sp>
      <p:sp>
        <p:nvSpPr>
          <p:cNvPr id="3" name="TextBox 2">
            <a:extLst>
              <a:ext uri="{FF2B5EF4-FFF2-40B4-BE49-F238E27FC236}">
                <a16:creationId xmlns:a16="http://schemas.microsoft.com/office/drawing/2014/main" id="{2B1A4AC1-0C5D-0624-ED7C-90DF50FB8253}"/>
              </a:ext>
            </a:extLst>
          </p:cNvPr>
          <p:cNvSpPr txBox="1"/>
          <p:nvPr/>
        </p:nvSpPr>
        <p:spPr>
          <a:xfrm>
            <a:off x="5896740" y="832068"/>
            <a:ext cx="459827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Montserrat" panose="00000500000000000000" pitchFamily="2" charset="0"/>
              </a:rPr>
              <a:t>Plus-Six *As Tested by MIRA*</a:t>
            </a:r>
          </a:p>
          <a:p>
            <a:r>
              <a:rPr lang="en-US" dirty="0">
                <a:latin typeface="Montserrat" panose="00000500000000000000" pitchFamily="2" charset="0"/>
              </a:rPr>
              <a:t>TW 225/40/18</a:t>
            </a:r>
          </a:p>
          <a:p>
            <a:r>
              <a:rPr lang="en-US" dirty="0">
                <a:latin typeface="Montserrat" panose="00000500000000000000" pitchFamily="2" charset="0"/>
              </a:rPr>
              <a:t>Wc 602mm</a:t>
            </a:r>
          </a:p>
          <a:p>
            <a:r>
              <a:rPr lang="en-US" dirty="0">
                <a:latin typeface="Montserrat" panose="00000500000000000000" pitchFamily="2" charset="0"/>
              </a:rPr>
              <a:t>Wb 2530mm</a:t>
            </a:r>
          </a:p>
          <a:p>
            <a:r>
              <a:rPr lang="en-US" dirty="0">
                <a:latin typeface="Montserrat" panose="00000500000000000000" pitchFamily="2" charset="0"/>
              </a:rPr>
              <a:t>Tw 1495mm</a:t>
            </a:r>
          </a:p>
          <a:p>
            <a:r>
              <a:rPr lang="en-US" dirty="0">
                <a:latin typeface="Montserrat" panose="00000500000000000000" pitchFamily="2" charset="0"/>
              </a:rPr>
              <a:t>Mf 619.8kg / 319.8kg Le – 300kg Ri</a:t>
            </a:r>
          </a:p>
          <a:p>
            <a:r>
              <a:rPr lang="en-US" dirty="0">
                <a:latin typeface="Montserrat" panose="00000500000000000000" pitchFamily="2" charset="0"/>
              </a:rPr>
              <a:t>Wd 49.1% Fr-Re, 51.6% Le-Ri</a:t>
            </a:r>
          </a:p>
          <a:p>
            <a:r>
              <a:rPr lang="en-US" dirty="0">
                <a:latin typeface="Montserrat" panose="00000500000000000000" pitchFamily="2" charset="0"/>
                <a:ea typeface="+mn-lt"/>
                <a:cs typeface="+mn-lt"/>
              </a:rPr>
              <a:t>Camber –2 degrees</a:t>
            </a:r>
          </a:p>
          <a:p>
            <a:endParaRPr lang="en-US" dirty="0"/>
          </a:p>
          <a:p>
            <a:endParaRPr lang="en-US" dirty="0"/>
          </a:p>
        </p:txBody>
      </p:sp>
    </p:spTree>
    <p:extLst>
      <p:ext uri="{BB962C8B-B14F-4D97-AF65-F5344CB8AC3E}">
        <p14:creationId xmlns:p14="http://schemas.microsoft.com/office/powerpoint/2010/main" val="418038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856CAF08-24C6-AF8E-5938-4BED32072E64}"/>
              </a:ext>
            </a:extLst>
          </p:cNvPr>
          <p:cNvPicPr>
            <a:picLocks noChangeAspect="1"/>
          </p:cNvPicPr>
          <p:nvPr/>
        </p:nvPicPr>
        <p:blipFill>
          <a:blip r:embed="rId2">
            <a:alphaModFix/>
          </a:blip>
          <a:stretch>
            <a:fillRect/>
          </a:stretch>
        </p:blipFill>
        <p:spPr>
          <a:xfrm>
            <a:off x="1206495" y="3909073"/>
            <a:ext cx="5023059" cy="2435036"/>
          </a:xfrm>
          <a:prstGeom prst="rect">
            <a:avLst/>
          </a:prstGeom>
        </p:spPr>
      </p:pic>
      <p:pic>
        <p:nvPicPr>
          <p:cNvPr id="16" name="Picture 15" descr="Morgan Plus Six">
            <a:extLst>
              <a:ext uri="{FF2B5EF4-FFF2-40B4-BE49-F238E27FC236}">
                <a16:creationId xmlns:a16="http://schemas.microsoft.com/office/drawing/2014/main" id="{0A3E7622-3A8F-1293-4D19-40B699B744FF}"/>
              </a:ext>
            </a:extLst>
          </p:cNvPr>
          <p:cNvPicPr>
            <a:picLocks noChangeAspect="1"/>
          </p:cNvPicPr>
          <p:nvPr/>
        </p:nvPicPr>
        <p:blipFill>
          <a:blip r:embed="rId3"/>
          <a:stretch>
            <a:fillRect/>
          </a:stretch>
        </p:blipFill>
        <p:spPr>
          <a:xfrm>
            <a:off x="1206496" y="4043167"/>
            <a:ext cx="5023059" cy="2300942"/>
          </a:xfrm>
          <a:prstGeom prst="rect">
            <a:avLst/>
          </a:prstGeom>
        </p:spPr>
      </p:pic>
      <p:pic>
        <p:nvPicPr>
          <p:cNvPr id="20" name="Picture 19">
            <a:extLst>
              <a:ext uri="{FF2B5EF4-FFF2-40B4-BE49-F238E27FC236}">
                <a16:creationId xmlns:a16="http://schemas.microsoft.com/office/drawing/2014/main" id="{AAAA0315-A1F7-CEC7-DD78-84BFED926ACC}"/>
              </a:ext>
            </a:extLst>
          </p:cNvPr>
          <p:cNvPicPr>
            <a:picLocks noChangeAspect="1"/>
          </p:cNvPicPr>
          <p:nvPr/>
        </p:nvPicPr>
        <p:blipFill>
          <a:blip r:embed="rId4"/>
          <a:stretch>
            <a:fillRect/>
          </a:stretch>
        </p:blipFill>
        <p:spPr>
          <a:xfrm>
            <a:off x="6708759" y="3909073"/>
            <a:ext cx="5023059" cy="2435518"/>
          </a:xfrm>
          <a:prstGeom prst="rect">
            <a:avLst/>
          </a:prstGeom>
        </p:spPr>
      </p:pic>
      <p:pic>
        <p:nvPicPr>
          <p:cNvPr id="22" name="Picture 21">
            <a:extLst>
              <a:ext uri="{FF2B5EF4-FFF2-40B4-BE49-F238E27FC236}">
                <a16:creationId xmlns:a16="http://schemas.microsoft.com/office/drawing/2014/main" id="{641BB9A5-1298-C6E6-B884-79EAC3A512CF}"/>
              </a:ext>
            </a:extLst>
          </p:cNvPr>
          <p:cNvPicPr>
            <a:picLocks noChangeAspect="1"/>
          </p:cNvPicPr>
          <p:nvPr/>
        </p:nvPicPr>
        <p:blipFill>
          <a:blip r:embed="rId5">
            <a:alphaModFix/>
          </a:blip>
          <a:stretch>
            <a:fillRect/>
          </a:stretch>
        </p:blipFill>
        <p:spPr>
          <a:xfrm>
            <a:off x="6742781" y="3909073"/>
            <a:ext cx="4955014" cy="2435036"/>
          </a:xfrm>
          <a:prstGeom prst="rect">
            <a:avLst/>
          </a:prstGeom>
        </p:spPr>
      </p:pic>
      <p:sp>
        <p:nvSpPr>
          <p:cNvPr id="10" name="Footer Placeholder 12">
            <a:extLst>
              <a:ext uri="{FF2B5EF4-FFF2-40B4-BE49-F238E27FC236}">
                <a16:creationId xmlns:a16="http://schemas.microsoft.com/office/drawing/2014/main" id="{5A7BB0DA-98EB-E82C-FEDC-EC082BAD235A}"/>
              </a:ext>
            </a:extLst>
          </p:cNvPr>
          <p:cNvSpPr>
            <a:spLocks noGrp="1"/>
          </p:cNvSpPr>
          <p:nvPr>
            <p:ph type="ftr" sz="quarter" idx="11"/>
          </p:nvPr>
        </p:nvSpPr>
        <p:spPr>
          <a:xfrm>
            <a:off x="10534650" y="6490142"/>
            <a:ext cx="1657350" cy="365125"/>
          </a:xfrm>
        </p:spPr>
        <p:txBody>
          <a:bodyPr/>
          <a:lstStyle/>
          <a:p>
            <a:r>
              <a:rPr lang="en-US" dirty="0"/>
              <a:t>James Greenhill-Upward</a:t>
            </a:r>
          </a:p>
        </p:txBody>
      </p:sp>
      <p:sp>
        <p:nvSpPr>
          <p:cNvPr id="11" name="Title 1">
            <a:extLst>
              <a:ext uri="{FF2B5EF4-FFF2-40B4-BE49-F238E27FC236}">
                <a16:creationId xmlns:a16="http://schemas.microsoft.com/office/drawing/2014/main" id="{09DFF27F-67AA-F725-22B6-8E6204A7CB85}"/>
              </a:ext>
            </a:extLst>
          </p:cNvPr>
          <p:cNvSpPr>
            <a:spLocks noGrp="1"/>
          </p:cNvSpPr>
          <p:nvPr>
            <p:ph type="title"/>
          </p:nvPr>
        </p:nvSpPr>
        <p:spPr>
          <a:xfrm>
            <a:off x="1027057" y="2733"/>
            <a:ext cx="9725026" cy="712777"/>
          </a:xfrm>
        </p:spPr>
        <p:txBody>
          <a:bodyPr/>
          <a:lstStyle/>
          <a:p>
            <a:r>
              <a:rPr lang="en-US" sz="3200" dirty="0"/>
              <a:t>Wingeo models and suspension data</a:t>
            </a:r>
            <a:endParaRPr lang="en-US" dirty="0"/>
          </a:p>
        </p:txBody>
      </p:sp>
      <p:graphicFrame>
        <p:nvGraphicFramePr>
          <p:cNvPr id="28" name="Table 27">
            <a:extLst>
              <a:ext uri="{FF2B5EF4-FFF2-40B4-BE49-F238E27FC236}">
                <a16:creationId xmlns:a16="http://schemas.microsoft.com/office/drawing/2014/main" id="{BC249F5D-5D52-7812-0D95-AE7428CE8E43}"/>
              </a:ext>
            </a:extLst>
          </p:cNvPr>
          <p:cNvGraphicFramePr>
            <a:graphicFrameLocks noGrp="1"/>
          </p:cNvGraphicFramePr>
          <p:nvPr>
            <p:extLst>
              <p:ext uri="{D42A27DB-BD31-4B8C-83A1-F6EECF244321}">
                <p14:modId xmlns:p14="http://schemas.microsoft.com/office/powerpoint/2010/main" val="4143485143"/>
              </p:ext>
            </p:extLst>
          </p:nvPr>
        </p:nvGraphicFramePr>
        <p:xfrm>
          <a:off x="5107656" y="529337"/>
          <a:ext cx="3202206" cy="3312689"/>
        </p:xfrm>
        <a:graphic>
          <a:graphicData uri="http://schemas.openxmlformats.org/drawingml/2006/table">
            <a:tbl>
              <a:tblPr>
                <a:tableStyleId>{5C22544A-7EE6-4342-B048-85BDC9FD1C3A}</a:tableStyleId>
              </a:tblPr>
              <a:tblGrid>
                <a:gridCol w="1642460">
                  <a:extLst>
                    <a:ext uri="{9D8B030D-6E8A-4147-A177-3AD203B41FA5}">
                      <a16:colId xmlns:a16="http://schemas.microsoft.com/office/drawing/2014/main" val="4000268409"/>
                    </a:ext>
                  </a:extLst>
                </a:gridCol>
                <a:gridCol w="543548">
                  <a:extLst>
                    <a:ext uri="{9D8B030D-6E8A-4147-A177-3AD203B41FA5}">
                      <a16:colId xmlns:a16="http://schemas.microsoft.com/office/drawing/2014/main" val="3732117692"/>
                    </a:ext>
                  </a:extLst>
                </a:gridCol>
                <a:gridCol w="496283">
                  <a:extLst>
                    <a:ext uri="{9D8B030D-6E8A-4147-A177-3AD203B41FA5}">
                      <a16:colId xmlns:a16="http://schemas.microsoft.com/office/drawing/2014/main" val="2551121344"/>
                    </a:ext>
                  </a:extLst>
                </a:gridCol>
                <a:gridCol w="519915">
                  <a:extLst>
                    <a:ext uri="{9D8B030D-6E8A-4147-A177-3AD203B41FA5}">
                      <a16:colId xmlns:a16="http://schemas.microsoft.com/office/drawing/2014/main" val="2268539323"/>
                    </a:ext>
                  </a:extLst>
                </a:gridCol>
              </a:tblGrid>
              <a:tr h="197567">
                <a:tc gridSpan="4">
                  <a:txBody>
                    <a:bodyPr/>
                    <a:lstStyle/>
                    <a:p>
                      <a:pPr algn="ctr" fontAlgn="b"/>
                      <a:r>
                        <a:rPr lang="fr-FR" sz="800" u="none" strike="noStrike" dirty="0">
                          <a:effectLst/>
                          <a:latin typeface="Montserrat" panose="00000500000000000000" pitchFamily="2" charset="0"/>
                        </a:rPr>
                        <a:t>James G-U 2005245 Morgan Plus Six </a:t>
                      </a:r>
                      <a:endParaRPr lang="fr-FR" sz="800" b="0" i="0" u="none" strike="noStrike" dirty="0">
                        <a:solidFill>
                          <a:srgbClr val="000000"/>
                        </a:solidFill>
                        <a:effectLst/>
                        <a:latin typeface="Montserrat" panose="00000500000000000000" pitchFamily="2" charset="0"/>
                      </a:endParaRPr>
                    </a:p>
                  </a:txBody>
                  <a:tcPr marL="8862" marR="8862" marT="8862"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91097382"/>
                  </a:ext>
                </a:extLst>
              </a:tr>
              <a:tr h="12965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944591930"/>
                  </a:ext>
                </a:extLst>
              </a:tr>
              <a:tr h="218518">
                <a:tc>
                  <a:txBody>
                    <a:bodyPr/>
                    <a:lstStyle/>
                    <a:p>
                      <a:pPr algn="ctr" fontAlgn="ctr"/>
                      <a:r>
                        <a:rPr lang="en-GB" sz="800" u="none" strike="noStrike" dirty="0">
                          <a:effectLst/>
                          <a:latin typeface="Montserrat" panose="00000500000000000000" pitchFamily="2" charset="0"/>
                        </a:rPr>
                        <a:t>Lower Wbone leading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-14.05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362.50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134.50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809327699"/>
                  </a:ext>
                </a:extLst>
              </a:tr>
              <a:tr h="129654">
                <a:tc>
                  <a:txBody>
                    <a:bodyPr/>
                    <a:lstStyle/>
                    <a:p>
                      <a:pPr algn="ctr" fontAlgn="ctr"/>
                      <a:r>
                        <a:rPr lang="en-GB" sz="800" u="none" strike="noStrike" dirty="0">
                          <a:effectLst/>
                          <a:latin typeface="Montserrat" panose="00000500000000000000" pitchFamily="2" charset="0"/>
                        </a:rPr>
                        <a:t>Lower Wbone outer BJ</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-6.17</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703.11</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148.81</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670978388"/>
                  </a:ext>
                </a:extLst>
              </a:tr>
              <a:tr h="218518">
                <a:tc>
                  <a:txBody>
                    <a:bodyPr/>
                    <a:lstStyle/>
                    <a:p>
                      <a:pPr algn="ctr" fontAlgn="ctr"/>
                      <a:r>
                        <a:rPr lang="en-GB" sz="800" u="none" strike="noStrike" dirty="0">
                          <a:effectLst/>
                          <a:latin typeface="Montserrat" panose="00000500000000000000" pitchFamily="2" charset="0"/>
                        </a:rPr>
                        <a:t>Lower Wbone trailing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241.45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390.10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129.50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838297741"/>
                  </a:ext>
                </a:extLst>
              </a:tr>
              <a:tr h="12965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203977678"/>
                  </a:ext>
                </a:extLst>
              </a:tr>
              <a:tr h="253134">
                <a:tc>
                  <a:txBody>
                    <a:bodyPr/>
                    <a:lstStyle/>
                    <a:p>
                      <a:pPr algn="ctr" fontAlgn="ctr"/>
                      <a:r>
                        <a:rPr lang="en-GB" sz="800" u="none" strike="noStrike" dirty="0">
                          <a:effectLst/>
                          <a:latin typeface="Montserrat" panose="00000500000000000000" pitchFamily="2" charset="0"/>
                        </a:rPr>
                        <a:t>Upper WBone leading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-96.45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392.40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385.50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530297568"/>
                  </a:ext>
                </a:extLst>
              </a:tr>
              <a:tr h="129654">
                <a:tc>
                  <a:txBody>
                    <a:bodyPr/>
                    <a:lstStyle/>
                    <a:p>
                      <a:pPr algn="ctr" fontAlgn="ctr"/>
                      <a:r>
                        <a:rPr lang="en-GB" sz="800" u="none" strike="noStrike" dirty="0">
                          <a:effectLst/>
                          <a:latin typeface="Montserrat" panose="00000500000000000000" pitchFamily="2" charset="0"/>
                        </a:rPr>
                        <a:t>Upper Wbone outer BJ</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24.58</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644.70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410.50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802476120"/>
                  </a:ext>
                </a:extLst>
              </a:tr>
              <a:tr h="253134">
                <a:tc>
                  <a:txBody>
                    <a:bodyPr/>
                    <a:lstStyle/>
                    <a:p>
                      <a:pPr algn="ctr" fontAlgn="ctr"/>
                      <a:r>
                        <a:rPr lang="en-GB" sz="800" u="none" strike="noStrike" dirty="0">
                          <a:effectLst/>
                          <a:latin typeface="Montserrat" panose="00000500000000000000" pitchFamily="2" charset="0"/>
                        </a:rPr>
                        <a:t>Upper Wbone trailing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143.45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392.40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374.20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28910369"/>
                  </a:ext>
                </a:extLst>
              </a:tr>
              <a:tr h="12965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685357221"/>
                  </a:ext>
                </a:extLst>
              </a:tr>
              <a:tr h="129654">
                <a:tc>
                  <a:txBody>
                    <a:bodyPr/>
                    <a:lstStyle/>
                    <a:p>
                      <a:pPr algn="ctr" fontAlgn="ctr"/>
                      <a:r>
                        <a:rPr lang="en-GB" sz="800" u="none" strike="noStrike" dirty="0">
                          <a:effectLst/>
                          <a:latin typeface="Montserrat" panose="00000500000000000000" pitchFamily="2" charset="0"/>
                        </a:rPr>
                        <a:t>Inner track rod ball joint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-123.54</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365.00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210.65</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787887522"/>
                  </a:ext>
                </a:extLst>
              </a:tr>
              <a:tr h="129654">
                <a:tc>
                  <a:txBody>
                    <a:bodyPr/>
                    <a:lstStyle/>
                    <a:p>
                      <a:pPr algn="ctr" fontAlgn="ctr"/>
                      <a:r>
                        <a:rPr lang="en-GB" sz="800" u="none" strike="noStrike" dirty="0">
                          <a:effectLst/>
                          <a:latin typeface="Montserrat" panose="00000500000000000000" pitchFamily="2" charset="0"/>
                        </a:rPr>
                        <a:t>Outer track rod ball joint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-135.35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705.09</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217.15</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470436084"/>
                  </a:ext>
                </a:extLst>
              </a:tr>
              <a:tr h="12965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78601952"/>
                  </a:ext>
                </a:extLst>
              </a:tr>
              <a:tr h="129654">
                <a:tc>
                  <a:txBody>
                    <a:bodyPr/>
                    <a:lstStyle/>
                    <a:p>
                      <a:pPr algn="ctr" fontAlgn="ctr"/>
                      <a:r>
                        <a:rPr lang="en-GB" sz="800" u="none" strike="noStrike" dirty="0">
                          <a:effectLst/>
                          <a:latin typeface="Montserrat" panose="00000500000000000000" pitchFamily="2" charset="0"/>
                        </a:rPr>
                        <a:t>Coilover body end</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21.95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440.00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478.00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794760935"/>
                  </a:ext>
                </a:extLst>
              </a:tr>
              <a:tr h="129654">
                <a:tc>
                  <a:txBody>
                    <a:bodyPr/>
                    <a:lstStyle/>
                    <a:p>
                      <a:pPr algn="ctr" fontAlgn="ctr"/>
                      <a:r>
                        <a:rPr lang="en-GB" sz="800" u="none" strike="noStrike" dirty="0">
                          <a:effectLst/>
                          <a:latin typeface="Montserrat" panose="00000500000000000000" pitchFamily="2" charset="0"/>
                        </a:rPr>
                        <a:t>Coilover wishbone end</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22.39</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598.08</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176.99</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096327717"/>
                  </a:ext>
                </a:extLst>
              </a:tr>
              <a:tr h="12965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294994762"/>
                  </a:ext>
                </a:extLst>
              </a:tr>
              <a:tr h="129654">
                <a:tc>
                  <a:txBody>
                    <a:bodyPr/>
                    <a:lstStyle/>
                    <a:p>
                      <a:pPr algn="ctr" fontAlgn="ctr"/>
                      <a:r>
                        <a:rPr lang="en-GB" sz="800" u="none" strike="noStrike" dirty="0">
                          <a:effectLst/>
                          <a:latin typeface="Montserrat" panose="00000500000000000000" pitchFamily="2" charset="0"/>
                        </a:rPr>
                        <a:t>ARB mount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-96.55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388.00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451.40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060074644"/>
                  </a:ext>
                </a:extLst>
              </a:tr>
              <a:tr h="129654">
                <a:tc>
                  <a:txBody>
                    <a:bodyPr/>
                    <a:lstStyle/>
                    <a:p>
                      <a:pPr algn="ctr" fontAlgn="ctr"/>
                      <a:r>
                        <a:rPr lang="en-GB" sz="800" u="none" strike="noStrike" dirty="0">
                          <a:effectLst/>
                          <a:latin typeface="Montserrat" panose="00000500000000000000" pitchFamily="2" charset="0"/>
                        </a:rPr>
                        <a:t>ARB revolute</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-96.55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451.40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568658961"/>
                  </a:ext>
                </a:extLst>
              </a:tr>
              <a:tr h="253134">
                <a:tc>
                  <a:txBody>
                    <a:bodyPr/>
                    <a:lstStyle/>
                    <a:p>
                      <a:pPr algn="ctr" fontAlgn="ctr"/>
                      <a:r>
                        <a:rPr lang="da-DK" sz="800" u="none" strike="noStrike">
                          <a:effectLst/>
                          <a:latin typeface="Montserrat" panose="00000500000000000000" pitchFamily="2" charset="0"/>
                        </a:rPr>
                        <a:t>ARB drop link ARB end</a:t>
                      </a:r>
                      <a:endParaRPr lang="da-DK" sz="800" b="0" i="0" u="none" strike="noStrike">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118.71</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540.00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461.49</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710924047"/>
                  </a:ext>
                </a:extLst>
              </a:tr>
              <a:tr h="218518">
                <a:tc>
                  <a:txBody>
                    <a:bodyPr/>
                    <a:lstStyle/>
                    <a:p>
                      <a:pPr algn="ctr" fontAlgn="ctr"/>
                      <a:r>
                        <a:rPr lang="en-GB" sz="800" u="none" strike="noStrike" dirty="0">
                          <a:effectLst/>
                          <a:latin typeface="Montserrat" panose="00000500000000000000" pitchFamily="2" charset="0"/>
                        </a:rPr>
                        <a:t>ARB drop link wishbone end</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113.48</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541.92</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370.30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328095074"/>
                  </a:ext>
                </a:extLst>
              </a:tr>
            </a:tbl>
          </a:graphicData>
        </a:graphic>
      </p:graphicFrame>
      <p:graphicFrame>
        <p:nvGraphicFramePr>
          <p:cNvPr id="29" name="Table 28">
            <a:extLst>
              <a:ext uri="{FF2B5EF4-FFF2-40B4-BE49-F238E27FC236}">
                <a16:creationId xmlns:a16="http://schemas.microsoft.com/office/drawing/2014/main" id="{18011F8E-0BCD-6BDD-D64C-26EB29A8B420}"/>
              </a:ext>
            </a:extLst>
          </p:cNvPr>
          <p:cNvGraphicFramePr>
            <a:graphicFrameLocks noGrp="1"/>
          </p:cNvGraphicFramePr>
          <p:nvPr>
            <p:extLst>
              <p:ext uri="{D42A27DB-BD31-4B8C-83A1-F6EECF244321}">
                <p14:modId xmlns:p14="http://schemas.microsoft.com/office/powerpoint/2010/main" val="1978296402"/>
              </p:ext>
            </p:extLst>
          </p:nvPr>
        </p:nvGraphicFramePr>
        <p:xfrm>
          <a:off x="1722562" y="544007"/>
          <a:ext cx="3274663" cy="3298019"/>
        </p:xfrm>
        <a:graphic>
          <a:graphicData uri="http://schemas.openxmlformats.org/drawingml/2006/table">
            <a:tbl>
              <a:tblPr>
                <a:tableStyleId>{5C22544A-7EE6-4342-B048-85BDC9FD1C3A}</a:tableStyleId>
              </a:tblPr>
              <a:tblGrid>
                <a:gridCol w="1606930">
                  <a:extLst>
                    <a:ext uri="{9D8B030D-6E8A-4147-A177-3AD203B41FA5}">
                      <a16:colId xmlns:a16="http://schemas.microsoft.com/office/drawing/2014/main" val="3067557648"/>
                    </a:ext>
                  </a:extLst>
                </a:gridCol>
                <a:gridCol w="555911">
                  <a:extLst>
                    <a:ext uri="{9D8B030D-6E8A-4147-A177-3AD203B41FA5}">
                      <a16:colId xmlns:a16="http://schemas.microsoft.com/office/drawing/2014/main" val="2661953856"/>
                    </a:ext>
                  </a:extLst>
                </a:gridCol>
                <a:gridCol w="555911">
                  <a:extLst>
                    <a:ext uri="{9D8B030D-6E8A-4147-A177-3AD203B41FA5}">
                      <a16:colId xmlns:a16="http://schemas.microsoft.com/office/drawing/2014/main" val="3723036969"/>
                    </a:ext>
                  </a:extLst>
                </a:gridCol>
                <a:gridCol w="555911">
                  <a:extLst>
                    <a:ext uri="{9D8B030D-6E8A-4147-A177-3AD203B41FA5}">
                      <a16:colId xmlns:a16="http://schemas.microsoft.com/office/drawing/2014/main" val="2407086696"/>
                    </a:ext>
                  </a:extLst>
                </a:gridCol>
              </a:tblGrid>
              <a:tr h="195770">
                <a:tc gridSpan="4">
                  <a:txBody>
                    <a:bodyPr/>
                    <a:lstStyle/>
                    <a:p>
                      <a:pPr algn="ctr" fontAlgn="ctr"/>
                      <a:r>
                        <a:rPr lang="en-GB" sz="800" u="none" strike="noStrike" dirty="0">
                          <a:effectLst/>
                          <a:latin typeface="Montserrat" panose="00000500000000000000" pitchFamily="2" charset="0"/>
                        </a:rPr>
                        <a:t>James G-U 2005245 Morgan Plus Four</a:t>
                      </a:r>
                      <a:endParaRPr lang="en-GB" sz="800" b="0" i="0" u="none" strike="noStrike" dirty="0">
                        <a:solidFill>
                          <a:srgbClr val="000000"/>
                        </a:solidFill>
                        <a:effectLst/>
                        <a:latin typeface="Montserrat" panose="00000500000000000000" pitchFamily="2" charset="0"/>
                      </a:endParaRPr>
                    </a:p>
                  </a:txBody>
                  <a:tcPr marL="8862" marR="8862" marT="8862"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52147133"/>
                  </a:ext>
                </a:extLst>
              </a:tr>
              <a:tr h="12847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082643"/>
                  </a:ext>
                </a:extLst>
              </a:tr>
              <a:tr h="216530">
                <a:tc>
                  <a:txBody>
                    <a:bodyPr/>
                    <a:lstStyle/>
                    <a:p>
                      <a:pPr algn="ctr" fontAlgn="ctr"/>
                      <a:r>
                        <a:rPr lang="en-GB" sz="800" u="none" strike="noStrike" dirty="0">
                          <a:effectLst/>
                          <a:latin typeface="Montserrat" panose="00000500000000000000" pitchFamily="2" charset="0"/>
                        </a:rPr>
                        <a:t> Lower Wbone leading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-12.04</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362.50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175.39</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564908226"/>
                  </a:ext>
                </a:extLst>
              </a:tr>
              <a:tr h="128474">
                <a:tc>
                  <a:txBody>
                    <a:bodyPr/>
                    <a:lstStyle/>
                    <a:p>
                      <a:pPr algn="ctr" fontAlgn="ctr"/>
                      <a:r>
                        <a:rPr lang="en-GB" sz="800" u="none" strike="noStrike" dirty="0">
                          <a:effectLst/>
                          <a:latin typeface="Montserrat" panose="00000500000000000000" pitchFamily="2" charset="0"/>
                        </a:rPr>
                        <a:t> Lower Wbone outer BJ</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-5.11</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626.32</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148.58</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624107992"/>
                  </a:ext>
                </a:extLst>
              </a:tr>
              <a:tr h="216530">
                <a:tc>
                  <a:txBody>
                    <a:bodyPr/>
                    <a:lstStyle/>
                    <a:p>
                      <a:pPr algn="ctr" fontAlgn="ctr"/>
                      <a:r>
                        <a:rPr lang="en-GB" sz="800" u="none" strike="noStrike" dirty="0">
                          <a:effectLst/>
                          <a:latin typeface="Montserrat" panose="00000500000000000000" pitchFamily="2" charset="0"/>
                        </a:rPr>
                        <a:t>Lower Wbone trailing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243.46</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390.10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170.68</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271149809"/>
                  </a:ext>
                </a:extLst>
              </a:tr>
              <a:tr h="12847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945882112"/>
                  </a:ext>
                </a:extLst>
              </a:tr>
              <a:tr h="250831">
                <a:tc>
                  <a:txBody>
                    <a:bodyPr/>
                    <a:lstStyle/>
                    <a:p>
                      <a:pPr algn="ctr" fontAlgn="ctr"/>
                      <a:r>
                        <a:rPr lang="en-GB" sz="800" u="none" strike="noStrike" dirty="0">
                          <a:effectLst/>
                          <a:latin typeface="Montserrat" panose="00000500000000000000" pitchFamily="2" charset="0"/>
                        </a:rPr>
                        <a:t>Upper Wbone leading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-94.73</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392.40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426.29</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731792630"/>
                  </a:ext>
                </a:extLst>
              </a:tr>
              <a:tr h="128474">
                <a:tc>
                  <a:txBody>
                    <a:bodyPr/>
                    <a:lstStyle/>
                    <a:p>
                      <a:pPr algn="ctr" fontAlgn="ctr"/>
                      <a:r>
                        <a:rPr lang="en-GB" sz="800" u="none" strike="noStrike" dirty="0">
                          <a:effectLst/>
                          <a:latin typeface="Montserrat" panose="00000500000000000000" pitchFamily="2" charset="0"/>
                        </a:rPr>
                        <a:t>Upper Wbone outer BJ</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24.11</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570.47</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411.58</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14228902"/>
                  </a:ext>
                </a:extLst>
              </a:tr>
              <a:tr h="250831">
                <a:tc>
                  <a:txBody>
                    <a:bodyPr/>
                    <a:lstStyle/>
                    <a:p>
                      <a:pPr algn="ctr" fontAlgn="ctr"/>
                      <a:r>
                        <a:rPr lang="en-GB" sz="800" u="none" strike="noStrike" dirty="0">
                          <a:effectLst/>
                          <a:latin typeface="Montserrat" panose="00000500000000000000" pitchFamily="2" charset="0"/>
                        </a:rPr>
                        <a:t>Upper Wbone trailing pivot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145.18</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392.40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415.27</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470877501"/>
                  </a:ext>
                </a:extLst>
              </a:tr>
              <a:tr h="12847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028000727"/>
                  </a:ext>
                </a:extLst>
              </a:tr>
              <a:tr h="128474">
                <a:tc>
                  <a:txBody>
                    <a:bodyPr/>
                    <a:lstStyle/>
                    <a:p>
                      <a:pPr algn="ctr" fontAlgn="ctr"/>
                      <a:r>
                        <a:rPr lang="en-GB" sz="800" u="none" strike="noStrike" dirty="0">
                          <a:effectLst/>
                          <a:latin typeface="Montserrat" panose="00000500000000000000" pitchFamily="2" charset="0"/>
                        </a:rPr>
                        <a:t>Inner track rod ball joint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-121.60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365.00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251.40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4074692015"/>
                  </a:ext>
                </a:extLst>
              </a:tr>
              <a:tr h="128474">
                <a:tc>
                  <a:txBody>
                    <a:bodyPr/>
                    <a:lstStyle/>
                    <a:p>
                      <a:pPr algn="ctr" fontAlgn="ctr"/>
                      <a:r>
                        <a:rPr lang="en-GB" sz="800" u="none" strike="noStrike" dirty="0">
                          <a:effectLst/>
                          <a:latin typeface="Montserrat" panose="00000500000000000000" pitchFamily="2" charset="0"/>
                        </a:rPr>
                        <a:t>Outer track rod ball joint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-134.40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625.90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218.60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1538650422"/>
                  </a:ext>
                </a:extLst>
              </a:tr>
              <a:tr h="12847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11292670"/>
                  </a:ext>
                </a:extLst>
              </a:tr>
              <a:tr h="128474">
                <a:tc>
                  <a:txBody>
                    <a:bodyPr/>
                    <a:lstStyle/>
                    <a:p>
                      <a:pPr algn="ctr" fontAlgn="ctr"/>
                      <a:r>
                        <a:rPr lang="en-GB" sz="800" u="none" strike="noStrike" dirty="0">
                          <a:effectLst/>
                          <a:latin typeface="Montserrat" panose="00000500000000000000" pitchFamily="2" charset="0"/>
                        </a:rPr>
                        <a:t>Coilover body end</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23.56</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440.00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518.93</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445305535"/>
                  </a:ext>
                </a:extLst>
              </a:tr>
              <a:tr h="128474">
                <a:tc>
                  <a:txBody>
                    <a:bodyPr/>
                    <a:lstStyle/>
                    <a:p>
                      <a:pPr algn="ctr" fontAlgn="ctr"/>
                      <a:r>
                        <a:rPr lang="en-GB" sz="800" u="none" strike="noStrike" dirty="0">
                          <a:effectLst/>
                          <a:latin typeface="Montserrat" panose="00000500000000000000" pitchFamily="2" charset="0"/>
                        </a:rPr>
                        <a:t>Coilover wishbone end</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23.42</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546.65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190.30</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944685484"/>
                  </a:ext>
                </a:extLst>
              </a:tr>
              <a:tr h="128474">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8924598"/>
                  </a:ext>
                </a:extLst>
              </a:tr>
              <a:tr h="128474">
                <a:tc>
                  <a:txBody>
                    <a:bodyPr/>
                    <a:lstStyle/>
                    <a:p>
                      <a:pPr algn="ctr" fontAlgn="ctr"/>
                      <a:r>
                        <a:rPr lang="en-GB" sz="800" u="none" strike="noStrike" dirty="0">
                          <a:effectLst/>
                          <a:latin typeface="Montserrat" panose="00000500000000000000" pitchFamily="2" charset="0"/>
                        </a:rPr>
                        <a:t>ARB mount</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-94.91</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388.00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491.27</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066867475"/>
                  </a:ext>
                </a:extLst>
              </a:tr>
              <a:tr h="128474">
                <a:tc>
                  <a:txBody>
                    <a:bodyPr/>
                    <a:lstStyle/>
                    <a:p>
                      <a:pPr algn="ctr" fontAlgn="ctr"/>
                      <a:r>
                        <a:rPr lang="en-GB" sz="800" u="none" strike="noStrike" dirty="0">
                          <a:effectLst/>
                          <a:latin typeface="Montserrat" panose="00000500000000000000" pitchFamily="2" charset="0"/>
                        </a:rPr>
                        <a:t>ARB revolute</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-94.91</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492.19</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020545859"/>
                  </a:ext>
                </a:extLst>
              </a:tr>
              <a:tr h="250831">
                <a:tc>
                  <a:txBody>
                    <a:bodyPr/>
                    <a:lstStyle/>
                    <a:p>
                      <a:pPr algn="ctr" fontAlgn="ctr"/>
                      <a:r>
                        <a:rPr lang="da-DK" sz="800" u="none" strike="noStrike">
                          <a:effectLst/>
                          <a:latin typeface="Montserrat" panose="00000500000000000000" pitchFamily="2" charset="0"/>
                        </a:rPr>
                        <a:t>ARB drop link ARB end</a:t>
                      </a:r>
                      <a:endParaRPr lang="da-DK" sz="800" b="0" i="0" u="none" strike="noStrike">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94.48</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540.00</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476.62</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3775491149"/>
                  </a:ext>
                </a:extLst>
              </a:tr>
              <a:tr h="216530">
                <a:tc>
                  <a:txBody>
                    <a:bodyPr/>
                    <a:lstStyle/>
                    <a:p>
                      <a:pPr algn="ctr" fontAlgn="ctr"/>
                      <a:r>
                        <a:rPr lang="en-GB" sz="800" u="none" strike="noStrike" dirty="0">
                          <a:effectLst/>
                          <a:latin typeface="Montserrat" panose="00000500000000000000" pitchFamily="2" charset="0"/>
                        </a:rPr>
                        <a:t>ARB drop link wishbone end</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98.05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534.75</a:t>
                      </a:r>
                      <a:endParaRPr lang="en-GB" sz="800" b="0" i="0" u="none" strike="noStrike" dirty="0">
                        <a:solidFill>
                          <a:srgbClr val="000000"/>
                        </a:solidFill>
                        <a:effectLst/>
                        <a:latin typeface="Montserrat" panose="00000500000000000000" pitchFamily="2" charset="0"/>
                      </a:endParaRPr>
                    </a:p>
                  </a:txBody>
                  <a:tcPr marL="8862" marR="8862" marT="8862" marB="0" anchor="ctr"/>
                </a:tc>
                <a:tc>
                  <a:txBody>
                    <a:bodyPr/>
                    <a:lstStyle/>
                    <a:p>
                      <a:pPr algn="ctr" fontAlgn="ctr"/>
                      <a:r>
                        <a:rPr lang="en-GB" sz="800" u="none" strike="noStrike" dirty="0">
                          <a:effectLst/>
                          <a:latin typeface="Montserrat" panose="00000500000000000000" pitchFamily="2" charset="0"/>
                        </a:rPr>
                        <a:t>385.33</a:t>
                      </a:r>
                      <a:endParaRPr lang="en-GB" sz="800" b="0" i="0" u="none" strike="noStrike" dirty="0">
                        <a:solidFill>
                          <a:srgbClr val="000000"/>
                        </a:solidFill>
                        <a:effectLst/>
                        <a:latin typeface="Montserrat" panose="00000500000000000000" pitchFamily="2" charset="0"/>
                      </a:endParaRPr>
                    </a:p>
                  </a:txBody>
                  <a:tcPr marL="8862" marR="8862" marT="8862" marB="0" anchor="ctr"/>
                </a:tc>
                <a:extLst>
                  <a:ext uri="{0D108BD9-81ED-4DB2-BD59-A6C34878D82A}">
                    <a16:rowId xmlns:a16="http://schemas.microsoft.com/office/drawing/2014/main" val="2017294670"/>
                  </a:ext>
                </a:extLst>
              </a:tr>
            </a:tbl>
          </a:graphicData>
        </a:graphic>
      </p:graphicFrame>
      <p:graphicFrame>
        <p:nvGraphicFramePr>
          <p:cNvPr id="30" name="Table 29">
            <a:extLst>
              <a:ext uri="{FF2B5EF4-FFF2-40B4-BE49-F238E27FC236}">
                <a16:creationId xmlns:a16="http://schemas.microsoft.com/office/drawing/2014/main" id="{81C79517-4C59-3C6F-69B7-99A8C934DB3E}"/>
              </a:ext>
            </a:extLst>
          </p:cNvPr>
          <p:cNvGraphicFramePr>
            <a:graphicFrameLocks noGrp="1"/>
          </p:cNvGraphicFramePr>
          <p:nvPr>
            <p:extLst>
              <p:ext uri="{D42A27DB-BD31-4B8C-83A1-F6EECF244321}">
                <p14:modId xmlns:p14="http://schemas.microsoft.com/office/powerpoint/2010/main" val="4077727257"/>
              </p:ext>
            </p:extLst>
          </p:nvPr>
        </p:nvGraphicFramePr>
        <p:xfrm>
          <a:off x="8386270" y="544007"/>
          <a:ext cx="3311525" cy="3298026"/>
        </p:xfrm>
        <a:graphic>
          <a:graphicData uri="http://schemas.openxmlformats.org/drawingml/2006/table">
            <a:tbl>
              <a:tblPr>
                <a:tableStyleId>{5C22544A-7EE6-4342-B048-85BDC9FD1C3A}</a:tableStyleId>
              </a:tblPr>
              <a:tblGrid>
                <a:gridCol w="2037337">
                  <a:extLst>
                    <a:ext uri="{9D8B030D-6E8A-4147-A177-3AD203B41FA5}">
                      <a16:colId xmlns:a16="http://schemas.microsoft.com/office/drawing/2014/main" val="2071849313"/>
                    </a:ext>
                  </a:extLst>
                </a:gridCol>
                <a:gridCol w="429272">
                  <a:extLst>
                    <a:ext uri="{9D8B030D-6E8A-4147-A177-3AD203B41FA5}">
                      <a16:colId xmlns:a16="http://schemas.microsoft.com/office/drawing/2014/main" val="666557104"/>
                    </a:ext>
                  </a:extLst>
                </a:gridCol>
                <a:gridCol w="381575">
                  <a:extLst>
                    <a:ext uri="{9D8B030D-6E8A-4147-A177-3AD203B41FA5}">
                      <a16:colId xmlns:a16="http://schemas.microsoft.com/office/drawing/2014/main" val="1052866475"/>
                    </a:ext>
                  </a:extLst>
                </a:gridCol>
                <a:gridCol w="463341">
                  <a:extLst>
                    <a:ext uri="{9D8B030D-6E8A-4147-A177-3AD203B41FA5}">
                      <a16:colId xmlns:a16="http://schemas.microsoft.com/office/drawing/2014/main" val="1933911493"/>
                    </a:ext>
                  </a:extLst>
                </a:gridCol>
              </a:tblGrid>
              <a:tr h="132391">
                <a:tc gridSpan="4">
                  <a:txBody>
                    <a:bodyPr/>
                    <a:lstStyle/>
                    <a:p>
                      <a:pPr algn="ctr" fontAlgn="b"/>
                      <a:r>
                        <a:rPr lang="en-GB" sz="800" u="none" strike="noStrike" dirty="0">
                          <a:effectLst/>
                          <a:latin typeface="Montserrat" panose="00000500000000000000" pitchFamily="2" charset="0"/>
                        </a:rPr>
                        <a:t>Hardpoint Differences</a:t>
                      </a:r>
                      <a:endParaRPr lang="en-GB" sz="800" b="1" i="0" u="none" strike="noStrike" dirty="0">
                        <a:solidFill>
                          <a:srgbClr val="000000"/>
                        </a:solidFill>
                        <a:effectLst/>
                        <a:latin typeface="Montserrat" panose="00000500000000000000" pitchFamily="2"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71449175"/>
                  </a:ext>
                </a:extLst>
              </a:tr>
              <a:tr h="170895">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X</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Y</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Z</a:t>
                      </a:r>
                      <a:endParaRPr lang="en-GB" sz="800" b="1"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94703470"/>
                  </a:ext>
                </a:extLst>
              </a:tr>
              <a:tr h="170895">
                <a:tc>
                  <a:txBody>
                    <a:bodyPr/>
                    <a:lstStyle/>
                    <a:p>
                      <a:pPr algn="ctr" fontAlgn="ctr"/>
                      <a:r>
                        <a:rPr lang="en-GB" sz="800" u="none" strike="noStrike" dirty="0">
                          <a:effectLst/>
                          <a:latin typeface="Montserrat" panose="00000500000000000000" pitchFamily="2" charset="0"/>
                        </a:rPr>
                        <a:t>Lower Wbone leading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-2.01</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-40.89</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1234328315"/>
                  </a:ext>
                </a:extLst>
              </a:tr>
              <a:tr h="170895">
                <a:tc>
                  <a:txBody>
                    <a:bodyPr/>
                    <a:lstStyle/>
                    <a:p>
                      <a:pPr algn="ctr" fontAlgn="ctr"/>
                      <a:r>
                        <a:rPr lang="en-GB" sz="800" u="none" strike="noStrike" dirty="0">
                          <a:effectLst/>
                          <a:latin typeface="Montserrat" panose="00000500000000000000" pitchFamily="2" charset="0"/>
                        </a:rPr>
                        <a:t>Lower Wbone outer BJ</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-1.06</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76.78</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0.23</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890154273"/>
                  </a:ext>
                </a:extLst>
              </a:tr>
              <a:tr h="170895">
                <a:tc>
                  <a:txBody>
                    <a:bodyPr/>
                    <a:lstStyle/>
                    <a:p>
                      <a:pPr algn="ctr" fontAlgn="ctr"/>
                      <a:r>
                        <a:rPr lang="en-GB" sz="800" u="none" strike="noStrike" dirty="0">
                          <a:effectLst/>
                          <a:latin typeface="Montserrat" panose="00000500000000000000" pitchFamily="2" charset="0"/>
                        </a:rPr>
                        <a:t>Lower Wbone trailing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-2.02</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-41.18</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173852815"/>
                  </a:ext>
                </a:extLst>
              </a:tr>
              <a:tr h="170895">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X</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Y</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Z</a:t>
                      </a:r>
                      <a:endParaRPr lang="en-GB" sz="800" b="1"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1140509569"/>
                  </a:ext>
                </a:extLst>
              </a:tr>
              <a:tr h="170895">
                <a:tc>
                  <a:txBody>
                    <a:bodyPr/>
                    <a:lstStyle/>
                    <a:p>
                      <a:pPr algn="ctr" fontAlgn="ctr"/>
                      <a:r>
                        <a:rPr lang="en-GB" sz="800" u="none" strike="noStrike" dirty="0">
                          <a:effectLst/>
                          <a:latin typeface="Montserrat" panose="00000500000000000000" pitchFamily="2" charset="0"/>
                        </a:rPr>
                        <a:t>Upper WBone leading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-1.72</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-40.79</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591845348"/>
                  </a:ext>
                </a:extLst>
              </a:tr>
              <a:tr h="170895">
                <a:tc>
                  <a:txBody>
                    <a:bodyPr/>
                    <a:lstStyle/>
                    <a:p>
                      <a:pPr algn="ctr" fontAlgn="ctr"/>
                      <a:r>
                        <a:rPr lang="en-GB" sz="800" u="none" strike="noStrike" dirty="0">
                          <a:effectLst/>
                          <a:latin typeface="Montserrat" panose="00000500000000000000" pitchFamily="2" charset="0"/>
                        </a:rPr>
                        <a:t>Upper Wbone outer BJ</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0.47</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74.23</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-1.08</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1684049190"/>
                  </a:ext>
                </a:extLst>
              </a:tr>
              <a:tr h="170895">
                <a:tc>
                  <a:txBody>
                    <a:bodyPr/>
                    <a:lstStyle/>
                    <a:p>
                      <a:pPr algn="ctr" fontAlgn="ctr"/>
                      <a:r>
                        <a:rPr lang="en-GB" sz="800" u="none" strike="noStrike" dirty="0">
                          <a:effectLst/>
                          <a:latin typeface="Montserrat" panose="00000500000000000000" pitchFamily="2" charset="0"/>
                        </a:rPr>
                        <a:t>Upper Wbone trailing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-1.73</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-41.07</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358512615"/>
                  </a:ext>
                </a:extLst>
              </a:tr>
              <a:tr h="170895">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X</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Y</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Z</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584485427"/>
                  </a:ext>
                </a:extLst>
              </a:tr>
              <a:tr h="162758">
                <a:tc>
                  <a:txBody>
                    <a:bodyPr/>
                    <a:lstStyle/>
                    <a:p>
                      <a:pPr algn="ctr" fontAlgn="ctr"/>
                      <a:r>
                        <a:rPr lang="en-GB" sz="800" u="none" strike="noStrike" dirty="0">
                          <a:effectLst/>
                          <a:latin typeface="Montserrat" panose="00000500000000000000" pitchFamily="2" charset="0"/>
                        </a:rPr>
                        <a:t>Inner track rod ball joint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-1.94</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-40.76</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566492425"/>
                  </a:ext>
                </a:extLst>
              </a:tr>
              <a:tr h="162758">
                <a:tc>
                  <a:txBody>
                    <a:bodyPr/>
                    <a:lstStyle/>
                    <a:p>
                      <a:pPr algn="ctr" fontAlgn="ctr"/>
                      <a:r>
                        <a:rPr lang="en-GB" sz="800" u="none" strike="noStrike" dirty="0">
                          <a:effectLst/>
                          <a:latin typeface="Montserrat" panose="00000500000000000000" pitchFamily="2" charset="0"/>
                        </a:rPr>
                        <a:t>Outer track rod ball joint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-0.95</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79.19</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-1.45</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1947847401"/>
                  </a:ext>
                </a:extLst>
              </a:tr>
              <a:tr h="162758">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X</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Y</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Z</a:t>
                      </a:r>
                      <a:endParaRPr lang="en-GB" sz="800" b="1"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05905526"/>
                  </a:ext>
                </a:extLst>
              </a:tr>
              <a:tr h="162758">
                <a:tc>
                  <a:txBody>
                    <a:bodyPr/>
                    <a:lstStyle/>
                    <a:p>
                      <a:pPr algn="ctr" fontAlgn="ctr"/>
                      <a:r>
                        <a:rPr lang="en-GB" sz="800" u="none" strike="noStrike" dirty="0">
                          <a:effectLst/>
                          <a:latin typeface="Montserrat" panose="00000500000000000000" pitchFamily="2" charset="0"/>
                        </a:rPr>
                        <a:t>Coilover body end</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-1.61</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-40.93</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744837213"/>
                  </a:ext>
                </a:extLst>
              </a:tr>
              <a:tr h="162758">
                <a:tc>
                  <a:txBody>
                    <a:bodyPr/>
                    <a:lstStyle/>
                    <a:p>
                      <a:pPr algn="ctr" fontAlgn="ctr"/>
                      <a:r>
                        <a:rPr lang="en-GB" sz="800" u="none" strike="noStrike" dirty="0">
                          <a:effectLst/>
                          <a:latin typeface="Montserrat" panose="00000500000000000000" pitchFamily="2" charset="0"/>
                        </a:rPr>
                        <a:t>Coilover wishbone end</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-1.02</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51.44</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-13.32</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4197310975"/>
                  </a:ext>
                </a:extLst>
              </a:tr>
              <a:tr h="162758">
                <a:tc>
                  <a:txBody>
                    <a:bodyPr/>
                    <a:lstStyle/>
                    <a:p>
                      <a:pPr algn="ctr" fontAlgn="ctr"/>
                      <a:r>
                        <a:rPr lang="en-GB" sz="800" u="none" strike="noStrike" dirty="0">
                          <a:effectLst/>
                          <a:latin typeface="Montserrat" panose="00000500000000000000" pitchFamily="2" charset="0"/>
                        </a:rPr>
                        <a:t> </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X</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Y</a:t>
                      </a:r>
                      <a:endParaRPr lang="en-GB" sz="800" b="1"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Z</a:t>
                      </a:r>
                      <a:endParaRPr lang="en-GB" sz="800" b="1"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957229378"/>
                  </a:ext>
                </a:extLst>
              </a:tr>
              <a:tr h="162758">
                <a:tc>
                  <a:txBody>
                    <a:bodyPr/>
                    <a:lstStyle/>
                    <a:p>
                      <a:pPr algn="ctr" fontAlgn="ctr"/>
                      <a:r>
                        <a:rPr lang="en-GB" sz="800" u="none" strike="noStrike" dirty="0">
                          <a:effectLst/>
                          <a:latin typeface="Montserrat" panose="00000500000000000000" pitchFamily="2" charset="0"/>
                        </a:rPr>
                        <a:t>ARB mount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-1.64</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-39.87</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783672051"/>
                  </a:ext>
                </a:extLst>
              </a:tr>
              <a:tr h="162758">
                <a:tc>
                  <a:txBody>
                    <a:bodyPr/>
                    <a:lstStyle/>
                    <a:p>
                      <a:pPr algn="ctr" fontAlgn="ctr"/>
                      <a:r>
                        <a:rPr lang="en-GB" sz="800" u="none" strike="noStrike" dirty="0">
                          <a:effectLst/>
                          <a:latin typeface="Montserrat" panose="00000500000000000000" pitchFamily="2" charset="0"/>
                        </a:rPr>
                        <a:t>ARB revolute</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-1.64</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-40.79</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961283258"/>
                  </a:ext>
                </a:extLst>
              </a:tr>
              <a:tr h="162758">
                <a:tc>
                  <a:txBody>
                    <a:bodyPr/>
                    <a:lstStyle/>
                    <a:p>
                      <a:pPr algn="ctr" fontAlgn="ctr"/>
                      <a:r>
                        <a:rPr lang="en-GB" sz="800" u="none" strike="noStrike" dirty="0">
                          <a:effectLst/>
                          <a:latin typeface="Montserrat" panose="00000500000000000000" pitchFamily="2" charset="0"/>
                        </a:rPr>
                        <a:t>ARB drop link wishbone end</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24.24</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0.00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-15.13</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656539812"/>
                  </a:ext>
                </a:extLst>
              </a:tr>
              <a:tr h="162758">
                <a:tc>
                  <a:txBody>
                    <a:bodyPr/>
                    <a:lstStyle/>
                    <a:p>
                      <a:pPr algn="ctr" fontAlgn="ctr"/>
                      <a:r>
                        <a:rPr lang="da-DK" sz="800" u="none" strike="noStrike" dirty="0">
                          <a:effectLst/>
                          <a:latin typeface="Montserrat" panose="00000500000000000000" pitchFamily="2" charset="0"/>
                        </a:rPr>
                        <a:t>ARB drop link ARB end</a:t>
                      </a:r>
                      <a:endParaRPr lang="da-DK"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15.43</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7.17</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-15.03</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723615099"/>
                  </a:ext>
                </a:extLst>
              </a:tr>
            </a:tbl>
          </a:graphicData>
        </a:graphic>
      </p:graphicFrame>
    </p:spTree>
    <p:extLst>
      <p:ext uri="{BB962C8B-B14F-4D97-AF65-F5344CB8AC3E}">
        <p14:creationId xmlns:p14="http://schemas.microsoft.com/office/powerpoint/2010/main" val="394348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278C0CF4-1DFA-FCBE-107E-3094FFFFBC49}"/>
              </a:ext>
            </a:extLst>
          </p:cNvPr>
          <p:cNvSpPr>
            <a:spLocks noGrp="1"/>
          </p:cNvSpPr>
          <p:nvPr>
            <p:ph type="title"/>
          </p:nvPr>
        </p:nvSpPr>
        <p:spPr>
          <a:xfrm>
            <a:off x="1027057" y="2733"/>
            <a:ext cx="9725026" cy="712777"/>
          </a:xfrm>
        </p:spPr>
        <p:txBody>
          <a:bodyPr/>
          <a:lstStyle/>
          <a:p>
            <a:r>
              <a:rPr lang="en-US" sz="3200" dirty="0"/>
              <a:t>Wingeo Dynamics analysis</a:t>
            </a:r>
            <a:endParaRPr lang="en-US" dirty="0"/>
          </a:p>
        </p:txBody>
      </p:sp>
      <p:pic>
        <p:nvPicPr>
          <p:cNvPr id="21" name="Picture 20">
            <a:extLst>
              <a:ext uri="{FF2B5EF4-FFF2-40B4-BE49-F238E27FC236}">
                <a16:creationId xmlns:a16="http://schemas.microsoft.com/office/drawing/2014/main" id="{EF9CB72F-93FF-C9E9-0CA7-C8B91CEA32C1}"/>
              </a:ext>
            </a:extLst>
          </p:cNvPr>
          <p:cNvPicPr>
            <a:picLocks noChangeAspect="1"/>
          </p:cNvPicPr>
          <p:nvPr/>
        </p:nvPicPr>
        <p:blipFill>
          <a:blip r:embed="rId2"/>
          <a:stretch>
            <a:fillRect/>
          </a:stretch>
        </p:blipFill>
        <p:spPr>
          <a:xfrm>
            <a:off x="8331371" y="536710"/>
            <a:ext cx="3501971" cy="2104908"/>
          </a:xfrm>
          <a:prstGeom prst="rect">
            <a:avLst/>
          </a:prstGeom>
        </p:spPr>
      </p:pic>
      <p:pic>
        <p:nvPicPr>
          <p:cNvPr id="22" name="Picture 21">
            <a:extLst>
              <a:ext uri="{FF2B5EF4-FFF2-40B4-BE49-F238E27FC236}">
                <a16:creationId xmlns:a16="http://schemas.microsoft.com/office/drawing/2014/main" id="{5126169E-0D8D-811F-C6D8-B010A891FDD4}"/>
              </a:ext>
            </a:extLst>
          </p:cNvPr>
          <p:cNvPicPr>
            <a:picLocks noChangeAspect="1"/>
          </p:cNvPicPr>
          <p:nvPr/>
        </p:nvPicPr>
        <p:blipFill>
          <a:blip r:embed="rId3"/>
          <a:stretch>
            <a:fillRect/>
          </a:stretch>
        </p:blipFill>
        <p:spPr>
          <a:xfrm>
            <a:off x="4729276" y="536709"/>
            <a:ext cx="3501970" cy="2104908"/>
          </a:xfrm>
          <a:prstGeom prst="rect">
            <a:avLst/>
          </a:prstGeom>
        </p:spPr>
      </p:pic>
      <p:pic>
        <p:nvPicPr>
          <p:cNvPr id="24" name="Picture 23">
            <a:extLst>
              <a:ext uri="{FF2B5EF4-FFF2-40B4-BE49-F238E27FC236}">
                <a16:creationId xmlns:a16="http://schemas.microsoft.com/office/drawing/2014/main" id="{F0930CBD-3B12-D1BC-3397-35FC1370C87B}"/>
              </a:ext>
            </a:extLst>
          </p:cNvPr>
          <p:cNvPicPr>
            <a:picLocks noChangeAspect="1"/>
          </p:cNvPicPr>
          <p:nvPr/>
        </p:nvPicPr>
        <p:blipFill>
          <a:blip r:embed="rId4"/>
          <a:stretch>
            <a:fillRect/>
          </a:stretch>
        </p:blipFill>
        <p:spPr>
          <a:xfrm>
            <a:off x="1136706" y="536710"/>
            <a:ext cx="3501970" cy="2104908"/>
          </a:xfrm>
          <a:prstGeom prst="rect">
            <a:avLst/>
          </a:prstGeom>
        </p:spPr>
      </p:pic>
      <p:pic>
        <p:nvPicPr>
          <p:cNvPr id="25" name="Picture 24">
            <a:extLst>
              <a:ext uri="{FF2B5EF4-FFF2-40B4-BE49-F238E27FC236}">
                <a16:creationId xmlns:a16="http://schemas.microsoft.com/office/drawing/2014/main" id="{650E1CDE-9E97-14EF-823E-EC9E32FBE567}"/>
              </a:ext>
            </a:extLst>
          </p:cNvPr>
          <p:cNvPicPr>
            <a:picLocks noChangeAspect="1"/>
          </p:cNvPicPr>
          <p:nvPr/>
        </p:nvPicPr>
        <p:blipFill>
          <a:blip r:embed="rId5"/>
          <a:stretch>
            <a:fillRect/>
          </a:stretch>
        </p:blipFill>
        <p:spPr>
          <a:xfrm>
            <a:off x="1136707" y="2736984"/>
            <a:ext cx="3501972" cy="2104909"/>
          </a:xfrm>
          <a:prstGeom prst="rect">
            <a:avLst/>
          </a:prstGeom>
        </p:spPr>
      </p:pic>
      <p:pic>
        <p:nvPicPr>
          <p:cNvPr id="28" name="Picture 27">
            <a:extLst>
              <a:ext uri="{FF2B5EF4-FFF2-40B4-BE49-F238E27FC236}">
                <a16:creationId xmlns:a16="http://schemas.microsoft.com/office/drawing/2014/main" id="{F6A00EC5-82E4-E4D9-6058-555D2B5E713C}"/>
              </a:ext>
            </a:extLst>
          </p:cNvPr>
          <p:cNvPicPr>
            <a:picLocks noChangeAspect="1"/>
          </p:cNvPicPr>
          <p:nvPr/>
        </p:nvPicPr>
        <p:blipFill>
          <a:blip r:embed="rId6"/>
          <a:stretch>
            <a:fillRect/>
          </a:stretch>
        </p:blipFill>
        <p:spPr>
          <a:xfrm>
            <a:off x="4729277" y="2736985"/>
            <a:ext cx="3501970" cy="2104908"/>
          </a:xfrm>
          <a:prstGeom prst="rect">
            <a:avLst/>
          </a:prstGeom>
        </p:spPr>
      </p:pic>
      <p:pic>
        <p:nvPicPr>
          <p:cNvPr id="29" name="Picture 28">
            <a:extLst>
              <a:ext uri="{FF2B5EF4-FFF2-40B4-BE49-F238E27FC236}">
                <a16:creationId xmlns:a16="http://schemas.microsoft.com/office/drawing/2014/main" id="{7355D483-20CC-8BE3-5961-4EE301CE52E7}"/>
              </a:ext>
            </a:extLst>
          </p:cNvPr>
          <p:cNvPicPr>
            <a:picLocks noChangeAspect="1"/>
          </p:cNvPicPr>
          <p:nvPr/>
        </p:nvPicPr>
        <p:blipFill>
          <a:blip r:embed="rId7"/>
          <a:stretch>
            <a:fillRect/>
          </a:stretch>
        </p:blipFill>
        <p:spPr>
          <a:xfrm>
            <a:off x="8321845" y="2736985"/>
            <a:ext cx="3511497" cy="2110634"/>
          </a:xfrm>
          <a:prstGeom prst="rect">
            <a:avLst/>
          </a:prstGeom>
        </p:spPr>
      </p:pic>
      <p:graphicFrame>
        <p:nvGraphicFramePr>
          <p:cNvPr id="30" name="Table 29">
            <a:extLst>
              <a:ext uri="{FF2B5EF4-FFF2-40B4-BE49-F238E27FC236}">
                <a16:creationId xmlns:a16="http://schemas.microsoft.com/office/drawing/2014/main" id="{C0402DF1-1916-F715-DF91-B57B0CB164D0}"/>
              </a:ext>
            </a:extLst>
          </p:cNvPr>
          <p:cNvGraphicFramePr>
            <a:graphicFrameLocks noGrp="1"/>
          </p:cNvGraphicFramePr>
          <p:nvPr>
            <p:extLst>
              <p:ext uri="{D42A27DB-BD31-4B8C-83A1-F6EECF244321}">
                <p14:modId xmlns:p14="http://schemas.microsoft.com/office/powerpoint/2010/main" val="4104671462"/>
              </p:ext>
            </p:extLst>
          </p:nvPr>
        </p:nvGraphicFramePr>
        <p:xfrm>
          <a:off x="1136706" y="4937258"/>
          <a:ext cx="5264094" cy="1578633"/>
        </p:xfrm>
        <a:graphic>
          <a:graphicData uri="http://schemas.openxmlformats.org/drawingml/2006/table">
            <a:tbl>
              <a:tblPr>
                <a:tableStyleId>{5C22544A-7EE6-4342-B048-85BDC9FD1C3A}</a:tableStyleId>
              </a:tblPr>
              <a:tblGrid>
                <a:gridCol w="402608">
                  <a:extLst>
                    <a:ext uri="{9D8B030D-6E8A-4147-A177-3AD203B41FA5}">
                      <a16:colId xmlns:a16="http://schemas.microsoft.com/office/drawing/2014/main" val="1852538233"/>
                    </a:ext>
                  </a:extLst>
                </a:gridCol>
                <a:gridCol w="392542">
                  <a:extLst>
                    <a:ext uri="{9D8B030D-6E8A-4147-A177-3AD203B41FA5}">
                      <a16:colId xmlns:a16="http://schemas.microsoft.com/office/drawing/2014/main" val="618271486"/>
                    </a:ext>
                  </a:extLst>
                </a:gridCol>
                <a:gridCol w="744824">
                  <a:extLst>
                    <a:ext uri="{9D8B030D-6E8A-4147-A177-3AD203B41FA5}">
                      <a16:colId xmlns:a16="http://schemas.microsoft.com/office/drawing/2014/main" val="1019414030"/>
                    </a:ext>
                  </a:extLst>
                </a:gridCol>
                <a:gridCol w="724694">
                  <a:extLst>
                    <a:ext uri="{9D8B030D-6E8A-4147-A177-3AD203B41FA5}">
                      <a16:colId xmlns:a16="http://schemas.microsoft.com/office/drawing/2014/main" val="3877629685"/>
                    </a:ext>
                  </a:extLst>
                </a:gridCol>
                <a:gridCol w="744824">
                  <a:extLst>
                    <a:ext uri="{9D8B030D-6E8A-4147-A177-3AD203B41FA5}">
                      <a16:colId xmlns:a16="http://schemas.microsoft.com/office/drawing/2014/main" val="1795525183"/>
                    </a:ext>
                  </a:extLst>
                </a:gridCol>
                <a:gridCol w="704563">
                  <a:extLst>
                    <a:ext uri="{9D8B030D-6E8A-4147-A177-3AD203B41FA5}">
                      <a16:colId xmlns:a16="http://schemas.microsoft.com/office/drawing/2014/main" val="3166907708"/>
                    </a:ext>
                  </a:extLst>
                </a:gridCol>
                <a:gridCol w="845476">
                  <a:extLst>
                    <a:ext uri="{9D8B030D-6E8A-4147-A177-3AD203B41FA5}">
                      <a16:colId xmlns:a16="http://schemas.microsoft.com/office/drawing/2014/main" val="3882439947"/>
                    </a:ext>
                  </a:extLst>
                </a:gridCol>
                <a:gridCol w="704563">
                  <a:extLst>
                    <a:ext uri="{9D8B030D-6E8A-4147-A177-3AD203B41FA5}">
                      <a16:colId xmlns:a16="http://schemas.microsoft.com/office/drawing/2014/main" val="3462973884"/>
                    </a:ext>
                  </a:extLst>
                </a:gridCol>
              </a:tblGrid>
              <a:tr h="225519">
                <a:tc gridSpan="8">
                  <a:txBody>
                    <a:bodyPr/>
                    <a:lstStyle/>
                    <a:p>
                      <a:pPr algn="ctr" fontAlgn="b"/>
                      <a:r>
                        <a:rPr lang="en-GB" sz="1050" b="1" u="none" strike="noStrike" dirty="0">
                          <a:effectLst/>
                          <a:latin typeface="Montserrat" panose="00000500000000000000" pitchFamily="2" charset="0"/>
                        </a:rPr>
                        <a:t>Morgan Plus Four Ride and Roll test</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1498689"/>
                  </a:ext>
                </a:extLst>
              </a:tr>
              <a:tr h="225519">
                <a:tc>
                  <a:txBody>
                    <a:bodyPr/>
                    <a:lstStyle/>
                    <a:p>
                      <a:pPr algn="ctr" fontAlgn="b"/>
                      <a:r>
                        <a:rPr lang="en-GB" sz="1050" b="1" u="none" strike="noStrike" dirty="0">
                          <a:effectLst/>
                          <a:latin typeface="Montserrat" panose="00000500000000000000" pitchFamily="2" charset="0"/>
                        </a:rPr>
                        <a:t>Ride</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Roll</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RC Height</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RC Width</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Net Scrub</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Net Steer</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Camber R</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b="1" u="none" strike="noStrike" dirty="0">
                          <a:effectLst/>
                          <a:latin typeface="Montserrat" panose="00000500000000000000" pitchFamily="2" charset="0"/>
                        </a:rPr>
                        <a:t>Motion R</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extLst>
                  <a:ext uri="{0D108BD9-81ED-4DB2-BD59-A6C34878D82A}">
                    <a16:rowId xmlns:a16="http://schemas.microsoft.com/office/drawing/2014/main" val="2683959360"/>
                  </a:ext>
                </a:extLst>
              </a:tr>
              <a:tr h="225519">
                <a:tc>
                  <a:txBody>
                    <a:bodyPr/>
                    <a:lstStyle/>
                    <a:p>
                      <a:pPr algn="ctr" fontAlgn="b"/>
                      <a:r>
                        <a:rPr lang="en-GB" sz="1050" u="none" strike="noStrike" dirty="0">
                          <a:effectLst/>
                          <a:latin typeface="Montserrat" panose="00000500000000000000" pitchFamily="2" charset="0"/>
                        </a:rPr>
                        <a:t>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126.652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0.000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-7.634</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-4.305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0.641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0.611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extLst>
                  <a:ext uri="{0D108BD9-81ED-4DB2-BD59-A6C34878D82A}">
                    <a16:rowId xmlns:a16="http://schemas.microsoft.com/office/drawing/2014/main" val="1994735111"/>
                  </a:ext>
                </a:extLst>
              </a:tr>
              <a:tr h="225519">
                <a:tc>
                  <a:txBody>
                    <a:bodyPr/>
                    <a:lstStyle/>
                    <a:p>
                      <a:pPr algn="ctr" fontAlgn="b"/>
                      <a:r>
                        <a:rPr lang="en-GB" sz="1050" u="none" strike="noStrike" dirty="0">
                          <a:effectLst/>
                          <a:latin typeface="Montserrat" panose="00000500000000000000" pitchFamily="2" charset="0"/>
                        </a:rPr>
                        <a:t>10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0.75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106.877</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-56.981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-3.658</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-2.144</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-1.398</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0.623</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extLst>
                  <a:ext uri="{0D108BD9-81ED-4DB2-BD59-A6C34878D82A}">
                    <a16:rowId xmlns:a16="http://schemas.microsoft.com/office/drawing/2014/main" val="377879510"/>
                  </a:ext>
                </a:extLst>
              </a:tr>
              <a:tr h="225519">
                <a:tc>
                  <a:txBody>
                    <a:bodyPr/>
                    <a:lstStyle/>
                    <a:p>
                      <a:pPr algn="ctr" fontAlgn="b"/>
                      <a:r>
                        <a:rPr lang="en-GB" sz="1050" u="none" strike="noStrike" dirty="0">
                          <a:effectLst/>
                          <a:latin typeface="Montserrat" panose="00000500000000000000" pitchFamily="2" charset="0"/>
                        </a:rPr>
                        <a:t>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1.5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85.437</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-137.195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-0.648</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-0.097</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-2.154</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0.621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extLst>
                  <a:ext uri="{0D108BD9-81ED-4DB2-BD59-A6C34878D82A}">
                    <a16:rowId xmlns:a16="http://schemas.microsoft.com/office/drawing/2014/main" val="3266132948"/>
                  </a:ext>
                </a:extLst>
              </a:tr>
              <a:tr h="225519">
                <a:tc>
                  <a:txBody>
                    <a:bodyPr/>
                    <a:lstStyle/>
                    <a:p>
                      <a:pPr algn="ctr" fontAlgn="b"/>
                      <a:r>
                        <a:rPr lang="en-GB" sz="1050" u="none" strike="noStrike" dirty="0">
                          <a:effectLst/>
                          <a:latin typeface="Montserrat" panose="00000500000000000000" pitchFamily="2" charset="0"/>
                        </a:rPr>
                        <a:t>-10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0.75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68.798</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86.635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2.691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2.033</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-0.721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0.622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extLst>
                  <a:ext uri="{0D108BD9-81ED-4DB2-BD59-A6C34878D82A}">
                    <a16:rowId xmlns:a16="http://schemas.microsoft.com/office/drawing/2014/main" val="2837356036"/>
                  </a:ext>
                </a:extLst>
              </a:tr>
              <a:tr h="225519">
                <a:tc>
                  <a:txBody>
                    <a:bodyPr/>
                    <a:lstStyle/>
                    <a:p>
                      <a:pPr algn="ctr" fontAlgn="b"/>
                      <a:r>
                        <a:rPr lang="en-GB" sz="1050" u="none" strike="noStrike" dirty="0">
                          <a:effectLst/>
                          <a:latin typeface="Montserrat" panose="00000500000000000000" pitchFamily="2" charset="0"/>
                        </a:rPr>
                        <a:t>-20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51.100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0.000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5.062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4.055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-1.482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tc>
                  <a:txBody>
                    <a:bodyPr/>
                    <a:lstStyle/>
                    <a:p>
                      <a:pPr algn="ctr" fontAlgn="b"/>
                      <a:r>
                        <a:rPr lang="en-GB" sz="1050" u="none" strike="noStrike" dirty="0">
                          <a:effectLst/>
                          <a:latin typeface="Montserrat" panose="00000500000000000000" pitchFamily="2" charset="0"/>
                        </a:rPr>
                        <a:t>0.621</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accent1">
                        <a:lumMod val="40000"/>
                        <a:lumOff val="60000"/>
                      </a:schemeClr>
                    </a:solidFill>
                  </a:tcPr>
                </a:tc>
                <a:extLst>
                  <a:ext uri="{0D108BD9-81ED-4DB2-BD59-A6C34878D82A}">
                    <a16:rowId xmlns:a16="http://schemas.microsoft.com/office/drawing/2014/main" val="1048567792"/>
                  </a:ext>
                </a:extLst>
              </a:tr>
            </a:tbl>
          </a:graphicData>
        </a:graphic>
      </p:graphicFrame>
      <p:graphicFrame>
        <p:nvGraphicFramePr>
          <p:cNvPr id="31" name="Table 30">
            <a:extLst>
              <a:ext uri="{FF2B5EF4-FFF2-40B4-BE49-F238E27FC236}">
                <a16:creationId xmlns:a16="http://schemas.microsoft.com/office/drawing/2014/main" id="{8D26A7DC-2DA6-1197-B3A0-CB5733F7BE91}"/>
              </a:ext>
            </a:extLst>
          </p:cNvPr>
          <p:cNvGraphicFramePr>
            <a:graphicFrameLocks noGrp="1"/>
          </p:cNvGraphicFramePr>
          <p:nvPr>
            <p:extLst>
              <p:ext uri="{D42A27DB-BD31-4B8C-83A1-F6EECF244321}">
                <p14:modId xmlns:p14="http://schemas.microsoft.com/office/powerpoint/2010/main" val="532355214"/>
              </p:ext>
            </p:extLst>
          </p:nvPr>
        </p:nvGraphicFramePr>
        <p:xfrm>
          <a:off x="6569248" y="4937257"/>
          <a:ext cx="5264094" cy="1578633"/>
        </p:xfrm>
        <a:graphic>
          <a:graphicData uri="http://schemas.openxmlformats.org/drawingml/2006/table">
            <a:tbl>
              <a:tblPr>
                <a:tableStyleId>{5C22544A-7EE6-4342-B048-85BDC9FD1C3A}</a:tableStyleId>
              </a:tblPr>
              <a:tblGrid>
                <a:gridCol w="402608">
                  <a:extLst>
                    <a:ext uri="{9D8B030D-6E8A-4147-A177-3AD203B41FA5}">
                      <a16:colId xmlns:a16="http://schemas.microsoft.com/office/drawing/2014/main" val="478288802"/>
                    </a:ext>
                  </a:extLst>
                </a:gridCol>
                <a:gridCol w="392542">
                  <a:extLst>
                    <a:ext uri="{9D8B030D-6E8A-4147-A177-3AD203B41FA5}">
                      <a16:colId xmlns:a16="http://schemas.microsoft.com/office/drawing/2014/main" val="1149411513"/>
                    </a:ext>
                  </a:extLst>
                </a:gridCol>
                <a:gridCol w="744824">
                  <a:extLst>
                    <a:ext uri="{9D8B030D-6E8A-4147-A177-3AD203B41FA5}">
                      <a16:colId xmlns:a16="http://schemas.microsoft.com/office/drawing/2014/main" val="3628504668"/>
                    </a:ext>
                  </a:extLst>
                </a:gridCol>
                <a:gridCol w="724694">
                  <a:extLst>
                    <a:ext uri="{9D8B030D-6E8A-4147-A177-3AD203B41FA5}">
                      <a16:colId xmlns:a16="http://schemas.microsoft.com/office/drawing/2014/main" val="1928959399"/>
                    </a:ext>
                  </a:extLst>
                </a:gridCol>
                <a:gridCol w="744824">
                  <a:extLst>
                    <a:ext uri="{9D8B030D-6E8A-4147-A177-3AD203B41FA5}">
                      <a16:colId xmlns:a16="http://schemas.microsoft.com/office/drawing/2014/main" val="1565735594"/>
                    </a:ext>
                  </a:extLst>
                </a:gridCol>
                <a:gridCol w="704563">
                  <a:extLst>
                    <a:ext uri="{9D8B030D-6E8A-4147-A177-3AD203B41FA5}">
                      <a16:colId xmlns:a16="http://schemas.microsoft.com/office/drawing/2014/main" val="144128448"/>
                    </a:ext>
                  </a:extLst>
                </a:gridCol>
                <a:gridCol w="845476">
                  <a:extLst>
                    <a:ext uri="{9D8B030D-6E8A-4147-A177-3AD203B41FA5}">
                      <a16:colId xmlns:a16="http://schemas.microsoft.com/office/drawing/2014/main" val="4155604818"/>
                    </a:ext>
                  </a:extLst>
                </a:gridCol>
                <a:gridCol w="704563">
                  <a:extLst>
                    <a:ext uri="{9D8B030D-6E8A-4147-A177-3AD203B41FA5}">
                      <a16:colId xmlns:a16="http://schemas.microsoft.com/office/drawing/2014/main" val="1569101925"/>
                    </a:ext>
                  </a:extLst>
                </a:gridCol>
              </a:tblGrid>
              <a:tr h="225519">
                <a:tc gridSpan="8">
                  <a:txBody>
                    <a:bodyPr/>
                    <a:lstStyle/>
                    <a:p>
                      <a:pPr algn="ctr" fontAlgn="b"/>
                      <a:r>
                        <a:rPr lang="en-GB" sz="1050" b="1" u="none" strike="noStrike" dirty="0">
                          <a:effectLst/>
                          <a:latin typeface="Montserrat" panose="00000500000000000000" pitchFamily="2" charset="0"/>
                        </a:rPr>
                        <a:t>Morgan Plus Six Ride and Roll test</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78378143"/>
                  </a:ext>
                </a:extLst>
              </a:tr>
              <a:tr h="225519">
                <a:tc>
                  <a:txBody>
                    <a:bodyPr/>
                    <a:lstStyle/>
                    <a:p>
                      <a:pPr algn="ctr" fontAlgn="b"/>
                      <a:r>
                        <a:rPr lang="en-GB" sz="1050" b="1" u="none" strike="noStrike" dirty="0">
                          <a:effectLst/>
                          <a:latin typeface="Montserrat" panose="00000500000000000000" pitchFamily="2" charset="0"/>
                        </a:rPr>
                        <a:t>Ride</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Roll</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RC Height</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RC Width</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Net Scrub</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Net Steer</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Camber R</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b="1" u="none" strike="noStrike" dirty="0">
                          <a:effectLst/>
                          <a:latin typeface="Montserrat" panose="00000500000000000000" pitchFamily="2" charset="0"/>
                        </a:rPr>
                        <a:t>Motion R</a:t>
                      </a:r>
                      <a:endParaRPr lang="en-GB" sz="1050" b="1"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extLst>
                  <a:ext uri="{0D108BD9-81ED-4DB2-BD59-A6C34878D82A}">
                    <a16:rowId xmlns:a16="http://schemas.microsoft.com/office/drawing/2014/main" val="421192245"/>
                  </a:ext>
                </a:extLst>
              </a:tr>
              <a:tr h="225519">
                <a:tc>
                  <a:txBody>
                    <a:bodyPr/>
                    <a:lstStyle/>
                    <a:p>
                      <a:pPr algn="ctr" fontAlgn="b"/>
                      <a:r>
                        <a:rPr lang="en-GB" sz="1050" u="none" strike="noStrike" dirty="0">
                          <a:effectLst/>
                          <a:latin typeface="Montserrat" panose="00000500000000000000" pitchFamily="2" charset="0"/>
                        </a:rPr>
                        <a:t>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36.430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0.000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-0.359</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0.726</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-1.746</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0.648</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extLst>
                  <a:ext uri="{0D108BD9-81ED-4DB2-BD59-A6C34878D82A}">
                    <a16:rowId xmlns:a16="http://schemas.microsoft.com/office/drawing/2014/main" val="3711091457"/>
                  </a:ext>
                </a:extLst>
              </a:tr>
              <a:tr h="225519">
                <a:tc>
                  <a:txBody>
                    <a:bodyPr/>
                    <a:lstStyle/>
                    <a:p>
                      <a:pPr algn="ctr" fontAlgn="b"/>
                      <a:r>
                        <a:rPr lang="en-GB" sz="1050" u="none" strike="noStrike" dirty="0">
                          <a:effectLst/>
                          <a:latin typeface="Montserrat" panose="00000500000000000000" pitchFamily="2" charset="0"/>
                        </a:rPr>
                        <a:t>10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0.75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15.398</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-308.043</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-0.220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0.363</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-2.499</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0.647</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extLst>
                  <a:ext uri="{0D108BD9-81ED-4DB2-BD59-A6C34878D82A}">
                    <a16:rowId xmlns:a16="http://schemas.microsoft.com/office/drawing/2014/main" val="37163540"/>
                  </a:ext>
                </a:extLst>
              </a:tr>
              <a:tr h="225519">
                <a:tc>
                  <a:txBody>
                    <a:bodyPr/>
                    <a:lstStyle/>
                    <a:p>
                      <a:pPr algn="ctr" fontAlgn="b"/>
                      <a:r>
                        <a:rPr lang="en-GB" sz="1050" u="none" strike="noStrike" dirty="0">
                          <a:effectLst/>
                          <a:latin typeface="Montserrat" panose="00000500000000000000" pitchFamily="2" charset="0"/>
                        </a:rPr>
                        <a:t>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-275.299</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-1354.920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-0.420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-0.020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-3.252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0.647</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extLst>
                  <a:ext uri="{0D108BD9-81ED-4DB2-BD59-A6C34878D82A}">
                    <a16:rowId xmlns:a16="http://schemas.microsoft.com/office/drawing/2014/main" val="3905371597"/>
                  </a:ext>
                </a:extLst>
              </a:tr>
              <a:tr h="225519">
                <a:tc>
                  <a:txBody>
                    <a:bodyPr/>
                    <a:lstStyle/>
                    <a:p>
                      <a:pPr algn="ctr" fontAlgn="b"/>
                      <a:r>
                        <a:rPr lang="en-GB" sz="1050" u="none" strike="noStrike" dirty="0">
                          <a:effectLst/>
                          <a:latin typeface="Montserrat" panose="00000500000000000000" pitchFamily="2" charset="0"/>
                        </a:rPr>
                        <a:t>-10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0.75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-13.665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-330.579</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-0.479</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-0.384</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-1.572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0.665</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extLst>
                  <a:ext uri="{0D108BD9-81ED-4DB2-BD59-A6C34878D82A}">
                    <a16:rowId xmlns:a16="http://schemas.microsoft.com/office/drawing/2014/main" val="1942186380"/>
                  </a:ext>
                </a:extLst>
              </a:tr>
              <a:tr h="225519">
                <a:tc>
                  <a:txBody>
                    <a:bodyPr/>
                    <a:lstStyle/>
                    <a:p>
                      <a:pPr algn="ctr" fontAlgn="b"/>
                      <a:r>
                        <a:rPr lang="en-GB" sz="1050" u="none" strike="noStrike" dirty="0">
                          <a:effectLst/>
                          <a:latin typeface="Montserrat" panose="00000500000000000000" pitchFamily="2" charset="0"/>
                        </a:rPr>
                        <a:t>-20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-34.742</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0.000</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-1.237</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-0.769</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-2.326</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tc>
                  <a:txBody>
                    <a:bodyPr/>
                    <a:lstStyle/>
                    <a:p>
                      <a:pPr algn="ctr" fontAlgn="b"/>
                      <a:r>
                        <a:rPr lang="en-GB" sz="1050" u="none" strike="noStrike" dirty="0">
                          <a:effectLst/>
                          <a:latin typeface="Montserrat" panose="00000500000000000000" pitchFamily="2" charset="0"/>
                        </a:rPr>
                        <a:t>0.666</a:t>
                      </a:r>
                      <a:endParaRPr lang="en-GB" sz="1050" b="0" i="0" u="none" strike="noStrike" dirty="0">
                        <a:solidFill>
                          <a:srgbClr val="000000"/>
                        </a:solidFill>
                        <a:effectLst/>
                        <a:latin typeface="Montserrat" panose="00000500000000000000" pitchFamily="2" charset="0"/>
                      </a:endParaRPr>
                    </a:p>
                  </a:txBody>
                  <a:tcPr marL="9525" marR="9525" marT="9525" marB="0" anchor="b">
                    <a:solidFill>
                      <a:schemeClr val="tx2">
                        <a:lumMod val="75000"/>
                      </a:schemeClr>
                    </a:solidFill>
                  </a:tcPr>
                </a:tc>
                <a:extLst>
                  <a:ext uri="{0D108BD9-81ED-4DB2-BD59-A6C34878D82A}">
                    <a16:rowId xmlns:a16="http://schemas.microsoft.com/office/drawing/2014/main" val="3537713002"/>
                  </a:ext>
                </a:extLst>
              </a:tr>
            </a:tbl>
          </a:graphicData>
        </a:graphic>
      </p:graphicFrame>
    </p:spTree>
    <p:extLst>
      <p:ext uri="{BB962C8B-B14F-4D97-AF65-F5344CB8AC3E}">
        <p14:creationId xmlns:p14="http://schemas.microsoft.com/office/powerpoint/2010/main" val="2982126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2CE5C0-E145-3CB8-75C0-95409F7F15EF}"/>
              </a:ext>
            </a:extLst>
          </p:cNvPr>
          <p:cNvSpPr>
            <a:spLocks noGrp="1"/>
          </p:cNvSpPr>
          <p:nvPr>
            <p:ph idx="1"/>
          </p:nvPr>
        </p:nvSpPr>
        <p:spPr>
          <a:xfrm>
            <a:off x="0" y="1403797"/>
            <a:ext cx="9724031" cy="3683358"/>
          </a:xfrm>
        </p:spPr>
        <p:txBody>
          <a:bodyPr anchor="ctr">
            <a:normAutofit/>
          </a:bodyPr>
          <a:lstStyle/>
          <a:p>
            <a:pPr marL="0" indent="0">
              <a:buNone/>
            </a:pPr>
            <a:r>
              <a:rPr lang="en-GB" sz="1800" u="sng" dirty="0">
                <a:latin typeface="Montserrat" panose="00000500000000000000" pitchFamily="2" charset="0"/>
              </a:rPr>
              <a:t>Morgan Plus Four Suspension Overview</a:t>
            </a:r>
            <a:endParaRPr lang="en-GB" sz="1800" dirty="0">
              <a:latin typeface="Montserrat" panose="00000500000000000000" pitchFamily="2" charset="0"/>
            </a:endParaRPr>
          </a:p>
          <a:p>
            <a:r>
              <a:rPr lang="en-GB" sz="1800" dirty="0">
                <a:latin typeface="Montserrat" panose="00000500000000000000" pitchFamily="2" charset="0"/>
              </a:rPr>
              <a:t>Both front &amp; rear suspension utilise a double-wishbone assembly</a:t>
            </a:r>
          </a:p>
          <a:p>
            <a:r>
              <a:rPr lang="en-GB" sz="1800" dirty="0">
                <a:latin typeface="Montserrat" panose="00000500000000000000" pitchFamily="2" charset="0"/>
              </a:rPr>
              <a:t>Double-wishbone suspension allows for greater handling and ride comfort</a:t>
            </a:r>
          </a:p>
          <a:p>
            <a:r>
              <a:rPr lang="en-GB" sz="1800" dirty="0">
                <a:latin typeface="Montserrat" panose="00000500000000000000" pitchFamily="2" charset="0"/>
              </a:rPr>
              <a:t>This suspension assembly also used on Morgan Plus Six</a:t>
            </a:r>
          </a:p>
          <a:p>
            <a:r>
              <a:rPr lang="en-GB" sz="1800" dirty="0">
                <a:latin typeface="Montserrat" panose="00000500000000000000" pitchFamily="2" charset="0"/>
              </a:rPr>
              <a:t>Previously, Morgan adopted live axle suspension (solid axle combined with leaf or coil springs</a:t>
            </a:r>
            <a:r>
              <a:rPr lang="en-GB" sz="1600" dirty="0">
                <a:latin typeface="Montserrat" panose="00000500000000000000" pitchFamily="2" charset="0"/>
              </a:rPr>
              <a:t>)</a:t>
            </a:r>
          </a:p>
        </p:txBody>
      </p:sp>
      <p:pic>
        <p:nvPicPr>
          <p:cNvPr id="5" name="Picture 4" descr="Morgan Plus Four Front Right Double-Wishbone Suspension">
            <a:extLst>
              <a:ext uri="{FF2B5EF4-FFF2-40B4-BE49-F238E27FC236}">
                <a16:creationId xmlns:a16="http://schemas.microsoft.com/office/drawing/2014/main" id="{B845F030-CC5C-C0C2-3E19-BAA6B04EE9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9487986" y="1295743"/>
            <a:ext cx="2697765" cy="2023324"/>
          </a:xfrm>
          <a:prstGeom prst="rect">
            <a:avLst/>
          </a:prstGeom>
        </p:spPr>
      </p:pic>
      <p:pic>
        <p:nvPicPr>
          <p:cNvPr id="7" name="Picture 6" descr="A machine with a metal object&#10;&#10;Description automatically generated with medium confidence">
            <a:extLst>
              <a:ext uri="{FF2B5EF4-FFF2-40B4-BE49-F238E27FC236}">
                <a16:creationId xmlns:a16="http://schemas.microsoft.com/office/drawing/2014/main" id="{0D0BC7C6-072C-0C32-59D9-55F2E87E2F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9487987" y="4061552"/>
            <a:ext cx="2697766" cy="2023325"/>
          </a:xfrm>
          <a:prstGeom prst="rect">
            <a:avLst/>
          </a:prstGeom>
        </p:spPr>
      </p:pic>
      <p:sp>
        <p:nvSpPr>
          <p:cNvPr id="4" name="Footer Placeholder 12">
            <a:extLst>
              <a:ext uri="{FF2B5EF4-FFF2-40B4-BE49-F238E27FC236}">
                <a16:creationId xmlns:a16="http://schemas.microsoft.com/office/drawing/2014/main" id="{3B0420B0-0F2A-73E9-BA71-B5749750CAB6}"/>
              </a:ext>
            </a:extLst>
          </p:cNvPr>
          <p:cNvSpPr>
            <a:spLocks noGrp="1"/>
          </p:cNvSpPr>
          <p:nvPr>
            <p:ph type="ftr" sz="quarter" idx="11"/>
          </p:nvPr>
        </p:nvSpPr>
        <p:spPr>
          <a:xfrm>
            <a:off x="11258550" y="6490142"/>
            <a:ext cx="933450" cy="365125"/>
          </a:xfrm>
        </p:spPr>
        <p:txBody>
          <a:bodyPr/>
          <a:lstStyle/>
          <a:p>
            <a:r>
              <a:rPr lang="en-US" dirty="0"/>
              <a:t>Hugo Upsall</a:t>
            </a:r>
          </a:p>
        </p:txBody>
      </p:sp>
      <p:sp>
        <p:nvSpPr>
          <p:cNvPr id="6" name="Title 1">
            <a:extLst>
              <a:ext uri="{FF2B5EF4-FFF2-40B4-BE49-F238E27FC236}">
                <a16:creationId xmlns:a16="http://schemas.microsoft.com/office/drawing/2014/main" id="{4C6D3A78-CBB3-9D87-1EB6-4B7AE94413C8}"/>
              </a:ext>
            </a:extLst>
          </p:cNvPr>
          <p:cNvSpPr txBox="1">
            <a:spLocks/>
          </p:cNvSpPr>
          <p:nvPr/>
        </p:nvSpPr>
        <p:spPr>
          <a:xfrm>
            <a:off x="0" y="0"/>
            <a:ext cx="9725026" cy="712777"/>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b="1" kern="1200" cap="all" baseline="0">
                <a:solidFill>
                  <a:schemeClr val="accent1"/>
                </a:solidFill>
                <a:latin typeface="+mj-lt"/>
                <a:ea typeface="+mj-ea"/>
                <a:cs typeface="+mj-cs"/>
              </a:defRPr>
            </a:lvl1pPr>
          </a:lstStyle>
          <a:p>
            <a:r>
              <a:rPr lang="en-US" sz="3200" dirty="0"/>
              <a:t>Suspension And Kinematics: Rear axle</a:t>
            </a:r>
            <a:endParaRPr lang="en-US" dirty="0"/>
          </a:p>
        </p:txBody>
      </p:sp>
    </p:spTree>
    <p:extLst>
      <p:ext uri="{BB962C8B-B14F-4D97-AF65-F5344CB8AC3E}">
        <p14:creationId xmlns:p14="http://schemas.microsoft.com/office/powerpoint/2010/main" val="3580998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car&#10;&#10;Description automatically generated">
            <a:extLst>
              <a:ext uri="{FF2B5EF4-FFF2-40B4-BE49-F238E27FC236}">
                <a16:creationId xmlns:a16="http://schemas.microsoft.com/office/drawing/2014/main" id="{470EBF45-1FED-B945-BEDE-DA749D0218A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20885" y="1355802"/>
            <a:ext cx="4222172" cy="1971227"/>
          </a:xfrm>
        </p:spPr>
      </p:pic>
      <p:pic>
        <p:nvPicPr>
          <p:cNvPr id="7" name="Picture 6" descr="A diagram of a machine&#10;&#10;Description automatically generated">
            <a:extLst>
              <a:ext uri="{FF2B5EF4-FFF2-40B4-BE49-F238E27FC236}">
                <a16:creationId xmlns:a16="http://schemas.microsoft.com/office/drawing/2014/main" id="{AE79A5A5-9F7C-7717-7C50-517C4BBF17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6080" y="1347845"/>
            <a:ext cx="4045528" cy="1987142"/>
          </a:xfrm>
          <a:prstGeom prst="rect">
            <a:avLst/>
          </a:prstGeom>
        </p:spPr>
      </p:pic>
      <p:pic>
        <p:nvPicPr>
          <p:cNvPr id="11" name="Picture 10" descr="A diagram of a machine&#10;&#10;Description automatically generated">
            <a:extLst>
              <a:ext uri="{FF2B5EF4-FFF2-40B4-BE49-F238E27FC236}">
                <a16:creationId xmlns:a16="http://schemas.microsoft.com/office/drawing/2014/main" id="{03D64323-5794-9368-D7BD-2609C3DA99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0885" y="4103636"/>
            <a:ext cx="4222172" cy="2043158"/>
          </a:xfrm>
          <a:prstGeom prst="rect">
            <a:avLst/>
          </a:prstGeom>
        </p:spPr>
      </p:pic>
      <p:pic>
        <p:nvPicPr>
          <p:cNvPr id="15" name="Picture 14" descr="A diagram of a machine&#10;&#10;Description automatically generated">
            <a:extLst>
              <a:ext uri="{FF2B5EF4-FFF2-40B4-BE49-F238E27FC236}">
                <a16:creationId xmlns:a16="http://schemas.microsoft.com/office/drawing/2014/main" id="{2FEDFC86-A38D-65B4-E3E9-65CF6C274C0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56078" y="4101046"/>
            <a:ext cx="4045529" cy="2027984"/>
          </a:xfrm>
          <a:prstGeom prst="rect">
            <a:avLst/>
          </a:prstGeom>
        </p:spPr>
      </p:pic>
      <p:sp>
        <p:nvSpPr>
          <p:cNvPr id="3" name="Footer Placeholder 12">
            <a:extLst>
              <a:ext uri="{FF2B5EF4-FFF2-40B4-BE49-F238E27FC236}">
                <a16:creationId xmlns:a16="http://schemas.microsoft.com/office/drawing/2014/main" id="{6DC10F20-F460-5590-B866-B3D8E8DE0847}"/>
              </a:ext>
            </a:extLst>
          </p:cNvPr>
          <p:cNvSpPr>
            <a:spLocks noGrp="1"/>
          </p:cNvSpPr>
          <p:nvPr>
            <p:ph type="ftr" sz="quarter" idx="11"/>
          </p:nvPr>
        </p:nvSpPr>
        <p:spPr>
          <a:xfrm>
            <a:off x="11268074" y="6490142"/>
            <a:ext cx="923925" cy="365125"/>
          </a:xfrm>
        </p:spPr>
        <p:txBody>
          <a:bodyPr/>
          <a:lstStyle/>
          <a:p>
            <a:r>
              <a:rPr lang="en-US" dirty="0"/>
              <a:t>Hugo Upsall</a:t>
            </a:r>
          </a:p>
        </p:txBody>
      </p:sp>
      <p:sp>
        <p:nvSpPr>
          <p:cNvPr id="4" name="Title 1">
            <a:extLst>
              <a:ext uri="{FF2B5EF4-FFF2-40B4-BE49-F238E27FC236}">
                <a16:creationId xmlns:a16="http://schemas.microsoft.com/office/drawing/2014/main" id="{BC29D7FA-83E9-FB03-BADC-C3570F19359D}"/>
              </a:ext>
            </a:extLst>
          </p:cNvPr>
          <p:cNvSpPr txBox="1">
            <a:spLocks/>
          </p:cNvSpPr>
          <p:nvPr/>
        </p:nvSpPr>
        <p:spPr>
          <a:xfrm>
            <a:off x="0" y="0"/>
            <a:ext cx="9725026" cy="712777"/>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b="1" kern="1200" cap="all" baseline="0">
                <a:solidFill>
                  <a:schemeClr val="accent1"/>
                </a:solidFill>
                <a:latin typeface="+mj-lt"/>
                <a:ea typeface="+mj-ea"/>
                <a:cs typeface="+mj-cs"/>
              </a:defRPr>
            </a:lvl1pPr>
          </a:lstStyle>
          <a:p>
            <a:r>
              <a:rPr lang="en-US" sz="3200" dirty="0"/>
              <a:t>Suspension And Kinematics: Rear axle</a:t>
            </a:r>
            <a:endParaRPr lang="en-US" sz="1200" dirty="0"/>
          </a:p>
        </p:txBody>
      </p:sp>
      <p:graphicFrame>
        <p:nvGraphicFramePr>
          <p:cNvPr id="6" name="Table 5">
            <a:extLst>
              <a:ext uri="{FF2B5EF4-FFF2-40B4-BE49-F238E27FC236}">
                <a16:creationId xmlns:a16="http://schemas.microsoft.com/office/drawing/2014/main" id="{97563E85-18B1-EFE6-E727-29EB2AA6FD59}"/>
              </a:ext>
            </a:extLst>
          </p:cNvPr>
          <p:cNvGraphicFramePr>
            <a:graphicFrameLocks noGrp="1"/>
          </p:cNvGraphicFramePr>
          <p:nvPr>
            <p:extLst>
              <p:ext uri="{D42A27DB-BD31-4B8C-83A1-F6EECF244321}">
                <p14:modId xmlns:p14="http://schemas.microsoft.com/office/powerpoint/2010/main" val="359915350"/>
              </p:ext>
            </p:extLst>
          </p:nvPr>
        </p:nvGraphicFramePr>
        <p:xfrm>
          <a:off x="213171" y="1112048"/>
          <a:ext cx="3203577" cy="2476500"/>
        </p:xfrm>
        <a:graphic>
          <a:graphicData uri="http://schemas.openxmlformats.org/drawingml/2006/table">
            <a:tbl>
              <a:tblPr>
                <a:tableStyleId>{5C22544A-7EE6-4342-B048-85BDC9FD1C3A}</a:tableStyleId>
              </a:tblPr>
              <a:tblGrid>
                <a:gridCol w="1705500">
                  <a:extLst>
                    <a:ext uri="{9D8B030D-6E8A-4147-A177-3AD203B41FA5}">
                      <a16:colId xmlns:a16="http://schemas.microsoft.com/office/drawing/2014/main" val="2023155461"/>
                    </a:ext>
                  </a:extLst>
                </a:gridCol>
                <a:gridCol w="499359">
                  <a:extLst>
                    <a:ext uri="{9D8B030D-6E8A-4147-A177-3AD203B41FA5}">
                      <a16:colId xmlns:a16="http://schemas.microsoft.com/office/drawing/2014/main" val="4184612038"/>
                    </a:ext>
                  </a:extLst>
                </a:gridCol>
                <a:gridCol w="499359">
                  <a:extLst>
                    <a:ext uri="{9D8B030D-6E8A-4147-A177-3AD203B41FA5}">
                      <a16:colId xmlns:a16="http://schemas.microsoft.com/office/drawing/2014/main" val="3691637545"/>
                    </a:ext>
                  </a:extLst>
                </a:gridCol>
                <a:gridCol w="499359">
                  <a:extLst>
                    <a:ext uri="{9D8B030D-6E8A-4147-A177-3AD203B41FA5}">
                      <a16:colId xmlns:a16="http://schemas.microsoft.com/office/drawing/2014/main" val="2473502187"/>
                    </a:ext>
                  </a:extLst>
                </a:gridCol>
              </a:tblGrid>
              <a:tr h="190500">
                <a:tc gridSpan="4">
                  <a:txBody>
                    <a:bodyPr/>
                    <a:lstStyle/>
                    <a:p>
                      <a:pPr algn="ctr" fontAlgn="b"/>
                      <a:r>
                        <a:rPr lang="en-GB" sz="800" b="1" u="none" strike="noStrike" dirty="0">
                          <a:effectLst/>
                          <a:latin typeface="Montserrat" panose="00000500000000000000" pitchFamily="2" charset="0"/>
                        </a:rPr>
                        <a:t>Hugo Upsall Morgan Plus Four Rear Hardpoints</a:t>
                      </a:r>
                      <a:endParaRPr lang="en-GB" sz="800" b="1" i="0" u="none" strike="noStrike" dirty="0">
                        <a:solidFill>
                          <a:srgbClr val="000000"/>
                        </a:solidFill>
                        <a:effectLst/>
                        <a:latin typeface="Montserrat" panose="00000500000000000000" pitchFamily="2"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57522831"/>
                  </a:ext>
                </a:extLst>
              </a:tr>
              <a:tr h="190500">
                <a:tc>
                  <a:txBody>
                    <a:bodyPr/>
                    <a:lstStyle/>
                    <a:p>
                      <a:pPr algn="ctr" fontAlgn="ctr"/>
                      <a:r>
                        <a:rPr lang="en-GB" sz="800" u="none" strike="noStrike" dirty="0">
                          <a:effectLst/>
                          <a:latin typeface="Montserrat" panose="00000500000000000000" pitchFamily="2" charset="0"/>
                        </a:rPr>
                        <a:t>Rear Lower WBone leading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-174.04</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350.00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178.62</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2227307127"/>
                  </a:ext>
                </a:extLst>
              </a:tr>
              <a:tr h="190500">
                <a:tc>
                  <a:txBody>
                    <a:bodyPr/>
                    <a:lstStyle/>
                    <a:p>
                      <a:pPr algn="ctr" fontAlgn="ctr"/>
                      <a:r>
                        <a:rPr lang="en-GB" sz="800" u="none" strike="noStrike" dirty="0">
                          <a:effectLst/>
                          <a:latin typeface="Montserrat" panose="00000500000000000000" pitchFamily="2" charset="0"/>
                        </a:rPr>
                        <a:t>Rear Lower Wbone outer BJ</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-44.00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627.85</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141.56</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1194173849"/>
                  </a:ext>
                </a:extLst>
              </a:tr>
              <a:tr h="190500">
                <a:tc>
                  <a:txBody>
                    <a:bodyPr/>
                    <a:lstStyle/>
                    <a:p>
                      <a:pPr algn="ctr" fontAlgn="ctr"/>
                      <a:r>
                        <a:rPr lang="en-GB" sz="800" u="none" strike="noStrike" dirty="0">
                          <a:effectLst/>
                          <a:latin typeface="Montserrat" panose="00000500000000000000" pitchFamily="2" charset="0"/>
                        </a:rPr>
                        <a:t>Rear Lower Wbone trailing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110.96</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350.00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178.95</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1388766920"/>
                  </a:ext>
                </a:extLst>
              </a:tr>
              <a:tr h="190500">
                <a:tc>
                  <a:txBody>
                    <a:bodyPr/>
                    <a:lstStyle/>
                    <a:p>
                      <a:pPr algn="ctr" fontAlgn="ctr"/>
                      <a:r>
                        <a:rPr lang="en-GB" sz="800" u="none" strike="noStrike" dirty="0">
                          <a:effectLst/>
                          <a:latin typeface="Montserrat" panose="00000500000000000000" pitchFamily="2" charset="0"/>
                        </a:rPr>
                        <a:t>Rear Upper Wbone leading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-69.34</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404.00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438.74</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3586979652"/>
                  </a:ext>
                </a:extLst>
              </a:tr>
              <a:tr h="190500">
                <a:tc>
                  <a:txBody>
                    <a:bodyPr/>
                    <a:lstStyle/>
                    <a:p>
                      <a:pPr algn="ctr" fontAlgn="ctr"/>
                      <a:r>
                        <a:rPr lang="en-GB" sz="800" u="none" strike="noStrike" dirty="0">
                          <a:effectLst/>
                          <a:latin typeface="Montserrat" panose="00000500000000000000" pitchFamily="2" charset="0"/>
                        </a:rPr>
                        <a:t>Rear Upper Wbone outer BJ</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-49.33</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566.83</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425.88</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2232932954"/>
                  </a:ext>
                </a:extLst>
              </a:tr>
              <a:tr h="190500">
                <a:tc>
                  <a:txBody>
                    <a:bodyPr/>
                    <a:lstStyle/>
                    <a:p>
                      <a:pPr algn="ctr" fontAlgn="ctr"/>
                      <a:r>
                        <a:rPr lang="en-GB" sz="800" u="none" strike="noStrike" dirty="0">
                          <a:effectLst/>
                          <a:latin typeface="Montserrat" panose="00000500000000000000" pitchFamily="2" charset="0"/>
                        </a:rPr>
                        <a:t>Rear Upper Wbone  trailing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185.66</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404.00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439.04</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284498127"/>
                  </a:ext>
                </a:extLst>
              </a:tr>
              <a:tr h="190500">
                <a:tc>
                  <a:txBody>
                    <a:bodyPr/>
                    <a:lstStyle/>
                    <a:p>
                      <a:pPr algn="ctr" fontAlgn="ctr"/>
                      <a:r>
                        <a:rPr lang="en-GB" sz="800" u="none" strike="noStrike" dirty="0">
                          <a:effectLst/>
                          <a:latin typeface="Montserrat" panose="00000500000000000000" pitchFamily="2" charset="0"/>
                        </a:rPr>
                        <a:t>Outer toe link BJ</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109.84</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629.02</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349.94</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2013450779"/>
                  </a:ext>
                </a:extLst>
              </a:tr>
              <a:tr h="190500">
                <a:tc>
                  <a:txBody>
                    <a:bodyPr/>
                    <a:lstStyle/>
                    <a:p>
                      <a:pPr algn="ctr" fontAlgn="ctr"/>
                      <a:r>
                        <a:rPr lang="en-GB" sz="800" u="none" strike="noStrike" dirty="0">
                          <a:effectLst/>
                          <a:latin typeface="Montserrat" panose="00000500000000000000" pitchFamily="2" charset="0"/>
                        </a:rPr>
                        <a:t>Inner toe link BJ</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134.54</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389.50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368.98</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2229311680"/>
                  </a:ext>
                </a:extLst>
              </a:tr>
              <a:tr h="190500">
                <a:tc>
                  <a:txBody>
                    <a:bodyPr/>
                    <a:lstStyle/>
                    <a:p>
                      <a:pPr algn="ctr" fontAlgn="ctr"/>
                      <a:r>
                        <a:rPr lang="en-GB" sz="800" u="none" strike="noStrike" dirty="0">
                          <a:effectLst/>
                          <a:latin typeface="Montserrat" panose="00000500000000000000" pitchFamily="2" charset="0"/>
                        </a:rPr>
                        <a:t>Rear Wheel spindle point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-9.22</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676.04</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286.24</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1953043451"/>
                  </a:ext>
                </a:extLst>
              </a:tr>
              <a:tr h="190500">
                <a:tc>
                  <a:txBody>
                    <a:bodyPr/>
                    <a:lstStyle/>
                    <a:p>
                      <a:pPr algn="ctr" fontAlgn="ctr"/>
                      <a:r>
                        <a:rPr lang="en-GB" sz="800" u="none" strike="noStrike" dirty="0">
                          <a:effectLst/>
                          <a:latin typeface="Montserrat" panose="00000500000000000000" pitchFamily="2" charset="0"/>
                        </a:rPr>
                        <a:t>Rear </a:t>
                      </a:r>
                      <a:r>
                        <a:rPr lang="en-GB" sz="800" u="none" strike="noStrike" dirty="0" err="1">
                          <a:effectLst/>
                          <a:latin typeface="Montserrat" panose="00000500000000000000" pitchFamily="2" charset="0"/>
                        </a:rPr>
                        <a:t>Coilover</a:t>
                      </a:r>
                      <a:r>
                        <a:rPr lang="en-GB" sz="800" u="none" strike="noStrike" dirty="0">
                          <a:effectLst/>
                          <a:latin typeface="Montserrat" panose="00000500000000000000" pitchFamily="2" charset="0"/>
                        </a:rPr>
                        <a:t> wishbone end</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-129.18</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a:effectLst/>
                          <a:latin typeface="Montserrat" panose="00000500000000000000" pitchFamily="2" charset="0"/>
                        </a:rPr>
                        <a:t>569.62</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a:effectLst/>
                          <a:latin typeface="Montserrat" panose="00000500000000000000" pitchFamily="2" charset="0"/>
                        </a:rPr>
                        <a:t>164.93</a:t>
                      </a:r>
                      <a:endParaRPr lang="en-GB" sz="800" b="0" i="0" u="none" strike="noStrike">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1360042428"/>
                  </a:ext>
                </a:extLst>
              </a:tr>
              <a:tr h="190500">
                <a:tc>
                  <a:txBody>
                    <a:bodyPr/>
                    <a:lstStyle/>
                    <a:p>
                      <a:pPr algn="ctr" fontAlgn="ctr"/>
                      <a:r>
                        <a:rPr lang="en-GB" sz="800" u="none" strike="noStrike">
                          <a:effectLst/>
                          <a:latin typeface="Montserrat" panose="00000500000000000000" pitchFamily="2" charset="0"/>
                        </a:rPr>
                        <a:t>Rear Coilover body end</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-129.42</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490.00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a:effectLst/>
                          <a:latin typeface="Montserrat" panose="00000500000000000000" pitchFamily="2" charset="0"/>
                        </a:rPr>
                        <a:t>503.67</a:t>
                      </a:r>
                      <a:endParaRPr lang="en-GB" sz="800" b="0" i="0" u="none" strike="noStrike">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2605320922"/>
                  </a:ext>
                </a:extLst>
              </a:tr>
              <a:tr h="190500">
                <a:tc>
                  <a:txBody>
                    <a:bodyPr/>
                    <a:lstStyle/>
                    <a:p>
                      <a:pPr algn="ctr" fontAlgn="ctr"/>
                      <a:r>
                        <a:rPr lang="en-GB" sz="800" u="none" strike="noStrike">
                          <a:effectLst/>
                          <a:latin typeface="Montserrat" panose="00000500000000000000" pitchFamily="2" charset="0"/>
                        </a:rPr>
                        <a:t>Inner toe link BJ</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134.54</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389.50</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b"/>
                      <a:r>
                        <a:rPr lang="en-GB" sz="800" u="none" strike="noStrike" dirty="0">
                          <a:effectLst/>
                          <a:latin typeface="Montserrat" panose="00000500000000000000" pitchFamily="2" charset="0"/>
                        </a:rPr>
                        <a:t>368.98</a:t>
                      </a:r>
                      <a:endParaRPr lang="en-GB" sz="800" b="0" i="0" u="none" strike="noStrike" dirty="0">
                        <a:solidFill>
                          <a:srgbClr val="000000"/>
                        </a:solidFill>
                        <a:effectLst/>
                        <a:latin typeface="Montserrat" panose="00000500000000000000" pitchFamily="2" charset="0"/>
                      </a:endParaRPr>
                    </a:p>
                  </a:txBody>
                  <a:tcPr marL="9525" marR="9525" marT="9525" marB="0" anchor="b"/>
                </a:tc>
                <a:extLst>
                  <a:ext uri="{0D108BD9-81ED-4DB2-BD59-A6C34878D82A}">
                    <a16:rowId xmlns:a16="http://schemas.microsoft.com/office/drawing/2014/main" val="860878897"/>
                  </a:ext>
                </a:extLst>
              </a:tr>
            </a:tbl>
          </a:graphicData>
        </a:graphic>
      </p:graphicFrame>
      <p:graphicFrame>
        <p:nvGraphicFramePr>
          <p:cNvPr id="9" name="Table 8">
            <a:extLst>
              <a:ext uri="{FF2B5EF4-FFF2-40B4-BE49-F238E27FC236}">
                <a16:creationId xmlns:a16="http://schemas.microsoft.com/office/drawing/2014/main" id="{F865D2CB-E8A8-A2CA-3632-89C2D90C6022}"/>
              </a:ext>
            </a:extLst>
          </p:cNvPr>
          <p:cNvGraphicFramePr>
            <a:graphicFrameLocks noGrp="1"/>
          </p:cNvGraphicFramePr>
          <p:nvPr>
            <p:extLst>
              <p:ext uri="{D42A27DB-BD31-4B8C-83A1-F6EECF244321}">
                <p14:modId xmlns:p14="http://schemas.microsoft.com/office/powerpoint/2010/main" val="3997713399"/>
              </p:ext>
            </p:extLst>
          </p:nvPr>
        </p:nvGraphicFramePr>
        <p:xfrm>
          <a:off x="213171" y="3824400"/>
          <a:ext cx="3203579" cy="2581275"/>
        </p:xfrm>
        <a:graphic>
          <a:graphicData uri="http://schemas.openxmlformats.org/drawingml/2006/table">
            <a:tbl>
              <a:tblPr>
                <a:tableStyleId>{5C22544A-7EE6-4342-B048-85BDC9FD1C3A}</a:tableStyleId>
              </a:tblPr>
              <a:tblGrid>
                <a:gridCol w="1556024">
                  <a:extLst>
                    <a:ext uri="{9D8B030D-6E8A-4147-A177-3AD203B41FA5}">
                      <a16:colId xmlns:a16="http://schemas.microsoft.com/office/drawing/2014/main" val="2193173703"/>
                    </a:ext>
                  </a:extLst>
                </a:gridCol>
                <a:gridCol w="549185">
                  <a:extLst>
                    <a:ext uri="{9D8B030D-6E8A-4147-A177-3AD203B41FA5}">
                      <a16:colId xmlns:a16="http://schemas.microsoft.com/office/drawing/2014/main" val="3775991255"/>
                    </a:ext>
                  </a:extLst>
                </a:gridCol>
                <a:gridCol w="549185">
                  <a:extLst>
                    <a:ext uri="{9D8B030D-6E8A-4147-A177-3AD203B41FA5}">
                      <a16:colId xmlns:a16="http://schemas.microsoft.com/office/drawing/2014/main" val="2771832743"/>
                    </a:ext>
                  </a:extLst>
                </a:gridCol>
                <a:gridCol w="549185">
                  <a:extLst>
                    <a:ext uri="{9D8B030D-6E8A-4147-A177-3AD203B41FA5}">
                      <a16:colId xmlns:a16="http://schemas.microsoft.com/office/drawing/2014/main" val="1479631272"/>
                    </a:ext>
                  </a:extLst>
                </a:gridCol>
              </a:tblGrid>
              <a:tr h="200025">
                <a:tc gridSpan="4">
                  <a:txBody>
                    <a:bodyPr/>
                    <a:lstStyle/>
                    <a:p>
                      <a:pPr algn="ctr" fontAlgn="b"/>
                      <a:r>
                        <a:rPr lang="en-GB" sz="800" b="1" u="none" strike="noStrike" dirty="0">
                          <a:effectLst/>
                          <a:latin typeface="Montserrat" panose="00000500000000000000" pitchFamily="2" charset="0"/>
                        </a:rPr>
                        <a:t>Hugo </a:t>
                      </a:r>
                      <a:r>
                        <a:rPr lang="en-GB" sz="800" b="1" u="none" strike="noStrike" dirty="0" err="1">
                          <a:effectLst/>
                          <a:latin typeface="Montserrat" panose="00000500000000000000" pitchFamily="2" charset="0"/>
                        </a:rPr>
                        <a:t>Upsall</a:t>
                      </a:r>
                      <a:r>
                        <a:rPr lang="en-GB" sz="800" b="1" u="none" strike="noStrike" dirty="0">
                          <a:effectLst/>
                          <a:latin typeface="Montserrat" panose="00000500000000000000" pitchFamily="2" charset="0"/>
                        </a:rPr>
                        <a:t> Morgan Plus Six Rear Hardpoints</a:t>
                      </a:r>
                      <a:endParaRPr lang="en-GB" sz="800" b="1" i="0" u="none" strike="noStrike" dirty="0">
                        <a:solidFill>
                          <a:srgbClr val="000000"/>
                        </a:solidFill>
                        <a:effectLst/>
                        <a:latin typeface="Montserrat" panose="00000500000000000000" pitchFamily="2"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86719006"/>
                  </a:ext>
                </a:extLst>
              </a:tr>
              <a:tr h="390525">
                <a:tc>
                  <a:txBody>
                    <a:bodyPr/>
                    <a:lstStyle/>
                    <a:p>
                      <a:pPr algn="ctr" fontAlgn="ctr"/>
                      <a:r>
                        <a:rPr lang="en-GB" sz="800" u="none" strike="noStrike" dirty="0">
                          <a:effectLst/>
                          <a:latin typeface="Montserrat" panose="00000500000000000000" pitchFamily="2" charset="0"/>
                        </a:rPr>
                        <a:t>Lower </a:t>
                      </a:r>
                      <a:r>
                        <a:rPr lang="en-GB" sz="800" u="none" strike="noStrike" dirty="0" err="1">
                          <a:effectLst/>
                          <a:latin typeface="Montserrat" panose="00000500000000000000" pitchFamily="2" charset="0"/>
                        </a:rPr>
                        <a:t>Wbone</a:t>
                      </a:r>
                      <a:r>
                        <a:rPr lang="en-GB" sz="800" u="none" strike="noStrike" dirty="0">
                          <a:effectLst/>
                          <a:latin typeface="Montserrat" panose="00000500000000000000" pitchFamily="2" charset="0"/>
                        </a:rPr>
                        <a:t> leading pivot</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-165.03</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-350.00</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35.00</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4169291322"/>
                  </a:ext>
                </a:extLst>
              </a:tr>
              <a:tr h="200025">
                <a:tc>
                  <a:txBody>
                    <a:bodyPr/>
                    <a:lstStyle/>
                    <a:p>
                      <a:pPr algn="ctr" fontAlgn="ctr"/>
                      <a:r>
                        <a:rPr lang="en-GB" sz="800" u="none" strike="noStrike">
                          <a:effectLst/>
                          <a:latin typeface="Montserrat" panose="00000500000000000000" pitchFamily="2" charset="0"/>
                        </a:rPr>
                        <a:t>Lower Wbone outer BJ</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-35.03</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-702.11</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a:effectLst/>
                          <a:latin typeface="Montserrat" panose="00000500000000000000" pitchFamily="2" charset="0"/>
                        </a:rPr>
                        <a:t>6.54</a:t>
                      </a:r>
                      <a:endParaRPr lang="en-GB" sz="800" b="0" i="0" u="none" strike="noStrike">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1940887"/>
                  </a:ext>
                </a:extLst>
              </a:tr>
              <a:tr h="200025">
                <a:tc>
                  <a:txBody>
                    <a:bodyPr/>
                    <a:lstStyle/>
                    <a:p>
                      <a:pPr algn="ctr" fontAlgn="ctr"/>
                      <a:r>
                        <a:rPr lang="en-GB" sz="800" u="none" strike="noStrike">
                          <a:effectLst/>
                          <a:latin typeface="Montserrat" panose="00000500000000000000" pitchFamily="2" charset="0"/>
                        </a:rPr>
                        <a:t>Lower Wbone trailing pivot</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dirty="0">
                          <a:effectLst/>
                          <a:latin typeface="Montserrat" panose="00000500000000000000" pitchFamily="2" charset="0"/>
                        </a:rPr>
                        <a:t>119.97</a:t>
                      </a:r>
                      <a:endParaRPr lang="en-GB" sz="800" b="0" i="0" u="none" strike="noStrike" dirty="0">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-350.00</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a:effectLst/>
                          <a:latin typeface="Montserrat" panose="00000500000000000000" pitchFamily="2" charset="0"/>
                        </a:rPr>
                        <a:t>35.00</a:t>
                      </a:r>
                      <a:endParaRPr lang="en-GB" sz="800" b="0" i="0" u="none" strike="noStrike">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1048162714"/>
                  </a:ext>
                </a:extLst>
              </a:tr>
              <a:tr h="390525">
                <a:tc>
                  <a:txBody>
                    <a:bodyPr/>
                    <a:lstStyle/>
                    <a:p>
                      <a:pPr algn="ctr" fontAlgn="ctr"/>
                      <a:r>
                        <a:rPr lang="en-GB" sz="800" u="none" strike="noStrike">
                          <a:effectLst/>
                          <a:latin typeface="Montserrat" panose="00000500000000000000" pitchFamily="2" charset="0"/>
                        </a:rPr>
                        <a:t>Upper WBone leading pivot</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-60.03</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dirty="0">
                          <a:effectLst/>
                          <a:latin typeface="Montserrat" panose="00000500000000000000" pitchFamily="2" charset="0"/>
                        </a:rPr>
                        <a:t>-404.00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a:effectLst/>
                          <a:latin typeface="Montserrat" panose="00000500000000000000" pitchFamily="2" charset="0"/>
                        </a:rPr>
                        <a:t>295.00</a:t>
                      </a:r>
                      <a:endParaRPr lang="en-GB" sz="800" b="0" i="0" u="none" strike="noStrike">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733698396"/>
                  </a:ext>
                </a:extLst>
              </a:tr>
              <a:tr h="200025">
                <a:tc>
                  <a:txBody>
                    <a:bodyPr/>
                    <a:lstStyle/>
                    <a:p>
                      <a:pPr algn="ctr" fontAlgn="ctr"/>
                      <a:r>
                        <a:rPr lang="en-GB" sz="800" u="none" strike="noStrike">
                          <a:effectLst/>
                          <a:latin typeface="Montserrat" panose="00000500000000000000" pitchFamily="2" charset="0"/>
                        </a:rPr>
                        <a:t>Upper Wbone outer BJ</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-40.03</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-640.19</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a:effectLst/>
                          <a:latin typeface="Montserrat" panose="00000500000000000000" pitchFamily="2" charset="0"/>
                        </a:rPr>
                        <a:t>290.67</a:t>
                      </a:r>
                      <a:endParaRPr lang="en-GB" sz="800" b="0" i="0" u="none" strike="noStrike">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1511344818"/>
                  </a:ext>
                </a:extLst>
              </a:tr>
              <a:tr h="200025">
                <a:tc>
                  <a:txBody>
                    <a:bodyPr/>
                    <a:lstStyle/>
                    <a:p>
                      <a:pPr algn="ctr" fontAlgn="ctr"/>
                      <a:r>
                        <a:rPr lang="en-GB" sz="800" u="none" strike="noStrike">
                          <a:effectLst/>
                          <a:latin typeface="Montserrat" panose="00000500000000000000" pitchFamily="2" charset="0"/>
                        </a:rPr>
                        <a:t>Upper Wbone trailing pivot</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194.97</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dirty="0">
                          <a:effectLst/>
                          <a:latin typeface="Montserrat" panose="00000500000000000000" pitchFamily="2" charset="0"/>
                        </a:rPr>
                        <a:t>-404.00</a:t>
                      </a:r>
                      <a:endParaRPr lang="en-GB" sz="800" b="0" i="0" u="none" strike="noStrike" dirty="0">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a:effectLst/>
                          <a:latin typeface="Montserrat" panose="00000500000000000000" pitchFamily="2" charset="0"/>
                        </a:rPr>
                        <a:t>295.00</a:t>
                      </a:r>
                      <a:endParaRPr lang="en-GB" sz="800" b="0" i="0" u="none" strike="noStrike">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430158893"/>
                  </a:ext>
                </a:extLst>
              </a:tr>
              <a:tr h="200025">
                <a:tc>
                  <a:txBody>
                    <a:bodyPr/>
                    <a:lstStyle/>
                    <a:p>
                      <a:pPr algn="ctr" fontAlgn="ctr"/>
                      <a:r>
                        <a:rPr lang="en-GB" sz="800" u="none" strike="noStrike">
                          <a:effectLst/>
                          <a:latin typeface="Montserrat" panose="00000500000000000000" pitchFamily="2" charset="0"/>
                        </a:rPr>
                        <a:t>Coilover wishbone end</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-120.03</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-635.46</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27.96</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200811753"/>
                  </a:ext>
                </a:extLst>
              </a:tr>
              <a:tr h="200025">
                <a:tc>
                  <a:txBody>
                    <a:bodyPr/>
                    <a:lstStyle/>
                    <a:p>
                      <a:pPr algn="ctr" fontAlgn="ctr"/>
                      <a:r>
                        <a:rPr lang="en-GB" sz="800" u="none" strike="noStrike">
                          <a:effectLst/>
                          <a:latin typeface="Montserrat" panose="00000500000000000000" pitchFamily="2" charset="0"/>
                        </a:rPr>
                        <a:t>Coilover body end</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-120.03</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-490.00</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360.00</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3456986571"/>
                  </a:ext>
                </a:extLst>
              </a:tr>
              <a:tr h="200025">
                <a:tc>
                  <a:txBody>
                    <a:bodyPr/>
                    <a:lstStyle/>
                    <a:p>
                      <a:pPr algn="ctr" fontAlgn="ctr"/>
                      <a:r>
                        <a:rPr lang="en-GB" sz="800" u="none" strike="noStrike">
                          <a:effectLst/>
                          <a:latin typeface="Montserrat" panose="00000500000000000000" pitchFamily="2" charset="0"/>
                        </a:rPr>
                        <a:t>Outer toe link ball joint</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119.99</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-702.83</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213.92</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859407883"/>
                  </a:ext>
                </a:extLst>
              </a:tr>
              <a:tr h="200025">
                <a:tc>
                  <a:txBody>
                    <a:bodyPr/>
                    <a:lstStyle/>
                    <a:p>
                      <a:pPr algn="ctr" fontAlgn="ctr"/>
                      <a:r>
                        <a:rPr lang="en-GB" sz="800" u="none" strike="noStrike">
                          <a:effectLst/>
                          <a:latin typeface="Montserrat" panose="00000500000000000000" pitchFamily="2" charset="0"/>
                        </a:rPr>
                        <a:t>Inner toe link ball joint</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b"/>
                      <a:r>
                        <a:rPr lang="en-GB" sz="800" u="none" strike="noStrike">
                          <a:effectLst/>
                          <a:latin typeface="Montserrat" panose="00000500000000000000" pitchFamily="2" charset="0"/>
                        </a:rPr>
                        <a:t>143.77</a:t>
                      </a:r>
                      <a:endParaRPr lang="en-GB" sz="800" b="0" i="0" u="none" strike="noStrike">
                        <a:solidFill>
                          <a:srgbClr val="000000"/>
                        </a:solidFill>
                        <a:effectLst/>
                        <a:latin typeface="Montserrat" panose="00000500000000000000" pitchFamily="2" charset="0"/>
                      </a:endParaRPr>
                    </a:p>
                  </a:txBody>
                  <a:tcPr marL="9525" marR="9525" marT="9525" marB="0" anchor="b"/>
                </a:tc>
                <a:tc>
                  <a:txBody>
                    <a:bodyPr/>
                    <a:lstStyle/>
                    <a:p>
                      <a:pPr algn="ctr" fontAlgn="ctr"/>
                      <a:r>
                        <a:rPr lang="en-GB" sz="800" u="none" strike="noStrike">
                          <a:effectLst/>
                          <a:latin typeface="Montserrat" panose="00000500000000000000" pitchFamily="2" charset="0"/>
                        </a:rPr>
                        <a:t>-389.50</a:t>
                      </a:r>
                      <a:endParaRPr lang="en-GB" sz="800" b="0" i="0" u="none" strike="noStrike">
                        <a:solidFill>
                          <a:srgbClr val="000000"/>
                        </a:solidFill>
                        <a:effectLst/>
                        <a:latin typeface="Montserrat" panose="00000500000000000000" pitchFamily="2" charset="0"/>
                      </a:endParaRPr>
                    </a:p>
                  </a:txBody>
                  <a:tcPr marL="9525" marR="9525" marT="9525" marB="0" anchor="ctr"/>
                </a:tc>
                <a:tc>
                  <a:txBody>
                    <a:bodyPr/>
                    <a:lstStyle/>
                    <a:p>
                      <a:pPr algn="ctr" fontAlgn="ctr"/>
                      <a:r>
                        <a:rPr lang="en-GB" sz="800" u="none" strike="noStrike" dirty="0">
                          <a:effectLst/>
                          <a:latin typeface="Montserrat" panose="00000500000000000000" pitchFamily="2" charset="0"/>
                        </a:rPr>
                        <a:t>225.00</a:t>
                      </a:r>
                      <a:endParaRPr lang="en-GB" sz="800" b="0" i="0" u="none" strike="noStrike" dirty="0">
                        <a:solidFill>
                          <a:srgbClr val="000000"/>
                        </a:solidFill>
                        <a:effectLst/>
                        <a:latin typeface="Montserrat" panose="00000500000000000000" pitchFamily="2" charset="0"/>
                      </a:endParaRPr>
                    </a:p>
                  </a:txBody>
                  <a:tcPr marL="9525" marR="9525" marT="9525" marB="0" anchor="ctr"/>
                </a:tc>
                <a:extLst>
                  <a:ext uri="{0D108BD9-81ED-4DB2-BD59-A6C34878D82A}">
                    <a16:rowId xmlns:a16="http://schemas.microsoft.com/office/drawing/2014/main" val="2362707881"/>
                  </a:ext>
                </a:extLst>
              </a:tr>
            </a:tbl>
          </a:graphicData>
        </a:graphic>
      </p:graphicFrame>
    </p:spTree>
    <p:extLst>
      <p:ext uri="{BB962C8B-B14F-4D97-AF65-F5344CB8AC3E}">
        <p14:creationId xmlns:p14="http://schemas.microsoft.com/office/powerpoint/2010/main" val="962889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D2B09F7A-908A-2D9B-8AA0-9467FC7AB02E}"/>
              </a:ext>
            </a:extLst>
          </p:cNvPr>
          <p:cNvGraphicFramePr>
            <a:graphicFrameLocks noGrp="1"/>
          </p:cNvGraphicFramePr>
          <p:nvPr>
            <p:extLst>
              <p:ext uri="{D42A27DB-BD31-4B8C-83A1-F6EECF244321}">
                <p14:modId xmlns:p14="http://schemas.microsoft.com/office/powerpoint/2010/main" val="3350531264"/>
              </p:ext>
            </p:extLst>
          </p:nvPr>
        </p:nvGraphicFramePr>
        <p:xfrm>
          <a:off x="2173142" y="913232"/>
          <a:ext cx="7845716" cy="5394960"/>
        </p:xfrm>
        <a:graphic>
          <a:graphicData uri="http://schemas.openxmlformats.org/drawingml/2006/table">
            <a:tbl>
              <a:tblPr firstRow="1" bandRow="1">
                <a:tableStyleId>{5C22544A-7EE6-4342-B048-85BDC9FD1C3A}</a:tableStyleId>
              </a:tblPr>
              <a:tblGrid>
                <a:gridCol w="1961429">
                  <a:extLst>
                    <a:ext uri="{9D8B030D-6E8A-4147-A177-3AD203B41FA5}">
                      <a16:colId xmlns:a16="http://schemas.microsoft.com/office/drawing/2014/main" val="2598022312"/>
                    </a:ext>
                  </a:extLst>
                </a:gridCol>
                <a:gridCol w="1961429">
                  <a:extLst>
                    <a:ext uri="{9D8B030D-6E8A-4147-A177-3AD203B41FA5}">
                      <a16:colId xmlns:a16="http://schemas.microsoft.com/office/drawing/2014/main" val="464528139"/>
                    </a:ext>
                  </a:extLst>
                </a:gridCol>
                <a:gridCol w="1961429">
                  <a:extLst>
                    <a:ext uri="{9D8B030D-6E8A-4147-A177-3AD203B41FA5}">
                      <a16:colId xmlns:a16="http://schemas.microsoft.com/office/drawing/2014/main" val="2013178283"/>
                    </a:ext>
                  </a:extLst>
                </a:gridCol>
                <a:gridCol w="1961429">
                  <a:extLst>
                    <a:ext uri="{9D8B030D-6E8A-4147-A177-3AD203B41FA5}">
                      <a16:colId xmlns:a16="http://schemas.microsoft.com/office/drawing/2014/main" val="2114273494"/>
                    </a:ext>
                  </a:extLst>
                </a:gridCol>
              </a:tblGrid>
              <a:tr h="310034">
                <a:tc gridSpan="4">
                  <a:txBody>
                    <a:bodyPr/>
                    <a:lstStyle/>
                    <a:p>
                      <a:r>
                        <a:rPr lang="en-GB" sz="1600" dirty="0"/>
                        <a:t>Data collected</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1788676679"/>
                  </a:ext>
                </a:extLst>
              </a:tr>
              <a:tr h="311362">
                <a:tc gridSpan="2">
                  <a:txBody>
                    <a:bodyPr/>
                    <a:lstStyle/>
                    <a:p>
                      <a:r>
                        <a:rPr lang="en-GB" sz="1600" dirty="0"/>
                        <a:t>Plus Four</a:t>
                      </a:r>
                    </a:p>
                  </a:txBody>
                  <a:tcPr/>
                </a:tc>
                <a:tc hMerge="1">
                  <a:txBody>
                    <a:bodyPr/>
                    <a:lstStyle/>
                    <a:p>
                      <a:endParaRPr lang="en-GB"/>
                    </a:p>
                  </a:txBody>
                  <a:tcPr/>
                </a:tc>
                <a:tc gridSpan="2">
                  <a:txBody>
                    <a:bodyPr/>
                    <a:lstStyle/>
                    <a:p>
                      <a:r>
                        <a:rPr lang="en-GB" sz="1600" dirty="0"/>
                        <a:t>Plus Six</a:t>
                      </a:r>
                    </a:p>
                  </a:txBody>
                  <a:tcPr/>
                </a:tc>
                <a:tc hMerge="1">
                  <a:txBody>
                    <a:bodyPr/>
                    <a:lstStyle/>
                    <a:p>
                      <a:endParaRPr lang="en-GB"/>
                    </a:p>
                  </a:txBody>
                  <a:tcPr/>
                </a:tc>
                <a:extLst>
                  <a:ext uri="{0D108BD9-81ED-4DB2-BD59-A6C34878D82A}">
                    <a16:rowId xmlns:a16="http://schemas.microsoft.com/office/drawing/2014/main" val="1973765739"/>
                  </a:ext>
                </a:extLst>
              </a:tr>
              <a:tr h="4222596">
                <a:tc>
                  <a:txBody>
                    <a:bodyPr/>
                    <a:lstStyle/>
                    <a:p>
                      <a:r>
                        <a:rPr lang="en-GB" sz="1600" dirty="0"/>
                        <a:t>Tyre width</a:t>
                      </a:r>
                    </a:p>
                    <a:p>
                      <a:r>
                        <a:rPr lang="en-GB" sz="1600" dirty="0"/>
                        <a:t>Damper rebound</a:t>
                      </a:r>
                    </a:p>
                    <a:p>
                      <a:r>
                        <a:rPr lang="en-GB" sz="1600" dirty="0"/>
                        <a:t>Bump</a:t>
                      </a:r>
                    </a:p>
                    <a:p>
                      <a:r>
                        <a:rPr lang="en-GB" sz="1600" dirty="0"/>
                        <a:t>Spring length</a:t>
                      </a:r>
                    </a:p>
                    <a:p>
                      <a:r>
                        <a:rPr lang="en-GB" sz="1600" dirty="0"/>
                        <a:t>Spring stiffness</a:t>
                      </a:r>
                    </a:p>
                    <a:p>
                      <a:r>
                        <a:rPr lang="en-GB" sz="1600" dirty="0"/>
                        <a:t>Spring fitted length</a:t>
                      </a:r>
                    </a:p>
                    <a:p>
                      <a:r>
                        <a:rPr lang="en-GB" sz="1600" dirty="0"/>
                        <a:t>Weight distribution</a:t>
                      </a:r>
                    </a:p>
                    <a:p>
                      <a:endParaRPr lang="en-GB" sz="1600" dirty="0"/>
                    </a:p>
                    <a:p>
                      <a:endParaRPr lang="en-GB" sz="1600" dirty="0"/>
                    </a:p>
                    <a:p>
                      <a:r>
                        <a:rPr lang="en-GB" sz="1600" dirty="0"/>
                        <a:t>Track width</a:t>
                      </a:r>
                    </a:p>
                    <a:p>
                      <a:r>
                        <a:rPr lang="en-GB" sz="1600" dirty="0"/>
                        <a:t>Wheelbase</a:t>
                      </a:r>
                    </a:p>
                    <a:p>
                      <a:r>
                        <a:rPr lang="en-GB" sz="1600" dirty="0"/>
                        <a:t>Wheel centre</a:t>
                      </a:r>
                    </a:p>
                    <a:p>
                      <a:r>
                        <a:rPr lang="en-GB" sz="1600" dirty="0"/>
                        <a:t>Camber</a:t>
                      </a:r>
                    </a:p>
                    <a:p>
                      <a:r>
                        <a:rPr lang="en-GB" sz="1600" dirty="0"/>
                        <a:t>Unsprung mass (corner) </a:t>
                      </a:r>
                    </a:p>
                    <a:p>
                      <a:r>
                        <a:rPr lang="en-GB" sz="1600" dirty="0"/>
                        <a:t>Unsprung mass (combined)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205/60/R15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261.05lbs at 3Hz</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100.39lbs at 3Hz</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303mm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140lbs/inch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238mm</a:t>
                      </a:r>
                    </a:p>
                    <a:p>
                      <a:r>
                        <a:rPr lang="en-GB" sz="1600" dirty="0"/>
                        <a:t>49.6% rear</a:t>
                      </a:r>
                    </a:p>
                    <a:p>
                      <a:r>
                        <a:rPr lang="en-GB" sz="1600" dirty="0"/>
                        <a:t>49.85% left</a:t>
                      </a:r>
                    </a:p>
                    <a:p>
                      <a:r>
                        <a:rPr lang="en-GB" sz="1600" dirty="0"/>
                        <a:t>50.15% right</a:t>
                      </a:r>
                    </a:p>
                    <a:p>
                      <a:r>
                        <a:rPr lang="en-GB" sz="1600" dirty="0"/>
                        <a:t>1460mm</a:t>
                      </a:r>
                    </a:p>
                    <a:p>
                      <a:r>
                        <a:rPr lang="en-GB" sz="1600" dirty="0"/>
                        <a:t>2530mm</a:t>
                      </a:r>
                    </a:p>
                    <a:p>
                      <a:r>
                        <a:rPr lang="en-GB" sz="1600" dirty="0"/>
                        <a:t>580mm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-0.8 degrees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38.4kg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76.8kg</a:t>
                      </a:r>
                    </a:p>
                  </a:txBody>
                  <a:tcPr/>
                </a:tc>
                <a:tc>
                  <a:txBody>
                    <a:bodyPr/>
                    <a:lstStyle/>
                    <a:p>
                      <a:r>
                        <a:rPr lang="en-GB" sz="1600" dirty="0"/>
                        <a:t>Tyre width</a:t>
                      </a:r>
                    </a:p>
                    <a:p>
                      <a:r>
                        <a:rPr lang="en-GB" sz="1600" dirty="0"/>
                        <a:t>Rear weight combined</a:t>
                      </a:r>
                    </a:p>
                    <a:p>
                      <a:r>
                        <a:rPr lang="en-GB" sz="1600" dirty="0"/>
                        <a:t>Corner weight (right)</a:t>
                      </a:r>
                    </a:p>
                    <a:p>
                      <a:r>
                        <a:rPr lang="en-GB" sz="1600" dirty="0"/>
                        <a:t>Corner weight (left)</a:t>
                      </a:r>
                    </a:p>
                    <a:p>
                      <a:r>
                        <a:rPr lang="en-GB" sz="1600" dirty="0"/>
                        <a:t>Weight distribution</a:t>
                      </a:r>
                    </a:p>
                    <a:p>
                      <a:endParaRPr lang="en-GB" sz="1600" dirty="0"/>
                    </a:p>
                    <a:p>
                      <a:endParaRPr lang="en-GB" sz="1600" dirty="0"/>
                    </a:p>
                    <a:p>
                      <a:endParaRPr lang="en-GB" sz="1600" dirty="0"/>
                    </a:p>
                    <a:p>
                      <a:r>
                        <a:rPr lang="en-GB" sz="1600" dirty="0"/>
                        <a:t>Track width</a:t>
                      </a:r>
                    </a:p>
                    <a:p>
                      <a:r>
                        <a:rPr lang="en-GB" sz="1600" dirty="0"/>
                        <a:t>Wheelbase</a:t>
                      </a:r>
                    </a:p>
                    <a:p>
                      <a:r>
                        <a:rPr lang="en-GB" sz="1600" dirty="0"/>
                        <a:t>Wheel centre</a:t>
                      </a:r>
                    </a:p>
                    <a:p>
                      <a:r>
                        <a:rPr lang="en-GB" sz="1600" dirty="0"/>
                        <a:t>Camber</a:t>
                      </a:r>
                    </a:p>
                  </a:txBody>
                  <a:tcPr/>
                </a:tc>
                <a:tc>
                  <a:txBody>
                    <a:bodyPr/>
                    <a:lstStyle/>
                    <a:p>
                      <a:r>
                        <a:rPr lang="en-GB" sz="1600" dirty="0"/>
                        <a:t>245/40/R18</a:t>
                      </a:r>
                    </a:p>
                    <a:p>
                      <a:r>
                        <a:rPr lang="en-GB" sz="1600" dirty="0"/>
                        <a:t>644.2kg</a:t>
                      </a:r>
                    </a:p>
                    <a:p>
                      <a:endParaRPr lang="en-GB" sz="1600" dirty="0"/>
                    </a:p>
                    <a:p>
                      <a:r>
                        <a:rPr lang="en-GB" sz="1600" dirty="0"/>
                        <a:t>317.2kg</a:t>
                      </a:r>
                    </a:p>
                    <a:p>
                      <a:r>
                        <a:rPr lang="en-GB" sz="1600" dirty="0"/>
                        <a:t>327kg</a:t>
                      </a:r>
                    </a:p>
                    <a:p>
                      <a:r>
                        <a:rPr lang="en-GB" sz="1600" dirty="0"/>
                        <a:t>50.9% rear</a:t>
                      </a:r>
                    </a:p>
                    <a:p>
                      <a:r>
                        <a:rPr lang="en-GB" sz="1600" dirty="0"/>
                        <a:t>51.6% left</a:t>
                      </a:r>
                    </a:p>
                    <a:p>
                      <a:r>
                        <a:rPr lang="en-GB" sz="1600" dirty="0"/>
                        <a:t>48.4% right</a:t>
                      </a:r>
                    </a:p>
                    <a:p>
                      <a:endParaRPr lang="en-GB" sz="1600" dirty="0"/>
                    </a:p>
                    <a:p>
                      <a:r>
                        <a:rPr lang="en-GB" sz="1600" dirty="0"/>
                        <a:t>1500mm</a:t>
                      </a:r>
                    </a:p>
                    <a:p>
                      <a:r>
                        <a:rPr lang="en-GB" sz="1600" dirty="0"/>
                        <a:t>2500mm</a:t>
                      </a:r>
                    </a:p>
                    <a:p>
                      <a:r>
                        <a:rPr lang="en-GB" sz="1600" dirty="0"/>
                        <a:t>614mm</a:t>
                      </a:r>
                    </a:p>
                    <a:p>
                      <a:r>
                        <a:rPr lang="en-GB" sz="1600" dirty="0"/>
                        <a:t>-1.7 degrees</a:t>
                      </a:r>
                    </a:p>
                  </a:txBody>
                  <a:tcPr/>
                </a:tc>
                <a:extLst>
                  <a:ext uri="{0D108BD9-81ED-4DB2-BD59-A6C34878D82A}">
                    <a16:rowId xmlns:a16="http://schemas.microsoft.com/office/drawing/2014/main" val="2092806556"/>
                  </a:ext>
                </a:extLst>
              </a:tr>
            </a:tbl>
          </a:graphicData>
        </a:graphic>
      </p:graphicFrame>
      <p:sp>
        <p:nvSpPr>
          <p:cNvPr id="3" name="Footer Placeholder 12">
            <a:extLst>
              <a:ext uri="{FF2B5EF4-FFF2-40B4-BE49-F238E27FC236}">
                <a16:creationId xmlns:a16="http://schemas.microsoft.com/office/drawing/2014/main" id="{EACB9392-0CE2-BF71-B053-527F0BB31A4A}"/>
              </a:ext>
            </a:extLst>
          </p:cNvPr>
          <p:cNvSpPr>
            <a:spLocks noGrp="1"/>
          </p:cNvSpPr>
          <p:nvPr>
            <p:ph type="ftr" sz="quarter" idx="11"/>
          </p:nvPr>
        </p:nvSpPr>
        <p:spPr>
          <a:xfrm>
            <a:off x="11277600" y="6490142"/>
            <a:ext cx="914400" cy="365125"/>
          </a:xfrm>
        </p:spPr>
        <p:txBody>
          <a:bodyPr/>
          <a:lstStyle/>
          <a:p>
            <a:r>
              <a:rPr lang="en-US" dirty="0"/>
              <a:t>Hugo Upsall</a:t>
            </a:r>
          </a:p>
        </p:txBody>
      </p:sp>
      <p:sp>
        <p:nvSpPr>
          <p:cNvPr id="7" name="Title 1">
            <a:extLst>
              <a:ext uri="{FF2B5EF4-FFF2-40B4-BE49-F238E27FC236}">
                <a16:creationId xmlns:a16="http://schemas.microsoft.com/office/drawing/2014/main" id="{EB51558D-AAE4-B71D-CFDA-D593DB12D83D}"/>
              </a:ext>
            </a:extLst>
          </p:cNvPr>
          <p:cNvSpPr txBox="1">
            <a:spLocks/>
          </p:cNvSpPr>
          <p:nvPr/>
        </p:nvSpPr>
        <p:spPr>
          <a:xfrm>
            <a:off x="0" y="0"/>
            <a:ext cx="9725026" cy="712777"/>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b="1" kern="1200" cap="all" baseline="0">
                <a:solidFill>
                  <a:schemeClr val="accent1"/>
                </a:solidFill>
                <a:latin typeface="+mj-lt"/>
                <a:ea typeface="+mj-ea"/>
                <a:cs typeface="+mj-cs"/>
              </a:defRPr>
            </a:lvl1pPr>
          </a:lstStyle>
          <a:p>
            <a:r>
              <a:rPr lang="en-US" sz="3200" dirty="0"/>
              <a:t>Suspension And Kinematics: Rear axle</a:t>
            </a:r>
            <a:endParaRPr lang="en-US" sz="1200" dirty="0"/>
          </a:p>
        </p:txBody>
      </p:sp>
    </p:spTree>
    <p:extLst>
      <p:ext uri="{BB962C8B-B14F-4D97-AF65-F5344CB8AC3E}">
        <p14:creationId xmlns:p14="http://schemas.microsoft.com/office/powerpoint/2010/main" val="658130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2CE5C0-E145-3CB8-75C0-95409F7F15EF}"/>
              </a:ext>
            </a:extLst>
          </p:cNvPr>
          <p:cNvSpPr>
            <a:spLocks noGrp="1"/>
          </p:cNvSpPr>
          <p:nvPr>
            <p:ph idx="1"/>
          </p:nvPr>
        </p:nvSpPr>
        <p:spPr>
          <a:xfrm>
            <a:off x="1233984" y="1587321"/>
            <a:ext cx="9724031" cy="3683358"/>
          </a:xfrm>
        </p:spPr>
        <p:txBody>
          <a:bodyPr anchor="ctr">
            <a:normAutofit/>
          </a:bodyPr>
          <a:lstStyle/>
          <a:p>
            <a:pPr marL="0" indent="0">
              <a:buNone/>
            </a:pPr>
            <a:r>
              <a:rPr lang="en-GB" sz="1800" u="sng" dirty="0">
                <a:latin typeface="Montserrat" panose="00000500000000000000" pitchFamily="2" charset="0"/>
              </a:rPr>
              <a:t>Aims going forward</a:t>
            </a:r>
          </a:p>
          <a:p>
            <a:r>
              <a:rPr lang="en-GB" sz="1800" dirty="0">
                <a:latin typeface="Montserrat" panose="00000500000000000000" pitchFamily="2" charset="0"/>
              </a:rPr>
              <a:t>Gather ARB stiffness for both Morgan Plus Four and Morgan Plus Six</a:t>
            </a:r>
          </a:p>
          <a:p>
            <a:r>
              <a:rPr lang="en-GB" sz="1800" dirty="0">
                <a:latin typeface="Montserrat" panose="00000500000000000000" pitchFamily="2" charset="0"/>
              </a:rPr>
              <a:t>Complete VI Grade model for both cars</a:t>
            </a:r>
          </a:p>
        </p:txBody>
      </p:sp>
      <p:sp>
        <p:nvSpPr>
          <p:cNvPr id="4" name="Footer Placeholder 12">
            <a:extLst>
              <a:ext uri="{FF2B5EF4-FFF2-40B4-BE49-F238E27FC236}">
                <a16:creationId xmlns:a16="http://schemas.microsoft.com/office/drawing/2014/main" id="{06E189FA-90AE-D0EA-B578-500F69CF903B}"/>
              </a:ext>
            </a:extLst>
          </p:cNvPr>
          <p:cNvSpPr>
            <a:spLocks noGrp="1"/>
          </p:cNvSpPr>
          <p:nvPr>
            <p:ph type="ftr" sz="quarter" idx="11"/>
          </p:nvPr>
        </p:nvSpPr>
        <p:spPr>
          <a:xfrm>
            <a:off x="11277600" y="6490142"/>
            <a:ext cx="914400" cy="365125"/>
          </a:xfrm>
        </p:spPr>
        <p:txBody>
          <a:bodyPr/>
          <a:lstStyle/>
          <a:p>
            <a:r>
              <a:rPr lang="en-US" dirty="0"/>
              <a:t>Hugo Upsall</a:t>
            </a:r>
          </a:p>
        </p:txBody>
      </p:sp>
      <p:sp>
        <p:nvSpPr>
          <p:cNvPr id="5" name="Title 1">
            <a:extLst>
              <a:ext uri="{FF2B5EF4-FFF2-40B4-BE49-F238E27FC236}">
                <a16:creationId xmlns:a16="http://schemas.microsoft.com/office/drawing/2014/main" id="{ADDAC28A-8574-08D9-40D2-4A84A19F630E}"/>
              </a:ext>
            </a:extLst>
          </p:cNvPr>
          <p:cNvSpPr txBox="1">
            <a:spLocks/>
          </p:cNvSpPr>
          <p:nvPr/>
        </p:nvSpPr>
        <p:spPr>
          <a:xfrm>
            <a:off x="0" y="0"/>
            <a:ext cx="9725026" cy="712777"/>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b="1" kern="1200" cap="all" baseline="0">
                <a:solidFill>
                  <a:schemeClr val="accent1"/>
                </a:solidFill>
                <a:latin typeface="+mj-lt"/>
                <a:ea typeface="+mj-ea"/>
                <a:cs typeface="+mj-cs"/>
              </a:defRPr>
            </a:lvl1pPr>
          </a:lstStyle>
          <a:p>
            <a:r>
              <a:rPr lang="en-US" sz="3200" dirty="0"/>
              <a:t>Suspension And Kinematics: Rear axle</a:t>
            </a:r>
            <a:endParaRPr lang="en-US" sz="1200" dirty="0"/>
          </a:p>
        </p:txBody>
      </p:sp>
    </p:spTree>
    <p:extLst>
      <p:ext uri="{BB962C8B-B14F-4D97-AF65-F5344CB8AC3E}">
        <p14:creationId xmlns:p14="http://schemas.microsoft.com/office/powerpoint/2010/main" val="3257415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1A475-18A0-773B-C558-643431D4F0A6}"/>
              </a:ext>
            </a:extLst>
          </p:cNvPr>
          <p:cNvSpPr>
            <a:spLocks noGrp="1"/>
          </p:cNvSpPr>
          <p:nvPr>
            <p:ph type="ctrTitle"/>
          </p:nvPr>
        </p:nvSpPr>
        <p:spPr>
          <a:xfrm>
            <a:off x="6680834" y="1041400"/>
            <a:ext cx="5486400" cy="2387600"/>
          </a:xfrm>
        </p:spPr>
        <p:txBody>
          <a:bodyPr/>
          <a:lstStyle/>
          <a:p>
            <a:r>
              <a:rPr lang="en-MY" dirty="0"/>
              <a:t>Drivetrain </a:t>
            </a:r>
          </a:p>
        </p:txBody>
      </p:sp>
      <p:sp>
        <p:nvSpPr>
          <p:cNvPr id="3" name="Subtitle 2">
            <a:extLst>
              <a:ext uri="{FF2B5EF4-FFF2-40B4-BE49-F238E27FC236}">
                <a16:creationId xmlns:a16="http://schemas.microsoft.com/office/drawing/2014/main" id="{7AE14E1D-560A-7737-2A41-CEC0EEEEB74F}"/>
              </a:ext>
            </a:extLst>
          </p:cNvPr>
          <p:cNvSpPr>
            <a:spLocks noGrp="1"/>
          </p:cNvSpPr>
          <p:nvPr>
            <p:ph type="subTitle" idx="1"/>
          </p:nvPr>
        </p:nvSpPr>
        <p:spPr>
          <a:xfrm>
            <a:off x="6705600" y="3429000"/>
            <a:ext cx="5486400" cy="1655762"/>
          </a:xfrm>
        </p:spPr>
        <p:txBody>
          <a:bodyPr/>
          <a:lstStyle/>
          <a:p>
            <a:r>
              <a:rPr lang="en-MY" dirty="0"/>
              <a:t>Priveshnan Segaran 2204879 and Stanley Cherrington 2203262</a:t>
            </a:r>
          </a:p>
        </p:txBody>
      </p:sp>
    </p:spTree>
    <p:extLst>
      <p:ext uri="{BB962C8B-B14F-4D97-AF65-F5344CB8AC3E}">
        <p14:creationId xmlns:p14="http://schemas.microsoft.com/office/powerpoint/2010/main" val="3668115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993B-44F9-3E78-E8B7-32B411811B0C}"/>
              </a:ext>
            </a:extLst>
          </p:cNvPr>
          <p:cNvSpPr>
            <a:spLocks noGrp="1"/>
          </p:cNvSpPr>
          <p:nvPr>
            <p:ph type="title"/>
          </p:nvPr>
        </p:nvSpPr>
        <p:spPr>
          <a:xfrm>
            <a:off x="0" y="0"/>
            <a:ext cx="10515600" cy="1325563"/>
          </a:xfrm>
        </p:spPr>
        <p:txBody>
          <a:bodyPr/>
          <a:lstStyle/>
          <a:p>
            <a:r>
              <a:rPr lang="en-MY" sz="3200" dirty="0"/>
              <a:t>Drivetrain System</a:t>
            </a:r>
            <a:br>
              <a:rPr lang="en-MY" dirty="0"/>
            </a:br>
            <a:endParaRPr lang="en-MY" dirty="0"/>
          </a:p>
        </p:txBody>
      </p:sp>
      <p:sp>
        <p:nvSpPr>
          <p:cNvPr id="3" name="Content Placeholder 2">
            <a:extLst>
              <a:ext uri="{FF2B5EF4-FFF2-40B4-BE49-F238E27FC236}">
                <a16:creationId xmlns:a16="http://schemas.microsoft.com/office/drawing/2014/main" id="{EEFA1005-C5C8-0754-A6DF-1717156FD3B1}"/>
              </a:ext>
            </a:extLst>
          </p:cNvPr>
          <p:cNvSpPr>
            <a:spLocks noGrp="1"/>
          </p:cNvSpPr>
          <p:nvPr>
            <p:ph idx="1"/>
          </p:nvPr>
        </p:nvSpPr>
        <p:spPr>
          <a:xfrm>
            <a:off x="0" y="1831975"/>
            <a:ext cx="10515600" cy="3194050"/>
          </a:xfrm>
        </p:spPr>
        <p:txBody>
          <a:bodyPr>
            <a:normAutofit/>
          </a:bodyPr>
          <a:lstStyle/>
          <a:p>
            <a:pPr marL="0" indent="0">
              <a:buNone/>
            </a:pPr>
            <a:r>
              <a:rPr lang="en-US" dirty="0">
                <a:latin typeface="Montserrat" panose="00000500000000000000" pitchFamily="2" charset="0"/>
              </a:rPr>
              <a:t>The drivetrain system in a car is a complex mechanical assembly responsible for transmitting power from the engine to the wheels, enabling the vehicle to move. It encompasses several key components that work together to deliver power efficiently and control the vehicle's speed and direction. Some of the key elements of the drivetrain system are as follows: (TiresPlus, 2021)</a:t>
            </a:r>
          </a:p>
          <a:p>
            <a:pPr marL="285750" indent="-285750">
              <a:buFont typeface="Arial" panose="020B0604020202020204" pitchFamily="34" charset="0"/>
              <a:buChar char="•"/>
            </a:pPr>
            <a:r>
              <a:rPr lang="en-MY" dirty="0">
                <a:latin typeface="Montserrat" panose="00000500000000000000" pitchFamily="2" charset="0"/>
              </a:rPr>
              <a:t>Engine</a:t>
            </a:r>
          </a:p>
          <a:p>
            <a:pPr marL="285750" indent="-285750">
              <a:buFont typeface="Arial" panose="020B0604020202020204" pitchFamily="34" charset="0"/>
              <a:buChar char="•"/>
            </a:pPr>
            <a:r>
              <a:rPr lang="en-MY" dirty="0">
                <a:latin typeface="Montserrat" panose="00000500000000000000" pitchFamily="2" charset="0"/>
              </a:rPr>
              <a:t>Transmission</a:t>
            </a:r>
          </a:p>
          <a:p>
            <a:pPr marL="285750" indent="-285750">
              <a:buFont typeface="Arial" panose="020B0604020202020204" pitchFamily="34" charset="0"/>
              <a:buChar char="•"/>
            </a:pPr>
            <a:r>
              <a:rPr lang="en-MY" dirty="0">
                <a:latin typeface="Montserrat" panose="00000500000000000000" pitchFamily="2" charset="0"/>
              </a:rPr>
              <a:t>Driveshaft</a:t>
            </a:r>
          </a:p>
          <a:p>
            <a:pPr marL="285750" indent="-285750">
              <a:buFont typeface="Arial" panose="020B0604020202020204" pitchFamily="34" charset="0"/>
              <a:buChar char="•"/>
            </a:pPr>
            <a:r>
              <a:rPr lang="en-MY" dirty="0">
                <a:latin typeface="Montserrat" panose="00000500000000000000" pitchFamily="2" charset="0"/>
              </a:rPr>
              <a:t>Differential</a:t>
            </a:r>
          </a:p>
          <a:p>
            <a:pPr marL="285750" indent="-285750">
              <a:buFont typeface="Arial" panose="020B0604020202020204" pitchFamily="34" charset="0"/>
              <a:buChar char="•"/>
            </a:pPr>
            <a:r>
              <a:rPr lang="en-MY" dirty="0">
                <a:latin typeface="Montserrat" panose="00000500000000000000" pitchFamily="2" charset="0"/>
              </a:rPr>
              <a:t>Axles</a:t>
            </a:r>
          </a:p>
          <a:p>
            <a:pPr marL="285750" indent="-285750">
              <a:buFont typeface="Arial" panose="020B0604020202020204" pitchFamily="34" charset="0"/>
              <a:buChar char="•"/>
            </a:pPr>
            <a:r>
              <a:rPr lang="en-US" dirty="0">
                <a:latin typeface="Montserrat" panose="00000500000000000000" pitchFamily="2" charset="0"/>
              </a:rPr>
              <a:t>Final Drive/Rear Axle Ratio</a:t>
            </a:r>
          </a:p>
          <a:p>
            <a:endParaRPr lang="en-MY" dirty="0"/>
          </a:p>
          <a:p>
            <a:endParaRPr lang="en-MY" dirty="0"/>
          </a:p>
        </p:txBody>
      </p:sp>
      <p:sp>
        <p:nvSpPr>
          <p:cNvPr id="5" name="Footer Placeholder 12">
            <a:extLst>
              <a:ext uri="{FF2B5EF4-FFF2-40B4-BE49-F238E27FC236}">
                <a16:creationId xmlns:a16="http://schemas.microsoft.com/office/drawing/2014/main" id="{4976B985-5B98-5325-8249-D2D93F30543B}"/>
              </a:ext>
            </a:extLst>
          </p:cNvPr>
          <p:cNvSpPr>
            <a:spLocks noGrp="1"/>
          </p:cNvSpPr>
          <p:nvPr>
            <p:ph type="ftr" sz="quarter" idx="11"/>
          </p:nvPr>
        </p:nvSpPr>
        <p:spPr>
          <a:xfrm>
            <a:off x="9363075" y="6490142"/>
            <a:ext cx="2828925" cy="365125"/>
          </a:xfrm>
        </p:spPr>
        <p:txBody>
          <a:bodyPr/>
          <a:lstStyle/>
          <a:p>
            <a:r>
              <a:rPr lang="en-US" dirty="0"/>
              <a:t>Priveshnan Segaran and Stanley Cherrington</a:t>
            </a:r>
          </a:p>
        </p:txBody>
      </p:sp>
    </p:spTree>
    <p:extLst>
      <p:ext uri="{BB962C8B-B14F-4D97-AF65-F5344CB8AC3E}">
        <p14:creationId xmlns:p14="http://schemas.microsoft.com/office/powerpoint/2010/main" val="925924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6BE31-7FCD-9C4A-632D-569C1131017C}"/>
              </a:ext>
            </a:extLst>
          </p:cNvPr>
          <p:cNvSpPr>
            <a:spLocks noGrp="1"/>
          </p:cNvSpPr>
          <p:nvPr>
            <p:ph type="title"/>
          </p:nvPr>
        </p:nvSpPr>
        <p:spPr>
          <a:xfrm>
            <a:off x="0" y="0"/>
            <a:ext cx="10515600" cy="1325563"/>
          </a:xfrm>
        </p:spPr>
        <p:txBody>
          <a:bodyPr/>
          <a:lstStyle/>
          <a:p>
            <a:r>
              <a:rPr lang="en-MY" sz="3200" dirty="0"/>
              <a:t>MAIN FOCUSES </a:t>
            </a:r>
            <a:br>
              <a:rPr lang="en-MY" dirty="0"/>
            </a:br>
            <a:endParaRPr lang="en-MY" dirty="0"/>
          </a:p>
        </p:txBody>
      </p:sp>
      <p:sp>
        <p:nvSpPr>
          <p:cNvPr id="3" name="Content Placeholder 2">
            <a:extLst>
              <a:ext uri="{FF2B5EF4-FFF2-40B4-BE49-F238E27FC236}">
                <a16:creationId xmlns:a16="http://schemas.microsoft.com/office/drawing/2014/main" id="{C67E37F9-69EE-FBCF-D833-96CB376735CC}"/>
              </a:ext>
            </a:extLst>
          </p:cNvPr>
          <p:cNvSpPr>
            <a:spLocks noGrp="1"/>
          </p:cNvSpPr>
          <p:nvPr>
            <p:ph idx="1"/>
          </p:nvPr>
        </p:nvSpPr>
        <p:spPr>
          <a:xfrm>
            <a:off x="0" y="2351087"/>
            <a:ext cx="10515600" cy="2155825"/>
          </a:xfrm>
        </p:spPr>
        <p:txBody>
          <a:bodyPr>
            <a:normAutofit/>
          </a:bodyPr>
          <a:lstStyle/>
          <a:p>
            <a:r>
              <a:rPr lang="en-US" dirty="0">
                <a:latin typeface="Montserrat" panose="00000500000000000000" pitchFamily="2" charset="0"/>
              </a:rPr>
              <a:t>For our segment, we will be heavily focused on the engine and transmission. For the engine, our main priority will be modelling the engine on Ricardo Wave software, by doing so we look to produce power curve graphs, torque curve graphs, brake specific fuel consumption which will allow us to determine how the car was intended to be driven. Also with this understanding we will have a base line on what can be improved/modified. </a:t>
            </a:r>
          </a:p>
          <a:p>
            <a:r>
              <a:rPr lang="en-US" dirty="0">
                <a:latin typeface="Montserrat" panose="00000500000000000000" pitchFamily="2" charset="0"/>
              </a:rPr>
              <a:t>For the transmissions, we will be diving into the transmission of the Morgans, being presented with multiple variants of the Morgans, we will look at how the automatic and manuals gearboxes perform in different aspects such as fuel consumption, power delivery, drivability. </a:t>
            </a:r>
          </a:p>
          <a:p>
            <a:endParaRPr lang="en-MY" dirty="0"/>
          </a:p>
        </p:txBody>
      </p:sp>
      <p:sp>
        <p:nvSpPr>
          <p:cNvPr id="5" name="Footer Placeholder 12">
            <a:extLst>
              <a:ext uri="{FF2B5EF4-FFF2-40B4-BE49-F238E27FC236}">
                <a16:creationId xmlns:a16="http://schemas.microsoft.com/office/drawing/2014/main" id="{A49B133C-F29C-A318-21C8-93C3EA7E00AC}"/>
              </a:ext>
            </a:extLst>
          </p:cNvPr>
          <p:cNvSpPr txBox="1">
            <a:spLocks/>
          </p:cNvSpPr>
          <p:nvPr/>
        </p:nvSpPr>
        <p:spPr>
          <a:xfrm>
            <a:off x="9363075" y="6492875"/>
            <a:ext cx="2828925" cy="365125"/>
          </a:xfrm>
          <a:prstGeom prst="rect">
            <a:avLst/>
          </a:prstGeom>
        </p:spPr>
        <p:txBody>
          <a:bodyPr vert="horz" lIns="91440" tIns="45720" rIns="91440" bIns="45720" rtlCol="0" anchor="ctr"/>
          <a:lstStyle>
            <a:defPPr>
              <a:defRPr lang="en-US"/>
            </a:defPPr>
            <a:lvl1pPr marL="0" algn="ctr" defTabSz="914400" rtl="0" eaLnBrk="1" latinLnBrk="0" hangingPunct="1">
              <a:defRPr sz="1000" kern="1200">
                <a:solidFill>
                  <a:schemeClr val="tx1">
                    <a:lumMod val="75000"/>
                    <a:lumOff val="2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Priveshnan Segaran and Stanley Cherrington</a:t>
            </a:r>
          </a:p>
        </p:txBody>
      </p:sp>
    </p:spTree>
    <p:extLst>
      <p:ext uri="{BB962C8B-B14F-4D97-AF65-F5344CB8AC3E}">
        <p14:creationId xmlns:p14="http://schemas.microsoft.com/office/powerpoint/2010/main" val="1612514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D4F6C-013B-4036-B2CC-E367A484D41B}"/>
              </a:ext>
            </a:extLst>
          </p:cNvPr>
          <p:cNvSpPr>
            <a:spLocks noGrp="1"/>
          </p:cNvSpPr>
          <p:nvPr>
            <p:ph type="title"/>
          </p:nvPr>
        </p:nvSpPr>
        <p:spPr>
          <a:xfrm>
            <a:off x="0" y="-14906"/>
            <a:ext cx="10515600" cy="1325563"/>
          </a:xfrm>
        </p:spPr>
        <p:txBody>
          <a:bodyPr>
            <a:normAutofit/>
          </a:bodyPr>
          <a:lstStyle/>
          <a:p>
            <a:r>
              <a:rPr lang="en-MY" sz="3200" dirty="0"/>
              <a:t>B48 Engine </a:t>
            </a:r>
          </a:p>
        </p:txBody>
      </p:sp>
      <p:pic>
        <p:nvPicPr>
          <p:cNvPr id="4" name="Content Placeholder 3">
            <a:extLst>
              <a:ext uri="{FF2B5EF4-FFF2-40B4-BE49-F238E27FC236}">
                <a16:creationId xmlns:a16="http://schemas.microsoft.com/office/drawing/2014/main" id="{170B2AF0-271F-BC97-638C-3E2D34C91E15}"/>
              </a:ext>
            </a:extLst>
          </p:cNvPr>
          <p:cNvPicPr>
            <a:picLocks noGrp="1" noChangeAspect="1"/>
          </p:cNvPicPr>
          <p:nvPr>
            <p:ph idx="1"/>
          </p:nvPr>
        </p:nvPicPr>
        <p:blipFill rotWithShape="1">
          <a:blip r:embed="rId2"/>
          <a:srcRect l="21418" r="10095"/>
          <a:stretch/>
        </p:blipFill>
        <p:spPr>
          <a:xfrm>
            <a:off x="4484978" y="1874942"/>
            <a:ext cx="3222043" cy="3108116"/>
          </a:xfrm>
          <a:prstGeom prst="rect">
            <a:avLst/>
          </a:prstGeom>
        </p:spPr>
      </p:pic>
      <p:pic>
        <p:nvPicPr>
          <p:cNvPr id="5" name="Picture 4">
            <a:extLst>
              <a:ext uri="{FF2B5EF4-FFF2-40B4-BE49-F238E27FC236}">
                <a16:creationId xmlns:a16="http://schemas.microsoft.com/office/drawing/2014/main" id="{6F3CCA83-457D-9093-E3C9-02BD010C5B75}"/>
              </a:ext>
            </a:extLst>
          </p:cNvPr>
          <p:cNvPicPr>
            <a:picLocks noChangeAspect="1"/>
          </p:cNvPicPr>
          <p:nvPr/>
        </p:nvPicPr>
        <p:blipFill>
          <a:blip r:embed="rId3"/>
          <a:stretch>
            <a:fillRect/>
          </a:stretch>
        </p:blipFill>
        <p:spPr>
          <a:xfrm>
            <a:off x="8229556" y="1868500"/>
            <a:ext cx="3126844" cy="3120999"/>
          </a:xfrm>
          <a:prstGeom prst="rect">
            <a:avLst/>
          </a:prstGeom>
        </p:spPr>
      </p:pic>
      <p:pic>
        <p:nvPicPr>
          <p:cNvPr id="6" name="Picture 5">
            <a:extLst>
              <a:ext uri="{FF2B5EF4-FFF2-40B4-BE49-F238E27FC236}">
                <a16:creationId xmlns:a16="http://schemas.microsoft.com/office/drawing/2014/main" id="{459DAF59-A50D-4488-A056-0DB5BF42A65A}"/>
              </a:ext>
            </a:extLst>
          </p:cNvPr>
          <p:cNvPicPr>
            <a:picLocks noChangeAspect="1"/>
          </p:cNvPicPr>
          <p:nvPr/>
        </p:nvPicPr>
        <p:blipFill>
          <a:blip r:embed="rId4"/>
          <a:stretch>
            <a:fillRect/>
          </a:stretch>
        </p:blipFill>
        <p:spPr>
          <a:xfrm>
            <a:off x="285750" y="1874942"/>
            <a:ext cx="3848143" cy="3108116"/>
          </a:xfrm>
          <a:prstGeom prst="rect">
            <a:avLst/>
          </a:prstGeom>
        </p:spPr>
      </p:pic>
      <p:sp>
        <p:nvSpPr>
          <p:cNvPr id="3" name="Footer Placeholder 12">
            <a:extLst>
              <a:ext uri="{FF2B5EF4-FFF2-40B4-BE49-F238E27FC236}">
                <a16:creationId xmlns:a16="http://schemas.microsoft.com/office/drawing/2014/main" id="{373CFFE4-CD7D-F683-C70F-6B12CB1556DC}"/>
              </a:ext>
            </a:extLst>
          </p:cNvPr>
          <p:cNvSpPr>
            <a:spLocks noGrp="1"/>
          </p:cNvSpPr>
          <p:nvPr>
            <p:ph type="ftr" sz="quarter" idx="11"/>
          </p:nvPr>
        </p:nvSpPr>
        <p:spPr>
          <a:xfrm>
            <a:off x="9363075" y="6490142"/>
            <a:ext cx="2828925" cy="365125"/>
          </a:xfrm>
        </p:spPr>
        <p:txBody>
          <a:bodyPr/>
          <a:lstStyle/>
          <a:p>
            <a:r>
              <a:rPr lang="en-US" dirty="0"/>
              <a:t>Priveshnan Segaran and Stanley Cherrington</a:t>
            </a:r>
          </a:p>
        </p:txBody>
      </p:sp>
    </p:spTree>
    <p:extLst>
      <p:ext uri="{BB962C8B-B14F-4D97-AF65-F5344CB8AC3E}">
        <p14:creationId xmlns:p14="http://schemas.microsoft.com/office/powerpoint/2010/main" val="3545087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1D06-3192-3964-278A-FD3862A2085E}"/>
              </a:ext>
            </a:extLst>
          </p:cNvPr>
          <p:cNvSpPr>
            <a:spLocks noGrp="1"/>
          </p:cNvSpPr>
          <p:nvPr>
            <p:ph type="title"/>
          </p:nvPr>
        </p:nvSpPr>
        <p:spPr>
          <a:xfrm>
            <a:off x="0" y="0"/>
            <a:ext cx="10515600" cy="1325563"/>
          </a:xfrm>
        </p:spPr>
        <p:txBody>
          <a:bodyPr>
            <a:normAutofit/>
          </a:bodyPr>
          <a:lstStyle/>
          <a:p>
            <a:r>
              <a:rPr lang="en-MY" sz="3200" dirty="0"/>
              <a:t>Work Done </a:t>
            </a:r>
          </a:p>
        </p:txBody>
      </p:sp>
      <p:sp>
        <p:nvSpPr>
          <p:cNvPr id="3" name="Content Placeholder 2">
            <a:extLst>
              <a:ext uri="{FF2B5EF4-FFF2-40B4-BE49-F238E27FC236}">
                <a16:creationId xmlns:a16="http://schemas.microsoft.com/office/drawing/2014/main" id="{574314BC-C1FE-E6F6-4331-257CAF01C704}"/>
              </a:ext>
            </a:extLst>
          </p:cNvPr>
          <p:cNvSpPr>
            <a:spLocks noGrp="1"/>
          </p:cNvSpPr>
          <p:nvPr>
            <p:ph idx="1"/>
          </p:nvPr>
        </p:nvSpPr>
        <p:spPr>
          <a:xfrm>
            <a:off x="1021080" y="2174875"/>
            <a:ext cx="10515600" cy="2508250"/>
          </a:xfrm>
        </p:spPr>
        <p:txBody>
          <a:bodyPr/>
          <a:lstStyle/>
          <a:p>
            <a:pPr marL="0" indent="0">
              <a:buNone/>
            </a:pPr>
            <a:r>
              <a:rPr lang="en-US" dirty="0">
                <a:latin typeface="Montserrat" panose="00000500000000000000" pitchFamily="2" charset="0"/>
              </a:rPr>
              <a:t>Collected Data:</a:t>
            </a:r>
          </a:p>
          <a:p>
            <a:r>
              <a:rPr lang="en-US" dirty="0">
                <a:latin typeface="Montserrat" panose="00000500000000000000" pitchFamily="2" charset="0"/>
              </a:rPr>
              <a:t>Bore (82mm) </a:t>
            </a:r>
          </a:p>
          <a:p>
            <a:r>
              <a:rPr lang="en-US" dirty="0">
                <a:latin typeface="Montserrat" panose="00000500000000000000" pitchFamily="2" charset="0"/>
              </a:rPr>
              <a:t>Stroke (75.6mm) </a:t>
            </a:r>
          </a:p>
          <a:p>
            <a:r>
              <a:rPr lang="en-US" dirty="0">
                <a:latin typeface="Montserrat" panose="00000500000000000000" pitchFamily="2" charset="0"/>
              </a:rPr>
              <a:t>Compression ratio (9.5:1) </a:t>
            </a:r>
          </a:p>
          <a:p>
            <a:r>
              <a:rPr lang="en-US" dirty="0">
                <a:latin typeface="Montserrat" panose="00000500000000000000" pitchFamily="2" charset="0"/>
              </a:rPr>
              <a:t>Valve diameter (30.1mm)</a:t>
            </a:r>
          </a:p>
          <a:p>
            <a:r>
              <a:rPr lang="en-US" dirty="0">
                <a:latin typeface="Montserrat" panose="00000500000000000000" pitchFamily="2" charset="0"/>
              </a:rPr>
              <a:t>Stem diameter (5mm) / valve length (99.5mm) </a:t>
            </a:r>
          </a:p>
          <a:p>
            <a:r>
              <a:rPr lang="en-US" dirty="0">
                <a:latin typeface="Montserrat" panose="00000500000000000000" pitchFamily="2" charset="0"/>
              </a:rPr>
              <a:t>Inlet and Exhaust valve angles will be physically taken. </a:t>
            </a:r>
          </a:p>
          <a:p>
            <a:endParaRPr lang="en-MY" dirty="0"/>
          </a:p>
        </p:txBody>
      </p:sp>
      <p:sp>
        <p:nvSpPr>
          <p:cNvPr id="4" name="Footer Placeholder 12">
            <a:extLst>
              <a:ext uri="{FF2B5EF4-FFF2-40B4-BE49-F238E27FC236}">
                <a16:creationId xmlns:a16="http://schemas.microsoft.com/office/drawing/2014/main" id="{143B6053-4B29-AD56-084C-0151D115358A}"/>
              </a:ext>
            </a:extLst>
          </p:cNvPr>
          <p:cNvSpPr>
            <a:spLocks noGrp="1"/>
          </p:cNvSpPr>
          <p:nvPr>
            <p:ph type="ftr" sz="quarter" idx="11"/>
          </p:nvPr>
        </p:nvSpPr>
        <p:spPr>
          <a:xfrm>
            <a:off x="9363075" y="6490142"/>
            <a:ext cx="2828925" cy="365125"/>
          </a:xfrm>
        </p:spPr>
        <p:txBody>
          <a:bodyPr/>
          <a:lstStyle/>
          <a:p>
            <a:r>
              <a:rPr lang="en-US" dirty="0"/>
              <a:t>Priveshnan Segaran and Stanley Cherrington</a:t>
            </a:r>
          </a:p>
        </p:txBody>
      </p:sp>
    </p:spTree>
    <p:extLst>
      <p:ext uri="{BB962C8B-B14F-4D97-AF65-F5344CB8AC3E}">
        <p14:creationId xmlns:p14="http://schemas.microsoft.com/office/powerpoint/2010/main" val="1804574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BFD1A-804E-8544-2714-71A2A3857685}"/>
              </a:ext>
            </a:extLst>
          </p:cNvPr>
          <p:cNvSpPr>
            <a:spLocks noGrp="1"/>
          </p:cNvSpPr>
          <p:nvPr>
            <p:ph type="title"/>
          </p:nvPr>
        </p:nvSpPr>
        <p:spPr>
          <a:xfrm>
            <a:off x="0" y="0"/>
            <a:ext cx="10515600" cy="1325563"/>
          </a:xfrm>
        </p:spPr>
        <p:txBody>
          <a:bodyPr>
            <a:normAutofit/>
          </a:bodyPr>
          <a:lstStyle/>
          <a:p>
            <a:r>
              <a:rPr lang="en-MY" sz="3200" dirty="0"/>
              <a:t>WAVE</a:t>
            </a:r>
          </a:p>
        </p:txBody>
      </p:sp>
      <p:sp>
        <p:nvSpPr>
          <p:cNvPr id="6" name="Content Placeholder 5">
            <a:extLst>
              <a:ext uri="{FF2B5EF4-FFF2-40B4-BE49-F238E27FC236}">
                <a16:creationId xmlns:a16="http://schemas.microsoft.com/office/drawing/2014/main" id="{33F45AAF-7225-5CE0-3E6A-E2DEC255298B}"/>
              </a:ext>
            </a:extLst>
          </p:cNvPr>
          <p:cNvSpPr>
            <a:spLocks noGrp="1"/>
          </p:cNvSpPr>
          <p:nvPr>
            <p:ph idx="1"/>
          </p:nvPr>
        </p:nvSpPr>
        <p:spPr>
          <a:xfrm>
            <a:off x="838200" y="689677"/>
            <a:ext cx="10515600" cy="4351338"/>
          </a:xfrm>
        </p:spPr>
        <p:txBody>
          <a:bodyPr/>
          <a:lstStyle/>
          <a:p>
            <a:r>
              <a:rPr lang="en-MY" dirty="0">
                <a:latin typeface="Montserrat" panose="00000500000000000000" pitchFamily="2" charset="0"/>
              </a:rPr>
              <a:t>What is WAVE? </a:t>
            </a:r>
          </a:p>
          <a:p>
            <a:r>
              <a:rPr lang="en-US" dirty="0">
                <a:latin typeface="Montserrat" panose="00000500000000000000" pitchFamily="2" charset="0"/>
              </a:rPr>
              <a:t>WAVE is a cutting-edge tool for simulating 1D gas dynamics. It finds application across various industries globally, including as power generating, motor sports, rail, land transportation, and maritime (Realis, 2023). </a:t>
            </a:r>
          </a:p>
          <a:p>
            <a:endParaRPr lang="en-MY" dirty="0"/>
          </a:p>
        </p:txBody>
      </p:sp>
      <p:pic>
        <p:nvPicPr>
          <p:cNvPr id="7" name="Picture 6">
            <a:extLst>
              <a:ext uri="{FF2B5EF4-FFF2-40B4-BE49-F238E27FC236}">
                <a16:creationId xmlns:a16="http://schemas.microsoft.com/office/drawing/2014/main" id="{101A2003-6BB3-C1AD-63E1-AD0FA887697C}"/>
              </a:ext>
            </a:extLst>
          </p:cNvPr>
          <p:cNvPicPr>
            <a:picLocks noChangeAspect="1"/>
          </p:cNvPicPr>
          <p:nvPr/>
        </p:nvPicPr>
        <p:blipFill>
          <a:blip r:embed="rId2"/>
          <a:stretch>
            <a:fillRect/>
          </a:stretch>
        </p:blipFill>
        <p:spPr>
          <a:xfrm>
            <a:off x="3008381" y="2324100"/>
            <a:ext cx="6175237" cy="3224031"/>
          </a:xfrm>
          <a:prstGeom prst="rect">
            <a:avLst/>
          </a:prstGeom>
        </p:spPr>
      </p:pic>
      <p:sp>
        <p:nvSpPr>
          <p:cNvPr id="3" name="Footer Placeholder 12">
            <a:extLst>
              <a:ext uri="{FF2B5EF4-FFF2-40B4-BE49-F238E27FC236}">
                <a16:creationId xmlns:a16="http://schemas.microsoft.com/office/drawing/2014/main" id="{AE7D2C4B-5028-6A8D-EC98-FCCDF44233C8}"/>
              </a:ext>
            </a:extLst>
          </p:cNvPr>
          <p:cNvSpPr>
            <a:spLocks noGrp="1"/>
          </p:cNvSpPr>
          <p:nvPr>
            <p:ph type="ftr" sz="quarter" idx="11"/>
          </p:nvPr>
        </p:nvSpPr>
        <p:spPr>
          <a:xfrm>
            <a:off x="9363075" y="6490142"/>
            <a:ext cx="2828925" cy="365125"/>
          </a:xfrm>
        </p:spPr>
        <p:txBody>
          <a:bodyPr/>
          <a:lstStyle/>
          <a:p>
            <a:r>
              <a:rPr lang="en-US" dirty="0"/>
              <a:t>Priveshnan Segaran and Stanley Cherrington</a:t>
            </a:r>
          </a:p>
        </p:txBody>
      </p:sp>
    </p:spTree>
    <p:extLst>
      <p:ext uri="{BB962C8B-B14F-4D97-AF65-F5344CB8AC3E}">
        <p14:creationId xmlns:p14="http://schemas.microsoft.com/office/powerpoint/2010/main" val="3076772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0B5A6-E19F-8DDA-D9CF-B5FE1EAB675A}"/>
              </a:ext>
            </a:extLst>
          </p:cNvPr>
          <p:cNvSpPr>
            <a:spLocks noGrp="1"/>
          </p:cNvSpPr>
          <p:nvPr>
            <p:ph type="title"/>
          </p:nvPr>
        </p:nvSpPr>
        <p:spPr>
          <a:xfrm>
            <a:off x="0" y="0"/>
            <a:ext cx="10515600" cy="1325563"/>
          </a:xfrm>
        </p:spPr>
        <p:txBody>
          <a:bodyPr>
            <a:normAutofit/>
          </a:bodyPr>
          <a:lstStyle/>
          <a:p>
            <a:r>
              <a:rPr lang="en-MY" sz="3200" dirty="0"/>
              <a:t>SF600 Flowbench</a:t>
            </a:r>
          </a:p>
        </p:txBody>
      </p:sp>
      <p:pic>
        <p:nvPicPr>
          <p:cNvPr id="4" name="Content Placeholder 3">
            <a:extLst>
              <a:ext uri="{FF2B5EF4-FFF2-40B4-BE49-F238E27FC236}">
                <a16:creationId xmlns:a16="http://schemas.microsoft.com/office/drawing/2014/main" id="{9B99170D-9DCA-C2F0-2C32-5300CABE8D91}"/>
              </a:ext>
            </a:extLst>
          </p:cNvPr>
          <p:cNvPicPr>
            <a:picLocks noGrp="1" noChangeAspect="1"/>
          </p:cNvPicPr>
          <p:nvPr>
            <p:ph idx="1"/>
          </p:nvPr>
        </p:nvPicPr>
        <p:blipFill>
          <a:blip r:embed="rId2"/>
          <a:stretch>
            <a:fillRect/>
          </a:stretch>
        </p:blipFill>
        <p:spPr>
          <a:xfrm>
            <a:off x="2737854" y="1210536"/>
            <a:ext cx="6716292" cy="4436928"/>
          </a:xfrm>
          <a:prstGeom prst="rect">
            <a:avLst/>
          </a:prstGeom>
        </p:spPr>
      </p:pic>
      <p:sp>
        <p:nvSpPr>
          <p:cNvPr id="3" name="Footer Placeholder 12">
            <a:extLst>
              <a:ext uri="{FF2B5EF4-FFF2-40B4-BE49-F238E27FC236}">
                <a16:creationId xmlns:a16="http://schemas.microsoft.com/office/drawing/2014/main" id="{F9C5B3E2-3390-2097-C8B1-52F940F76B20}"/>
              </a:ext>
            </a:extLst>
          </p:cNvPr>
          <p:cNvSpPr>
            <a:spLocks noGrp="1"/>
          </p:cNvSpPr>
          <p:nvPr>
            <p:ph type="ftr" sz="quarter" idx="11"/>
          </p:nvPr>
        </p:nvSpPr>
        <p:spPr>
          <a:xfrm>
            <a:off x="9363075" y="6490142"/>
            <a:ext cx="2828925" cy="365125"/>
          </a:xfrm>
        </p:spPr>
        <p:txBody>
          <a:bodyPr/>
          <a:lstStyle/>
          <a:p>
            <a:r>
              <a:rPr lang="en-US" dirty="0"/>
              <a:t>Priveshnan Segaran and Stanley Cherrington</a:t>
            </a:r>
          </a:p>
        </p:txBody>
      </p:sp>
    </p:spTree>
    <p:extLst>
      <p:ext uri="{BB962C8B-B14F-4D97-AF65-F5344CB8AC3E}">
        <p14:creationId xmlns:p14="http://schemas.microsoft.com/office/powerpoint/2010/main" val="798745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49322-2F47-FFC1-9DAC-884B150FC33A}"/>
              </a:ext>
            </a:extLst>
          </p:cNvPr>
          <p:cNvSpPr>
            <a:spLocks noGrp="1"/>
          </p:cNvSpPr>
          <p:nvPr>
            <p:ph type="title"/>
          </p:nvPr>
        </p:nvSpPr>
        <p:spPr>
          <a:xfrm>
            <a:off x="0" y="0"/>
            <a:ext cx="10515600" cy="1325563"/>
          </a:xfrm>
        </p:spPr>
        <p:txBody>
          <a:bodyPr>
            <a:normAutofit/>
          </a:bodyPr>
          <a:lstStyle/>
          <a:p>
            <a:r>
              <a:rPr lang="en-MY" sz="3200" dirty="0"/>
              <a:t>Results from Flowbench </a:t>
            </a:r>
          </a:p>
        </p:txBody>
      </p:sp>
      <p:pic>
        <p:nvPicPr>
          <p:cNvPr id="4" name="Content Placeholder 3">
            <a:extLst>
              <a:ext uri="{FF2B5EF4-FFF2-40B4-BE49-F238E27FC236}">
                <a16:creationId xmlns:a16="http://schemas.microsoft.com/office/drawing/2014/main" id="{7EAE84EB-63F7-5689-D1B8-E0047DF86B33}"/>
              </a:ext>
            </a:extLst>
          </p:cNvPr>
          <p:cNvPicPr>
            <a:picLocks noGrp="1" noChangeAspect="1"/>
          </p:cNvPicPr>
          <p:nvPr>
            <p:ph idx="1"/>
          </p:nvPr>
        </p:nvPicPr>
        <p:blipFill>
          <a:blip r:embed="rId2"/>
          <a:stretch>
            <a:fillRect/>
          </a:stretch>
        </p:blipFill>
        <p:spPr>
          <a:xfrm>
            <a:off x="42869" y="558281"/>
            <a:ext cx="5775323" cy="3108843"/>
          </a:xfrm>
          <a:prstGeom prst="rect">
            <a:avLst/>
          </a:prstGeom>
        </p:spPr>
      </p:pic>
      <p:pic>
        <p:nvPicPr>
          <p:cNvPr id="5" name="Picture 4">
            <a:extLst>
              <a:ext uri="{FF2B5EF4-FFF2-40B4-BE49-F238E27FC236}">
                <a16:creationId xmlns:a16="http://schemas.microsoft.com/office/drawing/2014/main" id="{33DC5DB6-52A7-6DC9-67D8-8FFFE8101098}"/>
              </a:ext>
            </a:extLst>
          </p:cNvPr>
          <p:cNvPicPr>
            <a:picLocks noChangeAspect="1"/>
          </p:cNvPicPr>
          <p:nvPr/>
        </p:nvPicPr>
        <p:blipFill>
          <a:blip r:embed="rId3"/>
          <a:stretch>
            <a:fillRect/>
          </a:stretch>
        </p:blipFill>
        <p:spPr>
          <a:xfrm>
            <a:off x="5861061" y="558281"/>
            <a:ext cx="6311688" cy="3108843"/>
          </a:xfrm>
          <a:prstGeom prst="rect">
            <a:avLst/>
          </a:prstGeom>
        </p:spPr>
      </p:pic>
      <p:pic>
        <p:nvPicPr>
          <p:cNvPr id="6" name="Picture 5">
            <a:extLst>
              <a:ext uri="{FF2B5EF4-FFF2-40B4-BE49-F238E27FC236}">
                <a16:creationId xmlns:a16="http://schemas.microsoft.com/office/drawing/2014/main" id="{9C16B6A3-CD15-39EB-B76D-C62ED872AC88}"/>
              </a:ext>
            </a:extLst>
          </p:cNvPr>
          <p:cNvPicPr>
            <a:picLocks noChangeAspect="1"/>
          </p:cNvPicPr>
          <p:nvPr/>
        </p:nvPicPr>
        <p:blipFill>
          <a:blip r:embed="rId4"/>
          <a:stretch>
            <a:fillRect/>
          </a:stretch>
        </p:blipFill>
        <p:spPr>
          <a:xfrm>
            <a:off x="2940156" y="3728531"/>
            <a:ext cx="6311688" cy="3034982"/>
          </a:xfrm>
          <a:prstGeom prst="rect">
            <a:avLst/>
          </a:prstGeom>
        </p:spPr>
      </p:pic>
      <p:sp>
        <p:nvSpPr>
          <p:cNvPr id="3" name="Footer Placeholder 12">
            <a:extLst>
              <a:ext uri="{FF2B5EF4-FFF2-40B4-BE49-F238E27FC236}">
                <a16:creationId xmlns:a16="http://schemas.microsoft.com/office/drawing/2014/main" id="{26B68921-9E5F-A292-08E5-888165942E6B}"/>
              </a:ext>
            </a:extLst>
          </p:cNvPr>
          <p:cNvSpPr>
            <a:spLocks noGrp="1"/>
          </p:cNvSpPr>
          <p:nvPr>
            <p:ph type="ftr" sz="quarter" idx="11"/>
          </p:nvPr>
        </p:nvSpPr>
        <p:spPr>
          <a:xfrm>
            <a:off x="10858500" y="6490142"/>
            <a:ext cx="1333500" cy="365125"/>
          </a:xfrm>
        </p:spPr>
        <p:txBody>
          <a:bodyPr/>
          <a:lstStyle/>
          <a:p>
            <a:r>
              <a:rPr lang="en-US" dirty="0"/>
              <a:t>Priveshnan Segaran</a:t>
            </a:r>
          </a:p>
        </p:txBody>
      </p:sp>
    </p:spTree>
    <p:extLst>
      <p:ext uri="{BB962C8B-B14F-4D97-AF65-F5344CB8AC3E}">
        <p14:creationId xmlns:p14="http://schemas.microsoft.com/office/powerpoint/2010/main" val="380716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D7D4-1A2D-F75F-8BB0-B4D4AC5872C6}"/>
              </a:ext>
            </a:extLst>
          </p:cNvPr>
          <p:cNvSpPr>
            <a:spLocks noGrp="1"/>
          </p:cNvSpPr>
          <p:nvPr>
            <p:ph type="title"/>
          </p:nvPr>
        </p:nvSpPr>
        <p:spPr>
          <a:xfrm>
            <a:off x="0" y="0"/>
            <a:ext cx="10515600" cy="1325563"/>
          </a:xfrm>
        </p:spPr>
        <p:txBody>
          <a:bodyPr>
            <a:normAutofit/>
          </a:bodyPr>
          <a:lstStyle/>
          <a:p>
            <a:r>
              <a:rPr lang="en-MY" sz="3200" dirty="0"/>
              <a:t>Motec Results</a:t>
            </a:r>
          </a:p>
        </p:txBody>
      </p:sp>
      <p:sp>
        <p:nvSpPr>
          <p:cNvPr id="6" name="Content Placeholder 5">
            <a:extLst>
              <a:ext uri="{FF2B5EF4-FFF2-40B4-BE49-F238E27FC236}">
                <a16:creationId xmlns:a16="http://schemas.microsoft.com/office/drawing/2014/main" id="{371991F8-11AC-08D0-48BF-F51621913B36}"/>
              </a:ext>
            </a:extLst>
          </p:cNvPr>
          <p:cNvSpPr>
            <a:spLocks noGrp="1"/>
          </p:cNvSpPr>
          <p:nvPr>
            <p:ph idx="1"/>
          </p:nvPr>
        </p:nvSpPr>
        <p:spPr>
          <a:xfrm>
            <a:off x="10267950" y="3507839"/>
            <a:ext cx="10515600" cy="4351338"/>
          </a:xfrm>
        </p:spPr>
        <p:txBody>
          <a:bodyPr/>
          <a:lstStyle/>
          <a:p>
            <a:r>
              <a:rPr lang="en-MY" dirty="0">
                <a:latin typeface="Montserrat" panose="00000500000000000000" pitchFamily="2" charset="0"/>
              </a:rPr>
              <a:t>Bronze Morgan </a:t>
            </a:r>
          </a:p>
        </p:txBody>
      </p:sp>
      <p:pic>
        <p:nvPicPr>
          <p:cNvPr id="7" name="Picture 6">
            <a:extLst>
              <a:ext uri="{FF2B5EF4-FFF2-40B4-BE49-F238E27FC236}">
                <a16:creationId xmlns:a16="http://schemas.microsoft.com/office/drawing/2014/main" id="{C0824944-4AC4-15BA-2AD5-4ECAB8316C30}"/>
              </a:ext>
            </a:extLst>
          </p:cNvPr>
          <p:cNvPicPr>
            <a:picLocks noChangeAspect="1"/>
          </p:cNvPicPr>
          <p:nvPr/>
        </p:nvPicPr>
        <p:blipFill>
          <a:blip r:embed="rId2"/>
          <a:stretch>
            <a:fillRect/>
          </a:stretch>
        </p:blipFill>
        <p:spPr>
          <a:xfrm>
            <a:off x="4870542" y="185297"/>
            <a:ext cx="7083333" cy="3243704"/>
          </a:xfrm>
          <a:prstGeom prst="rect">
            <a:avLst/>
          </a:prstGeom>
        </p:spPr>
      </p:pic>
      <p:pic>
        <p:nvPicPr>
          <p:cNvPr id="3" name="Picture 2">
            <a:extLst>
              <a:ext uri="{FF2B5EF4-FFF2-40B4-BE49-F238E27FC236}">
                <a16:creationId xmlns:a16="http://schemas.microsoft.com/office/drawing/2014/main" id="{DC892C2F-37E3-A6CC-3CB1-0BFFD7C93D89}"/>
              </a:ext>
            </a:extLst>
          </p:cNvPr>
          <p:cNvPicPr>
            <a:picLocks noChangeAspect="1"/>
          </p:cNvPicPr>
          <p:nvPr/>
        </p:nvPicPr>
        <p:blipFill>
          <a:blip r:embed="rId3"/>
          <a:stretch>
            <a:fillRect/>
          </a:stretch>
        </p:blipFill>
        <p:spPr>
          <a:xfrm>
            <a:off x="285752" y="3630204"/>
            <a:ext cx="7334249" cy="3042500"/>
          </a:xfrm>
          <a:prstGeom prst="rect">
            <a:avLst/>
          </a:prstGeom>
        </p:spPr>
      </p:pic>
      <p:sp>
        <p:nvSpPr>
          <p:cNvPr id="4" name="Content Placeholder 2">
            <a:extLst>
              <a:ext uri="{FF2B5EF4-FFF2-40B4-BE49-F238E27FC236}">
                <a16:creationId xmlns:a16="http://schemas.microsoft.com/office/drawing/2014/main" id="{8896D732-3AD1-C358-B257-6B4FC95A7FBA}"/>
              </a:ext>
            </a:extLst>
          </p:cNvPr>
          <p:cNvSpPr txBox="1">
            <a:spLocks/>
          </p:cNvSpPr>
          <p:nvPr/>
        </p:nvSpPr>
        <p:spPr>
          <a:xfrm>
            <a:off x="104775" y="3332163"/>
            <a:ext cx="10515600" cy="435133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MY" dirty="0">
                <a:latin typeface="Montserrat" panose="00000500000000000000" pitchFamily="2" charset="0"/>
              </a:rPr>
              <a:t>Red Morgan </a:t>
            </a:r>
          </a:p>
        </p:txBody>
      </p:sp>
      <p:sp>
        <p:nvSpPr>
          <p:cNvPr id="5" name="Footer Placeholder 12">
            <a:extLst>
              <a:ext uri="{FF2B5EF4-FFF2-40B4-BE49-F238E27FC236}">
                <a16:creationId xmlns:a16="http://schemas.microsoft.com/office/drawing/2014/main" id="{0E439A3E-7248-3BC3-E3B2-CD283D1CD23B}"/>
              </a:ext>
            </a:extLst>
          </p:cNvPr>
          <p:cNvSpPr>
            <a:spLocks noGrp="1"/>
          </p:cNvSpPr>
          <p:nvPr>
            <p:ph type="ftr" sz="quarter" idx="11"/>
          </p:nvPr>
        </p:nvSpPr>
        <p:spPr>
          <a:xfrm>
            <a:off x="10801352" y="6490142"/>
            <a:ext cx="1390648" cy="365125"/>
          </a:xfrm>
        </p:spPr>
        <p:txBody>
          <a:bodyPr/>
          <a:lstStyle/>
          <a:p>
            <a:r>
              <a:rPr lang="en-US" dirty="0"/>
              <a:t>Priveshnan Segaran</a:t>
            </a:r>
          </a:p>
        </p:txBody>
      </p:sp>
    </p:spTree>
    <p:extLst>
      <p:ext uri="{BB962C8B-B14F-4D97-AF65-F5344CB8AC3E}">
        <p14:creationId xmlns:p14="http://schemas.microsoft.com/office/powerpoint/2010/main" val="10324964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33E00-0CDC-C186-8524-C51F60693381}"/>
              </a:ext>
            </a:extLst>
          </p:cNvPr>
          <p:cNvSpPr>
            <a:spLocks noGrp="1"/>
          </p:cNvSpPr>
          <p:nvPr>
            <p:ph type="title"/>
          </p:nvPr>
        </p:nvSpPr>
        <p:spPr>
          <a:xfrm>
            <a:off x="0" y="0"/>
            <a:ext cx="10515600" cy="1325563"/>
          </a:xfrm>
        </p:spPr>
        <p:txBody>
          <a:bodyPr>
            <a:normAutofit/>
          </a:bodyPr>
          <a:lstStyle/>
          <a:p>
            <a:r>
              <a:rPr lang="en-MY" sz="3200" dirty="0"/>
              <a:t>Dyno Info </a:t>
            </a:r>
          </a:p>
        </p:txBody>
      </p:sp>
      <p:sp>
        <p:nvSpPr>
          <p:cNvPr id="3" name="Content Placeholder 2">
            <a:extLst>
              <a:ext uri="{FF2B5EF4-FFF2-40B4-BE49-F238E27FC236}">
                <a16:creationId xmlns:a16="http://schemas.microsoft.com/office/drawing/2014/main" id="{390FC073-F264-E42A-A9C5-9A56EDB64D02}"/>
              </a:ext>
            </a:extLst>
          </p:cNvPr>
          <p:cNvSpPr>
            <a:spLocks noGrp="1"/>
          </p:cNvSpPr>
          <p:nvPr>
            <p:ph idx="1"/>
          </p:nvPr>
        </p:nvSpPr>
        <p:spPr>
          <a:xfrm>
            <a:off x="0" y="500856"/>
            <a:ext cx="10515600" cy="4351338"/>
          </a:xfrm>
        </p:spPr>
        <p:txBody>
          <a:bodyPr/>
          <a:lstStyle/>
          <a:p>
            <a:r>
              <a:rPr lang="en-MY" dirty="0">
                <a:latin typeface="Montserrat" panose="00000500000000000000" pitchFamily="2" charset="0"/>
              </a:rPr>
              <a:t>Stock B48 Dyno Results </a:t>
            </a:r>
          </a:p>
        </p:txBody>
      </p:sp>
      <p:pic>
        <p:nvPicPr>
          <p:cNvPr id="4" name="Picture 3">
            <a:extLst>
              <a:ext uri="{FF2B5EF4-FFF2-40B4-BE49-F238E27FC236}">
                <a16:creationId xmlns:a16="http://schemas.microsoft.com/office/drawing/2014/main" id="{C56B39A8-A429-A187-48DF-9BCD16F3D620}"/>
              </a:ext>
            </a:extLst>
          </p:cNvPr>
          <p:cNvPicPr>
            <a:picLocks noChangeAspect="1"/>
          </p:cNvPicPr>
          <p:nvPr/>
        </p:nvPicPr>
        <p:blipFill>
          <a:blip r:embed="rId2"/>
          <a:stretch>
            <a:fillRect/>
          </a:stretch>
        </p:blipFill>
        <p:spPr>
          <a:xfrm>
            <a:off x="1428499" y="935306"/>
            <a:ext cx="9335002" cy="4987387"/>
          </a:xfrm>
          <a:prstGeom prst="rect">
            <a:avLst/>
          </a:prstGeom>
        </p:spPr>
      </p:pic>
      <p:sp>
        <p:nvSpPr>
          <p:cNvPr id="5" name="Footer Placeholder 12">
            <a:extLst>
              <a:ext uri="{FF2B5EF4-FFF2-40B4-BE49-F238E27FC236}">
                <a16:creationId xmlns:a16="http://schemas.microsoft.com/office/drawing/2014/main" id="{D49032AD-BEB8-1243-1B8A-ED069604508D}"/>
              </a:ext>
            </a:extLst>
          </p:cNvPr>
          <p:cNvSpPr>
            <a:spLocks noGrp="1"/>
          </p:cNvSpPr>
          <p:nvPr>
            <p:ph type="ftr" sz="quarter" idx="11"/>
          </p:nvPr>
        </p:nvSpPr>
        <p:spPr>
          <a:xfrm>
            <a:off x="10848975" y="6490142"/>
            <a:ext cx="1343025" cy="365125"/>
          </a:xfrm>
        </p:spPr>
        <p:txBody>
          <a:bodyPr/>
          <a:lstStyle/>
          <a:p>
            <a:r>
              <a:rPr lang="en-US" dirty="0"/>
              <a:t>Priveshnan Segaran</a:t>
            </a:r>
          </a:p>
        </p:txBody>
      </p:sp>
    </p:spTree>
    <p:extLst>
      <p:ext uri="{BB962C8B-B14F-4D97-AF65-F5344CB8AC3E}">
        <p14:creationId xmlns:p14="http://schemas.microsoft.com/office/powerpoint/2010/main" val="30150840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2FF8-91BC-E489-28EB-20CEDB7157D0}"/>
              </a:ext>
            </a:extLst>
          </p:cNvPr>
          <p:cNvSpPr>
            <a:spLocks noGrp="1"/>
          </p:cNvSpPr>
          <p:nvPr>
            <p:ph type="title"/>
          </p:nvPr>
        </p:nvSpPr>
        <p:spPr>
          <a:xfrm>
            <a:off x="0" y="0"/>
            <a:ext cx="10515600" cy="1325563"/>
          </a:xfrm>
        </p:spPr>
        <p:txBody>
          <a:bodyPr>
            <a:normAutofit/>
          </a:bodyPr>
          <a:lstStyle/>
          <a:p>
            <a:r>
              <a:rPr lang="en-MY" sz="3200" dirty="0"/>
              <a:t>Improving Current Issues With the B48</a:t>
            </a:r>
          </a:p>
        </p:txBody>
      </p:sp>
      <p:pic>
        <p:nvPicPr>
          <p:cNvPr id="4" name="Content Placeholder 3">
            <a:extLst>
              <a:ext uri="{FF2B5EF4-FFF2-40B4-BE49-F238E27FC236}">
                <a16:creationId xmlns:a16="http://schemas.microsoft.com/office/drawing/2014/main" id="{4CE25F1C-EFD9-7475-BD79-BF46DDC3138A}"/>
              </a:ext>
            </a:extLst>
          </p:cNvPr>
          <p:cNvPicPr>
            <a:picLocks noGrp="1" noChangeAspect="1"/>
          </p:cNvPicPr>
          <p:nvPr>
            <p:ph idx="1"/>
          </p:nvPr>
        </p:nvPicPr>
        <p:blipFill>
          <a:blip r:embed="rId2"/>
          <a:stretch>
            <a:fillRect/>
          </a:stretch>
        </p:blipFill>
        <p:spPr>
          <a:xfrm>
            <a:off x="3249984" y="433332"/>
            <a:ext cx="5692032" cy="3052649"/>
          </a:xfrm>
          <a:prstGeom prst="rect">
            <a:avLst/>
          </a:prstGeom>
        </p:spPr>
      </p:pic>
      <p:pic>
        <p:nvPicPr>
          <p:cNvPr id="5" name="Picture 4">
            <a:extLst>
              <a:ext uri="{FF2B5EF4-FFF2-40B4-BE49-F238E27FC236}">
                <a16:creationId xmlns:a16="http://schemas.microsoft.com/office/drawing/2014/main" id="{E7B25A0B-06F7-FC68-FD03-3C29086745A3}"/>
              </a:ext>
            </a:extLst>
          </p:cNvPr>
          <p:cNvPicPr>
            <a:picLocks noChangeAspect="1"/>
          </p:cNvPicPr>
          <p:nvPr/>
        </p:nvPicPr>
        <p:blipFill>
          <a:blip r:embed="rId3"/>
          <a:stretch>
            <a:fillRect/>
          </a:stretch>
        </p:blipFill>
        <p:spPr>
          <a:xfrm>
            <a:off x="2981325" y="3549491"/>
            <a:ext cx="6229350" cy="3270409"/>
          </a:xfrm>
          <a:prstGeom prst="rect">
            <a:avLst/>
          </a:prstGeom>
        </p:spPr>
      </p:pic>
      <p:sp>
        <p:nvSpPr>
          <p:cNvPr id="3" name="Footer Placeholder 12">
            <a:extLst>
              <a:ext uri="{FF2B5EF4-FFF2-40B4-BE49-F238E27FC236}">
                <a16:creationId xmlns:a16="http://schemas.microsoft.com/office/drawing/2014/main" id="{444E368C-51D0-3EBE-8597-FC26C5445646}"/>
              </a:ext>
            </a:extLst>
          </p:cNvPr>
          <p:cNvSpPr>
            <a:spLocks noGrp="1"/>
          </p:cNvSpPr>
          <p:nvPr>
            <p:ph type="ftr" sz="quarter" idx="11"/>
          </p:nvPr>
        </p:nvSpPr>
        <p:spPr>
          <a:xfrm>
            <a:off x="10839450" y="6490142"/>
            <a:ext cx="1352550" cy="365125"/>
          </a:xfrm>
        </p:spPr>
        <p:txBody>
          <a:bodyPr/>
          <a:lstStyle/>
          <a:p>
            <a:r>
              <a:rPr lang="en-US" dirty="0"/>
              <a:t>Stanley Cherrington</a:t>
            </a:r>
          </a:p>
        </p:txBody>
      </p:sp>
    </p:spTree>
    <p:extLst>
      <p:ext uri="{BB962C8B-B14F-4D97-AF65-F5344CB8AC3E}">
        <p14:creationId xmlns:p14="http://schemas.microsoft.com/office/powerpoint/2010/main" val="1411893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7053D-DAC5-9A63-206E-0CF8DA6744FC}"/>
              </a:ext>
            </a:extLst>
          </p:cNvPr>
          <p:cNvSpPr>
            <a:spLocks noGrp="1"/>
          </p:cNvSpPr>
          <p:nvPr>
            <p:ph type="title"/>
          </p:nvPr>
        </p:nvSpPr>
        <p:spPr>
          <a:xfrm>
            <a:off x="0" y="18255"/>
            <a:ext cx="10515600" cy="1325563"/>
          </a:xfrm>
        </p:spPr>
        <p:txBody>
          <a:bodyPr>
            <a:normAutofit/>
          </a:bodyPr>
          <a:lstStyle/>
          <a:p>
            <a:r>
              <a:rPr lang="en-MY" sz="3200" dirty="0"/>
              <a:t>Improvements/Modifications</a:t>
            </a:r>
          </a:p>
        </p:txBody>
      </p:sp>
      <p:sp>
        <p:nvSpPr>
          <p:cNvPr id="3" name="Content Placeholder 2">
            <a:extLst>
              <a:ext uri="{FF2B5EF4-FFF2-40B4-BE49-F238E27FC236}">
                <a16:creationId xmlns:a16="http://schemas.microsoft.com/office/drawing/2014/main" id="{F3E2DE8B-6DBA-1CFE-BA29-755B894C810F}"/>
              </a:ext>
            </a:extLst>
          </p:cNvPr>
          <p:cNvSpPr>
            <a:spLocks noGrp="1"/>
          </p:cNvSpPr>
          <p:nvPr>
            <p:ph idx="1"/>
          </p:nvPr>
        </p:nvSpPr>
        <p:spPr/>
        <p:txBody>
          <a:bodyPr/>
          <a:lstStyle/>
          <a:p>
            <a:pPr marL="0" indent="0">
              <a:buNone/>
            </a:pPr>
            <a:r>
              <a:rPr lang="en-MY" dirty="0">
                <a:latin typeface="Montserrat" panose="00000500000000000000" pitchFamily="2" charset="0"/>
              </a:rPr>
              <a:t>How to gain more power :</a:t>
            </a:r>
          </a:p>
          <a:p>
            <a:pPr marL="0" indent="0">
              <a:buNone/>
            </a:pPr>
            <a:r>
              <a:rPr lang="en-MY" dirty="0">
                <a:latin typeface="Montserrat" panose="00000500000000000000" pitchFamily="2" charset="0"/>
              </a:rPr>
              <a:t>- Increase Boost Pressure </a:t>
            </a:r>
          </a:p>
          <a:p>
            <a:pPr marL="0" indent="0">
              <a:buNone/>
            </a:pPr>
            <a:r>
              <a:rPr lang="en-MY" dirty="0">
                <a:latin typeface="Montserrat" panose="00000500000000000000" pitchFamily="2" charset="0"/>
              </a:rPr>
              <a:t>- Increase Fuelling </a:t>
            </a:r>
          </a:p>
        </p:txBody>
      </p:sp>
      <p:sp>
        <p:nvSpPr>
          <p:cNvPr id="5" name="Footer Placeholder 12">
            <a:extLst>
              <a:ext uri="{FF2B5EF4-FFF2-40B4-BE49-F238E27FC236}">
                <a16:creationId xmlns:a16="http://schemas.microsoft.com/office/drawing/2014/main" id="{08654340-F494-FF8B-9763-40E2013D28B7}"/>
              </a:ext>
            </a:extLst>
          </p:cNvPr>
          <p:cNvSpPr txBox="1">
            <a:spLocks/>
          </p:cNvSpPr>
          <p:nvPr/>
        </p:nvSpPr>
        <p:spPr>
          <a:xfrm>
            <a:off x="10839450" y="6474620"/>
            <a:ext cx="1352550" cy="365125"/>
          </a:xfrm>
          <a:prstGeom prst="rect">
            <a:avLst/>
          </a:prstGeom>
        </p:spPr>
        <p:txBody>
          <a:bodyPr vert="horz" lIns="91440" tIns="45720" rIns="91440" bIns="45720" rtlCol="0" anchor="ctr"/>
          <a:lstStyle>
            <a:defPPr>
              <a:defRPr lang="en-US"/>
            </a:defPPr>
            <a:lvl1pPr marL="0" algn="ctr" defTabSz="914400" rtl="0" eaLnBrk="1" latinLnBrk="0" hangingPunct="1">
              <a:defRPr sz="1000" kern="1200">
                <a:solidFill>
                  <a:schemeClr val="tx1">
                    <a:lumMod val="75000"/>
                    <a:lumOff val="2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Stanley Cherrington</a:t>
            </a:r>
          </a:p>
        </p:txBody>
      </p:sp>
    </p:spTree>
    <p:extLst>
      <p:ext uri="{BB962C8B-B14F-4D97-AF65-F5344CB8AC3E}">
        <p14:creationId xmlns:p14="http://schemas.microsoft.com/office/powerpoint/2010/main" val="2681151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56FD-7F27-D286-74B0-240BABB1A4B1}"/>
              </a:ext>
            </a:extLst>
          </p:cNvPr>
          <p:cNvSpPr>
            <a:spLocks noGrp="1"/>
          </p:cNvSpPr>
          <p:nvPr>
            <p:ph type="title"/>
          </p:nvPr>
        </p:nvSpPr>
        <p:spPr>
          <a:xfrm>
            <a:off x="0" y="0"/>
            <a:ext cx="10515600" cy="1325563"/>
          </a:xfrm>
        </p:spPr>
        <p:txBody>
          <a:bodyPr/>
          <a:lstStyle/>
          <a:p>
            <a:r>
              <a:rPr lang="en-MY" sz="3200" dirty="0"/>
              <a:t>Improving Flow </a:t>
            </a:r>
            <a:br>
              <a:rPr lang="en-MY" dirty="0"/>
            </a:br>
            <a:endParaRPr lang="en-MY" dirty="0"/>
          </a:p>
        </p:txBody>
      </p:sp>
      <p:sp>
        <p:nvSpPr>
          <p:cNvPr id="3" name="Content Placeholder 2">
            <a:extLst>
              <a:ext uri="{FF2B5EF4-FFF2-40B4-BE49-F238E27FC236}">
                <a16:creationId xmlns:a16="http://schemas.microsoft.com/office/drawing/2014/main" id="{92861F76-7086-5335-F2F1-F0509C5D68FC}"/>
              </a:ext>
            </a:extLst>
          </p:cNvPr>
          <p:cNvSpPr>
            <a:spLocks noGrp="1"/>
          </p:cNvSpPr>
          <p:nvPr>
            <p:ph idx="1"/>
          </p:nvPr>
        </p:nvSpPr>
        <p:spPr/>
        <p:txBody>
          <a:bodyPr/>
          <a:lstStyle/>
          <a:p>
            <a:pPr marL="0" indent="0">
              <a:buNone/>
            </a:pPr>
            <a:r>
              <a:rPr lang="en-MY" dirty="0">
                <a:latin typeface="Montserrat" panose="00000500000000000000" pitchFamily="2" charset="0"/>
              </a:rPr>
              <a:t>- Increase Valve Size </a:t>
            </a:r>
          </a:p>
          <a:p>
            <a:pPr marL="0" indent="0">
              <a:buNone/>
            </a:pPr>
            <a:r>
              <a:rPr lang="en-MY" dirty="0">
                <a:latin typeface="Montserrat" panose="00000500000000000000" pitchFamily="2" charset="0"/>
              </a:rPr>
              <a:t>- Porting the Head</a:t>
            </a:r>
          </a:p>
          <a:p>
            <a:pPr marL="0" indent="0">
              <a:buNone/>
            </a:pPr>
            <a:r>
              <a:rPr lang="en-MY" dirty="0">
                <a:latin typeface="Montserrat" panose="00000500000000000000" pitchFamily="2" charset="0"/>
              </a:rPr>
              <a:t>- Changing Intake and Exhaust Running Length (wave) </a:t>
            </a:r>
          </a:p>
        </p:txBody>
      </p:sp>
      <p:sp>
        <p:nvSpPr>
          <p:cNvPr id="5" name="Footer Placeholder 12">
            <a:extLst>
              <a:ext uri="{FF2B5EF4-FFF2-40B4-BE49-F238E27FC236}">
                <a16:creationId xmlns:a16="http://schemas.microsoft.com/office/drawing/2014/main" id="{CCF63CC5-7FCB-0FBD-E37D-FBECD7ABF9DF}"/>
              </a:ext>
            </a:extLst>
          </p:cNvPr>
          <p:cNvSpPr>
            <a:spLocks noGrp="1"/>
          </p:cNvSpPr>
          <p:nvPr>
            <p:ph type="ftr" sz="quarter" idx="11"/>
          </p:nvPr>
        </p:nvSpPr>
        <p:spPr>
          <a:xfrm>
            <a:off x="10829925" y="6490142"/>
            <a:ext cx="1362075" cy="365125"/>
          </a:xfrm>
        </p:spPr>
        <p:txBody>
          <a:bodyPr/>
          <a:lstStyle/>
          <a:p>
            <a:r>
              <a:rPr lang="en-US" dirty="0"/>
              <a:t>Stanley Cherrington</a:t>
            </a:r>
          </a:p>
        </p:txBody>
      </p:sp>
    </p:spTree>
    <p:extLst>
      <p:ext uri="{BB962C8B-B14F-4D97-AF65-F5344CB8AC3E}">
        <p14:creationId xmlns:p14="http://schemas.microsoft.com/office/powerpoint/2010/main" val="2814836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6F0D3-8B5C-2C9D-3AE4-1A9BB202F11B}"/>
              </a:ext>
            </a:extLst>
          </p:cNvPr>
          <p:cNvSpPr>
            <a:spLocks noGrp="1"/>
          </p:cNvSpPr>
          <p:nvPr>
            <p:ph type="title"/>
          </p:nvPr>
        </p:nvSpPr>
        <p:spPr>
          <a:xfrm>
            <a:off x="0" y="18255"/>
            <a:ext cx="10515600" cy="1325563"/>
          </a:xfrm>
        </p:spPr>
        <p:txBody>
          <a:bodyPr>
            <a:normAutofit/>
          </a:bodyPr>
          <a:lstStyle/>
          <a:p>
            <a:r>
              <a:rPr lang="en-MY" sz="3200" dirty="0"/>
              <a:t>Improving Fuelling </a:t>
            </a:r>
          </a:p>
        </p:txBody>
      </p:sp>
      <p:sp>
        <p:nvSpPr>
          <p:cNvPr id="3" name="Content Placeholder 2">
            <a:extLst>
              <a:ext uri="{FF2B5EF4-FFF2-40B4-BE49-F238E27FC236}">
                <a16:creationId xmlns:a16="http://schemas.microsoft.com/office/drawing/2014/main" id="{612553AB-8677-0B8B-6A57-60AAB6BBC47E}"/>
              </a:ext>
            </a:extLst>
          </p:cNvPr>
          <p:cNvSpPr>
            <a:spLocks noGrp="1"/>
          </p:cNvSpPr>
          <p:nvPr>
            <p:ph idx="1"/>
          </p:nvPr>
        </p:nvSpPr>
        <p:spPr/>
        <p:txBody>
          <a:bodyPr/>
          <a:lstStyle/>
          <a:p>
            <a:pPr marL="0" indent="0">
              <a:buNone/>
            </a:pPr>
            <a:r>
              <a:rPr lang="en-MY" dirty="0">
                <a:latin typeface="Montserrat" panose="00000500000000000000" pitchFamily="2" charset="0"/>
              </a:rPr>
              <a:t>- Issues that might occur if fuelling is not improved </a:t>
            </a:r>
          </a:p>
        </p:txBody>
      </p:sp>
      <p:sp>
        <p:nvSpPr>
          <p:cNvPr id="4" name="Footer Placeholder 12">
            <a:extLst>
              <a:ext uri="{FF2B5EF4-FFF2-40B4-BE49-F238E27FC236}">
                <a16:creationId xmlns:a16="http://schemas.microsoft.com/office/drawing/2014/main" id="{F9E479B4-F93F-9762-1C6D-5FD5019BADAD}"/>
              </a:ext>
            </a:extLst>
          </p:cNvPr>
          <p:cNvSpPr>
            <a:spLocks noGrp="1"/>
          </p:cNvSpPr>
          <p:nvPr>
            <p:ph type="ftr" sz="quarter" idx="11"/>
          </p:nvPr>
        </p:nvSpPr>
        <p:spPr>
          <a:xfrm>
            <a:off x="10848975" y="6490142"/>
            <a:ext cx="1343025" cy="365125"/>
          </a:xfrm>
        </p:spPr>
        <p:txBody>
          <a:bodyPr/>
          <a:lstStyle/>
          <a:p>
            <a:r>
              <a:rPr lang="en-US" dirty="0"/>
              <a:t>Stanley Cherrington</a:t>
            </a:r>
          </a:p>
        </p:txBody>
      </p:sp>
    </p:spTree>
    <p:extLst>
      <p:ext uri="{BB962C8B-B14F-4D97-AF65-F5344CB8AC3E}">
        <p14:creationId xmlns:p14="http://schemas.microsoft.com/office/powerpoint/2010/main" val="41175952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71E5D-988F-74FA-7BC7-7A02C840D0E9}"/>
              </a:ext>
            </a:extLst>
          </p:cNvPr>
          <p:cNvSpPr>
            <a:spLocks noGrp="1"/>
          </p:cNvSpPr>
          <p:nvPr>
            <p:ph type="title"/>
          </p:nvPr>
        </p:nvSpPr>
        <p:spPr>
          <a:xfrm>
            <a:off x="0" y="18255"/>
            <a:ext cx="10515600" cy="1325563"/>
          </a:xfrm>
        </p:spPr>
        <p:txBody>
          <a:bodyPr>
            <a:normAutofit/>
          </a:bodyPr>
          <a:lstStyle/>
          <a:p>
            <a:r>
              <a:rPr lang="en-MY" sz="3200" dirty="0"/>
              <a:t>Looking at other aspects of the engine </a:t>
            </a:r>
          </a:p>
        </p:txBody>
      </p:sp>
      <p:sp>
        <p:nvSpPr>
          <p:cNvPr id="3" name="Content Placeholder 2">
            <a:extLst>
              <a:ext uri="{FF2B5EF4-FFF2-40B4-BE49-F238E27FC236}">
                <a16:creationId xmlns:a16="http://schemas.microsoft.com/office/drawing/2014/main" id="{90A5B117-0256-27D2-AF66-79E3E0F15D28}"/>
              </a:ext>
            </a:extLst>
          </p:cNvPr>
          <p:cNvSpPr>
            <a:spLocks noGrp="1"/>
          </p:cNvSpPr>
          <p:nvPr>
            <p:ph idx="1"/>
          </p:nvPr>
        </p:nvSpPr>
        <p:spPr/>
        <p:txBody>
          <a:bodyPr/>
          <a:lstStyle/>
          <a:p>
            <a:pPr marL="0" indent="0">
              <a:buNone/>
            </a:pPr>
            <a:r>
              <a:rPr lang="en-MY" dirty="0">
                <a:latin typeface="Montserrat" panose="00000500000000000000" pitchFamily="2" charset="0"/>
              </a:rPr>
              <a:t>- What happens when boost is increased</a:t>
            </a:r>
          </a:p>
          <a:p>
            <a:pPr marL="0" indent="0">
              <a:buNone/>
            </a:pPr>
            <a:r>
              <a:rPr lang="en-MY" dirty="0">
                <a:latin typeface="Montserrat" panose="00000500000000000000" pitchFamily="2" charset="0"/>
              </a:rPr>
              <a:t>- How to prevent or provoke </a:t>
            </a:r>
          </a:p>
          <a:p>
            <a:pPr marL="0" indent="0">
              <a:buNone/>
            </a:pPr>
            <a:endParaRPr lang="en-MY" dirty="0"/>
          </a:p>
        </p:txBody>
      </p:sp>
      <p:sp>
        <p:nvSpPr>
          <p:cNvPr id="4" name="Footer Placeholder 12">
            <a:extLst>
              <a:ext uri="{FF2B5EF4-FFF2-40B4-BE49-F238E27FC236}">
                <a16:creationId xmlns:a16="http://schemas.microsoft.com/office/drawing/2014/main" id="{0C1B6ED1-2A49-923C-A808-B872F5A625B9}"/>
              </a:ext>
            </a:extLst>
          </p:cNvPr>
          <p:cNvSpPr>
            <a:spLocks noGrp="1"/>
          </p:cNvSpPr>
          <p:nvPr>
            <p:ph type="ftr" sz="quarter" idx="11"/>
          </p:nvPr>
        </p:nvSpPr>
        <p:spPr>
          <a:xfrm>
            <a:off x="10848975" y="6490142"/>
            <a:ext cx="1343025" cy="365125"/>
          </a:xfrm>
        </p:spPr>
        <p:txBody>
          <a:bodyPr/>
          <a:lstStyle/>
          <a:p>
            <a:r>
              <a:rPr lang="en-US" dirty="0"/>
              <a:t>Stanley Cherrington</a:t>
            </a:r>
          </a:p>
        </p:txBody>
      </p:sp>
    </p:spTree>
    <p:extLst>
      <p:ext uri="{BB962C8B-B14F-4D97-AF65-F5344CB8AC3E}">
        <p14:creationId xmlns:p14="http://schemas.microsoft.com/office/powerpoint/2010/main" val="2263366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B06D-A01B-4C91-1438-43A6FC7BB1CB}"/>
              </a:ext>
            </a:extLst>
          </p:cNvPr>
          <p:cNvSpPr>
            <a:spLocks noGrp="1"/>
          </p:cNvSpPr>
          <p:nvPr>
            <p:ph type="title"/>
          </p:nvPr>
        </p:nvSpPr>
        <p:spPr>
          <a:xfrm>
            <a:off x="0" y="0"/>
            <a:ext cx="10515600" cy="1325563"/>
          </a:xfrm>
        </p:spPr>
        <p:txBody>
          <a:bodyPr>
            <a:normAutofit/>
          </a:bodyPr>
          <a:lstStyle/>
          <a:p>
            <a:r>
              <a:rPr lang="en-MY" sz="3200" dirty="0"/>
              <a:t>Future Work </a:t>
            </a:r>
          </a:p>
        </p:txBody>
      </p:sp>
      <p:sp>
        <p:nvSpPr>
          <p:cNvPr id="3" name="Content Placeholder 2">
            <a:extLst>
              <a:ext uri="{FF2B5EF4-FFF2-40B4-BE49-F238E27FC236}">
                <a16:creationId xmlns:a16="http://schemas.microsoft.com/office/drawing/2014/main" id="{BA122A53-B071-8CE8-D41E-004ED2982CEF}"/>
              </a:ext>
            </a:extLst>
          </p:cNvPr>
          <p:cNvSpPr>
            <a:spLocks noGrp="1"/>
          </p:cNvSpPr>
          <p:nvPr>
            <p:ph idx="1"/>
          </p:nvPr>
        </p:nvSpPr>
        <p:spPr/>
        <p:txBody>
          <a:bodyPr/>
          <a:lstStyle/>
          <a:p>
            <a:r>
              <a:rPr lang="en-US" dirty="0">
                <a:latin typeface="Montserrat" panose="00000500000000000000" pitchFamily="2" charset="0"/>
              </a:rPr>
              <a:t>To make further progress in our project we will focus on the gearboxes of the morgan. The drive-train team will pick the most suitable gearbox to be used in a motorsport application. </a:t>
            </a:r>
          </a:p>
          <a:p>
            <a:r>
              <a:rPr lang="en-US" dirty="0">
                <a:latin typeface="Montserrat" panose="00000500000000000000" pitchFamily="2" charset="0"/>
              </a:rPr>
              <a:t>Additionally, we will be completing the wave model.</a:t>
            </a:r>
            <a:endParaRPr lang="en-MY" dirty="0">
              <a:latin typeface="Montserrat" panose="00000500000000000000" pitchFamily="2" charset="0"/>
            </a:endParaRPr>
          </a:p>
        </p:txBody>
      </p:sp>
      <p:sp>
        <p:nvSpPr>
          <p:cNvPr id="4" name="Footer Placeholder 12">
            <a:extLst>
              <a:ext uri="{FF2B5EF4-FFF2-40B4-BE49-F238E27FC236}">
                <a16:creationId xmlns:a16="http://schemas.microsoft.com/office/drawing/2014/main" id="{3619264D-BF2A-772B-BF95-B56529054F6E}"/>
              </a:ext>
            </a:extLst>
          </p:cNvPr>
          <p:cNvSpPr>
            <a:spLocks noGrp="1"/>
          </p:cNvSpPr>
          <p:nvPr>
            <p:ph type="ftr" sz="quarter" idx="11"/>
          </p:nvPr>
        </p:nvSpPr>
        <p:spPr>
          <a:xfrm>
            <a:off x="9363075" y="6490142"/>
            <a:ext cx="2828925" cy="365125"/>
          </a:xfrm>
        </p:spPr>
        <p:txBody>
          <a:bodyPr/>
          <a:lstStyle/>
          <a:p>
            <a:r>
              <a:rPr lang="en-US" dirty="0"/>
              <a:t>Priveshnan Segaran and Stanley Cherrington</a:t>
            </a:r>
          </a:p>
        </p:txBody>
      </p:sp>
    </p:spTree>
    <p:extLst>
      <p:ext uri="{BB962C8B-B14F-4D97-AF65-F5344CB8AC3E}">
        <p14:creationId xmlns:p14="http://schemas.microsoft.com/office/powerpoint/2010/main" val="3491154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A676E-442B-EA73-1E6C-9DFBD48AE8E9}"/>
              </a:ext>
            </a:extLst>
          </p:cNvPr>
          <p:cNvSpPr>
            <a:spLocks noGrp="1"/>
          </p:cNvSpPr>
          <p:nvPr>
            <p:ph type="ctrTitle"/>
          </p:nvPr>
        </p:nvSpPr>
        <p:spPr>
          <a:xfrm>
            <a:off x="6438900" y="1165225"/>
            <a:ext cx="5486400" cy="2387600"/>
          </a:xfrm>
        </p:spPr>
        <p:txBody>
          <a:bodyPr>
            <a:normAutofit fontScale="90000"/>
          </a:bodyPr>
          <a:lstStyle/>
          <a:p>
            <a:pPr algn="r"/>
            <a:r>
              <a:rPr lang="en-GB" dirty="0">
                <a:latin typeface="Montserrat" panose="00000500000000000000" pitchFamily="2" charset="0"/>
              </a:rPr>
              <a:t>Chassis and simulation </a:t>
            </a:r>
          </a:p>
        </p:txBody>
      </p:sp>
      <p:sp>
        <p:nvSpPr>
          <p:cNvPr id="3" name="Subtitle 2">
            <a:extLst>
              <a:ext uri="{FF2B5EF4-FFF2-40B4-BE49-F238E27FC236}">
                <a16:creationId xmlns:a16="http://schemas.microsoft.com/office/drawing/2014/main" id="{464CE9D6-5F3F-C801-7E95-85B02AD6960D}"/>
              </a:ext>
            </a:extLst>
          </p:cNvPr>
          <p:cNvSpPr>
            <a:spLocks noGrp="1"/>
          </p:cNvSpPr>
          <p:nvPr>
            <p:ph type="subTitle" idx="1"/>
          </p:nvPr>
        </p:nvSpPr>
        <p:spPr>
          <a:xfrm>
            <a:off x="6705600" y="3429000"/>
            <a:ext cx="5486400" cy="1655762"/>
          </a:xfrm>
        </p:spPr>
        <p:txBody>
          <a:bodyPr/>
          <a:lstStyle/>
          <a:p>
            <a:r>
              <a:rPr lang="en-GB" dirty="0">
                <a:latin typeface="Montserrat" panose="00000500000000000000" pitchFamily="2" charset="0"/>
              </a:rPr>
              <a:t>Aeddan Senior and Ben Ellis-Jones 2204298</a:t>
            </a:r>
          </a:p>
        </p:txBody>
      </p:sp>
    </p:spTree>
    <p:extLst>
      <p:ext uri="{BB962C8B-B14F-4D97-AF65-F5344CB8AC3E}">
        <p14:creationId xmlns:p14="http://schemas.microsoft.com/office/powerpoint/2010/main" val="18106145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4180B-1CC1-499E-D0C2-7B4205740787}"/>
              </a:ext>
            </a:extLst>
          </p:cNvPr>
          <p:cNvSpPr>
            <a:spLocks noGrp="1"/>
          </p:cNvSpPr>
          <p:nvPr>
            <p:ph type="title"/>
          </p:nvPr>
        </p:nvSpPr>
        <p:spPr>
          <a:xfrm>
            <a:off x="0" y="0"/>
            <a:ext cx="10515600" cy="1325563"/>
          </a:xfrm>
        </p:spPr>
        <p:txBody>
          <a:bodyPr>
            <a:normAutofit/>
          </a:bodyPr>
          <a:lstStyle/>
          <a:p>
            <a:r>
              <a:rPr lang="en-GB" sz="3200" dirty="0"/>
              <a:t>Project Planning</a:t>
            </a:r>
          </a:p>
        </p:txBody>
      </p:sp>
      <p:sp>
        <p:nvSpPr>
          <p:cNvPr id="3" name="Content Placeholder 2">
            <a:extLst>
              <a:ext uri="{FF2B5EF4-FFF2-40B4-BE49-F238E27FC236}">
                <a16:creationId xmlns:a16="http://schemas.microsoft.com/office/drawing/2014/main" id="{80E0BBB2-2E76-22E9-1D2B-AE4B247C585C}"/>
              </a:ext>
            </a:extLst>
          </p:cNvPr>
          <p:cNvSpPr>
            <a:spLocks noGrp="1"/>
          </p:cNvSpPr>
          <p:nvPr>
            <p:ph idx="1"/>
          </p:nvPr>
        </p:nvSpPr>
        <p:spPr>
          <a:xfrm>
            <a:off x="0" y="2955925"/>
            <a:ext cx="10515600" cy="946150"/>
          </a:xfrm>
        </p:spPr>
        <p:txBody>
          <a:bodyPr>
            <a:normAutofit/>
          </a:bodyPr>
          <a:lstStyle/>
          <a:p>
            <a:pPr marL="0" indent="0">
              <a:buNone/>
            </a:pPr>
            <a:r>
              <a:rPr lang="en-GB" dirty="0">
                <a:latin typeface="Montserrat" panose="00000500000000000000" pitchFamily="2" charset="0"/>
              </a:rPr>
              <a:t>Having a clear understand of your plan is critical to getting work done. </a:t>
            </a:r>
          </a:p>
          <a:p>
            <a:pPr marL="0" indent="0">
              <a:buNone/>
            </a:pPr>
            <a:r>
              <a:rPr lang="en-GB" dirty="0">
                <a:latin typeface="Montserrat" panose="00000500000000000000" pitchFamily="2" charset="0"/>
              </a:rPr>
              <a:t>Good project planning is extremally important as it helps you to have achievable time frames that fit within your deadlines.</a:t>
            </a:r>
          </a:p>
          <a:p>
            <a:endParaRPr lang="en-GB" dirty="0"/>
          </a:p>
        </p:txBody>
      </p:sp>
      <p:sp>
        <p:nvSpPr>
          <p:cNvPr id="5" name="Footer Placeholder 12">
            <a:extLst>
              <a:ext uri="{FF2B5EF4-FFF2-40B4-BE49-F238E27FC236}">
                <a16:creationId xmlns:a16="http://schemas.microsoft.com/office/drawing/2014/main" id="{1F71BE18-00CF-AB86-10E6-57E772BCA969}"/>
              </a:ext>
            </a:extLst>
          </p:cNvPr>
          <p:cNvSpPr>
            <a:spLocks noGrp="1"/>
          </p:cNvSpPr>
          <p:nvPr>
            <p:ph type="ftr" sz="quarter" idx="11"/>
          </p:nvPr>
        </p:nvSpPr>
        <p:spPr>
          <a:xfrm>
            <a:off x="11106150" y="6490142"/>
            <a:ext cx="1085850" cy="365125"/>
          </a:xfrm>
        </p:spPr>
        <p:txBody>
          <a:bodyPr/>
          <a:lstStyle/>
          <a:p>
            <a:r>
              <a:rPr lang="en-US" dirty="0"/>
              <a:t>Ben Ellis-Jones</a:t>
            </a:r>
          </a:p>
        </p:txBody>
      </p:sp>
    </p:spTree>
    <p:extLst>
      <p:ext uri="{BB962C8B-B14F-4D97-AF65-F5344CB8AC3E}">
        <p14:creationId xmlns:p14="http://schemas.microsoft.com/office/powerpoint/2010/main" val="16906795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66D1A-560B-4F48-A354-1D1CA013B2E1}"/>
              </a:ext>
            </a:extLst>
          </p:cNvPr>
          <p:cNvSpPr>
            <a:spLocks noGrp="1"/>
          </p:cNvSpPr>
          <p:nvPr>
            <p:ph type="title"/>
          </p:nvPr>
        </p:nvSpPr>
        <p:spPr>
          <a:xfrm>
            <a:off x="0" y="0"/>
            <a:ext cx="10515600" cy="1325563"/>
          </a:xfrm>
        </p:spPr>
        <p:txBody>
          <a:bodyPr>
            <a:normAutofit/>
          </a:bodyPr>
          <a:lstStyle/>
          <a:p>
            <a:r>
              <a:rPr lang="en-US" sz="3200" dirty="0"/>
              <a:t>Gathering measurements required for the morgan +4 for a cad model</a:t>
            </a:r>
            <a:endParaRPr lang="en-GB" sz="3200" dirty="0"/>
          </a:p>
        </p:txBody>
      </p:sp>
      <p:sp>
        <p:nvSpPr>
          <p:cNvPr id="4" name="Content Placeholder 3">
            <a:extLst>
              <a:ext uri="{FF2B5EF4-FFF2-40B4-BE49-F238E27FC236}">
                <a16:creationId xmlns:a16="http://schemas.microsoft.com/office/drawing/2014/main" id="{ED391B4D-6FE9-71B0-E8E7-B75791A9AEFD}"/>
              </a:ext>
            </a:extLst>
          </p:cNvPr>
          <p:cNvSpPr txBox="1">
            <a:spLocks noGrp="1"/>
          </p:cNvSpPr>
          <p:nvPr>
            <p:ph idx="1"/>
          </p:nvPr>
        </p:nvSpPr>
        <p:spPr>
          <a:xfrm>
            <a:off x="0" y="1018797"/>
            <a:ext cx="10515600" cy="6625916"/>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Montserrat" panose="00000500000000000000" pitchFamily="2" charset="0"/>
              </a:rPr>
              <a:t>The first thing that needs to be done is gathering the measurements needed </a:t>
            </a:r>
          </a:p>
          <a:p>
            <a:pPr marL="285750" indent="-285750">
              <a:buFont typeface="Arial" panose="020B0604020202020204" pitchFamily="34" charset="0"/>
              <a:buChar char="•"/>
            </a:pPr>
            <a:r>
              <a:rPr lang="en-US" dirty="0">
                <a:latin typeface="Montserrat" panose="00000500000000000000" pitchFamily="2" charset="0"/>
              </a:rPr>
              <a:t>It is very important that the measurements are as precise as possible </a:t>
            </a:r>
          </a:p>
          <a:p>
            <a:pPr marL="285750" indent="-285750">
              <a:buFont typeface="Arial" panose="020B0604020202020204" pitchFamily="34" charset="0"/>
              <a:buChar char="•"/>
            </a:pPr>
            <a:r>
              <a:rPr lang="en-US" dirty="0">
                <a:latin typeface="Montserrat" panose="00000500000000000000" pitchFamily="2" charset="0"/>
              </a:rPr>
              <a:t>This will make the model and the results from the tests give more representative data</a:t>
            </a:r>
          </a:p>
          <a:p>
            <a:pPr marL="285750" indent="-285750">
              <a:buFont typeface="Arial" panose="020B0604020202020204" pitchFamily="34" charset="0"/>
              <a:buChar char="•"/>
            </a:pPr>
            <a:r>
              <a:rPr lang="en-US" dirty="0">
                <a:latin typeface="Montserrat" panose="00000500000000000000" pitchFamily="2" charset="0"/>
              </a:rPr>
              <a:t>The Morgan Plus 4 is a C-X bonded aluminum chassis with a front and rear sub frame.</a:t>
            </a:r>
          </a:p>
          <a:p>
            <a:r>
              <a:rPr lang="en-US" dirty="0">
                <a:latin typeface="Montserrat" panose="00000500000000000000" pitchFamily="2" charset="0"/>
              </a:rPr>
              <a:t>Some of the measurements gathered includes: </a:t>
            </a:r>
          </a:p>
          <a:p>
            <a:pPr marL="285750" indent="-285750">
              <a:buFont typeface="Arial" panose="020B0604020202020204" pitchFamily="34" charset="0"/>
              <a:buChar char="•"/>
            </a:pPr>
            <a:r>
              <a:rPr lang="en-GB" dirty="0">
                <a:latin typeface="Montserrat" panose="00000500000000000000" pitchFamily="2" charset="0"/>
              </a:rPr>
              <a:t>Front section of </a:t>
            </a:r>
            <a:r>
              <a:rPr lang="en-US" dirty="0">
                <a:latin typeface="Montserrat" panose="00000500000000000000" pitchFamily="2" charset="0"/>
              </a:rPr>
              <a:t>C-X bonded aluminum </a:t>
            </a:r>
          </a:p>
          <a:p>
            <a:pPr marL="742950" lvl="1" indent="-285750"/>
            <a:r>
              <a:rPr lang="en-GB" dirty="0">
                <a:latin typeface="Montserrat" panose="00000500000000000000" pitchFamily="2" charset="0"/>
              </a:rPr>
              <a:t>1180*280mm that tapers in on both sides to make the new size of 920mm*280mm*46  that are 930mm apart </a:t>
            </a:r>
            <a:endParaRPr lang="en-US" dirty="0">
              <a:latin typeface="Montserrat" panose="00000500000000000000" pitchFamily="2" charset="0"/>
            </a:endParaRPr>
          </a:p>
          <a:p>
            <a:pPr marL="285750" indent="-285750">
              <a:buFont typeface="Arial" panose="020B0604020202020204" pitchFamily="34" charset="0"/>
              <a:buChar char="•"/>
            </a:pPr>
            <a:r>
              <a:rPr lang="en-GB" dirty="0">
                <a:latin typeface="Montserrat" panose="00000500000000000000" pitchFamily="2" charset="0"/>
              </a:rPr>
              <a:t>Rear section of </a:t>
            </a:r>
            <a:r>
              <a:rPr lang="en-US" dirty="0">
                <a:latin typeface="Montserrat" panose="00000500000000000000" pitchFamily="2" charset="0"/>
              </a:rPr>
              <a:t>C-X bonded aluminum </a:t>
            </a:r>
            <a:endParaRPr lang="en-GB" dirty="0">
              <a:latin typeface="Montserrat" panose="00000500000000000000" pitchFamily="2" charset="0"/>
            </a:endParaRPr>
          </a:p>
          <a:p>
            <a:pPr marL="742950" lvl="1" indent="-285750">
              <a:buFont typeface="Arial" panose="020B0604020202020204" pitchFamily="34" charset="0"/>
              <a:buChar char="•"/>
            </a:pPr>
            <a:r>
              <a:rPr lang="en-GB" dirty="0">
                <a:latin typeface="Montserrat" panose="00000500000000000000" pitchFamily="2" charset="0"/>
              </a:rPr>
              <a:t>835mm*460mm triangle with a rectangle of 375mm*210mm having been taken out from the right-angled corner.</a:t>
            </a:r>
          </a:p>
          <a:p>
            <a:pPr marL="285750" indent="-285750"/>
            <a:r>
              <a:rPr lang="en-GB" dirty="0">
                <a:latin typeface="Montserrat" panose="00000500000000000000" pitchFamily="2" charset="0"/>
              </a:rPr>
              <a:t>Front Sub Frame</a:t>
            </a:r>
            <a:r>
              <a:rPr lang="en-US" dirty="0">
                <a:latin typeface="Montserrat" panose="00000500000000000000" pitchFamily="2" charset="0"/>
              </a:rPr>
              <a:t> </a:t>
            </a:r>
            <a:endParaRPr lang="en-GB" dirty="0">
              <a:latin typeface="Montserrat" panose="00000500000000000000" pitchFamily="2" charset="0"/>
            </a:endParaRPr>
          </a:p>
          <a:p>
            <a:pPr lvl="1"/>
            <a:r>
              <a:rPr lang="en-GB" dirty="0">
                <a:latin typeface="Montserrat" panose="00000500000000000000" pitchFamily="2" charset="0"/>
              </a:rPr>
              <a:t>Two parallel beams 1030*45*60mm. They are connected by two parallel beams running perpendicular the beams just mentioned, they are 470mm apart 600*80*20mm</a:t>
            </a:r>
          </a:p>
          <a:p>
            <a:pPr marL="285750" indent="-285750">
              <a:buFont typeface="Arial" panose="020B0604020202020204" pitchFamily="34" charset="0"/>
              <a:buChar char="•"/>
            </a:pPr>
            <a:r>
              <a:rPr lang="en-GB" dirty="0">
                <a:latin typeface="Montserrat" panose="00000500000000000000" pitchFamily="2" charset="0"/>
              </a:rPr>
              <a:t>Rear Sub Frame</a:t>
            </a:r>
          </a:p>
          <a:p>
            <a:pPr lvl="1"/>
            <a:r>
              <a:rPr lang="en-GB" dirty="0">
                <a:latin typeface="Montserrat" panose="00000500000000000000" pitchFamily="2" charset="0"/>
              </a:rPr>
              <a:t>Two parallel beams 950*85*70mm. They are connected by two parallel beams running perpendicular the beams just mentioned, they are 410mm apart 20mm tall and 80mm wide  </a:t>
            </a:r>
          </a:p>
          <a:p>
            <a:pPr marL="457200" lvl="1" indent="0">
              <a:buNone/>
            </a:pPr>
            <a:r>
              <a:rPr lang="en-US" dirty="0">
                <a:latin typeface="Montserrat" panose="00000500000000000000" pitchFamily="2" charset="0"/>
              </a:rPr>
              <a:t>Some measurements that we weren’t able gather were the measurements of the front sub frame. This was due to time and having difficulties accessing the area. We have planned to get all measurements before Christmas break, and we are on track to do this.</a:t>
            </a:r>
            <a:endParaRPr lang="en-GB" dirty="0">
              <a:latin typeface="Montserrat" panose="00000500000000000000" pitchFamily="2" charset="0"/>
            </a:endParaRP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endParaRPr lang="en-GB" dirty="0"/>
          </a:p>
        </p:txBody>
      </p:sp>
      <p:sp>
        <p:nvSpPr>
          <p:cNvPr id="3" name="Footer Placeholder 12">
            <a:extLst>
              <a:ext uri="{FF2B5EF4-FFF2-40B4-BE49-F238E27FC236}">
                <a16:creationId xmlns:a16="http://schemas.microsoft.com/office/drawing/2014/main" id="{0AA8B990-F8EE-415B-913D-D7A5C130405A}"/>
              </a:ext>
            </a:extLst>
          </p:cNvPr>
          <p:cNvSpPr>
            <a:spLocks noGrp="1"/>
          </p:cNvSpPr>
          <p:nvPr>
            <p:ph type="ftr" sz="quarter" idx="11"/>
          </p:nvPr>
        </p:nvSpPr>
        <p:spPr>
          <a:xfrm>
            <a:off x="11068050" y="6490142"/>
            <a:ext cx="1123950" cy="365125"/>
          </a:xfrm>
        </p:spPr>
        <p:txBody>
          <a:bodyPr/>
          <a:lstStyle/>
          <a:p>
            <a:r>
              <a:rPr lang="en-US" dirty="0"/>
              <a:t>Aeddan Senior</a:t>
            </a:r>
          </a:p>
        </p:txBody>
      </p:sp>
    </p:spTree>
    <p:extLst>
      <p:ext uri="{BB962C8B-B14F-4D97-AF65-F5344CB8AC3E}">
        <p14:creationId xmlns:p14="http://schemas.microsoft.com/office/powerpoint/2010/main" val="12851828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A862-F5A0-8872-566B-C7CABA166384}"/>
              </a:ext>
            </a:extLst>
          </p:cNvPr>
          <p:cNvSpPr>
            <a:spLocks noGrp="1"/>
          </p:cNvSpPr>
          <p:nvPr>
            <p:ph type="title"/>
          </p:nvPr>
        </p:nvSpPr>
        <p:spPr>
          <a:xfrm>
            <a:off x="0" y="0"/>
            <a:ext cx="10515600" cy="1325563"/>
          </a:xfrm>
        </p:spPr>
        <p:txBody>
          <a:bodyPr>
            <a:normAutofit/>
          </a:bodyPr>
          <a:lstStyle/>
          <a:p>
            <a:r>
              <a:rPr lang="en-US" sz="3200" dirty="0"/>
              <a:t>Getting familiar with cad and what software will be used</a:t>
            </a:r>
            <a:endParaRPr lang="en-GB" sz="3200" dirty="0"/>
          </a:p>
        </p:txBody>
      </p:sp>
      <p:sp>
        <p:nvSpPr>
          <p:cNvPr id="4" name="TextBox 3">
            <a:extLst>
              <a:ext uri="{FF2B5EF4-FFF2-40B4-BE49-F238E27FC236}">
                <a16:creationId xmlns:a16="http://schemas.microsoft.com/office/drawing/2014/main" id="{4385A468-1BC5-5084-23FA-2DF4909EE223}"/>
              </a:ext>
            </a:extLst>
          </p:cNvPr>
          <p:cNvSpPr txBox="1"/>
          <p:nvPr/>
        </p:nvSpPr>
        <p:spPr>
          <a:xfrm>
            <a:off x="201507" y="1690688"/>
            <a:ext cx="5577840" cy="3416320"/>
          </a:xfrm>
          <a:prstGeom prst="rect">
            <a:avLst/>
          </a:prstGeom>
          <a:noFill/>
        </p:spPr>
        <p:txBody>
          <a:bodyPr wrap="square" rtlCol="0">
            <a:spAutoFit/>
          </a:bodyPr>
          <a:lstStyle/>
          <a:p>
            <a:pPr marL="342900" indent="-342900">
              <a:buFont typeface="Arial" panose="020B0604020202020204" pitchFamily="34" charset="0"/>
              <a:buChar char="•"/>
            </a:pPr>
            <a:r>
              <a:rPr lang="en-US" sz="1600" dirty="0">
                <a:latin typeface="Montserrat" panose="00000500000000000000" pitchFamily="2" charset="0"/>
              </a:rPr>
              <a:t>For there to be data found about the chassis a cad model needs to be made</a:t>
            </a:r>
          </a:p>
          <a:p>
            <a:pPr marL="342900" indent="-342900">
              <a:buFont typeface="Arial" panose="020B0604020202020204" pitchFamily="34" charset="0"/>
              <a:buChar char="•"/>
            </a:pPr>
            <a:r>
              <a:rPr lang="en-US" sz="1600" dirty="0">
                <a:latin typeface="Montserrat" panose="00000500000000000000" pitchFamily="2" charset="0"/>
              </a:rPr>
              <a:t>Things that can be used to further the knowledge:</a:t>
            </a:r>
          </a:p>
          <a:p>
            <a:pPr marL="800100" lvl="1" indent="-342900">
              <a:buFont typeface="Arial" panose="020B0604020202020204" pitchFamily="34" charset="0"/>
              <a:buChar char="•"/>
            </a:pPr>
            <a:r>
              <a:rPr lang="en-US" sz="1600" dirty="0">
                <a:latin typeface="Montserrat" panose="00000500000000000000" pitchFamily="2" charset="0"/>
              </a:rPr>
              <a:t>Videos should be watched</a:t>
            </a:r>
          </a:p>
          <a:p>
            <a:pPr marL="800100" lvl="1" indent="-342900">
              <a:buFont typeface="Arial" panose="020B0604020202020204" pitchFamily="34" charset="0"/>
              <a:buChar char="•"/>
            </a:pPr>
            <a:r>
              <a:rPr lang="en-US" sz="1600" dirty="0">
                <a:latin typeface="Montserrat" panose="00000500000000000000" pitchFamily="2" charset="0"/>
              </a:rPr>
              <a:t>Articles should be read</a:t>
            </a:r>
          </a:p>
          <a:p>
            <a:pPr marL="800100" lvl="1" indent="-342900">
              <a:buFont typeface="Arial" panose="020B0604020202020204" pitchFamily="34" charset="0"/>
              <a:buChar char="•"/>
            </a:pPr>
            <a:r>
              <a:rPr lang="en-US" sz="1600" dirty="0">
                <a:latin typeface="Montserrat" panose="00000500000000000000" pitchFamily="2" charset="0"/>
              </a:rPr>
              <a:t>Speaking to lectures </a:t>
            </a:r>
          </a:p>
          <a:p>
            <a:pPr marL="342900" indent="-342900">
              <a:buFont typeface="Arial" panose="020B0604020202020204" pitchFamily="34" charset="0"/>
              <a:buChar char="•"/>
            </a:pPr>
            <a:r>
              <a:rPr lang="en-US" sz="1600" dirty="0">
                <a:latin typeface="Montserrat" panose="00000500000000000000" pitchFamily="2" charset="0"/>
              </a:rPr>
              <a:t>When we are familiar with the use of cad, we can start the modeling </a:t>
            </a:r>
          </a:p>
          <a:p>
            <a:pPr marL="342900" indent="-342900">
              <a:buFont typeface="Arial" panose="020B0604020202020204" pitchFamily="34" charset="0"/>
              <a:buChar char="•"/>
            </a:pPr>
            <a:r>
              <a:rPr lang="en-US" sz="1600" dirty="0">
                <a:latin typeface="Montserrat" panose="00000500000000000000" pitchFamily="2" charset="0"/>
              </a:rPr>
              <a:t>The cad software that will be used for the modeling of the morgan +4 is SolidWorks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endParaRPr lang="en-GB" sz="2000" dirty="0"/>
          </a:p>
        </p:txBody>
      </p:sp>
      <p:pic>
        <p:nvPicPr>
          <p:cNvPr id="5" name="Picture 4">
            <a:extLst>
              <a:ext uri="{FF2B5EF4-FFF2-40B4-BE49-F238E27FC236}">
                <a16:creationId xmlns:a16="http://schemas.microsoft.com/office/drawing/2014/main" id="{0E1AC3DF-F0AA-F371-3E46-605884A512BD}"/>
              </a:ext>
            </a:extLst>
          </p:cNvPr>
          <p:cNvPicPr>
            <a:picLocks noChangeAspect="1"/>
          </p:cNvPicPr>
          <p:nvPr/>
        </p:nvPicPr>
        <p:blipFill>
          <a:blip r:embed="rId2"/>
          <a:stretch>
            <a:fillRect/>
          </a:stretch>
        </p:blipFill>
        <p:spPr>
          <a:xfrm>
            <a:off x="6742215" y="1690688"/>
            <a:ext cx="4611585" cy="3550920"/>
          </a:xfrm>
          <a:prstGeom prst="rect">
            <a:avLst/>
          </a:prstGeom>
        </p:spPr>
      </p:pic>
      <p:sp>
        <p:nvSpPr>
          <p:cNvPr id="3" name="Footer Placeholder 12">
            <a:extLst>
              <a:ext uri="{FF2B5EF4-FFF2-40B4-BE49-F238E27FC236}">
                <a16:creationId xmlns:a16="http://schemas.microsoft.com/office/drawing/2014/main" id="{212F0EDF-FCB1-DD96-3B36-9B4A4D38D7FD}"/>
              </a:ext>
            </a:extLst>
          </p:cNvPr>
          <p:cNvSpPr>
            <a:spLocks noGrp="1"/>
          </p:cNvSpPr>
          <p:nvPr>
            <p:ph type="ftr" sz="quarter" idx="11"/>
          </p:nvPr>
        </p:nvSpPr>
        <p:spPr>
          <a:xfrm>
            <a:off x="11068050" y="6490142"/>
            <a:ext cx="1123950" cy="365125"/>
          </a:xfrm>
        </p:spPr>
        <p:txBody>
          <a:bodyPr/>
          <a:lstStyle/>
          <a:p>
            <a:r>
              <a:rPr lang="en-US" dirty="0"/>
              <a:t>Aeddan Senior</a:t>
            </a:r>
          </a:p>
        </p:txBody>
      </p:sp>
    </p:spTree>
    <p:extLst>
      <p:ext uri="{BB962C8B-B14F-4D97-AF65-F5344CB8AC3E}">
        <p14:creationId xmlns:p14="http://schemas.microsoft.com/office/powerpoint/2010/main" val="1552884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77FC7-D37D-E770-E95F-63F260C5DCC1}"/>
              </a:ext>
            </a:extLst>
          </p:cNvPr>
          <p:cNvSpPr>
            <a:spLocks noGrp="1"/>
          </p:cNvSpPr>
          <p:nvPr>
            <p:ph type="title"/>
          </p:nvPr>
        </p:nvSpPr>
        <p:spPr>
          <a:xfrm>
            <a:off x="0" y="0"/>
            <a:ext cx="10515600" cy="1325563"/>
          </a:xfrm>
        </p:spPr>
        <p:txBody>
          <a:bodyPr>
            <a:normAutofit/>
          </a:bodyPr>
          <a:lstStyle/>
          <a:p>
            <a:r>
              <a:rPr lang="en-US" sz="3200" dirty="0"/>
              <a:t>Cad software being used to model the morgan +4 chassis</a:t>
            </a:r>
            <a:endParaRPr lang="en-GB" sz="3200" dirty="0"/>
          </a:p>
        </p:txBody>
      </p:sp>
      <p:sp>
        <p:nvSpPr>
          <p:cNvPr id="4" name="TextBox 5">
            <a:extLst>
              <a:ext uri="{FF2B5EF4-FFF2-40B4-BE49-F238E27FC236}">
                <a16:creationId xmlns:a16="http://schemas.microsoft.com/office/drawing/2014/main" id="{29640B88-20E8-257B-B9A7-88D266B914B1}"/>
              </a:ext>
            </a:extLst>
          </p:cNvPr>
          <p:cNvSpPr txBox="1"/>
          <p:nvPr/>
        </p:nvSpPr>
        <p:spPr>
          <a:xfrm>
            <a:off x="819150" y="1690688"/>
            <a:ext cx="6644640" cy="360098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US" sz="1600" dirty="0">
                <a:latin typeface="Montserrat" panose="00000500000000000000" pitchFamily="2" charset="0"/>
              </a:rPr>
              <a:t>Before starting the modelling of the chassis, time needs to be spent practicing.</a:t>
            </a:r>
          </a:p>
          <a:p>
            <a:pPr marL="342900" indent="-342900">
              <a:buFont typeface="Arial" panose="020B0604020202020204" pitchFamily="34" charset="0"/>
              <a:buChar char="•"/>
            </a:pPr>
            <a:r>
              <a:rPr lang="en-US" sz="1600" dirty="0">
                <a:latin typeface="Montserrat" panose="00000500000000000000" pitchFamily="2" charset="0"/>
              </a:rPr>
              <a:t>This could be modelling different shapes and using different tools to get comfortable with SolidWorks</a:t>
            </a:r>
          </a:p>
          <a:p>
            <a:pPr marL="342900" indent="-342900">
              <a:buFont typeface="Arial" panose="020B0604020202020204" pitchFamily="34" charset="0"/>
              <a:buChar char="•"/>
            </a:pPr>
            <a:r>
              <a:rPr lang="en-US" sz="1600" dirty="0">
                <a:latin typeface="Montserrat" panose="00000500000000000000" pitchFamily="2" charset="0"/>
              </a:rPr>
              <a:t>Make a couple of quick draft models </a:t>
            </a:r>
          </a:p>
          <a:p>
            <a:pPr marL="285750" indent="-285750">
              <a:buFont typeface="Arial" panose="020B0604020202020204" pitchFamily="34" charset="0"/>
              <a:buChar char="•"/>
            </a:pPr>
            <a:r>
              <a:rPr lang="en-US" sz="1600" dirty="0">
                <a:latin typeface="Montserrat" panose="00000500000000000000" pitchFamily="2" charset="0"/>
              </a:rPr>
              <a:t>SolidWorks will allow us to make different parts of the morgan +4 separately resulting in less chance of losing major progress due to all parts being saved individually</a:t>
            </a:r>
          </a:p>
          <a:p>
            <a:pPr marL="285750" indent="-285750">
              <a:buFont typeface="Arial" panose="020B0604020202020204" pitchFamily="34" charset="0"/>
              <a:buChar char="•"/>
            </a:pPr>
            <a:r>
              <a:rPr lang="en-US" sz="1600" dirty="0">
                <a:latin typeface="Montserrat" panose="00000500000000000000" pitchFamily="2" charset="0"/>
              </a:rPr>
              <a:t>These parts can then be assembled in the assembly section of SolidWorks</a:t>
            </a:r>
          </a:p>
          <a:p>
            <a:pPr marL="285750" indent="-285750">
              <a:buFont typeface="Arial" panose="020B0604020202020204" pitchFamily="34" charset="0"/>
              <a:buChar char="•"/>
            </a:pPr>
            <a:r>
              <a:rPr lang="en-US" sz="1600" dirty="0">
                <a:latin typeface="Montserrat" panose="00000500000000000000" pitchFamily="2" charset="0"/>
              </a:rPr>
              <a:t>Measurements need to be precise and accurate for model to assemble correctly</a:t>
            </a:r>
          </a:p>
          <a:p>
            <a:pPr marL="285750" indent="-285750">
              <a:buFont typeface="Arial" panose="020B0604020202020204" pitchFamily="34" charset="0"/>
              <a:buChar char="•"/>
            </a:pPr>
            <a:r>
              <a:rPr lang="en-US" sz="1600" dirty="0">
                <a:latin typeface="Montserrat" panose="00000500000000000000" pitchFamily="2" charset="0"/>
              </a:rPr>
              <a:t>Once the model has been made it is ready for testing</a:t>
            </a:r>
          </a:p>
          <a:p>
            <a:pPr marL="285750" indent="-285750">
              <a:buFont typeface="Arial" panose="020B0604020202020204" pitchFamily="34" charset="0"/>
              <a:buChar char="•"/>
            </a:pPr>
            <a:endParaRPr lang="en-GB" sz="2000" dirty="0"/>
          </a:p>
        </p:txBody>
      </p:sp>
      <p:pic>
        <p:nvPicPr>
          <p:cNvPr id="5" name="Picture 4">
            <a:extLst>
              <a:ext uri="{FF2B5EF4-FFF2-40B4-BE49-F238E27FC236}">
                <a16:creationId xmlns:a16="http://schemas.microsoft.com/office/drawing/2014/main" id="{DDB09BA1-3B41-1FA4-87FA-2E765FCCB3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8762" y="1690688"/>
            <a:ext cx="2205038" cy="207804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6">
            <a:extLst>
              <a:ext uri="{FF2B5EF4-FFF2-40B4-BE49-F238E27FC236}">
                <a16:creationId xmlns:a16="http://schemas.microsoft.com/office/drawing/2014/main" id="{C3EEEA6A-A701-2712-C4A2-C6E083093FAA}"/>
              </a:ext>
            </a:extLst>
          </p:cNvPr>
          <p:cNvSpPr txBox="1"/>
          <p:nvPr/>
        </p:nvSpPr>
        <p:spPr>
          <a:xfrm>
            <a:off x="9148762" y="3944035"/>
            <a:ext cx="2205038"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latin typeface="Montserrat" panose="00000500000000000000" pitchFamily="2" charset="0"/>
              </a:rPr>
              <a:t>(</a:t>
            </a:r>
            <a:r>
              <a:rPr lang="en-US" sz="1600" i="1" dirty="0">
                <a:latin typeface="Montserrat" panose="00000500000000000000" pitchFamily="2" charset="0"/>
              </a:rPr>
              <a:t>Top 8 software for laser cutting</a:t>
            </a:r>
            <a:r>
              <a:rPr lang="en-US" sz="1600" dirty="0">
                <a:latin typeface="Montserrat" panose="00000500000000000000" pitchFamily="2" charset="0"/>
              </a:rPr>
              <a:t> 2023)</a:t>
            </a:r>
            <a:endParaRPr lang="en-GB" sz="1600" dirty="0">
              <a:latin typeface="Montserrat" panose="00000500000000000000" pitchFamily="2" charset="0"/>
            </a:endParaRPr>
          </a:p>
        </p:txBody>
      </p:sp>
      <p:sp>
        <p:nvSpPr>
          <p:cNvPr id="3" name="Footer Placeholder 12">
            <a:extLst>
              <a:ext uri="{FF2B5EF4-FFF2-40B4-BE49-F238E27FC236}">
                <a16:creationId xmlns:a16="http://schemas.microsoft.com/office/drawing/2014/main" id="{BE96D212-0B23-1C39-BE1C-71A78FC1558D}"/>
              </a:ext>
            </a:extLst>
          </p:cNvPr>
          <p:cNvSpPr>
            <a:spLocks noGrp="1"/>
          </p:cNvSpPr>
          <p:nvPr>
            <p:ph type="ftr" sz="quarter" idx="11"/>
          </p:nvPr>
        </p:nvSpPr>
        <p:spPr>
          <a:xfrm>
            <a:off x="11096624" y="6490142"/>
            <a:ext cx="1095375" cy="365125"/>
          </a:xfrm>
        </p:spPr>
        <p:txBody>
          <a:bodyPr/>
          <a:lstStyle/>
          <a:p>
            <a:r>
              <a:rPr lang="en-US" dirty="0"/>
              <a:t>Aeddan Senior</a:t>
            </a:r>
          </a:p>
        </p:txBody>
      </p:sp>
    </p:spTree>
    <p:extLst>
      <p:ext uri="{BB962C8B-B14F-4D97-AF65-F5344CB8AC3E}">
        <p14:creationId xmlns:p14="http://schemas.microsoft.com/office/powerpoint/2010/main" val="25549260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5203-FD89-B2F7-06BB-E67BA88E0503}"/>
              </a:ext>
            </a:extLst>
          </p:cNvPr>
          <p:cNvSpPr>
            <a:spLocks noGrp="1"/>
          </p:cNvSpPr>
          <p:nvPr>
            <p:ph type="title"/>
          </p:nvPr>
        </p:nvSpPr>
        <p:spPr>
          <a:xfrm>
            <a:off x="0" y="0"/>
            <a:ext cx="10515600" cy="1325563"/>
          </a:xfrm>
        </p:spPr>
        <p:txBody>
          <a:bodyPr>
            <a:normAutofit/>
          </a:bodyPr>
          <a:lstStyle/>
          <a:p>
            <a:r>
              <a:rPr lang="en-US" sz="3200" dirty="0"/>
              <a:t>FEA Modeling</a:t>
            </a:r>
            <a:endParaRPr lang="en-GB" sz="3200" dirty="0"/>
          </a:p>
        </p:txBody>
      </p:sp>
      <p:sp>
        <p:nvSpPr>
          <p:cNvPr id="4" name="TextBox 3">
            <a:extLst>
              <a:ext uri="{FF2B5EF4-FFF2-40B4-BE49-F238E27FC236}">
                <a16:creationId xmlns:a16="http://schemas.microsoft.com/office/drawing/2014/main" id="{1D0A587F-BBC4-8B35-3DD0-853DCA19535E}"/>
              </a:ext>
            </a:extLst>
          </p:cNvPr>
          <p:cNvSpPr txBox="1"/>
          <p:nvPr/>
        </p:nvSpPr>
        <p:spPr>
          <a:xfrm>
            <a:off x="838200" y="2028616"/>
            <a:ext cx="6477000" cy="280076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sz="1600" dirty="0">
                <a:latin typeface="Montserrat" panose="00000500000000000000" pitchFamily="2" charset="0"/>
              </a:rPr>
              <a:t>SolidWorks will be used to make a FEA (Finite Element Analysis) model of  the chassis</a:t>
            </a:r>
          </a:p>
          <a:p>
            <a:pPr marL="285750" indent="-285750">
              <a:buFont typeface="Arial" panose="020B0604020202020204" pitchFamily="34" charset="0"/>
              <a:buChar char="•"/>
            </a:pPr>
            <a:r>
              <a:rPr lang="en-US" sz="1600" dirty="0">
                <a:latin typeface="Montserrat" panose="00000500000000000000" pitchFamily="2" charset="0"/>
              </a:rPr>
              <a:t>FEA is the simulation of a physical phenomenon using the Finite Element Method (FEM) which is a numerical mathematic technique</a:t>
            </a:r>
          </a:p>
          <a:p>
            <a:pPr marL="285750" indent="-285750">
              <a:buFont typeface="Arial" panose="020B0604020202020204" pitchFamily="34" charset="0"/>
              <a:buChar char="•"/>
            </a:pPr>
            <a:r>
              <a:rPr lang="en-US" sz="1600" dirty="0">
                <a:latin typeface="Montserrat" panose="00000500000000000000" pitchFamily="2" charset="0"/>
              </a:rPr>
              <a:t>This is one of the key principles used in developing simulation software </a:t>
            </a:r>
          </a:p>
          <a:p>
            <a:pPr marL="285750" indent="-285750">
              <a:buFont typeface="Arial" panose="020B0604020202020204" pitchFamily="34" charset="0"/>
              <a:buChar char="•"/>
            </a:pPr>
            <a:r>
              <a:rPr lang="en-US" sz="1600" dirty="0">
                <a:latin typeface="Montserrat" panose="00000500000000000000" pitchFamily="2" charset="0"/>
              </a:rPr>
              <a:t>FEM is used to reduce the need of physical prototypes and be able to run virtual experiments. </a:t>
            </a:r>
          </a:p>
          <a:p>
            <a:pPr marL="285750" indent="-285750">
              <a:buFont typeface="Arial" panose="020B0604020202020204" pitchFamily="34" charset="0"/>
              <a:buChar char="•"/>
            </a:pPr>
            <a:r>
              <a:rPr lang="en-US" sz="1600" dirty="0">
                <a:latin typeface="Montserrat" panose="00000500000000000000" pitchFamily="2" charset="0"/>
              </a:rPr>
              <a:t>(Trevor English, </a:t>
            </a:r>
            <a:r>
              <a:rPr lang="en-US" sz="1600" i="1" dirty="0">
                <a:latin typeface="Montserrat" panose="00000500000000000000" pitchFamily="2" charset="0"/>
              </a:rPr>
              <a:t>What is finite element analysis and how does it work?</a:t>
            </a:r>
            <a:r>
              <a:rPr lang="en-US" sz="1600" dirty="0">
                <a:latin typeface="Montserrat" panose="00000500000000000000" pitchFamily="2" charset="0"/>
              </a:rPr>
              <a:t> 2023)</a:t>
            </a:r>
          </a:p>
        </p:txBody>
      </p:sp>
      <p:pic>
        <p:nvPicPr>
          <p:cNvPr id="1026" name="Picture 2" descr="Image result for SolidWorks FEA model of a panel van">
            <a:extLst>
              <a:ext uri="{FF2B5EF4-FFF2-40B4-BE49-F238E27FC236}">
                <a16:creationId xmlns:a16="http://schemas.microsoft.com/office/drawing/2014/main" id="{C212071A-B2C8-A644-9F32-77009A294D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0075" y="2033395"/>
            <a:ext cx="3143250" cy="22288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A3D6E5C-DD3E-048E-28DE-E7513A4ABD85}"/>
              </a:ext>
            </a:extLst>
          </p:cNvPr>
          <p:cNvSpPr txBox="1"/>
          <p:nvPr/>
        </p:nvSpPr>
        <p:spPr>
          <a:xfrm>
            <a:off x="7960595" y="4262245"/>
            <a:ext cx="3890809" cy="461665"/>
          </a:xfrm>
          <a:prstGeom prst="rect">
            <a:avLst/>
          </a:prstGeom>
          <a:noFill/>
        </p:spPr>
        <p:txBody>
          <a:bodyPr wrap="none" rtlCol="0">
            <a:spAutoFit/>
          </a:bodyPr>
          <a:lstStyle/>
          <a:p>
            <a:r>
              <a:rPr lang="en-GB" sz="1200" dirty="0">
                <a:effectLst/>
                <a:latin typeface="Montserrat" panose="00000500000000000000" pitchFamily="2" charset="0"/>
              </a:rPr>
              <a:t>(</a:t>
            </a:r>
            <a:r>
              <a:rPr lang="en-GB" sz="1200" i="0" dirty="0">
                <a:solidFill>
                  <a:srgbClr val="0F0F0F"/>
                </a:solidFill>
                <a:effectLst/>
                <a:latin typeface="Montserrat" panose="00000500000000000000" pitchFamily="2" charset="0"/>
              </a:rPr>
              <a:t>Autodesk Inventor FEA (finite element analysis)</a:t>
            </a:r>
          </a:p>
          <a:p>
            <a:r>
              <a:rPr lang="en-GB" sz="1200" i="0" dirty="0">
                <a:solidFill>
                  <a:srgbClr val="0F0F0F"/>
                </a:solidFill>
                <a:effectLst/>
                <a:latin typeface="Montserrat" panose="00000500000000000000" pitchFamily="2" charset="0"/>
              </a:rPr>
              <a:t> on HPI Savage TVP’s </a:t>
            </a:r>
            <a:r>
              <a:rPr lang="en-GB" sz="1200" dirty="0">
                <a:effectLst/>
                <a:latin typeface="Montserrat" panose="00000500000000000000" pitchFamily="2" charset="0"/>
              </a:rPr>
              <a:t>Rc Savage 2012)</a:t>
            </a:r>
            <a:endParaRPr lang="en-GB" sz="1200" dirty="0">
              <a:latin typeface="Montserrat" panose="00000500000000000000" pitchFamily="2" charset="0"/>
            </a:endParaRPr>
          </a:p>
        </p:txBody>
      </p:sp>
      <p:sp>
        <p:nvSpPr>
          <p:cNvPr id="3" name="Footer Placeholder 12">
            <a:extLst>
              <a:ext uri="{FF2B5EF4-FFF2-40B4-BE49-F238E27FC236}">
                <a16:creationId xmlns:a16="http://schemas.microsoft.com/office/drawing/2014/main" id="{AFAD84AC-816B-44DB-B8E9-C0A73FFEE108}"/>
              </a:ext>
            </a:extLst>
          </p:cNvPr>
          <p:cNvSpPr>
            <a:spLocks noGrp="1"/>
          </p:cNvSpPr>
          <p:nvPr>
            <p:ph type="ftr" sz="quarter" idx="11"/>
          </p:nvPr>
        </p:nvSpPr>
        <p:spPr>
          <a:xfrm>
            <a:off x="11096624" y="6490142"/>
            <a:ext cx="1095375" cy="365125"/>
          </a:xfrm>
        </p:spPr>
        <p:txBody>
          <a:bodyPr/>
          <a:lstStyle/>
          <a:p>
            <a:r>
              <a:rPr lang="en-US" dirty="0"/>
              <a:t>Aeddan Senior</a:t>
            </a:r>
          </a:p>
        </p:txBody>
      </p:sp>
    </p:spTree>
    <p:extLst>
      <p:ext uri="{BB962C8B-B14F-4D97-AF65-F5344CB8AC3E}">
        <p14:creationId xmlns:p14="http://schemas.microsoft.com/office/powerpoint/2010/main" val="24455701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CA632-DB15-55FE-F277-32FAC2424310}"/>
              </a:ext>
            </a:extLst>
          </p:cNvPr>
          <p:cNvSpPr>
            <a:spLocks noGrp="1"/>
          </p:cNvSpPr>
          <p:nvPr>
            <p:ph type="title"/>
          </p:nvPr>
        </p:nvSpPr>
        <p:spPr>
          <a:xfrm>
            <a:off x="0" y="0"/>
            <a:ext cx="10515600" cy="1325563"/>
          </a:xfrm>
        </p:spPr>
        <p:txBody>
          <a:bodyPr>
            <a:normAutofit/>
          </a:bodyPr>
          <a:lstStyle/>
          <a:p>
            <a:r>
              <a:rPr lang="en-GB" sz="3200" dirty="0"/>
              <a:t>Simulating tests using SolidWorks</a:t>
            </a:r>
          </a:p>
        </p:txBody>
      </p:sp>
      <p:sp>
        <p:nvSpPr>
          <p:cNvPr id="3" name="Content Placeholder 2">
            <a:extLst>
              <a:ext uri="{FF2B5EF4-FFF2-40B4-BE49-F238E27FC236}">
                <a16:creationId xmlns:a16="http://schemas.microsoft.com/office/drawing/2014/main" id="{BCFD1130-B99D-77A6-8CF6-3483FAEC8EEB}"/>
              </a:ext>
            </a:extLst>
          </p:cNvPr>
          <p:cNvSpPr>
            <a:spLocks noGrp="1"/>
          </p:cNvSpPr>
          <p:nvPr>
            <p:ph idx="1"/>
          </p:nvPr>
        </p:nvSpPr>
        <p:spPr>
          <a:xfrm>
            <a:off x="838200" y="1593166"/>
            <a:ext cx="10515600" cy="3671667"/>
          </a:xfrm>
        </p:spPr>
        <p:txBody>
          <a:bodyPr>
            <a:normAutofit/>
          </a:bodyPr>
          <a:lstStyle/>
          <a:p>
            <a:r>
              <a:rPr lang="en-GB" dirty="0">
                <a:latin typeface="Montserrat" panose="00000500000000000000" pitchFamily="2" charset="0"/>
              </a:rPr>
              <a:t>This slide is about what the next step is, how we Plan to do it and why we chose to do it.</a:t>
            </a:r>
          </a:p>
          <a:p>
            <a:r>
              <a:rPr lang="en-GB" dirty="0">
                <a:latin typeface="Montserrat" panose="00000500000000000000" pitchFamily="2" charset="0"/>
              </a:rPr>
              <a:t>What - The next step is to simulate the tortional stiffness tests.</a:t>
            </a:r>
          </a:p>
          <a:p>
            <a:r>
              <a:rPr lang="en-GB" dirty="0">
                <a:latin typeface="Montserrat" panose="00000500000000000000" pitchFamily="2" charset="0"/>
              </a:rPr>
              <a:t>How - We plan to do this in SolidWorks using an FEA model that we will have build  </a:t>
            </a:r>
          </a:p>
          <a:p>
            <a:r>
              <a:rPr lang="en-GB" dirty="0">
                <a:latin typeface="Montserrat" panose="00000500000000000000" pitchFamily="2" charset="0"/>
              </a:rPr>
              <a:t>Why - We are doing tortional stiffness tests because how the chassis behaves under load is critical      	to chassis performance.</a:t>
            </a:r>
          </a:p>
          <a:p>
            <a:r>
              <a:rPr lang="en-GB" b="0" i="0" dirty="0">
                <a:solidFill>
                  <a:srgbClr val="374151"/>
                </a:solidFill>
                <a:effectLst/>
                <a:latin typeface="Montserrat" panose="00000500000000000000" pitchFamily="2" charset="0"/>
              </a:rPr>
              <a:t>The torsional rigidity of a chassis directly influences the car's handling characteristics. A stiffer chassis provides better handling precision, stability, and responsiveness. The chassis' resistance to twisting or rotational deformation will minimize body roll, keeping the vehicle more level and stable through corners.</a:t>
            </a:r>
          </a:p>
          <a:p>
            <a:r>
              <a:rPr lang="en-GB" b="0" i="0" dirty="0">
                <a:solidFill>
                  <a:srgbClr val="374151"/>
                </a:solidFill>
                <a:effectLst/>
                <a:latin typeface="Montserrat" panose="00000500000000000000" pitchFamily="2" charset="0"/>
              </a:rPr>
              <a:t>Torsional rigidity affects the car's ability to absorb and dissipate vibrations. A chassis with appropriate torsional rigidity helps minimize vibrations and contributes to a smoother and more comfortable ride. </a:t>
            </a:r>
            <a:endParaRPr lang="en-GB" dirty="0">
              <a:latin typeface="Montserrat" panose="00000500000000000000" pitchFamily="2" charset="0"/>
            </a:endParaRPr>
          </a:p>
        </p:txBody>
      </p:sp>
      <p:sp>
        <p:nvSpPr>
          <p:cNvPr id="4" name="Footer Placeholder 12">
            <a:extLst>
              <a:ext uri="{FF2B5EF4-FFF2-40B4-BE49-F238E27FC236}">
                <a16:creationId xmlns:a16="http://schemas.microsoft.com/office/drawing/2014/main" id="{57D82D43-1C59-2AE9-7A6C-607F7C1408A3}"/>
              </a:ext>
            </a:extLst>
          </p:cNvPr>
          <p:cNvSpPr>
            <a:spLocks noGrp="1"/>
          </p:cNvSpPr>
          <p:nvPr>
            <p:ph type="ftr" sz="quarter" idx="11"/>
          </p:nvPr>
        </p:nvSpPr>
        <p:spPr>
          <a:xfrm>
            <a:off x="11106150" y="6490142"/>
            <a:ext cx="1085850" cy="365125"/>
          </a:xfrm>
        </p:spPr>
        <p:txBody>
          <a:bodyPr/>
          <a:lstStyle/>
          <a:p>
            <a:r>
              <a:rPr lang="en-US" dirty="0"/>
              <a:t>Ben Ellis-Jones</a:t>
            </a:r>
          </a:p>
        </p:txBody>
      </p:sp>
    </p:spTree>
    <p:extLst>
      <p:ext uri="{BB962C8B-B14F-4D97-AF65-F5344CB8AC3E}">
        <p14:creationId xmlns:p14="http://schemas.microsoft.com/office/powerpoint/2010/main" val="5188975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80BBD-5CC9-4B01-A9A0-2796A17106EA}"/>
              </a:ext>
            </a:extLst>
          </p:cNvPr>
          <p:cNvSpPr>
            <a:spLocks noGrp="1"/>
          </p:cNvSpPr>
          <p:nvPr>
            <p:ph type="title"/>
          </p:nvPr>
        </p:nvSpPr>
        <p:spPr>
          <a:xfrm>
            <a:off x="1019174" y="0"/>
            <a:ext cx="9725026" cy="1325880"/>
          </a:xfrm>
        </p:spPr>
        <p:txBody>
          <a:bodyPr>
            <a:normAutofit/>
          </a:bodyPr>
          <a:lstStyle/>
          <a:p>
            <a:r>
              <a:rPr lang="en-GB" sz="3200" dirty="0">
                <a:latin typeface="Montserrat" panose="00000500000000000000" pitchFamily="2" charset="0"/>
              </a:rPr>
              <a:t>References</a:t>
            </a:r>
          </a:p>
        </p:txBody>
      </p:sp>
      <p:sp>
        <p:nvSpPr>
          <p:cNvPr id="7" name="Content Placeholder 6">
            <a:extLst>
              <a:ext uri="{FF2B5EF4-FFF2-40B4-BE49-F238E27FC236}">
                <a16:creationId xmlns:a16="http://schemas.microsoft.com/office/drawing/2014/main" id="{9BCD5E23-12F1-E5C2-58EF-D63BB13D42FB}"/>
              </a:ext>
            </a:extLst>
          </p:cNvPr>
          <p:cNvSpPr>
            <a:spLocks noGrp="1"/>
          </p:cNvSpPr>
          <p:nvPr>
            <p:ph sz="half" idx="1"/>
          </p:nvPr>
        </p:nvSpPr>
        <p:spPr>
          <a:xfrm>
            <a:off x="1164716" y="662939"/>
            <a:ext cx="10512934" cy="5785485"/>
          </a:xfrm>
        </p:spPr>
        <p:txBody>
          <a:bodyPr>
            <a:normAutofit/>
          </a:bodyPr>
          <a:lstStyle/>
          <a:p>
            <a:pPr algn="l"/>
            <a:r>
              <a:rPr lang="en-GB" dirty="0"/>
              <a:t>James </a:t>
            </a:r>
            <a:r>
              <a:rPr lang="en-GB" dirty="0">
                <a:latin typeface="Montserrat" panose="00000500000000000000" pitchFamily="2" charset="0"/>
              </a:rPr>
              <a:t>Greenhill-Upward and Hugo Upsall</a:t>
            </a:r>
          </a:p>
          <a:p>
            <a:pPr marL="285750" indent="-285750" algn="l">
              <a:buFont typeface="Arial" panose="020B0604020202020204" pitchFamily="34" charset="0"/>
              <a:buChar char="•"/>
            </a:pPr>
            <a:r>
              <a:rPr lang="en-GB" sz="1200" dirty="0">
                <a:latin typeface="Montserrat" panose="00000500000000000000" pitchFamily="2" charset="0"/>
              </a:rPr>
              <a:t>MIRA, ‘</a:t>
            </a:r>
            <a:r>
              <a:rPr lang="en-GB" sz="1200" i="1" dirty="0">
                <a:latin typeface="Montserrat" panose="00000500000000000000" pitchFamily="2" charset="0"/>
              </a:rPr>
              <a:t>The Mass Properties of a Morgan Plus Six’, </a:t>
            </a:r>
            <a:r>
              <a:rPr lang="en-GB" sz="1200" dirty="0">
                <a:latin typeface="Montserrat" panose="00000500000000000000" pitchFamily="2" charset="0"/>
              </a:rPr>
              <a:t>Moment of Inertia Measurement Test 1228675, Published 21/03/2023. Accessed 20/11/2023.</a:t>
            </a:r>
          </a:p>
          <a:p>
            <a:pPr marL="285750" indent="-285750" algn="l">
              <a:buFont typeface="Arial" panose="020B0604020202020204" pitchFamily="34" charset="0"/>
              <a:buChar char="•"/>
            </a:pPr>
            <a:r>
              <a:rPr lang="en-GB" sz="1200" dirty="0">
                <a:latin typeface="Montserrat" panose="00000500000000000000" pitchFamily="2" charset="0"/>
              </a:rPr>
              <a:t>Morgan Motor Company, ‘</a:t>
            </a:r>
            <a:r>
              <a:rPr lang="en-GB" sz="1200" i="1" dirty="0">
                <a:latin typeface="Montserrat" panose="00000500000000000000" pitchFamily="2" charset="0"/>
              </a:rPr>
              <a:t>Morgan Plus Four Suspension Hardpoints’, </a:t>
            </a:r>
            <a:r>
              <a:rPr lang="en-GB" sz="1200" dirty="0">
                <a:latin typeface="Montserrat" panose="00000500000000000000" pitchFamily="2" charset="0"/>
              </a:rPr>
              <a:t>Communication received 30/10/2023, Accessed 10/11/2023</a:t>
            </a:r>
          </a:p>
          <a:p>
            <a:pPr marL="285750" indent="-285750" algn="l">
              <a:buFont typeface="Arial" panose="020B0604020202020204" pitchFamily="34" charset="0"/>
              <a:buChar char="•"/>
            </a:pPr>
            <a:r>
              <a:rPr lang="en-GB" sz="1200" dirty="0">
                <a:latin typeface="Montserrat" panose="00000500000000000000" pitchFamily="2" charset="0"/>
              </a:rPr>
              <a:t>Morgan Motor Company, ’</a:t>
            </a:r>
            <a:r>
              <a:rPr lang="en-GB" sz="1200" i="1" dirty="0">
                <a:latin typeface="Montserrat" panose="00000500000000000000" pitchFamily="2" charset="0"/>
              </a:rPr>
              <a:t>Morgan Plus Six Suspension Hardpoints’, </a:t>
            </a:r>
            <a:r>
              <a:rPr lang="en-GB" sz="1200" dirty="0">
                <a:latin typeface="Montserrat" panose="00000500000000000000" pitchFamily="2" charset="0"/>
              </a:rPr>
              <a:t>Communication received 30/10/2023, Accessed 22/11/2023.</a:t>
            </a:r>
          </a:p>
          <a:p>
            <a:pPr marL="285750" indent="-285750" algn="l">
              <a:buFont typeface="Arial" panose="020B0604020202020204" pitchFamily="34" charset="0"/>
              <a:buChar char="•"/>
            </a:pPr>
            <a:r>
              <a:rPr lang="en-GB" sz="1200" dirty="0">
                <a:latin typeface="Montserrat" panose="00000500000000000000" pitchFamily="2" charset="0"/>
              </a:rPr>
              <a:t>Morgan Motor Company, ‘</a:t>
            </a:r>
            <a:r>
              <a:rPr lang="en-GB" sz="1200" i="1" dirty="0">
                <a:latin typeface="Montserrat" panose="00000500000000000000" pitchFamily="2" charset="0"/>
              </a:rPr>
              <a:t>About Morgan’</a:t>
            </a:r>
            <a:r>
              <a:rPr lang="en-GB" sz="1200" dirty="0">
                <a:latin typeface="Montserrat" panose="00000500000000000000" pitchFamily="2" charset="0"/>
              </a:rPr>
              <a:t> Published 2023, Accessed 5/12/2023, </a:t>
            </a:r>
            <a:r>
              <a:rPr lang="en-GB" sz="1200" dirty="0">
                <a:latin typeface="Montserrat" panose="00000500000000000000" pitchFamily="2" charset="0"/>
                <a:hlinkClick r:id="rId2"/>
              </a:rPr>
              <a:t>https://morgan-motor.com/about-morgan/#:~:text=Today%2C%20Morgan%20builds%20around%20800,Morgan%20sports%20car%20should%20be</a:t>
            </a:r>
            <a:r>
              <a:rPr lang="en-GB" sz="1200" dirty="0">
                <a:latin typeface="Montserrat" panose="00000500000000000000" pitchFamily="2" charset="0"/>
              </a:rPr>
              <a:t>.</a:t>
            </a:r>
          </a:p>
          <a:p>
            <a:pPr marL="285750" indent="-285750" algn="l">
              <a:buFont typeface="Arial" panose="020B0604020202020204" pitchFamily="34" charset="0"/>
              <a:buChar char="•"/>
            </a:pPr>
            <a:r>
              <a:rPr lang="en-GB" sz="1200" dirty="0">
                <a:latin typeface="Montserrat" panose="00000500000000000000" pitchFamily="2" charset="0"/>
              </a:rPr>
              <a:t>BMW,’</a:t>
            </a:r>
            <a:r>
              <a:rPr lang="en-GB" sz="1200" i="1" dirty="0">
                <a:latin typeface="Montserrat" panose="00000500000000000000" pitchFamily="2" charset="0"/>
              </a:rPr>
              <a:t>BMW Group Report 2022’, </a:t>
            </a:r>
            <a:r>
              <a:rPr lang="en-GB" sz="1200" dirty="0">
                <a:latin typeface="Montserrat" panose="00000500000000000000" pitchFamily="2" charset="0"/>
              </a:rPr>
              <a:t>Published 14/03/2023, Accessed 7/12/2023, </a:t>
            </a:r>
            <a:r>
              <a:rPr lang="en-GB" sz="1200" dirty="0">
                <a:latin typeface="Montserrat" panose="00000500000000000000" pitchFamily="2" charset="0"/>
                <a:hlinkClick r:id="rId3"/>
              </a:rPr>
              <a:t>https://www.bmwgroup.com/content/dam/grpw/websites/bmwgroup_com/ir/downloads/en/2023/bericht/BMW-Group-Report-2022-en.pdf</a:t>
            </a:r>
            <a:endParaRPr lang="en-GB" sz="1200" dirty="0">
              <a:latin typeface="Montserrat" panose="00000500000000000000" pitchFamily="2" charset="0"/>
            </a:endParaRPr>
          </a:p>
          <a:p>
            <a:pPr marL="285750" indent="-285750" algn="l">
              <a:buFont typeface="Arial" panose="020B0604020202020204" pitchFamily="34" charset="0"/>
              <a:buChar char="•"/>
            </a:pPr>
            <a:endParaRPr lang="en-GB" sz="1200" dirty="0">
              <a:latin typeface="Montserrat" panose="00000500000000000000" pitchFamily="2" charset="0"/>
            </a:endParaRPr>
          </a:p>
          <a:p>
            <a:pPr marL="285750" indent="-285750" algn="l">
              <a:buFont typeface="Arial" panose="020B0604020202020204" pitchFamily="34" charset="0"/>
              <a:buChar char="•"/>
            </a:pPr>
            <a:endParaRPr lang="en-GB" sz="1500" dirty="0">
              <a:latin typeface="Montserrat" panose="00000500000000000000" pitchFamily="2" charset="0"/>
            </a:endParaRPr>
          </a:p>
        </p:txBody>
      </p:sp>
    </p:spTree>
    <p:extLst>
      <p:ext uri="{BB962C8B-B14F-4D97-AF65-F5344CB8AC3E}">
        <p14:creationId xmlns:p14="http://schemas.microsoft.com/office/powerpoint/2010/main" val="4592363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EDD6BF1A-418D-EDD1-1FF6-FDE5B46188EE}"/>
              </a:ext>
            </a:extLst>
          </p:cNvPr>
          <p:cNvSpPr txBox="1"/>
          <p:nvPr/>
        </p:nvSpPr>
        <p:spPr>
          <a:xfrm>
            <a:off x="1352550" y="662940"/>
            <a:ext cx="10839450" cy="2800767"/>
          </a:xfrm>
          <a:prstGeom prst="rect">
            <a:avLst/>
          </a:prstGeom>
          <a:noFill/>
        </p:spPr>
        <p:txBody>
          <a:bodyPr wrap="square">
            <a:spAutoFit/>
          </a:bodyPr>
          <a:lstStyle/>
          <a:p>
            <a:r>
              <a:rPr lang="en-GB" sz="1600" dirty="0">
                <a:latin typeface="Montserrat" panose="00000500000000000000" pitchFamily="2" charset="0"/>
              </a:rPr>
              <a:t>Ben Ellis-Jones and Aeddan Senior</a:t>
            </a:r>
          </a:p>
          <a:p>
            <a:endParaRPr lang="en-GB" sz="1600" dirty="0">
              <a:latin typeface="Montserrat" panose="00000500000000000000" pitchFamily="2" charset="0"/>
            </a:endParaRPr>
          </a:p>
          <a:p>
            <a:pPr marL="285750" indent="-285750">
              <a:buFont typeface="Arial" panose="020B0604020202020204" pitchFamily="34" charset="0"/>
              <a:buChar char="•"/>
            </a:pPr>
            <a:r>
              <a:rPr lang="en-GB" sz="1200" dirty="0">
                <a:latin typeface="Montserrat" panose="00000500000000000000" pitchFamily="2" charset="0"/>
              </a:rPr>
              <a:t>Morgan Motor Company (2023) available at: </a:t>
            </a:r>
            <a:r>
              <a:rPr lang="en-GB" sz="1200" dirty="0">
                <a:solidFill>
                  <a:srgbClr val="0563C1"/>
                </a:solidFill>
                <a:latin typeface="Montserrat" panose="00000500000000000000" pitchFamily="2" charset="0"/>
                <a:hlinkClick r:id="rId2">
                  <a:extLst>
                    <a:ext uri="{A12FA001-AC4F-418D-AE19-62706E023703}">
                      <ahyp:hlinkClr xmlns:ahyp="http://schemas.microsoft.com/office/drawing/2018/hyperlinkcolor" val="tx"/>
                    </a:ext>
                  </a:extLst>
                </a:hlinkClick>
              </a:rPr>
              <a:t>Plus Four - Morgan Motor Company (morgan-motor.com)</a:t>
            </a:r>
            <a:endParaRPr lang="en-GB" sz="1200" dirty="0">
              <a:solidFill>
                <a:srgbClr val="0563C1"/>
              </a:solidFill>
              <a:latin typeface="Montserrat" panose="00000500000000000000" pitchFamily="2" charset="0"/>
            </a:endParaRPr>
          </a:p>
          <a:p>
            <a:pPr marL="285750" indent="-285750">
              <a:buFont typeface="Arial" panose="020B0604020202020204" pitchFamily="34" charset="0"/>
              <a:buChar char="•"/>
            </a:pPr>
            <a:endParaRPr lang="en-GB" sz="1200" dirty="0">
              <a:latin typeface="Montserrat" panose="00000500000000000000" pitchFamily="2" charset="0"/>
            </a:endParaRPr>
          </a:p>
          <a:p>
            <a:pPr marL="285750" indent="-285750">
              <a:buFont typeface="Arial" panose="020B0604020202020204" pitchFamily="34" charset="0"/>
              <a:buChar char="•"/>
            </a:pPr>
            <a:r>
              <a:rPr lang="en-GB" sz="1200" dirty="0">
                <a:latin typeface="Montserrat" panose="00000500000000000000" pitchFamily="2" charset="0"/>
              </a:rPr>
              <a:t>Micheal Karkafiris (2020) available at: </a:t>
            </a:r>
            <a:r>
              <a:rPr lang="en-GB" sz="1200" dirty="0">
                <a:latin typeface="Montserrat" panose="00000500000000000000" pitchFamily="2" charset="0"/>
                <a:hlinkClick r:id="rId3"/>
              </a:rPr>
              <a:t>New Morgan Plus Four Revealed With New Chassis And BMW Turbo Engine | Carscoops</a:t>
            </a:r>
            <a:endParaRPr lang="en-GB" sz="1200" dirty="0">
              <a:latin typeface="Montserrat" panose="00000500000000000000" pitchFamily="2" charset="0"/>
            </a:endParaRPr>
          </a:p>
          <a:p>
            <a:pPr marL="285750" indent="-285750">
              <a:buFont typeface="Arial" panose="020B0604020202020204" pitchFamily="34" charset="0"/>
              <a:buChar char="•"/>
            </a:pPr>
            <a:endParaRPr lang="en-GB" sz="1200" dirty="0">
              <a:latin typeface="Montserrat" panose="00000500000000000000" pitchFamily="2" charset="0"/>
            </a:endParaRPr>
          </a:p>
          <a:p>
            <a:pPr marL="285750" indent="-285750">
              <a:buFont typeface="Arial" panose="020B0604020202020204" pitchFamily="34" charset="0"/>
              <a:buChar char="•"/>
            </a:pPr>
            <a:r>
              <a:rPr lang="en-US" sz="1200" dirty="0">
                <a:effectLst/>
                <a:latin typeface="Montserrat" panose="00000500000000000000" pitchFamily="2" charset="0"/>
              </a:rPr>
              <a:t>English, T. (2023) </a:t>
            </a:r>
            <a:r>
              <a:rPr lang="en-US" sz="1200" i="1" dirty="0">
                <a:effectLst/>
                <a:latin typeface="Montserrat" panose="00000500000000000000" pitchFamily="2" charset="0"/>
              </a:rPr>
              <a:t>What is finite element analysis and how does it work?</a:t>
            </a:r>
            <a:r>
              <a:rPr lang="en-US" sz="1200" dirty="0">
                <a:effectLst/>
                <a:latin typeface="Montserrat" panose="00000500000000000000" pitchFamily="2" charset="0"/>
              </a:rPr>
              <a:t>, </a:t>
            </a:r>
            <a:r>
              <a:rPr lang="en-US" sz="1200" i="1" dirty="0">
                <a:effectLst/>
                <a:latin typeface="Montserrat" panose="00000500000000000000" pitchFamily="2" charset="0"/>
              </a:rPr>
              <a:t>Interesting Engineering</a:t>
            </a:r>
            <a:r>
              <a:rPr lang="en-US" sz="1200" dirty="0">
                <a:effectLst/>
                <a:latin typeface="Montserrat" panose="00000500000000000000" pitchFamily="2" charset="0"/>
              </a:rPr>
              <a:t>. Available at: https://interestingengineering.com/science/what-is-finite-element-analysis-and-how-does-it-work (Accessed: 11 December 2023). </a:t>
            </a:r>
          </a:p>
          <a:p>
            <a:pPr marL="285750" indent="-285750">
              <a:buFont typeface="Arial" panose="020B0604020202020204" pitchFamily="34" charset="0"/>
              <a:buChar char="•"/>
            </a:pPr>
            <a:endParaRPr lang="en-US" sz="1200" dirty="0">
              <a:effectLst/>
              <a:latin typeface="Montserrat" panose="00000500000000000000" pitchFamily="2" charset="0"/>
            </a:endParaRPr>
          </a:p>
          <a:p>
            <a:pPr marL="285750" indent="-285750">
              <a:buFont typeface="Arial" panose="020B0604020202020204" pitchFamily="34" charset="0"/>
              <a:buChar char="•"/>
            </a:pPr>
            <a:r>
              <a:rPr lang="en-US" sz="1200" i="1" dirty="0">
                <a:effectLst/>
                <a:latin typeface="Montserrat" panose="00000500000000000000" pitchFamily="2" charset="0"/>
              </a:rPr>
              <a:t>Top 8 software for laser cutting</a:t>
            </a:r>
            <a:r>
              <a:rPr lang="en-US" sz="1200" dirty="0">
                <a:effectLst/>
                <a:latin typeface="Montserrat" panose="00000500000000000000" pitchFamily="2" charset="0"/>
              </a:rPr>
              <a:t> (2023) </a:t>
            </a:r>
            <a:r>
              <a:rPr lang="en-US" sz="1200" i="1" dirty="0">
                <a:effectLst/>
                <a:latin typeface="Montserrat" panose="00000500000000000000" pitchFamily="2" charset="0"/>
              </a:rPr>
              <a:t>Sculpteo Blog</a:t>
            </a:r>
            <a:r>
              <a:rPr lang="en-US" sz="1200" dirty="0">
                <a:effectLst/>
                <a:latin typeface="Montserrat" panose="00000500000000000000" pitchFamily="2" charset="0"/>
              </a:rPr>
              <a:t>. Available at: https://www.sculpteo.com/blog/2016/07/11/top-8-software-for-laser-cutting/ (Accessed: 11 December 2023). </a:t>
            </a:r>
          </a:p>
          <a:p>
            <a:pPr marL="285750" indent="-285750">
              <a:buFont typeface="Arial" panose="020B0604020202020204" pitchFamily="34" charset="0"/>
              <a:buChar char="•"/>
            </a:pPr>
            <a:endParaRPr lang="en-US" sz="1200" dirty="0">
              <a:latin typeface="Montserrat" panose="00000500000000000000" pitchFamily="2" charset="0"/>
            </a:endParaRPr>
          </a:p>
          <a:p>
            <a:pPr marL="285750" indent="-285750">
              <a:buFont typeface="Arial" panose="020B0604020202020204" pitchFamily="34" charset="0"/>
              <a:buChar char="•"/>
            </a:pPr>
            <a:r>
              <a:rPr lang="en-GB" sz="1200" i="0" dirty="0">
                <a:solidFill>
                  <a:srgbClr val="0F0F0F"/>
                </a:solidFill>
                <a:effectLst/>
                <a:latin typeface="Montserrat" panose="00000500000000000000" pitchFamily="2" charset="0"/>
              </a:rPr>
              <a:t>Autodesk Inventor FEA (finite element analysis) on HPI Savage TVP’s, rc</a:t>
            </a:r>
            <a:r>
              <a:rPr lang="en-GB" sz="1200" dirty="0">
                <a:effectLst/>
                <a:latin typeface="Montserrat" panose="00000500000000000000" pitchFamily="2" charset="0"/>
              </a:rPr>
              <a:t> Savage, (2012)</a:t>
            </a:r>
            <a:r>
              <a:rPr lang="en-GB" sz="1200" dirty="0">
                <a:latin typeface="Montserrat" panose="00000500000000000000" pitchFamily="2" charset="0"/>
                <a:hlinkClick r:id="rId4"/>
              </a:rPr>
              <a:t> (1615) Autodesk Inventor FEA (finite element analysis) on HPI Savage TVP's - YouTube</a:t>
            </a:r>
            <a:endParaRPr lang="en-US" sz="1200" dirty="0">
              <a:effectLst/>
              <a:latin typeface="Montserrat" panose="00000500000000000000" pitchFamily="2" charset="0"/>
            </a:endParaRPr>
          </a:p>
        </p:txBody>
      </p:sp>
      <p:sp>
        <p:nvSpPr>
          <p:cNvPr id="21" name="Title 1">
            <a:extLst>
              <a:ext uri="{FF2B5EF4-FFF2-40B4-BE49-F238E27FC236}">
                <a16:creationId xmlns:a16="http://schemas.microsoft.com/office/drawing/2014/main" id="{B6845155-6B97-C739-7374-EE8579EC1104}"/>
              </a:ext>
            </a:extLst>
          </p:cNvPr>
          <p:cNvSpPr>
            <a:spLocks noGrp="1"/>
          </p:cNvSpPr>
          <p:nvPr>
            <p:ph type="title"/>
          </p:nvPr>
        </p:nvSpPr>
        <p:spPr>
          <a:xfrm>
            <a:off x="1019174" y="0"/>
            <a:ext cx="9725026" cy="1325880"/>
          </a:xfrm>
        </p:spPr>
        <p:txBody>
          <a:bodyPr>
            <a:normAutofit/>
          </a:bodyPr>
          <a:lstStyle/>
          <a:p>
            <a:r>
              <a:rPr lang="en-GB" sz="3200" dirty="0">
                <a:latin typeface="Montserrat" panose="00000500000000000000" pitchFamily="2" charset="0"/>
              </a:rPr>
              <a:t>References</a:t>
            </a:r>
          </a:p>
        </p:txBody>
      </p:sp>
    </p:spTree>
    <p:extLst>
      <p:ext uri="{BB962C8B-B14F-4D97-AF65-F5344CB8AC3E}">
        <p14:creationId xmlns:p14="http://schemas.microsoft.com/office/powerpoint/2010/main" val="19625394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15E0B2BD-CBCB-FEF4-A344-088F42D9B1EF}"/>
              </a:ext>
            </a:extLst>
          </p:cNvPr>
          <p:cNvSpPr>
            <a:spLocks noGrp="1"/>
          </p:cNvSpPr>
          <p:nvPr>
            <p:ph idx="1"/>
          </p:nvPr>
        </p:nvSpPr>
        <p:spPr>
          <a:xfrm>
            <a:off x="1447800" y="666750"/>
            <a:ext cx="10515600" cy="5362575"/>
          </a:xfrm>
        </p:spPr>
        <p:txBody>
          <a:bodyPr>
            <a:normAutofit fontScale="47500" lnSpcReduction="20000"/>
          </a:bodyPr>
          <a:lstStyle/>
          <a:p>
            <a:pPr marL="0" indent="0" algn="l">
              <a:buNone/>
            </a:pPr>
            <a:r>
              <a:rPr lang="en-MY" sz="3400" dirty="0">
                <a:latin typeface="Montserrat" panose="00000500000000000000" pitchFamily="2" charset="0"/>
              </a:rPr>
              <a:t>Priveshnan Segaran and Stanley Cherrington</a:t>
            </a:r>
          </a:p>
          <a:p>
            <a:pPr marL="685800" indent="-685800" algn="l">
              <a:buFont typeface="Arial" panose="020B0604020202020204" pitchFamily="34" charset="0"/>
              <a:buChar char="•"/>
            </a:pPr>
            <a:r>
              <a:rPr lang="en-MY" sz="3000" dirty="0">
                <a:latin typeface="Montserrat" panose="00000500000000000000" pitchFamily="2" charset="0"/>
              </a:rPr>
              <a:t> BestPartStore, 2023. BMW online parts. [Online] Available at: </a:t>
            </a:r>
            <a:r>
              <a:rPr lang="en-MY" sz="3000" dirty="0">
                <a:latin typeface="Montserrat" panose="00000500000000000000" pitchFamily="2" charset="0"/>
                <a:hlinkClick r:id="rId2"/>
              </a:rPr>
              <a:t>https://www.bestpartstore.co.uk/bmw</a:t>
            </a:r>
            <a:r>
              <a:rPr lang="en-MY" sz="3000" dirty="0">
                <a:latin typeface="Montserrat" panose="00000500000000000000" pitchFamily="2" charset="0"/>
              </a:rPr>
              <a:t> [Accessed 11 December 2023].</a:t>
            </a:r>
          </a:p>
          <a:p>
            <a:pPr marL="685800" indent="-685800" algn="l">
              <a:buFont typeface="Arial" panose="020B0604020202020204" pitchFamily="34" charset="0"/>
              <a:buChar char="•"/>
            </a:pPr>
            <a:r>
              <a:rPr lang="en-MY" sz="3000" dirty="0">
                <a:latin typeface="Montserrat" panose="00000500000000000000" pitchFamily="2" charset="0"/>
              </a:rPr>
              <a:t> BimmerPostUK, 2021. Injectors. [Online] Available at: </a:t>
            </a:r>
            <a:r>
              <a:rPr lang="en-MY" sz="3000" dirty="0">
                <a:latin typeface="Montserrat" panose="00000500000000000000" pitchFamily="2" charset="0"/>
                <a:hlinkClick r:id="rId3"/>
              </a:rPr>
              <a:t>https://f30.bimmerpost.com/forums/showthread.php?t=1873891</a:t>
            </a:r>
            <a:r>
              <a:rPr lang="en-MY" sz="3000" dirty="0">
                <a:latin typeface="Montserrat" panose="00000500000000000000" pitchFamily="2" charset="0"/>
              </a:rPr>
              <a:t> [Accessed 11 December 2023].</a:t>
            </a:r>
          </a:p>
          <a:p>
            <a:pPr marL="685800" indent="-685800" algn="l">
              <a:buFont typeface="Arial" panose="020B0604020202020204" pitchFamily="34" charset="0"/>
              <a:buChar char="•"/>
            </a:pPr>
            <a:r>
              <a:rPr lang="en-MY" sz="3000" dirty="0">
                <a:latin typeface="Montserrat" panose="00000500000000000000" pitchFamily="2" charset="0"/>
              </a:rPr>
              <a:t> BlueSpark, 2023. BMW 320i - Tuning the 184PS B48 Engine.. [Online] Available at: </a:t>
            </a:r>
            <a:r>
              <a:rPr lang="en-MY" sz="3000" dirty="0">
                <a:latin typeface="Montserrat" panose="00000500000000000000" pitchFamily="2" charset="0"/>
                <a:hlinkClick r:id="rId4"/>
              </a:rPr>
              <a:t>https://bluesparkautomotive.com/projects/320i-b48-tuning</a:t>
            </a:r>
            <a:r>
              <a:rPr lang="en-MY" sz="3000" dirty="0">
                <a:latin typeface="Montserrat" panose="00000500000000000000" pitchFamily="2" charset="0"/>
              </a:rPr>
              <a:t> [Accessed 11 December 2023].</a:t>
            </a:r>
          </a:p>
          <a:p>
            <a:pPr marL="685800" indent="-685800" algn="l">
              <a:buFont typeface="Arial" panose="020B0604020202020204" pitchFamily="34" charset="0"/>
              <a:buChar char="•"/>
            </a:pPr>
            <a:r>
              <a:rPr lang="en-MY" sz="3000" dirty="0">
                <a:latin typeface="Montserrat" panose="00000500000000000000" pitchFamily="2" charset="0"/>
              </a:rPr>
              <a:t>DriveSmart, 2019. What are the different Drivetrains?. [Online] Available at: </a:t>
            </a:r>
            <a:r>
              <a:rPr lang="en-MY" sz="3000" dirty="0">
                <a:latin typeface="Montserrat" panose="00000500000000000000" pitchFamily="2" charset="0"/>
                <a:hlinkClick r:id="rId5"/>
              </a:rPr>
              <a:t>https://drivesmartwarranty.com/car-center/resources/extended-warranty/drivetrain</a:t>
            </a:r>
            <a:r>
              <a:rPr lang="en-MY" sz="3000" dirty="0">
                <a:latin typeface="Montserrat" panose="00000500000000000000" pitchFamily="2" charset="0"/>
              </a:rPr>
              <a:t> [Accessed 5 December 2023].</a:t>
            </a:r>
          </a:p>
          <a:p>
            <a:pPr marL="685800" indent="-685800" algn="l">
              <a:buFont typeface="Arial" panose="020B0604020202020204" pitchFamily="34" charset="0"/>
              <a:buChar char="•"/>
            </a:pPr>
            <a:r>
              <a:rPr lang="en-MY" sz="3000" dirty="0">
                <a:latin typeface="Montserrat" panose="00000500000000000000" pitchFamily="2" charset="0"/>
              </a:rPr>
              <a:t> Ebay, 2023. Cylinder Head Camshaft BMW B48 B20B 3er G20 330i 5er G30 530i X X5 G05 30iX. [Online] Available at: </a:t>
            </a:r>
            <a:r>
              <a:rPr lang="en-MY" sz="3000" dirty="0">
                <a:latin typeface="Montserrat" panose="00000500000000000000" pitchFamily="2" charset="0"/>
                <a:hlinkClick r:id="rId6"/>
              </a:rPr>
              <a:t>https://www.ebay.co.uk/itm/274555028310</a:t>
            </a:r>
            <a:r>
              <a:rPr lang="en-MY" sz="3000" dirty="0">
                <a:latin typeface="Montserrat" panose="00000500000000000000" pitchFamily="2" charset="0"/>
              </a:rPr>
              <a:t> [Accessed 11 December 2023].</a:t>
            </a:r>
          </a:p>
          <a:p>
            <a:pPr marL="685800" indent="-685800" algn="l">
              <a:buFont typeface="Arial" panose="020B0604020202020204" pitchFamily="34" charset="0"/>
              <a:buChar char="•"/>
            </a:pPr>
            <a:r>
              <a:rPr lang="en-MY" sz="3000" dirty="0">
                <a:latin typeface="Montserrat" panose="00000500000000000000" pitchFamily="2" charset="0"/>
              </a:rPr>
              <a:t> Lohen, 2023. DYNO SPECIFICATION. [Online] Available at: </a:t>
            </a:r>
            <a:r>
              <a:rPr lang="en-MY" sz="3000" dirty="0">
                <a:latin typeface="Montserrat" panose="00000500000000000000" pitchFamily="2" charset="0"/>
                <a:hlinkClick r:id="rId7"/>
              </a:rPr>
              <a:t>https://www.lohen.co.uk/dyno/specification</a:t>
            </a:r>
            <a:r>
              <a:rPr lang="en-MY" sz="3000" dirty="0">
                <a:latin typeface="Montserrat" panose="00000500000000000000" pitchFamily="2" charset="0"/>
              </a:rPr>
              <a:t> [Accessed 11 December 2023].</a:t>
            </a:r>
          </a:p>
          <a:p>
            <a:pPr marL="685800" indent="-685800" algn="l">
              <a:buFont typeface="Arial" panose="020B0604020202020204" pitchFamily="34" charset="0"/>
              <a:buChar char="•"/>
            </a:pPr>
            <a:r>
              <a:rPr lang="en-MY" sz="3000" dirty="0">
                <a:latin typeface="Montserrat" panose="00000500000000000000" pitchFamily="2" charset="0"/>
              </a:rPr>
              <a:t> Paultan, 2014. BMW’s new B48 2.0 litre four-cylinder TwinPower Turbo engine to produce up to 255 hp and 400 Nm. [Online] Available at: </a:t>
            </a:r>
            <a:r>
              <a:rPr lang="en-MY" sz="3000" dirty="0">
                <a:latin typeface="Montserrat" panose="00000500000000000000" pitchFamily="2" charset="0"/>
                <a:hlinkClick r:id="rId8"/>
              </a:rPr>
              <a:t>https://paultan.org/2014/02/25/bmws-new-2-0-litre-twinpower-turbo-engine-255hp-400nm/</a:t>
            </a:r>
            <a:r>
              <a:rPr lang="en-MY" sz="3000" dirty="0">
                <a:latin typeface="Montserrat" panose="00000500000000000000" pitchFamily="2" charset="0"/>
              </a:rPr>
              <a:t> [Accessed 11 December 2023].</a:t>
            </a:r>
          </a:p>
          <a:p>
            <a:endParaRPr lang="en-MY" dirty="0"/>
          </a:p>
        </p:txBody>
      </p:sp>
      <p:sp>
        <p:nvSpPr>
          <p:cNvPr id="16" name="Title 1">
            <a:extLst>
              <a:ext uri="{FF2B5EF4-FFF2-40B4-BE49-F238E27FC236}">
                <a16:creationId xmlns:a16="http://schemas.microsoft.com/office/drawing/2014/main" id="{4357DE53-678F-EA55-D4D9-BB4A6E57A507}"/>
              </a:ext>
            </a:extLst>
          </p:cNvPr>
          <p:cNvSpPr>
            <a:spLocks noGrp="1"/>
          </p:cNvSpPr>
          <p:nvPr>
            <p:ph type="title"/>
          </p:nvPr>
        </p:nvSpPr>
        <p:spPr>
          <a:xfrm>
            <a:off x="1019174" y="0"/>
            <a:ext cx="9725026" cy="666750"/>
          </a:xfrm>
        </p:spPr>
        <p:txBody>
          <a:bodyPr>
            <a:normAutofit/>
          </a:bodyPr>
          <a:lstStyle/>
          <a:p>
            <a:r>
              <a:rPr lang="en-GB" sz="3200" dirty="0">
                <a:latin typeface="Montserrat" panose="00000500000000000000" pitchFamily="2" charset="0"/>
              </a:rPr>
              <a:t>References</a:t>
            </a:r>
          </a:p>
        </p:txBody>
      </p:sp>
    </p:spTree>
    <p:extLst>
      <p:ext uri="{BB962C8B-B14F-4D97-AF65-F5344CB8AC3E}">
        <p14:creationId xmlns:p14="http://schemas.microsoft.com/office/powerpoint/2010/main" val="4242239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773FF88A-8705-D650-EF3F-D97A3CF7E9F3}"/>
              </a:ext>
            </a:extLst>
          </p:cNvPr>
          <p:cNvSpPr txBox="1"/>
          <p:nvPr/>
        </p:nvSpPr>
        <p:spPr>
          <a:xfrm>
            <a:off x="1171576" y="666750"/>
            <a:ext cx="10906124" cy="2554545"/>
          </a:xfrm>
          <a:prstGeom prst="rect">
            <a:avLst/>
          </a:prstGeom>
          <a:noFill/>
        </p:spPr>
        <p:txBody>
          <a:bodyPr wrap="square">
            <a:spAutoFit/>
          </a:bodyPr>
          <a:lstStyle/>
          <a:p>
            <a:pPr marL="0" indent="0">
              <a:buNone/>
            </a:pPr>
            <a:r>
              <a:rPr lang="en-MY" sz="1600" dirty="0">
                <a:latin typeface="Montserrat" panose="00000500000000000000" pitchFamily="2" charset="0"/>
              </a:rPr>
              <a:t>Priveshnan Segaran and Stanley Cherrington</a:t>
            </a:r>
          </a:p>
          <a:p>
            <a:pPr marL="171450" indent="-171450">
              <a:buFont typeface="Arial" panose="020B0604020202020204" pitchFamily="34" charset="0"/>
              <a:buChar char="•"/>
            </a:pPr>
            <a:r>
              <a:rPr lang="en-MY" sz="1200" dirty="0">
                <a:latin typeface="Montserrat" panose="00000500000000000000" pitchFamily="2" charset="0"/>
              </a:rPr>
              <a:t> ProxyParts, 2020. Engine with engine code B48. [Online] </a:t>
            </a:r>
          </a:p>
          <a:p>
            <a:pPr marL="0" indent="0">
              <a:buNone/>
            </a:pPr>
            <a:r>
              <a:rPr lang="en-MY" sz="1200" dirty="0">
                <a:latin typeface="Montserrat" panose="00000500000000000000" pitchFamily="2" charset="0"/>
              </a:rPr>
              <a:t>Available at: </a:t>
            </a:r>
            <a:r>
              <a:rPr lang="en-MY" sz="1200" dirty="0">
                <a:latin typeface="Montserrat" panose="00000500000000000000" pitchFamily="2" charset="0"/>
                <a:hlinkClick r:id="rId2"/>
              </a:rPr>
              <a:t>https://www.proxyparts.com/car-parts-stock/information/engine-code/b48/part/engine/partid/16597139/</a:t>
            </a:r>
            <a:r>
              <a:rPr lang="en-MY" sz="1200" dirty="0">
                <a:latin typeface="Montserrat" panose="00000500000000000000" pitchFamily="2" charset="0"/>
              </a:rPr>
              <a:t> [Accessed 11 December 2023].</a:t>
            </a:r>
          </a:p>
          <a:p>
            <a:pPr marL="0" indent="0">
              <a:buNone/>
            </a:pPr>
            <a:endParaRPr lang="en-MY" sz="1200" dirty="0">
              <a:latin typeface="Montserrat" panose="00000500000000000000" pitchFamily="2" charset="0"/>
            </a:endParaRPr>
          </a:p>
          <a:p>
            <a:pPr marL="171450" indent="-171450">
              <a:buFont typeface="Arial" panose="020B0604020202020204" pitchFamily="34" charset="0"/>
              <a:buChar char="•"/>
            </a:pPr>
            <a:r>
              <a:rPr lang="en-MY" sz="1200" dirty="0">
                <a:latin typeface="Montserrat" panose="00000500000000000000" pitchFamily="2" charset="0"/>
              </a:rPr>
              <a:t> SoftwareInformer, 2023. Ricardo Software WAVE 8.0. [Online] </a:t>
            </a:r>
          </a:p>
          <a:p>
            <a:pPr marL="0" indent="0">
              <a:buNone/>
            </a:pPr>
            <a:r>
              <a:rPr lang="en-MY" sz="1200" dirty="0">
                <a:latin typeface="Montserrat" panose="00000500000000000000" pitchFamily="2" charset="0"/>
              </a:rPr>
              <a:t>Available at: </a:t>
            </a:r>
            <a:r>
              <a:rPr lang="en-MY" sz="1200" dirty="0">
                <a:latin typeface="Montserrat" panose="00000500000000000000" pitchFamily="2" charset="0"/>
                <a:hlinkClick r:id="rId3"/>
              </a:rPr>
              <a:t>https://ricardo-software-wave.software.informer.com/8.0/</a:t>
            </a:r>
            <a:r>
              <a:rPr lang="en-MY" sz="1200" dirty="0">
                <a:latin typeface="Montserrat" panose="00000500000000000000" pitchFamily="2" charset="0"/>
              </a:rPr>
              <a:t> [Accessed 11 December 2023].</a:t>
            </a:r>
          </a:p>
          <a:p>
            <a:pPr marL="0" indent="0">
              <a:buNone/>
            </a:pPr>
            <a:endParaRPr lang="en-MY" sz="1200" dirty="0">
              <a:latin typeface="Montserrat" panose="00000500000000000000" pitchFamily="2" charset="0"/>
            </a:endParaRPr>
          </a:p>
          <a:p>
            <a:pPr marL="171450" indent="-171450">
              <a:buFont typeface="Arial" panose="020B0604020202020204" pitchFamily="34" charset="0"/>
              <a:buChar char="•"/>
            </a:pPr>
            <a:r>
              <a:rPr lang="en-MY" sz="1200" dirty="0">
                <a:latin typeface="Montserrat" panose="00000500000000000000" pitchFamily="2" charset="0"/>
              </a:rPr>
              <a:t> SuperFlow, 2021. UNDERSTANDING AND WORKING WITH SUPERFLOW FLOWBENCHES. [Online] </a:t>
            </a:r>
          </a:p>
          <a:p>
            <a:pPr marL="0" indent="0">
              <a:buNone/>
            </a:pPr>
            <a:r>
              <a:rPr lang="en-MY" sz="1200" dirty="0">
                <a:latin typeface="Montserrat" panose="00000500000000000000" pitchFamily="2" charset="0"/>
              </a:rPr>
              <a:t>Available at: </a:t>
            </a:r>
            <a:r>
              <a:rPr lang="en-MY" sz="1200" dirty="0">
                <a:latin typeface="Montserrat" panose="00000500000000000000" pitchFamily="2" charset="0"/>
                <a:hlinkClick r:id="rId4"/>
              </a:rPr>
              <a:t>https://superflow.com/tech-corner/understanding-and-working-with-superflow-flowbenches/</a:t>
            </a:r>
            <a:r>
              <a:rPr lang="en-MY" sz="1200" dirty="0">
                <a:latin typeface="Montserrat" panose="00000500000000000000" pitchFamily="2" charset="0"/>
              </a:rPr>
              <a:t> [Accessed 11 December 2023].</a:t>
            </a:r>
          </a:p>
          <a:p>
            <a:pPr marL="0" indent="0">
              <a:buNone/>
            </a:pPr>
            <a:endParaRPr lang="en-MY" sz="1200" dirty="0">
              <a:latin typeface="Montserrat" panose="00000500000000000000" pitchFamily="2" charset="0"/>
            </a:endParaRPr>
          </a:p>
          <a:p>
            <a:pPr marL="171450" indent="-171450">
              <a:buFont typeface="Arial" panose="020B0604020202020204" pitchFamily="34" charset="0"/>
              <a:buChar char="•"/>
            </a:pPr>
            <a:r>
              <a:rPr lang="en-MY" sz="1200" dirty="0">
                <a:latin typeface="Montserrat" panose="00000500000000000000" pitchFamily="2" charset="0"/>
              </a:rPr>
              <a:t> TiresPlus, 2021. WHAT IS THE DRIVETRAIN AND WHAT DOES IT DO?. [Online] </a:t>
            </a:r>
          </a:p>
          <a:p>
            <a:pPr marL="0" indent="0">
              <a:buNone/>
            </a:pPr>
            <a:r>
              <a:rPr lang="en-MY" sz="1200" dirty="0">
                <a:latin typeface="Montserrat" panose="00000500000000000000" pitchFamily="2" charset="0"/>
              </a:rPr>
              <a:t>Available at: </a:t>
            </a:r>
            <a:r>
              <a:rPr lang="en-MY" sz="1200" dirty="0">
                <a:latin typeface="Montserrat" panose="00000500000000000000" pitchFamily="2" charset="0"/>
                <a:hlinkClick r:id="rId5"/>
              </a:rPr>
              <a:t>https://www.tiresplus.com/blog/maintenance/what-is-drivetrain/#</a:t>
            </a:r>
            <a:r>
              <a:rPr lang="en-MY" sz="1200" dirty="0">
                <a:latin typeface="Montserrat" panose="00000500000000000000" pitchFamily="2" charset="0"/>
              </a:rPr>
              <a:t> [Accessed 5 December 2023].</a:t>
            </a:r>
          </a:p>
        </p:txBody>
      </p:sp>
      <p:sp>
        <p:nvSpPr>
          <p:cNvPr id="17" name="Title 1">
            <a:extLst>
              <a:ext uri="{FF2B5EF4-FFF2-40B4-BE49-F238E27FC236}">
                <a16:creationId xmlns:a16="http://schemas.microsoft.com/office/drawing/2014/main" id="{BFDF1392-59DE-7683-342F-66BC384CAED5}"/>
              </a:ext>
            </a:extLst>
          </p:cNvPr>
          <p:cNvSpPr>
            <a:spLocks noGrp="1"/>
          </p:cNvSpPr>
          <p:nvPr>
            <p:ph type="title"/>
          </p:nvPr>
        </p:nvSpPr>
        <p:spPr>
          <a:xfrm>
            <a:off x="1019174" y="0"/>
            <a:ext cx="9725026" cy="666750"/>
          </a:xfrm>
        </p:spPr>
        <p:txBody>
          <a:bodyPr>
            <a:normAutofit/>
          </a:bodyPr>
          <a:lstStyle/>
          <a:p>
            <a:r>
              <a:rPr lang="en-GB" sz="3200" dirty="0">
                <a:latin typeface="Montserrat" panose="00000500000000000000" pitchFamily="2" charset="0"/>
              </a:rPr>
              <a:t>References</a:t>
            </a:r>
          </a:p>
        </p:txBody>
      </p:sp>
    </p:spTree>
    <p:extLst>
      <p:ext uri="{BB962C8B-B14F-4D97-AF65-F5344CB8AC3E}">
        <p14:creationId xmlns:p14="http://schemas.microsoft.com/office/powerpoint/2010/main" val="9248198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07A3A-62A2-EEE8-60A4-93C1A59FEA78}"/>
              </a:ext>
            </a:extLst>
          </p:cNvPr>
          <p:cNvSpPr>
            <a:spLocks noGrp="1"/>
          </p:cNvSpPr>
          <p:nvPr>
            <p:ph type="title"/>
          </p:nvPr>
        </p:nvSpPr>
        <p:spPr>
          <a:xfrm>
            <a:off x="5179695" y="2766060"/>
            <a:ext cx="6400800" cy="1325880"/>
          </a:xfrm>
        </p:spPr>
        <p:txBody>
          <a:bodyPr/>
          <a:lstStyle/>
          <a:p>
            <a:pPr algn="r"/>
            <a:r>
              <a:rPr lang="en-GB" dirty="0"/>
              <a:t>End of presentation</a:t>
            </a:r>
          </a:p>
        </p:txBody>
      </p:sp>
      <p:sp>
        <p:nvSpPr>
          <p:cNvPr id="6" name="Slide Number Placeholder 5">
            <a:extLst>
              <a:ext uri="{FF2B5EF4-FFF2-40B4-BE49-F238E27FC236}">
                <a16:creationId xmlns:a16="http://schemas.microsoft.com/office/drawing/2014/main" id="{A6595A43-A07A-9388-2878-E3CBB57713B0}"/>
              </a:ext>
            </a:extLst>
          </p:cNvPr>
          <p:cNvSpPr>
            <a:spLocks noGrp="1"/>
          </p:cNvSpPr>
          <p:nvPr>
            <p:ph type="sldNum" sz="quarter" idx="12"/>
          </p:nvPr>
        </p:nvSpPr>
        <p:spPr/>
        <p:txBody>
          <a:bodyPr/>
          <a:lstStyle/>
          <a:p>
            <a:fld id="{B5CEABB6-07DC-46E8-9B57-56EC44A396E5}" type="slidenum">
              <a:rPr lang="en-US" smtClean="0"/>
              <a:pPr/>
              <a:t>41</a:t>
            </a:fld>
            <a:endParaRPr lang="en-US" dirty="0"/>
          </a:p>
        </p:txBody>
      </p:sp>
    </p:spTree>
    <p:extLst>
      <p:ext uri="{BB962C8B-B14F-4D97-AF65-F5344CB8AC3E}">
        <p14:creationId xmlns:p14="http://schemas.microsoft.com/office/powerpoint/2010/main" val="1960540444"/>
      </p:ext>
    </p:extLst>
  </p:cSld>
  <p:clrMapOvr>
    <a:masterClrMapping/>
  </p:clrMapOvr>
</p:sld>
</file>

<file path=ppt/theme/theme1.xml><?xml version="1.0" encoding="utf-8"?>
<a:theme xmlns:a="http://schemas.openxmlformats.org/drawingml/2006/main" name="Office Theme">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ful abstract pitch deck" id="{F7F8C356-31EF-4F77-9327-20EDE6871B3D}" vid="{7DADADB3-66BB-48D3-AA25-3DEAB7CAA1C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6" ma:contentTypeDescription="Create a new document." ma:contentTypeScope="" ma:versionID="98c988a72c51a2d649d67d6d2c95b9f2">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9e027279d3ad2c8bb2ae435f89b65598"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3:MediaServiceDateTaken"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b23fa32-4003-4364-bee1-595462966394" xsi:nil="true"/>
    <_activity xmlns="7b23fa32-4003-4364-bee1-595462966394" xsi:nil="true"/>
  </documentManagement>
</p:properties>
</file>

<file path=customXml/itemProps1.xml><?xml version="1.0" encoding="utf-8"?>
<ds:datastoreItem xmlns:ds="http://schemas.openxmlformats.org/officeDocument/2006/customXml" ds:itemID="{8B8D7BA3-8A6F-4F51-B1EE-3B01AA004FC5}">
  <ds:schemaRefs>
    <ds:schemaRef ds:uri="http://schemas.microsoft.com/sharepoint/v3/contenttype/forms"/>
  </ds:schemaRefs>
</ds:datastoreItem>
</file>

<file path=customXml/itemProps2.xml><?xml version="1.0" encoding="utf-8"?>
<ds:datastoreItem xmlns:ds="http://schemas.openxmlformats.org/officeDocument/2006/customXml" ds:itemID="{E3693442-3184-474E-B10A-3CE1C65292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B19A930-1B99-4E6A-8FC0-F4EC96DB90CA}">
  <ds:schemaRefs>
    <ds:schemaRef ds:uri="http://www.w3.org/XML/1998/namespace"/>
    <ds:schemaRef ds:uri="http://purl.org/dc/terms/"/>
    <ds:schemaRef ds:uri="7b23fa32-4003-4364-bee1-595462966394"/>
    <ds:schemaRef ds:uri="http://purl.org/dc/dcmitype/"/>
    <ds:schemaRef ds:uri="http://purl.org/dc/elements/1.1/"/>
    <ds:schemaRef ds:uri="http://schemas.microsoft.com/office/2006/documentManagement/types"/>
    <ds:schemaRef ds:uri="http://schemas.openxmlformats.org/package/2006/metadata/core-properties"/>
    <ds:schemaRef ds:uri="http://schemas.microsoft.com/office/infopath/2007/PartnerControls"/>
    <ds:schemaRef ds:uri="f54e4810-f1f5-4bce-aa8e-e4722dc561be"/>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Slice</Template>
  <TotalTime>603</TotalTime>
  <Words>3739</Words>
  <Application>Microsoft Office PowerPoint</Application>
  <PresentationFormat>Widescreen</PresentationFormat>
  <Paragraphs>747</Paragraphs>
  <Slides>41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Avenir Next LT Pro</vt:lpstr>
      <vt:lpstr>Calibri</vt:lpstr>
      <vt:lpstr>Montserrat</vt:lpstr>
      <vt:lpstr>Office Theme</vt:lpstr>
      <vt:lpstr>Morgan Vehicle Characterisation project</vt:lpstr>
      <vt:lpstr>overview</vt:lpstr>
      <vt:lpstr>Roles and teams</vt:lpstr>
      <vt:lpstr>Project timeline</vt:lpstr>
      <vt:lpstr>Suspension and Kinematics</vt:lpstr>
      <vt:lpstr>Workshop sessions and methodology</vt:lpstr>
      <vt:lpstr>Data collected </vt:lpstr>
      <vt:lpstr>Wingeo models and suspension data</vt:lpstr>
      <vt:lpstr>Wingeo Dynamics analysis</vt:lpstr>
      <vt:lpstr>PowerPoint Presentation</vt:lpstr>
      <vt:lpstr>PowerPoint Presentation</vt:lpstr>
      <vt:lpstr>PowerPoint Presentation</vt:lpstr>
      <vt:lpstr>PowerPoint Presentation</vt:lpstr>
      <vt:lpstr>Drivetrain </vt:lpstr>
      <vt:lpstr>Drivetrain System </vt:lpstr>
      <vt:lpstr>MAIN FOCUSES  </vt:lpstr>
      <vt:lpstr>B48 Engine </vt:lpstr>
      <vt:lpstr>Work Done </vt:lpstr>
      <vt:lpstr>WAVE</vt:lpstr>
      <vt:lpstr>SF600 Flowbench</vt:lpstr>
      <vt:lpstr>Results from Flowbench </vt:lpstr>
      <vt:lpstr>Motec Results</vt:lpstr>
      <vt:lpstr>Dyno Info </vt:lpstr>
      <vt:lpstr>Improving Current Issues With the B48</vt:lpstr>
      <vt:lpstr>Improvements/Modifications</vt:lpstr>
      <vt:lpstr>Improving Flow  </vt:lpstr>
      <vt:lpstr>Improving Fuelling </vt:lpstr>
      <vt:lpstr>Looking at other aspects of the engine </vt:lpstr>
      <vt:lpstr>Future Work </vt:lpstr>
      <vt:lpstr>Chassis and simulation </vt:lpstr>
      <vt:lpstr>Project Planning</vt:lpstr>
      <vt:lpstr>Gathering measurements required for the morgan +4 for a cad model</vt:lpstr>
      <vt:lpstr>Getting familiar with cad and what software will be used</vt:lpstr>
      <vt:lpstr>Cad software being used to model the morgan +4 chassis</vt:lpstr>
      <vt:lpstr>FEA Modeling</vt:lpstr>
      <vt:lpstr>Simulating tests using SolidWorks</vt:lpstr>
      <vt:lpstr>References</vt:lpstr>
      <vt:lpstr>References</vt:lpstr>
      <vt:lpstr>References</vt:lpstr>
      <vt:lpstr>References</vt:lpstr>
      <vt:lpstr>End of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Morgan Vehicle Characterization project</dc:title>
  <dc:creator>James Greenhill-Upward (2005245)</dc:creator>
  <cp:lastModifiedBy>James Greenhill-Upward (2005245)</cp:lastModifiedBy>
  <cp:revision>2</cp:revision>
  <dcterms:created xsi:type="dcterms:W3CDTF">2023-12-07T05:59:34Z</dcterms:created>
  <dcterms:modified xsi:type="dcterms:W3CDTF">2023-12-12T05:47:44Z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y fmtid="{D5CDD505-2E9C-101B-9397-08002B2CF9AE}" pid="3" name="MediaServiceImageTags">
    <vt:lpwstr/>
  </property>
</Properties>
</file>