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sldIdLst>
    <p:sldId id="256" r:id="rId2"/>
    <p:sldId id="375" r:id="rId3"/>
    <p:sldId id="376" r:id="rId4"/>
    <p:sldId id="377" r:id="rId5"/>
    <p:sldId id="378" r:id="rId6"/>
    <p:sldId id="379" r:id="rId7"/>
    <p:sldId id="380" r:id="rId8"/>
    <p:sldId id="381" r:id="rId9"/>
    <p:sldId id="382" r:id="rId10"/>
    <p:sldId id="383" r:id="rId11"/>
    <p:sldId id="384" r:id="rId12"/>
    <p:sldId id="385" r:id="rId13"/>
    <p:sldId id="386" r:id="rId14"/>
    <p:sldId id="387" r:id="rId15"/>
    <p:sldId id="388" r:id="rId16"/>
    <p:sldId id="389" r:id="rId17"/>
    <p:sldId id="390" r:id="rId18"/>
    <p:sldId id="391" r:id="rId19"/>
    <p:sldId id="392" r:id="rId20"/>
    <p:sldId id="393" r:id="rId21"/>
    <p:sldId id="394" r:id="rId22"/>
    <p:sldId id="395" r:id="rId23"/>
    <p:sldId id="290" r:id="rId24"/>
  </p:sldIdLst>
  <p:sldSz cx="12192000" cy="6858000"/>
  <p:notesSz cx="6858000" cy="9144000"/>
  <p:defaultTextStyle>
    <a:defPPr>
      <a:defRPr lang="zh-TW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等深淺樣式 2 - 輔色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778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C414E1-8045-40C3-A3D3-6A65A62DCD26}" type="datetimeFigureOut">
              <a:rPr lang="zh-TW" altLang="en-US" smtClean="0"/>
              <a:t>2021/4/27</a:t>
            </a:fld>
            <a:endParaRPr lang="zh-TW" altLang="en-US"/>
          </a:p>
        </p:txBody>
      </p:sp>
      <p:sp>
        <p:nvSpPr>
          <p:cNvPr id="4" name="投影片影像版面配置區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TW" altLang="en-US"/>
          </a:p>
        </p:txBody>
      </p:sp>
      <p:sp>
        <p:nvSpPr>
          <p:cNvPr id="5" name="備忘稿版面配置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010B7A-8B41-44AC-B835-68283A3FDF94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5078624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4882EE02-D33F-4FF0-AB1E-E492BED3B2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3EA20A8D-FB49-46A8-965E-AF7F6D5A50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TW" altLang="en-US"/>
              <a:t>按一下以編輯母片子標題樣式</a:t>
            </a:r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A262D838-705F-4822-9F70-E586DEC44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433D8-9665-4F7B-BF83-2918095F090F}" type="datetime1">
              <a:rPr lang="zh-TW" altLang="en-US" smtClean="0"/>
              <a:t>2021/4/27</a:t>
            </a:fld>
            <a:endParaRPr lang="zh-TW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89CF9A20-9AC1-4C86-98AC-8D083C14ED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96959F9B-5966-42E3-9E71-1007B685D7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1202562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C27737E5-9154-43D1-834A-459D02871A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80DC9A5F-5716-4B4D-B7EA-783A9542F6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94C4B618-95EB-4791-9CBA-D185E9F27D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18837-5713-4018-B4BB-420FEF64F05A}" type="datetime1">
              <a:rPr lang="zh-TW" altLang="en-US" smtClean="0"/>
              <a:t>2021/4/27</a:t>
            </a:fld>
            <a:endParaRPr lang="zh-TW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E4E5E119-CA6C-453B-B972-AEF3337B7B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B28D0E91-269D-450D-A482-AD75EA1CF4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6835589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0B733FC0-73B1-4CD4-AEEA-6972B6DDBD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文字版面配置區 2">
            <a:extLst>
              <a:ext uri="{FF2B5EF4-FFF2-40B4-BE49-F238E27FC236}">
                <a16:creationId xmlns:a16="http://schemas.microsoft.com/office/drawing/2014/main" id="{EEA2CB49-8FD8-4381-AC13-EFC9275BDA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47562EA8-7DF4-4929-B15D-CA435E6549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07738-3C8C-4DD1-AA30-FD7AD0DA6DD5}" type="datetime1">
              <a:rPr lang="zh-TW" altLang="en-US" smtClean="0"/>
              <a:t>2021/4/27</a:t>
            </a:fld>
            <a:endParaRPr lang="zh-TW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E25D2FA3-A0E6-4B9D-A948-EC707385AE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A1893B27-F164-4F31-9AD2-CACF5D5CF4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5652077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個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99814D42-DA8C-47AF-A27B-417783674C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C417B26E-FC3D-49B9-8089-BD800AB20D5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內容版面配置區 3">
            <a:extLst>
              <a:ext uri="{FF2B5EF4-FFF2-40B4-BE49-F238E27FC236}">
                <a16:creationId xmlns:a16="http://schemas.microsoft.com/office/drawing/2014/main" id="{1C63C3F1-577C-4160-B888-F39F68955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5" name="日期版面配置區 4">
            <a:extLst>
              <a:ext uri="{FF2B5EF4-FFF2-40B4-BE49-F238E27FC236}">
                <a16:creationId xmlns:a16="http://schemas.microsoft.com/office/drawing/2014/main" id="{B7138DC9-A286-4FCB-A424-F20F803301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6C0B-FCAD-447B-A2FA-F856889CC8E2}" type="datetime1">
              <a:rPr lang="zh-TW" altLang="en-US" smtClean="0"/>
              <a:t>2021/4/27</a:t>
            </a:fld>
            <a:endParaRPr lang="zh-TW" altLang="en-US"/>
          </a:p>
        </p:txBody>
      </p:sp>
      <p:sp>
        <p:nvSpPr>
          <p:cNvPr id="6" name="頁尾版面配置區 5">
            <a:extLst>
              <a:ext uri="{FF2B5EF4-FFF2-40B4-BE49-F238E27FC236}">
                <a16:creationId xmlns:a16="http://schemas.microsoft.com/office/drawing/2014/main" id="{1B616716-4D38-4E49-BE66-7AE7F20193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>
            <a:extLst>
              <a:ext uri="{FF2B5EF4-FFF2-40B4-BE49-F238E27FC236}">
                <a16:creationId xmlns:a16="http://schemas.microsoft.com/office/drawing/2014/main" id="{266F9447-0BCE-4497-9D98-E0AE7A7EFA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0084548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00D7B20-0538-4DF3-8024-814A439747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文字版面配置區 2">
            <a:extLst>
              <a:ext uri="{FF2B5EF4-FFF2-40B4-BE49-F238E27FC236}">
                <a16:creationId xmlns:a16="http://schemas.microsoft.com/office/drawing/2014/main" id="{C6DFAA5E-1188-43B3-8685-DC63CEDBAC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內容版面配置區 3">
            <a:extLst>
              <a:ext uri="{FF2B5EF4-FFF2-40B4-BE49-F238E27FC236}">
                <a16:creationId xmlns:a16="http://schemas.microsoft.com/office/drawing/2014/main" id="{15AB8DE3-6445-473E-A62F-3D70772A8E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5" name="文字版面配置區 4">
            <a:extLst>
              <a:ext uri="{FF2B5EF4-FFF2-40B4-BE49-F238E27FC236}">
                <a16:creationId xmlns:a16="http://schemas.microsoft.com/office/drawing/2014/main" id="{D4AC136E-6F84-40E7-AAE5-16B4C118FAC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6" name="內容版面配置區 5">
            <a:extLst>
              <a:ext uri="{FF2B5EF4-FFF2-40B4-BE49-F238E27FC236}">
                <a16:creationId xmlns:a16="http://schemas.microsoft.com/office/drawing/2014/main" id="{A2D74A87-80C3-4A47-8172-510EEA1D1E2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7" name="日期版面配置區 6">
            <a:extLst>
              <a:ext uri="{FF2B5EF4-FFF2-40B4-BE49-F238E27FC236}">
                <a16:creationId xmlns:a16="http://schemas.microsoft.com/office/drawing/2014/main" id="{AB4C60E4-5E1E-4E55-A8C2-E88582718B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74D73-E92A-49BA-B667-406475DA4B5B}" type="datetime1">
              <a:rPr lang="zh-TW" altLang="en-US" smtClean="0"/>
              <a:t>2021/4/27</a:t>
            </a:fld>
            <a:endParaRPr lang="zh-TW" altLang="en-US"/>
          </a:p>
        </p:txBody>
      </p:sp>
      <p:sp>
        <p:nvSpPr>
          <p:cNvPr id="8" name="頁尾版面配置區 7">
            <a:extLst>
              <a:ext uri="{FF2B5EF4-FFF2-40B4-BE49-F238E27FC236}">
                <a16:creationId xmlns:a16="http://schemas.microsoft.com/office/drawing/2014/main" id="{B42BFB11-148F-4223-96A1-E7F54C803D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9" name="投影片編號版面配置區 8">
            <a:extLst>
              <a:ext uri="{FF2B5EF4-FFF2-40B4-BE49-F238E27FC236}">
                <a16:creationId xmlns:a16="http://schemas.microsoft.com/office/drawing/2014/main" id="{3F8A0D53-09A1-4A1D-BCD8-2CFC236FAC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263406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BE442BD6-D987-43B9-BE70-9DD1E3470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日期版面配置區 2">
            <a:extLst>
              <a:ext uri="{FF2B5EF4-FFF2-40B4-BE49-F238E27FC236}">
                <a16:creationId xmlns:a16="http://schemas.microsoft.com/office/drawing/2014/main" id="{41AACEFA-C916-4656-A1FB-0C3674B7BF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49147-B71F-49DD-9743-32258A5112B8}" type="datetime1">
              <a:rPr lang="zh-TW" altLang="en-US" smtClean="0"/>
              <a:t>2021/4/27</a:t>
            </a:fld>
            <a:endParaRPr lang="zh-TW" altLang="en-US"/>
          </a:p>
        </p:txBody>
      </p:sp>
      <p:sp>
        <p:nvSpPr>
          <p:cNvPr id="4" name="頁尾版面配置區 3">
            <a:extLst>
              <a:ext uri="{FF2B5EF4-FFF2-40B4-BE49-F238E27FC236}">
                <a16:creationId xmlns:a16="http://schemas.microsoft.com/office/drawing/2014/main" id="{8A52484B-95DE-4BFB-87FA-83AF143BA7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id="{FF49E073-D764-400A-84FD-7790E40E5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6267690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版面配置區 1">
            <a:extLst>
              <a:ext uri="{FF2B5EF4-FFF2-40B4-BE49-F238E27FC236}">
                <a16:creationId xmlns:a16="http://schemas.microsoft.com/office/drawing/2014/main" id="{AD63A788-63AA-4DA9-B27D-4BF768AC67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2AAE4-37FC-4868-94CB-FBF129EBCA5E}" type="datetime1">
              <a:rPr lang="zh-TW" altLang="en-US" smtClean="0"/>
              <a:t>2021/4/27</a:t>
            </a:fld>
            <a:endParaRPr lang="zh-TW" altLang="en-US"/>
          </a:p>
        </p:txBody>
      </p:sp>
      <p:sp>
        <p:nvSpPr>
          <p:cNvPr id="3" name="頁尾版面配置區 2">
            <a:extLst>
              <a:ext uri="{FF2B5EF4-FFF2-40B4-BE49-F238E27FC236}">
                <a16:creationId xmlns:a16="http://schemas.microsoft.com/office/drawing/2014/main" id="{7F059B59-34A2-49E1-9BE0-58FB203DC6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id="{D12FEA2F-10E1-4CF9-95CA-D5F53A05A3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63604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輔助字幕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3DC28BF8-3D7C-4889-B1C0-4C8FBA42D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05BCCB33-3F05-476D-9242-D075E9E4FA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文字版面配置區 3">
            <a:extLst>
              <a:ext uri="{FF2B5EF4-FFF2-40B4-BE49-F238E27FC236}">
                <a16:creationId xmlns:a16="http://schemas.microsoft.com/office/drawing/2014/main" id="{696ECFBF-5E36-4376-AF66-87E391D6E5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日期版面配置區 4">
            <a:extLst>
              <a:ext uri="{FF2B5EF4-FFF2-40B4-BE49-F238E27FC236}">
                <a16:creationId xmlns:a16="http://schemas.microsoft.com/office/drawing/2014/main" id="{6FAA6972-4897-4353-BA09-A43F80F3E1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9FC8D-BE29-4FD4-9C78-F8D80F8FE95E}" type="datetime1">
              <a:rPr lang="zh-TW" altLang="en-US" smtClean="0"/>
              <a:t>2021/4/27</a:t>
            </a:fld>
            <a:endParaRPr lang="zh-TW" altLang="en-US"/>
          </a:p>
        </p:txBody>
      </p:sp>
      <p:sp>
        <p:nvSpPr>
          <p:cNvPr id="6" name="頁尾版面配置區 5">
            <a:extLst>
              <a:ext uri="{FF2B5EF4-FFF2-40B4-BE49-F238E27FC236}">
                <a16:creationId xmlns:a16="http://schemas.microsoft.com/office/drawing/2014/main" id="{B39DB2B8-9271-4CA5-8723-16531B6A79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>
            <a:extLst>
              <a:ext uri="{FF2B5EF4-FFF2-40B4-BE49-F238E27FC236}">
                <a16:creationId xmlns:a16="http://schemas.microsoft.com/office/drawing/2014/main" id="{F2E98DAA-FAE6-4773-932F-C4A8B06E1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8297665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輔助字幕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4723B53A-A856-451F-BA44-3CCD0A6421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圖片版面配置區 2">
            <a:extLst>
              <a:ext uri="{FF2B5EF4-FFF2-40B4-BE49-F238E27FC236}">
                <a16:creationId xmlns:a16="http://schemas.microsoft.com/office/drawing/2014/main" id="{136D7A1B-CD17-4E8E-8B7F-CAA50064EFD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TW" altLang="en-US"/>
          </a:p>
        </p:txBody>
      </p:sp>
      <p:sp>
        <p:nvSpPr>
          <p:cNvPr id="4" name="文字版面配置區 3">
            <a:extLst>
              <a:ext uri="{FF2B5EF4-FFF2-40B4-BE49-F238E27FC236}">
                <a16:creationId xmlns:a16="http://schemas.microsoft.com/office/drawing/2014/main" id="{6793F40B-B8AC-4287-82F7-6AF6E4C38F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日期版面配置區 4">
            <a:extLst>
              <a:ext uri="{FF2B5EF4-FFF2-40B4-BE49-F238E27FC236}">
                <a16:creationId xmlns:a16="http://schemas.microsoft.com/office/drawing/2014/main" id="{93F9F9B4-62FE-4B89-B8C9-E3725F9765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2204A-E888-4B74-BE94-E111BEFFAB3E}" type="datetime1">
              <a:rPr lang="zh-TW" altLang="en-US" smtClean="0"/>
              <a:t>2021/4/27</a:t>
            </a:fld>
            <a:endParaRPr lang="zh-TW" altLang="en-US"/>
          </a:p>
        </p:txBody>
      </p:sp>
      <p:sp>
        <p:nvSpPr>
          <p:cNvPr id="6" name="頁尾版面配置區 5">
            <a:extLst>
              <a:ext uri="{FF2B5EF4-FFF2-40B4-BE49-F238E27FC236}">
                <a16:creationId xmlns:a16="http://schemas.microsoft.com/office/drawing/2014/main" id="{95852D03-DB7A-4F12-B818-FD55B6F105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>
            <a:extLst>
              <a:ext uri="{FF2B5EF4-FFF2-40B4-BE49-F238E27FC236}">
                <a16:creationId xmlns:a16="http://schemas.microsoft.com/office/drawing/2014/main" id="{35E206B0-E2D6-4270-A4C3-369950F0F7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842890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CBCEB210-42F8-467F-AD24-7833627784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直排文字版面配置區 2">
            <a:extLst>
              <a:ext uri="{FF2B5EF4-FFF2-40B4-BE49-F238E27FC236}">
                <a16:creationId xmlns:a16="http://schemas.microsoft.com/office/drawing/2014/main" id="{53A0DA01-51FD-4B7D-8075-DFC663950B9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3BC390DD-342E-4E40-A5DF-E1F062846C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8582E-EEC0-414B-9DFB-F32028C3A0C5}" type="datetime1">
              <a:rPr lang="zh-TW" altLang="en-US" smtClean="0"/>
              <a:t>2021/4/27</a:t>
            </a:fld>
            <a:endParaRPr lang="zh-TW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E372739-D6B7-42A0-9FEB-E647C14FE1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2B6373D2-E361-44E7-9DC5-0833A66E37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8886986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直排標題 1">
            <a:extLst>
              <a:ext uri="{FF2B5EF4-FFF2-40B4-BE49-F238E27FC236}">
                <a16:creationId xmlns:a16="http://schemas.microsoft.com/office/drawing/2014/main" id="{E1CEEBDE-367C-4246-859D-9ACDBAA787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直排文字版面配置區 2">
            <a:extLst>
              <a:ext uri="{FF2B5EF4-FFF2-40B4-BE49-F238E27FC236}">
                <a16:creationId xmlns:a16="http://schemas.microsoft.com/office/drawing/2014/main" id="{1DEFEE66-98AA-4AA3-A158-7268F33F23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4205E201-1CE2-4995-BA97-E925E5F162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F06AC-8FCD-4630-BA4E-63F1B093D9C6}" type="datetime1">
              <a:rPr lang="zh-TW" altLang="en-US" smtClean="0"/>
              <a:t>2021/4/27</a:t>
            </a:fld>
            <a:endParaRPr lang="zh-TW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C856D82C-391B-4293-B1D3-C3DA216A72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AEE85D0D-7E3C-49E8-959B-0518A559BC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E3B60-B67F-40D0-BF22-14DFC1370F34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30566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版面配置區 1">
            <a:extLst>
              <a:ext uri="{FF2B5EF4-FFF2-40B4-BE49-F238E27FC236}">
                <a16:creationId xmlns:a16="http://schemas.microsoft.com/office/drawing/2014/main" id="{BDCE9A9F-6259-4ACC-A0C1-35B37FBBBA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文字版面配置區 2">
            <a:extLst>
              <a:ext uri="{FF2B5EF4-FFF2-40B4-BE49-F238E27FC236}">
                <a16:creationId xmlns:a16="http://schemas.microsoft.com/office/drawing/2014/main" id="{0D539B87-E93F-4916-AD0D-A64485366D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BB1B321F-DE18-4487-A73B-30EA14A34C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5BEAA9-1A04-4E85-B10B-2A1EC68B800E}" type="datetime1">
              <a:rPr lang="zh-TW" altLang="en-US" smtClean="0"/>
              <a:t>2021/4/27</a:t>
            </a:fld>
            <a:endParaRPr lang="zh-TW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42C61463-1C63-44E7-B050-53E95294EC6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TW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183F8D03-2413-4123-A265-A5E83592D64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6E3B60-B67F-40D0-BF22-14DFC1370F34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4788066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TW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24D7298-215C-4A4C-8FEC-16EBF2F707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43965" y="3807380"/>
            <a:ext cx="9144000" cy="2914095"/>
          </a:xfrm>
        </p:spPr>
        <p:txBody>
          <a:bodyPr>
            <a:noAutofit/>
          </a:bodyPr>
          <a:lstStyle/>
          <a:p>
            <a:pPr indent="304800">
              <a:lnSpc>
                <a:spcPct val="150000"/>
              </a:lnSpc>
            </a:pPr>
            <a:r>
              <a:rPr lang="zh-TW" altLang="en-US" sz="11500" b="1" kern="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中古音</a:t>
            </a:r>
            <a:br>
              <a:rPr lang="zh-TW" altLang="zh-TW" kern="10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SimSun" panose="02010600030101010101" pitchFamily="2" charset="-122"/>
              </a:rPr>
            </a:br>
            <a:br>
              <a:rPr lang="zh-TW" altLang="zh-TW" kern="100" dirty="0">
                <a:effectLst/>
                <a:latin typeface="標楷體" panose="03000509000000000000" pitchFamily="65" charset="-120"/>
                <a:ea typeface="標楷體" panose="03000509000000000000" pitchFamily="65" charset="-120"/>
                <a:cs typeface="SimSun" panose="02010600030101010101" pitchFamily="2" charset="-122"/>
              </a:rPr>
            </a:b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9F986033-F5A9-4537-92A4-AD45FDA476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1890783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7580394-5DEB-4D86-B19F-5D5D47668F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6" name="內容版面配置區 5">
            <a:extLst>
              <a:ext uri="{FF2B5EF4-FFF2-40B4-BE49-F238E27FC236}">
                <a16:creationId xmlns:a16="http://schemas.microsoft.com/office/drawing/2014/main" id="{0178CE27-9627-4A19-AD71-9195F832B42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06"/>
          <a:stretch/>
        </p:blipFill>
        <p:spPr>
          <a:xfrm>
            <a:off x="1039761" y="-268970"/>
            <a:ext cx="10314039" cy="7126970"/>
          </a:xfrm>
        </p:spPr>
      </p:pic>
      <p:sp>
        <p:nvSpPr>
          <p:cNvPr id="4" name="頁尾版面配置區 3">
            <a:extLst>
              <a:ext uri="{FF2B5EF4-FFF2-40B4-BE49-F238E27FC236}">
                <a16:creationId xmlns:a16="http://schemas.microsoft.com/office/drawing/2014/main" id="{2C2E2983-91E5-4B0B-95B9-14E1233DC2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4088877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7580394-5DEB-4D86-B19F-5D5D47668F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6" name="內容版面配置區 5">
            <a:extLst>
              <a:ext uri="{FF2B5EF4-FFF2-40B4-BE49-F238E27FC236}">
                <a16:creationId xmlns:a16="http://schemas.microsoft.com/office/drawing/2014/main" id="{3D6AE77F-F8D5-48A7-B068-2F5B898EF835}"/>
              </a:ext>
            </a:extLst>
          </p:cNvPr>
          <p:cNvPicPr preferRelativeResize="0"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5667" y="0"/>
            <a:ext cx="8166636" cy="6887817"/>
          </a:xfrm>
        </p:spPr>
      </p:pic>
      <p:sp>
        <p:nvSpPr>
          <p:cNvPr id="4" name="頁尾版面配置區 3">
            <a:extLst>
              <a:ext uri="{FF2B5EF4-FFF2-40B4-BE49-F238E27FC236}">
                <a16:creationId xmlns:a16="http://schemas.microsoft.com/office/drawing/2014/main" id="{2C2E2983-91E5-4B0B-95B9-14E1233DC2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2269469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7580394-5DEB-4D86-B19F-5D5D47668F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6" name="內容版面配置區 5">
            <a:extLst>
              <a:ext uri="{FF2B5EF4-FFF2-40B4-BE49-F238E27FC236}">
                <a16:creationId xmlns:a16="http://schemas.microsoft.com/office/drawing/2014/main" id="{245325D8-13AE-42E3-91E0-FD31B228D68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0180" y="0"/>
            <a:ext cx="9132178" cy="6858000"/>
          </a:xfrm>
        </p:spPr>
      </p:pic>
      <p:sp>
        <p:nvSpPr>
          <p:cNvPr id="4" name="頁尾版面配置區 3">
            <a:extLst>
              <a:ext uri="{FF2B5EF4-FFF2-40B4-BE49-F238E27FC236}">
                <a16:creationId xmlns:a16="http://schemas.microsoft.com/office/drawing/2014/main" id="{2C2E2983-91E5-4B0B-95B9-14E1233DC2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0037954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7580394-5DEB-4D86-B19F-5D5D47668F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6" name="內容版面配置區 5">
            <a:extLst>
              <a:ext uri="{FF2B5EF4-FFF2-40B4-BE49-F238E27FC236}">
                <a16:creationId xmlns:a16="http://schemas.microsoft.com/office/drawing/2014/main" id="{25BA9B19-FD99-4155-A711-537DEF5AE71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298" y="591378"/>
            <a:ext cx="11679404" cy="5675243"/>
          </a:xfrm>
        </p:spPr>
      </p:pic>
      <p:sp>
        <p:nvSpPr>
          <p:cNvPr id="4" name="頁尾版面配置區 3">
            <a:extLst>
              <a:ext uri="{FF2B5EF4-FFF2-40B4-BE49-F238E27FC236}">
                <a16:creationId xmlns:a16="http://schemas.microsoft.com/office/drawing/2014/main" id="{2C2E2983-91E5-4B0B-95B9-14E1233DC2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35E3275E-DC8D-4699-8495-EED12D878A90}"/>
              </a:ext>
            </a:extLst>
          </p:cNvPr>
          <p:cNvSpPr txBox="1"/>
          <p:nvPr/>
        </p:nvSpPr>
        <p:spPr>
          <a:xfrm>
            <a:off x="2880851" y="2625214"/>
            <a:ext cx="6479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TW" sz="2400" dirty="0"/>
              <a:t>1</a:t>
            </a:r>
            <a:r>
              <a:rPr lang="zh-TW" altLang="en-US" sz="2400" dirty="0"/>
              <a:t>、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41682241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7580394-5DEB-4D86-B19F-5D5D47668F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6" name="內容版面配置區 5">
            <a:extLst>
              <a:ext uri="{FF2B5EF4-FFF2-40B4-BE49-F238E27FC236}">
                <a16:creationId xmlns:a16="http://schemas.microsoft.com/office/drawing/2014/main" id="{09FAB498-2CE0-40AD-AD02-925EB54E4BE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63" t="14966" r="563" b="-2036"/>
          <a:stretch/>
        </p:blipFill>
        <p:spPr>
          <a:xfrm>
            <a:off x="0" y="365125"/>
            <a:ext cx="12056165" cy="5840424"/>
          </a:xfrm>
        </p:spPr>
      </p:pic>
      <p:sp>
        <p:nvSpPr>
          <p:cNvPr id="4" name="頁尾版面配置區 3">
            <a:extLst>
              <a:ext uri="{FF2B5EF4-FFF2-40B4-BE49-F238E27FC236}">
                <a16:creationId xmlns:a16="http://schemas.microsoft.com/office/drawing/2014/main" id="{2C2E2983-91E5-4B0B-95B9-14E1233DC2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490202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7580394-5DEB-4D86-B19F-5D5D47668F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6" name="內容版面配置區 5">
            <a:extLst>
              <a:ext uri="{FF2B5EF4-FFF2-40B4-BE49-F238E27FC236}">
                <a16:creationId xmlns:a16="http://schemas.microsoft.com/office/drawing/2014/main" id="{5E6A1DAE-98E4-45C4-9E70-7BC91E605C3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303" y="808727"/>
            <a:ext cx="11977393" cy="5240545"/>
          </a:xfrm>
        </p:spPr>
      </p:pic>
      <p:sp>
        <p:nvSpPr>
          <p:cNvPr id="4" name="頁尾版面配置區 3">
            <a:extLst>
              <a:ext uri="{FF2B5EF4-FFF2-40B4-BE49-F238E27FC236}">
                <a16:creationId xmlns:a16="http://schemas.microsoft.com/office/drawing/2014/main" id="{2C2E2983-91E5-4B0B-95B9-14E1233DC2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0335844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7580394-5DEB-4D86-B19F-5D5D47668F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6" name="內容版面配置區 5">
            <a:extLst>
              <a:ext uri="{FF2B5EF4-FFF2-40B4-BE49-F238E27FC236}">
                <a16:creationId xmlns:a16="http://schemas.microsoft.com/office/drawing/2014/main" id="{290E0B92-F3FF-49A1-9C9C-AC7DE12BA85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104" y="136525"/>
            <a:ext cx="11854365" cy="6610992"/>
          </a:xfrm>
        </p:spPr>
      </p:pic>
      <p:sp>
        <p:nvSpPr>
          <p:cNvPr id="4" name="頁尾版面配置區 3">
            <a:extLst>
              <a:ext uri="{FF2B5EF4-FFF2-40B4-BE49-F238E27FC236}">
                <a16:creationId xmlns:a16="http://schemas.microsoft.com/office/drawing/2014/main" id="{2C2E2983-91E5-4B0B-95B9-14E1233DC2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9859172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7580394-5DEB-4D86-B19F-5D5D47668F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6" name="內容版面配置區 5">
            <a:extLst>
              <a:ext uri="{FF2B5EF4-FFF2-40B4-BE49-F238E27FC236}">
                <a16:creationId xmlns:a16="http://schemas.microsoft.com/office/drawing/2014/main" id="{A77ED9F3-B6F2-4DD9-9D88-67F869A24BB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22380"/>
            <a:ext cx="12092565" cy="5260975"/>
          </a:xfrm>
        </p:spPr>
      </p:pic>
      <p:sp>
        <p:nvSpPr>
          <p:cNvPr id="4" name="頁尾版面配置區 3">
            <a:extLst>
              <a:ext uri="{FF2B5EF4-FFF2-40B4-BE49-F238E27FC236}">
                <a16:creationId xmlns:a16="http://schemas.microsoft.com/office/drawing/2014/main" id="{2C2E2983-91E5-4B0B-95B9-14E1233DC2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30904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7580394-5DEB-4D86-B19F-5D5D47668F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6" name="內容版面配置區 5">
            <a:extLst>
              <a:ext uri="{FF2B5EF4-FFF2-40B4-BE49-F238E27FC236}">
                <a16:creationId xmlns:a16="http://schemas.microsoft.com/office/drawing/2014/main" id="{9F405DDA-B355-47DE-8FC6-47F7673FB1F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176" y="158553"/>
            <a:ext cx="11343647" cy="6699447"/>
          </a:xfrm>
        </p:spPr>
      </p:pic>
      <p:sp>
        <p:nvSpPr>
          <p:cNvPr id="4" name="頁尾版面配置區 3">
            <a:extLst>
              <a:ext uri="{FF2B5EF4-FFF2-40B4-BE49-F238E27FC236}">
                <a16:creationId xmlns:a16="http://schemas.microsoft.com/office/drawing/2014/main" id="{2C2E2983-91E5-4B0B-95B9-14E1233DC2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163638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7580394-5DEB-4D86-B19F-5D5D47668F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6" name="內容版面配置區 5">
            <a:extLst>
              <a:ext uri="{FF2B5EF4-FFF2-40B4-BE49-F238E27FC236}">
                <a16:creationId xmlns:a16="http://schemas.microsoft.com/office/drawing/2014/main" id="{06566140-2CF6-427E-A017-E90B52F336C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7016" y="53562"/>
            <a:ext cx="8369131" cy="6750875"/>
          </a:xfrm>
        </p:spPr>
      </p:pic>
      <p:sp>
        <p:nvSpPr>
          <p:cNvPr id="4" name="頁尾版面配置區 3">
            <a:extLst>
              <a:ext uri="{FF2B5EF4-FFF2-40B4-BE49-F238E27FC236}">
                <a16:creationId xmlns:a16="http://schemas.microsoft.com/office/drawing/2014/main" id="{2C2E2983-91E5-4B0B-95B9-14E1233DC2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6764724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7580394-5DEB-4D86-B19F-5D5D47668F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6" name="內容版面配置區 5">
            <a:extLst>
              <a:ext uri="{FF2B5EF4-FFF2-40B4-BE49-F238E27FC236}">
                <a16:creationId xmlns:a16="http://schemas.microsoft.com/office/drawing/2014/main" id="{D0929024-3A14-462C-A12F-974B1D429B9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574" y="192501"/>
            <a:ext cx="11860851" cy="6472997"/>
          </a:xfrm>
        </p:spPr>
      </p:pic>
      <p:sp>
        <p:nvSpPr>
          <p:cNvPr id="4" name="頁尾版面配置區 3">
            <a:extLst>
              <a:ext uri="{FF2B5EF4-FFF2-40B4-BE49-F238E27FC236}">
                <a16:creationId xmlns:a16="http://schemas.microsoft.com/office/drawing/2014/main" id="{2C2E2983-91E5-4B0B-95B9-14E1233DC2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9365602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7580394-5DEB-4D86-B19F-5D5D47668F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6" name="內容版面配置區 5">
            <a:extLst>
              <a:ext uri="{FF2B5EF4-FFF2-40B4-BE49-F238E27FC236}">
                <a16:creationId xmlns:a16="http://schemas.microsoft.com/office/drawing/2014/main" id="{6EB02166-18A2-42BA-8B2B-36FE0327909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08" y="583785"/>
            <a:ext cx="12074439" cy="5598354"/>
          </a:xfrm>
        </p:spPr>
      </p:pic>
      <p:sp>
        <p:nvSpPr>
          <p:cNvPr id="4" name="頁尾版面配置區 3">
            <a:extLst>
              <a:ext uri="{FF2B5EF4-FFF2-40B4-BE49-F238E27FC236}">
                <a16:creationId xmlns:a16="http://schemas.microsoft.com/office/drawing/2014/main" id="{2C2E2983-91E5-4B0B-95B9-14E1233DC2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5997747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7580394-5DEB-4D86-B19F-5D5D47668F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6" name="內容版面配置區 5">
            <a:extLst>
              <a:ext uri="{FF2B5EF4-FFF2-40B4-BE49-F238E27FC236}">
                <a16:creationId xmlns:a16="http://schemas.microsoft.com/office/drawing/2014/main" id="{0006A7CD-1143-44E4-826D-CBACB578329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36525"/>
            <a:ext cx="10620151" cy="6607157"/>
          </a:xfrm>
        </p:spPr>
      </p:pic>
      <p:sp>
        <p:nvSpPr>
          <p:cNvPr id="4" name="頁尾版面配置區 3">
            <a:extLst>
              <a:ext uri="{FF2B5EF4-FFF2-40B4-BE49-F238E27FC236}">
                <a16:creationId xmlns:a16="http://schemas.microsoft.com/office/drawing/2014/main" id="{2C2E2983-91E5-4B0B-95B9-14E1233DC2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0128683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7580394-5DEB-4D86-B19F-5D5D47668F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6" name="內容版面配置區 5">
            <a:extLst>
              <a:ext uri="{FF2B5EF4-FFF2-40B4-BE49-F238E27FC236}">
                <a16:creationId xmlns:a16="http://schemas.microsoft.com/office/drawing/2014/main" id="{75B17B6D-F34B-4EDE-9E90-EE428AE41F1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9728" y="-100878"/>
            <a:ext cx="6733542" cy="6958878"/>
          </a:xfrm>
        </p:spPr>
      </p:pic>
      <p:sp>
        <p:nvSpPr>
          <p:cNvPr id="4" name="頁尾版面配置區 3">
            <a:extLst>
              <a:ext uri="{FF2B5EF4-FFF2-40B4-BE49-F238E27FC236}">
                <a16:creationId xmlns:a16="http://schemas.microsoft.com/office/drawing/2014/main" id="{2C2E2983-91E5-4B0B-95B9-14E1233DC2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51674353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7580394-5DEB-4D86-B19F-5D5D47668F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6" name="內容版面配置區 5">
            <a:extLst>
              <a:ext uri="{FF2B5EF4-FFF2-40B4-BE49-F238E27FC236}">
                <a16:creationId xmlns:a16="http://schemas.microsoft.com/office/drawing/2014/main" id="{B5538661-227C-47A3-94A0-EC78D5DAC8F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349" y="503237"/>
            <a:ext cx="11987301" cy="6035675"/>
          </a:xfrm>
        </p:spPr>
      </p:pic>
      <p:sp>
        <p:nvSpPr>
          <p:cNvPr id="4" name="頁尾版面配置區 3">
            <a:extLst>
              <a:ext uri="{FF2B5EF4-FFF2-40B4-BE49-F238E27FC236}">
                <a16:creationId xmlns:a16="http://schemas.microsoft.com/office/drawing/2014/main" id="{2C2E2983-91E5-4B0B-95B9-14E1233DC2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8305818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7580394-5DEB-4D86-B19F-5D5D47668F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6" name="內容版面配置區 5">
            <a:extLst>
              <a:ext uri="{FF2B5EF4-FFF2-40B4-BE49-F238E27FC236}">
                <a16:creationId xmlns:a16="http://schemas.microsoft.com/office/drawing/2014/main" id="{2DEA5CAD-09F7-46BF-B887-CCDBAB6707F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042" y="241161"/>
            <a:ext cx="11959295" cy="6251713"/>
          </a:xfrm>
          <a:noFill/>
          <a:effectLst>
            <a:softEdge rad="0"/>
          </a:effectLst>
        </p:spPr>
      </p:pic>
      <p:sp>
        <p:nvSpPr>
          <p:cNvPr id="4" name="頁尾版面配置區 3">
            <a:extLst>
              <a:ext uri="{FF2B5EF4-FFF2-40B4-BE49-F238E27FC236}">
                <a16:creationId xmlns:a16="http://schemas.microsoft.com/office/drawing/2014/main" id="{2C2E2983-91E5-4B0B-95B9-14E1233DC2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50029388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7580394-5DEB-4D86-B19F-5D5D47668F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6" name="內容版面配置區 5">
            <a:extLst>
              <a:ext uri="{FF2B5EF4-FFF2-40B4-BE49-F238E27FC236}">
                <a16:creationId xmlns:a16="http://schemas.microsoft.com/office/drawing/2014/main" id="{D0F39150-A111-44C9-BDF4-51CAD6D910C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826" y="1111871"/>
            <a:ext cx="12030348" cy="4634258"/>
          </a:xfrm>
        </p:spPr>
      </p:pic>
      <p:sp>
        <p:nvSpPr>
          <p:cNvPr id="4" name="頁尾版面配置區 3">
            <a:extLst>
              <a:ext uri="{FF2B5EF4-FFF2-40B4-BE49-F238E27FC236}">
                <a16:creationId xmlns:a16="http://schemas.microsoft.com/office/drawing/2014/main" id="{2C2E2983-91E5-4B0B-95B9-14E1233DC2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17162361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7580394-5DEB-4D86-B19F-5D5D47668F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6" name="內容版面配置區 5">
            <a:extLst>
              <a:ext uri="{FF2B5EF4-FFF2-40B4-BE49-F238E27FC236}">
                <a16:creationId xmlns:a16="http://schemas.microsoft.com/office/drawing/2014/main" id="{A663354C-F8A3-4C3F-996B-BD4E57170F2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1295" y="187483"/>
            <a:ext cx="9349409" cy="6533992"/>
          </a:xfrm>
        </p:spPr>
      </p:pic>
      <p:sp>
        <p:nvSpPr>
          <p:cNvPr id="4" name="頁尾版面配置區 3">
            <a:extLst>
              <a:ext uri="{FF2B5EF4-FFF2-40B4-BE49-F238E27FC236}">
                <a16:creationId xmlns:a16="http://schemas.microsoft.com/office/drawing/2014/main" id="{2C2E2983-91E5-4B0B-95B9-14E1233DC2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98683663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5F729D31-0FB5-463F-BBBE-E671AF1861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6" name="內容版面配置區 5">
            <a:extLst>
              <a:ext uri="{FF2B5EF4-FFF2-40B4-BE49-F238E27FC236}">
                <a16:creationId xmlns:a16="http://schemas.microsoft.com/office/drawing/2014/main" id="{D6598CA2-C1A2-443B-A498-C942C577FF9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112"/>
          <a:stretch/>
        </p:blipFill>
        <p:spPr>
          <a:xfrm>
            <a:off x="102946" y="170001"/>
            <a:ext cx="11986107" cy="6551474"/>
          </a:xfrm>
        </p:spPr>
      </p:pic>
      <p:sp>
        <p:nvSpPr>
          <p:cNvPr id="4" name="頁尾版面配置區 3">
            <a:extLst>
              <a:ext uri="{FF2B5EF4-FFF2-40B4-BE49-F238E27FC236}">
                <a16:creationId xmlns:a16="http://schemas.microsoft.com/office/drawing/2014/main" id="{55FD5BB8-99A9-4863-AE73-AF986854A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52970803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5F729D31-0FB5-463F-BBBE-E671AF1861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6" name="內容版面配置區 5">
            <a:extLst>
              <a:ext uri="{FF2B5EF4-FFF2-40B4-BE49-F238E27FC236}">
                <a16:creationId xmlns:a16="http://schemas.microsoft.com/office/drawing/2014/main" id="{342D4838-2894-40AE-BA50-3B5B18E0B67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73530"/>
            <a:ext cx="10515600" cy="6510940"/>
          </a:xfrm>
        </p:spPr>
      </p:pic>
      <p:sp>
        <p:nvSpPr>
          <p:cNvPr id="4" name="頁尾版面配置區 3">
            <a:extLst>
              <a:ext uri="{FF2B5EF4-FFF2-40B4-BE49-F238E27FC236}">
                <a16:creationId xmlns:a16="http://schemas.microsoft.com/office/drawing/2014/main" id="{55FD5BB8-99A9-4863-AE73-AF986854A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14629281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57BCEAE9-E565-4619-90BD-1E75CBB90E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6" name="內容版面配置區 5">
            <a:extLst>
              <a:ext uri="{FF2B5EF4-FFF2-40B4-BE49-F238E27FC236}">
                <a16:creationId xmlns:a16="http://schemas.microsoft.com/office/drawing/2014/main" id="{5961579C-04AB-465A-B6DA-FF2CF17003B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910" y="1200012"/>
            <a:ext cx="11746179" cy="4813162"/>
          </a:xfrm>
        </p:spPr>
      </p:pic>
      <p:sp>
        <p:nvSpPr>
          <p:cNvPr id="4" name="頁尾版面配置區 3">
            <a:extLst>
              <a:ext uri="{FF2B5EF4-FFF2-40B4-BE49-F238E27FC236}">
                <a16:creationId xmlns:a16="http://schemas.microsoft.com/office/drawing/2014/main" id="{3208959C-11A7-4B31-9BF8-1D16315CEC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09291928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5000" b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740A4F21-5748-41C7-8CA6-253F958D84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272" y="2602201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zh-TW" altLang="en-US" sz="7200" dirty="0">
                <a:latin typeface="標楷體" panose="03000509000000000000" pitchFamily="65" charset="-120"/>
                <a:ea typeface="標楷體" panose="03000509000000000000" pitchFamily="65" charset="-120"/>
              </a:rPr>
              <a:t>感恩聆聽</a:t>
            </a:r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5174F92B-E142-4A49-A4F3-B4B89E4D4E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1610923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724</TotalTime>
  <Words>8</Words>
  <Application>Microsoft Office PowerPoint</Application>
  <PresentationFormat>寬螢幕</PresentationFormat>
  <Paragraphs>3</Paragraphs>
  <Slides>23</Slides>
  <Notes>0</Notes>
  <HiddenSlides>0</HiddenSlides>
  <MMClips>0</MMClips>
  <ScaleCrop>false</ScaleCrop>
  <HeadingPairs>
    <vt:vector size="6" baseType="variant">
      <vt:variant>
        <vt:lpstr>使用字型</vt:lpstr>
      </vt:variant>
      <vt:variant>
        <vt:i4>4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23</vt:i4>
      </vt:variant>
    </vt:vector>
  </HeadingPairs>
  <TitlesOfParts>
    <vt:vector size="28" baseType="lpstr">
      <vt:lpstr>標楷體</vt:lpstr>
      <vt:lpstr>Arial</vt:lpstr>
      <vt:lpstr>Calibri</vt:lpstr>
      <vt:lpstr>Calibri Light</vt:lpstr>
      <vt:lpstr>Office 佈景主題</vt:lpstr>
      <vt:lpstr>中古音  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感恩聆聽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PHONOLOGY聲韻學</dc:title>
  <dc:creator>陳守信</dc:creator>
  <cp:lastModifiedBy>陳守信</cp:lastModifiedBy>
  <cp:revision>53</cp:revision>
  <dcterms:created xsi:type="dcterms:W3CDTF">2021-04-15T06:21:23Z</dcterms:created>
  <dcterms:modified xsi:type="dcterms:W3CDTF">2021-04-26T23:58:14Z</dcterms:modified>
</cp:coreProperties>
</file>