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57" r:id="rId3"/>
    <p:sldId id="258" r:id="rId4"/>
    <p:sldId id="260" r:id="rId5"/>
    <p:sldId id="259"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209F13-7BDD-6D48-AA72-D937D680A6AF}" v="251" dt="2025-01-13T02:15:14.984"/>
    <p1510:client id="{3383F0CA-5313-450C-CD8C-702031988128}" v="180" dt="2025-01-12T02:22:51.298"/>
    <p1510:client id="{3BC2117D-CA2F-06E8-B0CB-D4AEB2D660D3}" v="108" dt="2025-01-13T00:20:07.556"/>
    <p1510:client id="{9C89D8FB-EEEA-D8F2-735D-684E362C2727}" v="31" dt="2025-01-11T19:55:53.544"/>
    <p1510:client id="{B9CB7B69-6916-B0A3-1A73-8273D042952D}" v="20" dt="2025-01-13T02:28:25.836"/>
    <p1510:client id="{C851219F-7AA2-92E2-4B1B-DE526F78EB1A}" v="144" dt="2025-01-11T16:54:37.411"/>
    <p1510:client id="{CB3D5E9A-2DAE-C30C-25FE-16D4F92276C5}" v="97" dt="2025-01-13T00:55:09.057"/>
    <p1510:client id="{EA5F72A8-6860-9F24-4623-B2FEC16B426A}" v="188" dt="2025-01-12T21:18:25.352"/>
    <p1510:client id="{FE55E68E-46DC-D37F-73D6-D8D472F665D8}" v="22" dt="2025-01-12T21:36:45.9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lsey Powell (2405222)" userId="S::2405222@student.uwtsd.ac.uk::ce60225c-b2f8-4af2-b53c-3297a92faa1a" providerId="AD" clId="Web-{CB3D5E9A-2DAE-C30C-25FE-16D4F92276C5}"/>
    <pc:docChg chg="modSld">
      <pc:chgData name="Chelsey Powell (2405222)" userId="S::2405222@student.uwtsd.ac.uk::ce60225c-b2f8-4af2-b53c-3297a92faa1a" providerId="AD" clId="Web-{CB3D5E9A-2DAE-C30C-25FE-16D4F92276C5}" dt="2025-01-13T00:55:08.901" v="88" actId="20577"/>
      <pc:docMkLst>
        <pc:docMk/>
      </pc:docMkLst>
      <pc:sldChg chg="addSp delSp modSp">
        <pc:chgData name="Chelsey Powell (2405222)" userId="S::2405222@student.uwtsd.ac.uk::ce60225c-b2f8-4af2-b53c-3297a92faa1a" providerId="AD" clId="Web-{CB3D5E9A-2DAE-C30C-25FE-16D4F92276C5}" dt="2025-01-13T00:46:22.752" v="32" actId="20577"/>
        <pc:sldMkLst>
          <pc:docMk/>
          <pc:sldMk cId="2312934357" sldId="264"/>
        </pc:sldMkLst>
        <pc:spChg chg="mod">
          <ac:chgData name="Chelsey Powell (2405222)" userId="S::2405222@student.uwtsd.ac.uk::ce60225c-b2f8-4af2-b53c-3297a92faa1a" providerId="AD" clId="Web-{CB3D5E9A-2DAE-C30C-25FE-16D4F92276C5}" dt="2025-01-13T00:33:30.158" v="2" actId="20577"/>
          <ac:spMkLst>
            <pc:docMk/>
            <pc:sldMk cId="2312934357" sldId="264"/>
            <ac:spMk id="2" creationId="{E448130E-0CF9-59C8-9A4D-A093B0929392}"/>
          </ac:spMkLst>
        </pc:spChg>
        <pc:spChg chg="mod">
          <ac:chgData name="Chelsey Powell (2405222)" userId="S::2405222@student.uwtsd.ac.uk::ce60225c-b2f8-4af2-b53c-3297a92faa1a" providerId="AD" clId="Web-{CB3D5E9A-2DAE-C30C-25FE-16D4F92276C5}" dt="2025-01-13T00:34:08.270" v="8" actId="20577"/>
          <ac:spMkLst>
            <pc:docMk/>
            <pc:sldMk cId="2312934357" sldId="264"/>
            <ac:spMk id="3" creationId="{0A202767-F2D8-496E-9BB8-9C233D860B81}"/>
          </ac:spMkLst>
        </pc:spChg>
        <pc:spChg chg="mod">
          <ac:chgData name="Chelsey Powell (2405222)" userId="S::2405222@student.uwtsd.ac.uk::ce60225c-b2f8-4af2-b53c-3297a92faa1a" providerId="AD" clId="Web-{CB3D5E9A-2DAE-C30C-25FE-16D4F92276C5}" dt="2025-01-13T00:46:22.752" v="32" actId="20577"/>
          <ac:spMkLst>
            <pc:docMk/>
            <pc:sldMk cId="2312934357" sldId="264"/>
            <ac:spMk id="5" creationId="{C23114B9-0422-338F-560A-3A60A73E010D}"/>
          </ac:spMkLst>
        </pc:spChg>
        <pc:spChg chg="del">
          <ac:chgData name="Chelsey Powell (2405222)" userId="S::2405222@student.uwtsd.ac.uk::ce60225c-b2f8-4af2-b53c-3297a92faa1a" providerId="AD" clId="Web-{CB3D5E9A-2DAE-C30C-25FE-16D4F92276C5}" dt="2025-01-13T00:33:46.596" v="5"/>
          <ac:spMkLst>
            <pc:docMk/>
            <pc:sldMk cId="2312934357" sldId="264"/>
            <ac:spMk id="6" creationId="{43B5F982-CF9F-05C5-49C6-18A877B66E23}"/>
          </ac:spMkLst>
        </pc:spChg>
        <pc:spChg chg="del mod">
          <ac:chgData name="Chelsey Powell (2405222)" userId="S::2405222@student.uwtsd.ac.uk::ce60225c-b2f8-4af2-b53c-3297a92faa1a" providerId="AD" clId="Web-{CB3D5E9A-2DAE-C30C-25FE-16D4F92276C5}" dt="2025-01-13T00:35:14.306" v="17"/>
          <ac:spMkLst>
            <pc:docMk/>
            <pc:sldMk cId="2312934357" sldId="264"/>
            <ac:spMk id="8" creationId="{00724A11-305B-34AE-2BEB-17401C7ED0F5}"/>
          </ac:spMkLst>
        </pc:spChg>
        <pc:spChg chg="add del mod">
          <ac:chgData name="Chelsey Powell (2405222)" userId="S::2405222@student.uwtsd.ac.uk::ce60225c-b2f8-4af2-b53c-3297a92faa1a" providerId="AD" clId="Web-{CB3D5E9A-2DAE-C30C-25FE-16D4F92276C5}" dt="2025-01-13T00:35:00.961" v="11"/>
          <ac:spMkLst>
            <pc:docMk/>
            <pc:sldMk cId="2312934357" sldId="264"/>
            <ac:spMk id="9" creationId="{75748181-A881-3274-BED4-5F4DEAB97899}"/>
          </ac:spMkLst>
        </pc:spChg>
        <pc:picChg chg="del mod">
          <ac:chgData name="Chelsey Powell (2405222)" userId="S::2405222@student.uwtsd.ac.uk::ce60225c-b2f8-4af2-b53c-3297a92faa1a" providerId="AD" clId="Web-{CB3D5E9A-2DAE-C30C-25FE-16D4F92276C5}" dt="2025-01-13T00:33:51.847" v="6"/>
          <ac:picMkLst>
            <pc:docMk/>
            <pc:sldMk cId="2312934357" sldId="264"/>
            <ac:picMk id="7" creationId="{923F6A44-2441-A8CE-5924-244103A7EB79}"/>
          </ac:picMkLst>
        </pc:picChg>
        <pc:picChg chg="add mod ord">
          <ac:chgData name="Chelsey Powell (2405222)" userId="S::2405222@student.uwtsd.ac.uk::ce60225c-b2f8-4af2-b53c-3297a92faa1a" providerId="AD" clId="Web-{CB3D5E9A-2DAE-C30C-25FE-16D4F92276C5}" dt="2025-01-13T00:35:59.810" v="29" actId="1076"/>
          <ac:picMkLst>
            <pc:docMk/>
            <pc:sldMk cId="2312934357" sldId="264"/>
            <ac:picMk id="10" creationId="{2382419D-041D-6505-DCFC-16DCAD1F6B26}"/>
          </ac:picMkLst>
        </pc:picChg>
      </pc:sldChg>
      <pc:sldChg chg="modSp">
        <pc:chgData name="Chelsey Powell (2405222)" userId="S::2405222@student.uwtsd.ac.uk::ce60225c-b2f8-4af2-b53c-3297a92faa1a" providerId="AD" clId="Web-{CB3D5E9A-2DAE-C30C-25FE-16D4F92276C5}" dt="2025-01-13T00:55:08.901" v="88" actId="20577"/>
        <pc:sldMkLst>
          <pc:docMk/>
          <pc:sldMk cId="2533412054" sldId="265"/>
        </pc:sldMkLst>
        <pc:spChg chg="mod">
          <ac:chgData name="Chelsey Powell (2405222)" userId="S::2405222@student.uwtsd.ac.uk::ce60225c-b2f8-4af2-b53c-3297a92faa1a" providerId="AD" clId="Web-{CB3D5E9A-2DAE-C30C-25FE-16D4F92276C5}" dt="2025-01-13T00:48:14.060" v="38" actId="14100"/>
          <ac:spMkLst>
            <pc:docMk/>
            <pc:sldMk cId="2533412054" sldId="265"/>
            <ac:spMk id="2" creationId="{C4E00AA8-1ACB-DDB1-4E36-82A99C1848CF}"/>
          </ac:spMkLst>
        </pc:spChg>
        <pc:spChg chg="mod">
          <ac:chgData name="Chelsey Powell (2405222)" userId="S::2405222@student.uwtsd.ac.uk::ce60225c-b2f8-4af2-b53c-3297a92faa1a" providerId="AD" clId="Web-{CB3D5E9A-2DAE-C30C-25FE-16D4F92276C5}" dt="2025-01-13T00:48:18.857" v="39" actId="20577"/>
          <ac:spMkLst>
            <pc:docMk/>
            <pc:sldMk cId="2533412054" sldId="265"/>
            <ac:spMk id="3" creationId="{208940E0-8200-0E3D-EBC6-DAB2B6B83AE8}"/>
          </ac:spMkLst>
        </pc:spChg>
        <pc:spChg chg="mod">
          <ac:chgData name="Chelsey Powell (2405222)" userId="S::2405222@student.uwtsd.ac.uk::ce60225c-b2f8-4af2-b53c-3297a92faa1a" providerId="AD" clId="Web-{CB3D5E9A-2DAE-C30C-25FE-16D4F92276C5}" dt="2025-01-13T00:55:08.901" v="88" actId="20577"/>
          <ac:spMkLst>
            <pc:docMk/>
            <pc:sldMk cId="2533412054" sldId="265"/>
            <ac:spMk id="4" creationId="{BB49C723-2ADD-461C-A772-B55007D0A960}"/>
          </ac:spMkLst>
        </pc:spChg>
        <pc:spChg chg="mod">
          <ac:chgData name="Chelsey Powell (2405222)" userId="S::2405222@student.uwtsd.ac.uk::ce60225c-b2f8-4af2-b53c-3297a92faa1a" providerId="AD" clId="Web-{CB3D5E9A-2DAE-C30C-25FE-16D4F92276C5}" dt="2025-01-13T00:48:23.342" v="40" actId="20577"/>
          <ac:spMkLst>
            <pc:docMk/>
            <pc:sldMk cId="2533412054" sldId="265"/>
            <ac:spMk id="5" creationId="{80819DFF-4C3A-38DC-82C5-9D9EAF57C053}"/>
          </ac:spMkLst>
        </pc:spChg>
        <pc:spChg chg="mod">
          <ac:chgData name="Chelsey Powell (2405222)" userId="S::2405222@student.uwtsd.ac.uk::ce60225c-b2f8-4af2-b53c-3297a92faa1a" providerId="AD" clId="Web-{CB3D5E9A-2DAE-C30C-25FE-16D4F92276C5}" dt="2025-01-13T00:55:08.901" v="88" actId="20577"/>
          <ac:spMkLst>
            <pc:docMk/>
            <pc:sldMk cId="2533412054" sldId="265"/>
            <ac:spMk id="6" creationId="{E54F3B3A-8627-3AFA-D8F5-D264160B76DE}"/>
          </ac:spMkLst>
        </pc:spChg>
      </pc:sldChg>
    </pc:docChg>
  </pc:docChgLst>
  <pc:docChgLst>
    <pc:chgData name="Chelsey Powell (2405222)" userId="S::2405222@student.uwtsd.ac.uk::ce60225c-b2f8-4af2-b53c-3297a92faa1a" providerId="AD" clId="Web-{FE55E68E-46DC-D37F-73D6-D8D472F665D8}"/>
    <pc:docChg chg="modSld">
      <pc:chgData name="Chelsey Powell (2405222)" userId="S::2405222@student.uwtsd.ac.uk::ce60225c-b2f8-4af2-b53c-3297a92faa1a" providerId="AD" clId="Web-{FE55E68E-46DC-D37F-73D6-D8D472F665D8}" dt="2025-01-12T21:36:45.926" v="23" actId="20577"/>
      <pc:docMkLst>
        <pc:docMk/>
      </pc:docMkLst>
      <pc:sldChg chg="modSp">
        <pc:chgData name="Chelsey Powell (2405222)" userId="S::2405222@student.uwtsd.ac.uk::ce60225c-b2f8-4af2-b53c-3297a92faa1a" providerId="AD" clId="Web-{FE55E68E-46DC-D37F-73D6-D8D472F665D8}" dt="2025-01-12T21:36:45.926" v="23" actId="20577"/>
        <pc:sldMkLst>
          <pc:docMk/>
          <pc:sldMk cId="2908712809" sldId="263"/>
        </pc:sldMkLst>
        <pc:spChg chg="mod">
          <ac:chgData name="Chelsey Powell (2405222)" userId="S::2405222@student.uwtsd.ac.uk::ce60225c-b2f8-4af2-b53c-3297a92faa1a" providerId="AD" clId="Web-{FE55E68E-46DC-D37F-73D6-D8D472F665D8}" dt="2025-01-12T21:36:39.504" v="22" actId="20577"/>
          <ac:spMkLst>
            <pc:docMk/>
            <pc:sldMk cId="2908712809" sldId="263"/>
            <ac:spMk id="4" creationId="{7DA6C5EB-F11A-C468-79BC-D53A9E157936}"/>
          </ac:spMkLst>
        </pc:spChg>
        <pc:spChg chg="mod">
          <ac:chgData name="Chelsey Powell (2405222)" userId="S::2405222@student.uwtsd.ac.uk::ce60225c-b2f8-4af2-b53c-3297a92faa1a" providerId="AD" clId="Web-{FE55E68E-46DC-D37F-73D6-D8D472F665D8}" dt="2025-01-12T21:36:45.926" v="23" actId="20577"/>
          <ac:spMkLst>
            <pc:docMk/>
            <pc:sldMk cId="2908712809" sldId="263"/>
            <ac:spMk id="6" creationId="{C5D54A3F-AA85-6076-C37A-BF17EF550915}"/>
          </ac:spMkLst>
        </pc:spChg>
      </pc:sldChg>
    </pc:docChg>
  </pc:docChgLst>
  <pc:docChgLst>
    <pc:chgData name="Chelsey Powell (2405222)" userId="S::2405222@student.uwtsd.ac.uk::ce60225c-b2f8-4af2-b53c-3297a92faa1a" providerId="AD" clId="Web-{C851219F-7AA2-92E2-4B1B-DE526F78EB1A}"/>
    <pc:docChg chg="addSld modSld addMainMaster delMainMaster">
      <pc:chgData name="Chelsey Powell (2405222)" userId="S::2405222@student.uwtsd.ac.uk::ce60225c-b2f8-4af2-b53c-3297a92faa1a" providerId="AD" clId="Web-{C851219F-7AA2-92E2-4B1B-DE526F78EB1A}" dt="2025-01-11T16:54:37.411" v="169" actId="20577"/>
      <pc:docMkLst>
        <pc:docMk/>
      </pc:docMkLst>
      <pc:sldChg chg="addSp delSp modSp mod setBg modClrScheme chgLayout">
        <pc:chgData name="Chelsey Powell (2405222)" userId="S::2405222@student.uwtsd.ac.uk::ce60225c-b2f8-4af2-b53c-3297a92faa1a" providerId="AD" clId="Web-{C851219F-7AA2-92E2-4B1B-DE526F78EB1A}" dt="2025-01-11T16:00:59.403" v="9" actId="20577"/>
        <pc:sldMkLst>
          <pc:docMk/>
          <pc:sldMk cId="109857222" sldId="256"/>
        </pc:sldMkLst>
        <pc:spChg chg="mod">
          <ac:chgData name="Chelsey Powell (2405222)" userId="S::2405222@student.uwtsd.ac.uk::ce60225c-b2f8-4af2-b53c-3297a92faa1a" providerId="AD" clId="Web-{C851219F-7AA2-92E2-4B1B-DE526F78EB1A}" dt="2025-01-11T16:00:14.699" v="6" actId="20577"/>
          <ac:spMkLst>
            <pc:docMk/>
            <pc:sldMk cId="109857222" sldId="256"/>
            <ac:spMk id="2" creationId="{00000000-0000-0000-0000-000000000000}"/>
          </ac:spMkLst>
        </pc:spChg>
        <pc:spChg chg="mod">
          <ac:chgData name="Chelsey Powell (2405222)" userId="S::2405222@student.uwtsd.ac.uk::ce60225c-b2f8-4af2-b53c-3297a92faa1a" providerId="AD" clId="Web-{C851219F-7AA2-92E2-4B1B-DE526F78EB1A}" dt="2025-01-11T16:00:59.403" v="9" actId="20577"/>
          <ac:spMkLst>
            <pc:docMk/>
            <pc:sldMk cId="109857222" sldId="256"/>
            <ac:spMk id="3" creationId="{00000000-0000-0000-0000-000000000000}"/>
          </ac:spMkLst>
        </pc:spChg>
        <pc:spChg chg="add">
          <ac:chgData name="Chelsey Powell (2405222)" userId="S::2405222@student.uwtsd.ac.uk::ce60225c-b2f8-4af2-b53c-3297a92faa1a" providerId="AD" clId="Web-{C851219F-7AA2-92E2-4B1B-DE526F78EB1A}" dt="2025-01-11T15:58:43.931" v="4"/>
          <ac:spMkLst>
            <pc:docMk/>
            <pc:sldMk cId="109857222" sldId="256"/>
            <ac:spMk id="12" creationId="{A5D0B0D3-D735-4619-AA45-B57B791E1744}"/>
          </ac:spMkLst>
        </pc:spChg>
        <pc:spChg chg="add">
          <ac:chgData name="Chelsey Powell (2405222)" userId="S::2405222@student.uwtsd.ac.uk::ce60225c-b2f8-4af2-b53c-3297a92faa1a" providerId="AD" clId="Web-{C851219F-7AA2-92E2-4B1B-DE526F78EB1A}" dt="2025-01-11T15:58:43.931" v="4"/>
          <ac:spMkLst>
            <pc:docMk/>
            <pc:sldMk cId="109857222" sldId="256"/>
            <ac:spMk id="14" creationId="{752C2BA4-3BBE-4D22-A0D9-8D2A7B8F1C71}"/>
          </ac:spMkLst>
        </pc:spChg>
        <pc:spChg chg="add">
          <ac:chgData name="Chelsey Powell (2405222)" userId="S::2405222@student.uwtsd.ac.uk::ce60225c-b2f8-4af2-b53c-3297a92faa1a" providerId="AD" clId="Web-{C851219F-7AA2-92E2-4B1B-DE526F78EB1A}" dt="2025-01-11T15:58:43.931" v="4"/>
          <ac:spMkLst>
            <pc:docMk/>
            <pc:sldMk cId="109857222" sldId="256"/>
            <ac:spMk id="29" creationId="{82AA7049-B18D-49D6-AD7D-DBB9E19FBB78}"/>
          </ac:spMkLst>
        </pc:spChg>
        <pc:grpChg chg="add">
          <ac:chgData name="Chelsey Powell (2405222)" userId="S::2405222@student.uwtsd.ac.uk::ce60225c-b2f8-4af2-b53c-3297a92faa1a" providerId="AD" clId="Web-{C851219F-7AA2-92E2-4B1B-DE526F78EB1A}" dt="2025-01-11T15:58:43.931" v="4"/>
          <ac:grpSpMkLst>
            <pc:docMk/>
            <pc:sldMk cId="109857222" sldId="256"/>
            <ac:grpSpMk id="22" creationId="{06B4C967-D337-479B-87CA-7587B7FCFF5E}"/>
          </ac:grpSpMkLst>
        </pc:grpChg>
        <pc:grpChg chg="add">
          <ac:chgData name="Chelsey Powell (2405222)" userId="S::2405222@student.uwtsd.ac.uk::ce60225c-b2f8-4af2-b53c-3297a92faa1a" providerId="AD" clId="Web-{C851219F-7AA2-92E2-4B1B-DE526F78EB1A}" dt="2025-01-11T15:58:43.931" v="4"/>
          <ac:grpSpMkLst>
            <pc:docMk/>
            <pc:sldMk cId="109857222" sldId="256"/>
            <ac:grpSpMk id="30" creationId="{3850DB66-16D1-4953-A6E3-FCA3DC5F276F}"/>
          </ac:grpSpMkLst>
        </pc:grpChg>
        <pc:picChg chg="add">
          <ac:chgData name="Chelsey Powell (2405222)" userId="S::2405222@student.uwtsd.ac.uk::ce60225c-b2f8-4af2-b53c-3297a92faa1a" providerId="AD" clId="Web-{C851219F-7AA2-92E2-4B1B-DE526F78EB1A}" dt="2025-01-11T15:58:43.931" v="4"/>
          <ac:picMkLst>
            <pc:docMk/>
            <pc:sldMk cId="109857222" sldId="256"/>
            <ac:picMk id="21" creationId="{19AA3B93-0BE0-6143-5C55-1467E8E782C8}"/>
          </ac:picMkLst>
        </pc:picChg>
      </pc:sldChg>
      <pc:sldChg chg="addSp delSp modSp new mod setBg">
        <pc:chgData name="Chelsey Powell (2405222)" userId="S::2405222@student.uwtsd.ac.uk::ce60225c-b2f8-4af2-b53c-3297a92faa1a" providerId="AD" clId="Web-{C851219F-7AA2-92E2-4B1B-DE526F78EB1A}" dt="2025-01-11T16:24:26.126" v="74" actId="20577"/>
        <pc:sldMkLst>
          <pc:docMk/>
          <pc:sldMk cId="3067414880" sldId="257"/>
        </pc:sldMkLst>
        <pc:spChg chg="mod">
          <ac:chgData name="Chelsey Powell (2405222)" userId="S::2405222@student.uwtsd.ac.uk::ce60225c-b2f8-4af2-b53c-3297a92faa1a" providerId="AD" clId="Web-{C851219F-7AA2-92E2-4B1B-DE526F78EB1A}" dt="2025-01-11T16:14:25.486" v="33"/>
          <ac:spMkLst>
            <pc:docMk/>
            <pc:sldMk cId="3067414880" sldId="257"/>
            <ac:spMk id="2" creationId="{8A4A878D-2F72-49EE-53E8-EDCBF170F640}"/>
          </ac:spMkLst>
        </pc:spChg>
        <pc:spChg chg="add">
          <ac:chgData name="Chelsey Powell (2405222)" userId="S::2405222@student.uwtsd.ac.uk::ce60225c-b2f8-4af2-b53c-3297a92faa1a" providerId="AD" clId="Web-{C851219F-7AA2-92E2-4B1B-DE526F78EB1A}" dt="2025-01-11T16:14:25.486" v="33"/>
          <ac:spMkLst>
            <pc:docMk/>
            <pc:sldMk cId="3067414880" sldId="257"/>
            <ac:spMk id="35" creationId="{2F9C493A-9F03-49B4-B3FB-19CE5AC115BE}"/>
          </ac:spMkLst>
        </pc:spChg>
        <pc:spChg chg="add">
          <ac:chgData name="Chelsey Powell (2405222)" userId="S::2405222@student.uwtsd.ac.uk::ce60225c-b2f8-4af2-b53c-3297a92faa1a" providerId="AD" clId="Web-{C851219F-7AA2-92E2-4B1B-DE526F78EB1A}" dt="2025-01-11T16:14:25.486" v="33"/>
          <ac:spMkLst>
            <pc:docMk/>
            <pc:sldMk cId="3067414880" sldId="257"/>
            <ac:spMk id="37" creationId="{90A46C7D-C1BB-49B8-8D37-39742820E964}"/>
          </ac:spMkLst>
        </pc:spChg>
        <pc:spChg chg="add">
          <ac:chgData name="Chelsey Powell (2405222)" userId="S::2405222@student.uwtsd.ac.uk::ce60225c-b2f8-4af2-b53c-3297a92faa1a" providerId="AD" clId="Web-{C851219F-7AA2-92E2-4B1B-DE526F78EB1A}" dt="2025-01-11T16:14:25.486" v="33"/>
          <ac:spMkLst>
            <pc:docMk/>
            <pc:sldMk cId="3067414880" sldId="257"/>
            <ac:spMk id="47" creationId="{D5B4F0F5-BE58-4EC0-B650-A71A07437CDD}"/>
          </ac:spMkLst>
        </pc:spChg>
        <pc:spChg chg="add mod">
          <ac:chgData name="Chelsey Powell (2405222)" userId="S::2405222@student.uwtsd.ac.uk::ce60225c-b2f8-4af2-b53c-3297a92faa1a" providerId="AD" clId="Web-{C851219F-7AA2-92E2-4B1B-DE526F78EB1A}" dt="2025-01-11T16:24:26.126" v="74" actId="20577"/>
          <ac:spMkLst>
            <pc:docMk/>
            <pc:sldMk cId="3067414880" sldId="257"/>
            <ac:spMk id="209" creationId="{F0682293-7E12-D5AE-35E7-8676C1C0A0A4}"/>
          </ac:spMkLst>
        </pc:spChg>
      </pc:sldChg>
      <pc:sldChg chg="modSp new">
        <pc:chgData name="Chelsey Powell (2405222)" userId="S::2405222@student.uwtsd.ac.uk::ce60225c-b2f8-4af2-b53c-3297a92faa1a" providerId="AD" clId="Web-{C851219F-7AA2-92E2-4B1B-DE526F78EB1A}" dt="2025-01-11T16:54:37.411" v="169" actId="20577"/>
        <pc:sldMkLst>
          <pc:docMk/>
          <pc:sldMk cId="721395184" sldId="258"/>
        </pc:sldMkLst>
        <pc:spChg chg="mod">
          <ac:chgData name="Chelsey Powell (2405222)" userId="S::2405222@student.uwtsd.ac.uk::ce60225c-b2f8-4af2-b53c-3297a92faa1a" providerId="AD" clId="Web-{C851219F-7AA2-92E2-4B1B-DE526F78EB1A}" dt="2025-01-11T16:52:44.064" v="159" actId="20577"/>
          <ac:spMkLst>
            <pc:docMk/>
            <pc:sldMk cId="721395184" sldId="258"/>
            <ac:spMk id="2" creationId="{6E6D3085-1123-E9F4-2D64-55E22791737D}"/>
          </ac:spMkLst>
        </pc:spChg>
        <pc:spChg chg="mod">
          <ac:chgData name="Chelsey Powell (2405222)" userId="S::2405222@student.uwtsd.ac.uk::ce60225c-b2f8-4af2-b53c-3297a92faa1a" providerId="AD" clId="Web-{C851219F-7AA2-92E2-4B1B-DE526F78EB1A}" dt="2025-01-11T16:50:02.982" v="157" actId="20577"/>
          <ac:spMkLst>
            <pc:docMk/>
            <pc:sldMk cId="721395184" sldId="258"/>
            <ac:spMk id="3" creationId="{FFB4E192-DA87-8473-413F-0DCCFEE0375F}"/>
          </ac:spMkLst>
        </pc:spChg>
        <pc:spChg chg="mod">
          <ac:chgData name="Chelsey Powell (2405222)" userId="S::2405222@student.uwtsd.ac.uk::ce60225c-b2f8-4af2-b53c-3297a92faa1a" providerId="AD" clId="Web-{C851219F-7AA2-92E2-4B1B-DE526F78EB1A}" dt="2025-01-11T16:54:37.411" v="169" actId="20577"/>
          <ac:spMkLst>
            <pc:docMk/>
            <pc:sldMk cId="721395184" sldId="258"/>
            <ac:spMk id="4" creationId="{9D405D31-5904-C28C-5F3A-CDC46C7CEDBD}"/>
          </ac:spMkLst>
        </pc:spChg>
      </pc:sldChg>
      <pc:sldMasterChg chg="add del addSldLayout delSldLayout">
        <pc:chgData name="Chelsey Powell (2405222)" userId="S::2405222@student.uwtsd.ac.uk::ce60225c-b2f8-4af2-b53c-3297a92faa1a" providerId="AD" clId="Web-{C851219F-7AA2-92E2-4B1B-DE526F78EB1A}" dt="2025-01-11T15:58:43.931" v="4"/>
        <pc:sldMasterMkLst>
          <pc:docMk/>
          <pc:sldMasterMk cId="2460954070" sldId="2147483660"/>
        </pc:sldMasterMkLst>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2385387890" sldId="2147483661"/>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949138452" sldId="2147483662"/>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2591524520" sldId="2147483663"/>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1203092039" sldId="2147483664"/>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3733172339" sldId="2147483665"/>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3210312558" sldId="2147483666"/>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3146388984" sldId="2147483667"/>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3171841454" sldId="2147483668"/>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1718958274" sldId="2147483669"/>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2202905451" sldId="2147483670"/>
          </pc:sldLayoutMkLst>
        </pc:sldLayoutChg>
        <pc:sldLayoutChg chg="add del">
          <pc:chgData name="Chelsey Powell (2405222)" userId="S::2405222@student.uwtsd.ac.uk::ce60225c-b2f8-4af2-b53c-3297a92faa1a" providerId="AD" clId="Web-{C851219F-7AA2-92E2-4B1B-DE526F78EB1A}" dt="2025-01-11T15:58:43.931" v="4"/>
          <pc:sldLayoutMkLst>
            <pc:docMk/>
            <pc:sldMasterMk cId="2460954070" sldId="2147483660"/>
            <pc:sldLayoutMk cId="3479445657" sldId="2147483671"/>
          </pc:sldLayoutMkLst>
        </pc:sldLayoutChg>
      </pc:sldMasterChg>
      <pc:sldMasterChg chg="add del addSldLayout delSldLayout">
        <pc:chgData name="Chelsey Powell (2405222)" userId="S::2405222@student.uwtsd.ac.uk::ce60225c-b2f8-4af2-b53c-3297a92faa1a" providerId="AD" clId="Web-{C851219F-7AA2-92E2-4B1B-DE526F78EB1A}" dt="2025-01-11T15:58:43.853" v="3"/>
        <pc:sldMasterMkLst>
          <pc:docMk/>
          <pc:sldMasterMk cId="1036857425" sldId="2147483721"/>
        </pc:sldMasterMkLst>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2866273479" sldId="2147483710"/>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2114005517" sldId="2147483711"/>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124142162" sldId="2147483712"/>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3393284213" sldId="2147483713"/>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3941131171" sldId="2147483714"/>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187444754" sldId="2147483715"/>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1384317653" sldId="2147483716"/>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4265630134" sldId="2147483717"/>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1917455963" sldId="2147483718"/>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1305074783" sldId="2147483719"/>
          </pc:sldLayoutMkLst>
        </pc:sldLayoutChg>
        <pc:sldLayoutChg chg="add del">
          <pc:chgData name="Chelsey Powell (2405222)" userId="S::2405222@student.uwtsd.ac.uk::ce60225c-b2f8-4af2-b53c-3297a92faa1a" providerId="AD" clId="Web-{C851219F-7AA2-92E2-4B1B-DE526F78EB1A}" dt="2025-01-11T15:58:43.853" v="3"/>
          <pc:sldLayoutMkLst>
            <pc:docMk/>
            <pc:sldMasterMk cId="1036857425" sldId="2147483721"/>
            <pc:sldLayoutMk cId="2658360921" sldId="2147483720"/>
          </pc:sldLayoutMkLst>
        </pc:sldLayoutChg>
      </pc:sldMasterChg>
      <pc:sldMasterChg chg="add del addSldLayout delSldLayout">
        <pc:chgData name="Chelsey Powell (2405222)" userId="S::2405222@student.uwtsd.ac.uk::ce60225c-b2f8-4af2-b53c-3297a92faa1a" providerId="AD" clId="Web-{C851219F-7AA2-92E2-4B1B-DE526F78EB1A}" dt="2025-01-11T15:58:34.431" v="1"/>
        <pc:sldMasterMkLst>
          <pc:docMk/>
          <pc:sldMasterMk cId="296848588" sldId="2147483760"/>
        </pc:sldMasterMkLst>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916500336" sldId="2147483749"/>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1630900006" sldId="2147483750"/>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1013619102" sldId="2147483751"/>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1626322648" sldId="2147483752"/>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3032598539" sldId="2147483753"/>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2181335481" sldId="2147483754"/>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4180925119" sldId="2147483755"/>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861400072" sldId="2147483756"/>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1879659909" sldId="2147483757"/>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932416079" sldId="2147483758"/>
          </pc:sldLayoutMkLst>
        </pc:sldLayoutChg>
        <pc:sldLayoutChg chg="add del">
          <pc:chgData name="Chelsey Powell (2405222)" userId="S::2405222@student.uwtsd.ac.uk::ce60225c-b2f8-4af2-b53c-3297a92faa1a" providerId="AD" clId="Web-{C851219F-7AA2-92E2-4B1B-DE526F78EB1A}" dt="2025-01-11T15:58:34.431" v="1"/>
          <pc:sldLayoutMkLst>
            <pc:docMk/>
            <pc:sldMasterMk cId="296848588" sldId="2147483760"/>
            <pc:sldLayoutMk cId="4158855124" sldId="2147483759"/>
          </pc:sldLayoutMkLst>
        </pc:sldLayoutChg>
      </pc:sldMasterChg>
      <pc:sldMasterChg chg="add addSldLayout">
        <pc:chgData name="Chelsey Powell (2405222)" userId="S::2405222@student.uwtsd.ac.uk::ce60225c-b2f8-4af2-b53c-3297a92faa1a" providerId="AD" clId="Web-{C851219F-7AA2-92E2-4B1B-DE526F78EB1A}" dt="2025-01-11T15:58:43.931" v="4"/>
        <pc:sldMasterMkLst>
          <pc:docMk/>
          <pc:sldMasterMk cId="505055140" sldId="2147483773"/>
        </pc:sldMasterMkLst>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2927962968" sldId="2147483762"/>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3271102663" sldId="2147483763"/>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4192077822" sldId="2147483764"/>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3366698651" sldId="2147483765"/>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3942483007" sldId="2147483766"/>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2141862105" sldId="2147483767"/>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2075319846" sldId="2147483768"/>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366527169" sldId="2147483769"/>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2398326769" sldId="2147483770"/>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664723582" sldId="2147483771"/>
          </pc:sldLayoutMkLst>
        </pc:sldLayoutChg>
        <pc:sldLayoutChg chg="add">
          <pc:chgData name="Chelsey Powell (2405222)" userId="S::2405222@student.uwtsd.ac.uk::ce60225c-b2f8-4af2-b53c-3297a92faa1a" providerId="AD" clId="Web-{C851219F-7AA2-92E2-4B1B-DE526F78EB1A}" dt="2025-01-11T15:58:43.931" v="4"/>
          <pc:sldLayoutMkLst>
            <pc:docMk/>
            <pc:sldMasterMk cId="505055140" sldId="2147483773"/>
            <pc:sldLayoutMk cId="3159977899" sldId="2147483772"/>
          </pc:sldLayoutMkLst>
        </pc:sldLayoutChg>
      </pc:sldMasterChg>
    </pc:docChg>
  </pc:docChgLst>
  <pc:docChgLst>
    <pc:chgData name="Chelsey Powell (2405222)" userId="S::2405222@student.uwtsd.ac.uk::ce60225c-b2f8-4af2-b53c-3297a92faa1a" providerId="AD" clId="Web-{EA5F72A8-6860-9F24-4623-B2FEC16B426A}"/>
    <pc:docChg chg="addSld modSld">
      <pc:chgData name="Chelsey Powell (2405222)" userId="S::2405222@student.uwtsd.ac.uk::ce60225c-b2f8-4af2-b53c-3297a92faa1a" providerId="AD" clId="Web-{EA5F72A8-6860-9F24-4623-B2FEC16B426A}" dt="2025-01-12T21:18:25.352" v="164" actId="20577"/>
      <pc:docMkLst>
        <pc:docMk/>
      </pc:docMkLst>
      <pc:sldChg chg="modSp">
        <pc:chgData name="Chelsey Powell (2405222)" userId="S::2405222@student.uwtsd.ac.uk::ce60225c-b2f8-4af2-b53c-3297a92faa1a" providerId="AD" clId="Web-{EA5F72A8-6860-9F24-4623-B2FEC16B426A}" dt="2025-01-12T21:18:06.211" v="162" actId="20577"/>
        <pc:sldMkLst>
          <pc:docMk/>
          <pc:sldMk cId="721395184" sldId="258"/>
        </pc:sldMkLst>
        <pc:spChg chg="mod">
          <ac:chgData name="Chelsey Powell (2405222)" userId="S::2405222@student.uwtsd.ac.uk::ce60225c-b2f8-4af2-b53c-3297a92faa1a" providerId="AD" clId="Web-{EA5F72A8-6860-9F24-4623-B2FEC16B426A}" dt="2025-01-12T21:18:06.211" v="162" actId="20577"/>
          <ac:spMkLst>
            <pc:docMk/>
            <pc:sldMk cId="721395184" sldId="258"/>
            <ac:spMk id="3" creationId="{FFB4E192-DA87-8473-413F-0DCCFEE0375F}"/>
          </ac:spMkLst>
        </pc:spChg>
      </pc:sldChg>
      <pc:sldChg chg="modSp">
        <pc:chgData name="Chelsey Powell (2405222)" userId="S::2405222@student.uwtsd.ac.uk::ce60225c-b2f8-4af2-b53c-3297a92faa1a" providerId="AD" clId="Web-{EA5F72A8-6860-9F24-4623-B2FEC16B426A}" dt="2025-01-12T21:17:45.086" v="161" actId="20577"/>
        <pc:sldMkLst>
          <pc:docMk/>
          <pc:sldMk cId="2709044577" sldId="259"/>
        </pc:sldMkLst>
        <pc:spChg chg="mod">
          <ac:chgData name="Chelsey Powell (2405222)" userId="S::2405222@student.uwtsd.ac.uk::ce60225c-b2f8-4af2-b53c-3297a92faa1a" providerId="AD" clId="Web-{EA5F72A8-6860-9F24-4623-B2FEC16B426A}" dt="2025-01-12T21:17:45.086" v="161" actId="20577"/>
          <ac:spMkLst>
            <pc:docMk/>
            <pc:sldMk cId="2709044577" sldId="259"/>
            <ac:spMk id="3" creationId="{9657DC80-09E5-4F3D-09E3-1FCBABCE6721}"/>
          </ac:spMkLst>
        </pc:spChg>
        <pc:picChg chg="mod">
          <ac:chgData name="Chelsey Powell (2405222)" userId="S::2405222@student.uwtsd.ac.uk::ce60225c-b2f8-4af2-b53c-3297a92faa1a" providerId="AD" clId="Web-{EA5F72A8-6860-9F24-4623-B2FEC16B426A}" dt="2025-01-12T18:18:19.334" v="3" actId="1076"/>
          <ac:picMkLst>
            <pc:docMk/>
            <pc:sldMk cId="2709044577" sldId="259"/>
            <ac:picMk id="5" creationId="{DB1E7B85-42E9-5744-9AA8-D58BD6853775}"/>
          </ac:picMkLst>
        </pc:picChg>
      </pc:sldChg>
      <pc:sldChg chg="modSp">
        <pc:chgData name="Chelsey Powell (2405222)" userId="S::2405222@student.uwtsd.ac.uk::ce60225c-b2f8-4af2-b53c-3297a92faa1a" providerId="AD" clId="Web-{EA5F72A8-6860-9F24-4623-B2FEC16B426A}" dt="2025-01-12T21:18:25.352" v="164" actId="20577"/>
        <pc:sldMkLst>
          <pc:docMk/>
          <pc:sldMk cId="3962161361" sldId="260"/>
        </pc:sldMkLst>
        <pc:spChg chg="mod">
          <ac:chgData name="Chelsey Powell (2405222)" userId="S::2405222@student.uwtsd.ac.uk::ce60225c-b2f8-4af2-b53c-3297a92faa1a" providerId="AD" clId="Web-{EA5F72A8-6860-9F24-4623-B2FEC16B426A}" dt="2025-01-12T21:18:25.352" v="164" actId="20577"/>
          <ac:spMkLst>
            <pc:docMk/>
            <pc:sldMk cId="3962161361" sldId="260"/>
            <ac:spMk id="3" creationId="{E4175829-D8BC-2048-323A-AA2D06210434}"/>
          </ac:spMkLst>
        </pc:spChg>
        <pc:spChg chg="mod">
          <ac:chgData name="Chelsey Powell (2405222)" userId="S::2405222@student.uwtsd.ac.uk::ce60225c-b2f8-4af2-b53c-3297a92faa1a" providerId="AD" clId="Web-{EA5F72A8-6860-9F24-4623-B2FEC16B426A}" dt="2025-01-12T21:18:20.337" v="163" actId="20577"/>
          <ac:spMkLst>
            <pc:docMk/>
            <pc:sldMk cId="3962161361" sldId="260"/>
            <ac:spMk id="4" creationId="{C8DA869E-EB03-627E-45F8-D6722564805B}"/>
          </ac:spMkLst>
        </pc:spChg>
      </pc:sldChg>
      <pc:sldChg chg="addSp delSp modSp mod setBg">
        <pc:chgData name="Chelsey Powell (2405222)" userId="S::2405222@student.uwtsd.ac.uk::ce60225c-b2f8-4af2-b53c-3297a92faa1a" providerId="AD" clId="Web-{EA5F72A8-6860-9F24-4623-B2FEC16B426A}" dt="2025-01-12T18:58:59.503" v="112" actId="20577"/>
        <pc:sldMkLst>
          <pc:docMk/>
          <pc:sldMk cId="820721580" sldId="261"/>
        </pc:sldMkLst>
        <pc:spChg chg="mod">
          <ac:chgData name="Chelsey Powell (2405222)" userId="S::2405222@student.uwtsd.ac.uk::ce60225c-b2f8-4af2-b53c-3297a92faa1a" providerId="AD" clId="Web-{EA5F72A8-6860-9F24-4623-B2FEC16B426A}" dt="2025-01-12T18:48:15.980" v="50" actId="14100"/>
          <ac:spMkLst>
            <pc:docMk/>
            <pc:sldMk cId="820721580" sldId="261"/>
            <ac:spMk id="2" creationId="{F5941BC6-24A7-C9B3-22D8-ABF0F99C77A9}"/>
          </ac:spMkLst>
        </pc:spChg>
        <pc:spChg chg="del">
          <ac:chgData name="Chelsey Powell (2405222)" userId="S::2405222@student.uwtsd.ac.uk::ce60225c-b2f8-4af2-b53c-3297a92faa1a" providerId="AD" clId="Web-{EA5F72A8-6860-9F24-4623-B2FEC16B426A}" dt="2025-01-12T18:23:17.011" v="24"/>
          <ac:spMkLst>
            <pc:docMk/>
            <pc:sldMk cId="820721580" sldId="261"/>
            <ac:spMk id="3" creationId="{C49FBA80-8F2A-8A1F-6B0C-AB4943F8020C}"/>
          </ac:spMkLst>
        </pc:spChg>
        <pc:spChg chg="del mod">
          <ac:chgData name="Chelsey Powell (2405222)" userId="S::2405222@student.uwtsd.ac.uk::ce60225c-b2f8-4af2-b53c-3297a92faa1a" providerId="AD" clId="Web-{EA5F72A8-6860-9F24-4623-B2FEC16B426A}" dt="2025-01-12T18:24:20.766" v="36"/>
          <ac:spMkLst>
            <pc:docMk/>
            <pc:sldMk cId="820721580" sldId="261"/>
            <ac:spMk id="4" creationId="{3BEB3805-0C14-E642-68D6-00738D2B5621}"/>
          </ac:spMkLst>
        </pc:spChg>
        <pc:spChg chg="add del mod">
          <ac:chgData name="Chelsey Powell (2405222)" userId="S::2405222@student.uwtsd.ac.uk::ce60225c-b2f8-4af2-b53c-3297a92faa1a" providerId="AD" clId="Web-{EA5F72A8-6860-9F24-4623-B2FEC16B426A}" dt="2025-01-12T18:24:50.190" v="44"/>
          <ac:spMkLst>
            <pc:docMk/>
            <pc:sldMk cId="820721580" sldId="261"/>
            <ac:spMk id="7" creationId="{4DC07086-65A8-3D00-98D8-17EF6BC277E0}"/>
          </ac:spMkLst>
        </pc:spChg>
        <pc:spChg chg="add del mod">
          <ac:chgData name="Chelsey Powell (2405222)" userId="S::2405222@student.uwtsd.ac.uk::ce60225c-b2f8-4af2-b53c-3297a92faa1a" providerId="AD" clId="Web-{EA5F72A8-6860-9F24-4623-B2FEC16B426A}" dt="2025-01-12T18:49:30.642" v="54"/>
          <ac:spMkLst>
            <pc:docMk/>
            <pc:sldMk cId="820721580" sldId="261"/>
            <ac:spMk id="9" creationId="{F265B266-6959-1D7D-D0CA-FBB6660A9992}"/>
          </ac:spMkLst>
        </pc:spChg>
        <pc:spChg chg="add">
          <ac:chgData name="Chelsey Powell (2405222)" userId="S::2405222@student.uwtsd.ac.uk::ce60225c-b2f8-4af2-b53c-3297a92faa1a" providerId="AD" clId="Web-{EA5F72A8-6860-9F24-4623-B2FEC16B426A}" dt="2025-01-12T18:23:30.575" v="25"/>
          <ac:spMkLst>
            <pc:docMk/>
            <pc:sldMk cId="820721580" sldId="261"/>
            <ac:spMk id="10" creationId="{435959F4-53DA-47FF-BC24-1E5B75C69876}"/>
          </ac:spMkLst>
        </pc:spChg>
        <pc:spChg chg="add del mod">
          <ac:chgData name="Chelsey Powell (2405222)" userId="S::2405222@student.uwtsd.ac.uk::ce60225c-b2f8-4af2-b53c-3297a92faa1a" providerId="AD" clId="Web-{EA5F72A8-6860-9F24-4623-B2FEC16B426A}" dt="2025-01-12T18:49:44.658" v="58"/>
          <ac:spMkLst>
            <pc:docMk/>
            <pc:sldMk cId="820721580" sldId="261"/>
            <ac:spMk id="11" creationId="{87969BB3-3FEC-0A3A-4187-6BCF9E5BB15F}"/>
          </ac:spMkLst>
        </pc:spChg>
        <pc:spChg chg="add del mod">
          <ac:chgData name="Chelsey Powell (2405222)" userId="S::2405222@student.uwtsd.ac.uk::ce60225c-b2f8-4af2-b53c-3297a92faa1a" providerId="AD" clId="Web-{EA5F72A8-6860-9F24-4623-B2FEC16B426A}" dt="2025-01-12T18:50:14.848" v="65"/>
          <ac:spMkLst>
            <pc:docMk/>
            <pc:sldMk cId="820721580" sldId="261"/>
            <ac:spMk id="20" creationId="{CDC3DE14-24D4-0806-9C22-0D566EBE5107}"/>
          </ac:spMkLst>
        </pc:spChg>
        <pc:spChg chg="add">
          <ac:chgData name="Chelsey Powell (2405222)" userId="S::2405222@student.uwtsd.ac.uk::ce60225c-b2f8-4af2-b53c-3297a92faa1a" providerId="AD" clId="Web-{EA5F72A8-6860-9F24-4623-B2FEC16B426A}" dt="2025-01-12T18:23:30.575" v="25"/>
          <ac:spMkLst>
            <pc:docMk/>
            <pc:sldMk cId="820721580" sldId="261"/>
            <ac:spMk id="21" creationId="{59226104-0061-4319-8237-9C001BF85D49}"/>
          </ac:spMkLst>
        </pc:spChg>
        <pc:spChg chg="add del mod">
          <ac:chgData name="Chelsey Powell (2405222)" userId="S::2405222@student.uwtsd.ac.uk::ce60225c-b2f8-4af2-b53c-3297a92faa1a" providerId="AD" clId="Web-{EA5F72A8-6860-9F24-4623-B2FEC16B426A}" dt="2025-01-12T18:50:24.833" v="68"/>
          <ac:spMkLst>
            <pc:docMk/>
            <pc:sldMk cId="820721580" sldId="261"/>
            <ac:spMk id="22" creationId="{78EDA857-EB49-E7F0-0DD4-5A84EDF7A8BE}"/>
          </ac:spMkLst>
        </pc:spChg>
        <pc:spChg chg="add del mod">
          <ac:chgData name="Chelsey Powell (2405222)" userId="S::2405222@student.uwtsd.ac.uk::ce60225c-b2f8-4af2-b53c-3297a92faa1a" providerId="AD" clId="Web-{EA5F72A8-6860-9F24-4623-B2FEC16B426A}" dt="2025-01-12T18:53:49.551" v="100"/>
          <ac:spMkLst>
            <pc:docMk/>
            <pc:sldMk cId="820721580" sldId="261"/>
            <ac:spMk id="30" creationId="{877EDD27-B059-AB1F-7AF7-E69D92957776}"/>
          </ac:spMkLst>
        </pc:spChg>
        <pc:spChg chg="add">
          <ac:chgData name="Chelsey Powell (2405222)" userId="S::2405222@student.uwtsd.ac.uk::ce60225c-b2f8-4af2-b53c-3297a92faa1a" providerId="AD" clId="Web-{EA5F72A8-6860-9F24-4623-B2FEC16B426A}" dt="2025-01-12T18:23:30.575" v="25"/>
          <ac:spMkLst>
            <pc:docMk/>
            <pc:sldMk cId="820721580" sldId="261"/>
            <ac:spMk id="31" creationId="{F420BC5C-C418-4843-B04B-6918968D0982}"/>
          </ac:spMkLst>
        </pc:spChg>
        <pc:spChg chg="add mod">
          <ac:chgData name="Chelsey Powell (2405222)" userId="S::2405222@student.uwtsd.ac.uk::ce60225c-b2f8-4af2-b53c-3297a92faa1a" providerId="AD" clId="Web-{EA5F72A8-6860-9F24-4623-B2FEC16B426A}" dt="2025-01-12T18:54:35.731" v="104" actId="1076"/>
          <ac:spMkLst>
            <pc:docMk/>
            <pc:sldMk cId="820721580" sldId="261"/>
            <ac:spMk id="32" creationId="{5CE53BF8-4E16-8490-E605-D202AD866ECB}"/>
          </ac:spMkLst>
        </pc:spChg>
        <pc:spChg chg="add">
          <ac:chgData name="Chelsey Powell (2405222)" userId="S::2405222@student.uwtsd.ac.uk::ce60225c-b2f8-4af2-b53c-3297a92faa1a" providerId="AD" clId="Web-{EA5F72A8-6860-9F24-4623-B2FEC16B426A}" dt="2025-01-12T18:23:30.575" v="25"/>
          <ac:spMkLst>
            <pc:docMk/>
            <pc:sldMk cId="820721580" sldId="261"/>
            <ac:spMk id="33" creationId="{13E5F285-BD95-4989-B20B-77899015947C}"/>
          </ac:spMkLst>
        </pc:spChg>
        <pc:spChg chg="add mod">
          <ac:chgData name="Chelsey Powell (2405222)" userId="S::2405222@student.uwtsd.ac.uk::ce60225c-b2f8-4af2-b53c-3297a92faa1a" providerId="AD" clId="Web-{EA5F72A8-6860-9F24-4623-B2FEC16B426A}" dt="2025-01-12T18:58:59.503" v="112" actId="20577"/>
          <ac:spMkLst>
            <pc:docMk/>
            <pc:sldMk cId="820721580" sldId="261"/>
            <ac:spMk id="34" creationId="{1658514E-D444-5C6B-2B78-809B474060A6}"/>
          </ac:spMkLst>
        </pc:spChg>
        <pc:spChg chg="add">
          <ac:chgData name="Chelsey Powell (2405222)" userId="S::2405222@student.uwtsd.ac.uk::ce60225c-b2f8-4af2-b53c-3297a92faa1a" providerId="AD" clId="Web-{EA5F72A8-6860-9F24-4623-B2FEC16B426A}" dt="2025-01-12T18:23:30.575" v="25"/>
          <ac:spMkLst>
            <pc:docMk/>
            <pc:sldMk cId="820721580" sldId="261"/>
            <ac:spMk id="43" creationId="{6B6061A8-D267-4967-AF47-C3CC45138582}"/>
          </ac:spMkLst>
        </pc:spChg>
        <pc:grpChg chg="add">
          <ac:chgData name="Chelsey Powell (2405222)" userId="S::2405222@student.uwtsd.ac.uk::ce60225c-b2f8-4af2-b53c-3297a92faa1a" providerId="AD" clId="Web-{EA5F72A8-6860-9F24-4623-B2FEC16B426A}" dt="2025-01-12T18:23:30.575" v="25"/>
          <ac:grpSpMkLst>
            <pc:docMk/>
            <pc:sldMk cId="820721580" sldId="261"/>
            <ac:grpSpMk id="23" creationId="{AC552FEA-472E-4E74-B31D-531852C1908D}"/>
          </ac:grpSpMkLst>
        </pc:grpChg>
        <pc:grpChg chg="add">
          <ac:chgData name="Chelsey Powell (2405222)" userId="S::2405222@student.uwtsd.ac.uk::ce60225c-b2f8-4af2-b53c-3297a92faa1a" providerId="AD" clId="Web-{EA5F72A8-6860-9F24-4623-B2FEC16B426A}" dt="2025-01-12T18:23:30.575" v="25"/>
          <ac:grpSpMkLst>
            <pc:docMk/>
            <pc:sldMk cId="820721580" sldId="261"/>
            <ac:grpSpMk id="35" creationId="{6C02F4BE-6538-4CAD-B506-5FEB41D378BC}"/>
          </ac:grpSpMkLst>
        </pc:grpChg>
        <pc:picChg chg="add del mod ord">
          <ac:chgData name="Chelsey Powell (2405222)" userId="S::2405222@student.uwtsd.ac.uk::ce60225c-b2f8-4af2-b53c-3297a92faa1a" providerId="AD" clId="Web-{EA5F72A8-6860-9F24-4623-B2FEC16B426A}" dt="2025-01-12T18:24:35.439" v="43"/>
          <ac:picMkLst>
            <pc:docMk/>
            <pc:sldMk cId="820721580" sldId="261"/>
            <ac:picMk id="5" creationId="{4614DCB5-33FD-0930-4AF6-D50A943201E2}"/>
          </ac:picMkLst>
        </pc:picChg>
        <pc:picChg chg="add mod ord">
          <ac:chgData name="Chelsey Powell (2405222)" userId="S::2405222@student.uwtsd.ac.uk::ce60225c-b2f8-4af2-b53c-3297a92faa1a" providerId="AD" clId="Web-{EA5F72A8-6860-9F24-4623-B2FEC16B426A}" dt="2025-01-12T18:54:51.451" v="106" actId="14100"/>
          <ac:picMkLst>
            <pc:docMk/>
            <pc:sldMk cId="820721580" sldId="261"/>
            <ac:picMk id="8" creationId="{85B7858B-ACCF-954D-4377-9F21D69C95FD}"/>
          </ac:picMkLst>
        </pc:picChg>
      </pc:sldChg>
      <pc:sldChg chg="addSp delSp modSp new mod setBg modClrScheme chgLayout">
        <pc:chgData name="Chelsey Powell (2405222)" userId="S::2405222@student.uwtsd.ac.uk::ce60225c-b2f8-4af2-b53c-3297a92faa1a" providerId="AD" clId="Web-{EA5F72A8-6860-9F24-4623-B2FEC16B426A}" dt="2025-01-12T19:04:29.995" v="149" actId="20577"/>
        <pc:sldMkLst>
          <pc:docMk/>
          <pc:sldMk cId="341080393" sldId="262"/>
        </pc:sldMkLst>
        <pc:spChg chg="mod ord">
          <ac:chgData name="Chelsey Powell (2405222)" userId="S::2405222@student.uwtsd.ac.uk::ce60225c-b2f8-4af2-b53c-3297a92faa1a" providerId="AD" clId="Web-{EA5F72A8-6860-9F24-4623-B2FEC16B426A}" dt="2025-01-12T19:00:54.527" v="121"/>
          <ac:spMkLst>
            <pc:docMk/>
            <pc:sldMk cId="341080393" sldId="262"/>
            <ac:spMk id="2" creationId="{416A7FEB-3BDD-E420-764F-BA62B7FA81E3}"/>
          </ac:spMkLst>
        </pc:spChg>
        <pc:spChg chg="del mod ord">
          <ac:chgData name="Chelsey Powell (2405222)" userId="S::2405222@student.uwtsd.ac.uk::ce60225c-b2f8-4af2-b53c-3297a92faa1a" providerId="AD" clId="Web-{EA5F72A8-6860-9F24-4623-B2FEC16B426A}" dt="2025-01-12T18:59:57.382" v="115"/>
          <ac:spMkLst>
            <pc:docMk/>
            <pc:sldMk cId="341080393" sldId="262"/>
            <ac:spMk id="3" creationId="{BBE47743-3D33-00CC-F42C-B6679F0C0264}"/>
          </ac:spMkLst>
        </pc:spChg>
        <pc:spChg chg="del">
          <ac:chgData name="Chelsey Powell (2405222)" userId="S::2405222@student.uwtsd.ac.uk::ce60225c-b2f8-4af2-b53c-3297a92faa1a" providerId="AD" clId="Web-{EA5F72A8-6860-9F24-4623-B2FEC16B426A}" dt="2025-01-12T18:59:26.427" v="113"/>
          <ac:spMkLst>
            <pc:docMk/>
            <pc:sldMk cId="341080393" sldId="262"/>
            <ac:spMk id="4" creationId="{FAA600A7-7257-FEF5-A46C-F9E7CFA82816}"/>
          </ac:spMkLst>
        </pc:spChg>
        <pc:spChg chg="add mod">
          <ac:chgData name="Chelsey Powell (2405222)" userId="S::2405222@student.uwtsd.ac.uk::ce60225c-b2f8-4af2-b53c-3297a92faa1a" providerId="AD" clId="Web-{EA5F72A8-6860-9F24-4623-B2FEC16B426A}" dt="2025-01-12T19:04:29.995" v="149" actId="20577"/>
          <ac:spMkLst>
            <pc:docMk/>
            <pc:sldMk cId="341080393" sldId="262"/>
            <ac:spMk id="6" creationId="{79ADB879-246A-E908-A67F-1FEE3E930781}"/>
          </ac:spMkLst>
        </pc:spChg>
        <pc:spChg chg="add del">
          <ac:chgData name="Chelsey Powell (2405222)" userId="S::2405222@student.uwtsd.ac.uk::ce60225c-b2f8-4af2-b53c-3297a92faa1a" providerId="AD" clId="Web-{EA5F72A8-6860-9F24-4623-B2FEC16B426A}" dt="2025-01-12T19:00:54.527" v="121"/>
          <ac:spMkLst>
            <pc:docMk/>
            <pc:sldMk cId="341080393" sldId="262"/>
            <ac:spMk id="9" creationId="{435959F4-53DA-47FF-BC24-1E5B75C69876}"/>
          </ac:spMkLst>
        </pc:spChg>
        <pc:spChg chg="add del">
          <ac:chgData name="Chelsey Powell (2405222)" userId="S::2405222@student.uwtsd.ac.uk::ce60225c-b2f8-4af2-b53c-3297a92faa1a" providerId="AD" clId="Web-{EA5F72A8-6860-9F24-4623-B2FEC16B426A}" dt="2025-01-12T19:00:54.527" v="121"/>
          <ac:spMkLst>
            <pc:docMk/>
            <pc:sldMk cId="341080393" sldId="262"/>
            <ac:spMk id="20" creationId="{59226104-0061-4319-8237-9C001BF85D49}"/>
          </ac:spMkLst>
        </pc:spChg>
        <pc:spChg chg="add del">
          <ac:chgData name="Chelsey Powell (2405222)" userId="S::2405222@student.uwtsd.ac.uk::ce60225c-b2f8-4af2-b53c-3297a92faa1a" providerId="AD" clId="Web-{EA5F72A8-6860-9F24-4623-B2FEC16B426A}" dt="2025-01-12T19:00:54.527" v="121"/>
          <ac:spMkLst>
            <pc:docMk/>
            <pc:sldMk cId="341080393" sldId="262"/>
            <ac:spMk id="30" creationId="{A5D0B0D3-D735-4619-AA45-B57B791E1744}"/>
          </ac:spMkLst>
        </pc:spChg>
        <pc:spChg chg="add del">
          <ac:chgData name="Chelsey Powell (2405222)" userId="S::2405222@student.uwtsd.ac.uk::ce60225c-b2f8-4af2-b53c-3297a92faa1a" providerId="AD" clId="Web-{EA5F72A8-6860-9F24-4623-B2FEC16B426A}" dt="2025-01-12T19:00:54.527" v="121"/>
          <ac:spMkLst>
            <pc:docMk/>
            <pc:sldMk cId="341080393" sldId="262"/>
            <ac:spMk id="32" creationId="{948AEA76-67F2-4344-A189-9BFFE0076388}"/>
          </ac:spMkLst>
        </pc:spChg>
        <pc:spChg chg="add">
          <ac:chgData name="Chelsey Powell (2405222)" userId="S::2405222@student.uwtsd.ac.uk::ce60225c-b2f8-4af2-b53c-3297a92faa1a" providerId="AD" clId="Web-{EA5F72A8-6860-9F24-4623-B2FEC16B426A}" dt="2025-01-12T19:00:54.527" v="121"/>
          <ac:spMkLst>
            <pc:docMk/>
            <pc:sldMk cId="341080393" sldId="262"/>
            <ac:spMk id="45" creationId="{435959F4-53DA-47FF-BC24-1E5B75C69876}"/>
          </ac:spMkLst>
        </pc:spChg>
        <pc:spChg chg="add">
          <ac:chgData name="Chelsey Powell (2405222)" userId="S::2405222@student.uwtsd.ac.uk::ce60225c-b2f8-4af2-b53c-3297a92faa1a" providerId="AD" clId="Web-{EA5F72A8-6860-9F24-4623-B2FEC16B426A}" dt="2025-01-12T19:00:54.527" v="121"/>
          <ac:spMkLst>
            <pc:docMk/>
            <pc:sldMk cId="341080393" sldId="262"/>
            <ac:spMk id="66" creationId="{E20BB609-EF92-42DB-836C-0699A590B5CF}"/>
          </ac:spMkLst>
        </pc:spChg>
        <pc:spChg chg="add">
          <ac:chgData name="Chelsey Powell (2405222)" userId="S::2405222@student.uwtsd.ac.uk::ce60225c-b2f8-4af2-b53c-3297a92faa1a" providerId="AD" clId="Web-{EA5F72A8-6860-9F24-4623-B2FEC16B426A}" dt="2025-01-12T19:00:54.527" v="121"/>
          <ac:spMkLst>
            <pc:docMk/>
            <pc:sldMk cId="341080393" sldId="262"/>
            <ac:spMk id="68" creationId="{ABC37145-583D-4973-AE68-23CB73494C8C}"/>
          </ac:spMkLst>
        </pc:spChg>
        <pc:spChg chg="add">
          <ac:chgData name="Chelsey Powell (2405222)" userId="S::2405222@student.uwtsd.ac.uk::ce60225c-b2f8-4af2-b53c-3297a92faa1a" providerId="AD" clId="Web-{EA5F72A8-6860-9F24-4623-B2FEC16B426A}" dt="2025-01-12T19:00:54.527" v="121"/>
          <ac:spMkLst>
            <pc:docMk/>
            <pc:sldMk cId="341080393" sldId="262"/>
            <ac:spMk id="78" creationId="{11E84B46-9597-410B-A51F-E2E0F2FAFB5B}"/>
          </ac:spMkLst>
        </pc:spChg>
        <pc:grpChg chg="add">
          <ac:chgData name="Chelsey Powell (2405222)" userId="S::2405222@student.uwtsd.ac.uk::ce60225c-b2f8-4af2-b53c-3297a92faa1a" providerId="AD" clId="Web-{EA5F72A8-6860-9F24-4623-B2FEC16B426A}" dt="2025-01-12T18:59:57.382" v="115"/>
          <ac:grpSpMkLst>
            <pc:docMk/>
            <pc:sldMk cId="341080393" sldId="262"/>
            <ac:grpSpMk id="11" creationId="{A7CF83E8-F6F0-41E3-B580-7412A04DDFB5}"/>
          </ac:grpSpMkLst>
        </pc:grpChg>
        <pc:grpChg chg="add">
          <ac:chgData name="Chelsey Powell (2405222)" userId="S::2405222@student.uwtsd.ac.uk::ce60225c-b2f8-4af2-b53c-3297a92faa1a" providerId="AD" clId="Web-{EA5F72A8-6860-9F24-4623-B2FEC16B426A}" dt="2025-01-12T18:59:57.382" v="115"/>
          <ac:grpSpMkLst>
            <pc:docMk/>
            <pc:sldMk cId="341080393" sldId="262"/>
            <ac:grpSpMk id="22" creationId="{51B01909-73B8-4486-A749-C643B1D7E361}"/>
          </ac:grpSpMkLst>
        </pc:grpChg>
        <pc:grpChg chg="add">
          <ac:chgData name="Chelsey Powell (2405222)" userId="S::2405222@student.uwtsd.ac.uk::ce60225c-b2f8-4af2-b53c-3297a92faa1a" providerId="AD" clId="Web-{EA5F72A8-6860-9F24-4623-B2FEC16B426A}" dt="2025-01-12T18:59:57.382" v="115"/>
          <ac:grpSpMkLst>
            <pc:docMk/>
            <pc:sldMk cId="341080393" sldId="262"/>
            <ac:grpSpMk id="34" creationId="{DBBA0A0D-8F6A-400A-9E49-8C008E2C7DB1}"/>
          </ac:grpSpMkLst>
        </pc:grpChg>
        <pc:picChg chg="add mod ord">
          <ac:chgData name="Chelsey Powell (2405222)" userId="S::2405222@student.uwtsd.ac.uk::ce60225c-b2f8-4af2-b53c-3297a92faa1a" providerId="AD" clId="Web-{EA5F72A8-6860-9F24-4623-B2FEC16B426A}" dt="2025-01-12T19:03:02.052" v="140" actId="1076"/>
          <ac:picMkLst>
            <pc:docMk/>
            <pc:sldMk cId="341080393" sldId="262"/>
            <ac:picMk id="5" creationId="{7A6D04A1-9DD1-6DDA-B9CF-540203C3B4B7}"/>
          </ac:picMkLst>
        </pc:picChg>
      </pc:sldChg>
      <pc:sldChg chg="modSp new">
        <pc:chgData name="Chelsey Powell (2405222)" userId="S::2405222@student.uwtsd.ac.uk::ce60225c-b2f8-4af2-b53c-3297a92faa1a" providerId="AD" clId="Web-{EA5F72A8-6860-9F24-4623-B2FEC16B426A}" dt="2025-01-12T21:17:29.648" v="159" actId="20577"/>
        <pc:sldMkLst>
          <pc:docMk/>
          <pc:sldMk cId="2908712809" sldId="263"/>
        </pc:sldMkLst>
        <pc:spChg chg="mod">
          <ac:chgData name="Chelsey Powell (2405222)" userId="S::2405222@student.uwtsd.ac.uk::ce60225c-b2f8-4af2-b53c-3297a92faa1a" providerId="AD" clId="Web-{EA5F72A8-6860-9F24-4623-B2FEC16B426A}" dt="2025-01-12T19:14:05.789" v="153" actId="20577"/>
          <ac:spMkLst>
            <pc:docMk/>
            <pc:sldMk cId="2908712809" sldId="263"/>
            <ac:spMk id="2" creationId="{2B20C4EA-FF0F-3BCA-CBCC-6808BFFA3D12}"/>
          </ac:spMkLst>
        </pc:spChg>
        <pc:spChg chg="mod">
          <ac:chgData name="Chelsey Powell (2405222)" userId="S::2405222@student.uwtsd.ac.uk::ce60225c-b2f8-4af2-b53c-3297a92faa1a" providerId="AD" clId="Web-{EA5F72A8-6860-9F24-4623-B2FEC16B426A}" dt="2025-01-12T21:17:20.648" v="158" actId="20577"/>
          <ac:spMkLst>
            <pc:docMk/>
            <pc:sldMk cId="2908712809" sldId="263"/>
            <ac:spMk id="3" creationId="{B6BD0472-21D5-6CB8-50B1-62E95EDFD0D7}"/>
          </ac:spMkLst>
        </pc:spChg>
        <pc:spChg chg="mod">
          <ac:chgData name="Chelsey Powell (2405222)" userId="S::2405222@student.uwtsd.ac.uk::ce60225c-b2f8-4af2-b53c-3297a92faa1a" providerId="AD" clId="Web-{EA5F72A8-6860-9F24-4623-B2FEC16B426A}" dt="2025-01-12T21:17:29.648" v="159" actId="20577"/>
          <ac:spMkLst>
            <pc:docMk/>
            <pc:sldMk cId="2908712809" sldId="263"/>
            <ac:spMk id="5" creationId="{301B9F64-ED65-8F21-DCEF-039536F0440C}"/>
          </ac:spMkLst>
        </pc:spChg>
      </pc:sldChg>
    </pc:docChg>
  </pc:docChgLst>
  <pc:docChgLst>
    <pc:chgData name="Chelsey Powell (2405222)" userId="S::2405222@student.uwtsd.ac.uk::ce60225c-b2f8-4af2-b53c-3297a92faa1a" providerId="AD" clId="Web-{3BC2117D-CA2F-06E8-B0CB-D4AEB2D660D3}"/>
    <pc:docChg chg="addSld modSld">
      <pc:chgData name="Chelsey Powell (2405222)" userId="S::2405222@student.uwtsd.ac.uk::ce60225c-b2f8-4af2-b53c-3297a92faa1a" providerId="AD" clId="Web-{3BC2117D-CA2F-06E8-B0CB-D4AEB2D660D3}" dt="2025-01-13T00:20:07.556" v="106" actId="20577"/>
      <pc:docMkLst>
        <pc:docMk/>
      </pc:docMkLst>
      <pc:sldChg chg="modSp">
        <pc:chgData name="Chelsey Powell (2405222)" userId="S::2405222@student.uwtsd.ac.uk::ce60225c-b2f8-4af2-b53c-3297a92faa1a" providerId="AD" clId="Web-{3BC2117D-CA2F-06E8-B0CB-D4AEB2D660D3}" dt="2025-01-12T22:13:00.917" v="68" actId="20577"/>
        <pc:sldMkLst>
          <pc:docMk/>
          <pc:sldMk cId="2709044577" sldId="259"/>
        </pc:sldMkLst>
        <pc:spChg chg="mod">
          <ac:chgData name="Chelsey Powell (2405222)" userId="S::2405222@student.uwtsd.ac.uk::ce60225c-b2f8-4af2-b53c-3297a92faa1a" providerId="AD" clId="Web-{3BC2117D-CA2F-06E8-B0CB-D4AEB2D660D3}" dt="2025-01-12T22:13:00.917" v="68" actId="20577"/>
          <ac:spMkLst>
            <pc:docMk/>
            <pc:sldMk cId="2709044577" sldId="259"/>
            <ac:spMk id="3" creationId="{9657DC80-09E5-4F3D-09E3-1FCBABCE6721}"/>
          </ac:spMkLst>
        </pc:spChg>
      </pc:sldChg>
      <pc:sldChg chg="modSp">
        <pc:chgData name="Chelsey Powell (2405222)" userId="S::2405222@student.uwtsd.ac.uk::ce60225c-b2f8-4af2-b53c-3297a92faa1a" providerId="AD" clId="Web-{3BC2117D-CA2F-06E8-B0CB-D4AEB2D660D3}" dt="2025-01-12T22:11:48.712" v="59" actId="20577"/>
        <pc:sldMkLst>
          <pc:docMk/>
          <pc:sldMk cId="2908712809" sldId="263"/>
        </pc:sldMkLst>
        <pc:spChg chg="mod">
          <ac:chgData name="Chelsey Powell (2405222)" userId="S::2405222@student.uwtsd.ac.uk::ce60225c-b2f8-4af2-b53c-3297a92faa1a" providerId="AD" clId="Web-{3BC2117D-CA2F-06E8-B0CB-D4AEB2D660D3}" dt="2025-01-12T22:09:07.318" v="32" actId="14100"/>
          <ac:spMkLst>
            <pc:docMk/>
            <pc:sldMk cId="2908712809" sldId="263"/>
            <ac:spMk id="3" creationId="{B6BD0472-21D5-6CB8-50B1-62E95EDFD0D7}"/>
          </ac:spMkLst>
        </pc:spChg>
        <pc:spChg chg="mod">
          <ac:chgData name="Chelsey Powell (2405222)" userId="S::2405222@student.uwtsd.ac.uk::ce60225c-b2f8-4af2-b53c-3297a92faa1a" providerId="AD" clId="Web-{3BC2117D-CA2F-06E8-B0CB-D4AEB2D660D3}" dt="2025-01-12T22:11:48.712" v="59" actId="20577"/>
          <ac:spMkLst>
            <pc:docMk/>
            <pc:sldMk cId="2908712809" sldId="263"/>
            <ac:spMk id="4" creationId="{7DA6C5EB-F11A-C468-79BC-D53A9E157936}"/>
          </ac:spMkLst>
        </pc:spChg>
        <pc:spChg chg="mod">
          <ac:chgData name="Chelsey Powell (2405222)" userId="S::2405222@student.uwtsd.ac.uk::ce60225c-b2f8-4af2-b53c-3297a92faa1a" providerId="AD" clId="Web-{3BC2117D-CA2F-06E8-B0CB-D4AEB2D660D3}" dt="2025-01-12T22:09:07.318" v="32" actId="14100"/>
          <ac:spMkLst>
            <pc:docMk/>
            <pc:sldMk cId="2908712809" sldId="263"/>
            <ac:spMk id="5" creationId="{301B9F64-ED65-8F21-DCEF-039536F0440C}"/>
          </ac:spMkLst>
        </pc:spChg>
        <pc:spChg chg="mod">
          <ac:chgData name="Chelsey Powell (2405222)" userId="S::2405222@student.uwtsd.ac.uk::ce60225c-b2f8-4af2-b53c-3297a92faa1a" providerId="AD" clId="Web-{3BC2117D-CA2F-06E8-B0CB-D4AEB2D660D3}" dt="2025-01-12T22:11:23.977" v="54" actId="20577"/>
          <ac:spMkLst>
            <pc:docMk/>
            <pc:sldMk cId="2908712809" sldId="263"/>
            <ac:spMk id="6" creationId="{C5D54A3F-AA85-6076-C37A-BF17EF550915}"/>
          </ac:spMkLst>
        </pc:spChg>
      </pc:sldChg>
      <pc:sldChg chg="addSp delSp modSp new">
        <pc:chgData name="Chelsey Powell (2405222)" userId="S::2405222@student.uwtsd.ac.uk::ce60225c-b2f8-4af2-b53c-3297a92faa1a" providerId="AD" clId="Web-{3BC2117D-CA2F-06E8-B0CB-D4AEB2D660D3}" dt="2025-01-13T00:20:07.556" v="106" actId="20577"/>
        <pc:sldMkLst>
          <pc:docMk/>
          <pc:sldMk cId="2312934357" sldId="264"/>
        </pc:sldMkLst>
        <pc:spChg chg="mod">
          <ac:chgData name="Chelsey Powell (2405222)" userId="S::2405222@student.uwtsd.ac.uk::ce60225c-b2f8-4af2-b53c-3297a92faa1a" providerId="AD" clId="Web-{3BC2117D-CA2F-06E8-B0CB-D4AEB2D660D3}" dt="2025-01-13T00:10:08.934" v="78" actId="14100"/>
          <ac:spMkLst>
            <pc:docMk/>
            <pc:sldMk cId="2312934357" sldId="264"/>
            <ac:spMk id="2" creationId="{E448130E-0CF9-59C8-9A4D-A093B0929392}"/>
          </ac:spMkLst>
        </pc:spChg>
        <pc:spChg chg="mod">
          <ac:chgData name="Chelsey Powell (2405222)" userId="S::2405222@student.uwtsd.ac.uk::ce60225c-b2f8-4af2-b53c-3297a92faa1a" providerId="AD" clId="Web-{3BC2117D-CA2F-06E8-B0CB-D4AEB2D660D3}" dt="2025-01-13T00:16:54.418" v="90" actId="14100"/>
          <ac:spMkLst>
            <pc:docMk/>
            <pc:sldMk cId="2312934357" sldId="264"/>
            <ac:spMk id="3" creationId="{0A202767-F2D8-496E-9BB8-9C233D860B81}"/>
          </ac:spMkLst>
        </pc:spChg>
        <pc:spChg chg="del">
          <ac:chgData name="Chelsey Powell (2405222)" userId="S::2405222@student.uwtsd.ac.uk::ce60225c-b2f8-4af2-b53c-3297a92faa1a" providerId="AD" clId="Web-{3BC2117D-CA2F-06E8-B0CB-D4AEB2D660D3}" dt="2025-01-13T00:16:32.761" v="82"/>
          <ac:spMkLst>
            <pc:docMk/>
            <pc:sldMk cId="2312934357" sldId="264"/>
            <ac:spMk id="4" creationId="{429BA2EC-E836-AB82-2205-193A84BE1F8F}"/>
          </ac:spMkLst>
        </pc:spChg>
        <pc:spChg chg="mod">
          <ac:chgData name="Chelsey Powell (2405222)" userId="S::2405222@student.uwtsd.ac.uk::ce60225c-b2f8-4af2-b53c-3297a92faa1a" providerId="AD" clId="Web-{3BC2117D-CA2F-06E8-B0CB-D4AEB2D660D3}" dt="2025-01-13T00:17:05.263" v="91" actId="14100"/>
          <ac:spMkLst>
            <pc:docMk/>
            <pc:sldMk cId="2312934357" sldId="264"/>
            <ac:spMk id="5" creationId="{C23114B9-0422-338F-560A-3A60A73E010D}"/>
          </ac:spMkLst>
        </pc:spChg>
        <pc:spChg chg="add mod">
          <ac:chgData name="Chelsey Powell (2405222)" userId="S::2405222@student.uwtsd.ac.uk::ce60225c-b2f8-4af2-b53c-3297a92faa1a" providerId="AD" clId="Web-{3BC2117D-CA2F-06E8-B0CB-D4AEB2D660D3}" dt="2025-01-13T00:20:07.556" v="106" actId="20577"/>
          <ac:spMkLst>
            <pc:docMk/>
            <pc:sldMk cId="2312934357" sldId="264"/>
            <ac:spMk id="8" creationId="{00724A11-305B-34AE-2BEB-17401C7ED0F5}"/>
          </ac:spMkLst>
        </pc:spChg>
        <pc:picChg chg="add mod ord">
          <ac:chgData name="Chelsey Powell (2405222)" userId="S::2405222@student.uwtsd.ac.uk::ce60225c-b2f8-4af2-b53c-3297a92faa1a" providerId="AD" clId="Web-{3BC2117D-CA2F-06E8-B0CB-D4AEB2D660D3}" dt="2025-01-13T00:18:42.269" v="100" actId="1076"/>
          <ac:picMkLst>
            <pc:docMk/>
            <pc:sldMk cId="2312934357" sldId="264"/>
            <ac:picMk id="7" creationId="{923F6A44-2441-A8CE-5924-244103A7EB79}"/>
          </ac:picMkLst>
        </pc:picChg>
      </pc:sldChg>
      <pc:sldChg chg="new">
        <pc:chgData name="Chelsey Powell (2405222)" userId="S::2405222@student.uwtsd.ac.uk::ce60225c-b2f8-4af2-b53c-3297a92faa1a" providerId="AD" clId="Web-{3BC2117D-CA2F-06E8-B0CB-D4AEB2D660D3}" dt="2025-01-13T00:13:24.996" v="79"/>
        <pc:sldMkLst>
          <pc:docMk/>
          <pc:sldMk cId="2533412054" sldId="265"/>
        </pc:sldMkLst>
      </pc:sldChg>
      <pc:sldChg chg="delSp new mod modClrScheme chgLayout">
        <pc:chgData name="Chelsey Powell (2405222)" userId="S::2405222@student.uwtsd.ac.uk::ce60225c-b2f8-4af2-b53c-3297a92faa1a" providerId="AD" clId="Web-{3BC2117D-CA2F-06E8-B0CB-D4AEB2D660D3}" dt="2025-01-13T00:13:34.639" v="81"/>
        <pc:sldMkLst>
          <pc:docMk/>
          <pc:sldMk cId="2928386078" sldId="266"/>
        </pc:sldMkLst>
        <pc:spChg chg="del">
          <ac:chgData name="Chelsey Powell (2405222)" userId="S::2405222@student.uwtsd.ac.uk::ce60225c-b2f8-4af2-b53c-3297a92faa1a" providerId="AD" clId="Web-{3BC2117D-CA2F-06E8-B0CB-D4AEB2D660D3}" dt="2025-01-13T00:13:34.639" v="81"/>
          <ac:spMkLst>
            <pc:docMk/>
            <pc:sldMk cId="2928386078" sldId="266"/>
            <ac:spMk id="2" creationId="{B58D135A-6817-D5E5-7A15-BAE92CCDB77C}"/>
          </ac:spMkLst>
        </pc:spChg>
        <pc:spChg chg="del">
          <ac:chgData name="Chelsey Powell (2405222)" userId="S::2405222@student.uwtsd.ac.uk::ce60225c-b2f8-4af2-b53c-3297a92faa1a" providerId="AD" clId="Web-{3BC2117D-CA2F-06E8-B0CB-D4AEB2D660D3}" dt="2025-01-13T00:13:34.639" v="81"/>
          <ac:spMkLst>
            <pc:docMk/>
            <pc:sldMk cId="2928386078" sldId="266"/>
            <ac:spMk id="3" creationId="{C3946831-A40E-60C8-15E7-43D79E39BD8A}"/>
          </ac:spMkLst>
        </pc:spChg>
        <pc:spChg chg="del">
          <ac:chgData name="Chelsey Powell (2405222)" userId="S::2405222@student.uwtsd.ac.uk::ce60225c-b2f8-4af2-b53c-3297a92faa1a" providerId="AD" clId="Web-{3BC2117D-CA2F-06E8-B0CB-D4AEB2D660D3}" dt="2025-01-13T00:13:34.639" v="81"/>
          <ac:spMkLst>
            <pc:docMk/>
            <pc:sldMk cId="2928386078" sldId="266"/>
            <ac:spMk id="4" creationId="{9C93DA1B-E1BC-C0E6-8AF4-CAF3C1E35D31}"/>
          </ac:spMkLst>
        </pc:spChg>
        <pc:spChg chg="del">
          <ac:chgData name="Chelsey Powell (2405222)" userId="S::2405222@student.uwtsd.ac.uk::ce60225c-b2f8-4af2-b53c-3297a92faa1a" providerId="AD" clId="Web-{3BC2117D-CA2F-06E8-B0CB-D4AEB2D660D3}" dt="2025-01-13T00:13:34.639" v="81"/>
          <ac:spMkLst>
            <pc:docMk/>
            <pc:sldMk cId="2928386078" sldId="266"/>
            <ac:spMk id="5" creationId="{7130803F-F70D-57D2-7D79-FFEFFBABF00A}"/>
          </ac:spMkLst>
        </pc:spChg>
        <pc:spChg chg="del">
          <ac:chgData name="Chelsey Powell (2405222)" userId="S::2405222@student.uwtsd.ac.uk::ce60225c-b2f8-4af2-b53c-3297a92faa1a" providerId="AD" clId="Web-{3BC2117D-CA2F-06E8-B0CB-D4AEB2D660D3}" dt="2025-01-13T00:13:34.639" v="81"/>
          <ac:spMkLst>
            <pc:docMk/>
            <pc:sldMk cId="2928386078" sldId="266"/>
            <ac:spMk id="6" creationId="{7B27065A-DDB5-87CA-E066-EB67288A3B00}"/>
          </ac:spMkLst>
        </pc:spChg>
      </pc:sldChg>
    </pc:docChg>
  </pc:docChgLst>
  <pc:docChgLst>
    <pc:chgData name="Chelsey Powell (2405222)" userId="S::2405222@student.uwtsd.ac.uk::ce60225c-b2f8-4af2-b53c-3297a92faa1a" providerId="AD" clId="Web-{3383F0CA-5313-450C-CD8C-702031988128}"/>
    <pc:docChg chg="addSld modSld sldOrd">
      <pc:chgData name="Chelsey Powell (2405222)" userId="S::2405222@student.uwtsd.ac.uk::ce60225c-b2f8-4af2-b53c-3297a92faa1a" providerId="AD" clId="Web-{3383F0CA-5313-450C-CD8C-702031988128}" dt="2025-01-12T02:22:51.298" v="177" actId="20577"/>
      <pc:docMkLst>
        <pc:docMk/>
      </pc:docMkLst>
      <pc:sldChg chg="addSp modSp">
        <pc:chgData name="Chelsey Powell (2405222)" userId="S::2405222@student.uwtsd.ac.uk::ce60225c-b2f8-4af2-b53c-3297a92faa1a" providerId="AD" clId="Web-{3383F0CA-5313-450C-CD8C-702031988128}" dt="2025-01-12T02:13:37.864" v="172" actId="1076"/>
        <pc:sldMkLst>
          <pc:docMk/>
          <pc:sldMk cId="721395184" sldId="258"/>
        </pc:sldMkLst>
        <pc:spChg chg="mod">
          <ac:chgData name="Chelsey Powell (2405222)" userId="S::2405222@student.uwtsd.ac.uk::ce60225c-b2f8-4af2-b53c-3297a92faa1a" providerId="AD" clId="Web-{3383F0CA-5313-450C-CD8C-702031988128}" dt="2025-01-12T00:13:17.198" v="68" actId="14100"/>
          <ac:spMkLst>
            <pc:docMk/>
            <pc:sldMk cId="721395184" sldId="258"/>
            <ac:spMk id="2" creationId="{6E6D3085-1123-E9F4-2D64-55E22791737D}"/>
          </ac:spMkLst>
        </pc:spChg>
        <pc:spChg chg="mod">
          <ac:chgData name="Chelsey Powell (2405222)" userId="S::2405222@student.uwtsd.ac.uk::ce60225c-b2f8-4af2-b53c-3297a92faa1a" providerId="AD" clId="Web-{3383F0CA-5313-450C-CD8C-702031988128}" dt="2025-01-12T02:06:18.143" v="150" actId="14100"/>
          <ac:spMkLst>
            <pc:docMk/>
            <pc:sldMk cId="721395184" sldId="258"/>
            <ac:spMk id="3" creationId="{FFB4E192-DA87-8473-413F-0DCCFEE0375F}"/>
          </ac:spMkLst>
        </pc:spChg>
        <pc:spChg chg="mod">
          <ac:chgData name="Chelsey Powell (2405222)" userId="S::2405222@student.uwtsd.ac.uk::ce60225c-b2f8-4af2-b53c-3297a92faa1a" providerId="AD" clId="Web-{3383F0CA-5313-450C-CD8C-702031988128}" dt="2025-01-12T00:10:18.379" v="51" actId="20577"/>
          <ac:spMkLst>
            <pc:docMk/>
            <pc:sldMk cId="721395184" sldId="258"/>
            <ac:spMk id="4" creationId="{9D405D31-5904-C28C-5F3A-CDC46C7CEDBD}"/>
          </ac:spMkLst>
        </pc:spChg>
        <pc:picChg chg="add mod">
          <ac:chgData name="Chelsey Powell (2405222)" userId="S::2405222@student.uwtsd.ac.uk::ce60225c-b2f8-4af2-b53c-3297a92faa1a" providerId="AD" clId="Web-{3383F0CA-5313-450C-CD8C-702031988128}" dt="2025-01-12T02:13:37.864" v="172" actId="1076"/>
          <ac:picMkLst>
            <pc:docMk/>
            <pc:sldMk cId="721395184" sldId="258"/>
            <ac:picMk id="5" creationId="{A02C151F-880F-4B2C-2D46-FC7AD525A67C}"/>
          </ac:picMkLst>
        </pc:picChg>
      </pc:sldChg>
      <pc:sldChg chg="addSp delSp modSp mod ord setBg modClrScheme delDesignElem chgLayout">
        <pc:chgData name="Chelsey Powell (2405222)" userId="S::2405222@student.uwtsd.ac.uk::ce60225c-b2f8-4af2-b53c-3297a92faa1a" providerId="AD" clId="Web-{3383F0CA-5313-450C-CD8C-702031988128}" dt="2025-01-12T02:08:53.699" v="165" actId="20577"/>
        <pc:sldMkLst>
          <pc:docMk/>
          <pc:sldMk cId="2709044577" sldId="259"/>
        </pc:sldMkLst>
        <pc:spChg chg="mod ord">
          <ac:chgData name="Chelsey Powell (2405222)" userId="S::2405222@student.uwtsd.ac.uk::ce60225c-b2f8-4af2-b53c-3297a92faa1a" providerId="AD" clId="Web-{3383F0CA-5313-450C-CD8C-702031988128}" dt="2025-01-12T02:08:00.651" v="158"/>
          <ac:spMkLst>
            <pc:docMk/>
            <pc:sldMk cId="2709044577" sldId="259"/>
            <ac:spMk id="2" creationId="{360CAC3A-1BC1-67A5-D874-53F1FD03BEB6}"/>
          </ac:spMkLst>
        </pc:spChg>
        <pc:spChg chg="mod ord">
          <ac:chgData name="Chelsey Powell (2405222)" userId="S::2405222@student.uwtsd.ac.uk::ce60225c-b2f8-4af2-b53c-3297a92faa1a" providerId="AD" clId="Web-{3383F0CA-5313-450C-CD8C-702031988128}" dt="2025-01-12T02:08:53.699" v="165" actId="20577"/>
          <ac:spMkLst>
            <pc:docMk/>
            <pc:sldMk cId="2709044577" sldId="259"/>
            <ac:spMk id="3" creationId="{9657DC80-09E5-4F3D-09E3-1FCBABCE6721}"/>
          </ac:spMkLst>
        </pc:spChg>
        <pc:spChg chg="del mod">
          <ac:chgData name="Chelsey Powell (2405222)" userId="S::2405222@student.uwtsd.ac.uk::ce60225c-b2f8-4af2-b53c-3297a92faa1a" providerId="AD" clId="Web-{3383F0CA-5313-450C-CD8C-702031988128}" dt="2025-01-12T02:04:07.479" v="135"/>
          <ac:spMkLst>
            <pc:docMk/>
            <pc:sldMk cId="2709044577" sldId="259"/>
            <ac:spMk id="4" creationId="{D568378A-D828-48D9-A04B-68CF30C3B5D3}"/>
          </ac:spMkLst>
        </pc:spChg>
        <pc:spChg chg="add del">
          <ac:chgData name="Chelsey Powell (2405222)" userId="S::2405222@student.uwtsd.ac.uk::ce60225c-b2f8-4af2-b53c-3297a92faa1a" providerId="AD" clId="Web-{3383F0CA-5313-450C-CD8C-702031988128}" dt="2025-01-12T02:08:00.620" v="157"/>
          <ac:spMkLst>
            <pc:docMk/>
            <pc:sldMk cId="2709044577" sldId="259"/>
            <ac:spMk id="7" creationId="{435959F4-53DA-47FF-BC24-1E5B75C69876}"/>
          </ac:spMkLst>
        </pc:spChg>
        <pc:spChg chg="add del">
          <ac:chgData name="Chelsey Powell (2405222)" userId="S::2405222@student.uwtsd.ac.uk::ce60225c-b2f8-4af2-b53c-3297a92faa1a" providerId="AD" clId="Web-{3383F0CA-5313-450C-CD8C-702031988128}" dt="2025-01-12T02:08:00.620" v="157"/>
          <ac:spMkLst>
            <pc:docMk/>
            <pc:sldMk cId="2709044577" sldId="259"/>
            <ac:spMk id="9" creationId="{59226104-0061-4319-8237-9C001BF85D49}"/>
          </ac:spMkLst>
        </pc:spChg>
        <pc:spChg chg="add del">
          <ac:chgData name="Chelsey Powell (2405222)" userId="S::2405222@student.uwtsd.ac.uk::ce60225c-b2f8-4af2-b53c-3297a92faa1a" providerId="AD" clId="Web-{3383F0CA-5313-450C-CD8C-702031988128}" dt="2025-01-12T02:07:13.384" v="151"/>
          <ac:spMkLst>
            <pc:docMk/>
            <pc:sldMk cId="2709044577" sldId="259"/>
            <ac:spMk id="10" creationId="{435959F4-53DA-47FF-BC24-1E5B75C69876}"/>
          </ac:spMkLst>
        </pc:spChg>
        <pc:spChg chg="add del">
          <ac:chgData name="Chelsey Powell (2405222)" userId="S::2405222@student.uwtsd.ac.uk::ce60225c-b2f8-4af2-b53c-3297a92faa1a" providerId="AD" clId="Web-{3383F0CA-5313-450C-CD8C-702031988128}" dt="2025-01-12T02:08:00.620" v="157"/>
          <ac:spMkLst>
            <pc:docMk/>
            <pc:sldMk cId="2709044577" sldId="259"/>
            <ac:spMk id="20" creationId="{2F9C493A-9F03-49B4-B3FB-19CE5AC115BE}"/>
          </ac:spMkLst>
        </pc:spChg>
        <pc:spChg chg="add del">
          <ac:chgData name="Chelsey Powell (2405222)" userId="S::2405222@student.uwtsd.ac.uk::ce60225c-b2f8-4af2-b53c-3297a92faa1a" providerId="AD" clId="Web-{3383F0CA-5313-450C-CD8C-702031988128}" dt="2025-01-12T02:07:13.384" v="151"/>
          <ac:spMkLst>
            <pc:docMk/>
            <pc:sldMk cId="2709044577" sldId="259"/>
            <ac:spMk id="21" creationId="{59226104-0061-4319-8237-9C001BF85D49}"/>
          </ac:spMkLst>
        </pc:spChg>
        <pc:spChg chg="add del">
          <ac:chgData name="Chelsey Powell (2405222)" userId="S::2405222@student.uwtsd.ac.uk::ce60225c-b2f8-4af2-b53c-3297a92faa1a" providerId="AD" clId="Web-{3383F0CA-5313-450C-CD8C-702031988128}" dt="2025-01-12T02:08:00.620" v="157"/>
          <ac:spMkLst>
            <pc:docMk/>
            <pc:sldMk cId="2709044577" sldId="259"/>
            <ac:spMk id="22" creationId="{90A46C7D-C1BB-49B8-8D37-39742820E964}"/>
          </ac:spMkLst>
        </pc:spChg>
        <pc:spChg chg="add del">
          <ac:chgData name="Chelsey Powell (2405222)" userId="S::2405222@student.uwtsd.ac.uk::ce60225c-b2f8-4af2-b53c-3297a92faa1a" providerId="AD" clId="Web-{3383F0CA-5313-450C-CD8C-702031988128}" dt="2025-01-12T02:07:13.384" v="151"/>
          <ac:spMkLst>
            <pc:docMk/>
            <pc:sldMk cId="2709044577" sldId="259"/>
            <ac:spMk id="31" creationId="{F420BC5C-C418-4843-B04B-6918968D0982}"/>
          </ac:spMkLst>
        </pc:spChg>
        <pc:spChg chg="add del">
          <ac:chgData name="Chelsey Powell (2405222)" userId="S::2405222@student.uwtsd.ac.uk::ce60225c-b2f8-4af2-b53c-3297a92faa1a" providerId="AD" clId="Web-{3383F0CA-5313-450C-CD8C-702031988128}" dt="2025-01-12T02:08:00.620" v="157"/>
          <ac:spMkLst>
            <pc:docMk/>
            <pc:sldMk cId="2709044577" sldId="259"/>
            <ac:spMk id="32" creationId="{55820E42-2F9D-41EF-B67F-522A133B3373}"/>
          </ac:spMkLst>
        </pc:spChg>
        <pc:spChg chg="add del">
          <ac:chgData name="Chelsey Powell (2405222)" userId="S::2405222@student.uwtsd.ac.uk::ce60225c-b2f8-4af2-b53c-3297a92faa1a" providerId="AD" clId="Web-{3383F0CA-5313-450C-CD8C-702031988128}" dt="2025-01-12T02:07:13.384" v="151"/>
          <ac:spMkLst>
            <pc:docMk/>
            <pc:sldMk cId="2709044577" sldId="259"/>
            <ac:spMk id="33" creationId="{13E5F285-BD95-4989-B20B-77899015947C}"/>
          </ac:spMkLst>
        </pc:spChg>
        <pc:spChg chg="add del">
          <ac:chgData name="Chelsey Powell (2405222)" userId="S::2405222@student.uwtsd.ac.uk::ce60225c-b2f8-4af2-b53c-3297a92faa1a" providerId="AD" clId="Web-{3383F0CA-5313-450C-CD8C-702031988128}" dt="2025-01-12T02:07:13.384" v="151"/>
          <ac:spMkLst>
            <pc:docMk/>
            <pc:sldMk cId="2709044577" sldId="259"/>
            <ac:spMk id="43" creationId="{6B6061A8-D267-4967-AF47-C3CC45138582}"/>
          </ac:spMkLst>
        </pc:spChg>
        <pc:spChg chg="add">
          <ac:chgData name="Chelsey Powell (2405222)" userId="S::2405222@student.uwtsd.ac.uk::ce60225c-b2f8-4af2-b53c-3297a92faa1a" providerId="AD" clId="Web-{3383F0CA-5313-450C-CD8C-702031988128}" dt="2025-01-12T02:08:00.651" v="158"/>
          <ac:spMkLst>
            <pc:docMk/>
            <pc:sldMk cId="2709044577" sldId="259"/>
            <ac:spMk id="54" creationId="{435959F4-53DA-47FF-BC24-1E5B75C69876}"/>
          </ac:spMkLst>
        </pc:spChg>
        <pc:spChg chg="add">
          <ac:chgData name="Chelsey Powell (2405222)" userId="S::2405222@student.uwtsd.ac.uk::ce60225c-b2f8-4af2-b53c-3297a92faa1a" providerId="AD" clId="Web-{3383F0CA-5313-450C-CD8C-702031988128}" dt="2025-01-12T02:08:00.651" v="158"/>
          <ac:spMkLst>
            <pc:docMk/>
            <pc:sldMk cId="2709044577" sldId="259"/>
            <ac:spMk id="56" creationId="{59226104-0061-4319-8237-9C001BF85D49}"/>
          </ac:spMkLst>
        </pc:spChg>
        <pc:spChg chg="add">
          <ac:chgData name="Chelsey Powell (2405222)" userId="S::2405222@student.uwtsd.ac.uk::ce60225c-b2f8-4af2-b53c-3297a92faa1a" providerId="AD" clId="Web-{3383F0CA-5313-450C-CD8C-702031988128}" dt="2025-01-12T02:08:00.651" v="158"/>
          <ac:spMkLst>
            <pc:docMk/>
            <pc:sldMk cId="2709044577" sldId="259"/>
            <ac:spMk id="58" creationId="{2F9C493A-9F03-49B4-B3FB-19CE5AC115BE}"/>
          </ac:spMkLst>
        </pc:spChg>
        <pc:spChg chg="add">
          <ac:chgData name="Chelsey Powell (2405222)" userId="S::2405222@student.uwtsd.ac.uk::ce60225c-b2f8-4af2-b53c-3297a92faa1a" providerId="AD" clId="Web-{3383F0CA-5313-450C-CD8C-702031988128}" dt="2025-01-12T02:08:00.651" v="158"/>
          <ac:spMkLst>
            <pc:docMk/>
            <pc:sldMk cId="2709044577" sldId="259"/>
            <ac:spMk id="59" creationId="{90A46C7D-C1BB-49B8-8D37-39742820E964}"/>
          </ac:spMkLst>
        </pc:spChg>
        <pc:spChg chg="add">
          <ac:chgData name="Chelsey Powell (2405222)" userId="S::2405222@student.uwtsd.ac.uk::ce60225c-b2f8-4af2-b53c-3297a92faa1a" providerId="AD" clId="Web-{3383F0CA-5313-450C-CD8C-702031988128}" dt="2025-01-12T02:08:00.651" v="158"/>
          <ac:spMkLst>
            <pc:docMk/>
            <pc:sldMk cId="2709044577" sldId="259"/>
            <ac:spMk id="61" creationId="{D5B4F0F5-BE58-4EC0-B650-A71A07437CDD}"/>
          </ac:spMkLst>
        </pc:spChg>
        <pc:grpChg chg="add del">
          <ac:chgData name="Chelsey Powell (2405222)" userId="S::2405222@student.uwtsd.ac.uk::ce60225c-b2f8-4af2-b53c-3297a92faa1a" providerId="AD" clId="Web-{3383F0CA-5313-450C-CD8C-702031988128}" dt="2025-01-12T02:08:00.620" v="157"/>
          <ac:grpSpMkLst>
            <pc:docMk/>
            <pc:sldMk cId="2709044577" sldId="259"/>
            <ac:grpSpMk id="8" creationId="{A7CF83E8-F6F0-41E3-B580-7412A04DDFB5}"/>
          </ac:grpSpMkLst>
        </pc:grpChg>
        <pc:grpChg chg="add del">
          <ac:chgData name="Chelsey Powell (2405222)" userId="S::2405222@student.uwtsd.ac.uk::ce60225c-b2f8-4af2-b53c-3297a92faa1a" providerId="AD" clId="Web-{3383F0CA-5313-450C-CD8C-702031988128}" dt="2025-01-12T02:07:13.384" v="151"/>
          <ac:grpSpMkLst>
            <pc:docMk/>
            <pc:sldMk cId="2709044577" sldId="259"/>
            <ac:grpSpMk id="12" creationId="{A7CF83E8-F6F0-41E3-B580-7412A04DDFB5}"/>
          </ac:grpSpMkLst>
        </pc:grpChg>
        <pc:grpChg chg="add del">
          <ac:chgData name="Chelsey Powell (2405222)" userId="S::2405222@student.uwtsd.ac.uk::ce60225c-b2f8-4af2-b53c-3297a92faa1a" providerId="AD" clId="Web-{3383F0CA-5313-450C-CD8C-702031988128}" dt="2025-01-12T02:07:13.384" v="151"/>
          <ac:grpSpMkLst>
            <pc:docMk/>
            <pc:sldMk cId="2709044577" sldId="259"/>
            <ac:grpSpMk id="23" creationId="{AC552FEA-472E-4E74-B31D-531852C1908D}"/>
          </ac:grpSpMkLst>
        </pc:grpChg>
        <pc:grpChg chg="add del">
          <ac:chgData name="Chelsey Powell (2405222)" userId="S::2405222@student.uwtsd.ac.uk::ce60225c-b2f8-4af2-b53c-3297a92faa1a" providerId="AD" clId="Web-{3383F0CA-5313-450C-CD8C-702031988128}" dt="2025-01-12T02:08:00.620" v="157"/>
          <ac:grpSpMkLst>
            <pc:docMk/>
            <pc:sldMk cId="2709044577" sldId="259"/>
            <ac:grpSpMk id="34" creationId="{13D9BC31-B57D-4933-AD83-94F462D4C2F9}"/>
          </ac:grpSpMkLst>
        </pc:grpChg>
        <pc:grpChg chg="add">
          <ac:chgData name="Chelsey Powell (2405222)" userId="S::2405222@student.uwtsd.ac.uk::ce60225c-b2f8-4af2-b53c-3297a92faa1a" providerId="AD" clId="Web-{3383F0CA-5313-450C-CD8C-702031988128}" dt="2025-01-12T02:08:00.651" v="158"/>
          <ac:grpSpMkLst>
            <pc:docMk/>
            <pc:sldMk cId="2709044577" sldId="259"/>
            <ac:grpSpMk id="55" creationId="{A7CF83E8-F6F0-41E3-B580-7412A04DDFB5}"/>
          </ac:grpSpMkLst>
        </pc:grpChg>
        <pc:grpChg chg="add">
          <ac:chgData name="Chelsey Powell (2405222)" userId="S::2405222@student.uwtsd.ac.uk::ce60225c-b2f8-4af2-b53c-3297a92faa1a" providerId="AD" clId="Web-{3383F0CA-5313-450C-CD8C-702031988128}" dt="2025-01-12T02:08:00.651" v="158"/>
          <ac:grpSpMkLst>
            <pc:docMk/>
            <pc:sldMk cId="2709044577" sldId="259"/>
            <ac:grpSpMk id="57" creationId="{AC552FEA-472E-4E74-B31D-531852C1908D}"/>
          </ac:grpSpMkLst>
        </pc:grpChg>
        <pc:picChg chg="add mod ord">
          <ac:chgData name="Chelsey Powell (2405222)" userId="S::2405222@student.uwtsd.ac.uk::ce60225c-b2f8-4af2-b53c-3297a92faa1a" providerId="AD" clId="Web-{3383F0CA-5313-450C-CD8C-702031988128}" dt="2025-01-12T02:08:00.651" v="158"/>
          <ac:picMkLst>
            <pc:docMk/>
            <pc:sldMk cId="2709044577" sldId="259"/>
            <ac:picMk id="5" creationId="{DB1E7B85-42E9-5744-9AA8-D58BD6853775}"/>
          </ac:picMkLst>
        </pc:picChg>
      </pc:sldChg>
      <pc:sldChg chg="modSp new">
        <pc:chgData name="Chelsey Powell (2405222)" userId="S::2405222@student.uwtsd.ac.uk::ce60225c-b2f8-4af2-b53c-3297a92faa1a" providerId="AD" clId="Web-{3383F0CA-5313-450C-CD8C-702031988128}" dt="2025-01-12T01:59:06.963" v="119" actId="14100"/>
        <pc:sldMkLst>
          <pc:docMk/>
          <pc:sldMk cId="3962161361" sldId="260"/>
        </pc:sldMkLst>
        <pc:spChg chg="mod">
          <ac:chgData name="Chelsey Powell (2405222)" userId="S::2405222@student.uwtsd.ac.uk::ce60225c-b2f8-4af2-b53c-3297a92faa1a" providerId="AD" clId="Web-{3383F0CA-5313-450C-CD8C-702031988128}" dt="2025-01-12T00:14:27.544" v="72" actId="14100"/>
          <ac:spMkLst>
            <pc:docMk/>
            <pc:sldMk cId="3962161361" sldId="260"/>
            <ac:spMk id="2" creationId="{FD5CD7C0-0161-4281-3560-21CE1C56B677}"/>
          </ac:spMkLst>
        </pc:spChg>
        <pc:spChg chg="mod">
          <ac:chgData name="Chelsey Powell (2405222)" userId="S::2405222@student.uwtsd.ac.uk::ce60225c-b2f8-4af2-b53c-3297a92faa1a" providerId="AD" clId="Web-{3383F0CA-5313-450C-CD8C-702031988128}" dt="2025-01-12T01:59:06.963" v="119" actId="14100"/>
          <ac:spMkLst>
            <pc:docMk/>
            <pc:sldMk cId="3962161361" sldId="260"/>
            <ac:spMk id="3" creationId="{E4175829-D8BC-2048-323A-AA2D06210434}"/>
          </ac:spMkLst>
        </pc:spChg>
        <pc:spChg chg="mod">
          <ac:chgData name="Chelsey Powell (2405222)" userId="S::2405222@student.uwtsd.ac.uk::ce60225c-b2f8-4af2-b53c-3297a92faa1a" providerId="AD" clId="Web-{3383F0CA-5313-450C-CD8C-702031988128}" dt="2025-01-12T00:34:44.298" v="118" actId="20577"/>
          <ac:spMkLst>
            <pc:docMk/>
            <pc:sldMk cId="3962161361" sldId="260"/>
            <ac:spMk id="4" creationId="{C8DA869E-EB03-627E-45F8-D6722564805B}"/>
          </ac:spMkLst>
        </pc:spChg>
      </pc:sldChg>
      <pc:sldChg chg="modSp new">
        <pc:chgData name="Chelsey Powell (2405222)" userId="S::2405222@student.uwtsd.ac.uk::ce60225c-b2f8-4af2-b53c-3297a92faa1a" providerId="AD" clId="Web-{3383F0CA-5313-450C-CD8C-702031988128}" dt="2025-01-12T02:22:51.298" v="177" actId="20577"/>
        <pc:sldMkLst>
          <pc:docMk/>
          <pc:sldMk cId="820721580" sldId="261"/>
        </pc:sldMkLst>
        <pc:spChg chg="mod">
          <ac:chgData name="Chelsey Powell (2405222)" userId="S::2405222@student.uwtsd.ac.uk::ce60225c-b2f8-4af2-b53c-3297a92faa1a" providerId="AD" clId="Web-{3383F0CA-5313-450C-CD8C-702031988128}" dt="2025-01-12T02:22:51.298" v="177" actId="20577"/>
          <ac:spMkLst>
            <pc:docMk/>
            <pc:sldMk cId="820721580" sldId="261"/>
            <ac:spMk id="2" creationId="{F5941BC6-24A7-C9B3-22D8-ABF0F99C77A9}"/>
          </ac:spMkLst>
        </pc:spChg>
      </pc:sldChg>
    </pc:docChg>
  </pc:docChgLst>
  <pc:docChgLst>
    <pc:chgData name="Chelsey Powell (2405222)" userId="S::2405222@student.uwtsd.ac.uk::ce60225c-b2f8-4af2-b53c-3297a92faa1a" providerId="AD" clId="Web-{9C89D8FB-EEEA-D8F2-735D-684E362C2727}"/>
    <pc:docChg chg="addSld modSld">
      <pc:chgData name="Chelsey Powell (2405222)" userId="S::2405222@student.uwtsd.ac.uk::ce60225c-b2f8-4af2-b53c-3297a92faa1a" providerId="AD" clId="Web-{9C89D8FB-EEEA-D8F2-735D-684E362C2727}" dt="2025-01-11T19:55:53.544" v="27" actId="14100"/>
      <pc:docMkLst>
        <pc:docMk/>
      </pc:docMkLst>
      <pc:sldChg chg="modSp">
        <pc:chgData name="Chelsey Powell (2405222)" userId="S::2405222@student.uwtsd.ac.uk::ce60225c-b2f8-4af2-b53c-3297a92faa1a" providerId="AD" clId="Web-{9C89D8FB-EEEA-D8F2-735D-684E362C2727}" dt="2025-01-11T19:48:34.501" v="13" actId="20577"/>
        <pc:sldMkLst>
          <pc:docMk/>
          <pc:sldMk cId="109857222" sldId="256"/>
        </pc:sldMkLst>
        <pc:spChg chg="mod">
          <ac:chgData name="Chelsey Powell (2405222)" userId="S::2405222@student.uwtsd.ac.uk::ce60225c-b2f8-4af2-b53c-3297a92faa1a" providerId="AD" clId="Web-{9C89D8FB-EEEA-D8F2-735D-684E362C2727}" dt="2025-01-11T19:48:34.501" v="13" actId="20577"/>
          <ac:spMkLst>
            <pc:docMk/>
            <pc:sldMk cId="109857222" sldId="256"/>
            <ac:spMk id="2" creationId="{00000000-0000-0000-0000-000000000000}"/>
          </ac:spMkLst>
        </pc:spChg>
      </pc:sldChg>
      <pc:sldChg chg="modSp">
        <pc:chgData name="Chelsey Powell (2405222)" userId="S::2405222@student.uwtsd.ac.uk::ce60225c-b2f8-4af2-b53c-3297a92faa1a" providerId="AD" clId="Web-{9C89D8FB-EEEA-D8F2-735D-684E362C2727}" dt="2025-01-11T19:50:45.677" v="21" actId="20577"/>
        <pc:sldMkLst>
          <pc:docMk/>
          <pc:sldMk cId="721395184" sldId="258"/>
        </pc:sldMkLst>
        <pc:spChg chg="mod">
          <ac:chgData name="Chelsey Powell (2405222)" userId="S::2405222@student.uwtsd.ac.uk::ce60225c-b2f8-4af2-b53c-3297a92faa1a" providerId="AD" clId="Web-{9C89D8FB-EEEA-D8F2-735D-684E362C2727}" dt="2025-01-11T19:50:45.677" v="21" actId="20577"/>
          <ac:spMkLst>
            <pc:docMk/>
            <pc:sldMk cId="721395184" sldId="258"/>
            <ac:spMk id="4" creationId="{9D405D31-5904-C28C-5F3A-CDC46C7CEDBD}"/>
          </ac:spMkLst>
        </pc:spChg>
      </pc:sldChg>
      <pc:sldChg chg="modSp new">
        <pc:chgData name="Chelsey Powell (2405222)" userId="S::2405222@student.uwtsd.ac.uk::ce60225c-b2f8-4af2-b53c-3297a92faa1a" providerId="AD" clId="Web-{9C89D8FB-EEEA-D8F2-735D-684E362C2727}" dt="2025-01-11T19:55:53.544" v="27" actId="14100"/>
        <pc:sldMkLst>
          <pc:docMk/>
          <pc:sldMk cId="2709044577" sldId="259"/>
        </pc:sldMkLst>
        <pc:spChg chg="mod">
          <ac:chgData name="Chelsey Powell (2405222)" userId="S::2405222@student.uwtsd.ac.uk::ce60225c-b2f8-4af2-b53c-3297a92faa1a" providerId="AD" clId="Web-{9C89D8FB-EEEA-D8F2-735D-684E362C2727}" dt="2025-01-11T19:55:49.356" v="26" actId="14100"/>
          <ac:spMkLst>
            <pc:docMk/>
            <pc:sldMk cId="2709044577" sldId="259"/>
            <ac:spMk id="2" creationId="{360CAC3A-1BC1-67A5-D874-53F1FD03BEB6}"/>
          </ac:spMkLst>
        </pc:spChg>
        <pc:spChg chg="mod">
          <ac:chgData name="Chelsey Powell (2405222)" userId="S::2405222@student.uwtsd.ac.uk::ce60225c-b2f8-4af2-b53c-3297a92faa1a" providerId="AD" clId="Web-{9C89D8FB-EEEA-D8F2-735D-684E362C2727}" dt="2025-01-11T19:55:53.544" v="27" actId="14100"/>
          <ac:spMkLst>
            <pc:docMk/>
            <pc:sldMk cId="2709044577" sldId="259"/>
            <ac:spMk id="3" creationId="{9657DC80-09E5-4F3D-09E3-1FCBABCE6721}"/>
          </ac:spMkLst>
        </pc:spChg>
      </pc:sldChg>
    </pc:docChg>
  </pc:docChgLst>
  <pc:docChgLst>
    <pc:chgData name="Chelsey Powell (2405222)" userId="S::2405222@student.uwtsd.ac.uk::ce60225c-b2f8-4af2-b53c-3297a92faa1a" providerId="AD" clId="Web-{B9CB7B69-6916-B0A3-1A73-8273D042952D}"/>
    <pc:docChg chg="addSld delSld modSld sldOrd">
      <pc:chgData name="Chelsey Powell (2405222)" userId="S::2405222@student.uwtsd.ac.uk::ce60225c-b2f8-4af2-b53c-3297a92faa1a" providerId="AD" clId="Web-{B9CB7B69-6916-B0A3-1A73-8273D042952D}" dt="2025-01-13T02:28:25.836" v="18"/>
      <pc:docMkLst>
        <pc:docMk/>
      </pc:docMkLst>
      <pc:sldChg chg="modSp ord">
        <pc:chgData name="Chelsey Powell (2405222)" userId="S::2405222@student.uwtsd.ac.uk::ce60225c-b2f8-4af2-b53c-3297a92faa1a" providerId="AD" clId="Web-{B9CB7B69-6916-B0A3-1A73-8273D042952D}" dt="2025-01-13T02:23:49.984" v="5"/>
        <pc:sldMkLst>
          <pc:docMk/>
          <pc:sldMk cId="820721580" sldId="261"/>
        </pc:sldMkLst>
        <pc:spChg chg="mod">
          <ac:chgData name="Chelsey Powell (2405222)" userId="S::2405222@student.uwtsd.ac.uk::ce60225c-b2f8-4af2-b53c-3297a92faa1a" providerId="AD" clId="Web-{B9CB7B69-6916-B0A3-1A73-8273D042952D}" dt="2025-01-13T02:23:09.780" v="3" actId="20577"/>
          <ac:spMkLst>
            <pc:docMk/>
            <pc:sldMk cId="820721580" sldId="261"/>
            <ac:spMk id="32" creationId="{5CE53BF8-4E16-8490-E605-D202AD866ECB}"/>
          </ac:spMkLst>
        </pc:spChg>
      </pc:sldChg>
      <pc:sldChg chg="modSp new del">
        <pc:chgData name="Chelsey Powell (2405222)" userId="S::2405222@student.uwtsd.ac.uk::ce60225c-b2f8-4af2-b53c-3297a92faa1a" providerId="AD" clId="Web-{B9CB7B69-6916-B0A3-1A73-8273D042952D}" dt="2025-01-13T02:28:25.836" v="18"/>
        <pc:sldMkLst>
          <pc:docMk/>
          <pc:sldMk cId="1974900214" sldId="267"/>
        </pc:sldMkLst>
        <pc:spChg chg="mod">
          <ac:chgData name="Chelsey Powell (2405222)" userId="S::2405222@student.uwtsd.ac.uk::ce60225c-b2f8-4af2-b53c-3297a92faa1a" providerId="AD" clId="Web-{B9CB7B69-6916-B0A3-1A73-8273D042952D}" dt="2025-01-13T02:24:11.969" v="6" actId="20577"/>
          <ac:spMkLst>
            <pc:docMk/>
            <pc:sldMk cId="1974900214" sldId="267"/>
            <ac:spMk id="2" creationId="{88F79A5F-91FF-2165-7753-0ECB4B61AC03}"/>
          </ac:spMkLst>
        </pc:spChg>
        <pc:spChg chg="mod">
          <ac:chgData name="Chelsey Powell (2405222)" userId="S::2405222@student.uwtsd.ac.uk::ce60225c-b2f8-4af2-b53c-3297a92faa1a" providerId="AD" clId="Web-{B9CB7B69-6916-B0A3-1A73-8273D042952D}" dt="2025-01-13T02:26:35.786" v="17" actId="20577"/>
          <ac:spMkLst>
            <pc:docMk/>
            <pc:sldMk cId="1974900214" sldId="267"/>
            <ac:spMk id="4" creationId="{3B212930-DE29-31DA-80E4-AFB122F8D746}"/>
          </ac:spMkLst>
        </pc:spChg>
      </pc:sldChg>
    </pc:docChg>
  </pc:docChgLst>
  <pc:docChgLst>
    <pc:chgData name="Chelsey Powell (2405222)" userId="S::2405222@student.uwtsd.ac.uk::ce60225c-b2f8-4af2-b53c-3297a92faa1a" providerId="AD" clId="Web-{2E209F13-7BDD-6D48-AA72-D937D680A6AF}"/>
    <pc:docChg chg="addSld delSld modSld">
      <pc:chgData name="Chelsey Powell (2405222)" userId="S::2405222@student.uwtsd.ac.uk::ce60225c-b2f8-4af2-b53c-3297a92faa1a" providerId="AD" clId="Web-{2E209F13-7BDD-6D48-AA72-D937D680A6AF}" dt="2025-01-13T02:15:14.531" v="229"/>
      <pc:docMkLst>
        <pc:docMk/>
      </pc:docMkLst>
      <pc:sldChg chg="modSp">
        <pc:chgData name="Chelsey Powell (2405222)" userId="S::2405222@student.uwtsd.ac.uk::ce60225c-b2f8-4af2-b53c-3297a92faa1a" providerId="AD" clId="Web-{2E209F13-7BDD-6D48-AA72-D937D680A6AF}" dt="2025-01-13T01:47:32.170" v="75" actId="20577"/>
        <pc:sldMkLst>
          <pc:docMk/>
          <pc:sldMk cId="3962161361" sldId="260"/>
        </pc:sldMkLst>
        <pc:spChg chg="mod">
          <ac:chgData name="Chelsey Powell (2405222)" userId="S::2405222@student.uwtsd.ac.uk::ce60225c-b2f8-4af2-b53c-3297a92faa1a" providerId="AD" clId="Web-{2E209F13-7BDD-6D48-AA72-D937D680A6AF}" dt="2025-01-13T01:47:29.061" v="73" actId="20577"/>
          <ac:spMkLst>
            <pc:docMk/>
            <pc:sldMk cId="3962161361" sldId="260"/>
            <ac:spMk id="3" creationId="{E4175829-D8BC-2048-323A-AA2D06210434}"/>
          </ac:spMkLst>
        </pc:spChg>
        <pc:spChg chg="mod">
          <ac:chgData name="Chelsey Powell (2405222)" userId="S::2405222@student.uwtsd.ac.uk::ce60225c-b2f8-4af2-b53c-3297a92faa1a" providerId="AD" clId="Web-{2E209F13-7BDD-6D48-AA72-D937D680A6AF}" dt="2025-01-13T01:47:32.170" v="75" actId="20577"/>
          <ac:spMkLst>
            <pc:docMk/>
            <pc:sldMk cId="3962161361" sldId="260"/>
            <ac:spMk id="4" creationId="{C8DA869E-EB03-627E-45F8-D6722564805B}"/>
          </ac:spMkLst>
        </pc:spChg>
      </pc:sldChg>
      <pc:sldChg chg="modSp">
        <pc:chgData name="Chelsey Powell (2405222)" userId="S::2405222@student.uwtsd.ac.uk::ce60225c-b2f8-4af2-b53c-3297a92faa1a" providerId="AD" clId="Web-{2E209F13-7BDD-6D48-AA72-D937D680A6AF}" dt="2025-01-13T02:13:35.028" v="215" actId="20577"/>
        <pc:sldMkLst>
          <pc:docMk/>
          <pc:sldMk cId="2908712809" sldId="263"/>
        </pc:sldMkLst>
        <pc:spChg chg="mod">
          <ac:chgData name="Chelsey Powell (2405222)" userId="S::2405222@student.uwtsd.ac.uk::ce60225c-b2f8-4af2-b53c-3297a92faa1a" providerId="AD" clId="Web-{2E209F13-7BDD-6D48-AA72-D937D680A6AF}" dt="2025-01-13T02:13:35.028" v="215" actId="20577"/>
          <ac:spMkLst>
            <pc:docMk/>
            <pc:sldMk cId="2908712809" sldId="263"/>
            <ac:spMk id="4" creationId="{7DA6C5EB-F11A-C468-79BC-D53A9E157936}"/>
          </ac:spMkLst>
        </pc:spChg>
        <pc:spChg chg="mod">
          <ac:chgData name="Chelsey Powell (2405222)" userId="S::2405222@student.uwtsd.ac.uk::ce60225c-b2f8-4af2-b53c-3297a92faa1a" providerId="AD" clId="Web-{2E209F13-7BDD-6D48-AA72-D937D680A6AF}" dt="2025-01-13T02:09:57.162" v="189" actId="20577"/>
          <ac:spMkLst>
            <pc:docMk/>
            <pc:sldMk cId="2908712809" sldId="263"/>
            <ac:spMk id="6" creationId="{C5D54A3F-AA85-6076-C37A-BF17EF550915}"/>
          </ac:spMkLst>
        </pc:spChg>
      </pc:sldChg>
      <pc:sldChg chg="addSp delSp modSp del">
        <pc:chgData name="Chelsey Powell (2405222)" userId="S::2405222@student.uwtsd.ac.uk::ce60225c-b2f8-4af2-b53c-3297a92faa1a" providerId="AD" clId="Web-{2E209F13-7BDD-6D48-AA72-D937D680A6AF}" dt="2025-01-13T01:40:03.385" v="36"/>
        <pc:sldMkLst>
          <pc:docMk/>
          <pc:sldMk cId="2312934357" sldId="264"/>
        </pc:sldMkLst>
        <pc:spChg chg="mod">
          <ac:chgData name="Chelsey Powell (2405222)" userId="S::2405222@student.uwtsd.ac.uk::ce60225c-b2f8-4af2-b53c-3297a92faa1a" providerId="AD" clId="Web-{2E209F13-7BDD-6D48-AA72-D937D680A6AF}" dt="2025-01-13T01:34:22.251" v="25" actId="14100"/>
          <ac:spMkLst>
            <pc:docMk/>
            <pc:sldMk cId="2312934357" sldId="264"/>
            <ac:spMk id="2" creationId="{E448130E-0CF9-59C8-9A4D-A093B0929392}"/>
          </ac:spMkLst>
        </pc:spChg>
        <pc:spChg chg="mod">
          <ac:chgData name="Chelsey Powell (2405222)" userId="S::2405222@student.uwtsd.ac.uk::ce60225c-b2f8-4af2-b53c-3297a92faa1a" providerId="AD" clId="Web-{2E209F13-7BDD-6D48-AA72-D937D680A6AF}" dt="2025-01-13T01:36:13.426" v="34" actId="20577"/>
          <ac:spMkLst>
            <pc:docMk/>
            <pc:sldMk cId="2312934357" sldId="264"/>
            <ac:spMk id="3" creationId="{0A202767-F2D8-496E-9BB8-9C233D860B81}"/>
          </ac:spMkLst>
        </pc:spChg>
        <pc:spChg chg="mod">
          <ac:chgData name="Chelsey Powell (2405222)" userId="S::2405222@student.uwtsd.ac.uk::ce60225c-b2f8-4af2-b53c-3297a92faa1a" providerId="AD" clId="Web-{2E209F13-7BDD-6D48-AA72-D937D680A6AF}" dt="2025-01-13T01:40:00.729" v="35" actId="20577"/>
          <ac:spMkLst>
            <pc:docMk/>
            <pc:sldMk cId="2312934357" sldId="264"/>
            <ac:spMk id="5" creationId="{C23114B9-0422-338F-560A-3A60A73E010D}"/>
          </ac:spMkLst>
        </pc:spChg>
        <pc:spChg chg="add mod">
          <ac:chgData name="Chelsey Powell (2405222)" userId="S::2405222@student.uwtsd.ac.uk::ce60225c-b2f8-4af2-b53c-3297a92faa1a" providerId="AD" clId="Web-{2E209F13-7BDD-6D48-AA72-D937D680A6AF}" dt="2025-01-13T01:09:12.085" v="0"/>
          <ac:spMkLst>
            <pc:docMk/>
            <pc:sldMk cId="2312934357" sldId="264"/>
            <ac:spMk id="6" creationId="{92677BEA-879E-D8C4-6B65-6ADC24A007DE}"/>
          </ac:spMkLst>
        </pc:spChg>
        <pc:picChg chg="del">
          <ac:chgData name="Chelsey Powell (2405222)" userId="S::2405222@student.uwtsd.ac.uk::ce60225c-b2f8-4af2-b53c-3297a92faa1a" providerId="AD" clId="Web-{2E209F13-7BDD-6D48-AA72-D937D680A6AF}" dt="2025-01-13T01:09:12.085" v="0"/>
          <ac:picMkLst>
            <pc:docMk/>
            <pc:sldMk cId="2312934357" sldId="264"/>
            <ac:picMk id="10" creationId="{2382419D-041D-6505-DCFC-16DCAD1F6B26}"/>
          </ac:picMkLst>
        </pc:picChg>
      </pc:sldChg>
      <pc:sldChg chg="modSp new">
        <pc:chgData name="Chelsey Powell (2405222)" userId="S::2405222@student.uwtsd.ac.uk::ce60225c-b2f8-4af2-b53c-3297a92faa1a" providerId="AD" clId="Web-{2E209F13-7BDD-6D48-AA72-D937D680A6AF}" dt="2025-01-13T01:52:47.273" v="103" actId="14100"/>
        <pc:sldMkLst>
          <pc:docMk/>
          <pc:sldMk cId="2988907144" sldId="264"/>
        </pc:sldMkLst>
        <pc:spChg chg="mod">
          <ac:chgData name="Chelsey Powell (2405222)" userId="S::2405222@student.uwtsd.ac.uk::ce60225c-b2f8-4af2-b53c-3297a92faa1a" providerId="AD" clId="Web-{2E209F13-7BDD-6D48-AA72-D937D680A6AF}" dt="2025-01-13T01:52:47.273" v="103" actId="14100"/>
          <ac:spMkLst>
            <pc:docMk/>
            <pc:sldMk cId="2988907144" sldId="264"/>
            <ac:spMk id="2" creationId="{7231C3A0-27B1-0F85-C7C6-C1F4D91FCF11}"/>
          </ac:spMkLst>
        </pc:spChg>
        <pc:spChg chg="mod">
          <ac:chgData name="Chelsey Powell (2405222)" userId="S::2405222@student.uwtsd.ac.uk::ce60225c-b2f8-4af2-b53c-3297a92faa1a" providerId="AD" clId="Web-{2E209F13-7BDD-6D48-AA72-D937D680A6AF}" dt="2025-01-13T01:43:27.313" v="48" actId="20577"/>
          <ac:spMkLst>
            <pc:docMk/>
            <pc:sldMk cId="2988907144" sldId="264"/>
            <ac:spMk id="3" creationId="{53723793-7A3F-A9D0-F44E-B35B82645037}"/>
          </ac:spMkLst>
        </pc:spChg>
        <pc:spChg chg="mod">
          <ac:chgData name="Chelsey Powell (2405222)" userId="S::2405222@student.uwtsd.ac.uk::ce60225c-b2f8-4af2-b53c-3297a92faa1a" providerId="AD" clId="Web-{2E209F13-7BDD-6D48-AA72-D937D680A6AF}" dt="2025-01-13T01:51:35.583" v="97" actId="20577"/>
          <ac:spMkLst>
            <pc:docMk/>
            <pc:sldMk cId="2988907144" sldId="264"/>
            <ac:spMk id="4" creationId="{E8322D76-7487-52F8-EDE0-47483CE58E42}"/>
          </ac:spMkLst>
        </pc:spChg>
        <pc:spChg chg="mod">
          <ac:chgData name="Chelsey Powell (2405222)" userId="S::2405222@student.uwtsd.ac.uk::ce60225c-b2f8-4af2-b53c-3297a92faa1a" providerId="AD" clId="Web-{2E209F13-7BDD-6D48-AA72-D937D680A6AF}" dt="2025-01-13T01:48:56.751" v="82" actId="20577"/>
          <ac:spMkLst>
            <pc:docMk/>
            <pc:sldMk cId="2988907144" sldId="264"/>
            <ac:spMk id="5" creationId="{B004CA8B-9204-7509-7D1B-E552D7F2B14F}"/>
          </ac:spMkLst>
        </pc:spChg>
        <pc:spChg chg="mod">
          <ac:chgData name="Chelsey Powell (2405222)" userId="S::2405222@student.uwtsd.ac.uk::ce60225c-b2f8-4af2-b53c-3297a92faa1a" providerId="AD" clId="Web-{2E209F13-7BDD-6D48-AA72-D937D680A6AF}" dt="2025-01-13T01:52:25.757" v="100" actId="20577"/>
          <ac:spMkLst>
            <pc:docMk/>
            <pc:sldMk cId="2988907144" sldId="264"/>
            <ac:spMk id="6" creationId="{783DD630-76DD-E56B-FDB6-17C3662FEAB0}"/>
          </ac:spMkLst>
        </pc:spChg>
      </pc:sldChg>
      <pc:sldChg chg="delSp modSp new">
        <pc:chgData name="Chelsey Powell (2405222)" userId="S::2405222@student.uwtsd.ac.uk::ce60225c-b2f8-4af2-b53c-3297a92faa1a" providerId="AD" clId="Web-{2E209F13-7BDD-6D48-AA72-D937D680A6AF}" dt="2025-01-13T02:00:47.397" v="137" actId="20577"/>
        <pc:sldMkLst>
          <pc:docMk/>
          <pc:sldMk cId="649835452" sldId="265"/>
        </pc:sldMkLst>
        <pc:spChg chg="mod">
          <ac:chgData name="Chelsey Powell (2405222)" userId="S::2405222@student.uwtsd.ac.uk::ce60225c-b2f8-4af2-b53c-3297a92faa1a" providerId="AD" clId="Web-{2E209F13-7BDD-6D48-AA72-D937D680A6AF}" dt="2025-01-13T01:52:33.413" v="102" actId="20577"/>
          <ac:spMkLst>
            <pc:docMk/>
            <pc:sldMk cId="649835452" sldId="265"/>
            <ac:spMk id="2" creationId="{E40DEEB1-FEFF-ED16-8A9B-AB0C96DA9945}"/>
          </ac:spMkLst>
        </pc:spChg>
        <pc:spChg chg="del mod">
          <ac:chgData name="Chelsey Powell (2405222)" userId="S::2405222@student.uwtsd.ac.uk::ce60225c-b2f8-4af2-b53c-3297a92faa1a" providerId="AD" clId="Web-{2E209F13-7BDD-6D48-AA72-D937D680A6AF}" dt="2025-01-13T01:55:48.091" v="118"/>
          <ac:spMkLst>
            <pc:docMk/>
            <pc:sldMk cId="649835452" sldId="265"/>
            <ac:spMk id="3" creationId="{A1AC8B47-D406-031E-64E2-F6A19FB27351}"/>
          </ac:spMkLst>
        </pc:spChg>
        <pc:spChg chg="mod">
          <ac:chgData name="Chelsey Powell (2405222)" userId="S::2405222@student.uwtsd.ac.uk::ce60225c-b2f8-4af2-b53c-3297a92faa1a" providerId="AD" clId="Web-{2E209F13-7BDD-6D48-AA72-D937D680A6AF}" dt="2025-01-13T02:00:47.397" v="137" actId="20577"/>
          <ac:spMkLst>
            <pc:docMk/>
            <pc:sldMk cId="649835452" sldId="265"/>
            <ac:spMk id="4" creationId="{6D5FC704-A55A-5921-92EA-61A3AF89E0FB}"/>
          </ac:spMkLst>
        </pc:spChg>
        <pc:spChg chg="mod">
          <ac:chgData name="Chelsey Powell (2405222)" userId="S::2405222@student.uwtsd.ac.uk::ce60225c-b2f8-4af2-b53c-3297a92faa1a" providerId="AD" clId="Web-{2E209F13-7BDD-6D48-AA72-D937D680A6AF}" dt="2025-01-13T01:56:27.249" v="123" actId="14100"/>
          <ac:spMkLst>
            <pc:docMk/>
            <pc:sldMk cId="649835452" sldId="265"/>
            <ac:spMk id="5" creationId="{50A0889A-CB77-20A6-D2A6-49662C96826D}"/>
          </ac:spMkLst>
        </pc:spChg>
        <pc:spChg chg="del">
          <ac:chgData name="Chelsey Powell (2405222)" userId="S::2405222@student.uwtsd.ac.uk::ce60225c-b2f8-4af2-b53c-3297a92faa1a" providerId="AD" clId="Web-{2E209F13-7BDD-6D48-AA72-D937D680A6AF}" dt="2025-01-13T01:56:08.592" v="120"/>
          <ac:spMkLst>
            <pc:docMk/>
            <pc:sldMk cId="649835452" sldId="265"/>
            <ac:spMk id="6" creationId="{4A0EDC01-A53B-3E63-073F-496A9546BF19}"/>
          </ac:spMkLst>
        </pc:spChg>
      </pc:sldChg>
      <pc:sldChg chg="modSp del">
        <pc:chgData name="Chelsey Powell (2405222)" userId="S::2405222@student.uwtsd.ac.uk::ce60225c-b2f8-4af2-b53c-3297a92faa1a" providerId="AD" clId="Web-{2E209F13-7BDD-6D48-AA72-D937D680A6AF}" dt="2025-01-13T01:40:10.979" v="37"/>
        <pc:sldMkLst>
          <pc:docMk/>
          <pc:sldMk cId="2533412054" sldId="265"/>
        </pc:sldMkLst>
        <pc:spChg chg="mod">
          <ac:chgData name="Chelsey Powell (2405222)" userId="S::2405222@student.uwtsd.ac.uk::ce60225c-b2f8-4af2-b53c-3297a92faa1a" providerId="AD" clId="Web-{2E209F13-7BDD-6D48-AA72-D937D680A6AF}" dt="2025-01-13T01:31:58.322" v="9" actId="20577"/>
          <ac:spMkLst>
            <pc:docMk/>
            <pc:sldMk cId="2533412054" sldId="265"/>
            <ac:spMk id="4" creationId="{BB49C723-2ADD-461C-A772-B55007D0A960}"/>
          </ac:spMkLst>
        </pc:spChg>
      </pc:sldChg>
      <pc:sldChg chg="addSp modSp del">
        <pc:chgData name="Chelsey Powell (2405222)" userId="S::2405222@student.uwtsd.ac.uk::ce60225c-b2f8-4af2-b53c-3297a92faa1a" providerId="AD" clId="Web-{2E209F13-7BDD-6D48-AA72-D937D680A6AF}" dt="2025-01-13T01:40:14.714" v="38"/>
        <pc:sldMkLst>
          <pc:docMk/>
          <pc:sldMk cId="2928386078" sldId="266"/>
        </pc:sldMkLst>
        <pc:picChg chg="add mod">
          <ac:chgData name="Chelsey Powell (2405222)" userId="S::2405222@student.uwtsd.ac.uk::ce60225c-b2f8-4af2-b53c-3297a92faa1a" providerId="AD" clId="Web-{2E209F13-7BDD-6D48-AA72-D937D680A6AF}" dt="2025-01-13T01:10:32.884" v="7" actId="1076"/>
          <ac:picMkLst>
            <pc:docMk/>
            <pc:sldMk cId="2928386078" sldId="266"/>
            <ac:picMk id="2" creationId="{F7B252C5-E1A0-7E33-8FC4-9A489F3451B2}"/>
          </ac:picMkLst>
        </pc:picChg>
      </pc:sldChg>
      <pc:sldChg chg="addSp delSp modSp new mod modClrScheme chgLayout">
        <pc:chgData name="Chelsey Powell (2405222)" userId="S::2405222@student.uwtsd.ac.uk::ce60225c-b2f8-4af2-b53c-3297a92faa1a" providerId="AD" clId="Web-{2E209F13-7BDD-6D48-AA72-D937D680A6AF}" dt="2025-01-13T02:14:59.218" v="227" actId="20577"/>
        <pc:sldMkLst>
          <pc:docMk/>
          <pc:sldMk cId="3715850241" sldId="266"/>
        </pc:sldMkLst>
        <pc:spChg chg="del">
          <ac:chgData name="Chelsey Powell (2405222)" userId="S::2405222@student.uwtsd.ac.uk::ce60225c-b2f8-4af2-b53c-3297a92faa1a" providerId="AD" clId="Web-{2E209F13-7BDD-6D48-AA72-D937D680A6AF}" dt="2025-01-13T02:01:05.225" v="139"/>
          <ac:spMkLst>
            <pc:docMk/>
            <pc:sldMk cId="3715850241" sldId="266"/>
            <ac:spMk id="2" creationId="{94A67DA8-700D-7E1F-2420-DF494F9A4581}"/>
          </ac:spMkLst>
        </pc:spChg>
        <pc:spChg chg="del">
          <ac:chgData name="Chelsey Powell (2405222)" userId="S::2405222@student.uwtsd.ac.uk::ce60225c-b2f8-4af2-b53c-3297a92faa1a" providerId="AD" clId="Web-{2E209F13-7BDD-6D48-AA72-D937D680A6AF}" dt="2025-01-13T02:01:05.225" v="139"/>
          <ac:spMkLst>
            <pc:docMk/>
            <pc:sldMk cId="3715850241" sldId="266"/>
            <ac:spMk id="3" creationId="{DA85E394-8CA6-8264-FA0A-2257AAA8452C}"/>
          </ac:spMkLst>
        </pc:spChg>
        <pc:spChg chg="del">
          <ac:chgData name="Chelsey Powell (2405222)" userId="S::2405222@student.uwtsd.ac.uk::ce60225c-b2f8-4af2-b53c-3297a92faa1a" providerId="AD" clId="Web-{2E209F13-7BDD-6D48-AA72-D937D680A6AF}" dt="2025-01-13T02:01:05.225" v="139"/>
          <ac:spMkLst>
            <pc:docMk/>
            <pc:sldMk cId="3715850241" sldId="266"/>
            <ac:spMk id="4" creationId="{250C4475-BEE3-F5D5-C9A9-C60AE09A4648}"/>
          </ac:spMkLst>
        </pc:spChg>
        <pc:spChg chg="del">
          <ac:chgData name="Chelsey Powell (2405222)" userId="S::2405222@student.uwtsd.ac.uk::ce60225c-b2f8-4af2-b53c-3297a92faa1a" providerId="AD" clId="Web-{2E209F13-7BDD-6D48-AA72-D937D680A6AF}" dt="2025-01-13T02:01:05.225" v="139"/>
          <ac:spMkLst>
            <pc:docMk/>
            <pc:sldMk cId="3715850241" sldId="266"/>
            <ac:spMk id="5" creationId="{8BFFE47C-0B47-92F5-DC3A-82909D19B6A8}"/>
          </ac:spMkLst>
        </pc:spChg>
        <pc:spChg chg="del">
          <ac:chgData name="Chelsey Powell (2405222)" userId="S::2405222@student.uwtsd.ac.uk::ce60225c-b2f8-4af2-b53c-3297a92faa1a" providerId="AD" clId="Web-{2E209F13-7BDD-6D48-AA72-D937D680A6AF}" dt="2025-01-13T02:01:05.225" v="139"/>
          <ac:spMkLst>
            <pc:docMk/>
            <pc:sldMk cId="3715850241" sldId="266"/>
            <ac:spMk id="6" creationId="{C63C4231-7079-0EC8-F916-D6443684DFF5}"/>
          </ac:spMkLst>
        </pc:spChg>
        <pc:spChg chg="add del">
          <ac:chgData name="Chelsey Powell (2405222)" userId="S::2405222@student.uwtsd.ac.uk::ce60225c-b2f8-4af2-b53c-3297a92faa1a" providerId="AD" clId="Web-{2E209F13-7BDD-6D48-AA72-D937D680A6AF}" dt="2025-01-13T02:01:33.929" v="144"/>
          <ac:spMkLst>
            <pc:docMk/>
            <pc:sldMk cId="3715850241" sldId="266"/>
            <ac:spMk id="7" creationId="{11FA1543-0745-D1B4-B710-9421080D8D67}"/>
          </ac:spMkLst>
        </pc:spChg>
        <pc:spChg chg="add del mod">
          <ac:chgData name="Chelsey Powell (2405222)" userId="S::2405222@student.uwtsd.ac.uk::ce60225c-b2f8-4af2-b53c-3297a92faa1a" providerId="AD" clId="Web-{2E209F13-7BDD-6D48-AA72-D937D680A6AF}" dt="2025-01-13T02:01:48.305" v="148"/>
          <ac:spMkLst>
            <pc:docMk/>
            <pc:sldMk cId="3715850241" sldId="266"/>
            <ac:spMk id="8" creationId="{38A1E473-498D-AC58-685B-7A0888056BD1}"/>
          </ac:spMkLst>
        </pc:spChg>
        <pc:spChg chg="add del mod">
          <ac:chgData name="Chelsey Powell (2405222)" userId="S::2405222@student.uwtsd.ac.uk::ce60225c-b2f8-4af2-b53c-3297a92faa1a" providerId="AD" clId="Web-{2E209F13-7BDD-6D48-AA72-D937D680A6AF}" dt="2025-01-13T02:02:19.227" v="153"/>
          <ac:spMkLst>
            <pc:docMk/>
            <pc:sldMk cId="3715850241" sldId="266"/>
            <ac:spMk id="9" creationId="{917B8A5A-6E99-3143-36EB-270B7DE104DC}"/>
          </ac:spMkLst>
        </pc:spChg>
        <pc:spChg chg="add mod ord">
          <ac:chgData name="Chelsey Powell (2405222)" userId="S::2405222@student.uwtsd.ac.uk::ce60225c-b2f8-4af2-b53c-3297a92faa1a" providerId="AD" clId="Web-{2E209F13-7BDD-6D48-AA72-D937D680A6AF}" dt="2025-01-13T02:02:32.962" v="155" actId="14100"/>
          <ac:spMkLst>
            <pc:docMk/>
            <pc:sldMk cId="3715850241" sldId="266"/>
            <ac:spMk id="10" creationId="{10E175E2-F507-F7C4-2AB7-92BB6B2948B4}"/>
          </ac:spMkLst>
        </pc:spChg>
        <pc:spChg chg="add mod ord">
          <ac:chgData name="Chelsey Powell (2405222)" userId="S::2405222@student.uwtsd.ac.uk::ce60225c-b2f8-4af2-b53c-3297a92faa1a" providerId="AD" clId="Web-{2E209F13-7BDD-6D48-AA72-D937D680A6AF}" dt="2025-01-13T02:14:59.218" v="227" actId="20577"/>
          <ac:spMkLst>
            <pc:docMk/>
            <pc:sldMk cId="3715850241" sldId="266"/>
            <ac:spMk id="11" creationId="{ADAFE3CC-2188-4B2D-AEB5-85782C6CA5AA}"/>
          </ac:spMkLst>
        </pc:spChg>
      </pc:sldChg>
      <pc:sldChg chg="new del">
        <pc:chgData name="Chelsey Powell (2405222)" userId="S::2405222@student.uwtsd.ac.uk::ce60225c-b2f8-4af2-b53c-3297a92faa1a" providerId="AD" clId="Web-{2E209F13-7BDD-6D48-AA72-D937D680A6AF}" dt="2025-01-13T02:15:14.531" v="229"/>
        <pc:sldMkLst>
          <pc:docMk/>
          <pc:sldMk cId="2653818617" sldId="267"/>
        </pc:sldMkLst>
      </pc:sldChg>
      <pc:sldChg chg="new del">
        <pc:chgData name="Chelsey Powell (2405222)" userId="S::2405222@student.uwtsd.ac.uk::ce60225c-b2f8-4af2-b53c-3297a92faa1a" providerId="AD" clId="Web-{2E209F13-7BDD-6D48-AA72-D937D680A6AF}" dt="2025-01-13T02:01:20.835" v="142"/>
        <pc:sldMkLst>
          <pc:docMk/>
          <pc:sldMk cId="4008531234" sldId="268"/>
        </pc:sldMkLst>
      </pc:sldChg>
      <pc:sldChg chg="new del">
        <pc:chgData name="Chelsey Powell (2405222)" userId="S::2405222@student.uwtsd.ac.uk::ce60225c-b2f8-4af2-b53c-3297a92faa1a" providerId="AD" clId="Web-{2E209F13-7BDD-6D48-AA72-D937D680A6AF}" dt="2025-01-13T02:15:08.155" v="228"/>
        <pc:sldMkLst>
          <pc:docMk/>
          <pc:sldMk cId="4056996261" sldId="26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1/12/2025</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75319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1/12/2025</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6527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1/12/2025</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98326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1/12/2025</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664723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1/12/2025</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59977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1/12/2025</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42483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1/12/2025</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27962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1/12/2025</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271102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1/12/2025</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92077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1/12/2025</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366698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1/12/2025</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41862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1/12/2025</a:t>
            </a:fld>
            <a:endParaRPr lang="en-US"/>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50505514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530352" y="885557"/>
            <a:ext cx="4114800" cy="2215152"/>
          </a:xfrm>
        </p:spPr>
        <p:txBody>
          <a:bodyPr>
            <a:normAutofit/>
          </a:bodyPr>
          <a:lstStyle/>
          <a:p>
            <a:r>
              <a:rPr lang="en-GB"/>
              <a:t>PTSD treatments and theories  </a:t>
            </a:r>
          </a:p>
        </p:txBody>
      </p:sp>
      <p:sp>
        <p:nvSpPr>
          <p:cNvPr id="3" name="Subtitle 2"/>
          <p:cNvSpPr>
            <a:spLocks noGrp="1"/>
          </p:cNvSpPr>
          <p:nvPr>
            <p:ph type="subTitle" idx="1"/>
          </p:nvPr>
        </p:nvSpPr>
        <p:spPr>
          <a:xfrm>
            <a:off x="530352" y="3509963"/>
            <a:ext cx="4114800" cy="2215152"/>
          </a:xfrm>
        </p:spPr>
        <p:txBody>
          <a:bodyPr vert="horz" lIns="91440" tIns="45720" rIns="91440" bIns="45720" rtlCol="0" anchor="t">
            <a:normAutofit/>
          </a:bodyPr>
          <a:lstStyle/>
          <a:p>
            <a:endParaRPr lang="en-GB"/>
          </a:p>
          <a:p>
            <a:r>
              <a:rPr lang="en-GB"/>
              <a:t>Chelsey Powell </a:t>
            </a:r>
          </a:p>
          <a:p>
            <a:endParaRPr lang="en-GB"/>
          </a:p>
        </p:txBody>
      </p:sp>
      <p:sp>
        <p:nvSpPr>
          <p:cNvPr id="14" name="Freeform: Shape 10">
            <a:extLst>
              <a:ext uri="{FF2B5EF4-FFF2-40B4-BE49-F238E27FC236}">
                <a16:creationId xmlns:a16="http://schemas.microsoft.com/office/drawing/2014/main" id="{752C2BA4-3BBE-4D22-A0D9-8D2A7B8F1C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918708"/>
            <a:ext cx="4187283" cy="93929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1" name="Picture 20" descr="Triangular abstract background">
            <a:extLst>
              <a:ext uri="{FF2B5EF4-FFF2-40B4-BE49-F238E27FC236}">
                <a16:creationId xmlns:a16="http://schemas.microsoft.com/office/drawing/2014/main" id="{19AA3B93-0BE0-6143-5C55-1467E8E782C8}"/>
              </a:ext>
            </a:extLst>
          </p:cNvPr>
          <p:cNvPicPr>
            <a:picLocks noChangeAspect="1"/>
          </p:cNvPicPr>
          <p:nvPr/>
        </p:nvPicPr>
        <p:blipFill>
          <a:blip r:embed="rId2"/>
          <a:srcRect l="9074" r="24247" b="-9"/>
          <a:stretch/>
        </p:blipFill>
        <p:spPr>
          <a:xfrm>
            <a:off x="5334000" y="10"/>
            <a:ext cx="6858000" cy="6855654"/>
          </a:xfrm>
          <a:prstGeom prst="rect">
            <a:avLst/>
          </a:prstGeom>
        </p:spPr>
      </p:pic>
      <p:sp>
        <p:nvSpPr>
          <p:cNvPr id="29" name="Freeform: Shape 12">
            <a:extLst>
              <a:ext uri="{FF2B5EF4-FFF2-40B4-BE49-F238E27FC236}">
                <a16:creationId xmlns:a16="http://schemas.microsoft.com/office/drawing/2014/main" id="{82AA7049-B18D-49D6-AD7D-DBB9E19FB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713190" y="-534982"/>
            <a:ext cx="943826" cy="2013794"/>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0" name="Group 29">
            <a:extLst>
              <a:ext uri="{FF2B5EF4-FFF2-40B4-BE49-F238E27FC236}">
                <a16:creationId xmlns:a16="http://schemas.microsoft.com/office/drawing/2014/main" id="{3850DB66-16D1-4953-A6E3-FCA3DC5F27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35690" y="328232"/>
            <a:ext cx="886142" cy="693398"/>
            <a:chOff x="10948005" y="3379098"/>
            <a:chExt cx="868640" cy="679702"/>
          </a:xfrm>
          <a:solidFill>
            <a:schemeClr val="accent6"/>
          </a:solidFill>
        </p:grpSpPr>
        <p:sp>
          <p:nvSpPr>
            <p:cNvPr id="16" name="Freeform: Shape 15">
              <a:extLst>
                <a:ext uri="{FF2B5EF4-FFF2-40B4-BE49-F238E27FC236}">
                  <a16:creationId xmlns:a16="http://schemas.microsoft.com/office/drawing/2014/main" id="{D698AB2F-1D17-4249-81CB-9A41D46B8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F5301961-8687-4ADB-8043-4065F470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5">
              <a:extLst>
                <a:ext uri="{FF2B5EF4-FFF2-40B4-BE49-F238E27FC236}">
                  <a16:creationId xmlns:a16="http://schemas.microsoft.com/office/drawing/2014/main" id="{9DC20816-893A-4201-AA91-22F71E46F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866D1F4E-BA21-44F3-A97A-E979C5FE7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B35EADCB-1DB5-4B69-892B-14567F5280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aphic 78">
            <a:extLst>
              <a:ext uri="{FF2B5EF4-FFF2-40B4-BE49-F238E27FC236}">
                <a16:creationId xmlns:a16="http://schemas.microsoft.com/office/drawing/2014/main" id="{06B4C967-D337-479B-87CA-7587B7FCFF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352"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6EF1A9DB-7052-4254-8534-9AAED6F6B6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55D44775-F9E3-4142-8CDB-277AEF2F388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93BB9C83-6DC3-450C-BFAD-0CB5EAD294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4E01AF91-A65B-4AE1-96C9-4168BD8F90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0AD45C08-DFB9-441F-A901-BCB9B0305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E05BEC0E-4EE4-42C4-BF0B-15F9AC5181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9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37" name="Freeform: Shape 36">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4A878D-2F72-49EE-53E8-EDCBF170F640}"/>
              </a:ext>
            </a:extLst>
          </p:cNvPr>
          <p:cNvSpPr>
            <a:spLocks noGrp="1"/>
          </p:cNvSpPr>
          <p:nvPr>
            <p:ph type="title"/>
          </p:nvPr>
        </p:nvSpPr>
        <p:spPr>
          <a:xfrm>
            <a:off x="525717" y="787068"/>
            <a:ext cx="10077557" cy="1325563"/>
          </a:xfrm>
        </p:spPr>
        <p:txBody>
          <a:bodyPr>
            <a:normAutofit/>
          </a:bodyPr>
          <a:lstStyle/>
          <a:p>
            <a:r>
              <a:rPr lang="en-GB"/>
              <a:t>A brief definition </a:t>
            </a:r>
          </a:p>
        </p:txBody>
      </p:sp>
      <p:grpSp>
        <p:nvGrpSpPr>
          <p:cNvPr id="39" name="Graphic 78">
            <a:extLst>
              <a:ext uri="{FF2B5EF4-FFF2-40B4-BE49-F238E27FC236}">
                <a16:creationId xmlns:a16="http://schemas.microsoft.com/office/drawing/2014/main" id="{C13D619A-1417-41F6-AB84-3DA81D94BD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45718"/>
            <a:ext cx="972241" cy="45718"/>
            <a:chOff x="4886325" y="3371754"/>
            <a:chExt cx="2418492" cy="113728"/>
          </a:xfrm>
          <a:solidFill>
            <a:schemeClr val="accent1"/>
          </a:solidFill>
        </p:grpSpPr>
        <p:sp>
          <p:nvSpPr>
            <p:cNvPr id="40" name="Graphic 78">
              <a:extLst>
                <a:ext uri="{FF2B5EF4-FFF2-40B4-BE49-F238E27FC236}">
                  <a16:creationId xmlns:a16="http://schemas.microsoft.com/office/drawing/2014/main" id="{ABA075C2-6990-484C-907A-08DB4DF5A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41" name="Graphic 78">
              <a:extLst>
                <a:ext uri="{FF2B5EF4-FFF2-40B4-BE49-F238E27FC236}">
                  <a16:creationId xmlns:a16="http://schemas.microsoft.com/office/drawing/2014/main" id="{EC9D29F2-21D6-461F-8BD7-533101D86CE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42" name="Graphic 78">
                <a:extLst>
                  <a:ext uri="{FF2B5EF4-FFF2-40B4-BE49-F238E27FC236}">
                    <a16:creationId xmlns:a16="http://schemas.microsoft.com/office/drawing/2014/main" id="{F1CB2E23-919F-4FDA-9880-7AEF61BF3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43" name="Graphic 78">
                <a:extLst>
                  <a:ext uri="{FF2B5EF4-FFF2-40B4-BE49-F238E27FC236}">
                    <a16:creationId xmlns:a16="http://schemas.microsoft.com/office/drawing/2014/main" id="{2BBC6B41-7E8B-40C0-8289-6918BCA68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4" name="Graphic 78">
                <a:extLst>
                  <a:ext uri="{FF2B5EF4-FFF2-40B4-BE49-F238E27FC236}">
                    <a16:creationId xmlns:a16="http://schemas.microsoft.com/office/drawing/2014/main" id="{67E04027-1EC8-4CBE-A4D2-F09F6AF0E0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5" name="Graphic 78">
                <a:extLst>
                  <a:ext uri="{FF2B5EF4-FFF2-40B4-BE49-F238E27FC236}">
                    <a16:creationId xmlns:a16="http://schemas.microsoft.com/office/drawing/2014/main" id="{5EC8762A-B2EC-4710-9F10-B93BE2075E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7" name="Freeform: Shape 46">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9" name="Group 48">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50" name="Freeform: Shape 49">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 name="Freeform: Shape 50">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2" name="Freeform: Shape 51">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3"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4"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5"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9" name="Content Placeholder 208">
            <a:extLst>
              <a:ext uri="{FF2B5EF4-FFF2-40B4-BE49-F238E27FC236}">
                <a16:creationId xmlns:a16="http://schemas.microsoft.com/office/drawing/2014/main" id="{F0682293-7E12-D5AE-35E7-8676C1C0A0A4}"/>
              </a:ext>
            </a:extLst>
          </p:cNvPr>
          <p:cNvSpPr>
            <a:spLocks noGrp="1"/>
          </p:cNvSpPr>
          <p:nvPr>
            <p:ph idx="1"/>
          </p:nvPr>
        </p:nvSpPr>
        <p:spPr/>
        <p:txBody>
          <a:bodyPr vert="horz" lIns="91440" tIns="45720" rIns="91440" bIns="45720" rtlCol="0" anchor="t">
            <a:normAutofit/>
          </a:bodyPr>
          <a:lstStyle/>
          <a:p>
            <a:pPr marL="342900" indent="-342900">
              <a:buChar char="•"/>
            </a:pPr>
            <a:r>
              <a:rPr lang="en-GB"/>
              <a:t>PTSD is a psychiatric disorder that is induced by witness to extremely traumatic events. Some examples of this include ;</a:t>
            </a:r>
            <a:endParaRPr lang="en-US"/>
          </a:p>
          <a:p>
            <a:pPr marL="342900" indent="-342900">
              <a:buChar char="•"/>
            </a:pPr>
            <a:r>
              <a:rPr lang="en-GB"/>
              <a:t>Sexual assault, rape, war and mass destruction, natural disasters and abuse during childhood or adulthood. </a:t>
            </a:r>
          </a:p>
          <a:p>
            <a:pPr marL="342900" indent="-342900">
              <a:buChar char="•"/>
            </a:pPr>
            <a:r>
              <a:rPr lang="en-GB"/>
              <a:t>Once an individual has experienced these traumatic events and PTSD has developed, either diagnosed or undiagnosed  the individual often develops triggers and symptoms. </a:t>
            </a:r>
          </a:p>
        </p:txBody>
      </p:sp>
    </p:spTree>
    <p:extLst>
      <p:ext uri="{BB962C8B-B14F-4D97-AF65-F5344CB8AC3E}">
        <p14:creationId xmlns:p14="http://schemas.microsoft.com/office/powerpoint/2010/main" val="306741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D3085-1123-E9F4-2D64-55E22791737D}"/>
              </a:ext>
            </a:extLst>
          </p:cNvPr>
          <p:cNvSpPr>
            <a:spLocks noGrp="1"/>
          </p:cNvSpPr>
          <p:nvPr>
            <p:ph type="title"/>
          </p:nvPr>
        </p:nvSpPr>
        <p:spPr>
          <a:xfrm>
            <a:off x="525717" y="4098"/>
            <a:ext cx="5729264" cy="1507325"/>
          </a:xfrm>
        </p:spPr>
        <p:txBody>
          <a:bodyPr>
            <a:normAutofit fontScale="90000"/>
          </a:bodyPr>
          <a:lstStyle/>
          <a:p>
            <a:br>
              <a:rPr lang="en-GB"/>
            </a:br>
            <a:br>
              <a:rPr lang="en-GB"/>
            </a:br>
            <a:br>
              <a:rPr lang="en-GB"/>
            </a:br>
            <a:r>
              <a:rPr lang="en-GB"/>
              <a:t>Understanding symptoms  </a:t>
            </a:r>
          </a:p>
        </p:txBody>
      </p:sp>
      <p:sp>
        <p:nvSpPr>
          <p:cNvPr id="3" name="Content Placeholder 2">
            <a:extLst>
              <a:ext uri="{FF2B5EF4-FFF2-40B4-BE49-F238E27FC236}">
                <a16:creationId xmlns:a16="http://schemas.microsoft.com/office/drawing/2014/main" id="{FFB4E192-DA87-8473-413F-0DCCFEE0375F}"/>
              </a:ext>
            </a:extLst>
          </p:cNvPr>
          <p:cNvSpPr>
            <a:spLocks noGrp="1"/>
          </p:cNvSpPr>
          <p:nvPr>
            <p:ph sz="half" idx="1"/>
          </p:nvPr>
        </p:nvSpPr>
        <p:spPr>
          <a:xfrm>
            <a:off x="525717" y="1871738"/>
            <a:ext cx="6469756" cy="4864490"/>
          </a:xfrm>
        </p:spPr>
        <p:txBody>
          <a:bodyPr vert="horz" lIns="91440" tIns="45720" rIns="91440" bIns="45720" rtlCol="0" anchor="t">
            <a:normAutofit/>
          </a:bodyPr>
          <a:lstStyle/>
          <a:p>
            <a:r>
              <a:rPr lang="en-GB" b="1"/>
              <a:t>Symptoms can include</a:t>
            </a:r>
            <a:r>
              <a:rPr lang="en-GB"/>
              <a:t> </a:t>
            </a:r>
          </a:p>
          <a:p>
            <a:pPr marL="342900" indent="-342900">
              <a:buChar char="•"/>
            </a:pPr>
            <a:r>
              <a:rPr lang="en-GB"/>
              <a:t>Hypervigilance </a:t>
            </a:r>
          </a:p>
          <a:p>
            <a:pPr marL="342900" indent="-342900">
              <a:buChar char="•"/>
            </a:pPr>
            <a:r>
              <a:rPr lang="en-GB"/>
              <a:t>Insomnia and night terrors </a:t>
            </a:r>
          </a:p>
          <a:p>
            <a:pPr marL="342900" indent="-342900">
              <a:buChar char="•"/>
            </a:pPr>
            <a:r>
              <a:rPr lang="en-GB"/>
              <a:t>Difficulty with concentration</a:t>
            </a:r>
          </a:p>
          <a:p>
            <a:pPr marL="342900" indent="-342900">
              <a:buChar char="•"/>
            </a:pPr>
            <a:r>
              <a:rPr lang="en-GB"/>
              <a:t>Overwhelming feelings of fear, shame, anger, sadness or guilt </a:t>
            </a:r>
          </a:p>
          <a:p>
            <a:pPr marL="342900" indent="-342900">
              <a:buChar char="•"/>
            </a:pPr>
            <a:r>
              <a:rPr lang="en-GB"/>
              <a:t>Feeling numb, detached from the  body</a:t>
            </a:r>
          </a:p>
          <a:p>
            <a:pPr marL="342900" indent="-342900">
              <a:buChar char="•"/>
            </a:pPr>
            <a:r>
              <a:rPr lang="en-GB"/>
              <a:t>Using alcohol Or drugs to Avoid memories of the event </a:t>
            </a:r>
          </a:p>
          <a:p>
            <a:r>
              <a:rPr lang="en-GB"/>
              <a:t>(PTSDUK 2025)</a:t>
            </a:r>
          </a:p>
          <a:p>
            <a:pPr marL="342900" indent="-342900">
              <a:buChar char="•"/>
            </a:pPr>
            <a:endParaRPr lang="en-GB"/>
          </a:p>
          <a:p>
            <a:pPr marL="342900" indent="-342900">
              <a:buChar char="•"/>
            </a:pPr>
            <a:endParaRPr lang="en-GB"/>
          </a:p>
          <a:p>
            <a:pPr marL="342900" indent="-342900">
              <a:buChar char="•"/>
            </a:pPr>
            <a:endParaRPr lang="en-GB"/>
          </a:p>
          <a:p>
            <a:pPr marL="342900" indent="-342900">
              <a:buChar char="•"/>
            </a:pPr>
            <a:endParaRPr lang="en-GB"/>
          </a:p>
        </p:txBody>
      </p:sp>
      <p:sp>
        <p:nvSpPr>
          <p:cNvPr id="4" name="Content Placeholder 3">
            <a:extLst>
              <a:ext uri="{FF2B5EF4-FFF2-40B4-BE49-F238E27FC236}">
                <a16:creationId xmlns:a16="http://schemas.microsoft.com/office/drawing/2014/main" id="{9D405D31-5904-C28C-5F3A-CDC46C7CEDBD}"/>
              </a:ext>
            </a:extLst>
          </p:cNvPr>
          <p:cNvSpPr>
            <a:spLocks noGrp="1"/>
          </p:cNvSpPr>
          <p:nvPr>
            <p:ph sz="half" idx="2"/>
          </p:nvPr>
        </p:nvSpPr>
        <p:spPr>
          <a:xfrm>
            <a:off x="5978155" y="1731922"/>
            <a:ext cx="4625119" cy="4445040"/>
          </a:xfrm>
        </p:spPr>
        <p:txBody>
          <a:bodyPr vert="horz" lIns="91440" tIns="45720" rIns="91440" bIns="45720" rtlCol="0" anchor="t">
            <a:normAutofit/>
          </a:bodyPr>
          <a:lstStyle/>
          <a:p>
            <a:endParaRPr lang="en-GB"/>
          </a:p>
          <a:p>
            <a:pPr marL="342900" indent="-342900">
              <a:buChar char="•"/>
            </a:pPr>
            <a:endParaRPr lang="en-GB"/>
          </a:p>
          <a:p>
            <a:pPr marL="342900" indent="-342900">
              <a:buChar char="•"/>
            </a:pPr>
            <a:endParaRPr lang="en-GB"/>
          </a:p>
          <a:p>
            <a:endParaRPr lang="en-GB"/>
          </a:p>
        </p:txBody>
      </p:sp>
      <p:pic>
        <p:nvPicPr>
          <p:cNvPr id="5" name="Picture 4" descr="A group of cartoon images of people&#10;&#10;Description automatically generated">
            <a:extLst>
              <a:ext uri="{FF2B5EF4-FFF2-40B4-BE49-F238E27FC236}">
                <a16:creationId xmlns:a16="http://schemas.microsoft.com/office/drawing/2014/main" id="{A02C151F-880F-4B2C-2D46-FC7AD525A67C}"/>
              </a:ext>
            </a:extLst>
          </p:cNvPr>
          <p:cNvPicPr>
            <a:picLocks noChangeAspect="1"/>
          </p:cNvPicPr>
          <p:nvPr/>
        </p:nvPicPr>
        <p:blipFill>
          <a:blip r:embed="rId2"/>
          <a:stretch>
            <a:fillRect/>
          </a:stretch>
        </p:blipFill>
        <p:spPr>
          <a:xfrm>
            <a:off x="6756633" y="2042631"/>
            <a:ext cx="5620624" cy="4814058"/>
          </a:xfrm>
          <a:prstGeom prst="rect">
            <a:avLst/>
          </a:prstGeom>
        </p:spPr>
      </p:pic>
    </p:spTree>
    <p:extLst>
      <p:ext uri="{BB962C8B-B14F-4D97-AF65-F5344CB8AC3E}">
        <p14:creationId xmlns:p14="http://schemas.microsoft.com/office/powerpoint/2010/main" val="721395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CD7C0-0161-4281-3560-21CE1C56B677}"/>
              </a:ext>
            </a:extLst>
          </p:cNvPr>
          <p:cNvSpPr>
            <a:spLocks noGrp="1"/>
          </p:cNvSpPr>
          <p:nvPr>
            <p:ph type="title"/>
          </p:nvPr>
        </p:nvSpPr>
        <p:spPr>
          <a:xfrm>
            <a:off x="525717" y="787068"/>
            <a:ext cx="10077557" cy="794261"/>
          </a:xfrm>
        </p:spPr>
        <p:txBody>
          <a:bodyPr/>
          <a:lstStyle/>
          <a:p>
            <a:r>
              <a:rPr lang="en-GB"/>
              <a:t>Modern treatments and goals of treatment </a:t>
            </a:r>
          </a:p>
        </p:txBody>
      </p:sp>
      <p:sp>
        <p:nvSpPr>
          <p:cNvPr id="3" name="Content Placeholder 2">
            <a:extLst>
              <a:ext uri="{FF2B5EF4-FFF2-40B4-BE49-F238E27FC236}">
                <a16:creationId xmlns:a16="http://schemas.microsoft.com/office/drawing/2014/main" id="{E4175829-D8BC-2048-323A-AA2D06210434}"/>
              </a:ext>
            </a:extLst>
          </p:cNvPr>
          <p:cNvSpPr>
            <a:spLocks noGrp="1"/>
          </p:cNvSpPr>
          <p:nvPr>
            <p:ph sz="half" idx="1"/>
          </p:nvPr>
        </p:nvSpPr>
        <p:spPr>
          <a:xfrm>
            <a:off x="525717" y="1706044"/>
            <a:ext cx="4645152" cy="4470918"/>
          </a:xfrm>
        </p:spPr>
        <p:txBody>
          <a:bodyPr vert="horz" lIns="91440" tIns="45720" rIns="91440" bIns="45720" rtlCol="0" anchor="t">
            <a:normAutofit/>
          </a:bodyPr>
          <a:lstStyle/>
          <a:p>
            <a:r>
              <a:rPr lang="en-GB" b="1"/>
              <a:t>There are many available treatments with their own theories for PTDS currently. Today I will be focusing on two. which are</a:t>
            </a:r>
            <a:r>
              <a:rPr lang="en-GB"/>
              <a:t> </a:t>
            </a:r>
          </a:p>
          <a:p>
            <a:pPr marL="457200" indent="-457200">
              <a:buAutoNum type="arabicPeriod"/>
            </a:pPr>
            <a:r>
              <a:rPr lang="en-GB"/>
              <a:t>Cognitive behavioural therapy </a:t>
            </a:r>
          </a:p>
          <a:p>
            <a:pPr marL="457200" indent="-457200">
              <a:buAutoNum type="arabicPeriod"/>
            </a:pPr>
            <a:r>
              <a:rPr lang="en-GB"/>
              <a:t>Prolonged exposure therapy </a:t>
            </a:r>
          </a:p>
          <a:p>
            <a:endParaRPr lang="en-GB"/>
          </a:p>
        </p:txBody>
      </p:sp>
      <p:sp>
        <p:nvSpPr>
          <p:cNvPr id="4" name="Content Placeholder 3">
            <a:extLst>
              <a:ext uri="{FF2B5EF4-FFF2-40B4-BE49-F238E27FC236}">
                <a16:creationId xmlns:a16="http://schemas.microsoft.com/office/drawing/2014/main" id="{C8DA869E-EB03-627E-45F8-D6722564805B}"/>
              </a:ext>
            </a:extLst>
          </p:cNvPr>
          <p:cNvSpPr>
            <a:spLocks noGrp="1"/>
          </p:cNvSpPr>
          <p:nvPr>
            <p:ph sz="half" idx="2"/>
          </p:nvPr>
        </p:nvSpPr>
        <p:spPr>
          <a:xfrm>
            <a:off x="5992136" y="1706412"/>
            <a:ext cx="4611138" cy="4470550"/>
          </a:xfrm>
        </p:spPr>
        <p:txBody>
          <a:bodyPr vert="horz" lIns="91440" tIns="45720" rIns="91440" bIns="45720" rtlCol="0" anchor="t">
            <a:normAutofit/>
          </a:bodyPr>
          <a:lstStyle/>
          <a:p>
            <a:r>
              <a:rPr lang="en-GB" b="1"/>
              <a:t>The main goals for each of these therapies are to</a:t>
            </a:r>
            <a:r>
              <a:rPr lang="en-GB"/>
              <a:t> </a:t>
            </a:r>
          </a:p>
          <a:p>
            <a:pPr marL="457200" indent="-457200">
              <a:buAutoNum type="arabicPeriod"/>
            </a:pPr>
            <a:r>
              <a:rPr lang="en-GB"/>
              <a:t>Return a sense of self confidence, predictability and control to the individual. </a:t>
            </a:r>
          </a:p>
          <a:p>
            <a:pPr marL="457200" indent="-457200">
              <a:buAutoNum type="arabicPeriod"/>
            </a:pPr>
            <a:r>
              <a:rPr lang="en-GB"/>
              <a:t>To gradually approach feelings, situations and trauma related memories in a safe environment.</a:t>
            </a:r>
          </a:p>
          <a:p>
            <a:endParaRPr lang="en-GB"/>
          </a:p>
          <a:p>
            <a:pPr marL="457200" indent="-457200">
              <a:buAutoNum type="arabicPeriod"/>
            </a:pPr>
            <a:endParaRPr lang="en-GB"/>
          </a:p>
        </p:txBody>
      </p:sp>
    </p:spTree>
    <p:extLst>
      <p:ext uri="{BB962C8B-B14F-4D97-AF65-F5344CB8AC3E}">
        <p14:creationId xmlns:p14="http://schemas.microsoft.com/office/powerpoint/2010/main" val="3962161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4"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5" name="Group 54">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58" name="Rectangle 57">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360CAC3A-1BC1-67A5-D874-53F1FD03BEB6}"/>
              </a:ext>
            </a:extLst>
          </p:cNvPr>
          <p:cNvSpPr>
            <a:spLocks noGrp="1"/>
          </p:cNvSpPr>
          <p:nvPr>
            <p:ph type="title"/>
          </p:nvPr>
        </p:nvSpPr>
        <p:spPr>
          <a:xfrm>
            <a:off x="525717" y="787068"/>
            <a:ext cx="4950173" cy="1455091"/>
          </a:xfrm>
        </p:spPr>
        <p:txBody>
          <a:bodyPr vert="horz" lIns="91440" tIns="45720" rIns="91440" bIns="45720" rtlCol="0" anchor="b">
            <a:normAutofit/>
          </a:bodyPr>
          <a:lstStyle/>
          <a:p>
            <a:r>
              <a:rPr lang="en-US"/>
              <a:t>The role of modern day therapy </a:t>
            </a:r>
          </a:p>
        </p:txBody>
      </p:sp>
      <p:sp>
        <p:nvSpPr>
          <p:cNvPr id="59" name="Freeform: Shape 32">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0"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36"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7"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8"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9657DC80-09E5-4F3D-09E3-1FCBABCE6721}"/>
              </a:ext>
            </a:extLst>
          </p:cNvPr>
          <p:cNvSpPr>
            <a:spLocks noGrp="1"/>
          </p:cNvSpPr>
          <p:nvPr>
            <p:ph type="body" sz="half" idx="2"/>
          </p:nvPr>
        </p:nvSpPr>
        <p:spPr>
          <a:xfrm>
            <a:off x="525717" y="2614665"/>
            <a:ext cx="4950173" cy="3805806"/>
          </a:xfrm>
        </p:spPr>
        <p:txBody>
          <a:bodyPr vert="horz" lIns="91440" tIns="45720" rIns="91440" bIns="45720" rtlCol="0" anchor="t">
            <a:normAutofit lnSpcReduction="10000"/>
          </a:bodyPr>
          <a:lstStyle/>
          <a:p>
            <a:pPr>
              <a:lnSpc>
                <a:spcPct val="100000"/>
              </a:lnSpc>
            </a:pPr>
            <a:r>
              <a:rPr lang="en-US" b="1"/>
              <a:t>Cognitive </a:t>
            </a:r>
            <a:r>
              <a:rPr lang="en-US" b="1" err="1"/>
              <a:t>behavioural</a:t>
            </a:r>
            <a:r>
              <a:rPr lang="en-US" b="1"/>
              <a:t> therapy (CBT)</a:t>
            </a:r>
          </a:p>
          <a:p>
            <a:pPr marL="342900" indent="-342900">
              <a:lnSpc>
                <a:spcPct val="100000"/>
              </a:lnSpc>
              <a:buFont typeface="Arial" panose="020B0604020202020204" pitchFamily="34" charset="0"/>
              <a:buChar char="•"/>
            </a:pPr>
            <a:r>
              <a:rPr lang="en-US"/>
              <a:t>"cognitive </a:t>
            </a:r>
            <a:r>
              <a:rPr lang="en-US" err="1"/>
              <a:t>behavioural</a:t>
            </a:r>
            <a:r>
              <a:rPr lang="en-US"/>
              <a:t> therapy (CBT) is a modern form of short-term psychotherapy based on the idea that the way an individual thinks and feels affects the way he behaves"</a:t>
            </a:r>
          </a:p>
          <a:p>
            <a:pPr marL="342900" indent="-342900">
              <a:lnSpc>
                <a:spcPct val="100000"/>
              </a:lnSpc>
              <a:buFont typeface="Arial" panose="020B0604020202020204" pitchFamily="34" charset="0"/>
              <a:buChar char="•"/>
            </a:pPr>
            <a:r>
              <a:rPr lang="en-US"/>
              <a:t>In 1976, Aaron Beck created "cognitive Therapy" CT  which served the bases for the development of CBT</a:t>
            </a:r>
          </a:p>
          <a:p>
            <a:pPr>
              <a:lnSpc>
                <a:spcPct val="100000"/>
              </a:lnSpc>
            </a:pPr>
            <a:r>
              <a:rPr lang="en-US"/>
              <a:t>(Definition of CBT therapy and its principal applications, SANDRO MICSIANGA 2020)</a:t>
            </a:r>
          </a:p>
          <a:p>
            <a:pPr>
              <a:lnSpc>
                <a:spcPct val="100000"/>
              </a:lnSpc>
            </a:pPr>
            <a:endParaRPr lang="en-US" sz="1700"/>
          </a:p>
          <a:p>
            <a:pPr marL="342900" indent="-342900">
              <a:lnSpc>
                <a:spcPct val="100000"/>
              </a:lnSpc>
              <a:buFont typeface="Arial" panose="020B0604020202020204" pitchFamily="34" charset="0"/>
              <a:buChar char="•"/>
            </a:pPr>
            <a:endParaRPr lang="en-US" sz="1700"/>
          </a:p>
        </p:txBody>
      </p:sp>
      <p:pic>
        <p:nvPicPr>
          <p:cNvPr id="5" name="Content Placeholder 4" descr="A diagram of a person&amp;#39;s brain&#10;&#10;Description automatically generated">
            <a:extLst>
              <a:ext uri="{FF2B5EF4-FFF2-40B4-BE49-F238E27FC236}">
                <a16:creationId xmlns:a16="http://schemas.microsoft.com/office/drawing/2014/main" id="{DB1E7B85-42E9-5744-9AA8-D58BD6853775}"/>
              </a:ext>
            </a:extLst>
          </p:cNvPr>
          <p:cNvPicPr>
            <a:picLocks noGrp="1" noChangeAspect="1"/>
          </p:cNvPicPr>
          <p:nvPr>
            <p:ph type="pic" idx="1"/>
          </p:nvPr>
        </p:nvPicPr>
        <p:blipFill>
          <a:blip r:embed="rId2"/>
          <a:srcRect l="862" r="377"/>
          <a:stretch/>
        </p:blipFill>
        <p:spPr>
          <a:xfrm>
            <a:off x="5888772" y="116170"/>
            <a:ext cx="5606888" cy="5677185"/>
          </a:xfrm>
          <a:prstGeom prst="rect">
            <a:avLst/>
          </a:prstGeom>
        </p:spPr>
      </p:pic>
      <p:sp>
        <p:nvSpPr>
          <p:cNvPr id="61" name="Freeform: Shape 42">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2" name="Group 61">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6" name="Freeform: Shape 45">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Freeform: Shape 47">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709044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3" name="Freeform: Shape 12">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4" name="Freeform: Shape 13">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5" name="Freeform: Shape 14">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7"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Freeform: Shape 20">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2310569"/>
            <a:ext cx="972241" cy="45718"/>
            <a:chOff x="4886325" y="3371754"/>
            <a:chExt cx="2418492" cy="113728"/>
          </a:xfrm>
          <a:solidFill>
            <a:schemeClr val="accent1"/>
          </a:solidFill>
        </p:grpSpPr>
        <p:sp>
          <p:nvSpPr>
            <p:cNvPr id="24" name="Graphic 78">
              <a:extLst>
                <a:ext uri="{FF2B5EF4-FFF2-40B4-BE49-F238E27FC236}">
                  <a16:creationId xmlns:a16="http://schemas.microsoft.com/office/drawing/2014/main" id="{41DF3078-C636-4776-A616-D5BF3BC28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5" name="Graphic 78">
              <a:extLst>
                <a:ext uri="{FF2B5EF4-FFF2-40B4-BE49-F238E27FC236}">
                  <a16:creationId xmlns:a16="http://schemas.microsoft.com/office/drawing/2014/main" id="{0D1A27FA-1310-4BC3-A071-1566746B2FB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6" name="Graphic 78">
                <a:extLst>
                  <a:ext uri="{FF2B5EF4-FFF2-40B4-BE49-F238E27FC236}">
                    <a16:creationId xmlns:a16="http://schemas.microsoft.com/office/drawing/2014/main" id="{99ACB9EB-84FE-4B33-9EF9-4EC7DAC2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826E5EFB-0EF9-4DB8-99CB-5DD72009DB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86238E12-0689-4123-8B2E-E1CCFCC4C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9" name="Graphic 78">
                <a:extLst>
                  <a:ext uri="{FF2B5EF4-FFF2-40B4-BE49-F238E27FC236}">
                    <a16:creationId xmlns:a16="http://schemas.microsoft.com/office/drawing/2014/main" id="{8538CF67-A00E-4955-A447-001BE02E7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31" name="Rectangle 30">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941BC6-24A7-C9B3-22D8-ABF0F99C77A9}"/>
              </a:ext>
            </a:extLst>
          </p:cNvPr>
          <p:cNvSpPr>
            <a:spLocks noGrp="1"/>
          </p:cNvSpPr>
          <p:nvPr>
            <p:ph type="title"/>
          </p:nvPr>
        </p:nvSpPr>
        <p:spPr>
          <a:xfrm>
            <a:off x="6075575" y="207170"/>
            <a:ext cx="4893766" cy="1541140"/>
          </a:xfrm>
        </p:spPr>
        <p:txBody>
          <a:bodyPr vert="horz" lIns="91440" tIns="45720" rIns="91440" bIns="45720" rtlCol="0" anchor="b">
            <a:normAutofit fontScale="90000"/>
          </a:bodyPr>
          <a:lstStyle/>
          <a:p>
            <a:r>
              <a:rPr lang="en-US"/>
              <a:t>Aaron beck, his theories and key principles.</a:t>
            </a:r>
          </a:p>
        </p:txBody>
      </p:sp>
      <p:sp>
        <p:nvSpPr>
          <p:cNvPr id="33" name="Freeform: Shape 32">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21648"/>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3">
              <a:lumMod val="40000"/>
              <a:lumOff val="6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5"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36"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37"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38"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39"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40"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41"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43" name="Freeform: Shape 42">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5602884"/>
            <a:ext cx="4292956" cy="1255116"/>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5" name="Group 44">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91063" y="5736410"/>
            <a:ext cx="886141" cy="802496"/>
            <a:chOff x="10948005" y="3272152"/>
            <a:chExt cx="868640" cy="786648"/>
          </a:xfrm>
          <a:solidFill>
            <a:schemeClr val="accent6"/>
          </a:solidFill>
        </p:grpSpPr>
        <p:sp>
          <p:nvSpPr>
            <p:cNvPr id="46" name="Freeform: Shape 45">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7" name="Freeform: Shape 46">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8" name="Freeform: Shape 47">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0"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1"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 name="Picture Placeholder 7" descr="An old person in a suit&#10;&#10;Description automatically generated">
            <a:extLst>
              <a:ext uri="{FF2B5EF4-FFF2-40B4-BE49-F238E27FC236}">
                <a16:creationId xmlns:a16="http://schemas.microsoft.com/office/drawing/2014/main" id="{85B7858B-ACCF-954D-4377-9F21D69C95FD}"/>
              </a:ext>
            </a:extLst>
          </p:cNvPr>
          <p:cNvPicPr>
            <a:picLocks noGrp="1" noChangeAspect="1"/>
          </p:cNvPicPr>
          <p:nvPr>
            <p:ph type="pic" idx="1"/>
          </p:nvPr>
        </p:nvPicPr>
        <p:blipFill>
          <a:blip r:embed="rId2"/>
          <a:srcRect t="12379" b="12379"/>
          <a:stretch/>
        </p:blipFill>
        <p:spPr>
          <a:xfrm>
            <a:off x="49" y="-2942"/>
            <a:ext cx="5909443" cy="6859018"/>
          </a:xfrm>
        </p:spPr>
      </p:pic>
      <p:sp>
        <p:nvSpPr>
          <p:cNvPr id="32" name="Thought Bubble: Cloud 31">
            <a:extLst>
              <a:ext uri="{FF2B5EF4-FFF2-40B4-BE49-F238E27FC236}">
                <a16:creationId xmlns:a16="http://schemas.microsoft.com/office/drawing/2014/main" id="{5CE53BF8-4E16-8490-E605-D202AD866ECB}"/>
              </a:ext>
            </a:extLst>
          </p:cNvPr>
          <p:cNvSpPr/>
          <p:nvPr/>
        </p:nvSpPr>
        <p:spPr>
          <a:xfrm>
            <a:off x="6075027" y="2355907"/>
            <a:ext cx="5521353" cy="2849712"/>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Beck's theory: focuses to improve on the lives of people with severe mental health </a:t>
            </a:r>
            <a:r>
              <a:rPr lang="en-GB" err="1">
                <a:solidFill>
                  <a:srgbClr val="000000"/>
                </a:solidFill>
              </a:rPr>
              <a:t>conditions,rather</a:t>
            </a:r>
            <a:r>
              <a:rPr lang="en-GB">
                <a:solidFill>
                  <a:srgbClr val="000000"/>
                </a:solidFill>
              </a:rPr>
              <a:t> than simply reduce the symptoms.</a:t>
            </a:r>
            <a:endParaRPr lang="en-US">
              <a:solidFill>
                <a:srgbClr val="000000"/>
              </a:solidFill>
            </a:endParaRPr>
          </a:p>
        </p:txBody>
      </p:sp>
      <p:sp>
        <p:nvSpPr>
          <p:cNvPr id="34" name="TextBox 33">
            <a:extLst>
              <a:ext uri="{FF2B5EF4-FFF2-40B4-BE49-F238E27FC236}">
                <a16:creationId xmlns:a16="http://schemas.microsoft.com/office/drawing/2014/main" id="{1658514E-D444-5C6B-2B78-809B474060A6}"/>
              </a:ext>
            </a:extLst>
          </p:cNvPr>
          <p:cNvSpPr txBox="1"/>
          <p:nvPr/>
        </p:nvSpPr>
        <p:spPr>
          <a:xfrm>
            <a:off x="7172587" y="63476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(cares.Beckinstitite.org, 2024)</a:t>
            </a:r>
          </a:p>
        </p:txBody>
      </p:sp>
    </p:spTree>
    <p:extLst>
      <p:ext uri="{BB962C8B-B14F-4D97-AF65-F5344CB8AC3E}">
        <p14:creationId xmlns:p14="http://schemas.microsoft.com/office/powerpoint/2010/main" val="820721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5" name="Freeform: Shape 44">
            <a:extLst>
              <a:ext uri="{FF2B5EF4-FFF2-40B4-BE49-F238E27FC236}">
                <a16:creationId xmlns:a16="http://schemas.microsoft.com/office/drawing/2014/main" id="{435959F4-53DA-47FF-BC24-1E5B75C6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7" name="Group 46">
            <a:extLst>
              <a:ext uri="{FF2B5EF4-FFF2-40B4-BE49-F238E27FC236}">
                <a16:creationId xmlns:a16="http://schemas.microsoft.com/office/drawing/2014/main" id="{A7CF83E8-F6F0-41E3-B580-7412A04DDF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48" name="Freeform: Shape 47">
              <a:extLst>
                <a:ext uri="{FF2B5EF4-FFF2-40B4-BE49-F238E27FC236}">
                  <a16:creationId xmlns:a16="http://schemas.microsoft.com/office/drawing/2014/main" id="{1A0B6DBB-705D-48D0-842C-F9DFA7684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49" name="Freeform: Shape 48">
              <a:extLst>
                <a:ext uri="{FF2B5EF4-FFF2-40B4-BE49-F238E27FC236}">
                  <a16:creationId xmlns:a16="http://schemas.microsoft.com/office/drawing/2014/main" id="{C194A764-16E1-4D0D-9357-76F80E60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0" name="Freeform: Shape 49">
              <a:extLst>
                <a:ext uri="{FF2B5EF4-FFF2-40B4-BE49-F238E27FC236}">
                  <a16:creationId xmlns:a16="http://schemas.microsoft.com/office/drawing/2014/main" id="{115B7F3F-A40D-4F24-8536-E2420B4332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51" name="Graphic 12">
              <a:extLst>
                <a:ext uri="{FF2B5EF4-FFF2-40B4-BE49-F238E27FC236}">
                  <a16:creationId xmlns:a16="http://schemas.microsoft.com/office/drawing/2014/main" id="{CEF42844-A829-4ED2-A360-63BB2A7C4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52" name="Graphic 15">
              <a:extLst>
                <a:ext uri="{FF2B5EF4-FFF2-40B4-BE49-F238E27FC236}">
                  <a16:creationId xmlns:a16="http://schemas.microsoft.com/office/drawing/2014/main" id="{57B23B52-A1C3-44EF-BC11-9094A0DA1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3" name="Graphic 15">
              <a:extLst>
                <a:ext uri="{FF2B5EF4-FFF2-40B4-BE49-F238E27FC236}">
                  <a16:creationId xmlns:a16="http://schemas.microsoft.com/office/drawing/2014/main" id="{064E08E5-DA92-4CF2-A0BF-E34180022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A222560-E657-4CAE-B667-7BE9E224B2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Freeform: Shape 55">
            <a:extLst>
              <a:ext uri="{FF2B5EF4-FFF2-40B4-BE49-F238E27FC236}">
                <a16:creationId xmlns:a16="http://schemas.microsoft.com/office/drawing/2014/main" id="{59226104-0061-4319-8237-9C001BF85D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8"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59" name="Graphic 78">
              <a:extLst>
                <a:ext uri="{FF2B5EF4-FFF2-40B4-BE49-F238E27FC236}">
                  <a16:creationId xmlns:a16="http://schemas.microsoft.com/office/drawing/2014/main" id="{5E279D86-4533-45F1-B0AA-D237399A5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60" name="Graphic 78">
              <a:extLst>
                <a:ext uri="{FF2B5EF4-FFF2-40B4-BE49-F238E27FC236}">
                  <a16:creationId xmlns:a16="http://schemas.microsoft.com/office/drawing/2014/main" id="{764FD722-CB31-4326-ADD8-CBA52FD1FF5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61" name="Graphic 78">
                <a:extLst>
                  <a:ext uri="{FF2B5EF4-FFF2-40B4-BE49-F238E27FC236}">
                    <a16:creationId xmlns:a16="http://schemas.microsoft.com/office/drawing/2014/main" id="{24E4BCEC-8B0A-444E-8509-1B3BB0449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62" name="Graphic 78">
                <a:extLst>
                  <a:ext uri="{FF2B5EF4-FFF2-40B4-BE49-F238E27FC236}">
                    <a16:creationId xmlns:a16="http://schemas.microsoft.com/office/drawing/2014/main" id="{9DB36622-1DC7-4B17-8984-588BA8999F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63" name="Graphic 78">
                <a:extLst>
                  <a:ext uri="{FF2B5EF4-FFF2-40B4-BE49-F238E27FC236}">
                    <a16:creationId xmlns:a16="http://schemas.microsoft.com/office/drawing/2014/main" id="{51B97AF0-1974-42B9-B5FC-A332C52E8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64" name="Graphic 78">
                <a:extLst>
                  <a:ext uri="{FF2B5EF4-FFF2-40B4-BE49-F238E27FC236}">
                    <a16:creationId xmlns:a16="http://schemas.microsoft.com/office/drawing/2014/main" id="{95A298AD-BE5D-4BE1-8CDF-DBFB42D63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useBgFill="1">
        <p:nvSpPr>
          <p:cNvPr id="66" name="Rectangle 6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key and a keyhole">
            <a:extLst>
              <a:ext uri="{FF2B5EF4-FFF2-40B4-BE49-F238E27FC236}">
                <a16:creationId xmlns:a16="http://schemas.microsoft.com/office/drawing/2014/main" id="{7A6D04A1-9DD1-6DDA-B9CF-540203C3B4B7}"/>
              </a:ext>
            </a:extLst>
          </p:cNvPr>
          <p:cNvPicPr>
            <a:picLocks noChangeAspect="1"/>
          </p:cNvPicPr>
          <p:nvPr/>
        </p:nvPicPr>
        <p:blipFill>
          <a:blip r:embed="rId2"/>
          <a:srcRect t="10324" r="-1" b="5067"/>
          <a:stretch/>
        </p:blipFill>
        <p:spPr>
          <a:xfrm>
            <a:off x="20993" y="10"/>
            <a:ext cx="12185156" cy="6857990"/>
          </a:xfrm>
          <a:prstGeom prst="rect">
            <a:avLst/>
          </a:prstGeom>
        </p:spPr>
      </p:pic>
      <p:sp>
        <p:nvSpPr>
          <p:cNvPr id="68" name="Rectangle 67">
            <a:extLst>
              <a:ext uri="{FF2B5EF4-FFF2-40B4-BE49-F238E27FC236}">
                <a16:creationId xmlns:a16="http://schemas.microsoft.com/office/drawing/2014/main" id="{ABC37145-583D-4973-AE68-23CB73494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4046483"/>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A7FEB-3BDD-E420-764F-BA62B7FA81E3}"/>
              </a:ext>
            </a:extLst>
          </p:cNvPr>
          <p:cNvSpPr>
            <a:spLocks noGrp="1"/>
          </p:cNvSpPr>
          <p:nvPr>
            <p:ph type="title"/>
          </p:nvPr>
        </p:nvSpPr>
        <p:spPr>
          <a:xfrm>
            <a:off x="518452" y="971398"/>
            <a:ext cx="5577547" cy="1584378"/>
          </a:xfrm>
        </p:spPr>
        <p:txBody>
          <a:bodyPr vert="horz" lIns="91440" tIns="45720" rIns="91440" bIns="45720" rtlCol="0" anchor="t">
            <a:normAutofit/>
          </a:bodyPr>
          <a:lstStyle/>
          <a:p>
            <a:r>
              <a:rPr lang="en-US" sz="4000">
                <a:solidFill>
                  <a:srgbClr val="FFFFFF"/>
                </a:solidFill>
              </a:rPr>
              <a:t>Key Principals </a:t>
            </a:r>
          </a:p>
        </p:txBody>
      </p:sp>
      <p:sp>
        <p:nvSpPr>
          <p:cNvPr id="6" name="TextBox 5">
            <a:extLst>
              <a:ext uri="{FF2B5EF4-FFF2-40B4-BE49-F238E27FC236}">
                <a16:creationId xmlns:a16="http://schemas.microsoft.com/office/drawing/2014/main" id="{79ADB879-246A-E908-A67F-1FEE3E930781}"/>
              </a:ext>
            </a:extLst>
          </p:cNvPr>
          <p:cNvSpPr txBox="1"/>
          <p:nvPr/>
        </p:nvSpPr>
        <p:spPr>
          <a:xfrm>
            <a:off x="1157577" y="2008277"/>
            <a:ext cx="7103080" cy="349063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457200" indent="-457200">
              <a:lnSpc>
                <a:spcPct val="110000"/>
              </a:lnSpc>
              <a:spcBef>
                <a:spcPts val="1000"/>
              </a:spcBef>
              <a:buAutoNum type="arabicParenR"/>
            </a:pPr>
            <a:r>
              <a:rPr lang="en-US" sz="2000">
                <a:solidFill>
                  <a:srgbClr val="FFFFFF"/>
                </a:solidFill>
              </a:rPr>
              <a:t>Recognize Automatic thoughts </a:t>
            </a:r>
          </a:p>
          <a:p>
            <a:pPr marL="457200" indent="-457200">
              <a:lnSpc>
                <a:spcPct val="110000"/>
              </a:lnSpc>
              <a:spcBef>
                <a:spcPts val="1000"/>
              </a:spcBef>
              <a:buAutoNum type="arabicParenR"/>
            </a:pPr>
            <a:r>
              <a:rPr lang="en-US" sz="2000">
                <a:solidFill>
                  <a:srgbClr val="FFFFFF"/>
                </a:solidFill>
              </a:rPr>
              <a:t>Recognize negative thoughts and </a:t>
            </a:r>
            <a:r>
              <a:rPr lang="en-US" sz="2000" err="1">
                <a:solidFill>
                  <a:srgbClr val="FFFFFF"/>
                </a:solidFill>
              </a:rPr>
              <a:t>innacurate</a:t>
            </a:r>
            <a:r>
              <a:rPr lang="en-US" sz="2000">
                <a:solidFill>
                  <a:srgbClr val="FFFFFF"/>
                </a:solidFill>
              </a:rPr>
              <a:t> perceptions </a:t>
            </a:r>
          </a:p>
          <a:p>
            <a:pPr marL="457200" indent="-457200">
              <a:lnSpc>
                <a:spcPct val="110000"/>
              </a:lnSpc>
              <a:spcBef>
                <a:spcPts val="1000"/>
              </a:spcBef>
              <a:buAutoNum type="arabicParenR"/>
            </a:pPr>
            <a:r>
              <a:rPr lang="en-US" sz="2000">
                <a:solidFill>
                  <a:srgbClr val="FFFFFF"/>
                </a:solidFill>
              </a:rPr>
              <a:t>Patient is able to think more realistically.</a:t>
            </a:r>
          </a:p>
          <a:p>
            <a:pPr>
              <a:lnSpc>
                <a:spcPct val="110000"/>
              </a:lnSpc>
              <a:spcBef>
                <a:spcPts val="1000"/>
              </a:spcBef>
            </a:pPr>
            <a:r>
              <a:rPr lang="en-US" sz="2000">
                <a:solidFill>
                  <a:srgbClr val="FFFFFF"/>
                </a:solidFill>
              </a:rPr>
              <a:t>(Cares.Beckinstitute.org, 2024)</a:t>
            </a:r>
          </a:p>
          <a:p>
            <a:pPr marL="457200" indent="-457200">
              <a:lnSpc>
                <a:spcPct val="110000"/>
              </a:lnSpc>
              <a:spcBef>
                <a:spcPts val="1000"/>
              </a:spcBef>
              <a:buAutoNum type="arabicParenR"/>
            </a:pPr>
            <a:endParaRPr lang="en-US" sz="2000">
              <a:solidFill>
                <a:srgbClr val="FFFFFF"/>
              </a:solidFill>
            </a:endParaRPr>
          </a:p>
        </p:txBody>
      </p:sp>
      <p:grpSp>
        <p:nvGrpSpPr>
          <p:cNvPr id="70" name="Graphic 78">
            <a:extLst>
              <a:ext uri="{FF2B5EF4-FFF2-40B4-BE49-F238E27FC236}">
                <a16:creationId xmlns:a16="http://schemas.microsoft.com/office/drawing/2014/main" id="{674FBD09-398F-4886-8D52-3CCAB16ED1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57951" y="971370"/>
            <a:ext cx="972241" cy="45718"/>
            <a:chOff x="4886325" y="3371754"/>
            <a:chExt cx="2418492" cy="113728"/>
          </a:xfrm>
          <a:solidFill>
            <a:schemeClr val="accent1"/>
          </a:solidFill>
        </p:grpSpPr>
        <p:sp>
          <p:nvSpPr>
            <p:cNvPr id="71" name="Graphic 78">
              <a:extLst>
                <a:ext uri="{FF2B5EF4-FFF2-40B4-BE49-F238E27FC236}">
                  <a16:creationId xmlns:a16="http://schemas.microsoft.com/office/drawing/2014/main" id="{794E9BAB-B9ED-4E72-B558-1E4B87537E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72" name="Graphic 78">
              <a:extLst>
                <a:ext uri="{FF2B5EF4-FFF2-40B4-BE49-F238E27FC236}">
                  <a16:creationId xmlns:a16="http://schemas.microsoft.com/office/drawing/2014/main" id="{809A1029-A1BA-4EF8-959B-2AF852A34D8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73" name="Graphic 78">
                <a:extLst>
                  <a:ext uri="{FF2B5EF4-FFF2-40B4-BE49-F238E27FC236}">
                    <a16:creationId xmlns:a16="http://schemas.microsoft.com/office/drawing/2014/main" id="{1618CAAA-B087-4302-8144-EFDD1D9FD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74" name="Graphic 78">
                <a:extLst>
                  <a:ext uri="{FF2B5EF4-FFF2-40B4-BE49-F238E27FC236}">
                    <a16:creationId xmlns:a16="http://schemas.microsoft.com/office/drawing/2014/main" id="{D71D93E1-AEA4-4F92-BA99-24786C8A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75" name="Graphic 78">
                <a:extLst>
                  <a:ext uri="{FF2B5EF4-FFF2-40B4-BE49-F238E27FC236}">
                    <a16:creationId xmlns:a16="http://schemas.microsoft.com/office/drawing/2014/main" id="{CE7112A6-6EAE-4620-B089-30D687AA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76" name="Graphic 78">
                <a:extLst>
                  <a:ext uri="{FF2B5EF4-FFF2-40B4-BE49-F238E27FC236}">
                    <a16:creationId xmlns:a16="http://schemas.microsoft.com/office/drawing/2014/main" id="{6F45DEA9-D350-4D7C-B408-D0250EE30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78" name="Freeform: Shape 77">
            <a:extLst>
              <a:ext uri="{FF2B5EF4-FFF2-40B4-BE49-F238E27FC236}">
                <a16:creationId xmlns:a16="http://schemas.microsoft.com/office/drawing/2014/main" id="{11E84B46-9597-410B-A51F-E2E0F2FAF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0" name="Group 79">
            <a:extLst>
              <a:ext uri="{FF2B5EF4-FFF2-40B4-BE49-F238E27FC236}">
                <a16:creationId xmlns:a16="http://schemas.microsoft.com/office/drawing/2014/main" id="{3D4FD378-E29E-4996-A8B0-11E2368A6E8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10732601" y="5351135"/>
            <a:ext cx="886141" cy="802496"/>
            <a:chOff x="10948005" y="3272152"/>
            <a:chExt cx="868640" cy="786648"/>
          </a:xfrm>
          <a:solidFill>
            <a:schemeClr val="accent1"/>
          </a:solidFill>
        </p:grpSpPr>
        <p:sp>
          <p:nvSpPr>
            <p:cNvPr id="81" name="Freeform: Shape 80">
              <a:extLst>
                <a:ext uri="{FF2B5EF4-FFF2-40B4-BE49-F238E27FC236}">
                  <a16:creationId xmlns:a16="http://schemas.microsoft.com/office/drawing/2014/main" id="{7BA59DF4-225D-4521-9655-5F0DF52E4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2" name="Freeform: Shape 81">
              <a:extLst>
                <a:ext uri="{FF2B5EF4-FFF2-40B4-BE49-F238E27FC236}">
                  <a16:creationId xmlns:a16="http://schemas.microsoft.com/office/drawing/2014/main" id="{C5295146-5EA5-417D-AAEE-F59000BC6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3" name="Freeform: Shape 82">
              <a:extLst>
                <a:ext uri="{FF2B5EF4-FFF2-40B4-BE49-F238E27FC236}">
                  <a16:creationId xmlns:a16="http://schemas.microsoft.com/office/drawing/2014/main" id="{3768FE2E-63BB-4E2F-8744-A188E6C61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84" name="Graphic 12">
              <a:extLst>
                <a:ext uri="{FF2B5EF4-FFF2-40B4-BE49-F238E27FC236}">
                  <a16:creationId xmlns:a16="http://schemas.microsoft.com/office/drawing/2014/main" id="{4641D6CE-B3E9-440C-BAAE-6F6968AAA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85" name="Graphic 15">
              <a:extLst>
                <a:ext uri="{FF2B5EF4-FFF2-40B4-BE49-F238E27FC236}">
                  <a16:creationId xmlns:a16="http://schemas.microsoft.com/office/drawing/2014/main" id="{8D02F1DC-8FDC-4424-8750-42EE6CB9F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6" name="Graphic 15">
              <a:extLst>
                <a:ext uri="{FF2B5EF4-FFF2-40B4-BE49-F238E27FC236}">
                  <a16:creationId xmlns:a16="http://schemas.microsoft.com/office/drawing/2014/main" id="{2BB6A551-D864-43F8-B270-809C68AE3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B57277C8-A482-4AA3-AFA6-7F211CE35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1080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0C4EA-FF0F-3BCA-CBCC-6808BFFA3D12}"/>
              </a:ext>
            </a:extLst>
          </p:cNvPr>
          <p:cNvSpPr>
            <a:spLocks noGrp="1"/>
          </p:cNvSpPr>
          <p:nvPr>
            <p:ph type="title"/>
          </p:nvPr>
        </p:nvSpPr>
        <p:spPr/>
        <p:txBody>
          <a:bodyPr/>
          <a:lstStyle/>
          <a:p>
            <a:r>
              <a:rPr lang="en-GB"/>
              <a:t>Prolonged exposure therapy, theories and key principals</a:t>
            </a:r>
          </a:p>
        </p:txBody>
      </p:sp>
      <p:sp>
        <p:nvSpPr>
          <p:cNvPr id="3" name="Text Placeholder 2">
            <a:extLst>
              <a:ext uri="{FF2B5EF4-FFF2-40B4-BE49-F238E27FC236}">
                <a16:creationId xmlns:a16="http://schemas.microsoft.com/office/drawing/2014/main" id="{B6BD0472-21D5-6CB8-50B1-62E95EDFD0D7}"/>
              </a:ext>
            </a:extLst>
          </p:cNvPr>
          <p:cNvSpPr>
            <a:spLocks noGrp="1"/>
          </p:cNvSpPr>
          <p:nvPr>
            <p:ph type="body" idx="1"/>
          </p:nvPr>
        </p:nvSpPr>
        <p:spPr>
          <a:xfrm>
            <a:off x="530352" y="2074472"/>
            <a:ext cx="4845387" cy="584695"/>
          </a:xfrm>
        </p:spPr>
        <p:txBody>
          <a:bodyPr>
            <a:normAutofit/>
          </a:bodyPr>
          <a:lstStyle/>
          <a:p>
            <a:r>
              <a:rPr lang="en-GB" b="1"/>
              <a:t>Theories</a:t>
            </a:r>
            <a:r>
              <a:rPr lang="en-GB"/>
              <a:t> </a:t>
            </a:r>
          </a:p>
        </p:txBody>
      </p:sp>
      <p:sp>
        <p:nvSpPr>
          <p:cNvPr id="4" name="Content Placeholder 3">
            <a:extLst>
              <a:ext uri="{FF2B5EF4-FFF2-40B4-BE49-F238E27FC236}">
                <a16:creationId xmlns:a16="http://schemas.microsoft.com/office/drawing/2014/main" id="{7DA6C5EB-F11A-C468-79BC-D53A9E157936}"/>
              </a:ext>
            </a:extLst>
          </p:cNvPr>
          <p:cNvSpPr>
            <a:spLocks noGrp="1"/>
          </p:cNvSpPr>
          <p:nvPr>
            <p:ph sz="half" idx="2"/>
          </p:nvPr>
        </p:nvSpPr>
        <p:spPr>
          <a:xfrm>
            <a:off x="530352" y="2660318"/>
            <a:ext cx="4845387" cy="3350868"/>
          </a:xfrm>
        </p:spPr>
        <p:txBody>
          <a:bodyPr vert="horz" lIns="91440" tIns="45720" rIns="91440" bIns="45720" rtlCol="0" anchor="t">
            <a:normAutofit fontScale="92500" lnSpcReduction="20000"/>
          </a:bodyPr>
          <a:lstStyle/>
          <a:p>
            <a:pPr marL="342900" indent="-342900">
              <a:buAutoNum type="arabicPeriod"/>
            </a:pPr>
            <a:r>
              <a:rPr lang="en-GB"/>
              <a:t>Pretreatment preparation phase </a:t>
            </a:r>
          </a:p>
          <a:p>
            <a:pPr marL="342900" indent="-342900">
              <a:buAutoNum type="arabicPeriod"/>
            </a:pPr>
            <a:r>
              <a:rPr lang="en-GB"/>
              <a:t>Exposure to trauma related situations and recounting the traumatic memory </a:t>
            </a:r>
          </a:p>
          <a:p>
            <a:pPr marL="342900" indent="-342900">
              <a:buAutoNum type="arabicPeriod"/>
            </a:pPr>
            <a:r>
              <a:rPr lang="en-GB"/>
              <a:t>Recounting memory of the traumatic event </a:t>
            </a:r>
          </a:p>
          <a:p>
            <a:pPr marL="342900" indent="-342900">
              <a:buAutoNum type="arabicPeriod"/>
            </a:pPr>
            <a:r>
              <a:rPr lang="en-GB"/>
              <a:t>Relapse prevention and treatment termination </a:t>
            </a:r>
          </a:p>
          <a:p>
            <a:endParaRPr lang="en-GB"/>
          </a:p>
          <a:p>
            <a:r>
              <a:rPr lang="en-GB"/>
              <a:t>(A comparison of narrative exposure therapy and prolonged exposure therapy for PTSD, </a:t>
            </a:r>
            <a:r>
              <a:rPr lang="en-GB" err="1"/>
              <a:t>N.Morkved</a:t>
            </a:r>
            <a:r>
              <a:rPr lang="en-GB"/>
              <a:t>, </a:t>
            </a:r>
            <a:r>
              <a:rPr lang="en-GB" err="1"/>
              <a:t>K.Hartmaan</a:t>
            </a:r>
            <a:r>
              <a:rPr lang="en-GB"/>
              <a:t>, L.M Aarsheim, </a:t>
            </a:r>
            <a:r>
              <a:rPr lang="en-GB" err="1"/>
              <a:t>D.Hale</a:t>
            </a:r>
            <a:r>
              <a:rPr lang="en-GB"/>
              <a:t>, A.M Milde, </a:t>
            </a:r>
            <a:r>
              <a:rPr lang="en-GB" err="1"/>
              <a:t>J.Bomyea</a:t>
            </a:r>
            <a:r>
              <a:rPr lang="en-GB"/>
              <a:t> , S.R Thorp)</a:t>
            </a:r>
          </a:p>
        </p:txBody>
      </p:sp>
      <p:sp>
        <p:nvSpPr>
          <p:cNvPr id="5" name="Text Placeholder 4">
            <a:extLst>
              <a:ext uri="{FF2B5EF4-FFF2-40B4-BE49-F238E27FC236}">
                <a16:creationId xmlns:a16="http://schemas.microsoft.com/office/drawing/2014/main" id="{301B9F64-ED65-8F21-DCEF-039536F0440C}"/>
              </a:ext>
            </a:extLst>
          </p:cNvPr>
          <p:cNvSpPr>
            <a:spLocks noGrp="1"/>
          </p:cNvSpPr>
          <p:nvPr>
            <p:ph type="body" sz="quarter" idx="3"/>
          </p:nvPr>
        </p:nvSpPr>
        <p:spPr>
          <a:xfrm>
            <a:off x="5734025" y="2060490"/>
            <a:ext cx="4869249" cy="598678"/>
          </a:xfrm>
        </p:spPr>
        <p:txBody>
          <a:bodyPr>
            <a:normAutofit/>
          </a:bodyPr>
          <a:lstStyle/>
          <a:p>
            <a:r>
              <a:rPr lang="en-GB" b="1"/>
              <a:t>Key principals</a:t>
            </a:r>
            <a:r>
              <a:rPr lang="en-GB"/>
              <a:t> </a:t>
            </a:r>
          </a:p>
        </p:txBody>
      </p:sp>
      <p:sp>
        <p:nvSpPr>
          <p:cNvPr id="6" name="Content Placeholder 5">
            <a:extLst>
              <a:ext uri="{FF2B5EF4-FFF2-40B4-BE49-F238E27FC236}">
                <a16:creationId xmlns:a16="http://schemas.microsoft.com/office/drawing/2014/main" id="{C5D54A3F-AA85-6076-C37A-BF17EF550915}"/>
              </a:ext>
            </a:extLst>
          </p:cNvPr>
          <p:cNvSpPr>
            <a:spLocks noGrp="1"/>
          </p:cNvSpPr>
          <p:nvPr>
            <p:ph sz="quarter" idx="4"/>
          </p:nvPr>
        </p:nvSpPr>
        <p:spPr>
          <a:xfrm>
            <a:off x="5734025" y="2667308"/>
            <a:ext cx="4869249" cy="3343878"/>
          </a:xfrm>
        </p:spPr>
        <p:txBody>
          <a:bodyPr vert="horz" lIns="91440" tIns="45720" rIns="91440" bIns="45720" rtlCol="0" anchor="t">
            <a:normAutofit fontScale="92500" lnSpcReduction="20000"/>
          </a:bodyPr>
          <a:lstStyle/>
          <a:p>
            <a:pPr marL="342900" indent="-342900">
              <a:buAutoNum type="arabicPeriod"/>
            </a:pPr>
            <a:r>
              <a:rPr lang="en-GB"/>
              <a:t>Reduce PTSD symptom severity </a:t>
            </a:r>
            <a:endParaRPr lang="en-US"/>
          </a:p>
          <a:p>
            <a:pPr marL="342900" indent="-342900">
              <a:buAutoNum type="arabicPeriod"/>
            </a:pPr>
            <a:r>
              <a:rPr lang="en-GB"/>
              <a:t>Doing  so through safe confrontations with thoughts, memories, places and activities </a:t>
            </a:r>
          </a:p>
          <a:p>
            <a:pPr marL="342900" indent="-342900">
              <a:buAutoNum type="arabicPeriod"/>
            </a:pPr>
            <a:r>
              <a:rPr lang="en-GB"/>
              <a:t>These could be related  to or purposefully avoided after the traumatic event </a:t>
            </a:r>
          </a:p>
          <a:p>
            <a:pPr marL="342900" indent="-342900">
              <a:buAutoNum type="arabicPeriod"/>
            </a:pPr>
            <a:endParaRPr lang="en-GB"/>
          </a:p>
          <a:p>
            <a:pPr marL="342900" indent="-342900">
              <a:buAutoNum type="arabicPeriod"/>
            </a:pPr>
            <a:endParaRPr lang="en-GB"/>
          </a:p>
          <a:p>
            <a:r>
              <a:rPr lang="en-GB"/>
              <a:t>(Prolonged exposure therapy with PTSD emotional processing of traumatic experiences, therapist guide. EB FOA, KR CHRESTMAN, E GILBOA-SCHECHTMAN 2009)</a:t>
            </a:r>
          </a:p>
        </p:txBody>
      </p:sp>
    </p:spTree>
    <p:extLst>
      <p:ext uri="{BB962C8B-B14F-4D97-AF65-F5344CB8AC3E}">
        <p14:creationId xmlns:p14="http://schemas.microsoft.com/office/powerpoint/2010/main" val="2908712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1C3A0-27B1-0F85-C7C6-C1F4D91FCF11}"/>
              </a:ext>
            </a:extLst>
          </p:cNvPr>
          <p:cNvSpPr>
            <a:spLocks noGrp="1"/>
          </p:cNvSpPr>
          <p:nvPr>
            <p:ph type="title"/>
          </p:nvPr>
        </p:nvSpPr>
        <p:spPr>
          <a:xfrm>
            <a:off x="530352" y="787067"/>
            <a:ext cx="6661400" cy="1325563"/>
          </a:xfrm>
        </p:spPr>
        <p:txBody>
          <a:bodyPr/>
          <a:lstStyle/>
          <a:p>
            <a:r>
              <a:rPr lang="en-GB"/>
              <a:t>Supporting recovery outside of treatment </a:t>
            </a:r>
          </a:p>
        </p:txBody>
      </p:sp>
      <p:sp>
        <p:nvSpPr>
          <p:cNvPr id="3" name="Text Placeholder 2">
            <a:extLst>
              <a:ext uri="{FF2B5EF4-FFF2-40B4-BE49-F238E27FC236}">
                <a16:creationId xmlns:a16="http://schemas.microsoft.com/office/drawing/2014/main" id="{53723793-7A3F-A9D0-F44E-B35B82645037}"/>
              </a:ext>
            </a:extLst>
          </p:cNvPr>
          <p:cNvSpPr>
            <a:spLocks noGrp="1"/>
          </p:cNvSpPr>
          <p:nvPr>
            <p:ph type="body" idx="1"/>
          </p:nvPr>
        </p:nvSpPr>
        <p:spPr/>
        <p:txBody>
          <a:bodyPr/>
          <a:lstStyle/>
          <a:p>
            <a:r>
              <a:rPr lang="en-GB" b="1"/>
              <a:t>Physical health and exercise</a:t>
            </a:r>
            <a:r>
              <a:rPr lang="en-GB"/>
              <a:t> </a:t>
            </a:r>
          </a:p>
        </p:txBody>
      </p:sp>
      <p:sp>
        <p:nvSpPr>
          <p:cNvPr id="4" name="Content Placeholder 3">
            <a:extLst>
              <a:ext uri="{FF2B5EF4-FFF2-40B4-BE49-F238E27FC236}">
                <a16:creationId xmlns:a16="http://schemas.microsoft.com/office/drawing/2014/main" id="{E8322D76-7487-52F8-EDE0-47483CE58E42}"/>
              </a:ext>
            </a:extLst>
          </p:cNvPr>
          <p:cNvSpPr>
            <a:spLocks noGrp="1"/>
          </p:cNvSpPr>
          <p:nvPr>
            <p:ph sz="half" idx="2"/>
          </p:nvPr>
        </p:nvSpPr>
        <p:spPr/>
        <p:txBody>
          <a:bodyPr vert="horz" lIns="91440" tIns="45720" rIns="91440" bIns="45720" rtlCol="0" anchor="t">
            <a:normAutofit/>
          </a:bodyPr>
          <a:lstStyle/>
          <a:p>
            <a:pPr marL="285750" indent="-285750">
              <a:buChar char="•"/>
            </a:pPr>
            <a:r>
              <a:rPr lang="en-GB"/>
              <a:t>Doing  enjoyable physical activity to keep the body and brain healthy </a:t>
            </a:r>
          </a:p>
          <a:p>
            <a:pPr marL="285750" indent="-285750">
              <a:buChar char="•"/>
            </a:pPr>
            <a:r>
              <a:rPr lang="en-GB"/>
              <a:t>Connecting with nature </a:t>
            </a:r>
          </a:p>
          <a:p>
            <a:pPr marL="285750" indent="-285750">
              <a:buChar char="•"/>
            </a:pPr>
            <a:r>
              <a:rPr lang="en-GB"/>
              <a:t>Mindfulness and meditation </a:t>
            </a:r>
          </a:p>
          <a:p>
            <a:pPr marL="285750" indent="-285750">
              <a:buChar char="•"/>
            </a:pPr>
            <a:r>
              <a:rPr lang="en-GB"/>
              <a:t>Eating a balanced and healthy diet </a:t>
            </a:r>
          </a:p>
        </p:txBody>
      </p:sp>
      <p:sp>
        <p:nvSpPr>
          <p:cNvPr id="5" name="Text Placeholder 4">
            <a:extLst>
              <a:ext uri="{FF2B5EF4-FFF2-40B4-BE49-F238E27FC236}">
                <a16:creationId xmlns:a16="http://schemas.microsoft.com/office/drawing/2014/main" id="{B004CA8B-9204-7509-7D1B-E552D7F2B14F}"/>
              </a:ext>
            </a:extLst>
          </p:cNvPr>
          <p:cNvSpPr>
            <a:spLocks noGrp="1"/>
          </p:cNvSpPr>
          <p:nvPr>
            <p:ph type="body" sz="quarter" idx="3"/>
          </p:nvPr>
        </p:nvSpPr>
        <p:spPr/>
        <p:txBody>
          <a:bodyPr/>
          <a:lstStyle/>
          <a:p>
            <a:r>
              <a:rPr lang="en-GB" b="1"/>
              <a:t>Building a support network</a:t>
            </a:r>
          </a:p>
        </p:txBody>
      </p:sp>
      <p:sp>
        <p:nvSpPr>
          <p:cNvPr id="6" name="Content Placeholder 5">
            <a:extLst>
              <a:ext uri="{FF2B5EF4-FFF2-40B4-BE49-F238E27FC236}">
                <a16:creationId xmlns:a16="http://schemas.microsoft.com/office/drawing/2014/main" id="{783DD630-76DD-E56B-FDB6-17C3662FEAB0}"/>
              </a:ext>
            </a:extLst>
          </p:cNvPr>
          <p:cNvSpPr>
            <a:spLocks noGrp="1"/>
          </p:cNvSpPr>
          <p:nvPr>
            <p:ph sz="quarter" idx="4"/>
          </p:nvPr>
        </p:nvSpPr>
        <p:spPr/>
        <p:txBody>
          <a:bodyPr vert="horz" lIns="91440" tIns="45720" rIns="91440" bIns="45720" rtlCol="0" anchor="t">
            <a:normAutofit/>
          </a:bodyPr>
          <a:lstStyle/>
          <a:p>
            <a:pPr marL="285750" indent="-285750">
              <a:buChar char="•"/>
            </a:pPr>
            <a:r>
              <a:rPr lang="en-GB"/>
              <a:t>Close friends and family who understand the condition and who can  support their needs </a:t>
            </a:r>
          </a:p>
          <a:p>
            <a:pPr marL="285750" indent="-285750">
              <a:buChar char="•"/>
            </a:pPr>
            <a:r>
              <a:rPr lang="en-GB"/>
              <a:t>Regularly attending things such as book clubs or social groups to engage in hobbies that bring joy and making new friends </a:t>
            </a:r>
          </a:p>
          <a:p>
            <a:pPr marL="285750" indent="-285750">
              <a:buChar char="•"/>
            </a:pPr>
            <a:endParaRPr lang="en-GB"/>
          </a:p>
          <a:p>
            <a:pPr marL="285750" indent="-285750">
              <a:buChar char="•"/>
            </a:pPr>
            <a:endParaRPr lang="en-GB"/>
          </a:p>
        </p:txBody>
      </p:sp>
    </p:spTree>
    <p:extLst>
      <p:ext uri="{BB962C8B-B14F-4D97-AF65-F5344CB8AC3E}">
        <p14:creationId xmlns:p14="http://schemas.microsoft.com/office/powerpoint/2010/main" val="2988907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DEEB1-FEFF-ED16-8A9B-AB0C96DA9945}"/>
              </a:ext>
            </a:extLst>
          </p:cNvPr>
          <p:cNvSpPr>
            <a:spLocks noGrp="1"/>
          </p:cNvSpPr>
          <p:nvPr>
            <p:ph type="title"/>
          </p:nvPr>
        </p:nvSpPr>
        <p:spPr/>
        <p:txBody>
          <a:bodyPr/>
          <a:lstStyle/>
          <a:p>
            <a:r>
              <a:rPr lang="en-GB"/>
              <a:t>Conclusion </a:t>
            </a:r>
          </a:p>
        </p:txBody>
      </p:sp>
      <p:sp>
        <p:nvSpPr>
          <p:cNvPr id="4" name="Content Placeholder 3">
            <a:extLst>
              <a:ext uri="{FF2B5EF4-FFF2-40B4-BE49-F238E27FC236}">
                <a16:creationId xmlns:a16="http://schemas.microsoft.com/office/drawing/2014/main" id="{6D5FC704-A55A-5921-92EA-61A3AF89E0FB}"/>
              </a:ext>
            </a:extLst>
          </p:cNvPr>
          <p:cNvSpPr>
            <a:spLocks noGrp="1"/>
          </p:cNvSpPr>
          <p:nvPr>
            <p:ph sz="half" idx="2"/>
          </p:nvPr>
        </p:nvSpPr>
        <p:spPr>
          <a:xfrm>
            <a:off x="530352" y="2123128"/>
            <a:ext cx="10660650" cy="3888058"/>
          </a:xfrm>
        </p:spPr>
        <p:txBody>
          <a:bodyPr vert="horz" lIns="91440" tIns="45720" rIns="91440" bIns="45720" rtlCol="0" anchor="t">
            <a:normAutofit/>
          </a:bodyPr>
          <a:lstStyle/>
          <a:p>
            <a:r>
              <a:rPr lang="en-GB"/>
              <a:t>In Conclusion, it is evident that CBT and Prolonged exposure therapy are both incredibly effective, alongside recovery outside of treatment,  and will continue to be used in therapy for PTSD and other mental health conditions for some time to come.  I am hopeful to see what the Future of treatments and therapies for PTSD has to offer. </a:t>
            </a:r>
          </a:p>
        </p:txBody>
      </p:sp>
      <p:sp>
        <p:nvSpPr>
          <p:cNvPr id="5" name="Text Placeholder 4">
            <a:extLst>
              <a:ext uri="{FF2B5EF4-FFF2-40B4-BE49-F238E27FC236}">
                <a16:creationId xmlns:a16="http://schemas.microsoft.com/office/drawing/2014/main" id="{50A0889A-CB77-20A6-D2A6-49662C96826D}"/>
              </a:ext>
            </a:extLst>
          </p:cNvPr>
          <p:cNvSpPr>
            <a:spLocks noGrp="1"/>
          </p:cNvSpPr>
          <p:nvPr>
            <p:ph type="body" sz="quarter" idx="3"/>
          </p:nvPr>
        </p:nvSpPr>
        <p:spPr>
          <a:xfrm>
            <a:off x="10580077" y="2521884"/>
            <a:ext cx="23197" cy="780439"/>
          </a:xfrm>
        </p:spPr>
        <p:txBody>
          <a:bodyPr>
            <a:normAutofit/>
          </a:bodyPr>
          <a:lstStyle/>
          <a:p>
            <a:endParaRPr lang="en-GB"/>
          </a:p>
          <a:p>
            <a:endParaRPr lang="en-GB"/>
          </a:p>
        </p:txBody>
      </p:sp>
    </p:spTree>
    <p:extLst>
      <p:ext uri="{BB962C8B-B14F-4D97-AF65-F5344CB8AC3E}">
        <p14:creationId xmlns:p14="http://schemas.microsoft.com/office/powerpoint/2010/main" val="649835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0E175E2-F507-F7C4-2AB7-92BB6B2948B4}"/>
              </a:ext>
            </a:extLst>
          </p:cNvPr>
          <p:cNvSpPr>
            <a:spLocks noGrp="1"/>
          </p:cNvSpPr>
          <p:nvPr>
            <p:ph type="title"/>
          </p:nvPr>
        </p:nvSpPr>
        <p:spPr>
          <a:xfrm>
            <a:off x="3699551" y="787068"/>
            <a:ext cx="6903723" cy="1325563"/>
          </a:xfrm>
        </p:spPr>
        <p:txBody>
          <a:bodyPr/>
          <a:lstStyle/>
          <a:p>
            <a:r>
              <a:rPr lang="en-GB"/>
              <a:t>References </a:t>
            </a:r>
          </a:p>
        </p:txBody>
      </p:sp>
      <p:sp>
        <p:nvSpPr>
          <p:cNvPr id="11" name="Content Placeholder 10">
            <a:extLst>
              <a:ext uri="{FF2B5EF4-FFF2-40B4-BE49-F238E27FC236}">
                <a16:creationId xmlns:a16="http://schemas.microsoft.com/office/drawing/2014/main" id="{ADAFE3CC-2188-4B2D-AEB5-85782C6CA5AA}"/>
              </a:ext>
            </a:extLst>
          </p:cNvPr>
          <p:cNvSpPr>
            <a:spLocks noGrp="1"/>
          </p:cNvSpPr>
          <p:nvPr>
            <p:ph idx="1"/>
          </p:nvPr>
        </p:nvSpPr>
        <p:spPr/>
        <p:txBody>
          <a:bodyPr vert="horz" lIns="91440" tIns="45720" rIns="91440" bIns="45720" rtlCol="0" anchor="t">
            <a:normAutofit/>
          </a:bodyPr>
          <a:lstStyle/>
          <a:p>
            <a:pPr marL="342900" indent="-342900">
              <a:buChar char="•"/>
            </a:pPr>
            <a:r>
              <a:rPr lang="en-GB"/>
              <a:t>PTSDUK.com, 2025</a:t>
            </a:r>
          </a:p>
          <a:p>
            <a:pPr marL="342900" indent="-342900">
              <a:buChar char="•"/>
            </a:pPr>
            <a:r>
              <a:rPr lang="en-GB"/>
              <a:t>Definition of CBT therapy and its principal application, Sandro </a:t>
            </a:r>
            <a:r>
              <a:rPr lang="en-GB" err="1"/>
              <a:t>Micsianga,July</a:t>
            </a:r>
            <a:r>
              <a:rPr lang="en-GB"/>
              <a:t> 2024</a:t>
            </a:r>
          </a:p>
          <a:p>
            <a:pPr marL="342900" indent="-342900">
              <a:buChar char="•"/>
            </a:pPr>
            <a:r>
              <a:rPr lang="en-GB"/>
              <a:t>Cares.Beckinstitute.org, 2024</a:t>
            </a:r>
          </a:p>
          <a:p>
            <a:pPr marL="342900" indent="-342900">
              <a:buChar char="•"/>
            </a:pPr>
            <a:r>
              <a:rPr lang="en-GB" sz="1800"/>
              <a:t>A comparison of narrative exposure therapy and prolonged exposure therapy for PTSD, </a:t>
            </a:r>
            <a:r>
              <a:rPr lang="en-GB" sz="1800" err="1"/>
              <a:t>N.Morkved</a:t>
            </a:r>
            <a:r>
              <a:rPr lang="en-GB" sz="1800"/>
              <a:t>, </a:t>
            </a:r>
            <a:r>
              <a:rPr lang="en-GB" sz="1800" err="1"/>
              <a:t>K.Hartmaan</a:t>
            </a:r>
            <a:r>
              <a:rPr lang="en-GB" sz="1800"/>
              <a:t>, L.M Aarsheim, </a:t>
            </a:r>
            <a:r>
              <a:rPr lang="en-GB" sz="1800" err="1"/>
              <a:t>D.Hale</a:t>
            </a:r>
            <a:r>
              <a:rPr lang="en-GB" sz="1800"/>
              <a:t>, A.M Milde, </a:t>
            </a:r>
            <a:r>
              <a:rPr lang="en-GB" sz="1800" err="1"/>
              <a:t>J.Bomyea</a:t>
            </a:r>
            <a:r>
              <a:rPr lang="en-GB" sz="1800"/>
              <a:t> , S.R Thorp</a:t>
            </a:r>
          </a:p>
          <a:p>
            <a:pPr marL="342900" indent="-342900">
              <a:buChar char="•"/>
            </a:pPr>
            <a:r>
              <a:rPr lang="en-GB" sz="1800"/>
              <a:t>Prolonged exposure therapy with PTSD emotional processing of traumatic experiences, therapist guide. EB FOA, KR CHRESTMAN, E GILBOA-SCHECHTMAN 2009</a:t>
            </a:r>
          </a:p>
          <a:p>
            <a:pPr marL="342900" indent="-342900">
              <a:buChar char="•"/>
            </a:pPr>
            <a:endParaRPr lang="en-GB" sz="1800"/>
          </a:p>
          <a:p>
            <a:pPr marL="342900" indent="-342900">
              <a:buChar char="•"/>
            </a:pPr>
            <a:endParaRPr lang="en-GB" sz="1800"/>
          </a:p>
        </p:txBody>
      </p:sp>
    </p:spTree>
    <p:extLst>
      <p:ext uri="{BB962C8B-B14F-4D97-AF65-F5344CB8AC3E}">
        <p14:creationId xmlns:p14="http://schemas.microsoft.com/office/powerpoint/2010/main" val="3715850241"/>
      </p:ext>
    </p:extLst>
  </p:cSld>
  <p:clrMapOvr>
    <a:masterClrMapping/>
  </p:clrMapOvr>
</p:sld>
</file>

<file path=ppt/theme/theme1.xml><?xml version="1.0" encoding="utf-8"?>
<a:theme xmlns:a="http://schemas.openxmlformats.org/drawingml/2006/main" name="RocaVTI">
  <a:themeElements>
    <a:clrScheme name="AnalogousFromLightSeed_2SEEDS">
      <a:dk1>
        <a:srgbClr val="000000"/>
      </a:dk1>
      <a:lt1>
        <a:srgbClr val="FFFFFF"/>
      </a:lt1>
      <a:dk2>
        <a:srgbClr val="412429"/>
      </a:dk2>
      <a:lt2>
        <a:srgbClr val="E2E8E7"/>
      </a:lt2>
      <a:accent1>
        <a:srgbClr val="BB7E89"/>
      </a:accent1>
      <a:accent2>
        <a:srgbClr val="C795B3"/>
      </a:accent2>
      <a:accent3>
        <a:srgbClr val="C49B8F"/>
      </a:accent3>
      <a:accent4>
        <a:srgbClr val="75ADA1"/>
      </a:accent4>
      <a:accent5>
        <a:srgbClr val="7AA9B5"/>
      </a:accent5>
      <a:accent6>
        <a:srgbClr val="7E95BB"/>
      </a:accent6>
      <a:hlink>
        <a:srgbClr val="568E84"/>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RocaVTI</vt:lpstr>
      <vt:lpstr>PTSD treatments and theories  </vt:lpstr>
      <vt:lpstr>A brief definition </vt:lpstr>
      <vt:lpstr>   Understanding symptoms  </vt:lpstr>
      <vt:lpstr>Modern treatments and goals of treatment </vt:lpstr>
      <vt:lpstr>The role of modern day therapy </vt:lpstr>
      <vt:lpstr>Aaron beck, his theories and key principles.</vt:lpstr>
      <vt:lpstr>Key Principals </vt:lpstr>
      <vt:lpstr>Prolonged exposure therapy, theories and key principals</vt:lpstr>
      <vt:lpstr>Supporting recovery outside of treatment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2025-01-11T15:58:09Z</dcterms:created>
  <dcterms:modified xsi:type="dcterms:W3CDTF">2025-01-13T02:28:26Z</dcterms:modified>
</cp:coreProperties>
</file>