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2" r:id="rId1"/>
  </p:sldMasterIdLst>
  <p:sldIdLst>
    <p:sldId id="256" r:id="rId2"/>
    <p:sldId id="261" r:id="rId3"/>
    <p:sldId id="257" r:id="rId4"/>
    <p:sldId id="259" r:id="rId5"/>
    <p:sldId id="263" r:id="rId6"/>
    <p:sldId id="260" r:id="rId7"/>
    <p:sldId id="264" r:id="rId8"/>
    <p:sldId id="265" r:id="rId9"/>
    <p:sldId id="267" r:id="rId10"/>
    <p:sldId id="268" r:id="rId11"/>
    <p:sldId id="258" r:id="rId12"/>
    <p:sldId id="269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F2CC232-8F95-38F4-0E40-A2C82D2FFB25}" v="21" dt="2022-11-07T15:46:42.738"/>
    <p1510:client id="{231CC7F6-53F2-E3F2-5B84-177CC7B7061D}" v="110" dt="2022-10-31T13:14:17.379"/>
    <p1510:client id="{4DDDA937-49C4-4CE5-5FEE-FC8E8A56B657}" v="5" dt="2022-11-07T14:43:48.488"/>
    <p1510:client id="{6D52EAE8-56BE-4916-A130-3D7CFA7A4C9E}" v="66" dt="2022-10-31T12:46:41.852"/>
    <p1510:client id="{D9B0AF5C-0FC2-B509-42FE-FA53537039ED}" v="25" dt="2022-10-31T14:00:09.532"/>
    <p1510:client id="{E2D4EB6C-EA45-17E2-8493-BD1340C2BA8D}" v="2118" dt="2022-11-07T13:51:04.26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zmin Leonard (1803407)" userId="S::1803407@student.uwtsd.ac.uk::4a2623e2-2110-46cd-9cda-7e4aea2c9d03" providerId="AD" clId="Web-{E2D4EB6C-EA45-17E2-8493-BD1340C2BA8D}"/>
    <pc:docChg chg="addSld delSld modSld sldOrd">
      <pc:chgData name="Jazmin Leonard (1803407)" userId="S::1803407@student.uwtsd.ac.uk::4a2623e2-2110-46cd-9cda-7e4aea2c9d03" providerId="AD" clId="Web-{E2D4EB6C-EA45-17E2-8493-BD1340C2BA8D}" dt="2022-11-07T13:51:04.261" v="2095" actId="1076"/>
      <pc:docMkLst>
        <pc:docMk/>
      </pc:docMkLst>
      <pc:sldChg chg="addSp delSp modSp mod setBg">
        <pc:chgData name="Jazmin Leonard (1803407)" userId="S::1803407@student.uwtsd.ac.uk::4a2623e2-2110-46cd-9cda-7e4aea2c9d03" providerId="AD" clId="Web-{E2D4EB6C-EA45-17E2-8493-BD1340C2BA8D}" dt="2022-11-07T13:51:04.261" v="2095" actId="1076"/>
        <pc:sldMkLst>
          <pc:docMk/>
          <pc:sldMk cId="109857222" sldId="256"/>
        </pc:sldMkLst>
        <pc:spChg chg="mod">
          <ac:chgData name="Jazmin Leonard (1803407)" userId="S::1803407@student.uwtsd.ac.uk::4a2623e2-2110-46cd-9cda-7e4aea2c9d03" providerId="AD" clId="Web-{E2D4EB6C-EA45-17E2-8493-BD1340C2BA8D}" dt="2022-11-07T11:01:20.179" v="259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Jazmin Leonard (1803407)" userId="S::1803407@student.uwtsd.ac.uk::4a2623e2-2110-46cd-9cda-7e4aea2c9d03" providerId="AD" clId="Web-{E2D4EB6C-EA45-17E2-8493-BD1340C2BA8D}" dt="2022-11-07T11:02:29.243" v="273" actId="1076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Jazmin Leonard (1803407)" userId="S::1803407@student.uwtsd.ac.uk::4a2623e2-2110-46cd-9cda-7e4aea2c9d03" providerId="AD" clId="Web-{E2D4EB6C-EA45-17E2-8493-BD1340C2BA8D}" dt="2022-11-07T13:51:04.261" v="2095" actId="1076"/>
          <ac:spMkLst>
            <pc:docMk/>
            <pc:sldMk cId="109857222" sldId="256"/>
            <ac:spMk id="4" creationId="{C29AC239-5B77-9B79-2967-2719E6948E72}"/>
          </ac:spMkLst>
        </pc:spChg>
        <pc:spChg chg="del">
          <ac:chgData name="Jazmin Leonard (1803407)" userId="S::1803407@student.uwtsd.ac.uk::4a2623e2-2110-46cd-9cda-7e4aea2c9d03" providerId="AD" clId="Web-{E2D4EB6C-EA45-17E2-8493-BD1340C2BA8D}" dt="2022-11-07T11:01:06.663" v="257"/>
          <ac:spMkLst>
            <pc:docMk/>
            <pc:sldMk cId="109857222" sldId="256"/>
            <ac:spMk id="50" creationId="{9B7AD9F6-8CE7-4299-8FC6-328F4DCD3FF9}"/>
          </ac:spMkLst>
        </pc:spChg>
        <pc:spChg chg="del">
          <ac:chgData name="Jazmin Leonard (1803407)" userId="S::1803407@student.uwtsd.ac.uk::4a2623e2-2110-46cd-9cda-7e4aea2c9d03" providerId="AD" clId="Web-{E2D4EB6C-EA45-17E2-8493-BD1340C2BA8D}" dt="2022-11-07T11:01:06.663" v="257"/>
          <ac:spMkLst>
            <pc:docMk/>
            <pc:sldMk cId="109857222" sldId="256"/>
            <ac:spMk id="52" creationId="{F49775AF-8896-43EE-92C6-83497D6DC56F}"/>
          </ac:spMkLst>
        </pc:spChg>
        <pc:spChg chg="add del">
          <ac:chgData name="Jazmin Leonard (1803407)" userId="S::1803407@student.uwtsd.ac.uk::4a2623e2-2110-46cd-9cda-7e4aea2c9d03" providerId="AD" clId="Web-{E2D4EB6C-EA45-17E2-8493-BD1340C2BA8D}" dt="2022-11-07T11:01:20.179" v="259"/>
          <ac:spMkLst>
            <pc:docMk/>
            <pc:sldMk cId="109857222" sldId="256"/>
            <ac:spMk id="57" creationId="{DA21A4AC-5300-4176-B2FB-67830A380702}"/>
          </ac:spMkLst>
        </pc:spChg>
        <pc:spChg chg="add">
          <ac:chgData name="Jazmin Leonard (1803407)" userId="S::1803407@student.uwtsd.ac.uk::4a2623e2-2110-46cd-9cda-7e4aea2c9d03" providerId="AD" clId="Web-{E2D4EB6C-EA45-17E2-8493-BD1340C2BA8D}" dt="2022-11-07T11:01:20.179" v="259"/>
          <ac:spMkLst>
            <pc:docMk/>
            <pc:sldMk cId="109857222" sldId="256"/>
            <ac:spMk id="62" creationId="{9B7AD9F6-8CE7-4299-8FC6-328F4DCD3FF9}"/>
          </ac:spMkLst>
        </pc:spChg>
        <pc:spChg chg="add">
          <ac:chgData name="Jazmin Leonard (1803407)" userId="S::1803407@student.uwtsd.ac.uk::4a2623e2-2110-46cd-9cda-7e4aea2c9d03" providerId="AD" clId="Web-{E2D4EB6C-EA45-17E2-8493-BD1340C2BA8D}" dt="2022-11-07T11:01:20.179" v="259"/>
          <ac:spMkLst>
            <pc:docMk/>
            <pc:sldMk cId="109857222" sldId="256"/>
            <ac:spMk id="64" creationId="{F49775AF-8896-43EE-92C6-83497D6DC56F}"/>
          </ac:spMkLst>
        </pc:spChg>
        <pc:picChg chg="mod">
          <ac:chgData name="Jazmin Leonard (1803407)" userId="S::1803407@student.uwtsd.ac.uk::4a2623e2-2110-46cd-9cda-7e4aea2c9d03" providerId="AD" clId="Web-{E2D4EB6C-EA45-17E2-8493-BD1340C2BA8D}" dt="2022-11-07T11:01:20.179" v="259"/>
          <ac:picMkLst>
            <pc:docMk/>
            <pc:sldMk cId="109857222" sldId="256"/>
            <ac:picMk id="5" creationId="{494135E3-922B-10D5-6286-754DA4510060}"/>
          </ac:picMkLst>
        </pc:picChg>
        <pc:picChg chg="del mod">
          <ac:chgData name="Jazmin Leonard (1803407)" userId="S::1803407@student.uwtsd.ac.uk::4a2623e2-2110-46cd-9cda-7e4aea2c9d03" providerId="AD" clId="Web-{E2D4EB6C-EA45-17E2-8493-BD1340C2BA8D}" dt="2022-11-07T11:01:13.069" v="258"/>
          <ac:picMkLst>
            <pc:docMk/>
            <pc:sldMk cId="109857222" sldId="256"/>
            <ac:picMk id="22" creationId="{C49A112B-3315-9F1D-554F-774C85059776}"/>
          </ac:picMkLst>
        </pc:picChg>
      </pc:sldChg>
      <pc:sldChg chg="addSp delSp modSp mod setBg">
        <pc:chgData name="Jazmin Leonard (1803407)" userId="S::1803407@student.uwtsd.ac.uk::4a2623e2-2110-46cd-9cda-7e4aea2c9d03" providerId="AD" clId="Web-{E2D4EB6C-EA45-17E2-8493-BD1340C2BA8D}" dt="2022-11-07T11:49:22.843" v="470" actId="20577"/>
        <pc:sldMkLst>
          <pc:docMk/>
          <pc:sldMk cId="2276105639" sldId="257"/>
        </pc:sldMkLst>
        <pc:spChg chg="mod">
          <ac:chgData name="Jazmin Leonard (1803407)" userId="S::1803407@student.uwtsd.ac.uk::4a2623e2-2110-46cd-9cda-7e4aea2c9d03" providerId="AD" clId="Web-{E2D4EB6C-EA45-17E2-8493-BD1340C2BA8D}" dt="2022-11-07T11:17:07.520" v="291"/>
          <ac:spMkLst>
            <pc:docMk/>
            <pc:sldMk cId="2276105639" sldId="257"/>
            <ac:spMk id="2" creationId="{8842ACBA-A0D4-5C59-72AF-CF5826E86061}"/>
          </ac:spMkLst>
        </pc:spChg>
        <pc:spChg chg="add del mod">
          <ac:chgData name="Jazmin Leonard (1803407)" userId="S::1803407@student.uwtsd.ac.uk::4a2623e2-2110-46cd-9cda-7e4aea2c9d03" providerId="AD" clId="Web-{E2D4EB6C-EA45-17E2-8493-BD1340C2BA8D}" dt="2022-11-07T11:49:22.843" v="470" actId="20577"/>
          <ac:spMkLst>
            <pc:docMk/>
            <pc:sldMk cId="2276105639" sldId="257"/>
            <ac:spMk id="3" creationId="{D1F5FEE8-D03B-EB5F-6D1F-80A630A2B0E7}"/>
          </ac:spMkLst>
        </pc:spChg>
        <pc:spChg chg="add del">
          <ac:chgData name="Jazmin Leonard (1803407)" userId="S::1803407@student.uwtsd.ac.uk::4a2623e2-2110-46cd-9cda-7e4aea2c9d03" providerId="AD" clId="Web-{E2D4EB6C-EA45-17E2-8493-BD1340C2BA8D}" dt="2022-11-07T11:14:48.203" v="287"/>
          <ac:spMkLst>
            <pc:docMk/>
            <pc:sldMk cId="2276105639" sldId="257"/>
            <ac:spMk id="6" creationId="{247B6BBF-09F2-4A29-AE4E-3771E2924817}"/>
          </ac:spMkLst>
        </pc:spChg>
        <pc:spChg chg="add del">
          <ac:chgData name="Jazmin Leonard (1803407)" userId="S::1803407@student.uwtsd.ac.uk::4a2623e2-2110-46cd-9cda-7e4aea2c9d03" providerId="AD" clId="Web-{E2D4EB6C-EA45-17E2-8493-BD1340C2BA8D}" dt="2022-11-07T11:14:48.203" v="287"/>
          <ac:spMkLst>
            <pc:docMk/>
            <pc:sldMk cId="2276105639" sldId="257"/>
            <ac:spMk id="7" creationId="{535742DD-1B16-4E9D-B715-0D74B4574A68}"/>
          </ac:spMkLst>
        </pc:spChg>
        <pc:spChg chg="add del">
          <ac:chgData name="Jazmin Leonard (1803407)" userId="S::1803407@student.uwtsd.ac.uk::4a2623e2-2110-46cd-9cda-7e4aea2c9d03" providerId="AD" clId="Web-{E2D4EB6C-EA45-17E2-8493-BD1340C2BA8D}" dt="2022-11-07T11:11:25.431" v="280"/>
          <ac:spMkLst>
            <pc:docMk/>
            <pc:sldMk cId="2276105639" sldId="257"/>
            <ac:spMk id="9" creationId="{43DAA0EF-336D-4CDC-A9A2-8460363E27FE}"/>
          </ac:spMkLst>
        </pc:spChg>
        <pc:spChg chg="add del">
          <ac:chgData name="Jazmin Leonard (1803407)" userId="S::1803407@student.uwtsd.ac.uk::4a2623e2-2110-46cd-9cda-7e4aea2c9d03" providerId="AD" clId="Web-{E2D4EB6C-EA45-17E2-8493-BD1340C2BA8D}" dt="2022-11-07T11:11:25.431" v="280"/>
          <ac:spMkLst>
            <pc:docMk/>
            <pc:sldMk cId="2276105639" sldId="257"/>
            <ac:spMk id="11" creationId="{FD079A19-B31E-4129-A464-7547FF05AE33}"/>
          </ac:spMkLst>
        </pc:spChg>
        <pc:spChg chg="add del">
          <ac:chgData name="Jazmin Leonard (1803407)" userId="S::1803407@student.uwtsd.ac.uk::4a2623e2-2110-46cd-9cda-7e4aea2c9d03" providerId="AD" clId="Web-{E2D4EB6C-EA45-17E2-8493-BD1340C2BA8D}" dt="2022-11-07T11:17:07.520" v="291"/>
          <ac:spMkLst>
            <pc:docMk/>
            <pc:sldMk cId="2276105639" sldId="257"/>
            <ac:spMk id="12" creationId="{AC17DE74-01C9-4859-B65A-85CF999E8580}"/>
          </ac:spMkLst>
        </pc:spChg>
        <pc:spChg chg="add del">
          <ac:chgData name="Jazmin Leonard (1803407)" userId="S::1803407@student.uwtsd.ac.uk::4a2623e2-2110-46cd-9cda-7e4aea2c9d03" providerId="AD" clId="Web-{E2D4EB6C-EA45-17E2-8493-BD1340C2BA8D}" dt="2022-11-07T11:17:07.520" v="291"/>
          <ac:spMkLst>
            <pc:docMk/>
            <pc:sldMk cId="2276105639" sldId="257"/>
            <ac:spMk id="13" creationId="{068C0432-0E90-4CC1-8CD3-D44A90DF07EF}"/>
          </ac:spMkLst>
        </pc:spChg>
        <pc:spChg chg="add del">
          <ac:chgData name="Jazmin Leonard (1803407)" userId="S::1803407@student.uwtsd.ac.uk::4a2623e2-2110-46cd-9cda-7e4aea2c9d03" providerId="AD" clId="Web-{E2D4EB6C-EA45-17E2-8493-BD1340C2BA8D}" dt="2022-11-07T11:17:07.520" v="291"/>
          <ac:spMkLst>
            <pc:docMk/>
            <pc:sldMk cId="2276105639" sldId="257"/>
            <ac:spMk id="14" creationId="{D1F5FEE8-D03B-EB5F-6D1F-80A630A2B0E7}"/>
          </ac:spMkLst>
        </pc:spChg>
        <pc:graphicFrameChg chg="add del">
          <ac:chgData name="Jazmin Leonard (1803407)" userId="S::1803407@student.uwtsd.ac.uk::4a2623e2-2110-46cd-9cda-7e4aea2c9d03" providerId="AD" clId="Web-{E2D4EB6C-EA45-17E2-8493-BD1340C2BA8D}" dt="2022-11-07T11:11:25.431" v="280"/>
          <ac:graphicFrameMkLst>
            <pc:docMk/>
            <pc:sldMk cId="2276105639" sldId="257"/>
            <ac:graphicFrameMk id="5" creationId="{7E407235-C289-3795-DDED-A0E144E1E06E}"/>
          </ac:graphicFrameMkLst>
        </pc:graphicFrameChg>
        <pc:graphicFrameChg chg="add del">
          <ac:chgData name="Jazmin Leonard (1803407)" userId="S::1803407@student.uwtsd.ac.uk::4a2623e2-2110-46cd-9cda-7e4aea2c9d03" providerId="AD" clId="Web-{E2D4EB6C-EA45-17E2-8493-BD1340C2BA8D}" dt="2022-11-07T11:14:48.203" v="287"/>
          <ac:graphicFrameMkLst>
            <pc:docMk/>
            <pc:sldMk cId="2276105639" sldId="257"/>
            <ac:graphicFrameMk id="8" creationId="{776CC200-1A87-3A8D-0734-0D15D1B9C91F}"/>
          </ac:graphicFrameMkLst>
        </pc:graphicFrameChg>
        <pc:graphicFrameChg chg="add del">
          <ac:chgData name="Jazmin Leonard (1803407)" userId="S::1803407@student.uwtsd.ac.uk::4a2623e2-2110-46cd-9cda-7e4aea2c9d03" providerId="AD" clId="Web-{E2D4EB6C-EA45-17E2-8493-BD1340C2BA8D}" dt="2022-11-07T11:17:05.020" v="289"/>
          <ac:graphicFrameMkLst>
            <pc:docMk/>
            <pc:sldMk cId="2276105639" sldId="257"/>
            <ac:graphicFrameMk id="10" creationId="{C8C74A3E-8906-EFB1-39FB-47361EACB608}"/>
          </ac:graphicFrameMkLst>
        </pc:graphicFrameChg>
        <pc:graphicFrameChg chg="add del">
          <ac:chgData name="Jazmin Leonard (1803407)" userId="S::1803407@student.uwtsd.ac.uk::4a2623e2-2110-46cd-9cda-7e4aea2c9d03" providerId="AD" clId="Web-{E2D4EB6C-EA45-17E2-8493-BD1340C2BA8D}" dt="2022-11-07T11:24:41.377" v="331"/>
          <ac:graphicFrameMkLst>
            <pc:docMk/>
            <pc:sldMk cId="2276105639" sldId="257"/>
            <ac:graphicFrameMk id="15" creationId="{C33F98E7-D23D-9EC3-517A-7A6311F40309}"/>
          </ac:graphicFrameMkLst>
        </pc:graphicFrameChg>
        <pc:graphicFrameChg chg="add del">
          <ac:chgData name="Jazmin Leonard (1803407)" userId="S::1803407@student.uwtsd.ac.uk::4a2623e2-2110-46cd-9cda-7e4aea2c9d03" providerId="AD" clId="Web-{E2D4EB6C-EA45-17E2-8493-BD1340C2BA8D}" dt="2022-11-07T11:17:10.176" v="293"/>
          <ac:graphicFrameMkLst>
            <pc:docMk/>
            <pc:sldMk cId="2276105639" sldId="257"/>
            <ac:graphicFrameMk id="16" creationId="{86085870-28F1-7734-09AE-7C4AED799E02}"/>
          </ac:graphicFrameMkLst>
        </pc:graphicFrameChg>
        <pc:graphicFrameChg chg="add del">
          <ac:chgData name="Jazmin Leonard (1803407)" userId="S::1803407@student.uwtsd.ac.uk::4a2623e2-2110-46cd-9cda-7e4aea2c9d03" providerId="AD" clId="Web-{E2D4EB6C-EA45-17E2-8493-BD1340C2BA8D}" dt="2022-11-07T11:17:22.130" v="295"/>
          <ac:graphicFrameMkLst>
            <pc:docMk/>
            <pc:sldMk cId="2276105639" sldId="257"/>
            <ac:graphicFrameMk id="18" creationId="{C8C74A3E-8906-EFB1-39FB-47361EACB608}"/>
          </ac:graphicFrameMkLst>
        </pc:graphicFrameChg>
        <pc:graphicFrameChg chg="add del">
          <ac:chgData name="Jazmin Leonard (1803407)" userId="S::1803407@student.uwtsd.ac.uk::4a2623e2-2110-46cd-9cda-7e4aea2c9d03" providerId="AD" clId="Web-{E2D4EB6C-EA45-17E2-8493-BD1340C2BA8D}" dt="2022-11-07T11:17:33.958" v="297"/>
          <ac:graphicFrameMkLst>
            <pc:docMk/>
            <pc:sldMk cId="2276105639" sldId="257"/>
            <ac:graphicFrameMk id="20" creationId="{1746EAE1-A8D8-BC4E-DB33-D8D09D2F7B07}"/>
          </ac:graphicFrameMkLst>
        </pc:graphicFrameChg>
      </pc:sldChg>
      <pc:sldChg chg="modSp new mod setBg">
        <pc:chgData name="Jazmin Leonard (1803407)" userId="S::1803407@student.uwtsd.ac.uk::4a2623e2-2110-46cd-9cda-7e4aea2c9d03" providerId="AD" clId="Web-{E2D4EB6C-EA45-17E2-8493-BD1340C2BA8D}" dt="2022-11-07T13:34:10.544" v="2094" actId="20577"/>
        <pc:sldMkLst>
          <pc:docMk/>
          <pc:sldMk cId="1802263066" sldId="258"/>
        </pc:sldMkLst>
        <pc:spChg chg="mod">
          <ac:chgData name="Jazmin Leonard (1803407)" userId="S::1803407@student.uwtsd.ac.uk::4a2623e2-2110-46cd-9cda-7e4aea2c9d03" providerId="AD" clId="Web-{E2D4EB6C-EA45-17E2-8493-BD1340C2BA8D}" dt="2022-11-01T15:18:37.560" v="132" actId="20577"/>
          <ac:spMkLst>
            <pc:docMk/>
            <pc:sldMk cId="1802263066" sldId="258"/>
            <ac:spMk id="2" creationId="{65526E20-70A3-BCAD-6D41-373F2C3731EF}"/>
          </ac:spMkLst>
        </pc:spChg>
        <pc:spChg chg="mod">
          <ac:chgData name="Jazmin Leonard (1803407)" userId="S::1803407@student.uwtsd.ac.uk::4a2623e2-2110-46cd-9cda-7e4aea2c9d03" providerId="AD" clId="Web-{E2D4EB6C-EA45-17E2-8493-BD1340C2BA8D}" dt="2022-11-07T13:34:10.544" v="2094" actId="20577"/>
          <ac:spMkLst>
            <pc:docMk/>
            <pc:sldMk cId="1802263066" sldId="258"/>
            <ac:spMk id="3" creationId="{2F6A3360-2D1D-873B-2DEA-22FDA843308E}"/>
          </ac:spMkLst>
        </pc:spChg>
      </pc:sldChg>
      <pc:sldChg chg="modSp new mod setBg">
        <pc:chgData name="Jazmin Leonard (1803407)" userId="S::1803407@student.uwtsd.ac.uk::4a2623e2-2110-46cd-9cda-7e4aea2c9d03" providerId="AD" clId="Web-{E2D4EB6C-EA45-17E2-8493-BD1340C2BA8D}" dt="2022-11-07T12:18:25.285" v="681" actId="20577"/>
        <pc:sldMkLst>
          <pc:docMk/>
          <pc:sldMk cId="3459369459" sldId="259"/>
        </pc:sldMkLst>
        <pc:spChg chg="mod">
          <ac:chgData name="Jazmin Leonard (1803407)" userId="S::1803407@student.uwtsd.ac.uk::4a2623e2-2110-46cd-9cda-7e4aea2c9d03" providerId="AD" clId="Web-{E2D4EB6C-EA45-17E2-8493-BD1340C2BA8D}" dt="2022-11-01T15:20:14.285" v="149" actId="20577"/>
          <ac:spMkLst>
            <pc:docMk/>
            <pc:sldMk cId="3459369459" sldId="259"/>
            <ac:spMk id="2" creationId="{99400270-8992-6CD1-3C43-799F711A41DA}"/>
          </ac:spMkLst>
        </pc:spChg>
        <pc:spChg chg="mod">
          <ac:chgData name="Jazmin Leonard (1803407)" userId="S::1803407@student.uwtsd.ac.uk::4a2623e2-2110-46cd-9cda-7e4aea2c9d03" providerId="AD" clId="Web-{E2D4EB6C-EA45-17E2-8493-BD1340C2BA8D}" dt="2022-11-07T12:18:25.285" v="681" actId="20577"/>
          <ac:spMkLst>
            <pc:docMk/>
            <pc:sldMk cId="3459369459" sldId="259"/>
            <ac:spMk id="3" creationId="{EB66746F-B1F3-11B7-D0C1-33B28A5C432A}"/>
          </ac:spMkLst>
        </pc:spChg>
      </pc:sldChg>
      <pc:sldChg chg="modSp new mod setBg">
        <pc:chgData name="Jazmin Leonard (1803407)" userId="S::1803407@student.uwtsd.ac.uk::4a2623e2-2110-46cd-9cda-7e4aea2c9d03" providerId="AD" clId="Web-{E2D4EB6C-EA45-17E2-8493-BD1340C2BA8D}" dt="2022-11-07T12:10:08.114" v="603" actId="20577"/>
        <pc:sldMkLst>
          <pc:docMk/>
          <pc:sldMk cId="3587464813" sldId="260"/>
        </pc:sldMkLst>
        <pc:spChg chg="mod">
          <ac:chgData name="Jazmin Leonard (1803407)" userId="S::1803407@student.uwtsd.ac.uk::4a2623e2-2110-46cd-9cda-7e4aea2c9d03" providerId="AD" clId="Web-{E2D4EB6C-EA45-17E2-8493-BD1340C2BA8D}" dt="2022-11-01T15:21:29.555" v="166" actId="20577"/>
          <ac:spMkLst>
            <pc:docMk/>
            <pc:sldMk cId="3587464813" sldId="260"/>
            <ac:spMk id="2" creationId="{60B6808D-251D-D040-5D3A-825CEB1A1FE4}"/>
          </ac:spMkLst>
        </pc:spChg>
        <pc:spChg chg="mod">
          <ac:chgData name="Jazmin Leonard (1803407)" userId="S::1803407@student.uwtsd.ac.uk::4a2623e2-2110-46cd-9cda-7e4aea2c9d03" providerId="AD" clId="Web-{E2D4EB6C-EA45-17E2-8493-BD1340C2BA8D}" dt="2022-11-07T12:10:08.114" v="603" actId="20577"/>
          <ac:spMkLst>
            <pc:docMk/>
            <pc:sldMk cId="3587464813" sldId="260"/>
            <ac:spMk id="3" creationId="{8E9E0907-3392-012C-33A0-04B8422A7E2E}"/>
          </ac:spMkLst>
        </pc:spChg>
      </pc:sldChg>
      <pc:sldChg chg="addSp delSp modSp new mod setBg">
        <pc:chgData name="Jazmin Leonard (1803407)" userId="S::1803407@student.uwtsd.ac.uk::4a2623e2-2110-46cd-9cda-7e4aea2c9d03" providerId="AD" clId="Web-{E2D4EB6C-EA45-17E2-8493-BD1340C2BA8D}" dt="2022-11-07T11:22:43.874" v="329"/>
        <pc:sldMkLst>
          <pc:docMk/>
          <pc:sldMk cId="2346953725" sldId="261"/>
        </pc:sldMkLst>
        <pc:spChg chg="mod">
          <ac:chgData name="Jazmin Leonard (1803407)" userId="S::1803407@student.uwtsd.ac.uk::4a2623e2-2110-46cd-9cda-7e4aea2c9d03" providerId="AD" clId="Web-{E2D4EB6C-EA45-17E2-8493-BD1340C2BA8D}" dt="2022-11-07T11:20:51.198" v="315"/>
          <ac:spMkLst>
            <pc:docMk/>
            <pc:sldMk cId="2346953725" sldId="261"/>
            <ac:spMk id="2" creationId="{324D0AF5-D53D-F8AB-F4FE-D408B95A4E85}"/>
          </ac:spMkLst>
        </pc:spChg>
        <pc:spChg chg="del mod">
          <ac:chgData name="Jazmin Leonard (1803407)" userId="S::1803407@student.uwtsd.ac.uk::4a2623e2-2110-46cd-9cda-7e4aea2c9d03" providerId="AD" clId="Web-{E2D4EB6C-EA45-17E2-8493-BD1340C2BA8D}" dt="2022-11-07T11:19:43.728" v="302"/>
          <ac:spMkLst>
            <pc:docMk/>
            <pc:sldMk cId="2346953725" sldId="261"/>
            <ac:spMk id="3" creationId="{F0C81953-19B2-6A5F-6634-F3449F2800EC}"/>
          </ac:spMkLst>
        </pc:spChg>
        <pc:spChg chg="add del">
          <ac:chgData name="Jazmin Leonard (1803407)" userId="S::1803407@student.uwtsd.ac.uk::4a2623e2-2110-46cd-9cda-7e4aea2c9d03" providerId="AD" clId="Web-{E2D4EB6C-EA45-17E2-8493-BD1340C2BA8D}" dt="2022-11-07T11:20:33.307" v="312"/>
          <ac:spMkLst>
            <pc:docMk/>
            <pc:sldMk cId="2346953725" sldId="261"/>
            <ac:spMk id="7" creationId="{DA381740-063A-41A4-836D-85D14980EEF0}"/>
          </ac:spMkLst>
        </pc:spChg>
        <pc:spChg chg="add del">
          <ac:chgData name="Jazmin Leonard (1803407)" userId="S::1803407@student.uwtsd.ac.uk::4a2623e2-2110-46cd-9cda-7e4aea2c9d03" providerId="AD" clId="Web-{E2D4EB6C-EA45-17E2-8493-BD1340C2BA8D}" dt="2022-11-07T11:20:33.307" v="312"/>
          <ac:spMkLst>
            <pc:docMk/>
            <pc:sldMk cId="2346953725" sldId="261"/>
            <ac:spMk id="9" creationId="{289ED1AA-8684-4D37-B208-8777E1A7780D}"/>
          </ac:spMkLst>
        </pc:spChg>
        <pc:spChg chg="add del">
          <ac:chgData name="Jazmin Leonard (1803407)" userId="S::1803407@student.uwtsd.ac.uk::4a2623e2-2110-46cd-9cda-7e4aea2c9d03" providerId="AD" clId="Web-{E2D4EB6C-EA45-17E2-8493-BD1340C2BA8D}" dt="2022-11-07T11:20:33.307" v="312"/>
          <ac:spMkLst>
            <pc:docMk/>
            <pc:sldMk cId="2346953725" sldId="261"/>
            <ac:spMk id="11" creationId="{5E0D0E5A-6E97-46A9-AF74-EAEA1E044294}"/>
          </ac:spMkLst>
        </pc:spChg>
        <pc:spChg chg="add del">
          <ac:chgData name="Jazmin Leonard (1803407)" userId="S::1803407@student.uwtsd.ac.uk::4a2623e2-2110-46cd-9cda-7e4aea2c9d03" providerId="AD" clId="Web-{E2D4EB6C-EA45-17E2-8493-BD1340C2BA8D}" dt="2022-11-07T11:20:33.307" v="312"/>
          <ac:spMkLst>
            <pc:docMk/>
            <pc:sldMk cId="2346953725" sldId="261"/>
            <ac:spMk id="13" creationId="{E197A7FD-CD8D-4609-AE35-64C89063E332}"/>
          </ac:spMkLst>
        </pc:spChg>
        <pc:spChg chg="add del">
          <ac:chgData name="Jazmin Leonard (1803407)" userId="S::1803407@student.uwtsd.ac.uk::4a2623e2-2110-46cd-9cda-7e4aea2c9d03" providerId="AD" clId="Web-{E2D4EB6C-EA45-17E2-8493-BD1340C2BA8D}" dt="2022-11-07T11:20:33.307" v="312"/>
          <ac:spMkLst>
            <pc:docMk/>
            <pc:sldMk cId="2346953725" sldId="261"/>
            <ac:spMk id="15" creationId="{4180E01B-B1F4-437C-807D-1C930718EE64}"/>
          </ac:spMkLst>
        </pc:spChg>
        <pc:spChg chg="add del">
          <ac:chgData name="Jazmin Leonard (1803407)" userId="S::1803407@student.uwtsd.ac.uk::4a2623e2-2110-46cd-9cda-7e4aea2c9d03" providerId="AD" clId="Web-{E2D4EB6C-EA45-17E2-8493-BD1340C2BA8D}" dt="2022-11-07T11:20:33.307" v="312"/>
          <ac:spMkLst>
            <pc:docMk/>
            <pc:sldMk cId="2346953725" sldId="261"/>
            <ac:spMk id="17" creationId="{C0B64B74-19BE-47D9-8BB8-7081BF0E0833}"/>
          </ac:spMkLst>
        </pc:spChg>
        <pc:spChg chg="add del">
          <ac:chgData name="Jazmin Leonard (1803407)" userId="S::1803407@student.uwtsd.ac.uk::4a2623e2-2110-46cd-9cda-7e4aea2c9d03" providerId="AD" clId="Web-{E2D4EB6C-EA45-17E2-8493-BD1340C2BA8D}" dt="2022-11-07T11:20:51.198" v="315"/>
          <ac:spMkLst>
            <pc:docMk/>
            <pc:sldMk cId="2346953725" sldId="261"/>
            <ac:spMk id="24" creationId="{DA381740-063A-41A4-836D-85D14980EEF0}"/>
          </ac:spMkLst>
        </pc:spChg>
        <pc:spChg chg="add del">
          <ac:chgData name="Jazmin Leonard (1803407)" userId="S::1803407@student.uwtsd.ac.uk::4a2623e2-2110-46cd-9cda-7e4aea2c9d03" providerId="AD" clId="Web-{E2D4EB6C-EA45-17E2-8493-BD1340C2BA8D}" dt="2022-11-07T11:20:51.198" v="315"/>
          <ac:spMkLst>
            <pc:docMk/>
            <pc:sldMk cId="2346953725" sldId="261"/>
            <ac:spMk id="26" creationId="{8A94871E-96FC-4ADE-815B-41A636E34F1A}"/>
          </ac:spMkLst>
        </pc:spChg>
        <pc:spChg chg="add del">
          <ac:chgData name="Jazmin Leonard (1803407)" userId="S::1803407@student.uwtsd.ac.uk::4a2623e2-2110-46cd-9cda-7e4aea2c9d03" providerId="AD" clId="Web-{E2D4EB6C-EA45-17E2-8493-BD1340C2BA8D}" dt="2022-11-07T11:20:51.198" v="315"/>
          <ac:spMkLst>
            <pc:docMk/>
            <pc:sldMk cId="2346953725" sldId="261"/>
            <ac:spMk id="28" creationId="{3FCFB1DE-0B7E-48CC-BA90-B2AB0889F9D6}"/>
          </ac:spMkLst>
        </pc:spChg>
        <pc:spChg chg="add">
          <ac:chgData name="Jazmin Leonard (1803407)" userId="S::1803407@student.uwtsd.ac.uk::4a2623e2-2110-46cd-9cda-7e4aea2c9d03" providerId="AD" clId="Web-{E2D4EB6C-EA45-17E2-8493-BD1340C2BA8D}" dt="2022-11-07T11:20:51.198" v="315"/>
          <ac:spMkLst>
            <pc:docMk/>
            <pc:sldMk cId="2346953725" sldId="261"/>
            <ac:spMk id="33" creationId="{DA381740-063A-41A4-836D-85D14980EEF0}"/>
          </ac:spMkLst>
        </pc:spChg>
        <pc:spChg chg="add">
          <ac:chgData name="Jazmin Leonard (1803407)" userId="S::1803407@student.uwtsd.ac.uk::4a2623e2-2110-46cd-9cda-7e4aea2c9d03" providerId="AD" clId="Web-{E2D4EB6C-EA45-17E2-8493-BD1340C2BA8D}" dt="2022-11-07T11:20:51.198" v="315"/>
          <ac:spMkLst>
            <pc:docMk/>
            <pc:sldMk cId="2346953725" sldId="261"/>
            <ac:spMk id="35" creationId="{C59AB4C8-9178-4F7A-8404-6890510B5917}"/>
          </ac:spMkLst>
        </pc:spChg>
        <pc:spChg chg="add">
          <ac:chgData name="Jazmin Leonard (1803407)" userId="S::1803407@student.uwtsd.ac.uk::4a2623e2-2110-46cd-9cda-7e4aea2c9d03" providerId="AD" clId="Web-{E2D4EB6C-EA45-17E2-8493-BD1340C2BA8D}" dt="2022-11-07T11:20:51.198" v="315"/>
          <ac:spMkLst>
            <pc:docMk/>
            <pc:sldMk cId="2346953725" sldId="261"/>
            <ac:spMk id="37" creationId="{CFDC8673-ECDC-4BBF-85A0-B3C8BF5D54D8}"/>
          </ac:spMkLst>
        </pc:spChg>
        <pc:spChg chg="add">
          <ac:chgData name="Jazmin Leonard (1803407)" userId="S::1803407@student.uwtsd.ac.uk::4a2623e2-2110-46cd-9cda-7e4aea2c9d03" providerId="AD" clId="Web-{E2D4EB6C-EA45-17E2-8493-BD1340C2BA8D}" dt="2022-11-07T11:20:51.198" v="315"/>
          <ac:spMkLst>
            <pc:docMk/>
            <pc:sldMk cId="2346953725" sldId="261"/>
            <ac:spMk id="39" creationId="{98563585-019D-4DED-B8F2-11788F2B3DD4}"/>
          </ac:spMkLst>
        </pc:spChg>
        <pc:spChg chg="add">
          <ac:chgData name="Jazmin Leonard (1803407)" userId="S::1803407@student.uwtsd.ac.uk::4a2623e2-2110-46cd-9cda-7e4aea2c9d03" providerId="AD" clId="Web-{E2D4EB6C-EA45-17E2-8493-BD1340C2BA8D}" dt="2022-11-07T11:20:51.198" v="315"/>
          <ac:spMkLst>
            <pc:docMk/>
            <pc:sldMk cId="2346953725" sldId="261"/>
            <ac:spMk id="41" creationId="{41D92710-32AD-4D92-A7BE-0C32FB75B90B}"/>
          </ac:spMkLst>
        </pc:spChg>
        <pc:spChg chg="add">
          <ac:chgData name="Jazmin Leonard (1803407)" userId="S::1803407@student.uwtsd.ac.uk::4a2623e2-2110-46cd-9cda-7e4aea2c9d03" providerId="AD" clId="Web-{E2D4EB6C-EA45-17E2-8493-BD1340C2BA8D}" dt="2022-11-07T11:20:51.198" v="315"/>
          <ac:spMkLst>
            <pc:docMk/>
            <pc:sldMk cId="2346953725" sldId="261"/>
            <ac:spMk id="43" creationId="{E6C0DD6B-6AA3-448F-9B99-8386295BC1B4}"/>
          </ac:spMkLst>
        </pc:spChg>
        <pc:picChg chg="add mod">
          <ac:chgData name="Jazmin Leonard (1803407)" userId="S::1803407@student.uwtsd.ac.uk::4a2623e2-2110-46cd-9cda-7e4aea2c9d03" providerId="AD" clId="Web-{E2D4EB6C-EA45-17E2-8493-BD1340C2BA8D}" dt="2022-11-07T11:22:43.874" v="329"/>
          <ac:picMkLst>
            <pc:docMk/>
            <pc:sldMk cId="2346953725" sldId="261"/>
            <ac:picMk id="21" creationId="{389AB9AF-4E75-C160-4F5A-81682859C28D}"/>
          </ac:picMkLst>
        </pc:picChg>
      </pc:sldChg>
      <pc:sldChg chg="addSp delSp modSp new del mod setBg addAnim delAnim">
        <pc:chgData name="Jazmin Leonard (1803407)" userId="S::1803407@student.uwtsd.ac.uk::4a2623e2-2110-46cd-9cda-7e4aea2c9d03" providerId="AD" clId="Web-{E2D4EB6C-EA45-17E2-8493-BD1340C2BA8D}" dt="2022-11-07T11:46:14.478" v="451"/>
        <pc:sldMkLst>
          <pc:docMk/>
          <pc:sldMk cId="242858719" sldId="262"/>
        </pc:sldMkLst>
        <pc:spChg chg="mod">
          <ac:chgData name="Jazmin Leonard (1803407)" userId="S::1803407@student.uwtsd.ac.uk::4a2623e2-2110-46cd-9cda-7e4aea2c9d03" providerId="AD" clId="Web-{E2D4EB6C-EA45-17E2-8493-BD1340C2BA8D}" dt="2022-11-07T11:46:00.009" v="449" actId="20577"/>
          <ac:spMkLst>
            <pc:docMk/>
            <pc:sldMk cId="242858719" sldId="262"/>
            <ac:spMk id="2" creationId="{498D31F5-64D5-5F62-6B18-6B524BF914AD}"/>
          </ac:spMkLst>
        </pc:spChg>
        <pc:spChg chg="del mod">
          <ac:chgData name="Jazmin Leonard (1803407)" userId="S::1803407@student.uwtsd.ac.uk::4a2623e2-2110-46cd-9cda-7e4aea2c9d03" providerId="AD" clId="Web-{E2D4EB6C-EA45-17E2-8493-BD1340C2BA8D}" dt="2022-11-07T11:43:41.786" v="427"/>
          <ac:spMkLst>
            <pc:docMk/>
            <pc:sldMk cId="242858719" sldId="262"/>
            <ac:spMk id="3" creationId="{85B6D38C-3824-8F2E-73F9-EA521AC19AAC}"/>
          </ac:spMkLst>
        </pc:spChg>
        <pc:spChg chg="add del">
          <ac:chgData name="Jazmin Leonard (1803407)" userId="S::1803407@student.uwtsd.ac.uk::4a2623e2-2110-46cd-9cda-7e4aea2c9d03" providerId="AD" clId="Web-{E2D4EB6C-EA45-17E2-8493-BD1340C2BA8D}" dt="2022-11-07T11:44:49.100" v="442"/>
          <ac:spMkLst>
            <pc:docMk/>
            <pc:sldMk cId="242858719" sldId="262"/>
            <ac:spMk id="7" creationId="{DA381740-063A-41A4-836D-85D14980EEF0}"/>
          </ac:spMkLst>
        </pc:spChg>
        <pc:spChg chg="add del">
          <ac:chgData name="Jazmin Leonard (1803407)" userId="S::1803407@student.uwtsd.ac.uk::4a2623e2-2110-46cd-9cda-7e4aea2c9d03" providerId="AD" clId="Web-{E2D4EB6C-EA45-17E2-8493-BD1340C2BA8D}" dt="2022-11-07T11:44:49.100" v="442"/>
          <ac:spMkLst>
            <pc:docMk/>
            <pc:sldMk cId="242858719" sldId="262"/>
            <ac:spMk id="9" creationId="{943CAA20-3569-4189-9E48-239A229A86CA}"/>
          </ac:spMkLst>
        </pc:spChg>
        <pc:spChg chg="add del">
          <ac:chgData name="Jazmin Leonard (1803407)" userId="S::1803407@student.uwtsd.ac.uk::4a2623e2-2110-46cd-9cda-7e4aea2c9d03" providerId="AD" clId="Web-{E2D4EB6C-EA45-17E2-8493-BD1340C2BA8D}" dt="2022-11-07T11:44:49.100" v="442"/>
          <ac:spMkLst>
            <pc:docMk/>
            <pc:sldMk cId="242858719" sldId="262"/>
            <ac:spMk id="11" creationId="{DA542B6D-E775-4832-91DC-2D20F857813A}"/>
          </ac:spMkLst>
        </pc:spChg>
        <pc:spChg chg="add del">
          <ac:chgData name="Jazmin Leonard (1803407)" userId="S::1803407@student.uwtsd.ac.uk::4a2623e2-2110-46cd-9cda-7e4aea2c9d03" providerId="AD" clId="Web-{E2D4EB6C-EA45-17E2-8493-BD1340C2BA8D}" dt="2022-11-07T11:44:45.741" v="437"/>
          <ac:spMkLst>
            <pc:docMk/>
            <pc:sldMk cId="242858719" sldId="262"/>
            <ac:spMk id="16" creationId="{DA381740-063A-41A4-836D-85D14980EEF0}"/>
          </ac:spMkLst>
        </pc:spChg>
        <pc:spChg chg="add del">
          <ac:chgData name="Jazmin Leonard (1803407)" userId="S::1803407@student.uwtsd.ac.uk::4a2623e2-2110-46cd-9cda-7e4aea2c9d03" providerId="AD" clId="Web-{E2D4EB6C-EA45-17E2-8493-BD1340C2BA8D}" dt="2022-11-07T11:44:45.741" v="437"/>
          <ac:spMkLst>
            <pc:docMk/>
            <pc:sldMk cId="242858719" sldId="262"/>
            <ac:spMk id="18" creationId="{289ED1AA-8684-4D37-B208-8777E1A7780D}"/>
          </ac:spMkLst>
        </pc:spChg>
        <pc:spChg chg="add del">
          <ac:chgData name="Jazmin Leonard (1803407)" userId="S::1803407@student.uwtsd.ac.uk::4a2623e2-2110-46cd-9cda-7e4aea2c9d03" providerId="AD" clId="Web-{E2D4EB6C-EA45-17E2-8493-BD1340C2BA8D}" dt="2022-11-07T11:44:45.741" v="437"/>
          <ac:spMkLst>
            <pc:docMk/>
            <pc:sldMk cId="242858719" sldId="262"/>
            <ac:spMk id="20" creationId="{5E0D0E5A-6E97-46A9-AF74-EAEA1E044294}"/>
          </ac:spMkLst>
        </pc:spChg>
        <pc:spChg chg="add del">
          <ac:chgData name="Jazmin Leonard (1803407)" userId="S::1803407@student.uwtsd.ac.uk::4a2623e2-2110-46cd-9cda-7e4aea2c9d03" providerId="AD" clId="Web-{E2D4EB6C-EA45-17E2-8493-BD1340C2BA8D}" dt="2022-11-07T11:44:45.741" v="437"/>
          <ac:spMkLst>
            <pc:docMk/>
            <pc:sldMk cId="242858719" sldId="262"/>
            <ac:spMk id="22" creationId="{E197A7FD-CD8D-4609-AE35-64C89063E332}"/>
          </ac:spMkLst>
        </pc:spChg>
        <pc:spChg chg="add del">
          <ac:chgData name="Jazmin Leonard (1803407)" userId="S::1803407@student.uwtsd.ac.uk::4a2623e2-2110-46cd-9cda-7e4aea2c9d03" providerId="AD" clId="Web-{E2D4EB6C-EA45-17E2-8493-BD1340C2BA8D}" dt="2022-11-07T11:44:45.741" v="437"/>
          <ac:spMkLst>
            <pc:docMk/>
            <pc:sldMk cId="242858719" sldId="262"/>
            <ac:spMk id="24" creationId="{4180E01B-B1F4-437C-807D-1C930718EE64}"/>
          </ac:spMkLst>
        </pc:spChg>
        <pc:spChg chg="add del">
          <ac:chgData name="Jazmin Leonard (1803407)" userId="S::1803407@student.uwtsd.ac.uk::4a2623e2-2110-46cd-9cda-7e4aea2c9d03" providerId="AD" clId="Web-{E2D4EB6C-EA45-17E2-8493-BD1340C2BA8D}" dt="2022-11-07T11:44:45.741" v="437"/>
          <ac:spMkLst>
            <pc:docMk/>
            <pc:sldMk cId="242858719" sldId="262"/>
            <ac:spMk id="26" creationId="{C0B64B74-19BE-47D9-8BB8-7081BF0E0833}"/>
          </ac:spMkLst>
        </pc:spChg>
        <pc:spChg chg="add del">
          <ac:chgData name="Jazmin Leonard (1803407)" userId="S::1803407@student.uwtsd.ac.uk::4a2623e2-2110-46cd-9cda-7e4aea2c9d03" providerId="AD" clId="Web-{E2D4EB6C-EA45-17E2-8493-BD1340C2BA8D}" dt="2022-11-07T11:44:47.897" v="441"/>
          <ac:spMkLst>
            <pc:docMk/>
            <pc:sldMk cId="242858719" sldId="262"/>
            <ac:spMk id="28" creationId="{DA381740-063A-41A4-836D-85D14980EEF0}"/>
          </ac:spMkLst>
        </pc:spChg>
        <pc:spChg chg="add del">
          <ac:chgData name="Jazmin Leonard (1803407)" userId="S::1803407@student.uwtsd.ac.uk::4a2623e2-2110-46cd-9cda-7e4aea2c9d03" providerId="AD" clId="Web-{E2D4EB6C-EA45-17E2-8493-BD1340C2BA8D}" dt="2022-11-07T11:44:47.897" v="441"/>
          <ac:spMkLst>
            <pc:docMk/>
            <pc:sldMk cId="242858719" sldId="262"/>
            <ac:spMk id="29" creationId="{943CAA20-3569-4189-9E48-239A229A86CA}"/>
          </ac:spMkLst>
        </pc:spChg>
        <pc:spChg chg="add del">
          <ac:chgData name="Jazmin Leonard (1803407)" userId="S::1803407@student.uwtsd.ac.uk::4a2623e2-2110-46cd-9cda-7e4aea2c9d03" providerId="AD" clId="Web-{E2D4EB6C-EA45-17E2-8493-BD1340C2BA8D}" dt="2022-11-07T11:44:47.897" v="441"/>
          <ac:spMkLst>
            <pc:docMk/>
            <pc:sldMk cId="242858719" sldId="262"/>
            <ac:spMk id="30" creationId="{DA542B6D-E775-4832-91DC-2D20F857813A}"/>
          </ac:spMkLst>
        </pc:spChg>
      </pc:sldChg>
      <pc:sldChg chg="modSp add ord replId">
        <pc:chgData name="Jazmin Leonard (1803407)" userId="S::1803407@student.uwtsd.ac.uk::4a2623e2-2110-46cd-9cda-7e4aea2c9d03" providerId="AD" clId="Web-{E2D4EB6C-EA45-17E2-8493-BD1340C2BA8D}" dt="2022-11-07T11:48:33.669" v="466"/>
        <pc:sldMkLst>
          <pc:docMk/>
          <pc:sldMk cId="885450756" sldId="263"/>
        </pc:sldMkLst>
        <pc:spChg chg="mod">
          <ac:chgData name="Jazmin Leonard (1803407)" userId="S::1803407@student.uwtsd.ac.uk::4a2623e2-2110-46cd-9cda-7e4aea2c9d03" providerId="AD" clId="Web-{E2D4EB6C-EA45-17E2-8493-BD1340C2BA8D}" dt="2022-11-07T11:46:58.526" v="463" actId="20577"/>
          <ac:spMkLst>
            <pc:docMk/>
            <pc:sldMk cId="885450756" sldId="263"/>
            <ac:spMk id="2" creationId="{324D0AF5-D53D-F8AB-F4FE-D408B95A4E85}"/>
          </ac:spMkLst>
        </pc:spChg>
        <pc:picChg chg="mod">
          <ac:chgData name="Jazmin Leonard (1803407)" userId="S::1803407@student.uwtsd.ac.uk::4a2623e2-2110-46cd-9cda-7e4aea2c9d03" providerId="AD" clId="Web-{E2D4EB6C-EA45-17E2-8493-BD1340C2BA8D}" dt="2022-11-07T11:48:33.669" v="466"/>
          <ac:picMkLst>
            <pc:docMk/>
            <pc:sldMk cId="885450756" sldId="263"/>
            <ac:picMk id="21" creationId="{389AB9AF-4E75-C160-4F5A-81682859C28D}"/>
          </ac:picMkLst>
        </pc:picChg>
      </pc:sldChg>
      <pc:sldChg chg="addSp delSp modSp new mod setBg">
        <pc:chgData name="Jazmin Leonard (1803407)" userId="S::1803407@student.uwtsd.ac.uk::4a2623e2-2110-46cd-9cda-7e4aea2c9d03" providerId="AD" clId="Web-{E2D4EB6C-EA45-17E2-8493-BD1340C2BA8D}" dt="2022-11-07T12:17:17.548" v="675"/>
        <pc:sldMkLst>
          <pc:docMk/>
          <pc:sldMk cId="3879983403" sldId="264"/>
        </pc:sldMkLst>
        <pc:spChg chg="mod">
          <ac:chgData name="Jazmin Leonard (1803407)" userId="S::1803407@student.uwtsd.ac.uk::4a2623e2-2110-46cd-9cda-7e4aea2c9d03" providerId="AD" clId="Web-{E2D4EB6C-EA45-17E2-8493-BD1340C2BA8D}" dt="2022-11-07T12:15:24.467" v="673" actId="20577"/>
          <ac:spMkLst>
            <pc:docMk/>
            <pc:sldMk cId="3879983403" sldId="264"/>
            <ac:spMk id="2" creationId="{7B018C92-6D44-75F0-CFF6-C58666E492C4}"/>
          </ac:spMkLst>
        </pc:spChg>
        <pc:spChg chg="add del mod">
          <ac:chgData name="Jazmin Leonard (1803407)" userId="S::1803407@student.uwtsd.ac.uk::4a2623e2-2110-46cd-9cda-7e4aea2c9d03" providerId="AD" clId="Web-{E2D4EB6C-EA45-17E2-8493-BD1340C2BA8D}" dt="2022-11-07T12:11:22.366" v="634"/>
          <ac:spMkLst>
            <pc:docMk/>
            <pc:sldMk cId="3879983403" sldId="264"/>
            <ac:spMk id="3" creationId="{CCA94868-0A55-92F9-3563-B3628B1CC6B2}"/>
          </ac:spMkLst>
        </pc:spChg>
        <pc:spChg chg="add del">
          <ac:chgData name="Jazmin Leonard (1803407)" userId="S::1803407@student.uwtsd.ac.uk::4a2623e2-2110-46cd-9cda-7e4aea2c9d03" providerId="AD" clId="Web-{E2D4EB6C-EA45-17E2-8493-BD1340C2BA8D}" dt="2022-11-07T12:11:22.319" v="633"/>
          <ac:spMkLst>
            <pc:docMk/>
            <pc:sldMk cId="3879983403" sldId="264"/>
            <ac:spMk id="9" creationId="{43DAA0EF-336D-4CDC-A9A2-8460363E27FE}"/>
          </ac:spMkLst>
        </pc:spChg>
        <pc:spChg chg="add del">
          <ac:chgData name="Jazmin Leonard (1803407)" userId="S::1803407@student.uwtsd.ac.uk::4a2623e2-2110-46cd-9cda-7e4aea2c9d03" providerId="AD" clId="Web-{E2D4EB6C-EA45-17E2-8493-BD1340C2BA8D}" dt="2022-11-07T12:11:22.319" v="633"/>
          <ac:spMkLst>
            <pc:docMk/>
            <pc:sldMk cId="3879983403" sldId="264"/>
            <ac:spMk id="11" creationId="{FD079A19-B31E-4129-A464-7547FF05AE33}"/>
          </ac:spMkLst>
        </pc:spChg>
        <pc:spChg chg="add del">
          <ac:chgData name="Jazmin Leonard (1803407)" userId="S::1803407@student.uwtsd.ac.uk::4a2623e2-2110-46cd-9cda-7e4aea2c9d03" providerId="AD" clId="Web-{E2D4EB6C-EA45-17E2-8493-BD1340C2BA8D}" dt="2022-11-07T12:14:40.731" v="664"/>
          <ac:spMkLst>
            <pc:docMk/>
            <pc:sldMk cId="3879983403" sldId="264"/>
            <ac:spMk id="13" creationId="{247B6BBF-09F2-4A29-AE4E-3771E2924817}"/>
          </ac:spMkLst>
        </pc:spChg>
        <pc:spChg chg="add del">
          <ac:chgData name="Jazmin Leonard (1803407)" userId="S::1803407@student.uwtsd.ac.uk::4a2623e2-2110-46cd-9cda-7e4aea2c9d03" providerId="AD" clId="Web-{E2D4EB6C-EA45-17E2-8493-BD1340C2BA8D}" dt="2022-11-07T12:14:40.731" v="664"/>
          <ac:spMkLst>
            <pc:docMk/>
            <pc:sldMk cId="3879983403" sldId="264"/>
            <ac:spMk id="14" creationId="{535742DD-1B16-4E9D-B715-0D74B4574A68}"/>
          </ac:spMkLst>
        </pc:spChg>
        <pc:spChg chg="add del">
          <ac:chgData name="Jazmin Leonard (1803407)" userId="S::1803407@student.uwtsd.ac.uk::4a2623e2-2110-46cd-9cda-7e4aea2c9d03" providerId="AD" clId="Web-{E2D4EB6C-EA45-17E2-8493-BD1340C2BA8D}" dt="2022-11-07T12:14:40.684" v="663"/>
          <ac:spMkLst>
            <pc:docMk/>
            <pc:sldMk cId="3879983403" sldId="264"/>
            <ac:spMk id="20" creationId="{247B6BBF-09F2-4A29-AE4E-3771E2924817}"/>
          </ac:spMkLst>
        </pc:spChg>
        <pc:spChg chg="add del">
          <ac:chgData name="Jazmin Leonard (1803407)" userId="S::1803407@student.uwtsd.ac.uk::4a2623e2-2110-46cd-9cda-7e4aea2c9d03" providerId="AD" clId="Web-{E2D4EB6C-EA45-17E2-8493-BD1340C2BA8D}" dt="2022-11-07T12:14:40.684" v="663"/>
          <ac:spMkLst>
            <pc:docMk/>
            <pc:sldMk cId="3879983403" sldId="264"/>
            <ac:spMk id="22" creationId="{535742DD-1B16-4E9D-B715-0D74B4574A68}"/>
          </ac:spMkLst>
        </pc:spChg>
        <pc:spChg chg="add del">
          <ac:chgData name="Jazmin Leonard (1803407)" userId="S::1803407@student.uwtsd.ac.uk::4a2623e2-2110-46cd-9cda-7e4aea2c9d03" providerId="AD" clId="Web-{E2D4EB6C-EA45-17E2-8493-BD1340C2BA8D}" dt="2022-11-07T12:17:17.548" v="675"/>
          <ac:spMkLst>
            <pc:docMk/>
            <pc:sldMk cId="3879983403" sldId="264"/>
            <ac:spMk id="24" creationId="{2E442304-DDBD-4F7B-8017-36BCC863FB40}"/>
          </ac:spMkLst>
        </pc:spChg>
        <pc:spChg chg="add del">
          <ac:chgData name="Jazmin Leonard (1803407)" userId="S::1803407@student.uwtsd.ac.uk::4a2623e2-2110-46cd-9cda-7e4aea2c9d03" providerId="AD" clId="Web-{E2D4EB6C-EA45-17E2-8493-BD1340C2BA8D}" dt="2022-11-07T12:17:17.548" v="675"/>
          <ac:spMkLst>
            <pc:docMk/>
            <pc:sldMk cId="3879983403" sldId="264"/>
            <ac:spMk id="25" creationId="{535742DD-1B16-4E9D-B715-0D74B4574A68}"/>
          </ac:spMkLst>
        </pc:spChg>
        <pc:spChg chg="add del">
          <ac:chgData name="Jazmin Leonard (1803407)" userId="S::1803407@student.uwtsd.ac.uk::4a2623e2-2110-46cd-9cda-7e4aea2c9d03" providerId="AD" clId="Web-{E2D4EB6C-EA45-17E2-8493-BD1340C2BA8D}" dt="2022-11-07T12:17:17.548" v="675"/>
          <ac:spMkLst>
            <pc:docMk/>
            <pc:sldMk cId="3879983403" sldId="264"/>
            <ac:spMk id="30" creationId="{2E442304-DDBD-4F7B-8017-36BCC863FB40}"/>
          </ac:spMkLst>
        </pc:spChg>
        <pc:spChg chg="add del">
          <ac:chgData name="Jazmin Leonard (1803407)" userId="S::1803407@student.uwtsd.ac.uk::4a2623e2-2110-46cd-9cda-7e4aea2c9d03" providerId="AD" clId="Web-{E2D4EB6C-EA45-17E2-8493-BD1340C2BA8D}" dt="2022-11-07T12:17:17.548" v="675"/>
          <ac:spMkLst>
            <pc:docMk/>
            <pc:sldMk cId="3879983403" sldId="264"/>
            <ac:spMk id="32" creationId="{535742DD-1B16-4E9D-B715-0D74B4574A68}"/>
          </ac:spMkLst>
        </pc:spChg>
        <pc:graphicFrameChg chg="add del">
          <ac:chgData name="Jazmin Leonard (1803407)" userId="S::1803407@student.uwtsd.ac.uk::4a2623e2-2110-46cd-9cda-7e4aea2c9d03" providerId="AD" clId="Web-{E2D4EB6C-EA45-17E2-8493-BD1340C2BA8D}" dt="2022-11-07T12:11:22.319" v="633"/>
          <ac:graphicFrameMkLst>
            <pc:docMk/>
            <pc:sldMk cId="3879983403" sldId="264"/>
            <ac:graphicFrameMk id="5" creationId="{11734AAA-6C26-3B81-3FC6-D93A2C2C0A36}"/>
          </ac:graphicFrameMkLst>
        </pc:graphicFrameChg>
        <pc:graphicFrameChg chg="add mod modGraphic">
          <ac:chgData name="Jazmin Leonard (1803407)" userId="S::1803407@student.uwtsd.ac.uk::4a2623e2-2110-46cd-9cda-7e4aea2c9d03" providerId="AD" clId="Web-{E2D4EB6C-EA45-17E2-8493-BD1340C2BA8D}" dt="2022-11-07T12:17:17.548" v="675"/>
          <ac:graphicFrameMkLst>
            <pc:docMk/>
            <pc:sldMk cId="3879983403" sldId="264"/>
            <ac:graphicFrameMk id="15" creationId="{7D4656D1-2743-A548-F897-3BE834967DC1}"/>
          </ac:graphicFrameMkLst>
        </pc:graphicFrameChg>
      </pc:sldChg>
      <pc:sldChg chg="modSp new del">
        <pc:chgData name="Jazmin Leonard (1803407)" userId="S::1803407@student.uwtsd.ac.uk::4a2623e2-2110-46cd-9cda-7e4aea2c9d03" providerId="AD" clId="Web-{E2D4EB6C-EA45-17E2-8493-BD1340C2BA8D}" dt="2022-11-07T12:18:38.207" v="684"/>
        <pc:sldMkLst>
          <pc:docMk/>
          <pc:sldMk cId="540493913" sldId="265"/>
        </pc:sldMkLst>
        <pc:spChg chg="mod">
          <ac:chgData name="Jazmin Leonard (1803407)" userId="S::1803407@student.uwtsd.ac.uk::4a2623e2-2110-46cd-9cda-7e4aea2c9d03" providerId="AD" clId="Web-{E2D4EB6C-EA45-17E2-8493-BD1340C2BA8D}" dt="2022-11-07T12:18:33.472" v="683" actId="20577"/>
          <ac:spMkLst>
            <pc:docMk/>
            <pc:sldMk cId="540493913" sldId="265"/>
            <ac:spMk id="2" creationId="{BF5EABAF-74C9-505F-4776-0EE847F61846}"/>
          </ac:spMkLst>
        </pc:spChg>
      </pc:sldChg>
      <pc:sldChg chg="modSp add ord replId">
        <pc:chgData name="Jazmin Leonard (1803407)" userId="S::1803407@student.uwtsd.ac.uk::4a2623e2-2110-46cd-9cda-7e4aea2c9d03" providerId="AD" clId="Web-{E2D4EB6C-EA45-17E2-8493-BD1340C2BA8D}" dt="2022-11-07T12:27:50.551" v="719" actId="20577"/>
        <pc:sldMkLst>
          <pc:docMk/>
          <pc:sldMk cId="1875849770" sldId="265"/>
        </pc:sldMkLst>
        <pc:spChg chg="mod">
          <ac:chgData name="Jazmin Leonard (1803407)" userId="S::1803407@student.uwtsd.ac.uk::4a2623e2-2110-46cd-9cda-7e4aea2c9d03" providerId="AD" clId="Web-{E2D4EB6C-EA45-17E2-8493-BD1340C2BA8D}" dt="2022-11-07T12:27:50.551" v="719" actId="20577"/>
          <ac:spMkLst>
            <pc:docMk/>
            <pc:sldMk cId="1875849770" sldId="265"/>
            <ac:spMk id="3" creationId="{EB66746F-B1F3-11B7-D0C1-33B28A5C432A}"/>
          </ac:spMkLst>
        </pc:spChg>
      </pc:sldChg>
      <pc:sldChg chg="delSp modSp new del">
        <pc:chgData name="Jazmin Leonard (1803407)" userId="S::1803407@student.uwtsd.ac.uk::4a2623e2-2110-46cd-9cda-7e4aea2c9d03" providerId="AD" clId="Web-{E2D4EB6C-EA45-17E2-8493-BD1340C2BA8D}" dt="2022-11-07T12:51:50.109" v="754"/>
        <pc:sldMkLst>
          <pc:docMk/>
          <pc:sldMk cId="3401064820" sldId="266"/>
        </pc:sldMkLst>
        <pc:spChg chg="mod">
          <ac:chgData name="Jazmin Leonard (1803407)" userId="S::1803407@student.uwtsd.ac.uk::4a2623e2-2110-46cd-9cda-7e4aea2c9d03" providerId="AD" clId="Web-{E2D4EB6C-EA45-17E2-8493-BD1340C2BA8D}" dt="2022-11-07T12:51:32.593" v="750" actId="20577"/>
          <ac:spMkLst>
            <pc:docMk/>
            <pc:sldMk cId="3401064820" sldId="266"/>
            <ac:spMk id="2" creationId="{0F5AABB4-CBC2-F3B1-1387-FA1933CB3EC6}"/>
          </ac:spMkLst>
        </pc:spChg>
        <pc:spChg chg="del">
          <ac:chgData name="Jazmin Leonard (1803407)" userId="S::1803407@student.uwtsd.ac.uk::4a2623e2-2110-46cd-9cda-7e4aea2c9d03" providerId="AD" clId="Web-{E2D4EB6C-EA45-17E2-8493-BD1340C2BA8D}" dt="2022-11-07T12:51:34.156" v="751"/>
          <ac:spMkLst>
            <pc:docMk/>
            <pc:sldMk cId="3401064820" sldId="266"/>
            <ac:spMk id="3" creationId="{55BF5D83-D470-2FB0-9E2E-73B537052FAC}"/>
          </ac:spMkLst>
        </pc:spChg>
      </pc:sldChg>
      <pc:sldChg chg="modSp add ord replId">
        <pc:chgData name="Jazmin Leonard (1803407)" userId="S::1803407@student.uwtsd.ac.uk::4a2623e2-2110-46cd-9cda-7e4aea2c9d03" providerId="AD" clId="Web-{E2D4EB6C-EA45-17E2-8493-BD1340C2BA8D}" dt="2022-11-07T12:52:55.799" v="766"/>
        <pc:sldMkLst>
          <pc:docMk/>
          <pc:sldMk cId="4209528600" sldId="267"/>
        </pc:sldMkLst>
        <pc:spChg chg="mod">
          <ac:chgData name="Jazmin Leonard (1803407)" userId="S::1803407@student.uwtsd.ac.uk::4a2623e2-2110-46cd-9cda-7e4aea2c9d03" providerId="AD" clId="Web-{E2D4EB6C-EA45-17E2-8493-BD1340C2BA8D}" dt="2022-11-07T12:52:00.657" v="763" actId="20577"/>
          <ac:spMkLst>
            <pc:docMk/>
            <pc:sldMk cId="4209528600" sldId="267"/>
            <ac:spMk id="2" creationId="{324D0AF5-D53D-F8AB-F4FE-D408B95A4E85}"/>
          </ac:spMkLst>
        </pc:spChg>
        <pc:picChg chg="mod">
          <ac:chgData name="Jazmin Leonard (1803407)" userId="S::1803407@student.uwtsd.ac.uk::4a2623e2-2110-46cd-9cda-7e4aea2c9d03" providerId="AD" clId="Web-{E2D4EB6C-EA45-17E2-8493-BD1340C2BA8D}" dt="2022-11-07T12:52:55.799" v="766"/>
          <ac:picMkLst>
            <pc:docMk/>
            <pc:sldMk cId="4209528600" sldId="267"/>
            <ac:picMk id="21" creationId="{389AB9AF-4E75-C160-4F5A-81682859C28D}"/>
          </ac:picMkLst>
        </pc:picChg>
      </pc:sldChg>
      <pc:sldChg chg="addSp delSp modSp new mod setBg">
        <pc:chgData name="Jazmin Leonard (1803407)" userId="S::1803407@student.uwtsd.ac.uk::4a2623e2-2110-46cd-9cda-7e4aea2c9d03" providerId="AD" clId="Web-{E2D4EB6C-EA45-17E2-8493-BD1340C2BA8D}" dt="2022-11-07T13:10:29.877" v="1990"/>
        <pc:sldMkLst>
          <pc:docMk/>
          <pc:sldMk cId="1519309010" sldId="268"/>
        </pc:sldMkLst>
        <pc:spChg chg="del">
          <ac:chgData name="Jazmin Leonard (1803407)" userId="S::1803407@student.uwtsd.ac.uk::4a2623e2-2110-46cd-9cda-7e4aea2c9d03" providerId="AD" clId="Web-{E2D4EB6C-EA45-17E2-8493-BD1340C2BA8D}" dt="2022-11-07T12:53:26.362" v="768"/>
          <ac:spMkLst>
            <pc:docMk/>
            <pc:sldMk cId="1519309010" sldId="268"/>
            <ac:spMk id="2" creationId="{5AD6E6E1-F264-A51E-04EB-F5C676E7354D}"/>
          </ac:spMkLst>
        </pc:spChg>
        <pc:spChg chg="del mod">
          <ac:chgData name="Jazmin Leonard (1803407)" userId="S::1803407@student.uwtsd.ac.uk::4a2623e2-2110-46cd-9cda-7e4aea2c9d03" providerId="AD" clId="Web-{E2D4EB6C-EA45-17E2-8493-BD1340C2BA8D}" dt="2022-11-07T12:54:37.864" v="772"/>
          <ac:spMkLst>
            <pc:docMk/>
            <pc:sldMk cId="1519309010" sldId="268"/>
            <ac:spMk id="3" creationId="{A3CFDE14-9CA8-D126-46E2-81315319B2DB}"/>
          </ac:spMkLst>
        </pc:spChg>
        <pc:spChg chg="add del mod">
          <ac:chgData name="Jazmin Leonard (1803407)" userId="S::1803407@student.uwtsd.ac.uk::4a2623e2-2110-46cd-9cda-7e4aea2c9d03" providerId="AD" clId="Web-{E2D4EB6C-EA45-17E2-8493-BD1340C2BA8D}" dt="2022-11-07T12:55:59.070" v="796"/>
          <ac:spMkLst>
            <pc:docMk/>
            <pc:sldMk cId="1519309010" sldId="268"/>
            <ac:spMk id="5" creationId="{96813FD1-0275-4235-CE14-6E4822BAB0F9}"/>
          </ac:spMkLst>
        </pc:spChg>
        <pc:spChg chg="add mod">
          <ac:chgData name="Jazmin Leonard (1803407)" userId="S::1803407@student.uwtsd.ac.uk::4a2623e2-2110-46cd-9cda-7e4aea2c9d03" providerId="AD" clId="Web-{E2D4EB6C-EA45-17E2-8493-BD1340C2BA8D}" dt="2022-11-07T12:56:10.914" v="802" actId="20577"/>
          <ac:spMkLst>
            <pc:docMk/>
            <pc:sldMk cId="1519309010" sldId="268"/>
            <ac:spMk id="7" creationId="{3097D7B5-6DCE-C303-031E-DA0FB7B64E21}"/>
          </ac:spMkLst>
        </pc:spChg>
        <pc:spChg chg="add del">
          <ac:chgData name="Jazmin Leonard (1803407)" userId="S::1803407@student.uwtsd.ac.uk::4a2623e2-2110-46cd-9cda-7e4aea2c9d03" providerId="AD" clId="Web-{E2D4EB6C-EA45-17E2-8493-BD1340C2BA8D}" dt="2022-11-07T12:54:50.099" v="774"/>
          <ac:spMkLst>
            <pc:docMk/>
            <pc:sldMk cId="1519309010" sldId="268"/>
            <ac:spMk id="9" creationId="{247B6BBF-09F2-4A29-AE4E-3771E2924817}"/>
          </ac:spMkLst>
        </pc:spChg>
        <pc:spChg chg="add del">
          <ac:chgData name="Jazmin Leonard (1803407)" userId="S::1803407@student.uwtsd.ac.uk::4a2623e2-2110-46cd-9cda-7e4aea2c9d03" providerId="AD" clId="Web-{E2D4EB6C-EA45-17E2-8493-BD1340C2BA8D}" dt="2022-11-07T12:54:50.099" v="774"/>
          <ac:spMkLst>
            <pc:docMk/>
            <pc:sldMk cId="1519309010" sldId="268"/>
            <ac:spMk id="11" creationId="{535742DD-1B16-4E9D-B715-0D74B4574A68}"/>
          </ac:spMkLst>
        </pc:spChg>
        <pc:graphicFrameChg chg="add mod ord modGraphic">
          <ac:chgData name="Jazmin Leonard (1803407)" userId="S::1803407@student.uwtsd.ac.uk::4a2623e2-2110-46cd-9cda-7e4aea2c9d03" providerId="AD" clId="Web-{E2D4EB6C-EA45-17E2-8493-BD1340C2BA8D}" dt="2022-11-07T13:10:29.877" v="1990"/>
          <ac:graphicFrameMkLst>
            <pc:docMk/>
            <pc:sldMk cId="1519309010" sldId="268"/>
            <ac:graphicFrameMk id="4" creationId="{A53F0041-2B00-76BF-2235-F39461CC4CA1}"/>
          </ac:graphicFrameMkLst>
        </pc:graphicFrameChg>
      </pc:sldChg>
    </pc:docChg>
  </pc:docChgLst>
  <pc:docChgLst>
    <pc:chgData name="Jazmin Leonard (1803407)" userId="S::1803407@student.uwtsd.ac.uk::4a2623e2-2110-46cd-9cda-7e4aea2c9d03" providerId="AD" clId="Web-{6D52EAE8-56BE-4916-A130-3D7CFA7A4C9E}"/>
    <pc:docChg chg="modSld addMainMaster delMainMaster">
      <pc:chgData name="Jazmin Leonard (1803407)" userId="S::1803407@student.uwtsd.ac.uk::4a2623e2-2110-46cd-9cda-7e4aea2c9d03" providerId="AD" clId="Web-{6D52EAE8-56BE-4916-A130-3D7CFA7A4C9E}" dt="2022-10-31T12:46:41.852" v="68" actId="20577"/>
      <pc:docMkLst>
        <pc:docMk/>
      </pc:docMkLst>
      <pc:sldChg chg="addSp delSp modSp mod setBg modClrScheme setClrOvrMap chgLayout">
        <pc:chgData name="Jazmin Leonard (1803407)" userId="S::1803407@student.uwtsd.ac.uk::4a2623e2-2110-46cd-9cda-7e4aea2c9d03" providerId="AD" clId="Web-{6D52EAE8-56BE-4916-A130-3D7CFA7A4C9E}" dt="2022-10-31T12:46:41.852" v="68" actId="20577"/>
        <pc:sldMkLst>
          <pc:docMk/>
          <pc:sldMk cId="109857222" sldId="256"/>
        </pc:sldMkLst>
        <pc:spChg chg="mod ord">
          <ac:chgData name="Jazmin Leonard (1803407)" userId="S::1803407@student.uwtsd.ac.uk::4a2623e2-2110-46cd-9cda-7e4aea2c9d03" providerId="AD" clId="Web-{6D52EAE8-56BE-4916-A130-3D7CFA7A4C9E}" dt="2022-10-31T12:46:41.852" v="68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Jazmin Leonard (1803407)" userId="S::1803407@student.uwtsd.ac.uk::4a2623e2-2110-46cd-9cda-7e4aea2c9d03" providerId="AD" clId="Web-{6D52EAE8-56BE-4916-A130-3D7CFA7A4C9E}" dt="2022-10-31T12:46:19.554" v="64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Jazmin Leonard (1803407)" userId="S::1803407@student.uwtsd.ac.uk::4a2623e2-2110-46cd-9cda-7e4aea2c9d03" providerId="AD" clId="Web-{6D52EAE8-56BE-4916-A130-3D7CFA7A4C9E}" dt="2022-10-31T12:44:20.832" v="4"/>
          <ac:spMkLst>
            <pc:docMk/>
            <pc:sldMk cId="109857222" sldId="256"/>
            <ac:spMk id="9" creationId="{657F69E0-C4B0-4BEC-A689-4F8D877F05D4}"/>
          </ac:spMkLst>
        </pc:spChg>
        <pc:spChg chg="add del">
          <ac:chgData name="Jazmin Leonard (1803407)" userId="S::1803407@student.uwtsd.ac.uk::4a2623e2-2110-46cd-9cda-7e4aea2c9d03" providerId="AD" clId="Web-{6D52EAE8-56BE-4916-A130-3D7CFA7A4C9E}" dt="2022-10-31T12:44:20.832" v="4"/>
          <ac:spMkLst>
            <pc:docMk/>
            <pc:sldMk cId="109857222" sldId="256"/>
            <ac:spMk id="11" creationId="{9F6380B4-6A1C-481E-8408-B4E6C75B9B81}"/>
          </ac:spMkLst>
        </pc:spChg>
        <pc:spChg chg="add del">
          <ac:chgData name="Jazmin Leonard (1803407)" userId="S::1803407@student.uwtsd.ac.uk::4a2623e2-2110-46cd-9cda-7e4aea2c9d03" providerId="AD" clId="Web-{6D52EAE8-56BE-4916-A130-3D7CFA7A4C9E}" dt="2022-10-31T12:44:31.207" v="6"/>
          <ac:spMkLst>
            <pc:docMk/>
            <pc:sldMk cId="109857222" sldId="256"/>
            <ac:spMk id="13" creationId="{9502469D-C562-48E3-ABA2-3CFA55C52684}"/>
          </ac:spMkLst>
        </pc:spChg>
        <pc:spChg chg="add del">
          <ac:chgData name="Jazmin Leonard (1803407)" userId="S::1803407@student.uwtsd.ac.uk::4a2623e2-2110-46cd-9cda-7e4aea2c9d03" providerId="AD" clId="Web-{6D52EAE8-56BE-4916-A130-3D7CFA7A4C9E}" dt="2022-10-31T12:44:31.207" v="6"/>
          <ac:spMkLst>
            <pc:docMk/>
            <pc:sldMk cId="109857222" sldId="256"/>
            <ac:spMk id="14" creationId="{6DA65B90-7B06-4499-91BA-CDDD36132481}"/>
          </ac:spMkLst>
        </pc:spChg>
        <pc:spChg chg="add del">
          <ac:chgData name="Jazmin Leonard (1803407)" userId="S::1803407@student.uwtsd.ac.uk::4a2623e2-2110-46cd-9cda-7e4aea2c9d03" providerId="AD" clId="Web-{6D52EAE8-56BE-4916-A130-3D7CFA7A4C9E}" dt="2022-10-31T12:44:31.207" v="6"/>
          <ac:spMkLst>
            <pc:docMk/>
            <pc:sldMk cId="109857222" sldId="256"/>
            <ac:spMk id="16" creationId="{E99D7AAF-4170-4D21-AB6C-605F6F100C2E}"/>
          </ac:spMkLst>
        </pc:spChg>
        <pc:spChg chg="add">
          <ac:chgData name="Jazmin Leonard (1803407)" userId="S::1803407@student.uwtsd.ac.uk::4a2623e2-2110-46cd-9cda-7e4aea2c9d03" providerId="AD" clId="Web-{6D52EAE8-56BE-4916-A130-3D7CFA7A4C9E}" dt="2022-10-31T12:44:31.285" v="7"/>
          <ac:spMkLst>
            <pc:docMk/>
            <pc:sldMk cId="109857222" sldId="256"/>
            <ac:spMk id="21" creationId="{657F69E0-C4B0-4BEC-A689-4F8D877F05D4}"/>
          </ac:spMkLst>
        </pc:spChg>
        <pc:spChg chg="add">
          <ac:chgData name="Jazmin Leonard (1803407)" userId="S::1803407@student.uwtsd.ac.uk::4a2623e2-2110-46cd-9cda-7e4aea2c9d03" providerId="AD" clId="Web-{6D52EAE8-56BE-4916-A130-3D7CFA7A4C9E}" dt="2022-10-31T12:44:31.285" v="7"/>
          <ac:spMkLst>
            <pc:docMk/>
            <pc:sldMk cId="109857222" sldId="256"/>
            <ac:spMk id="23" creationId="{9F6380B4-6A1C-481E-8408-B4E6C75B9B81}"/>
          </ac:spMkLst>
        </pc:spChg>
        <pc:picChg chg="add del">
          <ac:chgData name="Jazmin Leonard (1803407)" userId="S::1803407@student.uwtsd.ac.uk::4a2623e2-2110-46cd-9cda-7e4aea2c9d03" providerId="AD" clId="Web-{6D52EAE8-56BE-4916-A130-3D7CFA7A4C9E}" dt="2022-10-31T12:44:20.832" v="4"/>
          <ac:picMkLst>
            <pc:docMk/>
            <pc:sldMk cId="109857222" sldId="256"/>
            <ac:picMk id="4" creationId="{C49A112B-3315-9F1D-554F-774C85059776}"/>
          </ac:picMkLst>
        </pc:picChg>
        <pc:picChg chg="add del">
          <ac:chgData name="Jazmin Leonard (1803407)" userId="S::1803407@student.uwtsd.ac.uk::4a2623e2-2110-46cd-9cda-7e4aea2c9d03" providerId="AD" clId="Web-{6D52EAE8-56BE-4916-A130-3D7CFA7A4C9E}" dt="2022-10-31T12:44:31.207" v="6"/>
          <ac:picMkLst>
            <pc:docMk/>
            <pc:sldMk cId="109857222" sldId="256"/>
            <ac:picMk id="18" creationId="{4793D363-DDE0-D033-0BB0-FF8452A2D7B2}"/>
          </ac:picMkLst>
        </pc:picChg>
        <pc:picChg chg="add">
          <ac:chgData name="Jazmin Leonard (1803407)" userId="S::1803407@student.uwtsd.ac.uk::4a2623e2-2110-46cd-9cda-7e4aea2c9d03" providerId="AD" clId="Web-{6D52EAE8-56BE-4916-A130-3D7CFA7A4C9E}" dt="2022-10-31T12:44:31.285" v="7"/>
          <ac:picMkLst>
            <pc:docMk/>
            <pc:sldMk cId="109857222" sldId="256"/>
            <ac:picMk id="22" creationId="{C49A112B-3315-9F1D-554F-774C85059776}"/>
          </ac:picMkLst>
        </pc:picChg>
        <pc:cxnChg chg="add del">
          <ac:chgData name="Jazmin Leonard (1803407)" userId="S::1803407@student.uwtsd.ac.uk::4a2623e2-2110-46cd-9cda-7e4aea2c9d03" providerId="AD" clId="Web-{6D52EAE8-56BE-4916-A130-3D7CFA7A4C9E}" dt="2022-10-31T12:44:31.207" v="6"/>
          <ac:cxnSpMkLst>
            <pc:docMk/>
            <pc:sldMk cId="109857222" sldId="256"/>
            <ac:cxnSpMk id="15" creationId="{4D594499-F983-4364-8ABC-5BCDC2E906BF}"/>
          </ac:cxnSpMkLst>
        </pc:cxnChg>
        <pc:cxnChg chg="add del">
          <ac:chgData name="Jazmin Leonard (1803407)" userId="S::1803407@student.uwtsd.ac.uk::4a2623e2-2110-46cd-9cda-7e4aea2c9d03" providerId="AD" clId="Web-{6D52EAE8-56BE-4916-A130-3D7CFA7A4C9E}" dt="2022-10-31T12:44:31.207" v="6"/>
          <ac:cxnSpMkLst>
            <pc:docMk/>
            <pc:sldMk cId="109857222" sldId="256"/>
            <ac:cxnSpMk id="17" creationId="{6D4C177C-581F-4CC8-A686-0B6D25DC6A70}"/>
          </ac:cxnSpMkLst>
        </pc:cxnChg>
        <pc:cxnChg chg="add del">
          <ac:chgData name="Jazmin Leonard (1803407)" userId="S::1803407@student.uwtsd.ac.uk::4a2623e2-2110-46cd-9cda-7e4aea2c9d03" providerId="AD" clId="Web-{6D52EAE8-56BE-4916-A130-3D7CFA7A4C9E}" dt="2022-10-31T12:44:31.207" v="6"/>
          <ac:cxnSpMkLst>
            <pc:docMk/>
            <pc:sldMk cId="109857222" sldId="256"/>
            <ac:cxnSpMk id="19" creationId="{BBDB03F3-936C-4FC9-8A4E-9ADA66A9809A}"/>
          </ac:cxnSpMkLst>
        </pc:cxnChg>
      </pc:sldChg>
      <pc:sldMasterChg chg="del delSldLayout">
        <pc:chgData name="Jazmin Leonard (1803407)" userId="S::1803407@student.uwtsd.ac.uk::4a2623e2-2110-46cd-9cda-7e4aea2c9d03" providerId="AD" clId="Web-{6D52EAE8-56BE-4916-A130-3D7CFA7A4C9E}" dt="2022-10-31T12:44:00.050" v="2"/>
        <pc:sldMasterMkLst>
          <pc:docMk/>
          <pc:sldMasterMk cId="2460954070" sldId="2147483660"/>
        </pc:sldMasterMkLst>
        <pc:sldLayoutChg chg="del">
          <pc:chgData name="Jazmin Leonard (1803407)" userId="S::1803407@student.uwtsd.ac.uk::4a2623e2-2110-46cd-9cda-7e4aea2c9d03" providerId="AD" clId="Web-{6D52EAE8-56BE-4916-A130-3D7CFA7A4C9E}" dt="2022-10-31T12:44:00.050" v="2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Jazmin Leonard (1803407)" userId="S::1803407@student.uwtsd.ac.uk::4a2623e2-2110-46cd-9cda-7e4aea2c9d03" providerId="AD" clId="Web-{6D52EAE8-56BE-4916-A130-3D7CFA7A4C9E}" dt="2022-10-31T12:44:00.050" v="2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Jazmin Leonard (1803407)" userId="S::1803407@student.uwtsd.ac.uk::4a2623e2-2110-46cd-9cda-7e4aea2c9d03" providerId="AD" clId="Web-{6D52EAE8-56BE-4916-A130-3D7CFA7A4C9E}" dt="2022-10-31T12:44:00.050" v="2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Jazmin Leonard (1803407)" userId="S::1803407@student.uwtsd.ac.uk::4a2623e2-2110-46cd-9cda-7e4aea2c9d03" providerId="AD" clId="Web-{6D52EAE8-56BE-4916-A130-3D7CFA7A4C9E}" dt="2022-10-31T12:44:00.050" v="2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Jazmin Leonard (1803407)" userId="S::1803407@student.uwtsd.ac.uk::4a2623e2-2110-46cd-9cda-7e4aea2c9d03" providerId="AD" clId="Web-{6D52EAE8-56BE-4916-A130-3D7CFA7A4C9E}" dt="2022-10-31T12:44:00.050" v="2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Jazmin Leonard (1803407)" userId="S::1803407@student.uwtsd.ac.uk::4a2623e2-2110-46cd-9cda-7e4aea2c9d03" providerId="AD" clId="Web-{6D52EAE8-56BE-4916-A130-3D7CFA7A4C9E}" dt="2022-10-31T12:44:00.050" v="2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Jazmin Leonard (1803407)" userId="S::1803407@student.uwtsd.ac.uk::4a2623e2-2110-46cd-9cda-7e4aea2c9d03" providerId="AD" clId="Web-{6D52EAE8-56BE-4916-A130-3D7CFA7A4C9E}" dt="2022-10-31T12:44:00.050" v="2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Jazmin Leonard (1803407)" userId="S::1803407@student.uwtsd.ac.uk::4a2623e2-2110-46cd-9cda-7e4aea2c9d03" providerId="AD" clId="Web-{6D52EAE8-56BE-4916-A130-3D7CFA7A4C9E}" dt="2022-10-31T12:44:00.050" v="2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Jazmin Leonard (1803407)" userId="S::1803407@student.uwtsd.ac.uk::4a2623e2-2110-46cd-9cda-7e4aea2c9d03" providerId="AD" clId="Web-{6D52EAE8-56BE-4916-A130-3D7CFA7A4C9E}" dt="2022-10-31T12:44:00.050" v="2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Jazmin Leonard (1803407)" userId="S::1803407@student.uwtsd.ac.uk::4a2623e2-2110-46cd-9cda-7e4aea2c9d03" providerId="AD" clId="Web-{6D52EAE8-56BE-4916-A130-3D7CFA7A4C9E}" dt="2022-10-31T12:44:00.050" v="2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Jazmin Leonard (1803407)" userId="S::1803407@student.uwtsd.ac.uk::4a2623e2-2110-46cd-9cda-7e4aea2c9d03" providerId="AD" clId="Web-{6D52EAE8-56BE-4916-A130-3D7CFA7A4C9E}" dt="2022-10-31T12:44:00.050" v="2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Jazmin Leonard (1803407)" userId="S::1803407@student.uwtsd.ac.uk::4a2623e2-2110-46cd-9cda-7e4aea2c9d03" providerId="AD" clId="Web-{6D52EAE8-56BE-4916-A130-3D7CFA7A4C9E}" dt="2022-10-31T12:44:31.285" v="7"/>
        <pc:sldMasterMkLst>
          <pc:docMk/>
          <pc:sldMasterMk cId="428991607" sldId="2147483672"/>
        </pc:sldMasterMkLst>
        <pc:sldLayoutChg chg="add del mod replId">
          <pc:chgData name="Jazmin Leonard (1803407)" userId="S::1803407@student.uwtsd.ac.uk::4a2623e2-2110-46cd-9cda-7e4aea2c9d03" providerId="AD" clId="Web-{6D52EAE8-56BE-4916-A130-3D7CFA7A4C9E}" dt="2022-10-31T12:44:31.285" v="7"/>
          <pc:sldLayoutMkLst>
            <pc:docMk/>
            <pc:sldMasterMk cId="428991607" sldId="2147483672"/>
            <pc:sldLayoutMk cId="1351604101" sldId="2147483673"/>
          </pc:sldLayoutMkLst>
        </pc:sldLayoutChg>
        <pc:sldLayoutChg chg="add del mod replId">
          <pc:chgData name="Jazmin Leonard (1803407)" userId="S::1803407@student.uwtsd.ac.uk::4a2623e2-2110-46cd-9cda-7e4aea2c9d03" providerId="AD" clId="Web-{6D52EAE8-56BE-4916-A130-3D7CFA7A4C9E}" dt="2022-10-31T12:44:31.285" v="7"/>
          <pc:sldLayoutMkLst>
            <pc:docMk/>
            <pc:sldMasterMk cId="428991607" sldId="2147483672"/>
            <pc:sldLayoutMk cId="2155688372" sldId="2147483674"/>
          </pc:sldLayoutMkLst>
        </pc:sldLayoutChg>
        <pc:sldLayoutChg chg="add del mod replId">
          <pc:chgData name="Jazmin Leonard (1803407)" userId="S::1803407@student.uwtsd.ac.uk::4a2623e2-2110-46cd-9cda-7e4aea2c9d03" providerId="AD" clId="Web-{6D52EAE8-56BE-4916-A130-3D7CFA7A4C9E}" dt="2022-10-31T12:44:31.285" v="7"/>
          <pc:sldLayoutMkLst>
            <pc:docMk/>
            <pc:sldMasterMk cId="428991607" sldId="2147483672"/>
            <pc:sldLayoutMk cId="201705185" sldId="2147483675"/>
          </pc:sldLayoutMkLst>
        </pc:sldLayoutChg>
        <pc:sldLayoutChg chg="add del mod replId">
          <pc:chgData name="Jazmin Leonard (1803407)" userId="S::1803407@student.uwtsd.ac.uk::4a2623e2-2110-46cd-9cda-7e4aea2c9d03" providerId="AD" clId="Web-{6D52EAE8-56BE-4916-A130-3D7CFA7A4C9E}" dt="2022-10-31T12:44:31.285" v="7"/>
          <pc:sldLayoutMkLst>
            <pc:docMk/>
            <pc:sldMasterMk cId="428991607" sldId="2147483672"/>
            <pc:sldLayoutMk cId="84050664" sldId="2147483676"/>
          </pc:sldLayoutMkLst>
        </pc:sldLayoutChg>
        <pc:sldLayoutChg chg="add del mod replId">
          <pc:chgData name="Jazmin Leonard (1803407)" userId="S::1803407@student.uwtsd.ac.uk::4a2623e2-2110-46cd-9cda-7e4aea2c9d03" providerId="AD" clId="Web-{6D52EAE8-56BE-4916-A130-3D7CFA7A4C9E}" dt="2022-10-31T12:44:31.285" v="7"/>
          <pc:sldLayoutMkLst>
            <pc:docMk/>
            <pc:sldMasterMk cId="428991607" sldId="2147483672"/>
            <pc:sldLayoutMk cId="1707100191" sldId="2147483677"/>
          </pc:sldLayoutMkLst>
        </pc:sldLayoutChg>
        <pc:sldLayoutChg chg="add del mod replId">
          <pc:chgData name="Jazmin Leonard (1803407)" userId="S::1803407@student.uwtsd.ac.uk::4a2623e2-2110-46cd-9cda-7e4aea2c9d03" providerId="AD" clId="Web-{6D52EAE8-56BE-4916-A130-3D7CFA7A4C9E}" dt="2022-10-31T12:44:31.285" v="7"/>
          <pc:sldLayoutMkLst>
            <pc:docMk/>
            <pc:sldMasterMk cId="428991607" sldId="2147483672"/>
            <pc:sldLayoutMk cId="3302320579" sldId="2147483678"/>
          </pc:sldLayoutMkLst>
        </pc:sldLayoutChg>
        <pc:sldLayoutChg chg="add del mod replId">
          <pc:chgData name="Jazmin Leonard (1803407)" userId="S::1803407@student.uwtsd.ac.uk::4a2623e2-2110-46cd-9cda-7e4aea2c9d03" providerId="AD" clId="Web-{6D52EAE8-56BE-4916-A130-3D7CFA7A4C9E}" dt="2022-10-31T12:44:31.285" v="7"/>
          <pc:sldLayoutMkLst>
            <pc:docMk/>
            <pc:sldMasterMk cId="428991607" sldId="2147483672"/>
            <pc:sldLayoutMk cId="496508524" sldId="2147483679"/>
          </pc:sldLayoutMkLst>
        </pc:sldLayoutChg>
        <pc:sldLayoutChg chg="add del mod replId">
          <pc:chgData name="Jazmin Leonard (1803407)" userId="S::1803407@student.uwtsd.ac.uk::4a2623e2-2110-46cd-9cda-7e4aea2c9d03" providerId="AD" clId="Web-{6D52EAE8-56BE-4916-A130-3D7CFA7A4C9E}" dt="2022-10-31T12:44:31.285" v="7"/>
          <pc:sldLayoutMkLst>
            <pc:docMk/>
            <pc:sldMasterMk cId="428991607" sldId="2147483672"/>
            <pc:sldLayoutMk cId="1685894262" sldId="2147483680"/>
          </pc:sldLayoutMkLst>
        </pc:sldLayoutChg>
        <pc:sldLayoutChg chg="add del mod replId">
          <pc:chgData name="Jazmin Leonard (1803407)" userId="S::1803407@student.uwtsd.ac.uk::4a2623e2-2110-46cd-9cda-7e4aea2c9d03" providerId="AD" clId="Web-{6D52EAE8-56BE-4916-A130-3D7CFA7A4C9E}" dt="2022-10-31T12:44:31.285" v="7"/>
          <pc:sldLayoutMkLst>
            <pc:docMk/>
            <pc:sldMasterMk cId="428991607" sldId="2147483672"/>
            <pc:sldLayoutMk cId="386151677" sldId="2147483681"/>
          </pc:sldLayoutMkLst>
        </pc:sldLayoutChg>
        <pc:sldLayoutChg chg="add del mod replId">
          <pc:chgData name="Jazmin Leonard (1803407)" userId="S::1803407@student.uwtsd.ac.uk::4a2623e2-2110-46cd-9cda-7e4aea2c9d03" providerId="AD" clId="Web-{6D52EAE8-56BE-4916-A130-3D7CFA7A4C9E}" dt="2022-10-31T12:44:31.285" v="7"/>
          <pc:sldLayoutMkLst>
            <pc:docMk/>
            <pc:sldMasterMk cId="428991607" sldId="2147483672"/>
            <pc:sldLayoutMk cId="533042213" sldId="2147483682"/>
          </pc:sldLayoutMkLst>
        </pc:sldLayoutChg>
        <pc:sldLayoutChg chg="add del mod replId">
          <pc:chgData name="Jazmin Leonard (1803407)" userId="S::1803407@student.uwtsd.ac.uk::4a2623e2-2110-46cd-9cda-7e4aea2c9d03" providerId="AD" clId="Web-{6D52EAE8-56BE-4916-A130-3D7CFA7A4C9E}" dt="2022-10-31T12:44:31.285" v="7"/>
          <pc:sldLayoutMkLst>
            <pc:docMk/>
            <pc:sldMasterMk cId="428991607" sldId="2147483672"/>
            <pc:sldLayoutMk cId="2246737509" sldId="2147483683"/>
          </pc:sldLayoutMkLst>
        </pc:sldLayoutChg>
        <pc:sldLayoutChg chg="add del mod replId">
          <pc:chgData name="Jazmin Leonard (1803407)" userId="S::1803407@student.uwtsd.ac.uk::4a2623e2-2110-46cd-9cda-7e4aea2c9d03" providerId="AD" clId="Web-{6D52EAE8-56BE-4916-A130-3D7CFA7A4C9E}" dt="2022-10-31T12:44:31.285" v="7"/>
          <pc:sldLayoutMkLst>
            <pc:docMk/>
            <pc:sldMasterMk cId="428991607" sldId="2147483672"/>
            <pc:sldLayoutMk cId="3398001265" sldId="2147483684"/>
          </pc:sldLayoutMkLst>
        </pc:sldLayoutChg>
        <pc:sldLayoutChg chg="add del mod replId">
          <pc:chgData name="Jazmin Leonard (1803407)" userId="S::1803407@student.uwtsd.ac.uk::4a2623e2-2110-46cd-9cda-7e4aea2c9d03" providerId="AD" clId="Web-{6D52EAE8-56BE-4916-A130-3D7CFA7A4C9E}" dt="2022-10-31T12:44:31.285" v="7"/>
          <pc:sldLayoutMkLst>
            <pc:docMk/>
            <pc:sldMasterMk cId="428991607" sldId="2147483672"/>
            <pc:sldLayoutMk cId="2315479697" sldId="2147483685"/>
          </pc:sldLayoutMkLst>
        </pc:sldLayoutChg>
        <pc:sldLayoutChg chg="add del mod replId">
          <pc:chgData name="Jazmin Leonard (1803407)" userId="S::1803407@student.uwtsd.ac.uk::4a2623e2-2110-46cd-9cda-7e4aea2c9d03" providerId="AD" clId="Web-{6D52EAE8-56BE-4916-A130-3D7CFA7A4C9E}" dt="2022-10-31T12:44:31.285" v="7"/>
          <pc:sldLayoutMkLst>
            <pc:docMk/>
            <pc:sldMasterMk cId="428991607" sldId="2147483672"/>
            <pc:sldLayoutMk cId="3720598983" sldId="2147483686"/>
          </pc:sldLayoutMkLst>
        </pc:sldLayoutChg>
        <pc:sldLayoutChg chg="add del mod replId">
          <pc:chgData name="Jazmin Leonard (1803407)" userId="S::1803407@student.uwtsd.ac.uk::4a2623e2-2110-46cd-9cda-7e4aea2c9d03" providerId="AD" clId="Web-{6D52EAE8-56BE-4916-A130-3D7CFA7A4C9E}" dt="2022-10-31T12:44:31.285" v="7"/>
          <pc:sldLayoutMkLst>
            <pc:docMk/>
            <pc:sldMasterMk cId="428991607" sldId="2147483672"/>
            <pc:sldLayoutMk cId="2685069076" sldId="2147483687"/>
          </pc:sldLayoutMkLst>
        </pc:sldLayoutChg>
        <pc:sldLayoutChg chg="add del mod replId">
          <pc:chgData name="Jazmin Leonard (1803407)" userId="S::1803407@student.uwtsd.ac.uk::4a2623e2-2110-46cd-9cda-7e4aea2c9d03" providerId="AD" clId="Web-{6D52EAE8-56BE-4916-A130-3D7CFA7A4C9E}" dt="2022-10-31T12:44:31.285" v="7"/>
          <pc:sldLayoutMkLst>
            <pc:docMk/>
            <pc:sldMasterMk cId="428991607" sldId="2147483672"/>
            <pc:sldLayoutMk cId="191651844" sldId="2147483688"/>
          </pc:sldLayoutMkLst>
        </pc:sldLayoutChg>
        <pc:sldLayoutChg chg="add del mod replId">
          <pc:chgData name="Jazmin Leonard (1803407)" userId="S::1803407@student.uwtsd.ac.uk::4a2623e2-2110-46cd-9cda-7e4aea2c9d03" providerId="AD" clId="Web-{6D52EAE8-56BE-4916-A130-3D7CFA7A4C9E}" dt="2022-10-31T12:44:31.285" v="7"/>
          <pc:sldLayoutMkLst>
            <pc:docMk/>
            <pc:sldMasterMk cId="428991607" sldId="2147483672"/>
            <pc:sldLayoutMk cId="2952257673" sldId="2147483689"/>
          </pc:sldLayoutMkLst>
        </pc:sldLayoutChg>
      </pc:sldMasterChg>
      <pc:sldMasterChg chg="add del addSldLayout delSldLayout">
        <pc:chgData name="Jazmin Leonard (1803407)" userId="S::1803407@student.uwtsd.ac.uk::4a2623e2-2110-46cd-9cda-7e4aea2c9d03" providerId="AD" clId="Web-{6D52EAE8-56BE-4916-A130-3D7CFA7A4C9E}" dt="2022-10-31T12:44:31.207" v="6"/>
        <pc:sldMasterMkLst>
          <pc:docMk/>
          <pc:sldMasterMk cId="3913801624" sldId="2147483697"/>
        </pc:sldMasterMkLst>
        <pc:sldLayoutChg chg="add del">
          <pc:chgData name="Jazmin Leonard (1803407)" userId="S::1803407@student.uwtsd.ac.uk::4a2623e2-2110-46cd-9cda-7e4aea2c9d03" providerId="AD" clId="Web-{6D52EAE8-56BE-4916-A130-3D7CFA7A4C9E}" dt="2022-10-31T12:44:31.207" v="6"/>
          <pc:sldLayoutMkLst>
            <pc:docMk/>
            <pc:sldMasterMk cId="3913801624" sldId="2147483697"/>
            <pc:sldLayoutMk cId="2524515731" sldId="2147483690"/>
          </pc:sldLayoutMkLst>
        </pc:sldLayoutChg>
        <pc:sldLayoutChg chg="add del">
          <pc:chgData name="Jazmin Leonard (1803407)" userId="S::1803407@student.uwtsd.ac.uk::4a2623e2-2110-46cd-9cda-7e4aea2c9d03" providerId="AD" clId="Web-{6D52EAE8-56BE-4916-A130-3D7CFA7A4C9E}" dt="2022-10-31T12:44:31.207" v="6"/>
          <pc:sldLayoutMkLst>
            <pc:docMk/>
            <pc:sldMasterMk cId="3913801624" sldId="2147483697"/>
            <pc:sldLayoutMk cId="1529588317" sldId="2147483691"/>
          </pc:sldLayoutMkLst>
        </pc:sldLayoutChg>
        <pc:sldLayoutChg chg="add del">
          <pc:chgData name="Jazmin Leonard (1803407)" userId="S::1803407@student.uwtsd.ac.uk::4a2623e2-2110-46cd-9cda-7e4aea2c9d03" providerId="AD" clId="Web-{6D52EAE8-56BE-4916-A130-3D7CFA7A4C9E}" dt="2022-10-31T12:44:31.207" v="6"/>
          <pc:sldLayoutMkLst>
            <pc:docMk/>
            <pc:sldMasterMk cId="3913801624" sldId="2147483697"/>
            <pc:sldLayoutMk cId="1020918021" sldId="2147483692"/>
          </pc:sldLayoutMkLst>
        </pc:sldLayoutChg>
        <pc:sldLayoutChg chg="add del">
          <pc:chgData name="Jazmin Leonard (1803407)" userId="S::1803407@student.uwtsd.ac.uk::4a2623e2-2110-46cd-9cda-7e4aea2c9d03" providerId="AD" clId="Web-{6D52EAE8-56BE-4916-A130-3D7CFA7A4C9E}" dt="2022-10-31T12:44:31.207" v="6"/>
          <pc:sldLayoutMkLst>
            <pc:docMk/>
            <pc:sldMasterMk cId="3913801624" sldId="2147483697"/>
            <pc:sldLayoutMk cId="2597675650" sldId="2147483693"/>
          </pc:sldLayoutMkLst>
        </pc:sldLayoutChg>
        <pc:sldLayoutChg chg="add del">
          <pc:chgData name="Jazmin Leonard (1803407)" userId="S::1803407@student.uwtsd.ac.uk::4a2623e2-2110-46cd-9cda-7e4aea2c9d03" providerId="AD" clId="Web-{6D52EAE8-56BE-4916-A130-3D7CFA7A4C9E}" dt="2022-10-31T12:44:31.207" v="6"/>
          <pc:sldLayoutMkLst>
            <pc:docMk/>
            <pc:sldMasterMk cId="3913801624" sldId="2147483697"/>
            <pc:sldLayoutMk cId="874976650" sldId="2147483694"/>
          </pc:sldLayoutMkLst>
        </pc:sldLayoutChg>
        <pc:sldLayoutChg chg="add del">
          <pc:chgData name="Jazmin Leonard (1803407)" userId="S::1803407@student.uwtsd.ac.uk::4a2623e2-2110-46cd-9cda-7e4aea2c9d03" providerId="AD" clId="Web-{6D52EAE8-56BE-4916-A130-3D7CFA7A4C9E}" dt="2022-10-31T12:44:31.207" v="6"/>
          <pc:sldLayoutMkLst>
            <pc:docMk/>
            <pc:sldMasterMk cId="3913801624" sldId="2147483697"/>
            <pc:sldLayoutMk cId="3403460208" sldId="2147483695"/>
          </pc:sldLayoutMkLst>
        </pc:sldLayoutChg>
        <pc:sldLayoutChg chg="add del">
          <pc:chgData name="Jazmin Leonard (1803407)" userId="S::1803407@student.uwtsd.ac.uk::4a2623e2-2110-46cd-9cda-7e4aea2c9d03" providerId="AD" clId="Web-{6D52EAE8-56BE-4916-A130-3D7CFA7A4C9E}" dt="2022-10-31T12:44:31.207" v="6"/>
          <pc:sldLayoutMkLst>
            <pc:docMk/>
            <pc:sldMasterMk cId="3913801624" sldId="2147483697"/>
            <pc:sldLayoutMk cId="1327510964" sldId="2147483696"/>
          </pc:sldLayoutMkLst>
        </pc:sldLayoutChg>
        <pc:sldLayoutChg chg="add del replId">
          <pc:chgData name="Jazmin Leonard (1803407)" userId="S::1803407@student.uwtsd.ac.uk::4a2623e2-2110-46cd-9cda-7e4aea2c9d03" providerId="AD" clId="Web-{6D52EAE8-56BE-4916-A130-3D7CFA7A4C9E}" dt="2022-10-31T12:44:31.207" v="6"/>
          <pc:sldLayoutMkLst>
            <pc:docMk/>
            <pc:sldMasterMk cId="3913801624" sldId="2147483697"/>
            <pc:sldLayoutMk cId="1825559247" sldId="2147483698"/>
          </pc:sldLayoutMkLst>
        </pc:sldLayoutChg>
        <pc:sldLayoutChg chg="add del replId">
          <pc:chgData name="Jazmin Leonard (1803407)" userId="S::1803407@student.uwtsd.ac.uk::4a2623e2-2110-46cd-9cda-7e4aea2c9d03" providerId="AD" clId="Web-{6D52EAE8-56BE-4916-A130-3D7CFA7A4C9E}" dt="2022-10-31T12:44:31.207" v="6"/>
          <pc:sldLayoutMkLst>
            <pc:docMk/>
            <pc:sldMasterMk cId="3913801624" sldId="2147483697"/>
            <pc:sldLayoutMk cId="2020577458" sldId="2147483699"/>
          </pc:sldLayoutMkLst>
        </pc:sldLayoutChg>
        <pc:sldLayoutChg chg="add del replId">
          <pc:chgData name="Jazmin Leonard (1803407)" userId="S::1803407@student.uwtsd.ac.uk::4a2623e2-2110-46cd-9cda-7e4aea2c9d03" providerId="AD" clId="Web-{6D52EAE8-56BE-4916-A130-3D7CFA7A4C9E}" dt="2022-10-31T12:44:31.207" v="6"/>
          <pc:sldLayoutMkLst>
            <pc:docMk/>
            <pc:sldMasterMk cId="3913801624" sldId="2147483697"/>
            <pc:sldLayoutMk cId="2120199254" sldId="2147483700"/>
          </pc:sldLayoutMkLst>
        </pc:sldLayoutChg>
        <pc:sldLayoutChg chg="add del replId">
          <pc:chgData name="Jazmin Leonard (1803407)" userId="S::1803407@student.uwtsd.ac.uk::4a2623e2-2110-46cd-9cda-7e4aea2c9d03" providerId="AD" clId="Web-{6D52EAE8-56BE-4916-A130-3D7CFA7A4C9E}" dt="2022-10-31T12:44:31.207" v="6"/>
          <pc:sldLayoutMkLst>
            <pc:docMk/>
            <pc:sldMasterMk cId="3913801624" sldId="2147483697"/>
            <pc:sldLayoutMk cId="3140777254" sldId="2147483701"/>
          </pc:sldLayoutMkLst>
        </pc:sldLayoutChg>
      </pc:sldMasterChg>
      <pc:sldMasterChg chg="add del addSldLayout delSldLayout">
        <pc:chgData name="Jazmin Leonard (1803407)" userId="S::1803407@student.uwtsd.ac.uk::4a2623e2-2110-46cd-9cda-7e4aea2c9d03" providerId="AD" clId="Web-{6D52EAE8-56BE-4916-A130-3D7CFA7A4C9E}" dt="2022-10-31T12:44:31.285" v="7"/>
        <pc:sldMasterMkLst>
          <pc:docMk/>
          <pc:sldMasterMk cId="589857519" sldId="2147483762"/>
        </pc:sldMasterMkLst>
        <pc:sldLayoutChg chg="add del">
          <pc:chgData name="Jazmin Leonard (1803407)" userId="S::1803407@student.uwtsd.ac.uk::4a2623e2-2110-46cd-9cda-7e4aea2c9d03" providerId="AD" clId="Web-{6D52EAE8-56BE-4916-A130-3D7CFA7A4C9E}" dt="2022-10-31T12:44:31.285" v="7"/>
          <pc:sldLayoutMkLst>
            <pc:docMk/>
            <pc:sldMasterMk cId="589857519" sldId="2147483762"/>
            <pc:sldLayoutMk cId="1878687408" sldId="2147483751"/>
          </pc:sldLayoutMkLst>
        </pc:sldLayoutChg>
        <pc:sldLayoutChg chg="add del">
          <pc:chgData name="Jazmin Leonard (1803407)" userId="S::1803407@student.uwtsd.ac.uk::4a2623e2-2110-46cd-9cda-7e4aea2c9d03" providerId="AD" clId="Web-{6D52EAE8-56BE-4916-A130-3D7CFA7A4C9E}" dt="2022-10-31T12:44:31.285" v="7"/>
          <pc:sldLayoutMkLst>
            <pc:docMk/>
            <pc:sldMasterMk cId="589857519" sldId="2147483762"/>
            <pc:sldLayoutMk cId="4171133850" sldId="2147483752"/>
          </pc:sldLayoutMkLst>
        </pc:sldLayoutChg>
        <pc:sldLayoutChg chg="add del">
          <pc:chgData name="Jazmin Leonard (1803407)" userId="S::1803407@student.uwtsd.ac.uk::4a2623e2-2110-46cd-9cda-7e4aea2c9d03" providerId="AD" clId="Web-{6D52EAE8-56BE-4916-A130-3D7CFA7A4C9E}" dt="2022-10-31T12:44:31.285" v="7"/>
          <pc:sldLayoutMkLst>
            <pc:docMk/>
            <pc:sldMasterMk cId="589857519" sldId="2147483762"/>
            <pc:sldLayoutMk cId="2629522275" sldId="2147483753"/>
          </pc:sldLayoutMkLst>
        </pc:sldLayoutChg>
        <pc:sldLayoutChg chg="add del">
          <pc:chgData name="Jazmin Leonard (1803407)" userId="S::1803407@student.uwtsd.ac.uk::4a2623e2-2110-46cd-9cda-7e4aea2c9d03" providerId="AD" clId="Web-{6D52EAE8-56BE-4916-A130-3D7CFA7A4C9E}" dt="2022-10-31T12:44:31.285" v="7"/>
          <pc:sldLayoutMkLst>
            <pc:docMk/>
            <pc:sldMasterMk cId="589857519" sldId="2147483762"/>
            <pc:sldLayoutMk cId="605245093" sldId="2147483754"/>
          </pc:sldLayoutMkLst>
        </pc:sldLayoutChg>
        <pc:sldLayoutChg chg="add del">
          <pc:chgData name="Jazmin Leonard (1803407)" userId="S::1803407@student.uwtsd.ac.uk::4a2623e2-2110-46cd-9cda-7e4aea2c9d03" providerId="AD" clId="Web-{6D52EAE8-56BE-4916-A130-3D7CFA7A4C9E}" dt="2022-10-31T12:44:31.285" v="7"/>
          <pc:sldLayoutMkLst>
            <pc:docMk/>
            <pc:sldMasterMk cId="589857519" sldId="2147483762"/>
            <pc:sldLayoutMk cId="131400118" sldId="2147483755"/>
          </pc:sldLayoutMkLst>
        </pc:sldLayoutChg>
        <pc:sldLayoutChg chg="add del">
          <pc:chgData name="Jazmin Leonard (1803407)" userId="S::1803407@student.uwtsd.ac.uk::4a2623e2-2110-46cd-9cda-7e4aea2c9d03" providerId="AD" clId="Web-{6D52EAE8-56BE-4916-A130-3D7CFA7A4C9E}" dt="2022-10-31T12:44:31.285" v="7"/>
          <pc:sldLayoutMkLst>
            <pc:docMk/>
            <pc:sldMasterMk cId="589857519" sldId="2147483762"/>
            <pc:sldLayoutMk cId="3160050497" sldId="2147483756"/>
          </pc:sldLayoutMkLst>
        </pc:sldLayoutChg>
        <pc:sldLayoutChg chg="add del">
          <pc:chgData name="Jazmin Leonard (1803407)" userId="S::1803407@student.uwtsd.ac.uk::4a2623e2-2110-46cd-9cda-7e4aea2c9d03" providerId="AD" clId="Web-{6D52EAE8-56BE-4916-A130-3D7CFA7A4C9E}" dt="2022-10-31T12:44:31.285" v="7"/>
          <pc:sldLayoutMkLst>
            <pc:docMk/>
            <pc:sldMasterMk cId="589857519" sldId="2147483762"/>
            <pc:sldLayoutMk cId="3277836265" sldId="2147483757"/>
          </pc:sldLayoutMkLst>
        </pc:sldLayoutChg>
        <pc:sldLayoutChg chg="add del">
          <pc:chgData name="Jazmin Leonard (1803407)" userId="S::1803407@student.uwtsd.ac.uk::4a2623e2-2110-46cd-9cda-7e4aea2c9d03" providerId="AD" clId="Web-{6D52EAE8-56BE-4916-A130-3D7CFA7A4C9E}" dt="2022-10-31T12:44:31.285" v="7"/>
          <pc:sldLayoutMkLst>
            <pc:docMk/>
            <pc:sldMasterMk cId="589857519" sldId="2147483762"/>
            <pc:sldLayoutMk cId="87092373" sldId="2147483758"/>
          </pc:sldLayoutMkLst>
        </pc:sldLayoutChg>
        <pc:sldLayoutChg chg="add del">
          <pc:chgData name="Jazmin Leonard (1803407)" userId="S::1803407@student.uwtsd.ac.uk::4a2623e2-2110-46cd-9cda-7e4aea2c9d03" providerId="AD" clId="Web-{6D52EAE8-56BE-4916-A130-3D7CFA7A4C9E}" dt="2022-10-31T12:44:31.285" v="7"/>
          <pc:sldLayoutMkLst>
            <pc:docMk/>
            <pc:sldMasterMk cId="589857519" sldId="2147483762"/>
            <pc:sldLayoutMk cId="1120099940" sldId="2147483759"/>
          </pc:sldLayoutMkLst>
        </pc:sldLayoutChg>
        <pc:sldLayoutChg chg="add del">
          <pc:chgData name="Jazmin Leonard (1803407)" userId="S::1803407@student.uwtsd.ac.uk::4a2623e2-2110-46cd-9cda-7e4aea2c9d03" providerId="AD" clId="Web-{6D52EAE8-56BE-4916-A130-3D7CFA7A4C9E}" dt="2022-10-31T12:44:31.285" v="7"/>
          <pc:sldLayoutMkLst>
            <pc:docMk/>
            <pc:sldMasterMk cId="589857519" sldId="2147483762"/>
            <pc:sldLayoutMk cId="1987525617" sldId="2147483760"/>
          </pc:sldLayoutMkLst>
        </pc:sldLayoutChg>
        <pc:sldLayoutChg chg="add del">
          <pc:chgData name="Jazmin Leonard (1803407)" userId="S::1803407@student.uwtsd.ac.uk::4a2623e2-2110-46cd-9cda-7e4aea2c9d03" providerId="AD" clId="Web-{6D52EAE8-56BE-4916-A130-3D7CFA7A4C9E}" dt="2022-10-31T12:44:31.285" v="7"/>
          <pc:sldLayoutMkLst>
            <pc:docMk/>
            <pc:sldMasterMk cId="589857519" sldId="2147483762"/>
            <pc:sldLayoutMk cId="1880927599" sldId="2147483761"/>
          </pc:sldLayoutMkLst>
        </pc:sldLayoutChg>
      </pc:sldMasterChg>
    </pc:docChg>
  </pc:docChgLst>
  <pc:docChgLst>
    <pc:chgData name="Jazmin Leonard (1803407)" userId="S::1803407@student.uwtsd.ac.uk::4a2623e2-2110-46cd-9cda-7e4aea2c9d03" providerId="AD" clId="Web-{1F2CC232-8F95-38F4-0E40-A2C82D2FFB25}"/>
    <pc:docChg chg="addSld modSld">
      <pc:chgData name="Jazmin Leonard (1803407)" userId="S::1803407@student.uwtsd.ac.uk::4a2623e2-2110-46cd-9cda-7e4aea2c9d03" providerId="AD" clId="Web-{1F2CC232-8F95-38F4-0E40-A2C82D2FFB25}" dt="2022-11-07T15:46:41.848" v="18" actId="20577"/>
      <pc:docMkLst>
        <pc:docMk/>
      </pc:docMkLst>
      <pc:sldChg chg="modSp new mod setBg">
        <pc:chgData name="Jazmin Leonard (1803407)" userId="S::1803407@student.uwtsd.ac.uk::4a2623e2-2110-46cd-9cda-7e4aea2c9d03" providerId="AD" clId="Web-{1F2CC232-8F95-38F4-0E40-A2C82D2FFB25}" dt="2022-11-07T15:46:41.848" v="18" actId="20577"/>
        <pc:sldMkLst>
          <pc:docMk/>
          <pc:sldMk cId="643965379" sldId="269"/>
        </pc:sldMkLst>
        <pc:spChg chg="mod">
          <ac:chgData name="Jazmin Leonard (1803407)" userId="S::1803407@student.uwtsd.ac.uk::4a2623e2-2110-46cd-9cda-7e4aea2c9d03" providerId="AD" clId="Web-{1F2CC232-8F95-38F4-0E40-A2C82D2FFB25}" dt="2022-11-07T15:46:41.848" v="18" actId="20577"/>
          <ac:spMkLst>
            <pc:docMk/>
            <pc:sldMk cId="643965379" sldId="269"/>
            <ac:spMk id="2" creationId="{280B4F47-A498-EDBA-30EA-A3FECA4A9579}"/>
          </ac:spMkLst>
        </pc:spChg>
        <pc:spChg chg="mod">
          <ac:chgData name="Jazmin Leonard (1803407)" userId="S::1803407@student.uwtsd.ac.uk::4a2623e2-2110-46cd-9cda-7e4aea2c9d03" providerId="AD" clId="Web-{1F2CC232-8F95-38F4-0E40-A2C82D2FFB25}" dt="2022-11-07T15:46:02.628" v="16" actId="20577"/>
          <ac:spMkLst>
            <pc:docMk/>
            <pc:sldMk cId="643965379" sldId="269"/>
            <ac:spMk id="3" creationId="{B9EBBAA3-4035-9227-9653-A0BCEE74D5A2}"/>
          </ac:spMkLst>
        </pc:spChg>
      </pc:sldChg>
    </pc:docChg>
  </pc:docChgLst>
  <pc:docChgLst>
    <pc:chgData name="Jazmin Leonard (1803407)" userId="S::1803407@student.uwtsd.ac.uk::4a2623e2-2110-46cd-9cda-7e4aea2c9d03" providerId="AD" clId="Web-{231CC7F6-53F2-E3F2-5B84-177CC7B7061D}"/>
    <pc:docChg chg="addSld modSld addMainMaster delMainMaster modMainMaster">
      <pc:chgData name="Jazmin Leonard (1803407)" userId="S::1803407@student.uwtsd.ac.uk::4a2623e2-2110-46cd-9cda-7e4aea2c9d03" providerId="AD" clId="Web-{231CC7F6-53F2-E3F2-5B84-177CC7B7061D}" dt="2022-10-31T13:14:17.379" v="108" actId="1076"/>
      <pc:docMkLst>
        <pc:docMk/>
      </pc:docMkLst>
      <pc:sldChg chg="addSp delSp modSp mod modClrScheme addAnim delAnim delDesignElem chgLayout">
        <pc:chgData name="Jazmin Leonard (1803407)" userId="S::1803407@student.uwtsd.ac.uk::4a2623e2-2110-46cd-9cda-7e4aea2c9d03" providerId="AD" clId="Web-{231CC7F6-53F2-E3F2-5B84-177CC7B7061D}" dt="2022-10-31T13:14:17.379" v="108" actId="1076"/>
        <pc:sldMkLst>
          <pc:docMk/>
          <pc:sldMk cId="109857222" sldId="256"/>
        </pc:sldMkLst>
        <pc:spChg chg="mod ord">
          <ac:chgData name="Jazmin Leonard (1803407)" userId="S::1803407@student.uwtsd.ac.uk::4a2623e2-2110-46cd-9cda-7e4aea2c9d03" providerId="AD" clId="Web-{231CC7F6-53F2-E3F2-5B84-177CC7B7061D}" dt="2022-10-31T13:14:17.379" v="108" actId="1076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Jazmin Leonard (1803407)" userId="S::1803407@student.uwtsd.ac.uk::4a2623e2-2110-46cd-9cda-7e4aea2c9d03" providerId="AD" clId="Web-{231CC7F6-53F2-E3F2-5B84-177CC7B7061D}" dt="2022-10-31T13:13:58.081" v="105" actId="14100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Jazmin Leonard (1803407)" userId="S::1803407@student.uwtsd.ac.uk::4a2623e2-2110-46cd-9cda-7e4aea2c9d03" providerId="AD" clId="Web-{231CC7F6-53F2-E3F2-5B84-177CC7B7061D}" dt="2022-10-31T12:54:44.386" v="8"/>
          <ac:spMkLst>
            <pc:docMk/>
            <pc:sldMk cId="109857222" sldId="256"/>
            <ac:spMk id="21" creationId="{657F69E0-C4B0-4BEC-A689-4F8D877F05D4}"/>
          </ac:spMkLst>
        </pc:spChg>
        <pc:spChg chg="add del">
          <ac:chgData name="Jazmin Leonard (1803407)" userId="S::1803407@student.uwtsd.ac.uk::4a2623e2-2110-46cd-9cda-7e4aea2c9d03" providerId="AD" clId="Web-{231CC7F6-53F2-E3F2-5B84-177CC7B7061D}" dt="2022-10-31T12:54:44.386" v="8"/>
          <ac:spMkLst>
            <pc:docMk/>
            <pc:sldMk cId="109857222" sldId="256"/>
            <ac:spMk id="23" creationId="{9F6380B4-6A1C-481E-8408-B4E6C75B9B81}"/>
          </ac:spMkLst>
        </pc:spChg>
        <pc:spChg chg="add del">
          <ac:chgData name="Jazmin Leonard (1803407)" userId="S::1803407@student.uwtsd.ac.uk::4a2623e2-2110-46cd-9cda-7e4aea2c9d03" providerId="AD" clId="Web-{231CC7F6-53F2-E3F2-5B84-177CC7B7061D}" dt="2022-10-31T12:54:42.745" v="7"/>
          <ac:spMkLst>
            <pc:docMk/>
            <pc:sldMk cId="109857222" sldId="256"/>
            <ac:spMk id="27" creationId="{A4322390-8B58-46BE-88EB-D9FD30C08743}"/>
          </ac:spMkLst>
        </pc:spChg>
        <pc:picChg chg="mod">
          <ac:chgData name="Jazmin Leonard (1803407)" userId="S::1803407@student.uwtsd.ac.uk::4a2623e2-2110-46cd-9cda-7e4aea2c9d03" providerId="AD" clId="Web-{231CC7F6-53F2-E3F2-5B84-177CC7B7061D}" dt="2022-10-31T13:07:09.176" v="38" actId="1076"/>
          <ac:picMkLst>
            <pc:docMk/>
            <pc:sldMk cId="109857222" sldId="256"/>
            <ac:picMk id="22" creationId="{C49A112B-3315-9F1D-554F-774C85059776}"/>
          </ac:picMkLst>
        </pc:picChg>
      </pc:sldChg>
      <pc:sldChg chg="modSp new mod setBg modClrScheme chgLayout">
        <pc:chgData name="Jazmin Leonard (1803407)" userId="S::1803407@student.uwtsd.ac.uk::4a2623e2-2110-46cd-9cda-7e4aea2c9d03" providerId="AD" clId="Web-{231CC7F6-53F2-E3F2-5B84-177CC7B7061D}" dt="2022-10-31T13:12:09.604" v="88" actId="20577"/>
        <pc:sldMkLst>
          <pc:docMk/>
          <pc:sldMk cId="2276105639" sldId="257"/>
        </pc:sldMkLst>
        <pc:spChg chg="mod ord">
          <ac:chgData name="Jazmin Leonard (1803407)" userId="S::1803407@student.uwtsd.ac.uk::4a2623e2-2110-46cd-9cda-7e4aea2c9d03" providerId="AD" clId="Web-{231CC7F6-53F2-E3F2-5B84-177CC7B7061D}" dt="2022-10-31T13:07:03.722" v="37" actId="1076"/>
          <ac:spMkLst>
            <pc:docMk/>
            <pc:sldMk cId="2276105639" sldId="257"/>
            <ac:spMk id="2" creationId="{8842ACBA-A0D4-5C59-72AF-CF5826E86061}"/>
          </ac:spMkLst>
        </pc:spChg>
        <pc:spChg chg="mod ord">
          <ac:chgData name="Jazmin Leonard (1803407)" userId="S::1803407@student.uwtsd.ac.uk::4a2623e2-2110-46cd-9cda-7e4aea2c9d03" providerId="AD" clId="Web-{231CC7F6-53F2-E3F2-5B84-177CC7B7061D}" dt="2022-10-31T13:12:09.604" v="88" actId="20577"/>
          <ac:spMkLst>
            <pc:docMk/>
            <pc:sldMk cId="2276105639" sldId="257"/>
            <ac:spMk id="3" creationId="{D1F5FEE8-D03B-EB5F-6D1F-80A630A2B0E7}"/>
          </ac:spMkLst>
        </pc:spChg>
      </pc:sldChg>
      <pc:sldMasterChg chg="add del mod setBg addSldLayout delSldLayout modSldLayout">
        <pc:chgData name="Jazmin Leonard (1803407)" userId="S::1803407@student.uwtsd.ac.uk::4a2623e2-2110-46cd-9cda-7e4aea2c9d03" providerId="AD" clId="Web-{231CC7F6-53F2-E3F2-5B84-177CC7B7061D}" dt="2022-10-31T12:55:41.796" v="14"/>
        <pc:sldMasterMkLst>
          <pc:docMk/>
          <pc:sldMasterMk cId="589857519" sldId="2147483762"/>
        </pc:sldMasterMkLst>
        <pc:sldLayoutChg chg="add del mod">
          <pc:chgData name="Jazmin Leonard (1803407)" userId="S::1803407@student.uwtsd.ac.uk::4a2623e2-2110-46cd-9cda-7e4aea2c9d03" providerId="AD" clId="Web-{231CC7F6-53F2-E3F2-5B84-177CC7B7061D}" dt="2022-10-31T12:55:41.796" v="14"/>
          <pc:sldLayoutMkLst>
            <pc:docMk/>
            <pc:sldMasterMk cId="589857519" sldId="2147483762"/>
            <pc:sldLayoutMk cId="1878687408" sldId="2147483751"/>
          </pc:sldLayoutMkLst>
        </pc:sldLayoutChg>
        <pc:sldLayoutChg chg="add del mod">
          <pc:chgData name="Jazmin Leonard (1803407)" userId="S::1803407@student.uwtsd.ac.uk::4a2623e2-2110-46cd-9cda-7e4aea2c9d03" providerId="AD" clId="Web-{231CC7F6-53F2-E3F2-5B84-177CC7B7061D}" dt="2022-10-31T12:55:41.796" v="14"/>
          <pc:sldLayoutMkLst>
            <pc:docMk/>
            <pc:sldMasterMk cId="589857519" sldId="2147483762"/>
            <pc:sldLayoutMk cId="4171133850" sldId="2147483752"/>
          </pc:sldLayoutMkLst>
        </pc:sldLayoutChg>
        <pc:sldLayoutChg chg="add del mod">
          <pc:chgData name="Jazmin Leonard (1803407)" userId="S::1803407@student.uwtsd.ac.uk::4a2623e2-2110-46cd-9cda-7e4aea2c9d03" providerId="AD" clId="Web-{231CC7F6-53F2-E3F2-5B84-177CC7B7061D}" dt="2022-10-31T12:55:41.796" v="14"/>
          <pc:sldLayoutMkLst>
            <pc:docMk/>
            <pc:sldMasterMk cId="589857519" sldId="2147483762"/>
            <pc:sldLayoutMk cId="2629522275" sldId="2147483753"/>
          </pc:sldLayoutMkLst>
        </pc:sldLayoutChg>
        <pc:sldLayoutChg chg="add del mod">
          <pc:chgData name="Jazmin Leonard (1803407)" userId="S::1803407@student.uwtsd.ac.uk::4a2623e2-2110-46cd-9cda-7e4aea2c9d03" providerId="AD" clId="Web-{231CC7F6-53F2-E3F2-5B84-177CC7B7061D}" dt="2022-10-31T12:55:41.796" v="14"/>
          <pc:sldLayoutMkLst>
            <pc:docMk/>
            <pc:sldMasterMk cId="589857519" sldId="2147483762"/>
            <pc:sldLayoutMk cId="605245093" sldId="2147483754"/>
          </pc:sldLayoutMkLst>
        </pc:sldLayoutChg>
        <pc:sldLayoutChg chg="add del mod">
          <pc:chgData name="Jazmin Leonard (1803407)" userId="S::1803407@student.uwtsd.ac.uk::4a2623e2-2110-46cd-9cda-7e4aea2c9d03" providerId="AD" clId="Web-{231CC7F6-53F2-E3F2-5B84-177CC7B7061D}" dt="2022-10-31T12:55:41.796" v="14"/>
          <pc:sldLayoutMkLst>
            <pc:docMk/>
            <pc:sldMasterMk cId="589857519" sldId="2147483762"/>
            <pc:sldLayoutMk cId="131400118" sldId="2147483755"/>
          </pc:sldLayoutMkLst>
        </pc:sldLayoutChg>
        <pc:sldLayoutChg chg="add del mod">
          <pc:chgData name="Jazmin Leonard (1803407)" userId="S::1803407@student.uwtsd.ac.uk::4a2623e2-2110-46cd-9cda-7e4aea2c9d03" providerId="AD" clId="Web-{231CC7F6-53F2-E3F2-5B84-177CC7B7061D}" dt="2022-10-31T12:55:41.796" v="14"/>
          <pc:sldLayoutMkLst>
            <pc:docMk/>
            <pc:sldMasterMk cId="589857519" sldId="2147483762"/>
            <pc:sldLayoutMk cId="3160050497" sldId="2147483756"/>
          </pc:sldLayoutMkLst>
        </pc:sldLayoutChg>
        <pc:sldLayoutChg chg="add del mod">
          <pc:chgData name="Jazmin Leonard (1803407)" userId="S::1803407@student.uwtsd.ac.uk::4a2623e2-2110-46cd-9cda-7e4aea2c9d03" providerId="AD" clId="Web-{231CC7F6-53F2-E3F2-5B84-177CC7B7061D}" dt="2022-10-31T12:55:41.796" v="14"/>
          <pc:sldLayoutMkLst>
            <pc:docMk/>
            <pc:sldMasterMk cId="589857519" sldId="2147483762"/>
            <pc:sldLayoutMk cId="3277836265" sldId="2147483757"/>
          </pc:sldLayoutMkLst>
        </pc:sldLayoutChg>
        <pc:sldLayoutChg chg="add del mod">
          <pc:chgData name="Jazmin Leonard (1803407)" userId="S::1803407@student.uwtsd.ac.uk::4a2623e2-2110-46cd-9cda-7e4aea2c9d03" providerId="AD" clId="Web-{231CC7F6-53F2-E3F2-5B84-177CC7B7061D}" dt="2022-10-31T12:55:41.796" v="14"/>
          <pc:sldLayoutMkLst>
            <pc:docMk/>
            <pc:sldMasterMk cId="589857519" sldId="2147483762"/>
            <pc:sldLayoutMk cId="87092373" sldId="2147483758"/>
          </pc:sldLayoutMkLst>
        </pc:sldLayoutChg>
        <pc:sldLayoutChg chg="add del mod">
          <pc:chgData name="Jazmin Leonard (1803407)" userId="S::1803407@student.uwtsd.ac.uk::4a2623e2-2110-46cd-9cda-7e4aea2c9d03" providerId="AD" clId="Web-{231CC7F6-53F2-E3F2-5B84-177CC7B7061D}" dt="2022-10-31T12:55:41.796" v="14"/>
          <pc:sldLayoutMkLst>
            <pc:docMk/>
            <pc:sldMasterMk cId="589857519" sldId="2147483762"/>
            <pc:sldLayoutMk cId="1120099940" sldId="2147483759"/>
          </pc:sldLayoutMkLst>
        </pc:sldLayoutChg>
        <pc:sldLayoutChg chg="add del mod">
          <pc:chgData name="Jazmin Leonard (1803407)" userId="S::1803407@student.uwtsd.ac.uk::4a2623e2-2110-46cd-9cda-7e4aea2c9d03" providerId="AD" clId="Web-{231CC7F6-53F2-E3F2-5B84-177CC7B7061D}" dt="2022-10-31T12:55:41.796" v="14"/>
          <pc:sldLayoutMkLst>
            <pc:docMk/>
            <pc:sldMasterMk cId="589857519" sldId="2147483762"/>
            <pc:sldLayoutMk cId="1987525617" sldId="2147483760"/>
          </pc:sldLayoutMkLst>
        </pc:sldLayoutChg>
        <pc:sldLayoutChg chg="add del mod">
          <pc:chgData name="Jazmin Leonard (1803407)" userId="S::1803407@student.uwtsd.ac.uk::4a2623e2-2110-46cd-9cda-7e4aea2c9d03" providerId="AD" clId="Web-{231CC7F6-53F2-E3F2-5B84-177CC7B7061D}" dt="2022-10-31T12:55:41.796" v="14"/>
          <pc:sldLayoutMkLst>
            <pc:docMk/>
            <pc:sldMasterMk cId="589857519" sldId="2147483762"/>
            <pc:sldLayoutMk cId="1880927599" sldId="2147483761"/>
          </pc:sldLayoutMkLst>
        </pc:sldLayoutChg>
      </pc:sldMasterChg>
      <pc:sldMasterChg chg="add del addSldLayout delSldLayout modSldLayout">
        <pc:chgData name="Jazmin Leonard (1803407)" userId="S::1803407@student.uwtsd.ac.uk::4a2623e2-2110-46cd-9cda-7e4aea2c9d03" providerId="AD" clId="Web-{231CC7F6-53F2-E3F2-5B84-177CC7B7061D}" dt="2022-10-31T12:54:44.386" v="8"/>
        <pc:sldMasterMkLst>
          <pc:docMk/>
          <pc:sldMasterMk cId="2268982118" sldId="2147483763"/>
        </pc:sldMasterMkLst>
        <pc:sldLayoutChg chg="add del mod replId">
          <pc:chgData name="Jazmin Leonard (1803407)" userId="S::1803407@student.uwtsd.ac.uk::4a2623e2-2110-46cd-9cda-7e4aea2c9d03" providerId="AD" clId="Web-{231CC7F6-53F2-E3F2-5B84-177CC7B7061D}" dt="2022-10-31T12:54:44.386" v="8"/>
          <pc:sldLayoutMkLst>
            <pc:docMk/>
            <pc:sldMasterMk cId="2268982118" sldId="2147483763"/>
            <pc:sldLayoutMk cId="3133938063" sldId="2147483764"/>
          </pc:sldLayoutMkLst>
        </pc:sldLayoutChg>
        <pc:sldLayoutChg chg="add del mod replId">
          <pc:chgData name="Jazmin Leonard (1803407)" userId="S::1803407@student.uwtsd.ac.uk::4a2623e2-2110-46cd-9cda-7e4aea2c9d03" providerId="AD" clId="Web-{231CC7F6-53F2-E3F2-5B84-177CC7B7061D}" dt="2022-10-31T12:54:44.386" v="8"/>
          <pc:sldLayoutMkLst>
            <pc:docMk/>
            <pc:sldMasterMk cId="2268982118" sldId="2147483763"/>
            <pc:sldLayoutMk cId="878408702" sldId="2147483765"/>
          </pc:sldLayoutMkLst>
        </pc:sldLayoutChg>
        <pc:sldLayoutChg chg="add del mod replId">
          <pc:chgData name="Jazmin Leonard (1803407)" userId="S::1803407@student.uwtsd.ac.uk::4a2623e2-2110-46cd-9cda-7e4aea2c9d03" providerId="AD" clId="Web-{231CC7F6-53F2-E3F2-5B84-177CC7B7061D}" dt="2022-10-31T12:54:44.386" v="8"/>
          <pc:sldLayoutMkLst>
            <pc:docMk/>
            <pc:sldMasterMk cId="2268982118" sldId="2147483763"/>
            <pc:sldLayoutMk cId="3652785324" sldId="2147483766"/>
          </pc:sldLayoutMkLst>
        </pc:sldLayoutChg>
        <pc:sldLayoutChg chg="add del mod replId">
          <pc:chgData name="Jazmin Leonard (1803407)" userId="S::1803407@student.uwtsd.ac.uk::4a2623e2-2110-46cd-9cda-7e4aea2c9d03" providerId="AD" clId="Web-{231CC7F6-53F2-E3F2-5B84-177CC7B7061D}" dt="2022-10-31T12:54:44.386" v="8"/>
          <pc:sldLayoutMkLst>
            <pc:docMk/>
            <pc:sldMasterMk cId="2268982118" sldId="2147483763"/>
            <pc:sldLayoutMk cId="180353217" sldId="2147483767"/>
          </pc:sldLayoutMkLst>
        </pc:sldLayoutChg>
        <pc:sldLayoutChg chg="add del mod replId">
          <pc:chgData name="Jazmin Leonard (1803407)" userId="S::1803407@student.uwtsd.ac.uk::4a2623e2-2110-46cd-9cda-7e4aea2c9d03" providerId="AD" clId="Web-{231CC7F6-53F2-E3F2-5B84-177CC7B7061D}" dt="2022-10-31T12:54:44.386" v="8"/>
          <pc:sldLayoutMkLst>
            <pc:docMk/>
            <pc:sldMasterMk cId="2268982118" sldId="2147483763"/>
            <pc:sldLayoutMk cId="3980998019" sldId="2147483768"/>
          </pc:sldLayoutMkLst>
        </pc:sldLayoutChg>
        <pc:sldLayoutChg chg="add del mod replId">
          <pc:chgData name="Jazmin Leonard (1803407)" userId="S::1803407@student.uwtsd.ac.uk::4a2623e2-2110-46cd-9cda-7e4aea2c9d03" providerId="AD" clId="Web-{231CC7F6-53F2-E3F2-5B84-177CC7B7061D}" dt="2022-10-31T12:54:44.386" v="8"/>
          <pc:sldLayoutMkLst>
            <pc:docMk/>
            <pc:sldMasterMk cId="2268982118" sldId="2147483763"/>
            <pc:sldLayoutMk cId="2365421197" sldId="2147483769"/>
          </pc:sldLayoutMkLst>
        </pc:sldLayoutChg>
        <pc:sldLayoutChg chg="add del mod replId">
          <pc:chgData name="Jazmin Leonard (1803407)" userId="S::1803407@student.uwtsd.ac.uk::4a2623e2-2110-46cd-9cda-7e4aea2c9d03" providerId="AD" clId="Web-{231CC7F6-53F2-E3F2-5B84-177CC7B7061D}" dt="2022-10-31T12:54:44.386" v="8"/>
          <pc:sldLayoutMkLst>
            <pc:docMk/>
            <pc:sldMasterMk cId="2268982118" sldId="2147483763"/>
            <pc:sldLayoutMk cId="3609165499" sldId="2147483770"/>
          </pc:sldLayoutMkLst>
        </pc:sldLayoutChg>
        <pc:sldLayoutChg chg="add del mod replId">
          <pc:chgData name="Jazmin Leonard (1803407)" userId="S::1803407@student.uwtsd.ac.uk::4a2623e2-2110-46cd-9cda-7e4aea2c9d03" providerId="AD" clId="Web-{231CC7F6-53F2-E3F2-5B84-177CC7B7061D}" dt="2022-10-31T12:54:44.386" v="8"/>
          <pc:sldLayoutMkLst>
            <pc:docMk/>
            <pc:sldMasterMk cId="2268982118" sldId="2147483763"/>
            <pc:sldLayoutMk cId="2500954408" sldId="2147483771"/>
          </pc:sldLayoutMkLst>
        </pc:sldLayoutChg>
        <pc:sldLayoutChg chg="add del mod replId">
          <pc:chgData name="Jazmin Leonard (1803407)" userId="S::1803407@student.uwtsd.ac.uk::4a2623e2-2110-46cd-9cda-7e4aea2c9d03" providerId="AD" clId="Web-{231CC7F6-53F2-E3F2-5B84-177CC7B7061D}" dt="2022-10-31T12:54:44.386" v="8"/>
          <pc:sldLayoutMkLst>
            <pc:docMk/>
            <pc:sldMasterMk cId="2268982118" sldId="2147483763"/>
            <pc:sldLayoutMk cId="722686765" sldId="2147483772"/>
          </pc:sldLayoutMkLst>
        </pc:sldLayoutChg>
        <pc:sldLayoutChg chg="add del mod replId">
          <pc:chgData name="Jazmin Leonard (1803407)" userId="S::1803407@student.uwtsd.ac.uk::4a2623e2-2110-46cd-9cda-7e4aea2c9d03" providerId="AD" clId="Web-{231CC7F6-53F2-E3F2-5B84-177CC7B7061D}" dt="2022-10-31T12:54:44.386" v="8"/>
          <pc:sldLayoutMkLst>
            <pc:docMk/>
            <pc:sldMasterMk cId="2268982118" sldId="2147483763"/>
            <pc:sldLayoutMk cId="1626424386" sldId="2147483773"/>
          </pc:sldLayoutMkLst>
        </pc:sldLayoutChg>
        <pc:sldLayoutChg chg="add del mod replId">
          <pc:chgData name="Jazmin Leonard (1803407)" userId="S::1803407@student.uwtsd.ac.uk::4a2623e2-2110-46cd-9cda-7e4aea2c9d03" providerId="AD" clId="Web-{231CC7F6-53F2-E3F2-5B84-177CC7B7061D}" dt="2022-10-31T12:54:44.386" v="8"/>
          <pc:sldLayoutMkLst>
            <pc:docMk/>
            <pc:sldMasterMk cId="2268982118" sldId="2147483763"/>
            <pc:sldLayoutMk cId="116461087" sldId="2147483774"/>
          </pc:sldLayoutMkLst>
        </pc:sldLayoutChg>
        <pc:sldLayoutChg chg="add del mod replId">
          <pc:chgData name="Jazmin Leonard (1803407)" userId="S::1803407@student.uwtsd.ac.uk::4a2623e2-2110-46cd-9cda-7e4aea2c9d03" providerId="AD" clId="Web-{231CC7F6-53F2-E3F2-5B84-177CC7B7061D}" dt="2022-10-31T12:54:44.386" v="8"/>
          <pc:sldLayoutMkLst>
            <pc:docMk/>
            <pc:sldMasterMk cId="2268982118" sldId="2147483763"/>
            <pc:sldLayoutMk cId="2377721104" sldId="2147483775"/>
          </pc:sldLayoutMkLst>
        </pc:sldLayoutChg>
        <pc:sldLayoutChg chg="add del mod replId">
          <pc:chgData name="Jazmin Leonard (1803407)" userId="S::1803407@student.uwtsd.ac.uk::4a2623e2-2110-46cd-9cda-7e4aea2c9d03" providerId="AD" clId="Web-{231CC7F6-53F2-E3F2-5B84-177CC7B7061D}" dt="2022-10-31T12:54:44.386" v="8"/>
          <pc:sldLayoutMkLst>
            <pc:docMk/>
            <pc:sldMasterMk cId="2268982118" sldId="2147483763"/>
            <pc:sldLayoutMk cId="295348010" sldId="2147483776"/>
          </pc:sldLayoutMkLst>
        </pc:sldLayoutChg>
        <pc:sldLayoutChg chg="add del mod replId">
          <pc:chgData name="Jazmin Leonard (1803407)" userId="S::1803407@student.uwtsd.ac.uk::4a2623e2-2110-46cd-9cda-7e4aea2c9d03" providerId="AD" clId="Web-{231CC7F6-53F2-E3F2-5B84-177CC7B7061D}" dt="2022-10-31T12:54:44.386" v="8"/>
          <pc:sldLayoutMkLst>
            <pc:docMk/>
            <pc:sldMasterMk cId="2268982118" sldId="2147483763"/>
            <pc:sldLayoutMk cId="2393316264" sldId="2147483777"/>
          </pc:sldLayoutMkLst>
        </pc:sldLayoutChg>
        <pc:sldLayoutChg chg="add del mod replId">
          <pc:chgData name="Jazmin Leonard (1803407)" userId="S::1803407@student.uwtsd.ac.uk::4a2623e2-2110-46cd-9cda-7e4aea2c9d03" providerId="AD" clId="Web-{231CC7F6-53F2-E3F2-5B84-177CC7B7061D}" dt="2022-10-31T12:54:44.386" v="8"/>
          <pc:sldLayoutMkLst>
            <pc:docMk/>
            <pc:sldMasterMk cId="2268982118" sldId="2147483763"/>
            <pc:sldLayoutMk cId="2705580891" sldId="2147483778"/>
          </pc:sldLayoutMkLst>
        </pc:sldLayoutChg>
        <pc:sldLayoutChg chg="add del mod replId">
          <pc:chgData name="Jazmin Leonard (1803407)" userId="S::1803407@student.uwtsd.ac.uk::4a2623e2-2110-46cd-9cda-7e4aea2c9d03" providerId="AD" clId="Web-{231CC7F6-53F2-E3F2-5B84-177CC7B7061D}" dt="2022-10-31T12:54:44.386" v="8"/>
          <pc:sldLayoutMkLst>
            <pc:docMk/>
            <pc:sldMasterMk cId="2268982118" sldId="2147483763"/>
            <pc:sldLayoutMk cId="3857319936" sldId="2147483779"/>
          </pc:sldLayoutMkLst>
        </pc:sldLayoutChg>
        <pc:sldLayoutChg chg="add del mod replId">
          <pc:chgData name="Jazmin Leonard (1803407)" userId="S::1803407@student.uwtsd.ac.uk::4a2623e2-2110-46cd-9cda-7e4aea2c9d03" providerId="AD" clId="Web-{231CC7F6-53F2-E3F2-5B84-177CC7B7061D}" dt="2022-10-31T12:54:44.386" v="8"/>
          <pc:sldLayoutMkLst>
            <pc:docMk/>
            <pc:sldMasterMk cId="2268982118" sldId="2147483763"/>
            <pc:sldLayoutMk cId="2120869053" sldId="2147483780"/>
          </pc:sldLayoutMkLst>
        </pc:sldLayoutChg>
      </pc:sldMasterChg>
    </pc:docChg>
  </pc:docChgLst>
  <pc:docChgLst>
    <pc:chgData name="Jazmin Leonard (1803407)" userId="S::1803407@student.uwtsd.ac.uk::4a2623e2-2110-46cd-9cda-7e4aea2c9d03" providerId="AD" clId="Web-{D9B0AF5C-0FC2-B509-42FE-FA53537039ED}"/>
    <pc:docChg chg="modSld">
      <pc:chgData name="Jazmin Leonard (1803407)" userId="S::1803407@student.uwtsd.ac.uk::4a2623e2-2110-46cd-9cda-7e4aea2c9d03" providerId="AD" clId="Web-{D9B0AF5C-0FC2-B509-42FE-FA53537039ED}" dt="2022-10-31T14:00:09.532" v="29" actId="1076"/>
      <pc:docMkLst>
        <pc:docMk/>
      </pc:docMkLst>
      <pc:sldChg chg="addSp delSp modSp mod setBg addAnim setClrOvrMap">
        <pc:chgData name="Jazmin Leonard (1803407)" userId="S::1803407@student.uwtsd.ac.uk::4a2623e2-2110-46cd-9cda-7e4aea2c9d03" providerId="AD" clId="Web-{D9B0AF5C-0FC2-B509-42FE-FA53537039ED}" dt="2022-10-31T14:00:09.532" v="29" actId="1076"/>
        <pc:sldMkLst>
          <pc:docMk/>
          <pc:sldMk cId="109857222" sldId="256"/>
        </pc:sldMkLst>
        <pc:spChg chg="mod">
          <ac:chgData name="Jazmin Leonard (1803407)" userId="S::1803407@student.uwtsd.ac.uk::4a2623e2-2110-46cd-9cda-7e4aea2c9d03" providerId="AD" clId="Web-{D9B0AF5C-0FC2-B509-42FE-FA53537039ED}" dt="2022-10-31T13:57:29.402" v="12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Jazmin Leonard (1803407)" userId="S::1803407@student.uwtsd.ac.uk::4a2623e2-2110-46cd-9cda-7e4aea2c9d03" providerId="AD" clId="Web-{D9B0AF5C-0FC2-B509-42FE-FA53537039ED}" dt="2022-10-31T14:00:09.532" v="29" actId="1076"/>
          <ac:spMkLst>
            <pc:docMk/>
            <pc:sldMk cId="109857222" sldId="256"/>
            <ac:spMk id="3" creationId="{00000000-0000-0000-0000-000000000000}"/>
          </ac:spMkLst>
        </pc:spChg>
        <pc:spChg chg="del">
          <ac:chgData name="Jazmin Leonard (1803407)" userId="S::1803407@student.uwtsd.ac.uk::4a2623e2-2110-46cd-9cda-7e4aea2c9d03" providerId="AD" clId="Web-{D9B0AF5C-0FC2-B509-42FE-FA53537039ED}" dt="2022-10-31T13:56:54.151" v="2"/>
          <ac:spMkLst>
            <pc:docMk/>
            <pc:sldMk cId="109857222" sldId="256"/>
            <ac:spMk id="21" creationId="{657F69E0-C4B0-4BEC-A689-4F8D877F05D4}"/>
          </ac:spMkLst>
        </pc:spChg>
        <pc:spChg chg="del">
          <ac:chgData name="Jazmin Leonard (1803407)" userId="S::1803407@student.uwtsd.ac.uk::4a2623e2-2110-46cd-9cda-7e4aea2c9d03" providerId="AD" clId="Web-{D9B0AF5C-0FC2-B509-42FE-FA53537039ED}" dt="2022-10-31T13:56:54.151" v="2"/>
          <ac:spMkLst>
            <pc:docMk/>
            <pc:sldMk cId="109857222" sldId="256"/>
            <ac:spMk id="23" creationId="{9F6380B4-6A1C-481E-8408-B4E6C75B9B81}"/>
          </ac:spMkLst>
        </pc:spChg>
        <pc:spChg chg="add del">
          <ac:chgData name="Jazmin Leonard (1803407)" userId="S::1803407@student.uwtsd.ac.uk::4a2623e2-2110-46cd-9cda-7e4aea2c9d03" providerId="AD" clId="Web-{D9B0AF5C-0FC2-B509-42FE-FA53537039ED}" dt="2022-10-31T13:57:21.699" v="10"/>
          <ac:spMkLst>
            <pc:docMk/>
            <pc:sldMk cId="109857222" sldId="256"/>
            <ac:spMk id="28" creationId="{798FE0E0-D95D-46EF-A375-475D4DB0ED45}"/>
          </ac:spMkLst>
        </pc:spChg>
        <pc:spChg chg="add del">
          <ac:chgData name="Jazmin Leonard (1803407)" userId="S::1803407@student.uwtsd.ac.uk::4a2623e2-2110-46cd-9cda-7e4aea2c9d03" providerId="AD" clId="Web-{D9B0AF5C-0FC2-B509-42FE-FA53537039ED}" dt="2022-10-31T13:57:21.699" v="10"/>
          <ac:spMkLst>
            <pc:docMk/>
            <pc:sldMk cId="109857222" sldId="256"/>
            <ac:spMk id="30" creationId="{D503E11D-D7FB-44ED-80F1-8CDAD7A9A4BE}"/>
          </ac:spMkLst>
        </pc:spChg>
        <pc:spChg chg="add del">
          <ac:chgData name="Jazmin Leonard (1803407)" userId="S::1803407@student.uwtsd.ac.uk::4a2623e2-2110-46cd-9cda-7e4aea2c9d03" providerId="AD" clId="Web-{D9B0AF5C-0FC2-B509-42FE-FA53537039ED}" dt="2022-10-31T13:57:21.699" v="10"/>
          <ac:spMkLst>
            <pc:docMk/>
            <pc:sldMk cId="109857222" sldId="256"/>
            <ac:spMk id="32" creationId="{2D82A42F-AEBE-4065-9792-036A904D8564}"/>
          </ac:spMkLst>
        </pc:spChg>
        <pc:spChg chg="add del">
          <ac:chgData name="Jazmin Leonard (1803407)" userId="S::1803407@student.uwtsd.ac.uk::4a2623e2-2110-46cd-9cda-7e4aea2c9d03" providerId="AD" clId="Web-{D9B0AF5C-0FC2-B509-42FE-FA53537039ED}" dt="2022-10-31T13:57:19.308" v="7"/>
          <ac:spMkLst>
            <pc:docMk/>
            <pc:sldMk cId="109857222" sldId="256"/>
            <ac:spMk id="37" creationId="{8A94871E-96FC-4ADE-815B-41A636E34F1A}"/>
          </ac:spMkLst>
        </pc:spChg>
        <pc:spChg chg="add del">
          <ac:chgData name="Jazmin Leonard (1803407)" userId="S::1803407@student.uwtsd.ac.uk::4a2623e2-2110-46cd-9cda-7e4aea2c9d03" providerId="AD" clId="Web-{D9B0AF5C-0FC2-B509-42FE-FA53537039ED}" dt="2022-10-31T13:57:19.308" v="7"/>
          <ac:spMkLst>
            <pc:docMk/>
            <pc:sldMk cId="109857222" sldId="256"/>
            <ac:spMk id="39" creationId="{3FCFB1DE-0B7E-48CC-BA90-B2AB0889F9D6}"/>
          </ac:spMkLst>
        </pc:spChg>
        <pc:spChg chg="add del">
          <ac:chgData name="Jazmin Leonard (1803407)" userId="S::1803407@student.uwtsd.ac.uk::4a2623e2-2110-46cd-9cda-7e4aea2c9d03" providerId="AD" clId="Web-{D9B0AF5C-0FC2-B509-42FE-FA53537039ED}" dt="2022-10-31T13:57:21.699" v="9"/>
          <ac:spMkLst>
            <pc:docMk/>
            <pc:sldMk cId="109857222" sldId="256"/>
            <ac:spMk id="41" creationId="{665DBBEF-238B-476B-96AB-8AAC3224ECEA}"/>
          </ac:spMkLst>
        </pc:spChg>
        <pc:spChg chg="add del">
          <ac:chgData name="Jazmin Leonard (1803407)" userId="S::1803407@student.uwtsd.ac.uk::4a2623e2-2110-46cd-9cda-7e4aea2c9d03" providerId="AD" clId="Web-{D9B0AF5C-0FC2-B509-42FE-FA53537039ED}" dt="2022-10-31T13:57:21.699" v="9"/>
          <ac:spMkLst>
            <pc:docMk/>
            <pc:sldMk cId="109857222" sldId="256"/>
            <ac:spMk id="42" creationId="{3FCFB1DE-0B7E-48CC-BA90-B2AB0889F9D6}"/>
          </ac:spMkLst>
        </pc:spChg>
        <pc:spChg chg="add del">
          <ac:chgData name="Jazmin Leonard (1803407)" userId="S::1803407@student.uwtsd.ac.uk::4a2623e2-2110-46cd-9cda-7e4aea2c9d03" providerId="AD" clId="Web-{D9B0AF5C-0FC2-B509-42FE-FA53537039ED}" dt="2022-10-31T13:57:29.402" v="12"/>
          <ac:spMkLst>
            <pc:docMk/>
            <pc:sldMk cId="109857222" sldId="256"/>
            <ac:spMk id="44" creationId="{8A94871E-96FC-4ADE-815B-41A636E34F1A}"/>
          </ac:spMkLst>
        </pc:spChg>
        <pc:spChg chg="add del">
          <ac:chgData name="Jazmin Leonard (1803407)" userId="S::1803407@student.uwtsd.ac.uk::4a2623e2-2110-46cd-9cda-7e4aea2c9d03" providerId="AD" clId="Web-{D9B0AF5C-0FC2-B509-42FE-FA53537039ED}" dt="2022-10-31T13:57:29.402" v="12"/>
          <ac:spMkLst>
            <pc:docMk/>
            <pc:sldMk cId="109857222" sldId="256"/>
            <ac:spMk id="45" creationId="{3FCFB1DE-0B7E-48CC-BA90-B2AB0889F9D6}"/>
          </ac:spMkLst>
        </pc:spChg>
        <pc:spChg chg="add">
          <ac:chgData name="Jazmin Leonard (1803407)" userId="S::1803407@student.uwtsd.ac.uk::4a2623e2-2110-46cd-9cda-7e4aea2c9d03" providerId="AD" clId="Web-{D9B0AF5C-0FC2-B509-42FE-FA53537039ED}" dt="2022-10-31T13:57:29.402" v="12"/>
          <ac:spMkLst>
            <pc:docMk/>
            <pc:sldMk cId="109857222" sldId="256"/>
            <ac:spMk id="50" creationId="{9B7AD9F6-8CE7-4299-8FC6-328F4DCD3FF9}"/>
          </ac:spMkLst>
        </pc:spChg>
        <pc:spChg chg="add">
          <ac:chgData name="Jazmin Leonard (1803407)" userId="S::1803407@student.uwtsd.ac.uk::4a2623e2-2110-46cd-9cda-7e4aea2c9d03" providerId="AD" clId="Web-{D9B0AF5C-0FC2-B509-42FE-FA53537039ED}" dt="2022-10-31T13:57:29.402" v="12"/>
          <ac:spMkLst>
            <pc:docMk/>
            <pc:sldMk cId="109857222" sldId="256"/>
            <ac:spMk id="52" creationId="{F49775AF-8896-43EE-92C6-83497D6DC56F}"/>
          </ac:spMkLst>
        </pc:spChg>
        <pc:picChg chg="add del mod">
          <ac:chgData name="Jazmin Leonard (1803407)" userId="S::1803407@student.uwtsd.ac.uk::4a2623e2-2110-46cd-9cda-7e4aea2c9d03" providerId="AD" clId="Web-{D9B0AF5C-0FC2-B509-42FE-FA53537039ED}" dt="2022-10-31T13:56:43.041" v="1"/>
          <ac:picMkLst>
            <pc:docMk/>
            <pc:sldMk cId="109857222" sldId="256"/>
            <ac:picMk id="4" creationId="{F6AD4AFF-A5FC-8B5A-3D60-FDD8B28B8A22}"/>
          </ac:picMkLst>
        </pc:picChg>
        <pc:picChg chg="add mod">
          <ac:chgData name="Jazmin Leonard (1803407)" userId="S::1803407@student.uwtsd.ac.uk::4a2623e2-2110-46cd-9cda-7e4aea2c9d03" providerId="AD" clId="Web-{D9B0AF5C-0FC2-B509-42FE-FA53537039ED}" dt="2022-10-31T13:59:44.703" v="20"/>
          <ac:picMkLst>
            <pc:docMk/>
            <pc:sldMk cId="109857222" sldId="256"/>
            <ac:picMk id="5" creationId="{494135E3-922B-10D5-6286-754DA4510060}"/>
          </ac:picMkLst>
        </pc:picChg>
        <pc:picChg chg="mod ord">
          <ac:chgData name="Jazmin Leonard (1803407)" userId="S::1803407@student.uwtsd.ac.uk::4a2623e2-2110-46cd-9cda-7e4aea2c9d03" providerId="AD" clId="Web-{D9B0AF5C-0FC2-B509-42FE-FA53537039ED}" dt="2022-10-31T13:57:29.402" v="12"/>
          <ac:picMkLst>
            <pc:docMk/>
            <pc:sldMk cId="109857222" sldId="256"/>
            <ac:picMk id="22" creationId="{C49A112B-3315-9F1D-554F-774C85059776}"/>
          </ac:picMkLst>
        </pc:picChg>
      </pc:sldChg>
    </pc:docChg>
  </pc:docChgLst>
  <pc:docChgLst>
    <pc:chgData name="Jazmin Leonard (1803407)" userId="S::1803407@student.uwtsd.ac.uk::4a2623e2-2110-46cd-9cda-7e4aea2c9d03" providerId="AD" clId="Web-{4DDDA937-49C4-4CE5-5FEE-FC8E8A56B657}"/>
    <pc:docChg chg="modSld">
      <pc:chgData name="Jazmin Leonard (1803407)" userId="S::1803407@student.uwtsd.ac.uk::4a2623e2-2110-46cd-9cda-7e4aea2c9d03" providerId="AD" clId="Web-{4DDDA937-49C4-4CE5-5FEE-FC8E8A56B657}" dt="2022-11-07T14:43:48.488" v="4"/>
      <pc:docMkLst>
        <pc:docMk/>
      </pc:docMkLst>
      <pc:sldChg chg="modSp delAnim modAnim">
        <pc:chgData name="Jazmin Leonard (1803407)" userId="S::1803407@student.uwtsd.ac.uk::4a2623e2-2110-46cd-9cda-7e4aea2c9d03" providerId="AD" clId="Web-{4DDDA937-49C4-4CE5-5FEE-FC8E8A56B657}" dt="2022-11-07T14:43:48.488" v="4"/>
        <pc:sldMkLst>
          <pc:docMk/>
          <pc:sldMk cId="109857222" sldId="256"/>
        </pc:sldMkLst>
        <pc:spChg chg="mod">
          <ac:chgData name="Jazmin Leonard (1803407)" userId="S::1803407@student.uwtsd.ac.uk::4a2623e2-2110-46cd-9cda-7e4aea2c9d03" providerId="AD" clId="Web-{4DDDA937-49C4-4CE5-5FEE-FC8E8A56B657}" dt="2022-11-07T14:43:00.111" v="2" actId="1076"/>
          <ac:spMkLst>
            <pc:docMk/>
            <pc:sldMk cId="109857222" sldId="256"/>
            <ac:spMk id="4" creationId="{C29AC239-5B77-9B79-2967-2719E6948E72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42ED35B-5B84-4963-92A4-1882547353D6}" type="doc">
      <dgm:prSet loTypeId="urn:microsoft.com/office/officeart/2005/8/layout/cycle2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D85CDCBB-C6BF-49FF-9A0F-47935FB28565}">
      <dgm:prSet/>
      <dgm:spPr/>
      <dgm:t>
        <a:bodyPr/>
        <a:lstStyle/>
        <a:p>
          <a:r>
            <a:rPr lang="en-GB"/>
            <a:t>Plan</a:t>
          </a:r>
          <a:endParaRPr lang="en-US"/>
        </a:p>
      </dgm:t>
    </dgm:pt>
    <dgm:pt modelId="{A5B1554E-031D-4F56-9426-A0820B960370}" type="parTrans" cxnId="{984537EC-2B9E-40C3-8865-A17BB9B4B99E}">
      <dgm:prSet/>
      <dgm:spPr/>
      <dgm:t>
        <a:bodyPr/>
        <a:lstStyle/>
        <a:p>
          <a:endParaRPr lang="en-US"/>
        </a:p>
      </dgm:t>
    </dgm:pt>
    <dgm:pt modelId="{02CD4F8E-F057-42E2-89C0-66E959EFB85C}" type="sibTrans" cxnId="{984537EC-2B9E-40C3-8865-A17BB9B4B99E}">
      <dgm:prSet/>
      <dgm:spPr/>
      <dgm:t>
        <a:bodyPr/>
        <a:lstStyle/>
        <a:p>
          <a:endParaRPr lang="en-US"/>
        </a:p>
      </dgm:t>
    </dgm:pt>
    <dgm:pt modelId="{6650BA57-2121-458C-8C03-930C95DB8E8A}">
      <dgm:prSet/>
      <dgm:spPr/>
      <dgm:t>
        <a:bodyPr/>
        <a:lstStyle/>
        <a:p>
          <a:r>
            <a:rPr lang="en-GB"/>
            <a:t>Act</a:t>
          </a:r>
          <a:endParaRPr lang="en-US"/>
        </a:p>
      </dgm:t>
    </dgm:pt>
    <dgm:pt modelId="{46A0EA61-46FC-4295-AE40-1B3482537A2B}" type="parTrans" cxnId="{78CCB810-1DF3-43EA-8AE0-0F6F480A1004}">
      <dgm:prSet/>
      <dgm:spPr/>
      <dgm:t>
        <a:bodyPr/>
        <a:lstStyle/>
        <a:p>
          <a:endParaRPr lang="en-US"/>
        </a:p>
      </dgm:t>
    </dgm:pt>
    <dgm:pt modelId="{A69AA6F5-F6E8-429E-84BE-7CB8BA6CD40C}" type="sibTrans" cxnId="{78CCB810-1DF3-43EA-8AE0-0F6F480A1004}">
      <dgm:prSet/>
      <dgm:spPr/>
      <dgm:t>
        <a:bodyPr/>
        <a:lstStyle/>
        <a:p>
          <a:endParaRPr lang="en-US"/>
        </a:p>
      </dgm:t>
    </dgm:pt>
    <dgm:pt modelId="{EA2B8609-4C25-4B8F-BD20-AB97C343D671}">
      <dgm:prSet/>
      <dgm:spPr/>
      <dgm:t>
        <a:bodyPr/>
        <a:lstStyle/>
        <a:p>
          <a:r>
            <a:rPr lang="en-GB"/>
            <a:t>Observe</a:t>
          </a:r>
          <a:endParaRPr lang="en-US"/>
        </a:p>
      </dgm:t>
    </dgm:pt>
    <dgm:pt modelId="{01BCA5A0-5608-4BE1-8FFB-4D0AF61A71DF}" type="parTrans" cxnId="{67F86B81-22CA-46AA-96AF-34BE2A2673CC}">
      <dgm:prSet/>
      <dgm:spPr/>
      <dgm:t>
        <a:bodyPr/>
        <a:lstStyle/>
        <a:p>
          <a:endParaRPr lang="en-US"/>
        </a:p>
      </dgm:t>
    </dgm:pt>
    <dgm:pt modelId="{A7AC304C-3138-455C-A74A-1D598CEDD7B6}" type="sibTrans" cxnId="{67F86B81-22CA-46AA-96AF-34BE2A2673CC}">
      <dgm:prSet/>
      <dgm:spPr/>
      <dgm:t>
        <a:bodyPr/>
        <a:lstStyle/>
        <a:p>
          <a:endParaRPr lang="en-US"/>
        </a:p>
      </dgm:t>
    </dgm:pt>
    <dgm:pt modelId="{B0768287-28F6-485F-A438-D1172CC2DAF8}">
      <dgm:prSet/>
      <dgm:spPr/>
      <dgm:t>
        <a:bodyPr/>
        <a:lstStyle/>
        <a:p>
          <a:r>
            <a:rPr lang="en-GB"/>
            <a:t>Reflect</a:t>
          </a:r>
          <a:endParaRPr lang="en-US"/>
        </a:p>
      </dgm:t>
    </dgm:pt>
    <dgm:pt modelId="{7FE37992-5B39-4B4A-A3AB-C29D69727BEC}" type="parTrans" cxnId="{8A10CEF6-871F-4EE2-9D98-10DCA4B6650B}">
      <dgm:prSet/>
      <dgm:spPr/>
      <dgm:t>
        <a:bodyPr/>
        <a:lstStyle/>
        <a:p>
          <a:endParaRPr lang="en-US"/>
        </a:p>
      </dgm:t>
    </dgm:pt>
    <dgm:pt modelId="{4C6D0F16-870F-4D56-86FF-E54FD646F2AE}" type="sibTrans" cxnId="{8A10CEF6-871F-4EE2-9D98-10DCA4B6650B}">
      <dgm:prSet/>
      <dgm:spPr/>
      <dgm:t>
        <a:bodyPr/>
        <a:lstStyle/>
        <a:p>
          <a:endParaRPr lang="en-US"/>
        </a:p>
      </dgm:t>
    </dgm:pt>
    <dgm:pt modelId="{C1BA8983-813E-429C-A088-40E36F41018F}">
      <dgm:prSet/>
      <dgm:spPr/>
      <dgm:t>
        <a:bodyPr/>
        <a:lstStyle/>
        <a:p>
          <a:r>
            <a:rPr lang="en-GB"/>
            <a:t>Repeat</a:t>
          </a:r>
          <a:endParaRPr lang="en-US"/>
        </a:p>
      </dgm:t>
    </dgm:pt>
    <dgm:pt modelId="{1A529BD0-BC36-4D89-8DDC-6F700CDA45DE}" type="parTrans" cxnId="{E295DD01-C12C-475A-B382-7D0D2CB390CF}">
      <dgm:prSet/>
      <dgm:spPr/>
      <dgm:t>
        <a:bodyPr/>
        <a:lstStyle/>
        <a:p>
          <a:endParaRPr lang="en-US"/>
        </a:p>
      </dgm:t>
    </dgm:pt>
    <dgm:pt modelId="{72C4D300-D70A-4FDA-9A33-9F1FE3272610}" type="sibTrans" cxnId="{E295DD01-C12C-475A-B382-7D0D2CB390CF}">
      <dgm:prSet/>
      <dgm:spPr/>
      <dgm:t>
        <a:bodyPr/>
        <a:lstStyle/>
        <a:p>
          <a:endParaRPr lang="en-US"/>
        </a:p>
      </dgm:t>
    </dgm:pt>
    <dgm:pt modelId="{B7383AE6-8682-4899-A325-A186F2F3CBE1}" type="pres">
      <dgm:prSet presAssocID="{B42ED35B-5B84-4963-92A4-1882547353D6}" presName="cycle" presStyleCnt="0">
        <dgm:presLayoutVars>
          <dgm:dir/>
          <dgm:resizeHandles val="exact"/>
        </dgm:presLayoutVars>
      </dgm:prSet>
      <dgm:spPr/>
    </dgm:pt>
    <dgm:pt modelId="{BFF72C79-4CA4-468C-A878-56547BAAC4AD}" type="pres">
      <dgm:prSet presAssocID="{D85CDCBB-C6BF-49FF-9A0F-47935FB28565}" presName="node" presStyleLbl="node1" presStyleIdx="0" presStyleCnt="5">
        <dgm:presLayoutVars>
          <dgm:bulletEnabled val="1"/>
        </dgm:presLayoutVars>
      </dgm:prSet>
      <dgm:spPr/>
    </dgm:pt>
    <dgm:pt modelId="{B31E75A7-30C3-4A9C-873D-41AAF81889F2}" type="pres">
      <dgm:prSet presAssocID="{02CD4F8E-F057-42E2-89C0-66E959EFB85C}" presName="sibTrans" presStyleLbl="sibTrans2D1" presStyleIdx="0" presStyleCnt="5"/>
      <dgm:spPr/>
    </dgm:pt>
    <dgm:pt modelId="{6D2CCE44-1298-40AC-9610-74D0D3E0497A}" type="pres">
      <dgm:prSet presAssocID="{02CD4F8E-F057-42E2-89C0-66E959EFB85C}" presName="connectorText" presStyleLbl="sibTrans2D1" presStyleIdx="0" presStyleCnt="5"/>
      <dgm:spPr/>
    </dgm:pt>
    <dgm:pt modelId="{591413F3-9834-44F5-B16A-F9E49234BBE0}" type="pres">
      <dgm:prSet presAssocID="{6650BA57-2121-458C-8C03-930C95DB8E8A}" presName="node" presStyleLbl="node1" presStyleIdx="1" presStyleCnt="5">
        <dgm:presLayoutVars>
          <dgm:bulletEnabled val="1"/>
        </dgm:presLayoutVars>
      </dgm:prSet>
      <dgm:spPr/>
    </dgm:pt>
    <dgm:pt modelId="{E6E8969D-FDBE-4F65-85D8-DCF2E5D6ECE9}" type="pres">
      <dgm:prSet presAssocID="{A69AA6F5-F6E8-429E-84BE-7CB8BA6CD40C}" presName="sibTrans" presStyleLbl="sibTrans2D1" presStyleIdx="1" presStyleCnt="5"/>
      <dgm:spPr/>
    </dgm:pt>
    <dgm:pt modelId="{96D47084-4BF7-43AD-AF19-7D9BC68BD696}" type="pres">
      <dgm:prSet presAssocID="{A69AA6F5-F6E8-429E-84BE-7CB8BA6CD40C}" presName="connectorText" presStyleLbl="sibTrans2D1" presStyleIdx="1" presStyleCnt="5"/>
      <dgm:spPr/>
    </dgm:pt>
    <dgm:pt modelId="{BE16F814-F846-4EA8-98DF-BAAEC735AA3E}" type="pres">
      <dgm:prSet presAssocID="{EA2B8609-4C25-4B8F-BD20-AB97C343D671}" presName="node" presStyleLbl="node1" presStyleIdx="2" presStyleCnt="5">
        <dgm:presLayoutVars>
          <dgm:bulletEnabled val="1"/>
        </dgm:presLayoutVars>
      </dgm:prSet>
      <dgm:spPr/>
    </dgm:pt>
    <dgm:pt modelId="{25CE93A4-346C-4881-9A19-D5F88847150F}" type="pres">
      <dgm:prSet presAssocID="{A7AC304C-3138-455C-A74A-1D598CEDD7B6}" presName="sibTrans" presStyleLbl="sibTrans2D1" presStyleIdx="2" presStyleCnt="5"/>
      <dgm:spPr/>
    </dgm:pt>
    <dgm:pt modelId="{F3C4DCBB-4563-4323-B583-C25B0BD8EA2A}" type="pres">
      <dgm:prSet presAssocID="{A7AC304C-3138-455C-A74A-1D598CEDD7B6}" presName="connectorText" presStyleLbl="sibTrans2D1" presStyleIdx="2" presStyleCnt="5"/>
      <dgm:spPr/>
    </dgm:pt>
    <dgm:pt modelId="{3EE53E81-629B-42B1-93D5-058D5B32F7C1}" type="pres">
      <dgm:prSet presAssocID="{B0768287-28F6-485F-A438-D1172CC2DAF8}" presName="node" presStyleLbl="node1" presStyleIdx="3" presStyleCnt="5">
        <dgm:presLayoutVars>
          <dgm:bulletEnabled val="1"/>
        </dgm:presLayoutVars>
      </dgm:prSet>
      <dgm:spPr/>
    </dgm:pt>
    <dgm:pt modelId="{9AC5619D-31D6-498F-A74F-2ECCFD9F3026}" type="pres">
      <dgm:prSet presAssocID="{4C6D0F16-870F-4D56-86FF-E54FD646F2AE}" presName="sibTrans" presStyleLbl="sibTrans2D1" presStyleIdx="3" presStyleCnt="5"/>
      <dgm:spPr/>
    </dgm:pt>
    <dgm:pt modelId="{31559871-9363-4849-9ACC-8FEC68995E4D}" type="pres">
      <dgm:prSet presAssocID="{4C6D0F16-870F-4D56-86FF-E54FD646F2AE}" presName="connectorText" presStyleLbl="sibTrans2D1" presStyleIdx="3" presStyleCnt="5"/>
      <dgm:spPr/>
    </dgm:pt>
    <dgm:pt modelId="{771CC354-94FE-40B6-8FB8-C4C80D2A1670}" type="pres">
      <dgm:prSet presAssocID="{C1BA8983-813E-429C-A088-40E36F41018F}" presName="node" presStyleLbl="node1" presStyleIdx="4" presStyleCnt="5">
        <dgm:presLayoutVars>
          <dgm:bulletEnabled val="1"/>
        </dgm:presLayoutVars>
      </dgm:prSet>
      <dgm:spPr/>
    </dgm:pt>
    <dgm:pt modelId="{EA34C34D-E622-4B4F-BCCF-BED19B69CC78}" type="pres">
      <dgm:prSet presAssocID="{72C4D300-D70A-4FDA-9A33-9F1FE3272610}" presName="sibTrans" presStyleLbl="sibTrans2D1" presStyleIdx="4" presStyleCnt="5"/>
      <dgm:spPr/>
    </dgm:pt>
    <dgm:pt modelId="{37575447-F23A-46E1-B4C3-D184A3EDD2D3}" type="pres">
      <dgm:prSet presAssocID="{72C4D300-D70A-4FDA-9A33-9F1FE3272610}" presName="connectorText" presStyleLbl="sibTrans2D1" presStyleIdx="4" presStyleCnt="5"/>
      <dgm:spPr/>
    </dgm:pt>
  </dgm:ptLst>
  <dgm:cxnLst>
    <dgm:cxn modelId="{E295DD01-C12C-475A-B382-7D0D2CB390CF}" srcId="{B42ED35B-5B84-4963-92A4-1882547353D6}" destId="{C1BA8983-813E-429C-A088-40E36F41018F}" srcOrd="4" destOrd="0" parTransId="{1A529BD0-BC36-4D89-8DDC-6F700CDA45DE}" sibTransId="{72C4D300-D70A-4FDA-9A33-9F1FE3272610}"/>
    <dgm:cxn modelId="{78CCB810-1DF3-43EA-8AE0-0F6F480A1004}" srcId="{B42ED35B-5B84-4963-92A4-1882547353D6}" destId="{6650BA57-2121-458C-8C03-930C95DB8E8A}" srcOrd="1" destOrd="0" parTransId="{46A0EA61-46FC-4295-AE40-1B3482537A2B}" sibTransId="{A69AA6F5-F6E8-429E-84BE-7CB8BA6CD40C}"/>
    <dgm:cxn modelId="{99F8F612-DE5D-44CD-9AB8-EF65276CEB90}" type="presOf" srcId="{D85CDCBB-C6BF-49FF-9A0F-47935FB28565}" destId="{BFF72C79-4CA4-468C-A878-56547BAAC4AD}" srcOrd="0" destOrd="0" presId="urn:microsoft.com/office/officeart/2005/8/layout/cycle2"/>
    <dgm:cxn modelId="{51498028-C79D-47AD-B35B-42A82A8615CC}" type="presOf" srcId="{A69AA6F5-F6E8-429E-84BE-7CB8BA6CD40C}" destId="{96D47084-4BF7-43AD-AF19-7D9BC68BD696}" srcOrd="1" destOrd="0" presId="urn:microsoft.com/office/officeart/2005/8/layout/cycle2"/>
    <dgm:cxn modelId="{A8D00F5B-4C23-4C4F-97F6-60AC2B702648}" type="presOf" srcId="{72C4D300-D70A-4FDA-9A33-9F1FE3272610}" destId="{37575447-F23A-46E1-B4C3-D184A3EDD2D3}" srcOrd="1" destOrd="0" presId="urn:microsoft.com/office/officeart/2005/8/layout/cycle2"/>
    <dgm:cxn modelId="{AB609E5D-A7E2-45FF-B26A-216AC29ACC7B}" type="presOf" srcId="{72C4D300-D70A-4FDA-9A33-9F1FE3272610}" destId="{EA34C34D-E622-4B4F-BCCF-BED19B69CC78}" srcOrd="0" destOrd="0" presId="urn:microsoft.com/office/officeart/2005/8/layout/cycle2"/>
    <dgm:cxn modelId="{44552448-F8FE-4854-9BA0-811731AD426B}" type="presOf" srcId="{4C6D0F16-870F-4D56-86FF-E54FD646F2AE}" destId="{31559871-9363-4849-9ACC-8FEC68995E4D}" srcOrd="1" destOrd="0" presId="urn:microsoft.com/office/officeart/2005/8/layout/cycle2"/>
    <dgm:cxn modelId="{D90CC84D-BD76-48E8-8997-0C8F69AB0EBB}" type="presOf" srcId="{A69AA6F5-F6E8-429E-84BE-7CB8BA6CD40C}" destId="{E6E8969D-FDBE-4F65-85D8-DCF2E5D6ECE9}" srcOrd="0" destOrd="0" presId="urn:microsoft.com/office/officeart/2005/8/layout/cycle2"/>
    <dgm:cxn modelId="{67F86B81-22CA-46AA-96AF-34BE2A2673CC}" srcId="{B42ED35B-5B84-4963-92A4-1882547353D6}" destId="{EA2B8609-4C25-4B8F-BD20-AB97C343D671}" srcOrd="2" destOrd="0" parTransId="{01BCA5A0-5608-4BE1-8FFB-4D0AF61A71DF}" sibTransId="{A7AC304C-3138-455C-A74A-1D598CEDD7B6}"/>
    <dgm:cxn modelId="{C2014D88-F3C3-41FA-9EE6-90C903F9981F}" type="presOf" srcId="{A7AC304C-3138-455C-A74A-1D598CEDD7B6}" destId="{F3C4DCBB-4563-4323-B583-C25B0BD8EA2A}" srcOrd="1" destOrd="0" presId="urn:microsoft.com/office/officeart/2005/8/layout/cycle2"/>
    <dgm:cxn modelId="{1B3267B5-F18F-4753-80BD-A1ACF5FBCE0E}" type="presOf" srcId="{4C6D0F16-870F-4D56-86FF-E54FD646F2AE}" destId="{9AC5619D-31D6-498F-A74F-2ECCFD9F3026}" srcOrd="0" destOrd="0" presId="urn:microsoft.com/office/officeart/2005/8/layout/cycle2"/>
    <dgm:cxn modelId="{99F74BC8-6B3C-4ECD-BC49-CBBCF20CA6E6}" type="presOf" srcId="{6650BA57-2121-458C-8C03-930C95DB8E8A}" destId="{591413F3-9834-44F5-B16A-F9E49234BBE0}" srcOrd="0" destOrd="0" presId="urn:microsoft.com/office/officeart/2005/8/layout/cycle2"/>
    <dgm:cxn modelId="{2C2428D1-9D4B-4129-ADF2-91FFB987F4FA}" type="presOf" srcId="{A7AC304C-3138-455C-A74A-1D598CEDD7B6}" destId="{25CE93A4-346C-4881-9A19-D5F88847150F}" srcOrd="0" destOrd="0" presId="urn:microsoft.com/office/officeart/2005/8/layout/cycle2"/>
    <dgm:cxn modelId="{BA9653D1-4E60-47AA-B51B-5328A6F0DFC0}" type="presOf" srcId="{02CD4F8E-F057-42E2-89C0-66E959EFB85C}" destId="{6D2CCE44-1298-40AC-9610-74D0D3E0497A}" srcOrd="1" destOrd="0" presId="urn:microsoft.com/office/officeart/2005/8/layout/cycle2"/>
    <dgm:cxn modelId="{AB30D4D2-CCCD-447D-B134-64DFAFA67DC3}" type="presOf" srcId="{02CD4F8E-F057-42E2-89C0-66E959EFB85C}" destId="{B31E75A7-30C3-4A9C-873D-41AAF81889F2}" srcOrd="0" destOrd="0" presId="urn:microsoft.com/office/officeart/2005/8/layout/cycle2"/>
    <dgm:cxn modelId="{339EF2D8-CFF9-4FD5-B6EA-D9000C2E95A6}" type="presOf" srcId="{C1BA8983-813E-429C-A088-40E36F41018F}" destId="{771CC354-94FE-40B6-8FB8-C4C80D2A1670}" srcOrd="0" destOrd="0" presId="urn:microsoft.com/office/officeart/2005/8/layout/cycle2"/>
    <dgm:cxn modelId="{511DFDDD-86A0-4ACE-B73C-EBA142A2E0EB}" type="presOf" srcId="{B42ED35B-5B84-4963-92A4-1882547353D6}" destId="{B7383AE6-8682-4899-A325-A186F2F3CBE1}" srcOrd="0" destOrd="0" presId="urn:microsoft.com/office/officeart/2005/8/layout/cycle2"/>
    <dgm:cxn modelId="{E1C677DE-B620-4337-AEA6-E5A5FA61BED1}" type="presOf" srcId="{B0768287-28F6-485F-A438-D1172CC2DAF8}" destId="{3EE53E81-629B-42B1-93D5-058D5B32F7C1}" srcOrd="0" destOrd="0" presId="urn:microsoft.com/office/officeart/2005/8/layout/cycle2"/>
    <dgm:cxn modelId="{0FE3C0EA-464C-4670-98C0-7AEEA75F4A68}" type="presOf" srcId="{EA2B8609-4C25-4B8F-BD20-AB97C343D671}" destId="{BE16F814-F846-4EA8-98DF-BAAEC735AA3E}" srcOrd="0" destOrd="0" presId="urn:microsoft.com/office/officeart/2005/8/layout/cycle2"/>
    <dgm:cxn modelId="{984537EC-2B9E-40C3-8865-A17BB9B4B99E}" srcId="{B42ED35B-5B84-4963-92A4-1882547353D6}" destId="{D85CDCBB-C6BF-49FF-9A0F-47935FB28565}" srcOrd="0" destOrd="0" parTransId="{A5B1554E-031D-4F56-9426-A0820B960370}" sibTransId="{02CD4F8E-F057-42E2-89C0-66E959EFB85C}"/>
    <dgm:cxn modelId="{8A10CEF6-871F-4EE2-9D98-10DCA4B6650B}" srcId="{B42ED35B-5B84-4963-92A4-1882547353D6}" destId="{B0768287-28F6-485F-A438-D1172CC2DAF8}" srcOrd="3" destOrd="0" parTransId="{7FE37992-5B39-4B4A-A3AB-C29D69727BEC}" sibTransId="{4C6D0F16-870F-4D56-86FF-E54FD646F2AE}"/>
    <dgm:cxn modelId="{1DA20407-B2DB-424C-82C1-30D46DBAFAA4}" type="presParOf" srcId="{B7383AE6-8682-4899-A325-A186F2F3CBE1}" destId="{BFF72C79-4CA4-468C-A878-56547BAAC4AD}" srcOrd="0" destOrd="0" presId="urn:microsoft.com/office/officeart/2005/8/layout/cycle2"/>
    <dgm:cxn modelId="{690E213E-8699-43EA-A14C-1BEF111BDB35}" type="presParOf" srcId="{B7383AE6-8682-4899-A325-A186F2F3CBE1}" destId="{B31E75A7-30C3-4A9C-873D-41AAF81889F2}" srcOrd="1" destOrd="0" presId="urn:microsoft.com/office/officeart/2005/8/layout/cycle2"/>
    <dgm:cxn modelId="{FB2A1380-B97C-498E-BA68-8F66870EC91E}" type="presParOf" srcId="{B31E75A7-30C3-4A9C-873D-41AAF81889F2}" destId="{6D2CCE44-1298-40AC-9610-74D0D3E0497A}" srcOrd="0" destOrd="0" presId="urn:microsoft.com/office/officeart/2005/8/layout/cycle2"/>
    <dgm:cxn modelId="{FC1E0902-8C34-4644-99CE-CFAC31C252D5}" type="presParOf" srcId="{B7383AE6-8682-4899-A325-A186F2F3CBE1}" destId="{591413F3-9834-44F5-B16A-F9E49234BBE0}" srcOrd="2" destOrd="0" presId="urn:microsoft.com/office/officeart/2005/8/layout/cycle2"/>
    <dgm:cxn modelId="{3A5F6482-58F8-45C8-886F-FC2DE04EE0A2}" type="presParOf" srcId="{B7383AE6-8682-4899-A325-A186F2F3CBE1}" destId="{E6E8969D-FDBE-4F65-85D8-DCF2E5D6ECE9}" srcOrd="3" destOrd="0" presId="urn:microsoft.com/office/officeart/2005/8/layout/cycle2"/>
    <dgm:cxn modelId="{8091DFEE-6D77-4D1F-A75B-1DFB0C011824}" type="presParOf" srcId="{E6E8969D-FDBE-4F65-85D8-DCF2E5D6ECE9}" destId="{96D47084-4BF7-43AD-AF19-7D9BC68BD696}" srcOrd="0" destOrd="0" presId="urn:microsoft.com/office/officeart/2005/8/layout/cycle2"/>
    <dgm:cxn modelId="{674FFD90-B89F-4428-A19B-6F3A9C565AD8}" type="presParOf" srcId="{B7383AE6-8682-4899-A325-A186F2F3CBE1}" destId="{BE16F814-F846-4EA8-98DF-BAAEC735AA3E}" srcOrd="4" destOrd="0" presId="urn:microsoft.com/office/officeart/2005/8/layout/cycle2"/>
    <dgm:cxn modelId="{7170D868-56FE-49C1-8A44-B0F66243059E}" type="presParOf" srcId="{B7383AE6-8682-4899-A325-A186F2F3CBE1}" destId="{25CE93A4-346C-4881-9A19-D5F88847150F}" srcOrd="5" destOrd="0" presId="urn:microsoft.com/office/officeart/2005/8/layout/cycle2"/>
    <dgm:cxn modelId="{7CC6743F-948A-4429-88D6-5A3FBC94810A}" type="presParOf" srcId="{25CE93A4-346C-4881-9A19-D5F88847150F}" destId="{F3C4DCBB-4563-4323-B583-C25B0BD8EA2A}" srcOrd="0" destOrd="0" presId="urn:microsoft.com/office/officeart/2005/8/layout/cycle2"/>
    <dgm:cxn modelId="{817BCF0C-650D-4DE4-8A87-6F386491E214}" type="presParOf" srcId="{B7383AE6-8682-4899-A325-A186F2F3CBE1}" destId="{3EE53E81-629B-42B1-93D5-058D5B32F7C1}" srcOrd="6" destOrd="0" presId="urn:microsoft.com/office/officeart/2005/8/layout/cycle2"/>
    <dgm:cxn modelId="{970C59D6-D94A-4DF0-B528-A13FB85380D4}" type="presParOf" srcId="{B7383AE6-8682-4899-A325-A186F2F3CBE1}" destId="{9AC5619D-31D6-498F-A74F-2ECCFD9F3026}" srcOrd="7" destOrd="0" presId="urn:microsoft.com/office/officeart/2005/8/layout/cycle2"/>
    <dgm:cxn modelId="{03E1E1D6-07B1-46D9-B789-CEE9980A7D11}" type="presParOf" srcId="{9AC5619D-31D6-498F-A74F-2ECCFD9F3026}" destId="{31559871-9363-4849-9ACC-8FEC68995E4D}" srcOrd="0" destOrd="0" presId="urn:microsoft.com/office/officeart/2005/8/layout/cycle2"/>
    <dgm:cxn modelId="{D1D944DD-2ACE-478F-8005-06493008CBDC}" type="presParOf" srcId="{B7383AE6-8682-4899-A325-A186F2F3CBE1}" destId="{771CC354-94FE-40B6-8FB8-C4C80D2A1670}" srcOrd="8" destOrd="0" presId="urn:microsoft.com/office/officeart/2005/8/layout/cycle2"/>
    <dgm:cxn modelId="{765A7F9D-210D-4CDC-A599-735C2E443E98}" type="presParOf" srcId="{B7383AE6-8682-4899-A325-A186F2F3CBE1}" destId="{EA34C34D-E622-4B4F-BCCF-BED19B69CC78}" srcOrd="9" destOrd="0" presId="urn:microsoft.com/office/officeart/2005/8/layout/cycle2"/>
    <dgm:cxn modelId="{A2334CB4-E300-4144-B8DB-A59EB187D247}" type="presParOf" srcId="{EA34C34D-E622-4B4F-BCCF-BED19B69CC78}" destId="{37575447-F23A-46E1-B4C3-D184A3EDD2D3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F72C79-4CA4-468C-A878-56547BAAC4AD}">
      <dsp:nvSpPr>
        <dsp:cNvPr id="0" name=""/>
        <dsp:cNvSpPr/>
      </dsp:nvSpPr>
      <dsp:spPr>
        <a:xfrm>
          <a:off x="2614647" y="1279"/>
          <a:ext cx="1671217" cy="167121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marL="0" lvl="0" indent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/>
            <a:t>Plan</a:t>
          </a:r>
          <a:endParaRPr lang="en-US" sz="4600" kern="1200"/>
        </a:p>
      </dsp:txBody>
      <dsp:txXfrm>
        <a:off x="2859391" y="246023"/>
        <a:ext cx="1181729" cy="1181729"/>
      </dsp:txXfrm>
    </dsp:sp>
    <dsp:sp modelId="{B31E75A7-30C3-4A9C-873D-41AAF81889F2}">
      <dsp:nvSpPr>
        <dsp:cNvPr id="0" name=""/>
        <dsp:cNvSpPr/>
      </dsp:nvSpPr>
      <dsp:spPr>
        <a:xfrm rot="2160000">
          <a:off x="4233105" y="1285121"/>
          <a:ext cx="444510" cy="564035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4245839" y="1358737"/>
        <a:ext cx="311157" cy="338421"/>
      </dsp:txXfrm>
    </dsp:sp>
    <dsp:sp modelId="{591413F3-9834-44F5-B16A-F9E49234BBE0}">
      <dsp:nvSpPr>
        <dsp:cNvPr id="0" name=""/>
        <dsp:cNvSpPr/>
      </dsp:nvSpPr>
      <dsp:spPr>
        <a:xfrm>
          <a:off x="4645212" y="1476571"/>
          <a:ext cx="1671217" cy="167121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marL="0" lvl="0" indent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/>
            <a:t>Act</a:t>
          </a:r>
          <a:endParaRPr lang="en-US" sz="4600" kern="1200"/>
        </a:p>
      </dsp:txBody>
      <dsp:txXfrm>
        <a:off x="4889956" y="1721315"/>
        <a:ext cx="1181729" cy="1181729"/>
      </dsp:txXfrm>
    </dsp:sp>
    <dsp:sp modelId="{E6E8969D-FDBE-4F65-85D8-DCF2E5D6ECE9}">
      <dsp:nvSpPr>
        <dsp:cNvPr id="0" name=""/>
        <dsp:cNvSpPr/>
      </dsp:nvSpPr>
      <dsp:spPr>
        <a:xfrm rot="6480000">
          <a:off x="4874650" y="3211733"/>
          <a:ext cx="444510" cy="564035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 rot="10800000">
        <a:off x="4961931" y="3261127"/>
        <a:ext cx="311157" cy="338421"/>
      </dsp:txXfrm>
    </dsp:sp>
    <dsp:sp modelId="{BE16F814-F846-4EA8-98DF-BAAEC735AA3E}">
      <dsp:nvSpPr>
        <dsp:cNvPr id="0" name=""/>
        <dsp:cNvSpPr/>
      </dsp:nvSpPr>
      <dsp:spPr>
        <a:xfrm>
          <a:off x="3869605" y="3863644"/>
          <a:ext cx="1671217" cy="167121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marL="0" lvl="0" indent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/>
            <a:t>Observe</a:t>
          </a:r>
          <a:endParaRPr lang="en-US" sz="4600" kern="1200"/>
        </a:p>
      </dsp:txBody>
      <dsp:txXfrm>
        <a:off x="4114349" y="4108388"/>
        <a:ext cx="1181729" cy="1181729"/>
      </dsp:txXfrm>
    </dsp:sp>
    <dsp:sp modelId="{25CE93A4-346C-4881-9A19-D5F88847150F}">
      <dsp:nvSpPr>
        <dsp:cNvPr id="0" name=""/>
        <dsp:cNvSpPr/>
      </dsp:nvSpPr>
      <dsp:spPr>
        <a:xfrm rot="10800000">
          <a:off x="3240581" y="4417234"/>
          <a:ext cx="444510" cy="564035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 rot="10800000">
        <a:off x="3373934" y="4530041"/>
        <a:ext cx="311157" cy="338421"/>
      </dsp:txXfrm>
    </dsp:sp>
    <dsp:sp modelId="{3EE53E81-629B-42B1-93D5-058D5B32F7C1}">
      <dsp:nvSpPr>
        <dsp:cNvPr id="0" name=""/>
        <dsp:cNvSpPr/>
      </dsp:nvSpPr>
      <dsp:spPr>
        <a:xfrm>
          <a:off x="1359688" y="3863644"/>
          <a:ext cx="1671217" cy="1671217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marL="0" lvl="0" indent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/>
            <a:t>Reflect</a:t>
          </a:r>
          <a:endParaRPr lang="en-US" sz="4600" kern="1200"/>
        </a:p>
      </dsp:txBody>
      <dsp:txXfrm>
        <a:off x="1604432" y="4108388"/>
        <a:ext cx="1181729" cy="1181729"/>
      </dsp:txXfrm>
    </dsp:sp>
    <dsp:sp modelId="{9AC5619D-31D6-498F-A74F-2ECCFD9F3026}">
      <dsp:nvSpPr>
        <dsp:cNvPr id="0" name=""/>
        <dsp:cNvSpPr/>
      </dsp:nvSpPr>
      <dsp:spPr>
        <a:xfrm rot="15120000">
          <a:off x="1589126" y="3235663"/>
          <a:ext cx="444510" cy="564035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 rot="10800000">
        <a:off x="1676407" y="3411883"/>
        <a:ext cx="311157" cy="338421"/>
      </dsp:txXfrm>
    </dsp:sp>
    <dsp:sp modelId="{771CC354-94FE-40B6-8FB8-C4C80D2A1670}">
      <dsp:nvSpPr>
        <dsp:cNvPr id="0" name=""/>
        <dsp:cNvSpPr/>
      </dsp:nvSpPr>
      <dsp:spPr>
        <a:xfrm>
          <a:off x="584081" y="1476571"/>
          <a:ext cx="1671217" cy="1671217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marL="0" lvl="0" indent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/>
            <a:t>Repeat</a:t>
          </a:r>
          <a:endParaRPr lang="en-US" sz="4600" kern="1200"/>
        </a:p>
      </dsp:txBody>
      <dsp:txXfrm>
        <a:off x="828825" y="1721315"/>
        <a:ext cx="1181729" cy="1181729"/>
      </dsp:txXfrm>
    </dsp:sp>
    <dsp:sp modelId="{EA34C34D-E622-4B4F-BCCF-BED19B69CC78}">
      <dsp:nvSpPr>
        <dsp:cNvPr id="0" name=""/>
        <dsp:cNvSpPr/>
      </dsp:nvSpPr>
      <dsp:spPr>
        <a:xfrm rot="19440000">
          <a:off x="2202540" y="1299910"/>
          <a:ext cx="444510" cy="564035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2215274" y="1451908"/>
        <a:ext cx="311157" cy="3384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78362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0923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00999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75256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11/7/2022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09275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11/7/2022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4001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11/7/2022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86874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11338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5222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52450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11/7/2022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00504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11/7/2022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985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55" r:id="rId6"/>
    <p:sldLayoutId id="2147483751" r:id="rId7"/>
    <p:sldLayoutId id="2147483752" r:id="rId8"/>
    <p:sldLayoutId id="2147483753" r:id="rId9"/>
    <p:sldLayoutId id="2147483754" r:id="rId10"/>
    <p:sldLayoutId id="2147483756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opeople.edu/blog/reflective-thinking/" TargetMode="External"/><Relationship Id="rId2" Type="http://schemas.openxmlformats.org/officeDocument/2006/relationships/hyperlink" Target="https://www.uopeople.edu/blog/why-is-critical-thinking-important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.sharepoint.com/teams/DysguynyrOesDdigidolLearningintheDigitalEraECGE4005PC_GRP-JazminLeonard/Shared%20Documents/Recordings/Meeting-20221107_153111-Meeting%20Recording.mp4?web=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2" name="Rectangle 61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90338" y="640080"/>
            <a:ext cx="3734014" cy="3566160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6200">
                <a:cs typeface="Calibri Light"/>
              </a:rPr>
              <a:t>Learning in the Digital Era:</a:t>
            </a:r>
            <a:br>
              <a:rPr lang="en-GB" sz="6200">
                <a:cs typeface="Calibri Light"/>
              </a:rPr>
            </a:br>
            <a:r>
              <a:rPr lang="en-GB" sz="6200">
                <a:cs typeface="Calibri Light"/>
              </a:rPr>
              <a:t>Academic Skills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90339" y="4679551"/>
            <a:ext cx="3552585" cy="157276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latin typeface="Calibri"/>
                <a:cs typeface="Calibri"/>
              </a:rPr>
              <a:t>Jazmin Jay Leonard </a:t>
            </a:r>
            <a:endParaRPr lang="en-US">
              <a:latin typeface="The Hand Bold"/>
              <a:cs typeface="Calibri"/>
            </a:endParaRPr>
          </a:p>
          <a:p>
            <a:r>
              <a:rPr lang="en-GB">
                <a:latin typeface="Calibri"/>
                <a:cs typeface="Calibri"/>
              </a:rPr>
              <a:t>ID: 1803407</a:t>
            </a:r>
            <a:endParaRPr lang="en-US"/>
          </a:p>
        </p:txBody>
      </p:sp>
      <p:sp>
        <p:nvSpPr>
          <p:cNvPr id="64" name="Rectangle 6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27432"/>
          </a:xfrm>
          <a:custGeom>
            <a:avLst/>
            <a:gdLst>
              <a:gd name="connsiteX0" fmla="*/ 0 w 3474720"/>
              <a:gd name="connsiteY0" fmla="*/ 0 h 27432"/>
              <a:gd name="connsiteX1" fmla="*/ 660197 w 3474720"/>
              <a:gd name="connsiteY1" fmla="*/ 0 h 27432"/>
              <a:gd name="connsiteX2" fmla="*/ 1355141 w 3474720"/>
              <a:gd name="connsiteY2" fmla="*/ 0 h 27432"/>
              <a:gd name="connsiteX3" fmla="*/ 2084832 w 3474720"/>
              <a:gd name="connsiteY3" fmla="*/ 0 h 27432"/>
              <a:gd name="connsiteX4" fmla="*/ 2814523 w 3474720"/>
              <a:gd name="connsiteY4" fmla="*/ 0 h 27432"/>
              <a:gd name="connsiteX5" fmla="*/ 3474720 w 3474720"/>
              <a:gd name="connsiteY5" fmla="*/ 0 h 27432"/>
              <a:gd name="connsiteX6" fmla="*/ 3474720 w 3474720"/>
              <a:gd name="connsiteY6" fmla="*/ 27432 h 27432"/>
              <a:gd name="connsiteX7" fmla="*/ 2710282 w 3474720"/>
              <a:gd name="connsiteY7" fmla="*/ 27432 h 27432"/>
              <a:gd name="connsiteX8" fmla="*/ 1945843 w 3474720"/>
              <a:gd name="connsiteY8" fmla="*/ 27432 h 27432"/>
              <a:gd name="connsiteX9" fmla="*/ 1250899 w 3474720"/>
              <a:gd name="connsiteY9" fmla="*/ 27432 h 27432"/>
              <a:gd name="connsiteX10" fmla="*/ 0 w 3474720"/>
              <a:gd name="connsiteY10" fmla="*/ 27432 h 27432"/>
              <a:gd name="connsiteX11" fmla="*/ 0 w 3474720"/>
              <a:gd name="connsiteY11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474720" h="27432" fill="none" extrusionOk="0">
                <a:moveTo>
                  <a:pt x="0" y="0"/>
                </a:moveTo>
                <a:cubicBezTo>
                  <a:pt x="307185" y="-8713"/>
                  <a:pt x="392307" y="-13121"/>
                  <a:pt x="660197" y="0"/>
                </a:cubicBezTo>
                <a:cubicBezTo>
                  <a:pt x="928087" y="13121"/>
                  <a:pt x="1167029" y="-2668"/>
                  <a:pt x="1355141" y="0"/>
                </a:cubicBezTo>
                <a:cubicBezTo>
                  <a:pt x="1543253" y="2668"/>
                  <a:pt x="1739408" y="-6709"/>
                  <a:pt x="2084832" y="0"/>
                </a:cubicBezTo>
                <a:cubicBezTo>
                  <a:pt x="2430256" y="6709"/>
                  <a:pt x="2538889" y="29706"/>
                  <a:pt x="2814523" y="0"/>
                </a:cubicBezTo>
                <a:cubicBezTo>
                  <a:pt x="3090157" y="-29706"/>
                  <a:pt x="3152920" y="-15446"/>
                  <a:pt x="3474720" y="0"/>
                </a:cubicBezTo>
                <a:cubicBezTo>
                  <a:pt x="3473554" y="7395"/>
                  <a:pt x="3474765" y="21864"/>
                  <a:pt x="3474720" y="27432"/>
                </a:cubicBezTo>
                <a:cubicBezTo>
                  <a:pt x="3275380" y="12730"/>
                  <a:pt x="2958934" y="10130"/>
                  <a:pt x="2710282" y="27432"/>
                </a:cubicBezTo>
                <a:cubicBezTo>
                  <a:pt x="2461630" y="44734"/>
                  <a:pt x="2131168" y="43757"/>
                  <a:pt x="1945843" y="27432"/>
                </a:cubicBezTo>
                <a:cubicBezTo>
                  <a:pt x="1760518" y="11107"/>
                  <a:pt x="1444829" y="-3738"/>
                  <a:pt x="1250899" y="27432"/>
                </a:cubicBezTo>
                <a:cubicBezTo>
                  <a:pt x="1056969" y="58602"/>
                  <a:pt x="444992" y="52761"/>
                  <a:pt x="0" y="27432"/>
                </a:cubicBezTo>
                <a:cubicBezTo>
                  <a:pt x="-503" y="20663"/>
                  <a:pt x="1168" y="5855"/>
                  <a:pt x="0" y="0"/>
                </a:cubicBezTo>
                <a:close/>
              </a:path>
              <a:path w="3474720" h="27432" stroke="0" extrusionOk="0">
                <a:moveTo>
                  <a:pt x="0" y="0"/>
                </a:moveTo>
                <a:cubicBezTo>
                  <a:pt x="300114" y="-5103"/>
                  <a:pt x="525093" y="-25284"/>
                  <a:pt x="660197" y="0"/>
                </a:cubicBezTo>
                <a:cubicBezTo>
                  <a:pt x="795301" y="25284"/>
                  <a:pt x="1023172" y="17955"/>
                  <a:pt x="1250899" y="0"/>
                </a:cubicBezTo>
                <a:cubicBezTo>
                  <a:pt x="1478626" y="-17955"/>
                  <a:pt x="1782079" y="-27844"/>
                  <a:pt x="2015338" y="0"/>
                </a:cubicBezTo>
                <a:cubicBezTo>
                  <a:pt x="2248597" y="27844"/>
                  <a:pt x="2491007" y="27648"/>
                  <a:pt x="2675534" y="0"/>
                </a:cubicBezTo>
                <a:cubicBezTo>
                  <a:pt x="2860061" y="-27648"/>
                  <a:pt x="3088679" y="-3661"/>
                  <a:pt x="3474720" y="0"/>
                </a:cubicBezTo>
                <a:cubicBezTo>
                  <a:pt x="3474913" y="12649"/>
                  <a:pt x="3473732" y="17989"/>
                  <a:pt x="3474720" y="27432"/>
                </a:cubicBezTo>
                <a:cubicBezTo>
                  <a:pt x="3317198" y="15714"/>
                  <a:pt x="2959205" y="52182"/>
                  <a:pt x="2779776" y="27432"/>
                </a:cubicBezTo>
                <a:cubicBezTo>
                  <a:pt x="2600347" y="2682"/>
                  <a:pt x="2382660" y="-684"/>
                  <a:pt x="2015338" y="27432"/>
                </a:cubicBezTo>
                <a:cubicBezTo>
                  <a:pt x="1648016" y="55548"/>
                  <a:pt x="1641073" y="39646"/>
                  <a:pt x="1424635" y="27432"/>
                </a:cubicBezTo>
                <a:cubicBezTo>
                  <a:pt x="1208197" y="15218"/>
                  <a:pt x="1021559" y="15893"/>
                  <a:pt x="729691" y="27432"/>
                </a:cubicBezTo>
                <a:cubicBezTo>
                  <a:pt x="437823" y="38971"/>
                  <a:pt x="153856" y="-2647"/>
                  <a:pt x="0" y="27432"/>
                </a:cubicBezTo>
                <a:cubicBezTo>
                  <a:pt x="1300" y="19678"/>
                  <a:pt x="-86" y="12044"/>
                  <a:pt x="0" y="0"/>
                </a:cubicBezTo>
                <a:close/>
              </a:path>
            </a:pathLst>
          </a:custGeom>
          <a:solidFill>
            <a:srgbClr val="AAA180"/>
          </a:solidFill>
          <a:ln w="38100" cap="rnd">
            <a:solidFill>
              <a:srgbClr val="AAA180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494135E3-922B-10D5-6286-754DA451006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667" r="18650" b="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solidFill>
            <a:srgbClr val="FFFFFF">
              <a:shade val="85000"/>
            </a:srgbClr>
          </a:solidFill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29AC239-5B77-9B79-2967-2719E6948E72}"/>
              </a:ext>
            </a:extLst>
          </p:cNvPr>
          <p:cNvSpPr txBox="1"/>
          <p:nvPr/>
        </p:nvSpPr>
        <p:spPr>
          <a:xfrm>
            <a:off x="10511147" y="5768768"/>
            <a:ext cx="1681348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solidFill>
                  <a:schemeClr val="bg1"/>
                </a:solidFill>
              </a:rPr>
              <a:t>(</a:t>
            </a:r>
            <a:r>
              <a:rPr lang="en-GB" sz="2800" err="1">
                <a:solidFill>
                  <a:schemeClr val="bg1"/>
                </a:solidFill>
              </a:rPr>
              <a:t>Pexels</a:t>
            </a:r>
            <a:r>
              <a:rPr lang="en-GB" sz="2800">
                <a:solidFill>
                  <a:schemeClr val="bg1"/>
                </a:solidFill>
              </a:rPr>
              <a:t>, 2017)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/>
            <a:ahLst/>
            <a:cxnLst/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C59AB4C8-9178-4F7A-8404-6890510B59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4D0AF5-D53D-F8AB-F4FE-D408B95A4E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356388"/>
            <a:ext cx="10909640" cy="275901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10000"/>
              <a:t>Critical Thinking</a:t>
            </a:r>
          </a:p>
        </p:txBody>
      </p:sp>
      <p:sp>
        <p:nvSpPr>
          <p:cNvPr id="37" name="Date Placeholder 26">
            <a:extLst>
              <a:ext uri="{FF2B5EF4-FFF2-40B4-BE49-F238E27FC236}">
                <a16:creationId xmlns:a16="http://schemas.microsoft.com/office/drawing/2014/main" id="{CFDC8673-ECDC-4BBF-85A0-B3C8BF5D5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39" name="Footer Placeholder 27">
            <a:extLst>
              <a:ext uri="{FF2B5EF4-FFF2-40B4-BE49-F238E27FC236}">
                <a16:creationId xmlns:a16="http://schemas.microsoft.com/office/drawing/2014/main" id="{98563585-019D-4DED-B8F2-11788F2B3D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41" name="Slide Number Placeholder 28">
            <a:extLst>
              <a:ext uri="{FF2B5EF4-FFF2-40B4-BE49-F238E27FC236}">
                <a16:creationId xmlns:a16="http://schemas.microsoft.com/office/drawing/2014/main" id="{41D92710-32AD-4D92-A7BE-0C32FB75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43" name="Rectangle 6">
            <a:extLst>
              <a:ext uri="{FF2B5EF4-FFF2-40B4-BE49-F238E27FC236}">
                <a16:creationId xmlns:a16="http://schemas.microsoft.com/office/drawing/2014/main" id="{E6C0DD6B-6AA3-448F-9B99-8386295BC1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10000" y="3166330"/>
            <a:ext cx="4572000" cy="27432"/>
          </a:xfrm>
          <a:custGeom>
            <a:avLst/>
            <a:gdLst>
              <a:gd name="connsiteX0" fmla="*/ 0 w 4572000"/>
              <a:gd name="connsiteY0" fmla="*/ 0 h 27432"/>
              <a:gd name="connsiteX1" fmla="*/ 607423 w 4572000"/>
              <a:gd name="connsiteY1" fmla="*/ 0 h 27432"/>
              <a:gd name="connsiteX2" fmla="*/ 1123406 w 4572000"/>
              <a:gd name="connsiteY2" fmla="*/ 0 h 27432"/>
              <a:gd name="connsiteX3" fmla="*/ 1685109 w 4572000"/>
              <a:gd name="connsiteY3" fmla="*/ 0 h 27432"/>
              <a:gd name="connsiteX4" fmla="*/ 2383971 w 4572000"/>
              <a:gd name="connsiteY4" fmla="*/ 0 h 27432"/>
              <a:gd name="connsiteX5" fmla="*/ 2991394 w 4572000"/>
              <a:gd name="connsiteY5" fmla="*/ 0 h 27432"/>
              <a:gd name="connsiteX6" fmla="*/ 3553097 w 4572000"/>
              <a:gd name="connsiteY6" fmla="*/ 0 h 27432"/>
              <a:gd name="connsiteX7" fmla="*/ 4572000 w 4572000"/>
              <a:gd name="connsiteY7" fmla="*/ 0 h 27432"/>
              <a:gd name="connsiteX8" fmla="*/ 4572000 w 4572000"/>
              <a:gd name="connsiteY8" fmla="*/ 27432 h 27432"/>
              <a:gd name="connsiteX9" fmla="*/ 3918857 w 4572000"/>
              <a:gd name="connsiteY9" fmla="*/ 27432 h 27432"/>
              <a:gd name="connsiteX10" fmla="*/ 3357154 w 4572000"/>
              <a:gd name="connsiteY10" fmla="*/ 27432 h 27432"/>
              <a:gd name="connsiteX11" fmla="*/ 2612571 w 4572000"/>
              <a:gd name="connsiteY11" fmla="*/ 27432 h 27432"/>
              <a:gd name="connsiteX12" fmla="*/ 2005149 w 4572000"/>
              <a:gd name="connsiteY12" fmla="*/ 27432 h 27432"/>
              <a:gd name="connsiteX13" fmla="*/ 1489166 w 4572000"/>
              <a:gd name="connsiteY13" fmla="*/ 27432 h 27432"/>
              <a:gd name="connsiteX14" fmla="*/ 790303 w 4572000"/>
              <a:gd name="connsiteY14" fmla="*/ 27432 h 27432"/>
              <a:gd name="connsiteX15" fmla="*/ 0 w 4572000"/>
              <a:gd name="connsiteY15" fmla="*/ 27432 h 27432"/>
              <a:gd name="connsiteX16" fmla="*/ 0 w 457200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572000" h="27432" fill="none" extrusionOk="0">
                <a:moveTo>
                  <a:pt x="0" y="0"/>
                </a:moveTo>
                <a:cubicBezTo>
                  <a:pt x="150397" y="-23421"/>
                  <a:pt x="474161" y="9174"/>
                  <a:pt x="607423" y="0"/>
                </a:cubicBezTo>
                <a:cubicBezTo>
                  <a:pt x="740685" y="-9174"/>
                  <a:pt x="868821" y="-4258"/>
                  <a:pt x="1123406" y="0"/>
                </a:cubicBezTo>
                <a:cubicBezTo>
                  <a:pt x="1377991" y="4258"/>
                  <a:pt x="1567664" y="-12410"/>
                  <a:pt x="1685109" y="0"/>
                </a:cubicBezTo>
                <a:cubicBezTo>
                  <a:pt x="1802554" y="12410"/>
                  <a:pt x="2193086" y="-14353"/>
                  <a:pt x="2383971" y="0"/>
                </a:cubicBezTo>
                <a:cubicBezTo>
                  <a:pt x="2574856" y="14353"/>
                  <a:pt x="2697477" y="-26142"/>
                  <a:pt x="2991394" y="0"/>
                </a:cubicBezTo>
                <a:cubicBezTo>
                  <a:pt x="3285311" y="26142"/>
                  <a:pt x="3423667" y="26544"/>
                  <a:pt x="3553097" y="0"/>
                </a:cubicBezTo>
                <a:cubicBezTo>
                  <a:pt x="3682527" y="-26544"/>
                  <a:pt x="4344147" y="50350"/>
                  <a:pt x="4572000" y="0"/>
                </a:cubicBezTo>
                <a:cubicBezTo>
                  <a:pt x="4571027" y="8304"/>
                  <a:pt x="4571522" y="21512"/>
                  <a:pt x="4572000" y="27432"/>
                </a:cubicBezTo>
                <a:cubicBezTo>
                  <a:pt x="4438349" y="5490"/>
                  <a:pt x="4090129" y="31231"/>
                  <a:pt x="3918857" y="27432"/>
                </a:cubicBezTo>
                <a:cubicBezTo>
                  <a:pt x="3747585" y="23633"/>
                  <a:pt x="3498826" y="6883"/>
                  <a:pt x="3357154" y="27432"/>
                </a:cubicBezTo>
                <a:cubicBezTo>
                  <a:pt x="3215482" y="47981"/>
                  <a:pt x="2784289" y="56849"/>
                  <a:pt x="2612571" y="27432"/>
                </a:cubicBezTo>
                <a:cubicBezTo>
                  <a:pt x="2440853" y="-1985"/>
                  <a:pt x="2261292" y="25951"/>
                  <a:pt x="2005149" y="27432"/>
                </a:cubicBezTo>
                <a:cubicBezTo>
                  <a:pt x="1749006" y="28913"/>
                  <a:pt x="1700078" y="34342"/>
                  <a:pt x="1489166" y="27432"/>
                </a:cubicBezTo>
                <a:cubicBezTo>
                  <a:pt x="1278254" y="20522"/>
                  <a:pt x="1077188" y="56916"/>
                  <a:pt x="790303" y="27432"/>
                </a:cubicBezTo>
                <a:cubicBezTo>
                  <a:pt x="503418" y="-2052"/>
                  <a:pt x="359168" y="57044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572000" h="27432" stroke="0" extrusionOk="0">
                <a:moveTo>
                  <a:pt x="0" y="0"/>
                </a:moveTo>
                <a:cubicBezTo>
                  <a:pt x="155698" y="6780"/>
                  <a:pt x="465972" y="13197"/>
                  <a:pt x="607423" y="0"/>
                </a:cubicBezTo>
                <a:cubicBezTo>
                  <a:pt x="748874" y="-13197"/>
                  <a:pt x="1014133" y="22994"/>
                  <a:pt x="1123406" y="0"/>
                </a:cubicBezTo>
                <a:cubicBezTo>
                  <a:pt x="1232679" y="-22994"/>
                  <a:pt x="1639431" y="-2997"/>
                  <a:pt x="1867989" y="0"/>
                </a:cubicBezTo>
                <a:cubicBezTo>
                  <a:pt x="2096547" y="2997"/>
                  <a:pt x="2265668" y="29557"/>
                  <a:pt x="2475411" y="0"/>
                </a:cubicBezTo>
                <a:cubicBezTo>
                  <a:pt x="2685154" y="-29557"/>
                  <a:pt x="2951491" y="73"/>
                  <a:pt x="3082834" y="0"/>
                </a:cubicBezTo>
                <a:cubicBezTo>
                  <a:pt x="3214177" y="-73"/>
                  <a:pt x="3641000" y="-33478"/>
                  <a:pt x="3827417" y="0"/>
                </a:cubicBezTo>
                <a:cubicBezTo>
                  <a:pt x="4013834" y="33478"/>
                  <a:pt x="4345917" y="14255"/>
                  <a:pt x="4572000" y="0"/>
                </a:cubicBezTo>
                <a:cubicBezTo>
                  <a:pt x="4572485" y="9333"/>
                  <a:pt x="4573278" y="19699"/>
                  <a:pt x="4572000" y="27432"/>
                </a:cubicBezTo>
                <a:cubicBezTo>
                  <a:pt x="4318030" y="43025"/>
                  <a:pt x="4161104" y="34314"/>
                  <a:pt x="4010297" y="27432"/>
                </a:cubicBezTo>
                <a:cubicBezTo>
                  <a:pt x="3859490" y="20550"/>
                  <a:pt x="3592529" y="6613"/>
                  <a:pt x="3357154" y="27432"/>
                </a:cubicBezTo>
                <a:cubicBezTo>
                  <a:pt x="3121779" y="48251"/>
                  <a:pt x="2884285" y="3780"/>
                  <a:pt x="2704011" y="27432"/>
                </a:cubicBezTo>
                <a:cubicBezTo>
                  <a:pt x="2523737" y="51084"/>
                  <a:pt x="2295944" y="32081"/>
                  <a:pt x="2096589" y="27432"/>
                </a:cubicBezTo>
                <a:cubicBezTo>
                  <a:pt x="1897234" y="22783"/>
                  <a:pt x="1623782" y="52518"/>
                  <a:pt x="1352006" y="27432"/>
                </a:cubicBezTo>
                <a:cubicBezTo>
                  <a:pt x="1080230" y="2346"/>
                  <a:pt x="869959" y="12864"/>
                  <a:pt x="607423" y="27432"/>
                </a:cubicBezTo>
                <a:cubicBezTo>
                  <a:pt x="344887" y="42000"/>
                  <a:pt x="188100" y="40051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AAA180"/>
          </a:solidFill>
          <a:ln w="38100" cap="rnd">
            <a:solidFill>
              <a:srgbClr val="AAA180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Graphic 20" descr="Head with Gears">
            <a:extLst>
              <a:ext uri="{FF2B5EF4-FFF2-40B4-BE49-F238E27FC236}">
                <a16:creationId xmlns:a16="http://schemas.microsoft.com/office/drawing/2014/main" id="{389AB9AF-4E75-C160-4F5A-81682859C2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106924" y="3780246"/>
            <a:ext cx="1975104" cy="1975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69537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42ACBA-A0D4-5C59-72AF-CF5826E860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Critical Thinking... what is it?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F5FEE8-D03B-EB5F-6D1F-80A630A2B0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>
                <a:latin typeface="Calibri"/>
                <a:cs typeface="Calibri"/>
              </a:rPr>
              <a:t>Thinking about thinking</a:t>
            </a:r>
            <a:endParaRPr lang="en-US"/>
          </a:p>
          <a:p>
            <a:r>
              <a:rPr lang="en-GB" sz="2400">
                <a:latin typeface="Calibri"/>
                <a:cs typeface="Calibri"/>
              </a:rPr>
              <a:t>Asking questions (Socrates)</a:t>
            </a:r>
          </a:p>
          <a:p>
            <a:pPr marL="0" indent="0" algn="ctr">
              <a:buNone/>
            </a:pPr>
            <a:endParaRPr lang="en-GB" sz="2400">
              <a:latin typeface="Calibri"/>
              <a:cs typeface="Calibri"/>
            </a:endParaRPr>
          </a:p>
          <a:p>
            <a:pPr marL="0" indent="0" algn="ctr">
              <a:buNone/>
            </a:pPr>
            <a:r>
              <a:rPr lang="en-GB" sz="2400">
                <a:latin typeface="Calibri"/>
                <a:cs typeface="Calibri"/>
              </a:rPr>
              <a:t>"...analysing and evaluating thinking with a view to improving it."  (Paul, R and Elder, L. 2009)</a:t>
            </a:r>
            <a:endParaRPr lang="en-US"/>
          </a:p>
          <a:p>
            <a:endParaRPr lang="en-GB"/>
          </a:p>
          <a:p>
            <a:r>
              <a:rPr lang="en-GB" sz="2400">
                <a:latin typeface="Calibri"/>
                <a:cs typeface="Calibri"/>
              </a:rPr>
              <a:t>Understanding both sides of an argument or debate</a:t>
            </a:r>
          </a:p>
          <a:p>
            <a:r>
              <a:rPr lang="en-GB" sz="2400">
                <a:latin typeface="Calibri"/>
                <a:cs typeface="Calibri"/>
              </a:rPr>
              <a:t>Recognising the difference between subjective and objective views</a:t>
            </a:r>
          </a:p>
          <a:p>
            <a:endParaRPr lang="en-GB" sz="2400">
              <a:latin typeface="Calibri"/>
              <a:cs typeface="Calibri"/>
            </a:endParaRPr>
          </a:p>
          <a:p>
            <a:pPr marL="0" indent="0" algn="ctr">
              <a:buNone/>
            </a:pPr>
            <a:endParaRPr lang="en-GB" sz="240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761056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400270-8992-6CD1-3C43-799F711A41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Why is it an important academic skill?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66746F-B1F3-11B7-D0C1-33B28A5C43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>
                <a:latin typeface="Calibri"/>
                <a:cs typeface="Calibri"/>
              </a:rPr>
              <a:t>It is universal for life</a:t>
            </a:r>
          </a:p>
          <a:p>
            <a:r>
              <a:rPr lang="en-GB" sz="2400">
                <a:latin typeface="Calibri"/>
                <a:cs typeface="Calibri"/>
              </a:rPr>
              <a:t>Improves communication skills</a:t>
            </a:r>
          </a:p>
          <a:p>
            <a:r>
              <a:rPr lang="en-GB" sz="2400">
                <a:latin typeface="Calibri"/>
                <a:cs typeface="Calibri"/>
              </a:rPr>
              <a:t>Promotes creativity</a:t>
            </a:r>
          </a:p>
          <a:p>
            <a:r>
              <a:rPr lang="en-GB" sz="2400">
                <a:latin typeface="Calibri"/>
                <a:ea typeface="+mn-lt"/>
                <a:cs typeface="+mn-lt"/>
              </a:rPr>
              <a:t>Important for self-reflection</a:t>
            </a:r>
            <a:endParaRPr lang="en-GB" sz="2400">
              <a:latin typeface="Calibri"/>
              <a:cs typeface="Calibri"/>
            </a:endParaRPr>
          </a:p>
          <a:p>
            <a:endParaRPr lang="en-GB" sz="240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593694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/>
            <a:ahLst/>
            <a:cxnLst/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C59AB4C8-9178-4F7A-8404-6890510B59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4D0AF5-D53D-F8AB-F4FE-D408B95A4E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356388"/>
            <a:ext cx="10909640" cy="275901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10000"/>
              <a:t>Reflection</a:t>
            </a:r>
          </a:p>
        </p:txBody>
      </p:sp>
      <p:sp>
        <p:nvSpPr>
          <p:cNvPr id="37" name="Date Placeholder 26">
            <a:extLst>
              <a:ext uri="{FF2B5EF4-FFF2-40B4-BE49-F238E27FC236}">
                <a16:creationId xmlns:a16="http://schemas.microsoft.com/office/drawing/2014/main" id="{CFDC8673-ECDC-4BBF-85A0-B3C8BF5D5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39" name="Footer Placeholder 27">
            <a:extLst>
              <a:ext uri="{FF2B5EF4-FFF2-40B4-BE49-F238E27FC236}">
                <a16:creationId xmlns:a16="http://schemas.microsoft.com/office/drawing/2014/main" id="{98563585-019D-4DED-B8F2-11788F2B3D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41" name="Slide Number Placeholder 28">
            <a:extLst>
              <a:ext uri="{FF2B5EF4-FFF2-40B4-BE49-F238E27FC236}">
                <a16:creationId xmlns:a16="http://schemas.microsoft.com/office/drawing/2014/main" id="{41D92710-32AD-4D92-A7BE-0C32FB75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43" name="Rectangle 6">
            <a:extLst>
              <a:ext uri="{FF2B5EF4-FFF2-40B4-BE49-F238E27FC236}">
                <a16:creationId xmlns:a16="http://schemas.microsoft.com/office/drawing/2014/main" id="{E6C0DD6B-6AA3-448F-9B99-8386295BC1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10000" y="3166330"/>
            <a:ext cx="4572000" cy="27432"/>
          </a:xfrm>
          <a:custGeom>
            <a:avLst/>
            <a:gdLst>
              <a:gd name="connsiteX0" fmla="*/ 0 w 4572000"/>
              <a:gd name="connsiteY0" fmla="*/ 0 h 27432"/>
              <a:gd name="connsiteX1" fmla="*/ 607423 w 4572000"/>
              <a:gd name="connsiteY1" fmla="*/ 0 h 27432"/>
              <a:gd name="connsiteX2" fmla="*/ 1123406 w 4572000"/>
              <a:gd name="connsiteY2" fmla="*/ 0 h 27432"/>
              <a:gd name="connsiteX3" fmla="*/ 1685109 w 4572000"/>
              <a:gd name="connsiteY3" fmla="*/ 0 h 27432"/>
              <a:gd name="connsiteX4" fmla="*/ 2383971 w 4572000"/>
              <a:gd name="connsiteY4" fmla="*/ 0 h 27432"/>
              <a:gd name="connsiteX5" fmla="*/ 2991394 w 4572000"/>
              <a:gd name="connsiteY5" fmla="*/ 0 h 27432"/>
              <a:gd name="connsiteX6" fmla="*/ 3553097 w 4572000"/>
              <a:gd name="connsiteY6" fmla="*/ 0 h 27432"/>
              <a:gd name="connsiteX7" fmla="*/ 4572000 w 4572000"/>
              <a:gd name="connsiteY7" fmla="*/ 0 h 27432"/>
              <a:gd name="connsiteX8" fmla="*/ 4572000 w 4572000"/>
              <a:gd name="connsiteY8" fmla="*/ 27432 h 27432"/>
              <a:gd name="connsiteX9" fmla="*/ 3918857 w 4572000"/>
              <a:gd name="connsiteY9" fmla="*/ 27432 h 27432"/>
              <a:gd name="connsiteX10" fmla="*/ 3357154 w 4572000"/>
              <a:gd name="connsiteY10" fmla="*/ 27432 h 27432"/>
              <a:gd name="connsiteX11" fmla="*/ 2612571 w 4572000"/>
              <a:gd name="connsiteY11" fmla="*/ 27432 h 27432"/>
              <a:gd name="connsiteX12" fmla="*/ 2005149 w 4572000"/>
              <a:gd name="connsiteY12" fmla="*/ 27432 h 27432"/>
              <a:gd name="connsiteX13" fmla="*/ 1489166 w 4572000"/>
              <a:gd name="connsiteY13" fmla="*/ 27432 h 27432"/>
              <a:gd name="connsiteX14" fmla="*/ 790303 w 4572000"/>
              <a:gd name="connsiteY14" fmla="*/ 27432 h 27432"/>
              <a:gd name="connsiteX15" fmla="*/ 0 w 4572000"/>
              <a:gd name="connsiteY15" fmla="*/ 27432 h 27432"/>
              <a:gd name="connsiteX16" fmla="*/ 0 w 457200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572000" h="27432" fill="none" extrusionOk="0">
                <a:moveTo>
                  <a:pt x="0" y="0"/>
                </a:moveTo>
                <a:cubicBezTo>
                  <a:pt x="150397" y="-23421"/>
                  <a:pt x="474161" y="9174"/>
                  <a:pt x="607423" y="0"/>
                </a:cubicBezTo>
                <a:cubicBezTo>
                  <a:pt x="740685" y="-9174"/>
                  <a:pt x="868821" y="-4258"/>
                  <a:pt x="1123406" y="0"/>
                </a:cubicBezTo>
                <a:cubicBezTo>
                  <a:pt x="1377991" y="4258"/>
                  <a:pt x="1567664" y="-12410"/>
                  <a:pt x="1685109" y="0"/>
                </a:cubicBezTo>
                <a:cubicBezTo>
                  <a:pt x="1802554" y="12410"/>
                  <a:pt x="2193086" y="-14353"/>
                  <a:pt x="2383971" y="0"/>
                </a:cubicBezTo>
                <a:cubicBezTo>
                  <a:pt x="2574856" y="14353"/>
                  <a:pt x="2697477" y="-26142"/>
                  <a:pt x="2991394" y="0"/>
                </a:cubicBezTo>
                <a:cubicBezTo>
                  <a:pt x="3285311" y="26142"/>
                  <a:pt x="3423667" y="26544"/>
                  <a:pt x="3553097" y="0"/>
                </a:cubicBezTo>
                <a:cubicBezTo>
                  <a:pt x="3682527" y="-26544"/>
                  <a:pt x="4344147" y="50350"/>
                  <a:pt x="4572000" y="0"/>
                </a:cubicBezTo>
                <a:cubicBezTo>
                  <a:pt x="4571027" y="8304"/>
                  <a:pt x="4571522" y="21512"/>
                  <a:pt x="4572000" y="27432"/>
                </a:cubicBezTo>
                <a:cubicBezTo>
                  <a:pt x="4438349" y="5490"/>
                  <a:pt x="4090129" y="31231"/>
                  <a:pt x="3918857" y="27432"/>
                </a:cubicBezTo>
                <a:cubicBezTo>
                  <a:pt x="3747585" y="23633"/>
                  <a:pt x="3498826" y="6883"/>
                  <a:pt x="3357154" y="27432"/>
                </a:cubicBezTo>
                <a:cubicBezTo>
                  <a:pt x="3215482" y="47981"/>
                  <a:pt x="2784289" y="56849"/>
                  <a:pt x="2612571" y="27432"/>
                </a:cubicBezTo>
                <a:cubicBezTo>
                  <a:pt x="2440853" y="-1985"/>
                  <a:pt x="2261292" y="25951"/>
                  <a:pt x="2005149" y="27432"/>
                </a:cubicBezTo>
                <a:cubicBezTo>
                  <a:pt x="1749006" y="28913"/>
                  <a:pt x="1700078" y="34342"/>
                  <a:pt x="1489166" y="27432"/>
                </a:cubicBezTo>
                <a:cubicBezTo>
                  <a:pt x="1278254" y="20522"/>
                  <a:pt x="1077188" y="56916"/>
                  <a:pt x="790303" y="27432"/>
                </a:cubicBezTo>
                <a:cubicBezTo>
                  <a:pt x="503418" y="-2052"/>
                  <a:pt x="359168" y="57044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572000" h="27432" stroke="0" extrusionOk="0">
                <a:moveTo>
                  <a:pt x="0" y="0"/>
                </a:moveTo>
                <a:cubicBezTo>
                  <a:pt x="155698" y="6780"/>
                  <a:pt x="465972" y="13197"/>
                  <a:pt x="607423" y="0"/>
                </a:cubicBezTo>
                <a:cubicBezTo>
                  <a:pt x="748874" y="-13197"/>
                  <a:pt x="1014133" y="22994"/>
                  <a:pt x="1123406" y="0"/>
                </a:cubicBezTo>
                <a:cubicBezTo>
                  <a:pt x="1232679" y="-22994"/>
                  <a:pt x="1639431" y="-2997"/>
                  <a:pt x="1867989" y="0"/>
                </a:cubicBezTo>
                <a:cubicBezTo>
                  <a:pt x="2096547" y="2997"/>
                  <a:pt x="2265668" y="29557"/>
                  <a:pt x="2475411" y="0"/>
                </a:cubicBezTo>
                <a:cubicBezTo>
                  <a:pt x="2685154" y="-29557"/>
                  <a:pt x="2951491" y="73"/>
                  <a:pt x="3082834" y="0"/>
                </a:cubicBezTo>
                <a:cubicBezTo>
                  <a:pt x="3214177" y="-73"/>
                  <a:pt x="3641000" y="-33478"/>
                  <a:pt x="3827417" y="0"/>
                </a:cubicBezTo>
                <a:cubicBezTo>
                  <a:pt x="4013834" y="33478"/>
                  <a:pt x="4345917" y="14255"/>
                  <a:pt x="4572000" y="0"/>
                </a:cubicBezTo>
                <a:cubicBezTo>
                  <a:pt x="4572485" y="9333"/>
                  <a:pt x="4573278" y="19699"/>
                  <a:pt x="4572000" y="27432"/>
                </a:cubicBezTo>
                <a:cubicBezTo>
                  <a:pt x="4318030" y="43025"/>
                  <a:pt x="4161104" y="34314"/>
                  <a:pt x="4010297" y="27432"/>
                </a:cubicBezTo>
                <a:cubicBezTo>
                  <a:pt x="3859490" y="20550"/>
                  <a:pt x="3592529" y="6613"/>
                  <a:pt x="3357154" y="27432"/>
                </a:cubicBezTo>
                <a:cubicBezTo>
                  <a:pt x="3121779" y="48251"/>
                  <a:pt x="2884285" y="3780"/>
                  <a:pt x="2704011" y="27432"/>
                </a:cubicBezTo>
                <a:cubicBezTo>
                  <a:pt x="2523737" y="51084"/>
                  <a:pt x="2295944" y="32081"/>
                  <a:pt x="2096589" y="27432"/>
                </a:cubicBezTo>
                <a:cubicBezTo>
                  <a:pt x="1897234" y="22783"/>
                  <a:pt x="1623782" y="52518"/>
                  <a:pt x="1352006" y="27432"/>
                </a:cubicBezTo>
                <a:cubicBezTo>
                  <a:pt x="1080230" y="2346"/>
                  <a:pt x="869959" y="12864"/>
                  <a:pt x="607423" y="27432"/>
                </a:cubicBezTo>
                <a:cubicBezTo>
                  <a:pt x="344887" y="42000"/>
                  <a:pt x="188100" y="40051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AAA180"/>
          </a:solidFill>
          <a:ln w="38100" cap="rnd">
            <a:solidFill>
              <a:srgbClr val="AAA180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Graphic 20" descr="Magnifying glass with solid fill">
            <a:extLst>
              <a:ext uri="{FF2B5EF4-FFF2-40B4-BE49-F238E27FC236}">
                <a16:creationId xmlns:a16="http://schemas.microsoft.com/office/drawing/2014/main" id="{389AB9AF-4E75-C160-4F5A-81682859C2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106924" y="3780246"/>
            <a:ext cx="1975104" cy="1975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54507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B6808D-251D-D040-5D3A-825CEB1A1F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Reflection.. What is it?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9E0907-3392-012C-33A0-04B8422A7E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>
                <a:latin typeface="Calibri"/>
                <a:cs typeface="Calibri"/>
              </a:rPr>
              <a:t>Dewey (1933)</a:t>
            </a:r>
          </a:p>
          <a:p>
            <a:r>
              <a:rPr lang="en-GB" sz="2400">
                <a:latin typeface="Calibri"/>
                <a:cs typeface="Calibri"/>
              </a:rPr>
              <a:t>The act of looking at past experiences and learning from it to improve or change the outcome next time</a:t>
            </a:r>
          </a:p>
          <a:p>
            <a:r>
              <a:rPr lang="en-GB" sz="2400">
                <a:latin typeface="Calibri"/>
                <a:cs typeface="Calibri"/>
              </a:rPr>
              <a:t>Consists of three main factors</a:t>
            </a:r>
          </a:p>
          <a:p>
            <a:endParaRPr lang="en-GB" sz="2400">
              <a:latin typeface="Calibri"/>
              <a:cs typeface="Calibri"/>
            </a:endParaRPr>
          </a:p>
          <a:p>
            <a:pPr marL="0" indent="0">
              <a:buNone/>
            </a:pPr>
            <a:endParaRPr lang="en-GB" sz="240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5874648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19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018C92-6D44-75F0-CFF6-C58666E492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6000"/>
              <a:t>The Cycle of Reflective learning</a:t>
            </a:r>
          </a:p>
        </p:txBody>
      </p:sp>
      <p:sp>
        <p:nvSpPr>
          <p:cNvPr id="25" name="Rectangle 22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14992" y="1557877"/>
            <a:ext cx="18288" cy="3749040"/>
          </a:xfrm>
          <a:custGeom>
            <a:avLst/>
            <a:gdLst>
              <a:gd name="connsiteX0" fmla="*/ 0 w 18288"/>
              <a:gd name="connsiteY0" fmla="*/ 0 h 3749040"/>
              <a:gd name="connsiteX1" fmla="*/ 18288 w 18288"/>
              <a:gd name="connsiteY1" fmla="*/ 0 h 3749040"/>
              <a:gd name="connsiteX2" fmla="*/ 18288 w 18288"/>
              <a:gd name="connsiteY2" fmla="*/ 662330 h 3749040"/>
              <a:gd name="connsiteX3" fmla="*/ 18288 w 18288"/>
              <a:gd name="connsiteY3" fmla="*/ 1174699 h 3749040"/>
              <a:gd name="connsiteX4" fmla="*/ 18288 w 18288"/>
              <a:gd name="connsiteY4" fmla="*/ 1724558 h 3749040"/>
              <a:gd name="connsiteX5" fmla="*/ 18288 w 18288"/>
              <a:gd name="connsiteY5" fmla="*/ 2424379 h 3749040"/>
              <a:gd name="connsiteX6" fmla="*/ 18288 w 18288"/>
              <a:gd name="connsiteY6" fmla="*/ 3049219 h 3749040"/>
              <a:gd name="connsiteX7" fmla="*/ 18288 w 18288"/>
              <a:gd name="connsiteY7" fmla="*/ 3749040 h 3749040"/>
              <a:gd name="connsiteX8" fmla="*/ 0 w 18288"/>
              <a:gd name="connsiteY8" fmla="*/ 3749040 h 3749040"/>
              <a:gd name="connsiteX9" fmla="*/ 0 w 18288"/>
              <a:gd name="connsiteY9" fmla="*/ 3236671 h 3749040"/>
              <a:gd name="connsiteX10" fmla="*/ 0 w 18288"/>
              <a:gd name="connsiteY10" fmla="*/ 2536850 h 3749040"/>
              <a:gd name="connsiteX11" fmla="*/ 0 w 18288"/>
              <a:gd name="connsiteY11" fmla="*/ 1874520 h 3749040"/>
              <a:gd name="connsiteX12" fmla="*/ 0 w 18288"/>
              <a:gd name="connsiteY12" fmla="*/ 1362151 h 3749040"/>
              <a:gd name="connsiteX13" fmla="*/ 0 w 18288"/>
              <a:gd name="connsiteY13" fmla="*/ 774802 h 3749040"/>
              <a:gd name="connsiteX14" fmla="*/ 0 w 18288"/>
              <a:gd name="connsiteY14" fmla="*/ 0 h 3749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18288" h="3749040" fill="none" extrusionOk="0">
                <a:moveTo>
                  <a:pt x="0" y="0"/>
                </a:moveTo>
                <a:cubicBezTo>
                  <a:pt x="8690" y="407"/>
                  <a:pt x="14141" y="154"/>
                  <a:pt x="18288" y="0"/>
                </a:cubicBezTo>
                <a:cubicBezTo>
                  <a:pt x="34838" y="143586"/>
                  <a:pt x="-11860" y="333097"/>
                  <a:pt x="18288" y="662330"/>
                </a:cubicBezTo>
                <a:cubicBezTo>
                  <a:pt x="48436" y="991563"/>
                  <a:pt x="32813" y="1046681"/>
                  <a:pt x="18288" y="1174699"/>
                </a:cubicBezTo>
                <a:cubicBezTo>
                  <a:pt x="3763" y="1302717"/>
                  <a:pt x="40974" y="1467838"/>
                  <a:pt x="18288" y="1724558"/>
                </a:cubicBezTo>
                <a:cubicBezTo>
                  <a:pt x="-4398" y="1981278"/>
                  <a:pt x="36650" y="2215729"/>
                  <a:pt x="18288" y="2424379"/>
                </a:cubicBezTo>
                <a:cubicBezTo>
                  <a:pt x="-74" y="2633029"/>
                  <a:pt x="-9881" y="2874703"/>
                  <a:pt x="18288" y="3049219"/>
                </a:cubicBezTo>
                <a:cubicBezTo>
                  <a:pt x="46457" y="3223735"/>
                  <a:pt x="4078" y="3453850"/>
                  <a:pt x="18288" y="3749040"/>
                </a:cubicBezTo>
                <a:cubicBezTo>
                  <a:pt x="14465" y="3749751"/>
                  <a:pt x="7675" y="3748271"/>
                  <a:pt x="0" y="3749040"/>
                </a:cubicBezTo>
                <a:cubicBezTo>
                  <a:pt x="19669" y="3507959"/>
                  <a:pt x="-9883" y="3339386"/>
                  <a:pt x="0" y="3236671"/>
                </a:cubicBezTo>
                <a:cubicBezTo>
                  <a:pt x="9883" y="3133956"/>
                  <a:pt x="26871" y="2857214"/>
                  <a:pt x="0" y="2536850"/>
                </a:cubicBezTo>
                <a:cubicBezTo>
                  <a:pt x="-26871" y="2216486"/>
                  <a:pt x="4790" y="2156616"/>
                  <a:pt x="0" y="1874520"/>
                </a:cubicBezTo>
                <a:cubicBezTo>
                  <a:pt x="-4790" y="1592424"/>
                  <a:pt x="-3117" y="1558688"/>
                  <a:pt x="0" y="1362151"/>
                </a:cubicBezTo>
                <a:cubicBezTo>
                  <a:pt x="3117" y="1165614"/>
                  <a:pt x="16802" y="1045125"/>
                  <a:pt x="0" y="774802"/>
                </a:cubicBezTo>
                <a:cubicBezTo>
                  <a:pt x="-16802" y="504479"/>
                  <a:pt x="-29640" y="377701"/>
                  <a:pt x="0" y="0"/>
                </a:cubicBezTo>
                <a:close/>
              </a:path>
              <a:path w="18288" h="3749040" stroke="0" extrusionOk="0">
                <a:moveTo>
                  <a:pt x="0" y="0"/>
                </a:moveTo>
                <a:cubicBezTo>
                  <a:pt x="5341" y="9"/>
                  <a:pt x="11148" y="-611"/>
                  <a:pt x="18288" y="0"/>
                </a:cubicBezTo>
                <a:cubicBezTo>
                  <a:pt x="33352" y="227288"/>
                  <a:pt x="30894" y="278824"/>
                  <a:pt x="18288" y="512369"/>
                </a:cubicBezTo>
                <a:cubicBezTo>
                  <a:pt x="5682" y="745914"/>
                  <a:pt x="53060" y="998220"/>
                  <a:pt x="18288" y="1212190"/>
                </a:cubicBezTo>
                <a:cubicBezTo>
                  <a:pt x="-16484" y="1426160"/>
                  <a:pt x="35474" y="1585099"/>
                  <a:pt x="18288" y="1837030"/>
                </a:cubicBezTo>
                <a:cubicBezTo>
                  <a:pt x="1102" y="2088961"/>
                  <a:pt x="16704" y="2251948"/>
                  <a:pt x="18288" y="2386889"/>
                </a:cubicBezTo>
                <a:cubicBezTo>
                  <a:pt x="19872" y="2521830"/>
                  <a:pt x="5902" y="2679005"/>
                  <a:pt x="18288" y="2936748"/>
                </a:cubicBezTo>
                <a:cubicBezTo>
                  <a:pt x="30674" y="3194491"/>
                  <a:pt x="13809" y="3416052"/>
                  <a:pt x="18288" y="3749040"/>
                </a:cubicBezTo>
                <a:cubicBezTo>
                  <a:pt x="9729" y="3749861"/>
                  <a:pt x="3965" y="3749683"/>
                  <a:pt x="0" y="3749040"/>
                </a:cubicBezTo>
                <a:cubicBezTo>
                  <a:pt x="-10152" y="3632102"/>
                  <a:pt x="-5013" y="3340136"/>
                  <a:pt x="0" y="3236671"/>
                </a:cubicBezTo>
                <a:cubicBezTo>
                  <a:pt x="5013" y="3133206"/>
                  <a:pt x="-27249" y="2814766"/>
                  <a:pt x="0" y="2649322"/>
                </a:cubicBezTo>
                <a:cubicBezTo>
                  <a:pt x="27249" y="2483878"/>
                  <a:pt x="8506" y="2308131"/>
                  <a:pt x="0" y="2061972"/>
                </a:cubicBezTo>
                <a:cubicBezTo>
                  <a:pt x="-8506" y="1815813"/>
                  <a:pt x="-14267" y="1574470"/>
                  <a:pt x="0" y="1399642"/>
                </a:cubicBezTo>
                <a:cubicBezTo>
                  <a:pt x="14267" y="1224814"/>
                  <a:pt x="-24839" y="1011862"/>
                  <a:pt x="0" y="812292"/>
                </a:cubicBezTo>
                <a:cubicBezTo>
                  <a:pt x="24839" y="612722"/>
                  <a:pt x="20220" y="372179"/>
                  <a:pt x="0" y="0"/>
                </a:cubicBezTo>
                <a:close/>
              </a:path>
            </a:pathLst>
          </a:custGeom>
          <a:solidFill>
            <a:srgbClr val="AAA180"/>
          </a:solidFill>
          <a:ln w="34925">
            <a:solidFill>
              <a:srgbClr val="AAA180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7D4656D1-2743-A548-F897-3BE834967D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92491286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799834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400270-8992-6CD1-3C43-799F711A41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Why is it an important academic skill?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66746F-B1F3-11B7-D0C1-33B28A5C43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>
                <a:latin typeface="Calibri"/>
                <a:cs typeface="Calibri"/>
              </a:rPr>
              <a:t>Encourages self-awareness</a:t>
            </a:r>
          </a:p>
          <a:p>
            <a:r>
              <a:rPr lang="en-GB" sz="2400">
                <a:latin typeface="Calibri"/>
                <a:cs typeface="Calibri"/>
              </a:rPr>
              <a:t>Improves social skills</a:t>
            </a:r>
          </a:p>
          <a:p>
            <a:r>
              <a:rPr lang="en-GB" sz="2400">
                <a:latin typeface="Calibri"/>
                <a:cs typeface="Calibri"/>
              </a:rPr>
              <a:t>Promotes change</a:t>
            </a:r>
          </a:p>
          <a:p>
            <a:r>
              <a:rPr lang="en-GB" sz="2400">
                <a:latin typeface="Calibri"/>
                <a:ea typeface="+mn-lt"/>
                <a:cs typeface="+mn-lt"/>
              </a:rPr>
              <a:t>Important for self-reflection</a:t>
            </a:r>
            <a:endParaRPr lang="en-GB" sz="2400">
              <a:latin typeface="Calibri"/>
              <a:cs typeface="Calibri"/>
            </a:endParaRPr>
          </a:p>
          <a:p>
            <a:endParaRPr lang="en-GB" sz="240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758497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/>
            <a:ahLst/>
            <a:cxnLst/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C59AB4C8-9178-4F7A-8404-6890510B59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4D0AF5-D53D-F8AB-F4FE-D408B95A4E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356388"/>
            <a:ext cx="10909640" cy="275901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10000"/>
              <a:t>Personal Development</a:t>
            </a:r>
          </a:p>
        </p:txBody>
      </p:sp>
      <p:sp>
        <p:nvSpPr>
          <p:cNvPr id="37" name="Date Placeholder 26">
            <a:extLst>
              <a:ext uri="{FF2B5EF4-FFF2-40B4-BE49-F238E27FC236}">
                <a16:creationId xmlns:a16="http://schemas.microsoft.com/office/drawing/2014/main" id="{CFDC8673-ECDC-4BBF-85A0-B3C8BF5D5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39" name="Footer Placeholder 27">
            <a:extLst>
              <a:ext uri="{FF2B5EF4-FFF2-40B4-BE49-F238E27FC236}">
                <a16:creationId xmlns:a16="http://schemas.microsoft.com/office/drawing/2014/main" id="{98563585-019D-4DED-B8F2-11788F2B3D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41" name="Slide Number Placeholder 28">
            <a:extLst>
              <a:ext uri="{FF2B5EF4-FFF2-40B4-BE49-F238E27FC236}">
                <a16:creationId xmlns:a16="http://schemas.microsoft.com/office/drawing/2014/main" id="{41D92710-32AD-4D92-A7BE-0C32FB75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43" name="Rectangle 6">
            <a:extLst>
              <a:ext uri="{FF2B5EF4-FFF2-40B4-BE49-F238E27FC236}">
                <a16:creationId xmlns:a16="http://schemas.microsoft.com/office/drawing/2014/main" id="{E6C0DD6B-6AA3-448F-9B99-8386295BC1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10000" y="3166330"/>
            <a:ext cx="4572000" cy="27432"/>
          </a:xfrm>
          <a:custGeom>
            <a:avLst/>
            <a:gdLst>
              <a:gd name="connsiteX0" fmla="*/ 0 w 4572000"/>
              <a:gd name="connsiteY0" fmla="*/ 0 h 27432"/>
              <a:gd name="connsiteX1" fmla="*/ 607423 w 4572000"/>
              <a:gd name="connsiteY1" fmla="*/ 0 h 27432"/>
              <a:gd name="connsiteX2" fmla="*/ 1123406 w 4572000"/>
              <a:gd name="connsiteY2" fmla="*/ 0 h 27432"/>
              <a:gd name="connsiteX3" fmla="*/ 1685109 w 4572000"/>
              <a:gd name="connsiteY3" fmla="*/ 0 h 27432"/>
              <a:gd name="connsiteX4" fmla="*/ 2383971 w 4572000"/>
              <a:gd name="connsiteY4" fmla="*/ 0 h 27432"/>
              <a:gd name="connsiteX5" fmla="*/ 2991394 w 4572000"/>
              <a:gd name="connsiteY5" fmla="*/ 0 h 27432"/>
              <a:gd name="connsiteX6" fmla="*/ 3553097 w 4572000"/>
              <a:gd name="connsiteY6" fmla="*/ 0 h 27432"/>
              <a:gd name="connsiteX7" fmla="*/ 4572000 w 4572000"/>
              <a:gd name="connsiteY7" fmla="*/ 0 h 27432"/>
              <a:gd name="connsiteX8" fmla="*/ 4572000 w 4572000"/>
              <a:gd name="connsiteY8" fmla="*/ 27432 h 27432"/>
              <a:gd name="connsiteX9" fmla="*/ 3918857 w 4572000"/>
              <a:gd name="connsiteY9" fmla="*/ 27432 h 27432"/>
              <a:gd name="connsiteX10" fmla="*/ 3357154 w 4572000"/>
              <a:gd name="connsiteY10" fmla="*/ 27432 h 27432"/>
              <a:gd name="connsiteX11" fmla="*/ 2612571 w 4572000"/>
              <a:gd name="connsiteY11" fmla="*/ 27432 h 27432"/>
              <a:gd name="connsiteX12" fmla="*/ 2005149 w 4572000"/>
              <a:gd name="connsiteY12" fmla="*/ 27432 h 27432"/>
              <a:gd name="connsiteX13" fmla="*/ 1489166 w 4572000"/>
              <a:gd name="connsiteY13" fmla="*/ 27432 h 27432"/>
              <a:gd name="connsiteX14" fmla="*/ 790303 w 4572000"/>
              <a:gd name="connsiteY14" fmla="*/ 27432 h 27432"/>
              <a:gd name="connsiteX15" fmla="*/ 0 w 4572000"/>
              <a:gd name="connsiteY15" fmla="*/ 27432 h 27432"/>
              <a:gd name="connsiteX16" fmla="*/ 0 w 457200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572000" h="27432" fill="none" extrusionOk="0">
                <a:moveTo>
                  <a:pt x="0" y="0"/>
                </a:moveTo>
                <a:cubicBezTo>
                  <a:pt x="150397" y="-23421"/>
                  <a:pt x="474161" y="9174"/>
                  <a:pt x="607423" y="0"/>
                </a:cubicBezTo>
                <a:cubicBezTo>
                  <a:pt x="740685" y="-9174"/>
                  <a:pt x="868821" y="-4258"/>
                  <a:pt x="1123406" y="0"/>
                </a:cubicBezTo>
                <a:cubicBezTo>
                  <a:pt x="1377991" y="4258"/>
                  <a:pt x="1567664" y="-12410"/>
                  <a:pt x="1685109" y="0"/>
                </a:cubicBezTo>
                <a:cubicBezTo>
                  <a:pt x="1802554" y="12410"/>
                  <a:pt x="2193086" y="-14353"/>
                  <a:pt x="2383971" y="0"/>
                </a:cubicBezTo>
                <a:cubicBezTo>
                  <a:pt x="2574856" y="14353"/>
                  <a:pt x="2697477" y="-26142"/>
                  <a:pt x="2991394" y="0"/>
                </a:cubicBezTo>
                <a:cubicBezTo>
                  <a:pt x="3285311" y="26142"/>
                  <a:pt x="3423667" y="26544"/>
                  <a:pt x="3553097" y="0"/>
                </a:cubicBezTo>
                <a:cubicBezTo>
                  <a:pt x="3682527" y="-26544"/>
                  <a:pt x="4344147" y="50350"/>
                  <a:pt x="4572000" y="0"/>
                </a:cubicBezTo>
                <a:cubicBezTo>
                  <a:pt x="4571027" y="8304"/>
                  <a:pt x="4571522" y="21512"/>
                  <a:pt x="4572000" y="27432"/>
                </a:cubicBezTo>
                <a:cubicBezTo>
                  <a:pt x="4438349" y="5490"/>
                  <a:pt x="4090129" y="31231"/>
                  <a:pt x="3918857" y="27432"/>
                </a:cubicBezTo>
                <a:cubicBezTo>
                  <a:pt x="3747585" y="23633"/>
                  <a:pt x="3498826" y="6883"/>
                  <a:pt x="3357154" y="27432"/>
                </a:cubicBezTo>
                <a:cubicBezTo>
                  <a:pt x="3215482" y="47981"/>
                  <a:pt x="2784289" y="56849"/>
                  <a:pt x="2612571" y="27432"/>
                </a:cubicBezTo>
                <a:cubicBezTo>
                  <a:pt x="2440853" y="-1985"/>
                  <a:pt x="2261292" y="25951"/>
                  <a:pt x="2005149" y="27432"/>
                </a:cubicBezTo>
                <a:cubicBezTo>
                  <a:pt x="1749006" y="28913"/>
                  <a:pt x="1700078" y="34342"/>
                  <a:pt x="1489166" y="27432"/>
                </a:cubicBezTo>
                <a:cubicBezTo>
                  <a:pt x="1278254" y="20522"/>
                  <a:pt x="1077188" y="56916"/>
                  <a:pt x="790303" y="27432"/>
                </a:cubicBezTo>
                <a:cubicBezTo>
                  <a:pt x="503418" y="-2052"/>
                  <a:pt x="359168" y="57044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572000" h="27432" stroke="0" extrusionOk="0">
                <a:moveTo>
                  <a:pt x="0" y="0"/>
                </a:moveTo>
                <a:cubicBezTo>
                  <a:pt x="155698" y="6780"/>
                  <a:pt x="465972" y="13197"/>
                  <a:pt x="607423" y="0"/>
                </a:cubicBezTo>
                <a:cubicBezTo>
                  <a:pt x="748874" y="-13197"/>
                  <a:pt x="1014133" y="22994"/>
                  <a:pt x="1123406" y="0"/>
                </a:cubicBezTo>
                <a:cubicBezTo>
                  <a:pt x="1232679" y="-22994"/>
                  <a:pt x="1639431" y="-2997"/>
                  <a:pt x="1867989" y="0"/>
                </a:cubicBezTo>
                <a:cubicBezTo>
                  <a:pt x="2096547" y="2997"/>
                  <a:pt x="2265668" y="29557"/>
                  <a:pt x="2475411" y="0"/>
                </a:cubicBezTo>
                <a:cubicBezTo>
                  <a:pt x="2685154" y="-29557"/>
                  <a:pt x="2951491" y="73"/>
                  <a:pt x="3082834" y="0"/>
                </a:cubicBezTo>
                <a:cubicBezTo>
                  <a:pt x="3214177" y="-73"/>
                  <a:pt x="3641000" y="-33478"/>
                  <a:pt x="3827417" y="0"/>
                </a:cubicBezTo>
                <a:cubicBezTo>
                  <a:pt x="4013834" y="33478"/>
                  <a:pt x="4345917" y="14255"/>
                  <a:pt x="4572000" y="0"/>
                </a:cubicBezTo>
                <a:cubicBezTo>
                  <a:pt x="4572485" y="9333"/>
                  <a:pt x="4573278" y="19699"/>
                  <a:pt x="4572000" y="27432"/>
                </a:cubicBezTo>
                <a:cubicBezTo>
                  <a:pt x="4318030" y="43025"/>
                  <a:pt x="4161104" y="34314"/>
                  <a:pt x="4010297" y="27432"/>
                </a:cubicBezTo>
                <a:cubicBezTo>
                  <a:pt x="3859490" y="20550"/>
                  <a:pt x="3592529" y="6613"/>
                  <a:pt x="3357154" y="27432"/>
                </a:cubicBezTo>
                <a:cubicBezTo>
                  <a:pt x="3121779" y="48251"/>
                  <a:pt x="2884285" y="3780"/>
                  <a:pt x="2704011" y="27432"/>
                </a:cubicBezTo>
                <a:cubicBezTo>
                  <a:pt x="2523737" y="51084"/>
                  <a:pt x="2295944" y="32081"/>
                  <a:pt x="2096589" y="27432"/>
                </a:cubicBezTo>
                <a:cubicBezTo>
                  <a:pt x="1897234" y="22783"/>
                  <a:pt x="1623782" y="52518"/>
                  <a:pt x="1352006" y="27432"/>
                </a:cubicBezTo>
                <a:cubicBezTo>
                  <a:pt x="1080230" y="2346"/>
                  <a:pt x="869959" y="12864"/>
                  <a:pt x="607423" y="27432"/>
                </a:cubicBezTo>
                <a:cubicBezTo>
                  <a:pt x="344887" y="42000"/>
                  <a:pt x="188100" y="40051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AAA180"/>
          </a:solidFill>
          <a:ln w="38100" cap="rnd">
            <a:solidFill>
              <a:srgbClr val="AAA180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Graphic 20" descr="Office worker female with solid fill">
            <a:extLst>
              <a:ext uri="{FF2B5EF4-FFF2-40B4-BE49-F238E27FC236}">
                <a16:creationId xmlns:a16="http://schemas.microsoft.com/office/drawing/2014/main" id="{389AB9AF-4E75-C160-4F5A-81682859C2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106924" y="3780246"/>
            <a:ext cx="1975104" cy="1975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95286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A53F0041-2B00-76BF-2235-F39461CC4CA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94812904"/>
              </p:ext>
            </p:extLst>
          </p:nvPr>
        </p:nvGraphicFramePr>
        <p:xfrm>
          <a:off x="1357085" y="1959428"/>
          <a:ext cx="9481732" cy="445736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70433">
                  <a:extLst>
                    <a:ext uri="{9D8B030D-6E8A-4147-A177-3AD203B41FA5}">
                      <a16:colId xmlns:a16="http://schemas.microsoft.com/office/drawing/2014/main" val="562540570"/>
                    </a:ext>
                  </a:extLst>
                </a:gridCol>
                <a:gridCol w="2370433">
                  <a:extLst>
                    <a:ext uri="{9D8B030D-6E8A-4147-A177-3AD203B41FA5}">
                      <a16:colId xmlns:a16="http://schemas.microsoft.com/office/drawing/2014/main" val="2315038528"/>
                    </a:ext>
                  </a:extLst>
                </a:gridCol>
                <a:gridCol w="2370433">
                  <a:extLst>
                    <a:ext uri="{9D8B030D-6E8A-4147-A177-3AD203B41FA5}">
                      <a16:colId xmlns:a16="http://schemas.microsoft.com/office/drawing/2014/main" val="2791212500"/>
                    </a:ext>
                  </a:extLst>
                </a:gridCol>
                <a:gridCol w="2370433">
                  <a:extLst>
                    <a:ext uri="{9D8B030D-6E8A-4147-A177-3AD203B41FA5}">
                      <a16:colId xmlns:a16="http://schemas.microsoft.com/office/drawing/2014/main" val="2245419030"/>
                    </a:ext>
                  </a:extLst>
                </a:gridCol>
              </a:tblGrid>
              <a:tr h="1451443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3600" b="0">
                          <a:solidFill>
                            <a:schemeClr val="tx1"/>
                          </a:solidFill>
                          <a:latin typeface="The Hand Bold"/>
                        </a:rPr>
                        <a:t>ACADEMIC SKILL</a:t>
                      </a:r>
                    </a:p>
                  </a:txBody>
                  <a:tcP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3200" b="0">
                          <a:solidFill>
                            <a:schemeClr val="tx1"/>
                          </a:solidFill>
                          <a:latin typeface="The Hand Bold"/>
                        </a:rPr>
                        <a:t>TARGET?</a:t>
                      </a:r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3200">
                          <a:solidFill>
                            <a:schemeClr val="tx1"/>
                          </a:solidFill>
                        </a:rPr>
                        <a:t>HOW?</a:t>
                      </a:r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3200">
                          <a:solidFill>
                            <a:schemeClr val="tx1"/>
                          </a:solidFill>
                        </a:rPr>
                        <a:t>TIME FRAME?</a:t>
                      </a:r>
                    </a:p>
                  </a:txBody>
                  <a:tcPr>
                    <a:solidFill>
                      <a:schemeClr val="accent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62978886"/>
                  </a:ext>
                </a:extLst>
              </a:tr>
              <a:tr h="1451443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3600" b="0">
                          <a:solidFill>
                            <a:schemeClr val="tx1"/>
                          </a:solidFill>
                        </a:rPr>
                        <a:t>CRITICAL THINKING</a:t>
                      </a:r>
                    </a:p>
                  </a:txBody>
                  <a:tcP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>
                          <a:solidFill>
                            <a:schemeClr val="tx1"/>
                          </a:solidFill>
                          <a:latin typeface="Calibri"/>
                        </a:rPr>
                        <a:t>To be able to apply critical thinking strategies to my academic work.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latin typeface="Calibri"/>
                        </a:rPr>
                        <a:t>Applying non-bias views to my work. Researching for references that can support my argument objectively.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>
                          <a:latin typeface="Calibri"/>
                        </a:rPr>
                        <a:t>I would like to be confident with this skill by the end of my first year at university.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64358507"/>
                  </a:ext>
                </a:extLst>
              </a:tr>
              <a:tr h="1451443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3600"/>
                        <a:t>REFLECTION</a:t>
                      </a:r>
                    </a:p>
                  </a:txBody>
                  <a:tcP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latin typeface="Calibri"/>
                        </a:rPr>
                        <a:t>To be able to reflect on my previous academic work, and to apply reflection techniques when completing new work.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latin typeface="Calibri"/>
                        </a:rPr>
                        <a:t>Examine my academic writing throughout the year and accept feedback from any tutors or peers.</a:t>
                      </a:r>
                    </a:p>
                    <a:p>
                      <a:pPr lvl="0">
                        <a:buNone/>
                      </a:pPr>
                      <a:r>
                        <a:rPr lang="en-GB" sz="1600">
                          <a:latin typeface="Calibri"/>
                        </a:rPr>
                        <a:t>Then apply this feedback to future work.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>
                          <a:latin typeface="Calibri"/>
                        </a:rPr>
                        <a:t>I </a:t>
                      </a:r>
                      <a:r>
                        <a:rPr lang="en-GB" sz="1600">
                          <a:latin typeface="Calibri"/>
                        </a:rPr>
                        <a:t>would like to be confident with this skill by the end of my first year at university.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72901619"/>
                  </a:ext>
                </a:extLst>
              </a:tr>
            </a:tbl>
          </a:graphicData>
        </a:graphic>
      </p:graphicFrame>
      <p:sp>
        <p:nvSpPr>
          <p:cNvPr id="7" name="Title 1">
            <a:extLst>
              <a:ext uri="{FF2B5EF4-FFF2-40B4-BE49-F238E27FC236}">
                <a16:creationId xmlns:a16="http://schemas.microsoft.com/office/drawing/2014/main" id="{3097D7B5-6DCE-C303-031E-DA0FB7B64E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/>
              <a:t>Smart Targets</a:t>
            </a:r>
          </a:p>
        </p:txBody>
      </p:sp>
    </p:spTree>
    <p:extLst>
      <p:ext uri="{BB962C8B-B14F-4D97-AF65-F5344CB8AC3E}">
        <p14:creationId xmlns:p14="http://schemas.microsoft.com/office/powerpoint/2010/main" val="15193090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526E20-70A3-BCAD-6D41-373F2C3731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6A3360-2D1D-873B-2DEA-22FDA84330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>
                <a:latin typeface="Calibri"/>
                <a:ea typeface="+mn-lt"/>
                <a:cs typeface="+mn-lt"/>
              </a:rPr>
              <a:t>Dewey, J. (1933) </a:t>
            </a:r>
            <a:r>
              <a:rPr lang="en-GB" sz="1800" i="1">
                <a:latin typeface="Calibri"/>
                <a:ea typeface="+mn-lt"/>
                <a:cs typeface="+mn-lt"/>
              </a:rPr>
              <a:t>How we think: A restatement of the relation of reflective thinking to the educative process.</a:t>
            </a:r>
            <a:r>
              <a:rPr lang="en-GB" sz="1800">
                <a:latin typeface="Calibri"/>
                <a:ea typeface="+mn-lt"/>
                <a:cs typeface="+mn-lt"/>
              </a:rPr>
              <a:t> Boston, Massachusetts: D.C. Heath and Co. </a:t>
            </a:r>
          </a:p>
          <a:p>
            <a:r>
              <a:rPr lang="en-GB" sz="1800">
                <a:latin typeface="Calibri"/>
                <a:ea typeface="+mn-lt"/>
                <a:cs typeface="+mn-lt"/>
              </a:rPr>
              <a:t>Nair, M. (2022) </a:t>
            </a:r>
            <a:r>
              <a:rPr lang="en-GB" sz="1800" i="1">
                <a:latin typeface="Calibri"/>
                <a:ea typeface="+mn-lt"/>
                <a:cs typeface="+mn-lt"/>
              </a:rPr>
              <a:t>The importance of critical thinking, and how to improve it.</a:t>
            </a:r>
            <a:r>
              <a:rPr lang="en-GB" sz="1800">
                <a:latin typeface="Calibri"/>
                <a:ea typeface="+mn-lt"/>
                <a:cs typeface="+mn-lt"/>
              </a:rPr>
              <a:t> University of the People. [Online]. Available at: </a:t>
            </a:r>
            <a:r>
              <a:rPr lang="en-GB" sz="1800">
                <a:latin typeface="Calibri"/>
                <a:ea typeface="+mn-lt"/>
                <a:cs typeface="+mn-lt"/>
                <a:hlinkClick r:id="rId2"/>
              </a:rPr>
              <a:t>https://www.uopeople.edu/blog/why-is-critical-thinking-important/</a:t>
            </a:r>
            <a:r>
              <a:rPr lang="en-GB" sz="1800">
                <a:latin typeface="Calibri"/>
                <a:ea typeface="+mn-lt"/>
                <a:cs typeface="+mn-lt"/>
              </a:rPr>
              <a:t> (Accessed: November 4, 2022). </a:t>
            </a:r>
            <a:endParaRPr lang="en-GB"/>
          </a:p>
          <a:p>
            <a:r>
              <a:rPr lang="en-GB" sz="1800">
                <a:latin typeface="Calibri"/>
                <a:cs typeface="Calibri"/>
              </a:rPr>
              <a:t>Nair, M. (2022) </a:t>
            </a:r>
            <a:r>
              <a:rPr lang="en-GB" sz="1800" i="1">
                <a:latin typeface="Calibri"/>
                <a:cs typeface="Calibri"/>
              </a:rPr>
              <a:t>What really matters in reflecting thinking</a:t>
            </a:r>
            <a:r>
              <a:rPr lang="en-GB" sz="1800">
                <a:latin typeface="Calibri"/>
                <a:cs typeface="Calibri"/>
              </a:rPr>
              <a:t>. University of the People. [Online]. Available at: </a:t>
            </a:r>
            <a:r>
              <a:rPr lang="en-GB" sz="1800">
                <a:latin typeface="Calibri"/>
                <a:cs typeface="Calibri"/>
                <a:hlinkClick r:id="rId3"/>
              </a:rPr>
              <a:t>https://www.uopeople.edu/blog/reflective-thinking/</a:t>
            </a:r>
            <a:r>
              <a:rPr lang="en-GB" sz="1800">
                <a:latin typeface="Calibri"/>
                <a:cs typeface="Calibri"/>
              </a:rPr>
              <a:t> (Accessed: November 7, 2022). </a:t>
            </a:r>
          </a:p>
          <a:p>
            <a:r>
              <a:rPr lang="en-GB" sz="1800">
                <a:latin typeface="Calibri"/>
                <a:cs typeface="Calibri"/>
              </a:rPr>
              <a:t>Paul, R. and Elder, L. (2009) “Why Critical Thinking?,” </a:t>
            </a:r>
            <a:r>
              <a:rPr lang="en-GB" sz="1800" i="1">
                <a:latin typeface="Calibri"/>
                <a:cs typeface="Calibri"/>
              </a:rPr>
              <a:t>The Miniature Guide to Critical Thinking: Concepts and Tools. </a:t>
            </a:r>
            <a:r>
              <a:rPr lang="en-GB" sz="1800">
                <a:latin typeface="Calibri"/>
                <a:cs typeface="Calibri"/>
              </a:rPr>
              <a:t>Dillon Beach, CA: Foundation for Critical Thinking.</a:t>
            </a:r>
            <a:endParaRPr lang="en-GB" sz="1800"/>
          </a:p>
          <a:p>
            <a:r>
              <a:rPr lang="en-GB" sz="1800" err="1">
                <a:latin typeface="Calibri"/>
                <a:cs typeface="Calibri"/>
              </a:rPr>
              <a:t>Pexels</a:t>
            </a:r>
            <a:r>
              <a:rPr lang="en-GB" sz="1800">
                <a:latin typeface="Calibri"/>
                <a:cs typeface="Calibri"/>
              </a:rPr>
              <a:t>. (2017) </a:t>
            </a:r>
            <a:r>
              <a:rPr lang="en-GB" sz="1800" i="1">
                <a:latin typeface="Calibri"/>
                <a:cs typeface="Calibri"/>
              </a:rPr>
              <a:t>Question mark</a:t>
            </a:r>
            <a:r>
              <a:rPr lang="en-GB" sz="1800">
                <a:latin typeface="Calibri"/>
                <a:cs typeface="Calibri"/>
              </a:rPr>
              <a:t>. Photograph. [Online]. Available at :https://www.pexels.com/photo/question-mark-on-chalk-board-356079/ (Accessed: October 31, 2022).</a:t>
            </a:r>
          </a:p>
          <a:p>
            <a:endParaRPr lang="en-GB" sz="200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022630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0B4F47-A498-EDBA-30EA-A3FECA4A95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Presentation video LINK: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EBBAA3-4035-9227-9653-A0BCEE74D5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>
                <a:latin typeface="Calibri"/>
                <a:cs typeface="Calibri"/>
                <a:hlinkClick r:id="rId2"/>
              </a:rPr>
              <a:t>https://uowtsd.sharepoint.com/teams/DysguynyrOesDdigidolLearningintheDigitalEraECGE4005PC_GRP-JazminLeonard/Shared%20Documents/Recordings/Meeting-20221107_153111-Meeting%20Recording.mp4?web=1</a:t>
            </a:r>
            <a:endParaRPr lang="en-GB">
              <a:latin typeface="Calibri"/>
              <a:cs typeface="Calibri"/>
            </a:endParaRPr>
          </a:p>
          <a:p>
            <a:endParaRPr lang="en-GB" sz="20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643965379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AnalogousFromLightSeedRightStep">
      <a:dk1>
        <a:srgbClr val="000000"/>
      </a:dk1>
      <a:lt1>
        <a:srgbClr val="FFFFFF"/>
      </a:lt1>
      <a:dk2>
        <a:srgbClr val="243141"/>
      </a:dk2>
      <a:lt2>
        <a:srgbClr val="E2E3E8"/>
      </a:lt2>
      <a:accent1>
        <a:srgbClr val="AAA180"/>
      </a:accent1>
      <a:accent2>
        <a:srgbClr val="9CA671"/>
      </a:accent2>
      <a:accent3>
        <a:srgbClr val="8FA87F"/>
      </a:accent3>
      <a:accent4>
        <a:srgbClr val="76AD78"/>
      </a:accent4>
      <a:accent5>
        <a:srgbClr val="81AB94"/>
      </a:accent5>
      <a:accent6>
        <a:srgbClr val="74AAA2"/>
      </a:accent6>
      <a:hlink>
        <a:srgbClr val="6978AE"/>
      </a:hlink>
      <a:folHlink>
        <a:srgbClr val="7F7F7F"/>
      </a:folHlink>
    </a:clrScheme>
    <a:fontScheme name="Custom 2">
      <a:majorFont>
        <a:latin typeface="The Serif Hand Black"/>
        <a:ea typeface=""/>
        <a:cs typeface=""/>
      </a:majorFont>
      <a:minorFont>
        <a:latin typeface="The Hand Bol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SketchyVTI</vt:lpstr>
      <vt:lpstr>Learning in the Digital Era: Academic Skills</vt:lpstr>
      <vt:lpstr>Critical Thinking</vt:lpstr>
      <vt:lpstr>Critical Thinking... what is it?</vt:lpstr>
      <vt:lpstr>Why is it an important academic skill?</vt:lpstr>
      <vt:lpstr>Reflection</vt:lpstr>
      <vt:lpstr>Reflection.. What is it?</vt:lpstr>
      <vt:lpstr>The Cycle of Reflective learning</vt:lpstr>
      <vt:lpstr>Why is it an important academic skill?</vt:lpstr>
      <vt:lpstr>Personal Development</vt:lpstr>
      <vt:lpstr>Smart Targets</vt:lpstr>
      <vt:lpstr>References</vt:lpstr>
      <vt:lpstr>Presentation video LINK: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18</cp:revision>
  <dcterms:created xsi:type="dcterms:W3CDTF">2022-10-31T10:20:46Z</dcterms:created>
  <dcterms:modified xsi:type="dcterms:W3CDTF">2022-11-07T15:46:43Z</dcterms:modified>
</cp:coreProperties>
</file>