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rels" ContentType="application/vnd.openxmlformats-package.relationships+xml"/>
  <Default Extension="xml" ContentType="application/xml"/>
  <Override PartName="/ppt/webextensions/taskpanes.xml" ContentType="application/vnd.ms-office.webextensiontaskpanes+xml"/>
  <Override PartName="/ppt/webextensions/webextension1.xml" ContentType="application/vnd.ms-office.webextension+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thumbnail" Target="docProps/thumbnail.jpeg"/><Relationship Id="rId2" Type="http://schemas.openxmlformats.org/officeDocument/2006/relationships/officeDocument" Target="ppt/presentation.xml"/><Relationship Id="rId1" Type="http://schemas.microsoft.com/office/2011/relationships/webextensiontaskpanes" Target="ppt/webextensions/taskpanes.xml"/><Relationship Id="rId6" Type="http://schemas.openxmlformats.org/officeDocument/2006/relationships/custom-properties" Target="docProps/custom.xml"/><Relationship Id="rId5" Type="http://schemas.openxmlformats.org/officeDocument/2006/relationships/extended-properties" Target="docProps/app.xml"/><Relationship Id="rId4" Type="http://schemas.openxmlformats.org/package/2006/relationships/metadata/core-properties" Target="docProps/core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sldIdLst>
    <p:sldId id="256" r:id="rId5"/>
    <p:sldId id="257" r:id="rId6"/>
    <p:sldId id="258" r:id="rId7"/>
    <p:sldId id="259" r:id="rId8"/>
    <p:sldId id="260" r:id="rId9"/>
    <p:sldId id="261" r:id="rId10"/>
    <p:sldId id="262" r:id="rId11"/>
    <p:sldId id="263" r:id="rId12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C4E9D05-368B-406D-ADF4-8458A3A06019}" v="177" dt="2022-07-10T09:37:54.118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–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93296810-A885-4BE3-A3E7-6D5BEEA58F35}" styleName="Medium Style 2 – Accent 6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6">
              <a:tint val="20000"/>
            </a:schemeClr>
          </a:solidFill>
        </a:fill>
      </a:tcStyle>
    </a:wholeTbl>
    <a:band1H>
      <a:tcStyle>
        <a:tcBdr/>
        <a:fill>
          <a:solidFill>
            <a:schemeClr val="accent6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6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6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6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6"/>
          </a:solidFill>
        </a:fill>
      </a:tcStyle>
    </a:firstRow>
  </a:tblStyle>
  <a:tblStyle styleId="{7DF18680-E054-41AD-8BC1-D1AEF772440D}" styleName="Medium Style 2 – Accent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72" autoAdjust="0"/>
    <p:restoredTop sz="94660"/>
  </p:normalViewPr>
  <p:slideViewPr>
    <p:cSldViewPr snapToGrid="0">
      <p:cViewPr varScale="1">
        <p:scale>
          <a:sx n="75" d="100"/>
          <a:sy n="75" d="100"/>
        </p:scale>
        <p:origin x="67" y="293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ashida Morton (2112665)" userId="3a3303b9-331e-42aa-a10e-33326a851d3e" providerId="ADAL" clId="{1C4E9D05-368B-406D-ADF4-8458A3A06019}"/>
    <pc:docChg chg="undo custSel addSld delSld modSld">
      <pc:chgData name="Rashida Morton (2112665)" userId="3a3303b9-331e-42aa-a10e-33326a851d3e" providerId="ADAL" clId="{1C4E9D05-368B-406D-ADF4-8458A3A06019}" dt="2022-07-10T09:31:43.520" v="4185" actId="20577"/>
      <pc:docMkLst>
        <pc:docMk/>
      </pc:docMkLst>
      <pc:sldChg chg="addSp delSp modSp mod setBg">
        <pc:chgData name="Rashida Morton (2112665)" userId="3a3303b9-331e-42aa-a10e-33326a851d3e" providerId="ADAL" clId="{1C4E9D05-368B-406D-ADF4-8458A3A06019}" dt="2022-07-02T14:44:18.081" v="2832" actId="26606"/>
        <pc:sldMkLst>
          <pc:docMk/>
          <pc:sldMk cId="109857222" sldId="256"/>
        </pc:sldMkLst>
        <pc:spChg chg="mod">
          <ac:chgData name="Rashida Morton (2112665)" userId="3a3303b9-331e-42aa-a10e-33326a851d3e" providerId="ADAL" clId="{1C4E9D05-368B-406D-ADF4-8458A3A06019}" dt="2022-07-02T14:44:18.081" v="2832" actId="26606"/>
          <ac:spMkLst>
            <pc:docMk/>
            <pc:sldMk cId="109857222" sldId="256"/>
            <ac:spMk id="2" creationId="{00000000-0000-0000-0000-000000000000}"/>
          </ac:spMkLst>
        </pc:spChg>
        <pc:spChg chg="mod">
          <ac:chgData name="Rashida Morton (2112665)" userId="3a3303b9-331e-42aa-a10e-33326a851d3e" providerId="ADAL" clId="{1C4E9D05-368B-406D-ADF4-8458A3A06019}" dt="2022-07-02T14:44:18.081" v="2832" actId="26606"/>
          <ac:spMkLst>
            <pc:docMk/>
            <pc:sldMk cId="109857222" sldId="256"/>
            <ac:spMk id="3" creationId="{00000000-0000-0000-0000-000000000000}"/>
          </ac:spMkLst>
        </pc:spChg>
        <pc:spChg chg="add del">
          <ac:chgData name="Rashida Morton (2112665)" userId="3a3303b9-331e-42aa-a10e-33326a851d3e" providerId="ADAL" clId="{1C4E9D05-368B-406D-ADF4-8458A3A06019}" dt="2022-07-02T14:42:36.770" v="2815" actId="26606"/>
          <ac:spMkLst>
            <pc:docMk/>
            <pc:sldMk cId="109857222" sldId="256"/>
            <ac:spMk id="8" creationId="{907EF6B7-1338-4443-8C46-6A318D952DFD}"/>
          </ac:spMkLst>
        </pc:spChg>
        <pc:spChg chg="add del">
          <ac:chgData name="Rashida Morton (2112665)" userId="3a3303b9-331e-42aa-a10e-33326a851d3e" providerId="ADAL" clId="{1C4E9D05-368B-406D-ADF4-8458A3A06019}" dt="2022-07-02T14:42:36.770" v="2815" actId="26606"/>
          <ac:spMkLst>
            <pc:docMk/>
            <pc:sldMk cId="109857222" sldId="256"/>
            <ac:spMk id="10" creationId="{DAAE4CDD-124C-4DCF-9584-B6033B545DD5}"/>
          </ac:spMkLst>
        </pc:spChg>
        <pc:spChg chg="add del">
          <ac:chgData name="Rashida Morton (2112665)" userId="3a3303b9-331e-42aa-a10e-33326a851d3e" providerId="ADAL" clId="{1C4E9D05-368B-406D-ADF4-8458A3A06019}" dt="2022-07-02T14:42:36.770" v="2815" actId="26606"/>
          <ac:spMkLst>
            <pc:docMk/>
            <pc:sldMk cId="109857222" sldId="256"/>
            <ac:spMk id="12" creationId="{081E4A58-353D-44AE-B2FC-2A74E2E400F7}"/>
          </ac:spMkLst>
        </pc:spChg>
        <pc:spChg chg="add del">
          <ac:chgData name="Rashida Morton (2112665)" userId="3a3303b9-331e-42aa-a10e-33326a851d3e" providerId="ADAL" clId="{1C4E9D05-368B-406D-ADF4-8458A3A06019}" dt="2022-07-02T14:42:52.354" v="2817" actId="26606"/>
          <ac:spMkLst>
            <pc:docMk/>
            <pc:sldMk cId="109857222" sldId="256"/>
            <ac:spMk id="14" creationId="{777A147A-9ED8-46B4-8660-1B3C2AA880B5}"/>
          </ac:spMkLst>
        </pc:spChg>
        <pc:spChg chg="add del">
          <ac:chgData name="Rashida Morton (2112665)" userId="3a3303b9-331e-42aa-a10e-33326a851d3e" providerId="ADAL" clId="{1C4E9D05-368B-406D-ADF4-8458A3A06019}" dt="2022-07-02T14:42:52.354" v="2817" actId="26606"/>
          <ac:spMkLst>
            <pc:docMk/>
            <pc:sldMk cId="109857222" sldId="256"/>
            <ac:spMk id="15" creationId="{5D6C15A0-C087-4593-8414-2B4EC1CDC3DE}"/>
          </ac:spMkLst>
        </pc:spChg>
        <pc:spChg chg="add del">
          <ac:chgData name="Rashida Morton (2112665)" userId="3a3303b9-331e-42aa-a10e-33326a851d3e" providerId="ADAL" clId="{1C4E9D05-368B-406D-ADF4-8458A3A06019}" dt="2022-07-02T14:42:55.384" v="2819" actId="26606"/>
          <ac:spMkLst>
            <pc:docMk/>
            <pc:sldMk cId="109857222" sldId="256"/>
            <ac:spMk id="17" creationId="{081EA652-8C6A-4E69-BEB9-170809474553}"/>
          </ac:spMkLst>
        </pc:spChg>
        <pc:spChg chg="add del">
          <ac:chgData name="Rashida Morton (2112665)" userId="3a3303b9-331e-42aa-a10e-33326a851d3e" providerId="ADAL" clId="{1C4E9D05-368B-406D-ADF4-8458A3A06019}" dt="2022-07-02T14:42:55.384" v="2819" actId="26606"/>
          <ac:spMkLst>
            <pc:docMk/>
            <pc:sldMk cId="109857222" sldId="256"/>
            <ac:spMk id="18" creationId="{5298780A-33B9-4EA2-8F67-DE68AD62841B}"/>
          </ac:spMkLst>
        </pc:spChg>
        <pc:spChg chg="add del">
          <ac:chgData name="Rashida Morton (2112665)" userId="3a3303b9-331e-42aa-a10e-33326a851d3e" providerId="ADAL" clId="{1C4E9D05-368B-406D-ADF4-8458A3A06019}" dt="2022-07-02T14:42:55.384" v="2819" actId="26606"/>
          <ac:spMkLst>
            <pc:docMk/>
            <pc:sldMk cId="109857222" sldId="256"/>
            <ac:spMk id="19" creationId="{7F488E8B-4E1E-4402-8935-D4E6C02615C7}"/>
          </ac:spMkLst>
        </pc:spChg>
        <pc:spChg chg="add del">
          <ac:chgData name="Rashida Morton (2112665)" userId="3a3303b9-331e-42aa-a10e-33326a851d3e" providerId="ADAL" clId="{1C4E9D05-368B-406D-ADF4-8458A3A06019}" dt="2022-07-02T14:42:57.787" v="2821" actId="26606"/>
          <ac:spMkLst>
            <pc:docMk/>
            <pc:sldMk cId="109857222" sldId="256"/>
            <ac:spMk id="22" creationId="{081EA652-8C6A-4E69-BEB9-170809474553}"/>
          </ac:spMkLst>
        </pc:spChg>
        <pc:spChg chg="add del">
          <ac:chgData name="Rashida Morton (2112665)" userId="3a3303b9-331e-42aa-a10e-33326a851d3e" providerId="ADAL" clId="{1C4E9D05-368B-406D-ADF4-8458A3A06019}" dt="2022-07-02T14:42:57.787" v="2821" actId="26606"/>
          <ac:spMkLst>
            <pc:docMk/>
            <pc:sldMk cId="109857222" sldId="256"/>
            <ac:spMk id="23" creationId="{A4026A73-1F7F-49F2-B319-8CA3B3D53269}"/>
          </ac:spMkLst>
        </pc:spChg>
        <pc:spChg chg="add del">
          <ac:chgData name="Rashida Morton (2112665)" userId="3a3303b9-331e-42aa-a10e-33326a851d3e" providerId="ADAL" clId="{1C4E9D05-368B-406D-ADF4-8458A3A06019}" dt="2022-07-02T14:42:57.787" v="2821" actId="26606"/>
          <ac:spMkLst>
            <pc:docMk/>
            <pc:sldMk cId="109857222" sldId="256"/>
            <ac:spMk id="24" creationId="{5298780A-33B9-4EA2-8F67-DE68AD62841B}"/>
          </ac:spMkLst>
        </pc:spChg>
        <pc:spChg chg="add del">
          <ac:chgData name="Rashida Morton (2112665)" userId="3a3303b9-331e-42aa-a10e-33326a851d3e" providerId="ADAL" clId="{1C4E9D05-368B-406D-ADF4-8458A3A06019}" dt="2022-07-02T14:42:57.787" v="2821" actId="26606"/>
          <ac:spMkLst>
            <pc:docMk/>
            <pc:sldMk cId="109857222" sldId="256"/>
            <ac:spMk id="25" creationId="{7F488E8B-4E1E-4402-8935-D4E6C02615C7}"/>
          </ac:spMkLst>
        </pc:spChg>
        <pc:spChg chg="add del">
          <ac:chgData name="Rashida Morton (2112665)" userId="3a3303b9-331e-42aa-a10e-33326a851d3e" providerId="ADAL" clId="{1C4E9D05-368B-406D-ADF4-8458A3A06019}" dt="2022-07-02T14:43:07.113" v="2823" actId="26606"/>
          <ac:spMkLst>
            <pc:docMk/>
            <pc:sldMk cId="109857222" sldId="256"/>
            <ac:spMk id="27" creationId="{A2679492-7988-4050-9056-542444452411}"/>
          </ac:spMkLst>
        </pc:spChg>
        <pc:spChg chg="add del">
          <ac:chgData name="Rashida Morton (2112665)" userId="3a3303b9-331e-42aa-a10e-33326a851d3e" providerId="ADAL" clId="{1C4E9D05-368B-406D-ADF4-8458A3A06019}" dt="2022-07-02T14:43:07.113" v="2823" actId="26606"/>
          <ac:spMkLst>
            <pc:docMk/>
            <pc:sldMk cId="109857222" sldId="256"/>
            <ac:spMk id="28" creationId="{B091B163-7D61-4891-ABCF-5C13D9C418D0}"/>
          </ac:spMkLst>
        </pc:spChg>
        <pc:spChg chg="add del">
          <ac:chgData name="Rashida Morton (2112665)" userId="3a3303b9-331e-42aa-a10e-33326a851d3e" providerId="ADAL" clId="{1C4E9D05-368B-406D-ADF4-8458A3A06019}" dt="2022-07-02T14:43:11.049" v="2825" actId="26606"/>
          <ac:spMkLst>
            <pc:docMk/>
            <pc:sldMk cId="109857222" sldId="256"/>
            <ac:spMk id="34" creationId="{18873D23-2DCF-4B31-A009-95721C06E8E1}"/>
          </ac:spMkLst>
        </pc:spChg>
        <pc:spChg chg="add del">
          <ac:chgData name="Rashida Morton (2112665)" userId="3a3303b9-331e-42aa-a10e-33326a851d3e" providerId="ADAL" clId="{1C4E9D05-368B-406D-ADF4-8458A3A06019}" dt="2022-07-02T14:43:11.049" v="2825" actId="26606"/>
          <ac:spMkLst>
            <pc:docMk/>
            <pc:sldMk cId="109857222" sldId="256"/>
            <ac:spMk id="35" creationId="{C13EF075-D4EF-4929-ADBC-91B27DA19955}"/>
          </ac:spMkLst>
        </pc:spChg>
        <pc:spChg chg="add del">
          <ac:chgData name="Rashida Morton (2112665)" userId="3a3303b9-331e-42aa-a10e-33326a851d3e" providerId="ADAL" clId="{1C4E9D05-368B-406D-ADF4-8458A3A06019}" dt="2022-07-02T14:43:18.264" v="2827" actId="26606"/>
          <ac:spMkLst>
            <pc:docMk/>
            <pc:sldMk cId="109857222" sldId="256"/>
            <ac:spMk id="42" creationId="{0D7B6173-1D58-48E2-83CF-37350F315F75}"/>
          </ac:spMkLst>
        </pc:spChg>
        <pc:spChg chg="add del">
          <ac:chgData name="Rashida Morton (2112665)" userId="3a3303b9-331e-42aa-a10e-33326a851d3e" providerId="ADAL" clId="{1C4E9D05-368B-406D-ADF4-8458A3A06019}" dt="2022-07-02T14:43:18.264" v="2827" actId="26606"/>
          <ac:spMkLst>
            <pc:docMk/>
            <pc:sldMk cId="109857222" sldId="256"/>
            <ac:spMk id="43" creationId="{C7465CB2-E160-4D8E-B8B3-B7AFCAFC5BC1}"/>
          </ac:spMkLst>
        </pc:spChg>
        <pc:spChg chg="add del">
          <ac:chgData name="Rashida Morton (2112665)" userId="3a3303b9-331e-42aa-a10e-33326a851d3e" providerId="ADAL" clId="{1C4E9D05-368B-406D-ADF4-8458A3A06019}" dt="2022-07-02T14:43:18.264" v="2827" actId="26606"/>
          <ac:spMkLst>
            <pc:docMk/>
            <pc:sldMk cId="109857222" sldId="256"/>
            <ac:spMk id="45" creationId="{1A8FFABF-F1A6-4C80-A0A6-29F3162FEFFE}"/>
          </ac:spMkLst>
        </pc:spChg>
        <pc:spChg chg="add del">
          <ac:chgData name="Rashida Morton (2112665)" userId="3a3303b9-331e-42aa-a10e-33326a851d3e" providerId="ADAL" clId="{1C4E9D05-368B-406D-ADF4-8458A3A06019}" dt="2022-07-02T14:43:18.264" v="2827" actId="26606"/>
          <ac:spMkLst>
            <pc:docMk/>
            <pc:sldMk cId="109857222" sldId="256"/>
            <ac:spMk id="46" creationId="{ED4C1E4B-EA97-41D4-855C-680107905C03}"/>
          </ac:spMkLst>
        </pc:spChg>
        <pc:spChg chg="add del">
          <ac:chgData name="Rashida Morton (2112665)" userId="3a3303b9-331e-42aa-a10e-33326a851d3e" providerId="ADAL" clId="{1C4E9D05-368B-406D-ADF4-8458A3A06019}" dt="2022-07-02T14:44:00.972" v="2829" actId="26606"/>
          <ac:spMkLst>
            <pc:docMk/>
            <pc:sldMk cId="109857222" sldId="256"/>
            <ac:spMk id="48" creationId="{0D7B6173-1D58-48E2-83CF-37350F315F75}"/>
          </ac:spMkLst>
        </pc:spChg>
        <pc:spChg chg="add del">
          <ac:chgData name="Rashida Morton (2112665)" userId="3a3303b9-331e-42aa-a10e-33326a851d3e" providerId="ADAL" clId="{1C4E9D05-368B-406D-ADF4-8458A3A06019}" dt="2022-07-02T14:44:00.972" v="2829" actId="26606"/>
          <ac:spMkLst>
            <pc:docMk/>
            <pc:sldMk cId="109857222" sldId="256"/>
            <ac:spMk id="49" creationId="{3FCCA929-7A61-4313-8A90-619CDF4255FB}"/>
          </ac:spMkLst>
        </pc:spChg>
        <pc:spChg chg="add del">
          <ac:chgData name="Rashida Morton (2112665)" userId="3a3303b9-331e-42aa-a10e-33326a851d3e" providerId="ADAL" clId="{1C4E9D05-368B-406D-ADF4-8458A3A06019}" dt="2022-07-02T14:44:00.972" v="2829" actId="26606"/>
          <ac:spMkLst>
            <pc:docMk/>
            <pc:sldMk cId="109857222" sldId="256"/>
            <ac:spMk id="51" creationId="{0464315C-FCA9-40FE-892E-D4A5B3A5B09F}"/>
          </ac:spMkLst>
        </pc:spChg>
        <pc:spChg chg="add del">
          <ac:chgData name="Rashida Morton (2112665)" userId="3a3303b9-331e-42aa-a10e-33326a851d3e" providerId="ADAL" clId="{1C4E9D05-368B-406D-ADF4-8458A3A06019}" dt="2022-07-02T14:44:00.972" v="2829" actId="26606"/>
          <ac:spMkLst>
            <pc:docMk/>
            <pc:sldMk cId="109857222" sldId="256"/>
            <ac:spMk id="52" creationId="{4BF9520B-E0CD-4FA7-91B5-7DC36B606CAB}"/>
          </ac:spMkLst>
        </pc:spChg>
        <pc:spChg chg="add del">
          <ac:chgData name="Rashida Morton (2112665)" userId="3a3303b9-331e-42aa-a10e-33326a851d3e" providerId="ADAL" clId="{1C4E9D05-368B-406D-ADF4-8458A3A06019}" dt="2022-07-02T14:44:18.071" v="2831" actId="26606"/>
          <ac:spMkLst>
            <pc:docMk/>
            <pc:sldMk cId="109857222" sldId="256"/>
            <ac:spMk id="54" creationId="{2A8AA5BC-4F7A-4226-8F99-6D824B226A97}"/>
          </ac:spMkLst>
        </pc:spChg>
        <pc:spChg chg="add del">
          <ac:chgData name="Rashida Morton (2112665)" userId="3a3303b9-331e-42aa-a10e-33326a851d3e" providerId="ADAL" clId="{1C4E9D05-368B-406D-ADF4-8458A3A06019}" dt="2022-07-02T14:44:18.071" v="2831" actId="26606"/>
          <ac:spMkLst>
            <pc:docMk/>
            <pc:sldMk cId="109857222" sldId="256"/>
            <ac:spMk id="56" creationId="{5BC87C3E-1040-4EE4-9BDB-9537F7A1B335}"/>
          </ac:spMkLst>
        </pc:spChg>
        <pc:spChg chg="add">
          <ac:chgData name="Rashida Morton (2112665)" userId="3a3303b9-331e-42aa-a10e-33326a851d3e" providerId="ADAL" clId="{1C4E9D05-368B-406D-ADF4-8458A3A06019}" dt="2022-07-02T14:44:18.081" v="2832" actId="26606"/>
          <ac:spMkLst>
            <pc:docMk/>
            <pc:sldMk cId="109857222" sldId="256"/>
            <ac:spMk id="60" creationId="{B9008973-65FB-40C1-893A-A58712593D72}"/>
          </ac:spMkLst>
        </pc:spChg>
        <pc:spChg chg="add">
          <ac:chgData name="Rashida Morton (2112665)" userId="3a3303b9-331e-42aa-a10e-33326a851d3e" providerId="ADAL" clId="{1C4E9D05-368B-406D-ADF4-8458A3A06019}" dt="2022-07-02T14:44:18.081" v="2832" actId="26606"/>
          <ac:spMkLst>
            <pc:docMk/>
            <pc:sldMk cId="109857222" sldId="256"/>
            <ac:spMk id="61" creationId="{2558829B-C7EF-4D51-94DF-A8B1A80C2665}"/>
          </ac:spMkLst>
        </pc:spChg>
        <pc:spChg chg="add">
          <ac:chgData name="Rashida Morton (2112665)" userId="3a3303b9-331e-42aa-a10e-33326a851d3e" providerId="ADAL" clId="{1C4E9D05-368B-406D-ADF4-8458A3A06019}" dt="2022-07-02T14:44:18.081" v="2832" actId="26606"/>
          <ac:spMkLst>
            <pc:docMk/>
            <pc:sldMk cId="109857222" sldId="256"/>
            <ac:spMk id="62" creationId="{090A6D10-3F68-4EAB-9085-93C36B5FCA59}"/>
          </ac:spMkLst>
        </pc:spChg>
        <pc:grpChg chg="add del">
          <ac:chgData name="Rashida Morton (2112665)" userId="3a3303b9-331e-42aa-a10e-33326a851d3e" providerId="ADAL" clId="{1C4E9D05-368B-406D-ADF4-8458A3A06019}" dt="2022-07-02T14:43:07.113" v="2823" actId="26606"/>
          <ac:grpSpMkLst>
            <pc:docMk/>
            <pc:sldMk cId="109857222" sldId="256"/>
            <ac:grpSpMk id="29" creationId="{0474DF76-993E-44DE-AFB0-C416182ACECF}"/>
          </ac:grpSpMkLst>
        </pc:grpChg>
        <pc:grpChg chg="add del">
          <ac:chgData name="Rashida Morton (2112665)" userId="3a3303b9-331e-42aa-a10e-33326a851d3e" providerId="ADAL" clId="{1C4E9D05-368B-406D-ADF4-8458A3A06019}" dt="2022-07-02T14:43:11.049" v="2825" actId="26606"/>
          <ac:grpSpMkLst>
            <pc:docMk/>
            <pc:sldMk cId="109857222" sldId="256"/>
            <ac:grpSpMk id="36" creationId="{DAA26DFA-AAB2-4973-9C17-16D587C7B198}"/>
          </ac:grpSpMkLst>
        </pc:grpChg>
        <pc:grpChg chg="add">
          <ac:chgData name="Rashida Morton (2112665)" userId="3a3303b9-331e-42aa-a10e-33326a851d3e" providerId="ADAL" clId="{1C4E9D05-368B-406D-ADF4-8458A3A06019}" dt="2022-07-02T14:44:18.081" v="2832" actId="26606"/>
          <ac:grpSpMkLst>
            <pc:docMk/>
            <pc:sldMk cId="109857222" sldId="256"/>
            <ac:grpSpMk id="63" creationId="{C38C6B01-5C30-47AE-94D3-B54B34D6880C}"/>
          </ac:grpSpMkLst>
        </pc:grpChg>
        <pc:picChg chg="add del">
          <ac:chgData name="Rashida Morton (2112665)" userId="3a3303b9-331e-42aa-a10e-33326a851d3e" providerId="ADAL" clId="{1C4E9D05-368B-406D-ADF4-8458A3A06019}" dt="2022-07-02T14:43:18.264" v="2827" actId="26606"/>
          <ac:picMkLst>
            <pc:docMk/>
            <pc:sldMk cId="109857222" sldId="256"/>
            <ac:picMk id="44" creationId="{BF79C704-FD27-4BBA-A751-4A80EDB173B8}"/>
          </ac:picMkLst>
        </pc:picChg>
        <pc:picChg chg="add del">
          <ac:chgData name="Rashida Morton (2112665)" userId="3a3303b9-331e-42aa-a10e-33326a851d3e" providerId="ADAL" clId="{1C4E9D05-368B-406D-ADF4-8458A3A06019}" dt="2022-07-02T14:44:00.972" v="2829" actId="26606"/>
          <ac:picMkLst>
            <pc:docMk/>
            <pc:sldMk cId="109857222" sldId="256"/>
            <ac:picMk id="50" creationId="{24250F98-AE57-452A-8B22-1B78911F0B69}"/>
          </ac:picMkLst>
        </pc:picChg>
        <pc:cxnChg chg="add del">
          <ac:chgData name="Rashida Morton (2112665)" userId="3a3303b9-331e-42aa-a10e-33326a851d3e" providerId="ADAL" clId="{1C4E9D05-368B-406D-ADF4-8458A3A06019}" dt="2022-07-02T14:42:57.787" v="2821" actId="26606"/>
          <ac:cxnSpMkLst>
            <pc:docMk/>
            <pc:sldMk cId="109857222" sldId="256"/>
            <ac:cxnSpMk id="16" creationId="{23AAC9B5-8015-485C-ACF9-A750390E9A56}"/>
          </ac:cxnSpMkLst>
        </pc:cxnChg>
        <pc:cxnChg chg="add del">
          <ac:chgData name="Rashida Morton (2112665)" userId="3a3303b9-331e-42aa-a10e-33326a851d3e" providerId="ADAL" clId="{1C4E9D05-368B-406D-ADF4-8458A3A06019}" dt="2022-07-02T14:42:55.384" v="2819" actId="26606"/>
          <ac:cxnSpMkLst>
            <pc:docMk/>
            <pc:sldMk cId="109857222" sldId="256"/>
            <ac:cxnSpMk id="20" creationId="{23AAC9B5-8015-485C-ACF9-A750390E9A56}"/>
          </ac:cxnSpMkLst>
        </pc:cxnChg>
        <pc:cxnChg chg="add del">
          <ac:chgData name="Rashida Morton (2112665)" userId="3a3303b9-331e-42aa-a10e-33326a851d3e" providerId="ADAL" clId="{1C4E9D05-368B-406D-ADF4-8458A3A06019}" dt="2022-07-02T14:43:07.113" v="2823" actId="26606"/>
          <ac:cxnSpMkLst>
            <pc:docMk/>
            <pc:sldMk cId="109857222" sldId="256"/>
            <ac:cxnSpMk id="32" creationId="{C49DA8F6-BCC1-4447-B54C-57856834B94B}"/>
          </ac:cxnSpMkLst>
        </pc:cxnChg>
        <pc:cxnChg chg="add del">
          <ac:chgData name="Rashida Morton (2112665)" userId="3a3303b9-331e-42aa-a10e-33326a851d3e" providerId="ADAL" clId="{1C4E9D05-368B-406D-ADF4-8458A3A06019}" dt="2022-07-02T14:44:18.071" v="2831" actId="26606"/>
          <ac:cxnSpMkLst>
            <pc:docMk/>
            <pc:sldMk cId="109857222" sldId="256"/>
            <ac:cxnSpMk id="55" creationId="{911DBBF1-3229-4BD9-B3D1-B4CA571E7431}"/>
          </ac:cxnSpMkLst>
        </pc:cxnChg>
        <pc:cxnChg chg="add del">
          <ac:chgData name="Rashida Morton (2112665)" userId="3a3303b9-331e-42aa-a10e-33326a851d3e" providerId="ADAL" clId="{1C4E9D05-368B-406D-ADF4-8458A3A06019}" dt="2022-07-02T14:44:18.071" v="2831" actId="26606"/>
          <ac:cxnSpMkLst>
            <pc:docMk/>
            <pc:sldMk cId="109857222" sldId="256"/>
            <ac:cxnSpMk id="57" creationId="{42CDBECE-872A-4C73-9DC1-BB4E805E2CF5}"/>
          </ac:cxnSpMkLst>
        </pc:cxnChg>
        <pc:cxnChg chg="add del">
          <ac:chgData name="Rashida Morton (2112665)" userId="3a3303b9-331e-42aa-a10e-33326a851d3e" providerId="ADAL" clId="{1C4E9D05-368B-406D-ADF4-8458A3A06019}" dt="2022-07-02T14:44:18.071" v="2831" actId="26606"/>
          <ac:cxnSpMkLst>
            <pc:docMk/>
            <pc:sldMk cId="109857222" sldId="256"/>
            <ac:cxnSpMk id="58" creationId="{F5CD5A0B-CDD7-427C-AA42-2EECFDFA1811}"/>
          </ac:cxnSpMkLst>
        </pc:cxnChg>
      </pc:sldChg>
      <pc:sldChg chg="new del">
        <pc:chgData name="Rashida Morton (2112665)" userId="3a3303b9-331e-42aa-a10e-33326a851d3e" providerId="ADAL" clId="{1C4E9D05-368B-406D-ADF4-8458A3A06019}" dt="2022-06-12T15:17:28.316" v="550" actId="680"/>
        <pc:sldMkLst>
          <pc:docMk/>
          <pc:sldMk cId="669910113" sldId="257"/>
        </pc:sldMkLst>
      </pc:sldChg>
      <pc:sldChg chg="addSp modSp new mod setBg">
        <pc:chgData name="Rashida Morton (2112665)" userId="3a3303b9-331e-42aa-a10e-33326a851d3e" providerId="ADAL" clId="{1C4E9D05-368B-406D-ADF4-8458A3A06019}" dt="2022-07-02T14:44:53.365" v="2833" actId="26606"/>
        <pc:sldMkLst>
          <pc:docMk/>
          <pc:sldMk cId="2775482170" sldId="257"/>
        </pc:sldMkLst>
        <pc:spChg chg="mod">
          <ac:chgData name="Rashida Morton (2112665)" userId="3a3303b9-331e-42aa-a10e-33326a851d3e" providerId="ADAL" clId="{1C4E9D05-368B-406D-ADF4-8458A3A06019}" dt="2022-07-02T14:44:53.365" v="2833" actId="26606"/>
          <ac:spMkLst>
            <pc:docMk/>
            <pc:sldMk cId="2775482170" sldId="257"/>
            <ac:spMk id="2" creationId="{5DF71B38-5913-FC0B-082C-BF2C19BE1D16}"/>
          </ac:spMkLst>
        </pc:spChg>
        <pc:spChg chg="mod">
          <ac:chgData name="Rashida Morton (2112665)" userId="3a3303b9-331e-42aa-a10e-33326a851d3e" providerId="ADAL" clId="{1C4E9D05-368B-406D-ADF4-8458A3A06019}" dt="2022-07-02T14:44:53.365" v="2833" actId="26606"/>
          <ac:spMkLst>
            <pc:docMk/>
            <pc:sldMk cId="2775482170" sldId="257"/>
            <ac:spMk id="3" creationId="{58237256-3476-45FB-42A3-DFEC8BA7344C}"/>
          </ac:spMkLst>
        </pc:spChg>
        <pc:spChg chg="add">
          <ac:chgData name="Rashida Morton (2112665)" userId="3a3303b9-331e-42aa-a10e-33326a851d3e" providerId="ADAL" clId="{1C4E9D05-368B-406D-ADF4-8458A3A06019}" dt="2022-07-02T14:44:53.365" v="2833" actId="26606"/>
          <ac:spMkLst>
            <pc:docMk/>
            <pc:sldMk cId="2775482170" sldId="257"/>
            <ac:spMk id="8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4:53.365" v="2833" actId="26606"/>
          <ac:spMkLst>
            <pc:docMk/>
            <pc:sldMk cId="2775482170" sldId="257"/>
            <ac:spMk id="32" creationId="{E3E51905-F374-4E1A-97CF-B741584B74D5}"/>
          </ac:spMkLst>
        </pc:spChg>
        <pc:spChg chg="add">
          <ac:chgData name="Rashida Morton (2112665)" userId="3a3303b9-331e-42aa-a10e-33326a851d3e" providerId="ADAL" clId="{1C4E9D05-368B-406D-ADF4-8458A3A06019}" dt="2022-07-02T14:44:53.365" v="2833" actId="26606"/>
          <ac:spMkLst>
            <pc:docMk/>
            <pc:sldMk cId="2775482170" sldId="257"/>
            <ac:spMk id="34" creationId="{A210685A-6235-45A7-850D-A6F555466EF7}"/>
          </ac:spMkLst>
        </pc:spChg>
        <pc:grpChg chg="add">
          <ac:chgData name="Rashida Morton (2112665)" userId="3a3303b9-331e-42aa-a10e-33326a851d3e" providerId="ADAL" clId="{1C4E9D05-368B-406D-ADF4-8458A3A06019}" dt="2022-07-02T14:44:53.365" v="2833" actId="26606"/>
          <ac:grpSpMkLst>
            <pc:docMk/>
            <pc:sldMk cId="2775482170" sldId="257"/>
            <ac:grpSpMk id="10" creationId="{2FA2A407-516C-4590-9403-34038E9BB6AF}"/>
          </ac:grpSpMkLst>
        </pc:grpChg>
      </pc:sldChg>
      <pc:sldChg chg="addSp modSp new mod setBg">
        <pc:chgData name="Rashida Morton (2112665)" userId="3a3303b9-331e-42aa-a10e-33326a851d3e" providerId="ADAL" clId="{1C4E9D05-368B-406D-ADF4-8458A3A06019}" dt="2022-07-02T14:45:08.704" v="2834" actId="26606"/>
        <pc:sldMkLst>
          <pc:docMk/>
          <pc:sldMk cId="2491263094" sldId="258"/>
        </pc:sldMkLst>
        <pc:spChg chg="mod">
          <ac:chgData name="Rashida Morton (2112665)" userId="3a3303b9-331e-42aa-a10e-33326a851d3e" providerId="ADAL" clId="{1C4E9D05-368B-406D-ADF4-8458A3A06019}" dt="2022-07-02T14:45:08.704" v="2834" actId="26606"/>
          <ac:spMkLst>
            <pc:docMk/>
            <pc:sldMk cId="2491263094" sldId="258"/>
            <ac:spMk id="2" creationId="{373AB93A-629A-F4C4-E339-02A780256ADB}"/>
          </ac:spMkLst>
        </pc:spChg>
        <pc:spChg chg="mod">
          <ac:chgData name="Rashida Morton (2112665)" userId="3a3303b9-331e-42aa-a10e-33326a851d3e" providerId="ADAL" clId="{1C4E9D05-368B-406D-ADF4-8458A3A06019}" dt="2022-07-02T14:45:08.704" v="2834" actId="26606"/>
          <ac:spMkLst>
            <pc:docMk/>
            <pc:sldMk cId="2491263094" sldId="258"/>
            <ac:spMk id="3" creationId="{A86C3008-0760-2D77-BC23-65F6DF208AAC}"/>
          </ac:spMkLst>
        </pc:spChg>
        <pc:spChg chg="add">
          <ac:chgData name="Rashida Morton (2112665)" userId="3a3303b9-331e-42aa-a10e-33326a851d3e" providerId="ADAL" clId="{1C4E9D05-368B-406D-ADF4-8458A3A06019}" dt="2022-07-02T14:45:08.704" v="2834" actId="26606"/>
          <ac:spMkLst>
            <pc:docMk/>
            <pc:sldMk cId="2491263094" sldId="258"/>
            <ac:spMk id="8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5:08.704" v="2834" actId="26606"/>
          <ac:spMkLst>
            <pc:docMk/>
            <pc:sldMk cId="2491263094" sldId="258"/>
            <ac:spMk id="32" creationId="{E3E51905-F374-4E1A-97CF-B741584B74D5}"/>
          </ac:spMkLst>
        </pc:spChg>
        <pc:spChg chg="add">
          <ac:chgData name="Rashida Morton (2112665)" userId="3a3303b9-331e-42aa-a10e-33326a851d3e" providerId="ADAL" clId="{1C4E9D05-368B-406D-ADF4-8458A3A06019}" dt="2022-07-02T14:45:08.704" v="2834" actId="26606"/>
          <ac:spMkLst>
            <pc:docMk/>
            <pc:sldMk cId="2491263094" sldId="258"/>
            <ac:spMk id="34" creationId="{A210685A-6235-45A7-850D-A6F555466EF7}"/>
          </ac:spMkLst>
        </pc:spChg>
        <pc:grpChg chg="add">
          <ac:chgData name="Rashida Morton (2112665)" userId="3a3303b9-331e-42aa-a10e-33326a851d3e" providerId="ADAL" clId="{1C4E9D05-368B-406D-ADF4-8458A3A06019}" dt="2022-07-02T14:45:08.704" v="2834" actId="26606"/>
          <ac:grpSpMkLst>
            <pc:docMk/>
            <pc:sldMk cId="2491263094" sldId="258"/>
            <ac:grpSpMk id="10" creationId="{2FA2A407-516C-4590-9403-34038E9BB6AF}"/>
          </ac:grpSpMkLst>
        </pc:grpChg>
      </pc:sldChg>
      <pc:sldChg chg="new del">
        <pc:chgData name="Rashida Morton (2112665)" userId="3a3303b9-331e-42aa-a10e-33326a851d3e" providerId="ADAL" clId="{1C4E9D05-368B-406D-ADF4-8458A3A06019}" dt="2022-06-18T11:37:53.857" v="774" actId="680"/>
        <pc:sldMkLst>
          <pc:docMk/>
          <pc:sldMk cId="2769615867" sldId="258"/>
        </pc:sldMkLst>
      </pc:sldChg>
      <pc:sldChg chg="addSp delSp modSp new mod setBg">
        <pc:chgData name="Rashida Morton (2112665)" userId="3a3303b9-331e-42aa-a10e-33326a851d3e" providerId="ADAL" clId="{1C4E9D05-368B-406D-ADF4-8458A3A06019}" dt="2022-07-02T14:49:43.347" v="2867" actId="20577"/>
        <pc:sldMkLst>
          <pc:docMk/>
          <pc:sldMk cId="1121163029" sldId="259"/>
        </pc:sldMkLst>
        <pc:spChg chg="mod">
          <ac:chgData name="Rashida Morton (2112665)" userId="3a3303b9-331e-42aa-a10e-33326a851d3e" providerId="ADAL" clId="{1C4E9D05-368B-406D-ADF4-8458A3A06019}" dt="2022-07-02T14:45:35.535" v="2839" actId="26606"/>
          <ac:spMkLst>
            <pc:docMk/>
            <pc:sldMk cId="1121163029" sldId="259"/>
            <ac:spMk id="2" creationId="{CBB14E9E-3111-2928-BEFE-53B86F32BF2B}"/>
          </ac:spMkLst>
        </pc:spChg>
        <pc:spChg chg="del mod">
          <ac:chgData name="Rashida Morton (2112665)" userId="3a3303b9-331e-42aa-a10e-33326a851d3e" providerId="ADAL" clId="{1C4E9D05-368B-406D-ADF4-8458A3A06019}" dt="2022-07-02T14:45:35.535" v="2839" actId="26606"/>
          <ac:spMkLst>
            <pc:docMk/>
            <pc:sldMk cId="1121163029" sldId="259"/>
            <ac:spMk id="3" creationId="{E024C6E0-85AB-00C7-810B-483D0E644493}"/>
          </ac:spMkLst>
        </pc:spChg>
        <pc:spChg chg="add del">
          <ac:chgData name="Rashida Morton (2112665)" userId="3a3303b9-331e-42aa-a10e-33326a851d3e" providerId="ADAL" clId="{1C4E9D05-368B-406D-ADF4-8458A3A06019}" dt="2022-07-02T14:45:31.095" v="2836" actId="26606"/>
          <ac:spMkLst>
            <pc:docMk/>
            <pc:sldMk cId="1121163029" sldId="259"/>
            <ac:spMk id="8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5:35.535" v="2839" actId="26606"/>
          <ac:spMkLst>
            <pc:docMk/>
            <pc:sldMk cId="1121163029" sldId="259"/>
            <ac:spMk id="9" creationId="{D55CD764-972B-4CA5-A885-53E55C63E174}"/>
          </ac:spMkLst>
        </pc:spChg>
        <pc:spChg chg="add del">
          <ac:chgData name="Rashida Morton (2112665)" userId="3a3303b9-331e-42aa-a10e-33326a851d3e" providerId="ADAL" clId="{1C4E9D05-368B-406D-ADF4-8458A3A06019}" dt="2022-07-02T14:45:31.095" v="2836" actId="26606"/>
          <ac:spMkLst>
            <pc:docMk/>
            <pc:sldMk cId="1121163029" sldId="259"/>
            <ac:spMk id="32" creationId="{E3E51905-F374-4E1A-97CF-B741584B74D5}"/>
          </ac:spMkLst>
        </pc:spChg>
        <pc:spChg chg="add del">
          <ac:chgData name="Rashida Morton (2112665)" userId="3a3303b9-331e-42aa-a10e-33326a851d3e" providerId="ADAL" clId="{1C4E9D05-368B-406D-ADF4-8458A3A06019}" dt="2022-07-02T14:45:31.095" v="2836" actId="26606"/>
          <ac:spMkLst>
            <pc:docMk/>
            <pc:sldMk cId="1121163029" sldId="259"/>
            <ac:spMk id="34" creationId="{A210685A-6235-45A7-850D-A6F555466EF7}"/>
          </ac:spMkLst>
        </pc:spChg>
        <pc:spChg chg="add del">
          <ac:chgData name="Rashida Morton (2112665)" userId="3a3303b9-331e-42aa-a10e-33326a851d3e" providerId="ADAL" clId="{1C4E9D05-368B-406D-ADF4-8458A3A06019}" dt="2022-07-02T14:45:35.519" v="2838" actId="26606"/>
          <ac:spMkLst>
            <pc:docMk/>
            <pc:sldMk cId="1121163029" sldId="259"/>
            <ac:spMk id="85" creationId="{E3E51905-F374-4E1A-97CF-B741584B74D5}"/>
          </ac:spMkLst>
        </pc:spChg>
        <pc:spChg chg="add del">
          <ac:chgData name="Rashida Morton (2112665)" userId="3a3303b9-331e-42aa-a10e-33326a851d3e" providerId="ADAL" clId="{1C4E9D05-368B-406D-ADF4-8458A3A06019}" dt="2022-07-02T14:45:35.519" v="2838" actId="26606"/>
          <ac:spMkLst>
            <pc:docMk/>
            <pc:sldMk cId="1121163029" sldId="259"/>
            <ac:spMk id="86" creationId="{DDD926EC-6F88-4D89-9AED-1C4C1AC00E22}"/>
          </ac:spMkLst>
        </pc:spChg>
        <pc:spChg chg="add del">
          <ac:chgData name="Rashida Morton (2112665)" userId="3a3303b9-331e-42aa-a10e-33326a851d3e" providerId="ADAL" clId="{1C4E9D05-368B-406D-ADF4-8458A3A06019}" dt="2022-07-02T14:45:35.519" v="2838" actId="26606"/>
          <ac:spMkLst>
            <pc:docMk/>
            <pc:sldMk cId="1121163029" sldId="259"/>
            <ac:spMk id="87" creationId="{A210685A-6235-45A7-850D-A6F555466EF7}"/>
          </ac:spMkLst>
        </pc:spChg>
        <pc:spChg chg="add">
          <ac:chgData name="Rashida Morton (2112665)" userId="3a3303b9-331e-42aa-a10e-33326a851d3e" providerId="ADAL" clId="{1C4E9D05-368B-406D-ADF4-8458A3A06019}" dt="2022-07-02T14:45:35.535" v="2839" actId="26606"/>
          <ac:spMkLst>
            <pc:docMk/>
            <pc:sldMk cId="1121163029" sldId="259"/>
            <ac:spMk id="108" creationId="{E3E51905-F374-4E1A-97CF-B741584B74D5}"/>
          </ac:spMkLst>
        </pc:spChg>
        <pc:spChg chg="add">
          <ac:chgData name="Rashida Morton (2112665)" userId="3a3303b9-331e-42aa-a10e-33326a851d3e" providerId="ADAL" clId="{1C4E9D05-368B-406D-ADF4-8458A3A06019}" dt="2022-07-02T14:45:35.535" v="2839" actId="26606"/>
          <ac:spMkLst>
            <pc:docMk/>
            <pc:sldMk cId="1121163029" sldId="259"/>
            <ac:spMk id="109" creationId="{A210685A-6235-45A7-850D-A6F555466EF7}"/>
          </ac:spMkLst>
        </pc:spChg>
        <pc:grpChg chg="add del">
          <ac:chgData name="Rashida Morton (2112665)" userId="3a3303b9-331e-42aa-a10e-33326a851d3e" providerId="ADAL" clId="{1C4E9D05-368B-406D-ADF4-8458A3A06019}" dt="2022-07-02T14:45:31.095" v="2836" actId="26606"/>
          <ac:grpSpMkLst>
            <pc:docMk/>
            <pc:sldMk cId="1121163029" sldId="259"/>
            <ac:grpSpMk id="10" creationId="{2FA2A407-516C-4590-9403-34038E9BB6AF}"/>
          </ac:grpSpMkLst>
        </pc:grpChg>
        <pc:grpChg chg="add">
          <ac:chgData name="Rashida Morton (2112665)" userId="3a3303b9-331e-42aa-a10e-33326a851d3e" providerId="ADAL" clId="{1C4E9D05-368B-406D-ADF4-8458A3A06019}" dt="2022-07-02T14:45:35.535" v="2839" actId="26606"/>
          <ac:grpSpMkLst>
            <pc:docMk/>
            <pc:sldMk cId="1121163029" sldId="259"/>
            <ac:grpSpMk id="11" creationId="{E17B23EB-29C8-4F69-B9DA-69A406A035CC}"/>
          </ac:grpSpMkLst>
        </pc:grpChg>
        <pc:grpChg chg="add del">
          <ac:chgData name="Rashida Morton (2112665)" userId="3a3303b9-331e-42aa-a10e-33326a851d3e" providerId="ADAL" clId="{1C4E9D05-368B-406D-ADF4-8458A3A06019}" dt="2022-07-02T14:45:35.519" v="2838" actId="26606"/>
          <ac:grpSpMkLst>
            <pc:docMk/>
            <pc:sldMk cId="1121163029" sldId="259"/>
            <ac:grpSpMk id="88" creationId="{C4218787-E6A4-4B80-9264-401AC864C8A6}"/>
          </ac:grpSpMkLst>
        </pc:grpChg>
        <pc:grpChg chg="add del">
          <ac:chgData name="Rashida Morton (2112665)" userId="3a3303b9-331e-42aa-a10e-33326a851d3e" providerId="ADAL" clId="{1C4E9D05-368B-406D-ADF4-8458A3A06019}" dt="2022-07-02T14:45:35.519" v="2838" actId="26606"/>
          <ac:grpSpMkLst>
            <pc:docMk/>
            <pc:sldMk cId="1121163029" sldId="259"/>
            <ac:grpSpMk id="101" creationId="{0CAE4406-0262-4B0E-8BEC-062D5079F2EC}"/>
          </ac:grpSpMkLst>
        </pc:grpChg>
        <pc:graphicFrameChg chg="add mod">
          <ac:chgData name="Rashida Morton (2112665)" userId="3a3303b9-331e-42aa-a10e-33326a851d3e" providerId="ADAL" clId="{1C4E9D05-368B-406D-ADF4-8458A3A06019}" dt="2022-07-02T14:49:43.347" v="2867" actId="20577"/>
          <ac:graphicFrameMkLst>
            <pc:docMk/>
            <pc:sldMk cId="1121163029" sldId="259"/>
            <ac:graphicFrameMk id="5" creationId="{058E6C47-5EF3-8948-24C6-6F8AAF1E0796}"/>
          </ac:graphicFrameMkLst>
        </pc:graphicFrameChg>
      </pc:sldChg>
      <pc:sldChg chg="addSp delSp modSp new mod setBg">
        <pc:chgData name="Rashida Morton (2112665)" userId="3a3303b9-331e-42aa-a10e-33326a851d3e" providerId="ADAL" clId="{1C4E9D05-368B-406D-ADF4-8458A3A06019}" dt="2022-07-02T14:45:57.998" v="2842" actId="26606"/>
        <pc:sldMkLst>
          <pc:docMk/>
          <pc:sldMk cId="2771343518" sldId="260"/>
        </pc:sldMkLst>
        <pc:spChg chg="mod">
          <ac:chgData name="Rashida Morton (2112665)" userId="3a3303b9-331e-42aa-a10e-33326a851d3e" providerId="ADAL" clId="{1C4E9D05-368B-406D-ADF4-8458A3A06019}" dt="2022-07-02T14:45:57.998" v="2842" actId="26606"/>
          <ac:spMkLst>
            <pc:docMk/>
            <pc:sldMk cId="2771343518" sldId="260"/>
            <ac:spMk id="2" creationId="{6414DE85-60DF-FAAE-8D60-4E128E831FBF}"/>
          </ac:spMkLst>
        </pc:spChg>
        <pc:spChg chg="mod">
          <ac:chgData name="Rashida Morton (2112665)" userId="3a3303b9-331e-42aa-a10e-33326a851d3e" providerId="ADAL" clId="{1C4E9D05-368B-406D-ADF4-8458A3A06019}" dt="2022-07-02T14:45:57.998" v="2842" actId="26606"/>
          <ac:spMkLst>
            <pc:docMk/>
            <pc:sldMk cId="2771343518" sldId="260"/>
            <ac:spMk id="3" creationId="{33BA861F-48C9-5DBD-588F-0AFB3A7AA433}"/>
          </ac:spMkLst>
        </pc:spChg>
        <pc:spChg chg="add del">
          <ac:chgData name="Rashida Morton (2112665)" userId="3a3303b9-331e-42aa-a10e-33326a851d3e" providerId="ADAL" clId="{1C4E9D05-368B-406D-ADF4-8458A3A06019}" dt="2022-07-02T14:45:57.981" v="2841" actId="26606"/>
          <ac:spMkLst>
            <pc:docMk/>
            <pc:sldMk cId="2771343518" sldId="260"/>
            <ac:spMk id="8" creationId="{E3E51905-F374-4E1A-97CF-B741584B74D5}"/>
          </ac:spMkLst>
        </pc:spChg>
        <pc:spChg chg="add del">
          <ac:chgData name="Rashida Morton (2112665)" userId="3a3303b9-331e-42aa-a10e-33326a851d3e" providerId="ADAL" clId="{1C4E9D05-368B-406D-ADF4-8458A3A06019}" dt="2022-07-02T14:45:57.981" v="2841" actId="26606"/>
          <ac:spMkLst>
            <pc:docMk/>
            <pc:sldMk cId="2771343518" sldId="260"/>
            <ac:spMk id="10" creationId="{DDD926EC-6F88-4D89-9AED-1C4C1AC00E22}"/>
          </ac:spMkLst>
        </pc:spChg>
        <pc:spChg chg="add del">
          <ac:chgData name="Rashida Morton (2112665)" userId="3a3303b9-331e-42aa-a10e-33326a851d3e" providerId="ADAL" clId="{1C4E9D05-368B-406D-ADF4-8458A3A06019}" dt="2022-07-02T14:45:57.981" v="2841" actId="26606"/>
          <ac:spMkLst>
            <pc:docMk/>
            <pc:sldMk cId="2771343518" sldId="260"/>
            <ac:spMk id="12" creationId="{A210685A-6235-45A7-850D-A6F555466EF7}"/>
          </ac:spMkLst>
        </pc:spChg>
        <pc:spChg chg="add">
          <ac:chgData name="Rashida Morton (2112665)" userId="3a3303b9-331e-42aa-a10e-33326a851d3e" providerId="ADAL" clId="{1C4E9D05-368B-406D-ADF4-8458A3A06019}" dt="2022-07-02T14:45:57.998" v="2842" actId="26606"/>
          <ac:spMkLst>
            <pc:docMk/>
            <pc:sldMk cId="2771343518" sldId="260"/>
            <ac:spMk id="86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5:57.998" v="2842" actId="26606"/>
          <ac:spMkLst>
            <pc:docMk/>
            <pc:sldMk cId="2771343518" sldId="260"/>
            <ac:spMk id="105" creationId="{E3E51905-F374-4E1A-97CF-B741584B74D5}"/>
          </ac:spMkLst>
        </pc:spChg>
        <pc:spChg chg="add">
          <ac:chgData name="Rashida Morton (2112665)" userId="3a3303b9-331e-42aa-a10e-33326a851d3e" providerId="ADAL" clId="{1C4E9D05-368B-406D-ADF4-8458A3A06019}" dt="2022-07-02T14:45:57.998" v="2842" actId="26606"/>
          <ac:spMkLst>
            <pc:docMk/>
            <pc:sldMk cId="2771343518" sldId="260"/>
            <ac:spMk id="106" creationId="{A210685A-6235-45A7-850D-A6F555466EF7}"/>
          </ac:spMkLst>
        </pc:spChg>
        <pc:grpChg chg="add del">
          <ac:chgData name="Rashida Morton (2112665)" userId="3a3303b9-331e-42aa-a10e-33326a851d3e" providerId="ADAL" clId="{1C4E9D05-368B-406D-ADF4-8458A3A06019}" dt="2022-07-02T14:45:57.981" v="2841" actId="26606"/>
          <ac:grpSpMkLst>
            <pc:docMk/>
            <pc:sldMk cId="2771343518" sldId="260"/>
            <ac:grpSpMk id="14" creationId="{C4218787-E6A4-4B80-9264-401AC864C8A6}"/>
          </ac:grpSpMkLst>
        </pc:grpChg>
        <pc:grpChg chg="add del">
          <ac:chgData name="Rashida Morton (2112665)" userId="3a3303b9-331e-42aa-a10e-33326a851d3e" providerId="ADAL" clId="{1C4E9D05-368B-406D-ADF4-8458A3A06019}" dt="2022-07-02T14:45:57.981" v="2841" actId="26606"/>
          <ac:grpSpMkLst>
            <pc:docMk/>
            <pc:sldMk cId="2771343518" sldId="260"/>
            <ac:grpSpMk id="28" creationId="{0CAE4406-0262-4B0E-8BEC-062D5079F2EC}"/>
          </ac:grpSpMkLst>
        </pc:grpChg>
        <pc:grpChg chg="add">
          <ac:chgData name="Rashida Morton (2112665)" userId="3a3303b9-331e-42aa-a10e-33326a851d3e" providerId="ADAL" clId="{1C4E9D05-368B-406D-ADF4-8458A3A06019}" dt="2022-07-02T14:45:57.998" v="2842" actId="26606"/>
          <ac:grpSpMkLst>
            <pc:docMk/>
            <pc:sldMk cId="2771343518" sldId="260"/>
            <ac:grpSpMk id="87" creationId="{2FA2A407-516C-4590-9403-34038E9BB6AF}"/>
          </ac:grpSpMkLst>
        </pc:grpChg>
      </pc:sldChg>
      <pc:sldChg chg="addSp delSp modSp new mod setBg">
        <pc:chgData name="Rashida Morton (2112665)" userId="3a3303b9-331e-42aa-a10e-33326a851d3e" providerId="ADAL" clId="{1C4E9D05-368B-406D-ADF4-8458A3A06019}" dt="2022-07-02T14:47:19.115" v="2854" actId="14100"/>
        <pc:sldMkLst>
          <pc:docMk/>
          <pc:sldMk cId="3023533271" sldId="261"/>
        </pc:sldMkLst>
        <pc:spChg chg="mod">
          <ac:chgData name="Rashida Morton (2112665)" userId="3a3303b9-331e-42aa-a10e-33326a851d3e" providerId="ADAL" clId="{1C4E9D05-368B-406D-ADF4-8458A3A06019}" dt="2022-07-02T14:46:57.635" v="2851" actId="26606"/>
          <ac:spMkLst>
            <pc:docMk/>
            <pc:sldMk cId="3023533271" sldId="261"/>
            <ac:spMk id="2" creationId="{43C393C0-61D1-BF98-5C9C-3226EEE7FA17}"/>
          </ac:spMkLst>
        </pc:spChg>
        <pc:spChg chg="add del">
          <ac:chgData name="Rashida Morton (2112665)" userId="3a3303b9-331e-42aa-a10e-33326a851d3e" providerId="ADAL" clId="{1C4E9D05-368B-406D-ADF4-8458A3A06019}" dt="2022-07-02T11:35:01.374" v="2208"/>
          <ac:spMkLst>
            <pc:docMk/>
            <pc:sldMk cId="3023533271" sldId="261"/>
            <ac:spMk id="3" creationId="{578BAA7E-FA4F-2659-855E-EF72C6C7C9E0}"/>
          </ac:spMkLst>
        </pc:spChg>
        <pc:spChg chg="add del">
          <ac:chgData name="Rashida Morton (2112665)" userId="3a3303b9-331e-42aa-a10e-33326a851d3e" providerId="ADAL" clId="{1C4E9D05-368B-406D-ADF4-8458A3A06019}" dt="2022-07-02T14:46:57.620" v="2850" actId="26606"/>
          <ac:spMkLst>
            <pc:docMk/>
            <pc:sldMk cId="3023533271" sldId="261"/>
            <ac:spMk id="11" creationId="{09361C90-C5E3-D0E0-3B56-EB08648997BB}"/>
          </ac:spMkLst>
        </pc:spChg>
        <pc:spChg chg="add del">
          <ac:chgData name="Rashida Morton (2112665)" userId="3a3303b9-331e-42aa-a10e-33326a851d3e" providerId="ADAL" clId="{1C4E9D05-368B-406D-ADF4-8458A3A06019}" dt="2022-07-02T14:46:42.982" v="2844" actId="26606"/>
          <ac:spMkLst>
            <pc:docMk/>
            <pc:sldMk cId="3023533271" sldId="261"/>
            <ac:spMk id="12" creationId="{D55CD764-972B-4CA5-A885-53E55C63E174}"/>
          </ac:spMkLst>
        </pc:spChg>
        <pc:spChg chg="add del">
          <ac:chgData name="Rashida Morton (2112665)" userId="3a3303b9-331e-42aa-a10e-33326a851d3e" providerId="ADAL" clId="{1C4E9D05-368B-406D-ADF4-8458A3A06019}" dt="2022-07-02T14:46:42.982" v="2844" actId="26606"/>
          <ac:spMkLst>
            <pc:docMk/>
            <pc:sldMk cId="3023533271" sldId="261"/>
            <ac:spMk id="14" creationId="{34165AB3-7006-4430-BCE3-25476BE13322}"/>
          </ac:spMkLst>
        </pc:spChg>
        <pc:spChg chg="add">
          <ac:chgData name="Rashida Morton (2112665)" userId="3a3303b9-331e-42aa-a10e-33326a851d3e" providerId="ADAL" clId="{1C4E9D05-368B-406D-ADF4-8458A3A06019}" dt="2022-07-02T14:46:57.635" v="2851" actId="26606"/>
          <ac:spMkLst>
            <pc:docMk/>
            <pc:sldMk cId="3023533271" sldId="261"/>
            <ac:spMk id="36" creationId="{34165AB3-7006-4430-BCE3-25476BE13322}"/>
          </ac:spMkLst>
        </pc:spChg>
        <pc:spChg chg="add del">
          <ac:chgData name="Rashida Morton (2112665)" userId="3a3303b9-331e-42aa-a10e-33326a851d3e" providerId="ADAL" clId="{1C4E9D05-368B-406D-ADF4-8458A3A06019}" dt="2022-07-02T14:46:42.982" v="2844" actId="26606"/>
          <ac:spMkLst>
            <pc:docMk/>
            <pc:sldMk cId="3023533271" sldId="261"/>
            <ac:spMk id="38" creationId="{E3E51905-F374-4E1A-97CF-B741584B74D5}"/>
          </ac:spMkLst>
        </pc:spChg>
        <pc:spChg chg="add del">
          <ac:chgData name="Rashida Morton (2112665)" userId="3a3303b9-331e-42aa-a10e-33326a851d3e" providerId="ADAL" clId="{1C4E9D05-368B-406D-ADF4-8458A3A06019}" dt="2022-07-02T14:46:45.647" v="2846" actId="26606"/>
          <ac:spMkLst>
            <pc:docMk/>
            <pc:sldMk cId="3023533271" sldId="261"/>
            <ac:spMk id="40" creationId="{A4AC5506-6312-4701-8D3C-40187889A947}"/>
          </ac:spMkLst>
        </pc:spChg>
        <pc:spChg chg="add del">
          <ac:chgData name="Rashida Morton (2112665)" userId="3a3303b9-331e-42aa-a10e-33326a851d3e" providerId="ADAL" clId="{1C4E9D05-368B-406D-ADF4-8458A3A06019}" dt="2022-07-02T14:46:48.245" v="2848" actId="26606"/>
          <ac:spMkLst>
            <pc:docMk/>
            <pc:sldMk cId="3023533271" sldId="261"/>
            <ac:spMk id="42" creationId="{9D3A9E89-033E-4C4A-8C41-416DABFFD307}"/>
          </ac:spMkLst>
        </pc:spChg>
        <pc:spChg chg="add del">
          <ac:chgData name="Rashida Morton (2112665)" userId="3a3303b9-331e-42aa-a10e-33326a851d3e" providerId="ADAL" clId="{1C4E9D05-368B-406D-ADF4-8458A3A06019}" dt="2022-07-02T14:46:48.245" v="2848" actId="26606"/>
          <ac:spMkLst>
            <pc:docMk/>
            <pc:sldMk cId="3023533271" sldId="261"/>
            <ac:spMk id="43" creationId="{86293361-111E-427D-8E5B-256944AC8395}"/>
          </ac:spMkLst>
        </pc:spChg>
        <pc:spChg chg="add del">
          <ac:chgData name="Rashida Morton (2112665)" userId="3a3303b9-331e-42aa-a10e-33326a851d3e" providerId="ADAL" clId="{1C4E9D05-368B-406D-ADF4-8458A3A06019}" dt="2022-07-02T14:46:48.245" v="2848" actId="26606"/>
          <ac:spMkLst>
            <pc:docMk/>
            <pc:sldMk cId="3023533271" sldId="261"/>
            <ac:spMk id="45" creationId="{78907291-9D6D-4740-81DB-441477BCA279}"/>
          </ac:spMkLst>
        </pc:spChg>
        <pc:spChg chg="add del">
          <ac:chgData name="Rashida Morton (2112665)" userId="3a3303b9-331e-42aa-a10e-33326a851d3e" providerId="ADAL" clId="{1C4E9D05-368B-406D-ADF4-8458A3A06019}" dt="2022-07-02T14:46:57.620" v="2850" actId="26606"/>
          <ac:spMkLst>
            <pc:docMk/>
            <pc:sldMk cId="3023533271" sldId="261"/>
            <ac:spMk id="47" creationId="{F2AC420E-F79A-4FB7-8013-94B1E8B6320D}"/>
          </ac:spMkLst>
        </pc:spChg>
        <pc:spChg chg="add del">
          <ac:chgData name="Rashida Morton (2112665)" userId="3a3303b9-331e-42aa-a10e-33326a851d3e" providerId="ADAL" clId="{1C4E9D05-368B-406D-ADF4-8458A3A06019}" dt="2022-07-02T14:46:57.620" v="2850" actId="26606"/>
          <ac:spMkLst>
            <pc:docMk/>
            <pc:sldMk cId="3023533271" sldId="261"/>
            <ac:spMk id="48" creationId="{3CD1EA40-7116-4FCB-9369-70F29FAA91EC}"/>
          </ac:spMkLst>
        </pc:spChg>
        <pc:spChg chg="add del">
          <ac:chgData name="Rashida Morton (2112665)" userId="3a3303b9-331e-42aa-a10e-33326a851d3e" providerId="ADAL" clId="{1C4E9D05-368B-406D-ADF4-8458A3A06019}" dt="2022-07-02T14:46:57.620" v="2850" actId="26606"/>
          <ac:spMkLst>
            <pc:docMk/>
            <pc:sldMk cId="3023533271" sldId="261"/>
            <ac:spMk id="49" creationId="{BF647E38-F93D-4661-8D77-CE13EEB65B5A}"/>
          </ac:spMkLst>
        </pc:spChg>
        <pc:spChg chg="add del">
          <ac:chgData name="Rashida Morton (2112665)" userId="3a3303b9-331e-42aa-a10e-33326a851d3e" providerId="ADAL" clId="{1C4E9D05-368B-406D-ADF4-8458A3A06019}" dt="2022-07-02T14:46:57.620" v="2850" actId="26606"/>
          <ac:spMkLst>
            <pc:docMk/>
            <pc:sldMk cId="3023533271" sldId="261"/>
            <ac:spMk id="69" creationId="{D6C80E47-971C-437F-B030-191115B01D68}"/>
          </ac:spMkLst>
        </pc:spChg>
        <pc:spChg chg="add">
          <ac:chgData name="Rashida Morton (2112665)" userId="3a3303b9-331e-42aa-a10e-33326a851d3e" providerId="ADAL" clId="{1C4E9D05-368B-406D-ADF4-8458A3A06019}" dt="2022-07-02T14:46:57.635" v="2851" actId="26606"/>
          <ac:spMkLst>
            <pc:docMk/>
            <pc:sldMk cId="3023533271" sldId="261"/>
            <ac:spMk id="71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6:57.635" v="2851" actId="26606"/>
          <ac:spMkLst>
            <pc:docMk/>
            <pc:sldMk cId="3023533271" sldId="261"/>
            <ac:spMk id="74" creationId="{E3E51905-F374-4E1A-97CF-B741584B74D5}"/>
          </ac:spMkLst>
        </pc:spChg>
        <pc:grpChg chg="add del">
          <ac:chgData name="Rashida Morton (2112665)" userId="3a3303b9-331e-42aa-a10e-33326a851d3e" providerId="ADAL" clId="{1C4E9D05-368B-406D-ADF4-8458A3A06019}" dt="2022-07-02T14:46:42.982" v="2844" actId="26606"/>
          <ac:grpSpMkLst>
            <pc:docMk/>
            <pc:sldMk cId="3023533271" sldId="261"/>
            <ac:grpSpMk id="16" creationId="{010D75DD-44F2-4ED9-B464-FBE321FC607B}"/>
          </ac:grpSpMkLst>
        </pc:grpChg>
        <pc:grpChg chg="add del">
          <ac:chgData name="Rashida Morton (2112665)" userId="3a3303b9-331e-42aa-a10e-33326a851d3e" providerId="ADAL" clId="{1C4E9D05-368B-406D-ADF4-8458A3A06019}" dt="2022-07-02T14:46:48.245" v="2848" actId="26606"/>
          <ac:grpSpMkLst>
            <pc:docMk/>
            <pc:sldMk cId="3023533271" sldId="261"/>
            <ac:grpSpMk id="44" creationId="{8A2A5462-DF3E-4889-B751-1209421CBE13}"/>
          </ac:grpSpMkLst>
        </pc:grpChg>
        <pc:grpChg chg="add del">
          <ac:chgData name="Rashida Morton (2112665)" userId="3a3303b9-331e-42aa-a10e-33326a851d3e" providerId="ADAL" clId="{1C4E9D05-368B-406D-ADF4-8458A3A06019}" dt="2022-07-02T14:46:57.620" v="2850" actId="26606"/>
          <ac:grpSpMkLst>
            <pc:docMk/>
            <pc:sldMk cId="3023533271" sldId="261"/>
            <ac:grpSpMk id="50" creationId="{8E8872B6-836E-4281-A971-D133C61875CB}"/>
          </ac:grpSpMkLst>
        </pc:grpChg>
        <pc:grpChg chg="add">
          <ac:chgData name="Rashida Morton (2112665)" userId="3a3303b9-331e-42aa-a10e-33326a851d3e" providerId="ADAL" clId="{1C4E9D05-368B-406D-ADF4-8458A3A06019}" dt="2022-07-02T14:46:57.635" v="2851" actId="26606"/>
          <ac:grpSpMkLst>
            <pc:docMk/>
            <pc:sldMk cId="3023533271" sldId="261"/>
            <ac:grpSpMk id="72" creationId="{BEB2E44E-30A6-416E-A45D-B1E328629559}"/>
          </ac:grpSpMkLst>
        </pc:grpChg>
        <pc:picChg chg="add del mod">
          <ac:chgData name="Rashida Morton (2112665)" userId="3a3303b9-331e-42aa-a10e-33326a851d3e" providerId="ADAL" clId="{1C4E9D05-368B-406D-ADF4-8458A3A06019}" dt="2022-07-01T10:57:14.320" v="1533"/>
          <ac:picMkLst>
            <pc:docMk/>
            <pc:sldMk cId="3023533271" sldId="261"/>
            <ac:picMk id="4" creationId="{544DFDE5-B5FF-B69C-9226-BD5ABB445541}"/>
          </ac:picMkLst>
        </pc:picChg>
        <pc:picChg chg="add del mod">
          <ac:chgData name="Rashida Morton (2112665)" userId="3a3303b9-331e-42aa-a10e-33326a851d3e" providerId="ADAL" clId="{1C4E9D05-368B-406D-ADF4-8458A3A06019}" dt="2022-07-01T10:58:10.547" v="1535"/>
          <ac:picMkLst>
            <pc:docMk/>
            <pc:sldMk cId="3023533271" sldId="261"/>
            <ac:picMk id="5" creationId="{59D96C60-5E5C-28B7-37E1-5D782C1E297C}"/>
          </ac:picMkLst>
        </pc:picChg>
        <pc:picChg chg="add del mod">
          <ac:chgData name="Rashida Morton (2112665)" userId="3a3303b9-331e-42aa-a10e-33326a851d3e" providerId="ADAL" clId="{1C4E9D05-368B-406D-ADF4-8458A3A06019}" dt="2022-07-01T11:00:33.909" v="1537"/>
          <ac:picMkLst>
            <pc:docMk/>
            <pc:sldMk cId="3023533271" sldId="261"/>
            <ac:picMk id="6" creationId="{7FC1B3E9-30CA-3FA1-A4B0-D121F3995041}"/>
          </ac:picMkLst>
        </pc:picChg>
        <pc:picChg chg="add mod">
          <ac:chgData name="Rashida Morton (2112665)" userId="3a3303b9-331e-42aa-a10e-33326a851d3e" providerId="ADAL" clId="{1C4E9D05-368B-406D-ADF4-8458A3A06019}" dt="2022-07-02T14:47:19.115" v="2854" actId="14100"/>
          <ac:picMkLst>
            <pc:docMk/>
            <pc:sldMk cId="3023533271" sldId="261"/>
            <ac:picMk id="7" creationId="{69DCE73C-534D-0A11-43DF-19F792824151}"/>
          </ac:picMkLst>
        </pc:picChg>
      </pc:sldChg>
      <pc:sldChg chg="addSp delSp modSp new mod setBg">
        <pc:chgData name="Rashida Morton (2112665)" userId="3a3303b9-331e-42aa-a10e-33326a851d3e" providerId="ADAL" clId="{1C4E9D05-368B-406D-ADF4-8458A3A06019}" dt="2022-07-10T09:31:43.520" v="4185" actId="20577"/>
        <pc:sldMkLst>
          <pc:docMk/>
          <pc:sldMk cId="711557246" sldId="262"/>
        </pc:sldMkLst>
        <pc:spChg chg="mod">
          <ac:chgData name="Rashida Morton (2112665)" userId="3a3303b9-331e-42aa-a10e-33326a851d3e" providerId="ADAL" clId="{1C4E9D05-368B-406D-ADF4-8458A3A06019}" dt="2022-07-02T14:47:36.753" v="2855" actId="26606"/>
          <ac:spMkLst>
            <pc:docMk/>
            <pc:sldMk cId="711557246" sldId="262"/>
            <ac:spMk id="2" creationId="{71DCF3BF-4B3D-C433-FECF-7B0EE95B755B}"/>
          </ac:spMkLst>
        </pc:spChg>
        <pc:spChg chg="del mod">
          <ac:chgData name="Rashida Morton (2112665)" userId="3a3303b9-331e-42aa-a10e-33326a851d3e" providerId="ADAL" clId="{1C4E9D05-368B-406D-ADF4-8458A3A06019}" dt="2022-07-02T14:47:36.753" v="2855" actId="26606"/>
          <ac:spMkLst>
            <pc:docMk/>
            <pc:sldMk cId="711557246" sldId="262"/>
            <ac:spMk id="3" creationId="{C5F1CC45-C907-BCB5-EF34-912CF6045FA9}"/>
          </ac:spMkLst>
        </pc:spChg>
        <pc:spChg chg="add">
          <ac:chgData name="Rashida Morton (2112665)" userId="3a3303b9-331e-42aa-a10e-33326a851d3e" providerId="ADAL" clId="{1C4E9D05-368B-406D-ADF4-8458A3A06019}" dt="2022-07-02T14:47:36.753" v="2855" actId="26606"/>
          <ac:spMkLst>
            <pc:docMk/>
            <pc:sldMk cId="711557246" sldId="262"/>
            <ac:spMk id="9" creationId="{D55CD764-972B-4CA5-A885-53E55C63E174}"/>
          </ac:spMkLst>
        </pc:spChg>
        <pc:spChg chg="add">
          <ac:chgData name="Rashida Morton (2112665)" userId="3a3303b9-331e-42aa-a10e-33326a851d3e" providerId="ADAL" clId="{1C4E9D05-368B-406D-ADF4-8458A3A06019}" dt="2022-07-02T14:47:36.753" v="2855" actId="26606"/>
          <ac:spMkLst>
            <pc:docMk/>
            <pc:sldMk cId="711557246" sldId="262"/>
            <ac:spMk id="33" creationId="{E3E51905-F374-4E1A-97CF-B741584B74D5}"/>
          </ac:spMkLst>
        </pc:spChg>
        <pc:spChg chg="add">
          <ac:chgData name="Rashida Morton (2112665)" userId="3a3303b9-331e-42aa-a10e-33326a851d3e" providerId="ADAL" clId="{1C4E9D05-368B-406D-ADF4-8458A3A06019}" dt="2022-07-02T14:47:36.753" v="2855" actId="26606"/>
          <ac:spMkLst>
            <pc:docMk/>
            <pc:sldMk cId="711557246" sldId="262"/>
            <ac:spMk id="35" creationId="{A210685A-6235-45A7-850D-A6F555466EF7}"/>
          </ac:spMkLst>
        </pc:spChg>
        <pc:grpChg chg="add">
          <ac:chgData name="Rashida Morton (2112665)" userId="3a3303b9-331e-42aa-a10e-33326a851d3e" providerId="ADAL" clId="{1C4E9D05-368B-406D-ADF4-8458A3A06019}" dt="2022-07-02T14:47:36.753" v="2855" actId="26606"/>
          <ac:grpSpMkLst>
            <pc:docMk/>
            <pc:sldMk cId="711557246" sldId="262"/>
            <ac:grpSpMk id="11" creationId="{E17B23EB-29C8-4F69-B9DA-69A406A035CC}"/>
          </ac:grpSpMkLst>
        </pc:grpChg>
        <pc:graphicFrameChg chg="add mod">
          <ac:chgData name="Rashida Morton (2112665)" userId="3a3303b9-331e-42aa-a10e-33326a851d3e" providerId="ADAL" clId="{1C4E9D05-368B-406D-ADF4-8458A3A06019}" dt="2022-07-10T09:31:43.520" v="4185" actId="20577"/>
          <ac:graphicFrameMkLst>
            <pc:docMk/>
            <pc:sldMk cId="711557246" sldId="262"/>
            <ac:graphicFrameMk id="5" creationId="{A4BE5C04-29BB-8E49-45FC-12D08865638E}"/>
          </ac:graphicFrameMkLst>
        </pc:graphicFrameChg>
      </pc:sldChg>
      <pc:sldChg chg="new del">
        <pc:chgData name="Rashida Morton (2112665)" userId="3a3303b9-331e-42aa-a10e-33326a851d3e" providerId="ADAL" clId="{1C4E9D05-368B-406D-ADF4-8458A3A06019}" dt="2022-07-02T09:01:28.965" v="1999" actId="680"/>
        <pc:sldMkLst>
          <pc:docMk/>
          <pc:sldMk cId="2991591094" sldId="262"/>
        </pc:sldMkLst>
      </pc:sldChg>
      <pc:sldChg chg="addSp delSp modSp new mod">
        <pc:chgData name="Rashida Morton (2112665)" userId="3a3303b9-331e-42aa-a10e-33326a851d3e" providerId="ADAL" clId="{1C4E9D05-368B-406D-ADF4-8458A3A06019}" dt="2022-07-10T09:31:19.207" v="4160" actId="20577"/>
        <pc:sldMkLst>
          <pc:docMk/>
          <pc:sldMk cId="1997027032" sldId="263"/>
        </pc:sldMkLst>
        <pc:spChg chg="mod">
          <ac:chgData name="Rashida Morton (2112665)" userId="3a3303b9-331e-42aa-a10e-33326a851d3e" providerId="ADAL" clId="{1C4E9D05-368B-406D-ADF4-8458A3A06019}" dt="2022-07-02T15:11:09.860" v="2904" actId="20577"/>
          <ac:spMkLst>
            <pc:docMk/>
            <pc:sldMk cId="1997027032" sldId="263"/>
            <ac:spMk id="2" creationId="{4ECCB2D5-52D2-D85C-311B-7C9D6DF6AB6B}"/>
          </ac:spMkLst>
        </pc:spChg>
        <pc:spChg chg="add del mod">
          <ac:chgData name="Rashida Morton (2112665)" userId="3a3303b9-331e-42aa-a10e-33326a851d3e" providerId="ADAL" clId="{1C4E9D05-368B-406D-ADF4-8458A3A06019}" dt="2022-07-03T08:08:36.591" v="2905" actId="3680"/>
          <ac:spMkLst>
            <pc:docMk/>
            <pc:sldMk cId="1997027032" sldId="263"/>
            <ac:spMk id="3" creationId="{D8A1EF20-0765-6E6F-B78E-6D6E4BF9C347}"/>
          </ac:spMkLst>
        </pc:spChg>
        <pc:graphicFrameChg chg="add del mod ord modGraphic">
          <ac:chgData name="Rashida Morton (2112665)" userId="3a3303b9-331e-42aa-a10e-33326a851d3e" providerId="ADAL" clId="{1C4E9D05-368B-406D-ADF4-8458A3A06019}" dt="2022-07-02T15:10:33.664" v="2896" actId="3680"/>
          <ac:graphicFrameMkLst>
            <pc:docMk/>
            <pc:sldMk cId="1997027032" sldId="263"/>
            <ac:graphicFrameMk id="4" creationId="{BA84C4F9-4618-3835-7C4D-D9302F8D0902}"/>
          </ac:graphicFrameMkLst>
        </pc:graphicFrameChg>
        <pc:graphicFrameChg chg="add mod ord modGraphic">
          <ac:chgData name="Rashida Morton (2112665)" userId="3a3303b9-331e-42aa-a10e-33326a851d3e" providerId="ADAL" clId="{1C4E9D05-368B-406D-ADF4-8458A3A06019}" dt="2022-07-10T09:31:19.207" v="4160" actId="20577"/>
          <ac:graphicFrameMkLst>
            <pc:docMk/>
            <pc:sldMk cId="1997027032" sldId="263"/>
            <ac:graphicFrameMk id="5" creationId="{DCCD5A13-F19F-2FFD-150E-412784FB7DDC}"/>
          </ac:graphicFrameMkLst>
        </pc:graphicFrameChg>
      </pc:sldChg>
      <pc:sldChg chg="new del">
        <pc:chgData name="Rashida Morton (2112665)" userId="3a3303b9-331e-42aa-a10e-33326a851d3e" providerId="ADAL" clId="{1C4E9D05-368B-406D-ADF4-8458A3A06019}" dt="2022-07-03T08:10:12.359" v="2907" actId="680"/>
        <pc:sldMkLst>
          <pc:docMk/>
          <pc:sldMk cId="416793782" sldId="264"/>
        </pc:sldMkLst>
      </pc:sldChg>
      <pc:sldChg chg="modSp new del mod">
        <pc:chgData name="Rashida Morton (2112665)" userId="3a3303b9-331e-42aa-a10e-33326a851d3e" providerId="ADAL" clId="{1C4E9D05-368B-406D-ADF4-8458A3A06019}" dt="2022-07-09T11:56:32.198" v="4127" actId="2696"/>
        <pc:sldMkLst>
          <pc:docMk/>
          <pc:sldMk cId="1410458547" sldId="264"/>
        </pc:sldMkLst>
        <pc:spChg chg="mod">
          <ac:chgData name="Rashida Morton (2112665)" userId="3a3303b9-331e-42aa-a10e-33326a851d3e" providerId="ADAL" clId="{1C4E9D05-368B-406D-ADF4-8458A3A06019}" dt="2022-07-03T10:49:45.965" v="3238" actId="20577"/>
          <ac:spMkLst>
            <pc:docMk/>
            <pc:sldMk cId="1410458547" sldId="264"/>
            <ac:spMk id="2" creationId="{BD96F070-2084-5B1C-3B50-774579E74397}"/>
          </ac:spMkLst>
        </pc:spChg>
        <pc:spChg chg="mod">
          <ac:chgData name="Rashida Morton (2112665)" userId="3a3303b9-331e-42aa-a10e-33326a851d3e" providerId="ADAL" clId="{1C4E9D05-368B-406D-ADF4-8458A3A06019}" dt="2022-07-09T11:54:49.548" v="4126" actId="1076"/>
          <ac:spMkLst>
            <pc:docMk/>
            <pc:sldMk cId="1410458547" sldId="264"/>
            <ac:spMk id="3" creationId="{7ED29DC4-CAEA-20E6-4495-BD42F9A5640C}"/>
          </ac:spMkLst>
        </pc:spChg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9872CF-DF27-48C2-B594-84508584A765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0F8DBED9-D417-42EA-AE7C-19B28729084C}">
      <dgm:prSet/>
      <dgm:spPr/>
      <dgm:t>
        <a:bodyPr/>
        <a:lstStyle/>
        <a:p>
          <a:r>
            <a:rPr lang="en-GB"/>
            <a:t>The PESTLE analysis identified the following main factors linked to staff shortage</a:t>
          </a:r>
          <a:endParaRPr lang="en-US"/>
        </a:p>
      </dgm:t>
    </dgm:pt>
    <dgm:pt modelId="{8810C2B3-8C34-4D41-89AB-93F6AD8D95DD}" type="parTrans" cxnId="{D5376B77-B108-4A72-8A09-23B09D338BBC}">
      <dgm:prSet/>
      <dgm:spPr/>
      <dgm:t>
        <a:bodyPr/>
        <a:lstStyle/>
        <a:p>
          <a:endParaRPr lang="en-US"/>
        </a:p>
      </dgm:t>
    </dgm:pt>
    <dgm:pt modelId="{5B8B8772-038F-4794-8D07-57A2CA850CD7}" type="sibTrans" cxnId="{D5376B77-B108-4A72-8A09-23B09D338BBC}">
      <dgm:prSet/>
      <dgm:spPr/>
      <dgm:t>
        <a:bodyPr/>
        <a:lstStyle/>
        <a:p>
          <a:endParaRPr lang="en-US"/>
        </a:p>
      </dgm:t>
    </dgm:pt>
    <dgm:pt modelId="{E6CA1B6C-E2D7-4289-A610-C36BA8C1ECE9}">
      <dgm:prSet/>
      <dgm:spPr/>
      <dgm:t>
        <a:bodyPr/>
        <a:lstStyle/>
        <a:p>
          <a:r>
            <a:rPr lang="en-GB"/>
            <a:t>1 Political – Brexit regulations on immigration caused lots of EU nurses and doctors to leave the UK, leading to staff shortage in care homes like Proper Care</a:t>
          </a:r>
          <a:endParaRPr lang="en-US"/>
        </a:p>
      </dgm:t>
    </dgm:pt>
    <dgm:pt modelId="{851DE730-9600-46AA-962E-5DF0CEA66232}" type="parTrans" cxnId="{8EB6EEC6-51C3-43E7-B422-F8A0726B7A02}">
      <dgm:prSet/>
      <dgm:spPr/>
      <dgm:t>
        <a:bodyPr/>
        <a:lstStyle/>
        <a:p>
          <a:endParaRPr lang="en-US"/>
        </a:p>
      </dgm:t>
    </dgm:pt>
    <dgm:pt modelId="{FCC2C7E4-92D1-41E2-B2BD-20F01B45FE7D}" type="sibTrans" cxnId="{8EB6EEC6-51C3-43E7-B422-F8A0726B7A02}">
      <dgm:prSet/>
      <dgm:spPr/>
      <dgm:t>
        <a:bodyPr/>
        <a:lstStyle/>
        <a:p>
          <a:endParaRPr lang="en-US"/>
        </a:p>
      </dgm:t>
    </dgm:pt>
    <dgm:pt modelId="{FE5143C6-C34E-433B-9D1F-F1B200D70D1C}">
      <dgm:prSet/>
      <dgm:spPr/>
      <dgm:t>
        <a:bodyPr/>
        <a:lstStyle/>
        <a:p>
          <a:r>
            <a:rPr lang="en-GB"/>
            <a:t>2 Economic – low salary and costs of living crisis leading to staff shortage as nurses leave for alternative professions</a:t>
          </a:r>
          <a:endParaRPr lang="en-US"/>
        </a:p>
      </dgm:t>
    </dgm:pt>
    <dgm:pt modelId="{8613D342-0BFE-4303-B525-2018694AA0CF}" type="parTrans" cxnId="{651A3006-9E3F-4DC0-8931-30275318314E}">
      <dgm:prSet/>
      <dgm:spPr/>
      <dgm:t>
        <a:bodyPr/>
        <a:lstStyle/>
        <a:p>
          <a:endParaRPr lang="en-US"/>
        </a:p>
      </dgm:t>
    </dgm:pt>
    <dgm:pt modelId="{BAFCD565-47AC-43A4-89FB-62725C824B9A}" type="sibTrans" cxnId="{651A3006-9E3F-4DC0-8931-30275318314E}">
      <dgm:prSet/>
      <dgm:spPr/>
      <dgm:t>
        <a:bodyPr/>
        <a:lstStyle/>
        <a:p>
          <a:endParaRPr lang="en-US"/>
        </a:p>
      </dgm:t>
    </dgm:pt>
    <dgm:pt modelId="{65F81880-BFBC-4F53-9541-F0675FB8D99D}">
      <dgm:prSet/>
      <dgm:spPr/>
      <dgm:t>
        <a:bodyPr/>
        <a:lstStyle/>
        <a:p>
          <a:r>
            <a:rPr lang="en-GB"/>
            <a:t>3 Sociological – careers attitudes do not favour training to be carers/nurses</a:t>
          </a:r>
          <a:endParaRPr lang="en-US"/>
        </a:p>
      </dgm:t>
    </dgm:pt>
    <dgm:pt modelId="{EDA17D0C-EB6E-4FAD-A15A-8F78970EA11F}" type="parTrans" cxnId="{6AF68E5B-B21E-42E6-942B-B6D0AEAA6D94}">
      <dgm:prSet/>
      <dgm:spPr/>
      <dgm:t>
        <a:bodyPr/>
        <a:lstStyle/>
        <a:p>
          <a:endParaRPr lang="en-US"/>
        </a:p>
      </dgm:t>
    </dgm:pt>
    <dgm:pt modelId="{5CF5F5CF-35E7-4E3B-9110-E8D88D7E7E9A}" type="sibTrans" cxnId="{6AF68E5B-B21E-42E6-942B-B6D0AEAA6D94}">
      <dgm:prSet/>
      <dgm:spPr/>
      <dgm:t>
        <a:bodyPr/>
        <a:lstStyle/>
        <a:p>
          <a:endParaRPr lang="en-US"/>
        </a:p>
      </dgm:t>
    </dgm:pt>
    <dgm:pt modelId="{A85B3825-ED8C-4BA2-A44C-E8D56DEAC250}">
      <dgm:prSet/>
      <dgm:spPr/>
      <dgm:t>
        <a:bodyPr/>
        <a:lstStyle/>
        <a:p>
          <a:r>
            <a:rPr lang="en-GB" dirty="0"/>
            <a:t>4 Environmental – staff shortage may be caused (temporarily) by weather</a:t>
          </a:r>
          <a:endParaRPr lang="en-US" dirty="0"/>
        </a:p>
      </dgm:t>
    </dgm:pt>
    <dgm:pt modelId="{0CAA7CFC-AF17-4BBC-893D-F09488EE80D2}" type="parTrans" cxnId="{CB659473-6E94-4A10-8714-E376750E0353}">
      <dgm:prSet/>
      <dgm:spPr/>
      <dgm:t>
        <a:bodyPr/>
        <a:lstStyle/>
        <a:p>
          <a:endParaRPr lang="en-US"/>
        </a:p>
      </dgm:t>
    </dgm:pt>
    <dgm:pt modelId="{FE0F7939-3F98-494D-A12E-5DAFE0C40A88}" type="sibTrans" cxnId="{CB659473-6E94-4A10-8714-E376750E0353}">
      <dgm:prSet/>
      <dgm:spPr/>
      <dgm:t>
        <a:bodyPr/>
        <a:lstStyle/>
        <a:p>
          <a:endParaRPr lang="en-US"/>
        </a:p>
      </dgm:t>
    </dgm:pt>
    <dgm:pt modelId="{D2CCE8A5-21B5-4AA5-B36F-03DB00F2171B}" type="pres">
      <dgm:prSet presAssocID="{759872CF-DF27-48C2-B594-84508584A765}" presName="linear" presStyleCnt="0">
        <dgm:presLayoutVars>
          <dgm:animLvl val="lvl"/>
          <dgm:resizeHandles val="exact"/>
        </dgm:presLayoutVars>
      </dgm:prSet>
      <dgm:spPr/>
    </dgm:pt>
    <dgm:pt modelId="{CCE56ABB-600F-48B0-9E07-B9F9D32FBB6F}" type="pres">
      <dgm:prSet presAssocID="{0F8DBED9-D417-42EA-AE7C-19B28729084C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F5A53DC6-6804-4884-AFA8-6A2F6C4BD80F}" type="pres">
      <dgm:prSet presAssocID="{5B8B8772-038F-4794-8D07-57A2CA850CD7}" presName="spacer" presStyleCnt="0"/>
      <dgm:spPr/>
    </dgm:pt>
    <dgm:pt modelId="{868D012D-473C-48B1-96C6-DFEB14A4E6E2}" type="pres">
      <dgm:prSet presAssocID="{E6CA1B6C-E2D7-4289-A610-C36BA8C1ECE9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4B8F939-A547-4A8F-9480-B56E843E578A}" type="pres">
      <dgm:prSet presAssocID="{FCC2C7E4-92D1-41E2-B2BD-20F01B45FE7D}" presName="spacer" presStyleCnt="0"/>
      <dgm:spPr/>
    </dgm:pt>
    <dgm:pt modelId="{30383CF8-383F-401B-B42D-5334A93DC5B5}" type="pres">
      <dgm:prSet presAssocID="{FE5143C6-C34E-433B-9D1F-F1B200D70D1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C50FD940-E52C-436D-94F6-F853695710CC}" type="pres">
      <dgm:prSet presAssocID="{BAFCD565-47AC-43A4-89FB-62725C824B9A}" presName="spacer" presStyleCnt="0"/>
      <dgm:spPr/>
    </dgm:pt>
    <dgm:pt modelId="{19DEB61B-E1BD-4A91-BA20-CF5A4636ADB6}" type="pres">
      <dgm:prSet presAssocID="{65F81880-BFBC-4F53-9541-F0675FB8D99D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B1403E13-A96B-4C1B-8E8D-33425A6EC9D4}" type="pres">
      <dgm:prSet presAssocID="{5CF5F5CF-35E7-4E3B-9110-E8D88D7E7E9A}" presName="spacer" presStyleCnt="0"/>
      <dgm:spPr/>
    </dgm:pt>
    <dgm:pt modelId="{4B9B1F29-AA50-4C34-B990-55D263C24B72}" type="pres">
      <dgm:prSet presAssocID="{A85B3825-ED8C-4BA2-A44C-E8D56DEAC250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651A3006-9E3F-4DC0-8931-30275318314E}" srcId="{759872CF-DF27-48C2-B594-84508584A765}" destId="{FE5143C6-C34E-433B-9D1F-F1B200D70D1C}" srcOrd="2" destOrd="0" parTransId="{8613D342-0BFE-4303-B525-2018694AA0CF}" sibTransId="{BAFCD565-47AC-43A4-89FB-62725C824B9A}"/>
    <dgm:cxn modelId="{6470150A-AC05-48D3-9BC4-C735D98DE1EF}" type="presOf" srcId="{0F8DBED9-D417-42EA-AE7C-19B28729084C}" destId="{CCE56ABB-600F-48B0-9E07-B9F9D32FBB6F}" srcOrd="0" destOrd="0" presId="urn:microsoft.com/office/officeart/2005/8/layout/vList2"/>
    <dgm:cxn modelId="{38757B2B-67DE-4839-A4F3-4EA79D1A931F}" type="presOf" srcId="{A85B3825-ED8C-4BA2-A44C-E8D56DEAC250}" destId="{4B9B1F29-AA50-4C34-B990-55D263C24B72}" srcOrd="0" destOrd="0" presId="urn:microsoft.com/office/officeart/2005/8/layout/vList2"/>
    <dgm:cxn modelId="{6AF68E5B-B21E-42E6-942B-B6D0AEAA6D94}" srcId="{759872CF-DF27-48C2-B594-84508584A765}" destId="{65F81880-BFBC-4F53-9541-F0675FB8D99D}" srcOrd="3" destOrd="0" parTransId="{EDA17D0C-EB6E-4FAD-A15A-8F78970EA11F}" sibTransId="{5CF5F5CF-35E7-4E3B-9110-E8D88D7E7E9A}"/>
    <dgm:cxn modelId="{CB659473-6E94-4A10-8714-E376750E0353}" srcId="{759872CF-DF27-48C2-B594-84508584A765}" destId="{A85B3825-ED8C-4BA2-A44C-E8D56DEAC250}" srcOrd="4" destOrd="0" parTransId="{0CAA7CFC-AF17-4BBC-893D-F09488EE80D2}" sibTransId="{FE0F7939-3F98-494D-A12E-5DAFE0C40A88}"/>
    <dgm:cxn modelId="{A3A4BC53-10D2-4977-92E5-450E3B27C1F1}" type="presOf" srcId="{FE5143C6-C34E-433B-9D1F-F1B200D70D1C}" destId="{30383CF8-383F-401B-B42D-5334A93DC5B5}" srcOrd="0" destOrd="0" presId="urn:microsoft.com/office/officeart/2005/8/layout/vList2"/>
    <dgm:cxn modelId="{D5376B77-B108-4A72-8A09-23B09D338BBC}" srcId="{759872CF-DF27-48C2-B594-84508584A765}" destId="{0F8DBED9-D417-42EA-AE7C-19B28729084C}" srcOrd="0" destOrd="0" parTransId="{8810C2B3-8C34-4D41-89AB-93F6AD8D95DD}" sibTransId="{5B8B8772-038F-4794-8D07-57A2CA850CD7}"/>
    <dgm:cxn modelId="{B39D4AA8-45FD-45B7-9E0A-F57E470A110E}" type="presOf" srcId="{65F81880-BFBC-4F53-9541-F0675FB8D99D}" destId="{19DEB61B-E1BD-4A91-BA20-CF5A4636ADB6}" srcOrd="0" destOrd="0" presId="urn:microsoft.com/office/officeart/2005/8/layout/vList2"/>
    <dgm:cxn modelId="{8EB6EEC6-51C3-43E7-B422-F8A0726B7A02}" srcId="{759872CF-DF27-48C2-B594-84508584A765}" destId="{E6CA1B6C-E2D7-4289-A610-C36BA8C1ECE9}" srcOrd="1" destOrd="0" parTransId="{851DE730-9600-46AA-962E-5DF0CEA66232}" sibTransId="{FCC2C7E4-92D1-41E2-B2BD-20F01B45FE7D}"/>
    <dgm:cxn modelId="{8D0C64D5-ED2B-4E64-A749-C3AE9FBCE370}" type="presOf" srcId="{E6CA1B6C-E2D7-4289-A610-C36BA8C1ECE9}" destId="{868D012D-473C-48B1-96C6-DFEB14A4E6E2}" srcOrd="0" destOrd="0" presId="urn:microsoft.com/office/officeart/2005/8/layout/vList2"/>
    <dgm:cxn modelId="{0A2C19F2-B2E1-483B-B826-D66DE77DB8E6}" type="presOf" srcId="{759872CF-DF27-48C2-B594-84508584A765}" destId="{D2CCE8A5-21B5-4AA5-B36F-03DB00F2171B}" srcOrd="0" destOrd="0" presId="urn:microsoft.com/office/officeart/2005/8/layout/vList2"/>
    <dgm:cxn modelId="{14C2C3F1-74D3-4E98-AFD3-AED4F50212AF}" type="presParOf" srcId="{D2CCE8A5-21B5-4AA5-B36F-03DB00F2171B}" destId="{CCE56ABB-600F-48B0-9E07-B9F9D32FBB6F}" srcOrd="0" destOrd="0" presId="urn:microsoft.com/office/officeart/2005/8/layout/vList2"/>
    <dgm:cxn modelId="{8C91E6BF-3775-4B07-86BD-53B241CBB255}" type="presParOf" srcId="{D2CCE8A5-21B5-4AA5-B36F-03DB00F2171B}" destId="{F5A53DC6-6804-4884-AFA8-6A2F6C4BD80F}" srcOrd="1" destOrd="0" presId="urn:microsoft.com/office/officeart/2005/8/layout/vList2"/>
    <dgm:cxn modelId="{5A74C879-9332-42B4-8A62-8219B8A9AFE3}" type="presParOf" srcId="{D2CCE8A5-21B5-4AA5-B36F-03DB00F2171B}" destId="{868D012D-473C-48B1-96C6-DFEB14A4E6E2}" srcOrd="2" destOrd="0" presId="urn:microsoft.com/office/officeart/2005/8/layout/vList2"/>
    <dgm:cxn modelId="{FF549633-833B-487F-8B09-8D5E63586ADF}" type="presParOf" srcId="{D2CCE8A5-21B5-4AA5-B36F-03DB00F2171B}" destId="{64B8F939-A547-4A8F-9480-B56E843E578A}" srcOrd="3" destOrd="0" presId="urn:microsoft.com/office/officeart/2005/8/layout/vList2"/>
    <dgm:cxn modelId="{A9EE2258-1043-403B-A026-E5DA47E8A38F}" type="presParOf" srcId="{D2CCE8A5-21B5-4AA5-B36F-03DB00F2171B}" destId="{30383CF8-383F-401B-B42D-5334A93DC5B5}" srcOrd="4" destOrd="0" presId="urn:microsoft.com/office/officeart/2005/8/layout/vList2"/>
    <dgm:cxn modelId="{6D9F622C-EF37-4544-BFB5-2B7376A99C19}" type="presParOf" srcId="{D2CCE8A5-21B5-4AA5-B36F-03DB00F2171B}" destId="{C50FD940-E52C-436D-94F6-F853695710CC}" srcOrd="5" destOrd="0" presId="urn:microsoft.com/office/officeart/2005/8/layout/vList2"/>
    <dgm:cxn modelId="{89A8797B-96F8-4AAD-ACC3-5E6C714713B1}" type="presParOf" srcId="{D2CCE8A5-21B5-4AA5-B36F-03DB00F2171B}" destId="{19DEB61B-E1BD-4A91-BA20-CF5A4636ADB6}" srcOrd="6" destOrd="0" presId="urn:microsoft.com/office/officeart/2005/8/layout/vList2"/>
    <dgm:cxn modelId="{5F26CE5C-9920-4CF7-B6CA-6CDCAFCFB895}" type="presParOf" srcId="{D2CCE8A5-21B5-4AA5-B36F-03DB00F2171B}" destId="{B1403E13-A96B-4C1B-8E8D-33425A6EC9D4}" srcOrd="7" destOrd="0" presId="urn:microsoft.com/office/officeart/2005/8/layout/vList2"/>
    <dgm:cxn modelId="{03AA2266-CEEA-43D7-B497-FB9D2730F68F}" type="presParOf" srcId="{D2CCE8A5-21B5-4AA5-B36F-03DB00F2171B}" destId="{4B9B1F29-AA50-4C34-B990-55D263C24B72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A9F7496-ABE2-4F01-9647-F4F9E50AD59B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B66379C1-99C3-439F-B302-F6962FFE7523}">
      <dgm:prSet/>
      <dgm:spPr/>
      <dgm:t>
        <a:bodyPr/>
        <a:lstStyle/>
        <a:p>
          <a:r>
            <a:rPr lang="en-GB"/>
            <a:t>The main causes from PESTLE and Fishbone are</a:t>
          </a:r>
          <a:endParaRPr lang="en-US"/>
        </a:p>
      </dgm:t>
    </dgm:pt>
    <dgm:pt modelId="{9CA5525F-2A26-483D-BB54-778FF6455356}" type="parTrans" cxnId="{2C073D22-C089-42C2-88B8-45974829B360}">
      <dgm:prSet/>
      <dgm:spPr/>
      <dgm:t>
        <a:bodyPr/>
        <a:lstStyle/>
        <a:p>
          <a:endParaRPr lang="en-US"/>
        </a:p>
      </dgm:t>
    </dgm:pt>
    <dgm:pt modelId="{7706D3F6-ECCA-4B67-8860-5D8C15B7D66D}" type="sibTrans" cxnId="{2C073D22-C089-42C2-88B8-45974829B360}">
      <dgm:prSet/>
      <dgm:spPr/>
      <dgm:t>
        <a:bodyPr/>
        <a:lstStyle/>
        <a:p>
          <a:endParaRPr lang="en-US"/>
        </a:p>
      </dgm:t>
    </dgm:pt>
    <dgm:pt modelId="{344031C4-758D-4E24-B03C-E41B91AE1BD4}">
      <dgm:prSet/>
      <dgm:spPr/>
      <dgm:t>
        <a:bodyPr/>
        <a:lstStyle/>
        <a:p>
          <a:r>
            <a:rPr lang="en-GB" dirty="0"/>
            <a:t>1.Sickness</a:t>
          </a:r>
          <a:endParaRPr lang="en-US" dirty="0"/>
        </a:p>
      </dgm:t>
    </dgm:pt>
    <dgm:pt modelId="{AA6784FD-F9C1-4935-9627-FEFC8C225508}" type="parTrans" cxnId="{23825817-0DB3-42D7-B400-738F40FC9A96}">
      <dgm:prSet/>
      <dgm:spPr/>
      <dgm:t>
        <a:bodyPr/>
        <a:lstStyle/>
        <a:p>
          <a:endParaRPr lang="en-US"/>
        </a:p>
      </dgm:t>
    </dgm:pt>
    <dgm:pt modelId="{9248EEC6-1670-49B7-8628-164246C6F10F}" type="sibTrans" cxnId="{23825817-0DB3-42D7-B400-738F40FC9A96}">
      <dgm:prSet/>
      <dgm:spPr/>
      <dgm:t>
        <a:bodyPr/>
        <a:lstStyle/>
        <a:p>
          <a:endParaRPr lang="en-US"/>
        </a:p>
      </dgm:t>
    </dgm:pt>
    <dgm:pt modelId="{07BC384C-F264-447E-A114-F7F7C78D0AAE}">
      <dgm:prSet/>
      <dgm:spPr/>
      <dgm:t>
        <a:bodyPr/>
        <a:lstStyle/>
        <a:p>
          <a:r>
            <a:rPr lang="en-GB" dirty="0"/>
            <a:t>2.Working Conditions</a:t>
          </a:r>
          <a:endParaRPr lang="en-US" dirty="0"/>
        </a:p>
      </dgm:t>
    </dgm:pt>
    <dgm:pt modelId="{CED8E550-FF80-4B17-8C0A-C94C497A9675}" type="parTrans" cxnId="{FBE9D1FD-C48F-4F7E-ABCE-D4659BF0ADEF}">
      <dgm:prSet/>
      <dgm:spPr/>
      <dgm:t>
        <a:bodyPr/>
        <a:lstStyle/>
        <a:p>
          <a:endParaRPr lang="en-US"/>
        </a:p>
      </dgm:t>
    </dgm:pt>
    <dgm:pt modelId="{11FB703B-FB18-413D-9BFF-59B527CBAE89}" type="sibTrans" cxnId="{FBE9D1FD-C48F-4F7E-ABCE-D4659BF0ADEF}">
      <dgm:prSet/>
      <dgm:spPr/>
      <dgm:t>
        <a:bodyPr/>
        <a:lstStyle/>
        <a:p>
          <a:endParaRPr lang="en-US"/>
        </a:p>
      </dgm:t>
    </dgm:pt>
    <dgm:pt modelId="{1534125A-8D5E-4865-A4E0-F43A5DC6AC92}">
      <dgm:prSet/>
      <dgm:spPr/>
      <dgm:t>
        <a:bodyPr/>
        <a:lstStyle/>
        <a:p>
          <a:r>
            <a:rPr lang="en-GB" dirty="0"/>
            <a:t>3.Career Attitudes</a:t>
          </a:r>
          <a:endParaRPr lang="en-US" dirty="0"/>
        </a:p>
      </dgm:t>
    </dgm:pt>
    <dgm:pt modelId="{51BA70BC-43B3-43D1-94F5-0D6091713480}" type="parTrans" cxnId="{33E8DF03-8887-4DF9-999E-D7807960EE15}">
      <dgm:prSet/>
      <dgm:spPr/>
      <dgm:t>
        <a:bodyPr/>
        <a:lstStyle/>
        <a:p>
          <a:endParaRPr lang="en-US"/>
        </a:p>
      </dgm:t>
    </dgm:pt>
    <dgm:pt modelId="{CA5C6754-F130-417C-853F-DB58564F9265}" type="sibTrans" cxnId="{33E8DF03-8887-4DF9-999E-D7807960EE15}">
      <dgm:prSet/>
      <dgm:spPr/>
      <dgm:t>
        <a:bodyPr/>
        <a:lstStyle/>
        <a:p>
          <a:endParaRPr lang="en-US"/>
        </a:p>
      </dgm:t>
    </dgm:pt>
    <dgm:pt modelId="{8931C730-A528-4C72-8457-370B501D4E79}">
      <dgm:prSet/>
      <dgm:spPr/>
      <dgm:t>
        <a:bodyPr/>
        <a:lstStyle/>
        <a:p>
          <a:r>
            <a:rPr lang="en-GB"/>
            <a:t>From these, we identify the following solutions</a:t>
          </a:r>
          <a:endParaRPr lang="en-US"/>
        </a:p>
      </dgm:t>
    </dgm:pt>
    <dgm:pt modelId="{081E6DEB-1900-4AE7-9091-98B12A9EF956}" type="parTrans" cxnId="{433AA96B-26F0-42CE-9E6F-3820DCF29571}">
      <dgm:prSet/>
      <dgm:spPr/>
      <dgm:t>
        <a:bodyPr/>
        <a:lstStyle/>
        <a:p>
          <a:endParaRPr lang="en-US"/>
        </a:p>
      </dgm:t>
    </dgm:pt>
    <dgm:pt modelId="{009C4CB0-52F1-4A32-B669-776143708AB7}" type="sibTrans" cxnId="{433AA96B-26F0-42CE-9E6F-3820DCF29571}">
      <dgm:prSet/>
      <dgm:spPr/>
      <dgm:t>
        <a:bodyPr/>
        <a:lstStyle/>
        <a:p>
          <a:endParaRPr lang="en-US"/>
        </a:p>
      </dgm:t>
    </dgm:pt>
    <dgm:pt modelId="{9404E862-9DD5-43E6-AA31-66A3073C9A5F}">
      <dgm:prSet/>
      <dgm:spPr/>
      <dgm:t>
        <a:bodyPr/>
        <a:lstStyle/>
        <a:p>
          <a:r>
            <a:rPr lang="en-GB" dirty="0"/>
            <a:t>2.Work Practices</a:t>
          </a:r>
          <a:endParaRPr lang="en-US" dirty="0"/>
        </a:p>
      </dgm:t>
    </dgm:pt>
    <dgm:pt modelId="{6F06A9CB-861C-4ED8-BA49-2EFEA7E6C566}" type="parTrans" cxnId="{C315220B-425E-4215-A162-BAA951DD8D98}">
      <dgm:prSet/>
      <dgm:spPr/>
      <dgm:t>
        <a:bodyPr/>
        <a:lstStyle/>
        <a:p>
          <a:endParaRPr lang="en-US"/>
        </a:p>
      </dgm:t>
    </dgm:pt>
    <dgm:pt modelId="{178CF2A9-1FD2-4212-B04D-FB0BD75DADB5}" type="sibTrans" cxnId="{C315220B-425E-4215-A162-BAA951DD8D98}">
      <dgm:prSet/>
      <dgm:spPr/>
      <dgm:t>
        <a:bodyPr/>
        <a:lstStyle/>
        <a:p>
          <a:endParaRPr lang="en-US"/>
        </a:p>
      </dgm:t>
    </dgm:pt>
    <dgm:pt modelId="{A2A8908F-4C89-4E98-A2EE-F41144B56CA2}">
      <dgm:prSet/>
      <dgm:spPr/>
      <dgm:t>
        <a:bodyPr/>
        <a:lstStyle/>
        <a:p>
          <a:r>
            <a:rPr lang="en-GB" dirty="0"/>
            <a:t>3.Job fairs</a:t>
          </a:r>
          <a:endParaRPr lang="en-US" dirty="0"/>
        </a:p>
      </dgm:t>
    </dgm:pt>
    <dgm:pt modelId="{01AE245F-23F2-4714-A28B-F6E2371D45B1}" type="parTrans" cxnId="{FC8A0D79-6222-4E10-8DCC-BC1829C833BB}">
      <dgm:prSet/>
      <dgm:spPr/>
      <dgm:t>
        <a:bodyPr/>
        <a:lstStyle/>
        <a:p>
          <a:endParaRPr lang="en-US"/>
        </a:p>
      </dgm:t>
    </dgm:pt>
    <dgm:pt modelId="{376D98B5-CE07-4AE3-B773-3F128869FA5A}" type="sibTrans" cxnId="{FC8A0D79-6222-4E10-8DCC-BC1829C833BB}">
      <dgm:prSet/>
      <dgm:spPr/>
      <dgm:t>
        <a:bodyPr/>
        <a:lstStyle/>
        <a:p>
          <a:endParaRPr lang="en-US"/>
        </a:p>
      </dgm:t>
    </dgm:pt>
    <dgm:pt modelId="{A34DC7DC-F40C-4D82-9A70-F6374A003F03}">
      <dgm:prSet/>
      <dgm:spPr/>
      <dgm:t>
        <a:bodyPr/>
        <a:lstStyle/>
        <a:p>
          <a:r>
            <a:rPr lang="en-GB" dirty="0"/>
            <a:t>1.Agency staff</a:t>
          </a:r>
          <a:endParaRPr lang="en-US" dirty="0"/>
        </a:p>
      </dgm:t>
    </dgm:pt>
    <dgm:pt modelId="{5F369A9F-63E0-46D3-9D92-2D7173801E51}" type="sibTrans" cxnId="{366AD999-E5E3-45D5-B94E-E32C542CDF4F}">
      <dgm:prSet/>
      <dgm:spPr/>
      <dgm:t>
        <a:bodyPr/>
        <a:lstStyle/>
        <a:p>
          <a:endParaRPr lang="en-US"/>
        </a:p>
      </dgm:t>
    </dgm:pt>
    <dgm:pt modelId="{48F2BC42-7537-4C7F-963A-605915066BA1}" type="parTrans" cxnId="{366AD999-E5E3-45D5-B94E-E32C542CDF4F}">
      <dgm:prSet/>
      <dgm:spPr/>
      <dgm:t>
        <a:bodyPr/>
        <a:lstStyle/>
        <a:p>
          <a:endParaRPr lang="en-US"/>
        </a:p>
      </dgm:t>
    </dgm:pt>
    <dgm:pt modelId="{8DA6A1F6-F67D-4A1A-AB93-1412352CE33F}" type="pres">
      <dgm:prSet presAssocID="{BA9F7496-ABE2-4F01-9647-F4F9E50AD59B}" presName="linear" presStyleCnt="0">
        <dgm:presLayoutVars>
          <dgm:animLvl val="lvl"/>
          <dgm:resizeHandles val="exact"/>
        </dgm:presLayoutVars>
      </dgm:prSet>
      <dgm:spPr/>
    </dgm:pt>
    <dgm:pt modelId="{B628A040-DAC8-4FBB-980D-BF18DBF1DA12}" type="pres">
      <dgm:prSet presAssocID="{B66379C1-99C3-439F-B302-F6962FFE7523}" presName="parentText" presStyleLbl="node1" presStyleIdx="0" presStyleCnt="8">
        <dgm:presLayoutVars>
          <dgm:chMax val="0"/>
          <dgm:bulletEnabled val="1"/>
        </dgm:presLayoutVars>
      </dgm:prSet>
      <dgm:spPr/>
    </dgm:pt>
    <dgm:pt modelId="{3BFE01AC-F016-491E-8B59-8A511A4F2512}" type="pres">
      <dgm:prSet presAssocID="{7706D3F6-ECCA-4B67-8860-5D8C15B7D66D}" presName="spacer" presStyleCnt="0"/>
      <dgm:spPr/>
    </dgm:pt>
    <dgm:pt modelId="{CBB1F2F0-A676-4204-826E-8ECD1FEBF600}" type="pres">
      <dgm:prSet presAssocID="{344031C4-758D-4E24-B03C-E41B91AE1BD4}" presName="parentText" presStyleLbl="node1" presStyleIdx="1" presStyleCnt="8">
        <dgm:presLayoutVars>
          <dgm:chMax val="0"/>
          <dgm:bulletEnabled val="1"/>
        </dgm:presLayoutVars>
      </dgm:prSet>
      <dgm:spPr/>
    </dgm:pt>
    <dgm:pt modelId="{7B7EB153-ABDB-4410-AC7B-D3D36FE3240A}" type="pres">
      <dgm:prSet presAssocID="{9248EEC6-1670-49B7-8628-164246C6F10F}" presName="spacer" presStyleCnt="0"/>
      <dgm:spPr/>
    </dgm:pt>
    <dgm:pt modelId="{34A26405-F7FE-4D61-B1BA-AA977AE46DAB}" type="pres">
      <dgm:prSet presAssocID="{07BC384C-F264-447E-A114-F7F7C78D0AAE}" presName="parentText" presStyleLbl="node1" presStyleIdx="2" presStyleCnt="8">
        <dgm:presLayoutVars>
          <dgm:chMax val="0"/>
          <dgm:bulletEnabled val="1"/>
        </dgm:presLayoutVars>
      </dgm:prSet>
      <dgm:spPr/>
    </dgm:pt>
    <dgm:pt modelId="{A05C0272-4127-42C2-B4C0-4E1F2FBB46AF}" type="pres">
      <dgm:prSet presAssocID="{11FB703B-FB18-413D-9BFF-59B527CBAE89}" presName="spacer" presStyleCnt="0"/>
      <dgm:spPr/>
    </dgm:pt>
    <dgm:pt modelId="{A4A02A8B-9B0C-4F22-ABDF-8A76E594FB7D}" type="pres">
      <dgm:prSet presAssocID="{1534125A-8D5E-4865-A4E0-F43A5DC6AC92}" presName="parentText" presStyleLbl="node1" presStyleIdx="3" presStyleCnt="8">
        <dgm:presLayoutVars>
          <dgm:chMax val="0"/>
          <dgm:bulletEnabled val="1"/>
        </dgm:presLayoutVars>
      </dgm:prSet>
      <dgm:spPr/>
    </dgm:pt>
    <dgm:pt modelId="{EC2C59F1-E313-44B5-AD5F-59DF8CF68FCF}" type="pres">
      <dgm:prSet presAssocID="{CA5C6754-F130-417C-853F-DB58564F9265}" presName="spacer" presStyleCnt="0"/>
      <dgm:spPr/>
    </dgm:pt>
    <dgm:pt modelId="{59545C85-1ED6-4117-ADC3-094A0B1C0DD3}" type="pres">
      <dgm:prSet presAssocID="{8931C730-A528-4C72-8457-370B501D4E79}" presName="parentText" presStyleLbl="node1" presStyleIdx="4" presStyleCnt="8">
        <dgm:presLayoutVars>
          <dgm:chMax val="0"/>
          <dgm:bulletEnabled val="1"/>
        </dgm:presLayoutVars>
      </dgm:prSet>
      <dgm:spPr/>
    </dgm:pt>
    <dgm:pt modelId="{600D6FFC-B9E1-41B8-A370-F9F822DC0F8D}" type="pres">
      <dgm:prSet presAssocID="{009C4CB0-52F1-4A32-B669-776143708AB7}" presName="spacer" presStyleCnt="0"/>
      <dgm:spPr/>
    </dgm:pt>
    <dgm:pt modelId="{6DB4B1A0-27C4-40C7-AC97-CA0A39055AE9}" type="pres">
      <dgm:prSet presAssocID="{A34DC7DC-F40C-4D82-9A70-F6374A003F03}" presName="parentText" presStyleLbl="node1" presStyleIdx="5" presStyleCnt="8">
        <dgm:presLayoutVars>
          <dgm:chMax val="0"/>
          <dgm:bulletEnabled val="1"/>
        </dgm:presLayoutVars>
      </dgm:prSet>
      <dgm:spPr/>
    </dgm:pt>
    <dgm:pt modelId="{E09D3FAE-6C88-4720-A395-215C255178B1}" type="pres">
      <dgm:prSet presAssocID="{5F369A9F-63E0-46D3-9D92-2D7173801E51}" presName="spacer" presStyleCnt="0"/>
      <dgm:spPr/>
    </dgm:pt>
    <dgm:pt modelId="{030F3560-D50D-4C3D-BC43-E2794D86A973}" type="pres">
      <dgm:prSet presAssocID="{9404E862-9DD5-43E6-AA31-66A3073C9A5F}" presName="parentText" presStyleLbl="node1" presStyleIdx="6" presStyleCnt="8">
        <dgm:presLayoutVars>
          <dgm:chMax val="0"/>
          <dgm:bulletEnabled val="1"/>
        </dgm:presLayoutVars>
      </dgm:prSet>
      <dgm:spPr/>
    </dgm:pt>
    <dgm:pt modelId="{897129BE-C288-4DC6-9485-A927710741AE}" type="pres">
      <dgm:prSet presAssocID="{178CF2A9-1FD2-4212-B04D-FB0BD75DADB5}" presName="spacer" presStyleCnt="0"/>
      <dgm:spPr/>
    </dgm:pt>
    <dgm:pt modelId="{A3AADF74-A2D8-415B-9E6C-6C4EEE806979}" type="pres">
      <dgm:prSet presAssocID="{A2A8908F-4C89-4E98-A2EE-F41144B56CA2}" presName="parentText" presStyleLbl="node1" presStyleIdx="7" presStyleCnt="8">
        <dgm:presLayoutVars>
          <dgm:chMax val="0"/>
          <dgm:bulletEnabled val="1"/>
        </dgm:presLayoutVars>
      </dgm:prSet>
      <dgm:spPr/>
    </dgm:pt>
  </dgm:ptLst>
  <dgm:cxnLst>
    <dgm:cxn modelId="{33E8DF03-8887-4DF9-999E-D7807960EE15}" srcId="{BA9F7496-ABE2-4F01-9647-F4F9E50AD59B}" destId="{1534125A-8D5E-4865-A4E0-F43A5DC6AC92}" srcOrd="3" destOrd="0" parTransId="{51BA70BC-43B3-43D1-94F5-0D6091713480}" sibTransId="{CA5C6754-F130-417C-853F-DB58564F9265}"/>
    <dgm:cxn modelId="{C315220B-425E-4215-A162-BAA951DD8D98}" srcId="{BA9F7496-ABE2-4F01-9647-F4F9E50AD59B}" destId="{9404E862-9DD5-43E6-AA31-66A3073C9A5F}" srcOrd="6" destOrd="0" parTransId="{6F06A9CB-861C-4ED8-BA49-2EFEA7E6C566}" sibTransId="{178CF2A9-1FD2-4212-B04D-FB0BD75DADB5}"/>
    <dgm:cxn modelId="{23825817-0DB3-42D7-B400-738F40FC9A96}" srcId="{BA9F7496-ABE2-4F01-9647-F4F9E50AD59B}" destId="{344031C4-758D-4E24-B03C-E41B91AE1BD4}" srcOrd="1" destOrd="0" parTransId="{AA6784FD-F9C1-4935-9627-FEFC8C225508}" sibTransId="{9248EEC6-1670-49B7-8628-164246C6F10F}"/>
    <dgm:cxn modelId="{2C073D22-C089-42C2-88B8-45974829B360}" srcId="{BA9F7496-ABE2-4F01-9647-F4F9E50AD59B}" destId="{B66379C1-99C3-439F-B302-F6962FFE7523}" srcOrd="0" destOrd="0" parTransId="{9CA5525F-2A26-483D-BB54-778FF6455356}" sibTransId="{7706D3F6-ECCA-4B67-8860-5D8C15B7D66D}"/>
    <dgm:cxn modelId="{9171BA26-DE9A-4AC5-A30D-337D8C21F6FD}" type="presOf" srcId="{A34DC7DC-F40C-4D82-9A70-F6374A003F03}" destId="{6DB4B1A0-27C4-40C7-AC97-CA0A39055AE9}" srcOrd="0" destOrd="0" presId="urn:microsoft.com/office/officeart/2005/8/layout/vList2"/>
    <dgm:cxn modelId="{9C04B134-361F-4074-8FE9-D3C6E6A22F8E}" type="presOf" srcId="{B66379C1-99C3-439F-B302-F6962FFE7523}" destId="{B628A040-DAC8-4FBB-980D-BF18DBF1DA12}" srcOrd="0" destOrd="0" presId="urn:microsoft.com/office/officeart/2005/8/layout/vList2"/>
    <dgm:cxn modelId="{0D16F138-D14D-4934-B1ED-49C175B98A31}" type="presOf" srcId="{9404E862-9DD5-43E6-AA31-66A3073C9A5F}" destId="{030F3560-D50D-4C3D-BC43-E2794D86A973}" srcOrd="0" destOrd="0" presId="urn:microsoft.com/office/officeart/2005/8/layout/vList2"/>
    <dgm:cxn modelId="{2A5E036B-CBBD-4EC6-BA88-A139D6DB7B47}" type="presOf" srcId="{8931C730-A528-4C72-8457-370B501D4E79}" destId="{59545C85-1ED6-4117-ADC3-094A0B1C0DD3}" srcOrd="0" destOrd="0" presId="urn:microsoft.com/office/officeart/2005/8/layout/vList2"/>
    <dgm:cxn modelId="{433AA96B-26F0-42CE-9E6F-3820DCF29571}" srcId="{BA9F7496-ABE2-4F01-9647-F4F9E50AD59B}" destId="{8931C730-A528-4C72-8457-370B501D4E79}" srcOrd="4" destOrd="0" parTransId="{081E6DEB-1900-4AE7-9091-98B12A9EF956}" sibTransId="{009C4CB0-52F1-4A32-B669-776143708AB7}"/>
    <dgm:cxn modelId="{C3C2FA56-EAE1-4557-A54F-2965B5163F8C}" type="presOf" srcId="{A2A8908F-4C89-4E98-A2EE-F41144B56CA2}" destId="{A3AADF74-A2D8-415B-9E6C-6C4EEE806979}" srcOrd="0" destOrd="0" presId="urn:microsoft.com/office/officeart/2005/8/layout/vList2"/>
    <dgm:cxn modelId="{FC8A0D79-6222-4E10-8DCC-BC1829C833BB}" srcId="{BA9F7496-ABE2-4F01-9647-F4F9E50AD59B}" destId="{A2A8908F-4C89-4E98-A2EE-F41144B56CA2}" srcOrd="7" destOrd="0" parTransId="{01AE245F-23F2-4714-A28B-F6E2371D45B1}" sibTransId="{376D98B5-CE07-4AE3-B773-3F128869FA5A}"/>
    <dgm:cxn modelId="{85CFF47D-106C-4636-8B11-5193A7343E7F}" type="presOf" srcId="{07BC384C-F264-447E-A114-F7F7C78D0AAE}" destId="{34A26405-F7FE-4D61-B1BA-AA977AE46DAB}" srcOrd="0" destOrd="0" presId="urn:microsoft.com/office/officeart/2005/8/layout/vList2"/>
    <dgm:cxn modelId="{366AD999-E5E3-45D5-B94E-E32C542CDF4F}" srcId="{BA9F7496-ABE2-4F01-9647-F4F9E50AD59B}" destId="{A34DC7DC-F40C-4D82-9A70-F6374A003F03}" srcOrd="5" destOrd="0" parTransId="{48F2BC42-7537-4C7F-963A-605915066BA1}" sibTransId="{5F369A9F-63E0-46D3-9D92-2D7173801E51}"/>
    <dgm:cxn modelId="{B9A54FCE-6818-48DE-AEC2-C19B359B920C}" type="presOf" srcId="{BA9F7496-ABE2-4F01-9647-F4F9E50AD59B}" destId="{8DA6A1F6-F67D-4A1A-AB93-1412352CE33F}" srcOrd="0" destOrd="0" presId="urn:microsoft.com/office/officeart/2005/8/layout/vList2"/>
    <dgm:cxn modelId="{F2B221D1-403D-4A92-90ED-2E6E1439362A}" type="presOf" srcId="{344031C4-758D-4E24-B03C-E41B91AE1BD4}" destId="{CBB1F2F0-A676-4204-826E-8ECD1FEBF600}" srcOrd="0" destOrd="0" presId="urn:microsoft.com/office/officeart/2005/8/layout/vList2"/>
    <dgm:cxn modelId="{C268B9F4-B9CE-4FC8-A01A-A4F24977639C}" type="presOf" srcId="{1534125A-8D5E-4865-A4E0-F43A5DC6AC92}" destId="{A4A02A8B-9B0C-4F22-ABDF-8A76E594FB7D}" srcOrd="0" destOrd="0" presId="urn:microsoft.com/office/officeart/2005/8/layout/vList2"/>
    <dgm:cxn modelId="{FBE9D1FD-C48F-4F7E-ABCE-D4659BF0ADEF}" srcId="{BA9F7496-ABE2-4F01-9647-F4F9E50AD59B}" destId="{07BC384C-F264-447E-A114-F7F7C78D0AAE}" srcOrd="2" destOrd="0" parTransId="{CED8E550-FF80-4B17-8C0A-C94C497A9675}" sibTransId="{11FB703B-FB18-413D-9BFF-59B527CBAE89}"/>
    <dgm:cxn modelId="{D87B2A58-6C5B-494D-98E9-1BDFB7917F7C}" type="presParOf" srcId="{8DA6A1F6-F67D-4A1A-AB93-1412352CE33F}" destId="{B628A040-DAC8-4FBB-980D-BF18DBF1DA12}" srcOrd="0" destOrd="0" presId="urn:microsoft.com/office/officeart/2005/8/layout/vList2"/>
    <dgm:cxn modelId="{957A548F-AC6A-416C-8E4F-9BE3C2AF0C8E}" type="presParOf" srcId="{8DA6A1F6-F67D-4A1A-AB93-1412352CE33F}" destId="{3BFE01AC-F016-491E-8B59-8A511A4F2512}" srcOrd="1" destOrd="0" presId="urn:microsoft.com/office/officeart/2005/8/layout/vList2"/>
    <dgm:cxn modelId="{D7113845-621C-483E-AB4B-7F3EFDEAA188}" type="presParOf" srcId="{8DA6A1F6-F67D-4A1A-AB93-1412352CE33F}" destId="{CBB1F2F0-A676-4204-826E-8ECD1FEBF600}" srcOrd="2" destOrd="0" presId="urn:microsoft.com/office/officeart/2005/8/layout/vList2"/>
    <dgm:cxn modelId="{FA31A637-8D14-4285-A005-317C28E87597}" type="presParOf" srcId="{8DA6A1F6-F67D-4A1A-AB93-1412352CE33F}" destId="{7B7EB153-ABDB-4410-AC7B-D3D36FE3240A}" srcOrd="3" destOrd="0" presId="urn:microsoft.com/office/officeart/2005/8/layout/vList2"/>
    <dgm:cxn modelId="{C459DED6-7041-4DAA-AFA7-98B0B0A7A7CE}" type="presParOf" srcId="{8DA6A1F6-F67D-4A1A-AB93-1412352CE33F}" destId="{34A26405-F7FE-4D61-B1BA-AA977AE46DAB}" srcOrd="4" destOrd="0" presId="urn:microsoft.com/office/officeart/2005/8/layout/vList2"/>
    <dgm:cxn modelId="{CC13FE7C-5870-4C0F-AE09-913A530577C7}" type="presParOf" srcId="{8DA6A1F6-F67D-4A1A-AB93-1412352CE33F}" destId="{A05C0272-4127-42C2-B4C0-4E1F2FBB46AF}" srcOrd="5" destOrd="0" presId="urn:microsoft.com/office/officeart/2005/8/layout/vList2"/>
    <dgm:cxn modelId="{21257A8A-1DFA-4A85-808B-EC2915055165}" type="presParOf" srcId="{8DA6A1F6-F67D-4A1A-AB93-1412352CE33F}" destId="{A4A02A8B-9B0C-4F22-ABDF-8A76E594FB7D}" srcOrd="6" destOrd="0" presId="urn:microsoft.com/office/officeart/2005/8/layout/vList2"/>
    <dgm:cxn modelId="{667F2A83-E922-4569-A434-E1F46020B190}" type="presParOf" srcId="{8DA6A1F6-F67D-4A1A-AB93-1412352CE33F}" destId="{EC2C59F1-E313-44B5-AD5F-59DF8CF68FCF}" srcOrd="7" destOrd="0" presId="urn:microsoft.com/office/officeart/2005/8/layout/vList2"/>
    <dgm:cxn modelId="{B548FAB6-01F9-4E69-87CD-D5A74268C082}" type="presParOf" srcId="{8DA6A1F6-F67D-4A1A-AB93-1412352CE33F}" destId="{59545C85-1ED6-4117-ADC3-094A0B1C0DD3}" srcOrd="8" destOrd="0" presId="urn:microsoft.com/office/officeart/2005/8/layout/vList2"/>
    <dgm:cxn modelId="{5D3434EB-8D26-43B2-9B03-B66A14D1F346}" type="presParOf" srcId="{8DA6A1F6-F67D-4A1A-AB93-1412352CE33F}" destId="{600D6FFC-B9E1-41B8-A370-F9F822DC0F8D}" srcOrd="9" destOrd="0" presId="urn:microsoft.com/office/officeart/2005/8/layout/vList2"/>
    <dgm:cxn modelId="{EE56F20D-9D9E-46BF-AAD3-03FCCA62008F}" type="presParOf" srcId="{8DA6A1F6-F67D-4A1A-AB93-1412352CE33F}" destId="{6DB4B1A0-27C4-40C7-AC97-CA0A39055AE9}" srcOrd="10" destOrd="0" presId="urn:microsoft.com/office/officeart/2005/8/layout/vList2"/>
    <dgm:cxn modelId="{6CB92CF4-70ED-493A-A9AC-145E73E4D3F4}" type="presParOf" srcId="{8DA6A1F6-F67D-4A1A-AB93-1412352CE33F}" destId="{E09D3FAE-6C88-4720-A395-215C255178B1}" srcOrd="11" destOrd="0" presId="urn:microsoft.com/office/officeart/2005/8/layout/vList2"/>
    <dgm:cxn modelId="{1FEC58AD-3ADF-4E25-9F59-B60D99B03840}" type="presParOf" srcId="{8DA6A1F6-F67D-4A1A-AB93-1412352CE33F}" destId="{030F3560-D50D-4C3D-BC43-E2794D86A973}" srcOrd="12" destOrd="0" presId="urn:microsoft.com/office/officeart/2005/8/layout/vList2"/>
    <dgm:cxn modelId="{7E333E0E-64BF-4FE9-8B5B-C69B5964546B}" type="presParOf" srcId="{8DA6A1F6-F67D-4A1A-AB93-1412352CE33F}" destId="{897129BE-C288-4DC6-9485-A927710741AE}" srcOrd="13" destOrd="0" presId="urn:microsoft.com/office/officeart/2005/8/layout/vList2"/>
    <dgm:cxn modelId="{A38D976D-1BAC-420C-9186-34142D715242}" type="presParOf" srcId="{8DA6A1F6-F67D-4A1A-AB93-1412352CE33F}" destId="{A3AADF74-A2D8-415B-9E6C-6C4EEE806979}" srcOrd="1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CE56ABB-600F-48B0-9E07-B9F9D32FBB6F}">
      <dsp:nvSpPr>
        <dsp:cNvPr id="0" name=""/>
        <dsp:cNvSpPr/>
      </dsp:nvSpPr>
      <dsp:spPr>
        <a:xfrm>
          <a:off x="0" y="71512"/>
          <a:ext cx="5848745" cy="89505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The PESTLE analysis identified the following main factors linked to staff shortage</a:t>
          </a:r>
          <a:endParaRPr lang="en-US" sz="1600" kern="1200"/>
        </a:p>
      </dsp:txBody>
      <dsp:txXfrm>
        <a:off x="43693" y="115205"/>
        <a:ext cx="5761359" cy="807664"/>
      </dsp:txXfrm>
    </dsp:sp>
    <dsp:sp modelId="{868D012D-473C-48B1-96C6-DFEB14A4E6E2}">
      <dsp:nvSpPr>
        <dsp:cNvPr id="0" name=""/>
        <dsp:cNvSpPr/>
      </dsp:nvSpPr>
      <dsp:spPr>
        <a:xfrm>
          <a:off x="0" y="1012642"/>
          <a:ext cx="5848745" cy="895050"/>
        </a:xfrm>
        <a:prstGeom prst="roundRect">
          <a:avLst/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1 Political – Brexit regulations on immigration caused lots of EU nurses and doctors to leave the UK, leading to staff shortage in care homes like Proper Care</a:t>
          </a:r>
          <a:endParaRPr lang="en-US" sz="1600" kern="1200"/>
        </a:p>
      </dsp:txBody>
      <dsp:txXfrm>
        <a:off x="43693" y="1056335"/>
        <a:ext cx="5761359" cy="807664"/>
      </dsp:txXfrm>
    </dsp:sp>
    <dsp:sp modelId="{30383CF8-383F-401B-B42D-5334A93DC5B5}">
      <dsp:nvSpPr>
        <dsp:cNvPr id="0" name=""/>
        <dsp:cNvSpPr/>
      </dsp:nvSpPr>
      <dsp:spPr>
        <a:xfrm>
          <a:off x="0" y="1953772"/>
          <a:ext cx="5848745" cy="895050"/>
        </a:xfrm>
        <a:prstGeom prst="roundRect">
          <a:avLst/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2 Economic – low salary and costs of living crisis leading to staff shortage as nurses leave for alternative professions</a:t>
          </a:r>
          <a:endParaRPr lang="en-US" sz="1600" kern="1200"/>
        </a:p>
      </dsp:txBody>
      <dsp:txXfrm>
        <a:off x="43693" y="1997465"/>
        <a:ext cx="5761359" cy="807664"/>
      </dsp:txXfrm>
    </dsp:sp>
    <dsp:sp modelId="{19DEB61B-E1BD-4A91-BA20-CF5A4636ADB6}">
      <dsp:nvSpPr>
        <dsp:cNvPr id="0" name=""/>
        <dsp:cNvSpPr/>
      </dsp:nvSpPr>
      <dsp:spPr>
        <a:xfrm>
          <a:off x="0" y="2894902"/>
          <a:ext cx="5848745" cy="895050"/>
        </a:xfrm>
        <a:prstGeom prst="roundRect">
          <a:avLst/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/>
            <a:t>3 Sociological – careers attitudes do not favour training to be carers/nurses</a:t>
          </a:r>
          <a:endParaRPr lang="en-US" sz="1600" kern="1200"/>
        </a:p>
      </dsp:txBody>
      <dsp:txXfrm>
        <a:off x="43693" y="2938595"/>
        <a:ext cx="5761359" cy="807664"/>
      </dsp:txXfrm>
    </dsp:sp>
    <dsp:sp modelId="{4B9B1F29-AA50-4C34-B990-55D263C24B72}">
      <dsp:nvSpPr>
        <dsp:cNvPr id="0" name=""/>
        <dsp:cNvSpPr/>
      </dsp:nvSpPr>
      <dsp:spPr>
        <a:xfrm>
          <a:off x="0" y="3836033"/>
          <a:ext cx="5848745" cy="89505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/>
            <a:t>4 Environmental – staff shortage may be caused (temporarily) by weather</a:t>
          </a:r>
          <a:endParaRPr lang="en-US" sz="1600" kern="1200" dirty="0"/>
        </a:p>
      </dsp:txBody>
      <dsp:txXfrm>
        <a:off x="43693" y="3879726"/>
        <a:ext cx="5761359" cy="80766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28A040-DAC8-4FBB-980D-BF18DBF1DA12}">
      <dsp:nvSpPr>
        <dsp:cNvPr id="0" name=""/>
        <dsp:cNvSpPr/>
      </dsp:nvSpPr>
      <dsp:spPr>
        <a:xfrm>
          <a:off x="0" y="68857"/>
          <a:ext cx="5848745" cy="52767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The main causes from PESTLE and Fishbone are</a:t>
          </a:r>
          <a:endParaRPr lang="en-US" sz="2200" kern="1200"/>
        </a:p>
      </dsp:txBody>
      <dsp:txXfrm>
        <a:off x="25759" y="94616"/>
        <a:ext cx="5797227" cy="476152"/>
      </dsp:txXfrm>
    </dsp:sp>
    <dsp:sp modelId="{CBB1F2F0-A676-4204-826E-8ECD1FEBF600}">
      <dsp:nvSpPr>
        <dsp:cNvPr id="0" name=""/>
        <dsp:cNvSpPr/>
      </dsp:nvSpPr>
      <dsp:spPr>
        <a:xfrm>
          <a:off x="0" y="659887"/>
          <a:ext cx="5848745" cy="527670"/>
        </a:xfrm>
        <a:prstGeom prst="roundRect">
          <a:avLst/>
        </a:prstGeom>
        <a:solidFill>
          <a:schemeClr val="accent5">
            <a:hueOff val="-965506"/>
            <a:satOff val="-2488"/>
            <a:lumOff val="-168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1.Sickness</a:t>
          </a:r>
          <a:endParaRPr lang="en-US" sz="2200" kern="1200" dirty="0"/>
        </a:p>
      </dsp:txBody>
      <dsp:txXfrm>
        <a:off x="25759" y="685646"/>
        <a:ext cx="5797227" cy="476152"/>
      </dsp:txXfrm>
    </dsp:sp>
    <dsp:sp modelId="{34A26405-F7FE-4D61-B1BA-AA977AE46DAB}">
      <dsp:nvSpPr>
        <dsp:cNvPr id="0" name=""/>
        <dsp:cNvSpPr/>
      </dsp:nvSpPr>
      <dsp:spPr>
        <a:xfrm>
          <a:off x="0" y="1250917"/>
          <a:ext cx="5848745" cy="527670"/>
        </a:xfrm>
        <a:prstGeom prst="roundRect">
          <a:avLst/>
        </a:prstGeom>
        <a:solidFill>
          <a:schemeClr val="accent5">
            <a:hueOff val="-1931012"/>
            <a:satOff val="-4977"/>
            <a:lumOff val="-336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2.Working Conditions</a:t>
          </a:r>
          <a:endParaRPr lang="en-US" sz="2200" kern="1200" dirty="0"/>
        </a:p>
      </dsp:txBody>
      <dsp:txXfrm>
        <a:off x="25759" y="1276676"/>
        <a:ext cx="5797227" cy="476152"/>
      </dsp:txXfrm>
    </dsp:sp>
    <dsp:sp modelId="{A4A02A8B-9B0C-4F22-ABDF-8A76E594FB7D}">
      <dsp:nvSpPr>
        <dsp:cNvPr id="0" name=""/>
        <dsp:cNvSpPr/>
      </dsp:nvSpPr>
      <dsp:spPr>
        <a:xfrm>
          <a:off x="0" y="1841947"/>
          <a:ext cx="5848745" cy="527670"/>
        </a:xfrm>
        <a:prstGeom prst="roundRect">
          <a:avLst/>
        </a:prstGeom>
        <a:solidFill>
          <a:schemeClr val="accent5">
            <a:hueOff val="-2896518"/>
            <a:satOff val="-7465"/>
            <a:lumOff val="-504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3.Career Attitudes</a:t>
          </a:r>
          <a:endParaRPr lang="en-US" sz="2200" kern="1200" dirty="0"/>
        </a:p>
      </dsp:txBody>
      <dsp:txXfrm>
        <a:off x="25759" y="1867706"/>
        <a:ext cx="5797227" cy="476152"/>
      </dsp:txXfrm>
    </dsp:sp>
    <dsp:sp modelId="{59545C85-1ED6-4117-ADC3-094A0B1C0DD3}">
      <dsp:nvSpPr>
        <dsp:cNvPr id="0" name=""/>
        <dsp:cNvSpPr/>
      </dsp:nvSpPr>
      <dsp:spPr>
        <a:xfrm>
          <a:off x="0" y="2432977"/>
          <a:ext cx="5848745" cy="527670"/>
        </a:xfrm>
        <a:prstGeom prst="roundRect">
          <a:avLst/>
        </a:prstGeom>
        <a:solidFill>
          <a:schemeClr val="accent5">
            <a:hueOff val="-3862025"/>
            <a:satOff val="-9954"/>
            <a:lumOff val="-672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/>
            <a:t>From these, we identify the following solutions</a:t>
          </a:r>
          <a:endParaRPr lang="en-US" sz="2200" kern="1200"/>
        </a:p>
      </dsp:txBody>
      <dsp:txXfrm>
        <a:off x="25759" y="2458736"/>
        <a:ext cx="5797227" cy="476152"/>
      </dsp:txXfrm>
    </dsp:sp>
    <dsp:sp modelId="{6DB4B1A0-27C4-40C7-AC97-CA0A39055AE9}">
      <dsp:nvSpPr>
        <dsp:cNvPr id="0" name=""/>
        <dsp:cNvSpPr/>
      </dsp:nvSpPr>
      <dsp:spPr>
        <a:xfrm>
          <a:off x="0" y="3024008"/>
          <a:ext cx="5848745" cy="527670"/>
        </a:xfrm>
        <a:prstGeom prst="roundRect">
          <a:avLst/>
        </a:prstGeom>
        <a:solidFill>
          <a:schemeClr val="accent5">
            <a:hueOff val="-4827531"/>
            <a:satOff val="-12442"/>
            <a:lumOff val="-840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1.Agency staff</a:t>
          </a:r>
          <a:endParaRPr lang="en-US" sz="2200" kern="1200" dirty="0"/>
        </a:p>
      </dsp:txBody>
      <dsp:txXfrm>
        <a:off x="25759" y="3049767"/>
        <a:ext cx="5797227" cy="476152"/>
      </dsp:txXfrm>
    </dsp:sp>
    <dsp:sp modelId="{030F3560-D50D-4C3D-BC43-E2794D86A973}">
      <dsp:nvSpPr>
        <dsp:cNvPr id="0" name=""/>
        <dsp:cNvSpPr/>
      </dsp:nvSpPr>
      <dsp:spPr>
        <a:xfrm>
          <a:off x="0" y="3615038"/>
          <a:ext cx="5848745" cy="527670"/>
        </a:xfrm>
        <a:prstGeom prst="roundRect">
          <a:avLst/>
        </a:prstGeom>
        <a:solidFill>
          <a:schemeClr val="accent5">
            <a:hueOff val="-5793037"/>
            <a:satOff val="-14931"/>
            <a:lumOff val="-100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2.Work Practices</a:t>
          </a:r>
          <a:endParaRPr lang="en-US" sz="2200" kern="1200" dirty="0"/>
        </a:p>
      </dsp:txBody>
      <dsp:txXfrm>
        <a:off x="25759" y="3640797"/>
        <a:ext cx="5797227" cy="476152"/>
      </dsp:txXfrm>
    </dsp:sp>
    <dsp:sp modelId="{A3AADF74-A2D8-415B-9E6C-6C4EEE806979}">
      <dsp:nvSpPr>
        <dsp:cNvPr id="0" name=""/>
        <dsp:cNvSpPr/>
      </dsp:nvSpPr>
      <dsp:spPr>
        <a:xfrm>
          <a:off x="0" y="4206068"/>
          <a:ext cx="5848745" cy="52767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3820" tIns="83820" rIns="83820" bIns="8382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200" kern="1200" dirty="0"/>
            <a:t>3.Job fairs</a:t>
          </a:r>
          <a:endParaRPr lang="en-US" sz="2200" kern="1200" dirty="0"/>
        </a:p>
      </dsp:txBody>
      <dsp:txXfrm>
        <a:off x="25759" y="4231827"/>
        <a:ext cx="5797227" cy="47615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08/07/2022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e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60" name="Rectangle 7">
            <a:extLst>
              <a:ext uri="{FF2B5EF4-FFF2-40B4-BE49-F238E27FC236}">
                <a16:creationId xmlns:a16="http://schemas.microsoft.com/office/drawing/2014/main" id="{B9008973-65FB-40C1-893A-A58712593D7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94360" y="999067"/>
            <a:ext cx="6465757" cy="4856480"/>
          </a:xfrm>
        </p:spPr>
        <p:txBody>
          <a:bodyPr anchor="ctr">
            <a:normAutofit/>
          </a:bodyPr>
          <a:lstStyle/>
          <a:p>
            <a:pPr algn="l"/>
            <a:r>
              <a:rPr lang="en-GB" sz="6100"/>
              <a:t>Title</a:t>
            </a:r>
            <a:br>
              <a:rPr lang="en-GB" sz="6100"/>
            </a:br>
            <a:r>
              <a:rPr lang="en-GB" sz="6100"/>
              <a:t>Understanding and Solving the Problem of Staff Shortage in Proper Care</a:t>
            </a:r>
          </a:p>
        </p:txBody>
      </p:sp>
      <p:sp>
        <p:nvSpPr>
          <p:cNvPr id="61" name="Rectangle 9">
            <a:extLst>
              <a:ext uri="{FF2B5EF4-FFF2-40B4-BE49-F238E27FC236}">
                <a16:creationId xmlns:a16="http://schemas.microsoft.com/office/drawing/2014/main" id="{2558829B-C7EF-4D51-94DF-A8B1A80C266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2" name="Rectangle 11">
            <a:extLst>
              <a:ext uri="{FF2B5EF4-FFF2-40B4-BE49-F238E27FC236}">
                <a16:creationId xmlns:a16="http://schemas.microsoft.com/office/drawing/2014/main" id="{090A6D10-3F68-4EAB-9085-93C36B5FCA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694507" y="767714"/>
            <a:ext cx="3860055" cy="53225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7980073" y="1002453"/>
            <a:ext cx="3392353" cy="4856480"/>
          </a:xfrm>
        </p:spPr>
        <p:txBody>
          <a:bodyPr anchor="ctr"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Name: Rashida Morton</a:t>
            </a:r>
          </a:p>
          <a:p>
            <a:r>
              <a:rPr lang="en-GB" sz="2800">
                <a:solidFill>
                  <a:srgbClr val="FFFFFF"/>
                </a:solidFill>
              </a:rPr>
              <a:t>Student Number: 2112665</a:t>
            </a:r>
          </a:p>
          <a:p>
            <a:r>
              <a:rPr lang="en-GB" sz="2800">
                <a:solidFill>
                  <a:srgbClr val="FFFFFF"/>
                </a:solidFill>
              </a:rPr>
              <a:t>Module: Problem Solving and Decision Making BMSW 4004</a:t>
            </a:r>
          </a:p>
          <a:p>
            <a:r>
              <a:rPr lang="en-GB" sz="2800">
                <a:solidFill>
                  <a:srgbClr val="FFFFFF"/>
                </a:solidFill>
              </a:rPr>
              <a:t>Lecturer: Chijioke Uba                                                                                                                      </a:t>
            </a:r>
          </a:p>
        </p:txBody>
      </p:sp>
      <p:grpSp>
        <p:nvGrpSpPr>
          <p:cNvPr id="63" name="Group 13">
            <a:extLst>
              <a:ext uri="{FF2B5EF4-FFF2-40B4-BE49-F238E27FC236}">
                <a16:creationId xmlns:a16="http://schemas.microsoft.com/office/drawing/2014/main" id="{C38C6B01-5C30-47AE-94D3-B54B34D688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61488"/>
            <a:ext cx="242107" cy="1340860"/>
            <a:chOff x="56167" y="2761488"/>
            <a:chExt cx="242107" cy="1340860"/>
          </a:xfrm>
        </p:grpSpPr>
        <p:sp>
          <p:nvSpPr>
            <p:cNvPr id="64" name="Rectangle 2">
              <a:extLst>
                <a:ext uri="{FF2B5EF4-FFF2-40B4-BE49-F238E27FC236}">
                  <a16:creationId xmlns:a16="http://schemas.microsoft.com/office/drawing/2014/main" id="{8C957847-7C0E-48CD-A0C7-E8F76FCB0D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5" name="Rectangle 59">
              <a:extLst>
                <a:ext uri="{FF2B5EF4-FFF2-40B4-BE49-F238E27FC236}">
                  <a16:creationId xmlns:a16="http://schemas.microsoft.com/office/drawing/2014/main" id="{750A171B-FE02-4328-8218-84B8A73D22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6" name="Rectangle 2">
              <a:extLst>
                <a:ext uri="{FF2B5EF4-FFF2-40B4-BE49-F238E27FC236}">
                  <a16:creationId xmlns:a16="http://schemas.microsoft.com/office/drawing/2014/main" id="{D250ED76-8AAB-4BA3-8FB9-7D9DAD1EFC3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7" name="Rectangle 59">
              <a:extLst>
                <a:ext uri="{FF2B5EF4-FFF2-40B4-BE49-F238E27FC236}">
                  <a16:creationId xmlns:a16="http://schemas.microsoft.com/office/drawing/2014/main" id="{90E9A077-3D43-42CE-A80F-4D77A9640A6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8" name="Rectangle 2">
              <a:extLst>
                <a:ext uri="{FF2B5EF4-FFF2-40B4-BE49-F238E27FC236}">
                  <a16:creationId xmlns:a16="http://schemas.microsoft.com/office/drawing/2014/main" id="{13B87A5D-9EA1-4543-A4CB-0E744C224CE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69" name="Rectangle 59">
              <a:extLst>
                <a:ext uri="{FF2B5EF4-FFF2-40B4-BE49-F238E27FC236}">
                  <a16:creationId xmlns:a16="http://schemas.microsoft.com/office/drawing/2014/main" id="{95211382-25DA-4D78-8A2A-65BF812E11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DB854E96-4BF7-41B7-98ED-218896E4B1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0" name="Rectangle 59">
              <a:extLst>
                <a:ext uri="{FF2B5EF4-FFF2-40B4-BE49-F238E27FC236}">
                  <a16:creationId xmlns:a16="http://schemas.microsoft.com/office/drawing/2014/main" id="{37D8D120-EF4A-4300-A248-1F0A6EF04F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1" name="Rectangle 2">
              <a:extLst>
                <a:ext uri="{FF2B5EF4-FFF2-40B4-BE49-F238E27FC236}">
                  <a16:creationId xmlns:a16="http://schemas.microsoft.com/office/drawing/2014/main" id="{AC2782E1-E97A-4860-805A-381C628EF0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2" name="Rectangle 59">
              <a:extLst>
                <a:ext uri="{FF2B5EF4-FFF2-40B4-BE49-F238E27FC236}">
                  <a16:creationId xmlns:a16="http://schemas.microsoft.com/office/drawing/2014/main" id="{DA923931-3C79-451C-B0DD-D8C5C9B12C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2">
              <a:extLst>
                <a:ext uri="{FF2B5EF4-FFF2-40B4-BE49-F238E27FC236}">
                  <a16:creationId xmlns:a16="http://schemas.microsoft.com/office/drawing/2014/main" id="{96552411-1484-4559-9B19-D82BA727FE0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96625486-87AB-40D0-B29C-F061F36B07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4" name="Rectangle 2">
              <a:extLst>
                <a:ext uri="{FF2B5EF4-FFF2-40B4-BE49-F238E27FC236}">
                  <a16:creationId xmlns:a16="http://schemas.microsoft.com/office/drawing/2014/main" id="{5CF69521-6B14-449B-AFAD-5246F7BBF8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5" name="Rectangle 59">
              <a:extLst>
                <a:ext uri="{FF2B5EF4-FFF2-40B4-BE49-F238E27FC236}">
                  <a16:creationId xmlns:a16="http://schemas.microsoft.com/office/drawing/2014/main" id="{FCCB1E40-AD9F-4FDE-9794-BA67A8F09DE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6" name="Rectangle 2">
              <a:extLst>
                <a:ext uri="{FF2B5EF4-FFF2-40B4-BE49-F238E27FC236}">
                  <a16:creationId xmlns:a16="http://schemas.microsoft.com/office/drawing/2014/main" id="{072A675B-C9E6-4B87-B488-FB7450C0AAB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07438C80-8A3A-4E13-838D-B676C615B1A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03A1462E-5653-41AA-9086-553DD10C1B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7" name="Rectangle 59">
              <a:extLst>
                <a:ext uri="{FF2B5EF4-FFF2-40B4-BE49-F238E27FC236}">
                  <a16:creationId xmlns:a16="http://schemas.microsoft.com/office/drawing/2014/main" id="{C5D0C27E-61AE-48DC-95B4-5FEBCE413A8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AE1C1E45-C712-4F12-B421-9DBD634FCE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8" name="Rectangle 59">
              <a:extLst>
                <a:ext uri="{FF2B5EF4-FFF2-40B4-BE49-F238E27FC236}">
                  <a16:creationId xmlns:a16="http://schemas.microsoft.com/office/drawing/2014/main" id="{6537F337-22CC-46D3-8A70-335E1E44E0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  <p:extLst>
      <p:ext uri="{BB962C8B-B14F-4D97-AF65-F5344CB8AC3E}">
        <p14:creationId xmlns:p14="http://schemas.microsoft.com/office/powerpoint/2010/main" val="1098572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DF71B38-5913-FC0B-082C-BF2C19BE1D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42416"/>
            <a:ext cx="3800153" cy="4793762"/>
          </a:xfrm>
        </p:spPr>
        <p:txBody>
          <a:bodyPr>
            <a:normAutofit/>
          </a:bodyPr>
          <a:lstStyle/>
          <a:p>
            <a:r>
              <a:rPr lang="en-GB" sz="4800"/>
              <a:t>The Nature and Impact of Staff Shortage on Employees and their Organisations 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FA2A407-516C-4590-9403-34038E9BB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61488"/>
            <a:ext cx="242107" cy="1340860"/>
            <a:chOff x="56167" y="2761488"/>
            <a:chExt cx="242107" cy="1340860"/>
          </a:xfrm>
        </p:grpSpPr>
        <p:sp>
          <p:nvSpPr>
            <p:cNvPr id="11" name="Rectangle 2">
              <a:extLst>
                <a:ext uri="{FF2B5EF4-FFF2-40B4-BE49-F238E27FC236}">
                  <a16:creationId xmlns:a16="http://schemas.microsoft.com/office/drawing/2014/main" id="{D3F47A57-50EC-4964-85FA-84B326B77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59">
              <a:extLst>
                <a:ext uri="{FF2B5EF4-FFF2-40B4-BE49-F238E27FC236}">
                  <a16:creationId xmlns:a16="http://schemas.microsoft.com/office/drawing/2014/main" id="{03467C0A-5C92-4A25-BA16-53665D54B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2">
              <a:extLst>
                <a:ext uri="{FF2B5EF4-FFF2-40B4-BE49-F238E27FC236}">
                  <a16:creationId xmlns:a16="http://schemas.microsoft.com/office/drawing/2014/main" id="{435F4864-0253-4261-9AED-5E798B971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59">
              <a:extLst>
                <a:ext uri="{FF2B5EF4-FFF2-40B4-BE49-F238E27FC236}">
                  <a16:creationId xmlns:a16="http://schemas.microsoft.com/office/drawing/2014/main" id="{6BEA136C-3A72-42D2-9D59-E9403321B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306AAEAC-F37D-46C1-B3C8-293E7014E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3139D819-91EA-46A0-93FF-45FF7A8A8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08F35BD0-1ED8-41A6-B3CE-C40EAA004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C2886557-BD78-4C10-BB29-2E34CD8C8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CACD67D1-ACC3-43BE-9A0A-7713F6F0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A4E2C77A-D17B-4792-9ED5-287238323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ABE3CB03-D3EF-45F1-8FBD-E9B86CDD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26C9EA63-B864-4041-AD52-E26240DA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DFD9C0DC-3AA4-48DE-8C65-AB56C588F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82D52FD4-9CAA-4610-A07A-289A740AF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D0436FA3-25D9-4C12-8F4A-80A407954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49101D1B-A82E-40CF-9A50-754308C21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4F434848-83AC-4070-8D97-8A006210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40745A98-11F5-47FE-9220-B93A61D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47B6E1B3-283D-4CF7-970C-352DB472E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7675737E-FE46-420B-B3AF-75399E8FC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587" y="767714"/>
            <a:ext cx="6454975" cy="53225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237256-3476-45FB-42A3-DFEC8BA7344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109" y="1178446"/>
            <a:ext cx="5662845" cy="4543599"/>
          </a:xfrm>
        </p:spPr>
        <p:txBody>
          <a:bodyPr anchor="ctr">
            <a:normAutofit/>
          </a:bodyPr>
          <a:lstStyle/>
          <a:p>
            <a:r>
              <a:rPr lang="en-GB" sz="1700">
                <a:solidFill>
                  <a:srgbClr val="FFFFFF"/>
                </a:solidFill>
              </a:rPr>
              <a:t>Nature of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Staff shortage is a UK wide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Affects the NHS as much as it affects Adult Care Providers like Proper Care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sz="1700" b="1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Impact of the problem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are overworked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Nurses are choosing to leave the profession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Not enough pay causing significant stress to employee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Proper Care  </a:t>
            </a:r>
            <a:r>
              <a:rPr lang="en-GB" sz="1700">
                <a:solidFill>
                  <a:srgbClr val="FFFFFF"/>
                </a:solidFill>
              </a:rPr>
              <a:t>they could see waiting lists continue to grow </a:t>
            </a:r>
          </a:p>
          <a:p>
            <a:pPr>
              <a:buFont typeface="Wingdings" panose="05000000000000000000" pitchFamily="2" charset="2"/>
              <a:buChar char="Ø"/>
            </a:pPr>
            <a:r>
              <a:rPr lang="en-GB" sz="1700">
                <a:solidFill>
                  <a:srgbClr val="FFFFFF"/>
                </a:solidFill>
              </a:rPr>
              <a:t>Also, further deterioration in care quality, potentially undermining the future sustainability of services</a:t>
            </a:r>
            <a:endParaRPr lang="en-GB" sz="17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7754821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73AB93A-629A-F4C4-E339-02A780256A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42416"/>
            <a:ext cx="3800153" cy="4793762"/>
          </a:xfrm>
        </p:spPr>
        <p:txBody>
          <a:bodyPr>
            <a:normAutofit/>
          </a:bodyPr>
          <a:lstStyle/>
          <a:p>
            <a:r>
              <a:rPr lang="en-GB" sz="4800"/>
              <a:t>Understanding the causes of staff Shortage</a:t>
            </a:r>
          </a:p>
        </p:txBody>
      </p:sp>
      <p:grpSp>
        <p:nvGrpSpPr>
          <p:cNvPr id="10" name="Group 9">
            <a:extLst>
              <a:ext uri="{FF2B5EF4-FFF2-40B4-BE49-F238E27FC236}">
                <a16:creationId xmlns:a16="http://schemas.microsoft.com/office/drawing/2014/main" id="{2FA2A407-516C-4590-9403-34038E9BB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61488"/>
            <a:ext cx="242107" cy="1340860"/>
            <a:chOff x="56167" y="2761488"/>
            <a:chExt cx="242107" cy="1340860"/>
          </a:xfrm>
        </p:grpSpPr>
        <p:sp>
          <p:nvSpPr>
            <p:cNvPr id="11" name="Rectangle 2">
              <a:extLst>
                <a:ext uri="{FF2B5EF4-FFF2-40B4-BE49-F238E27FC236}">
                  <a16:creationId xmlns:a16="http://schemas.microsoft.com/office/drawing/2014/main" id="{D3F47A57-50EC-4964-85FA-84B326B77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59">
              <a:extLst>
                <a:ext uri="{FF2B5EF4-FFF2-40B4-BE49-F238E27FC236}">
                  <a16:creationId xmlns:a16="http://schemas.microsoft.com/office/drawing/2014/main" id="{03467C0A-5C92-4A25-BA16-53665D54B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2">
              <a:extLst>
                <a:ext uri="{FF2B5EF4-FFF2-40B4-BE49-F238E27FC236}">
                  <a16:creationId xmlns:a16="http://schemas.microsoft.com/office/drawing/2014/main" id="{435F4864-0253-4261-9AED-5E798B971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59">
              <a:extLst>
                <a:ext uri="{FF2B5EF4-FFF2-40B4-BE49-F238E27FC236}">
                  <a16:creationId xmlns:a16="http://schemas.microsoft.com/office/drawing/2014/main" id="{6BEA136C-3A72-42D2-9D59-E9403321B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306AAEAC-F37D-46C1-B3C8-293E7014E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59">
              <a:extLst>
                <a:ext uri="{FF2B5EF4-FFF2-40B4-BE49-F238E27FC236}">
                  <a16:creationId xmlns:a16="http://schemas.microsoft.com/office/drawing/2014/main" id="{3139D819-91EA-46A0-93FF-45FF7A8A8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08F35BD0-1ED8-41A6-B3CE-C40EAA004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C2886557-BD78-4C10-BB29-2E34CD8C8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CACD67D1-ACC3-43BE-9A0A-7713F6F0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A4E2C77A-D17B-4792-9ED5-287238323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ABE3CB03-D3EF-45F1-8FBD-E9B86CDD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26C9EA63-B864-4041-AD52-E26240DA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DFD9C0DC-3AA4-48DE-8C65-AB56C588F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82D52FD4-9CAA-4610-A07A-289A740AF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D0436FA3-25D9-4C12-8F4A-80A407954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49101D1B-A82E-40CF-9A50-754308C21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4F434848-83AC-4070-8D97-8A006210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40745A98-11F5-47FE-9220-B93A61D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47B6E1B3-283D-4CF7-970C-352DB472E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7675737E-FE46-420B-B3AF-75399E8FC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2" name="Rectangle 31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587" y="767714"/>
            <a:ext cx="6454975" cy="53225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86C3008-0760-2D77-BC23-65F6DF208AA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109" y="1178446"/>
            <a:ext cx="5662845" cy="4543599"/>
          </a:xfrm>
        </p:spPr>
        <p:txBody>
          <a:bodyPr anchor="ctr">
            <a:normAutofit/>
          </a:bodyPr>
          <a:lstStyle/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solve a problem, the leading causes must be identified and addressed, then choose the appropriate solution </a:t>
            </a:r>
          </a:p>
          <a:p>
            <a:endParaRPr lang="en-GB" sz="1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800">
              <a:solidFill>
                <a:srgbClr val="FFFFFF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>
                <a:solidFill>
                  <a:srgbClr val="FFFFFF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 understand the causes of staff shortage at Proper Care, PESTLE analysis and Fishbone diagram have been used </a:t>
            </a:r>
          </a:p>
        </p:txBody>
      </p:sp>
    </p:spTree>
    <p:extLst>
      <p:ext uri="{BB962C8B-B14F-4D97-AF65-F5344CB8AC3E}">
        <p14:creationId xmlns:p14="http://schemas.microsoft.com/office/powerpoint/2010/main" val="24912630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BB14E9E-3111-2928-BEFE-53B86F32BF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078" y="1001110"/>
            <a:ext cx="3740767" cy="4793762"/>
          </a:xfrm>
        </p:spPr>
        <p:txBody>
          <a:bodyPr>
            <a:normAutofit/>
          </a:bodyPr>
          <a:lstStyle/>
          <a:p>
            <a:r>
              <a:rPr lang="en-GB" sz="4600"/>
              <a:t>A PESTLE analysis of macro-environmental factors contributing to staff shortage.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17B23EB-29C8-4F69-B9DA-69A406A03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24912"/>
            <a:ext cx="242107" cy="1340860"/>
            <a:chOff x="56167" y="899960"/>
            <a:chExt cx="242107" cy="1340860"/>
          </a:xfrm>
        </p:grpSpPr>
        <p:sp>
          <p:nvSpPr>
            <p:cNvPr id="12" name="Rectangle 2">
              <a:extLst>
                <a:ext uri="{FF2B5EF4-FFF2-40B4-BE49-F238E27FC236}">
                  <a16:creationId xmlns:a16="http://schemas.microsoft.com/office/drawing/2014/main" id="{C3105BC5-A97E-4EE0-9579-A2FBCC10B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59">
              <a:extLst>
                <a:ext uri="{FF2B5EF4-FFF2-40B4-BE49-F238E27FC236}">
                  <a16:creationId xmlns:a16="http://schemas.microsoft.com/office/drawing/2014/main" id="{A90F9EA5-2686-4BC0-BE04-0E1ECDC96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5485110D-AFA8-4910-A8A1-F310D5B2C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3BF5FD48-DFA2-4722-998E-284F56355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664E29BE-7BE4-472F-BE2E-5E97D368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BAFF5D59-8EBE-48EB-922E-6A645B837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E199972D-8274-459B-A5D5-FE86232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367D6F3F-CC25-4074-98A1-DDFB2E9DF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7E3EDBA0-9AC6-497C-98EC-B233AFC4E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07198D82-7958-4686-BD7F-112606A5CA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3C6E7C0A-C2ED-44B0-A870-04FD8599C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9B85DB37-D8B2-4A52-BC56-194B2E907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2D60B680-7CF9-4F53-B477-5F08625CE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FC3CBAD2-D2A6-4B35-99EF-0A7524AB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75A97E7F-FB17-45A7-9B9B-FC7F31D3C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C502BE8B-5B15-4193-84AE-0DBC78D9F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03FBF747-D026-4B11-B26F-B43EF3237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34BD83C9-58B7-4E61-B3DB-6EA4F9F2A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A9832BB7-CF62-4B34-B9DF-86B1212B5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7" name="Rectangle 59">
              <a:extLst>
                <a:ext uri="{FF2B5EF4-FFF2-40B4-BE49-F238E27FC236}">
                  <a16:creationId xmlns:a16="http://schemas.microsoft.com/office/drawing/2014/main" id="{FEABF945-E827-4B0C-84A0-545BA5DB3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8" name="Rectangle 32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9" name="Rectangle 34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84493" y="616613"/>
            <a:ext cx="6670070" cy="56247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8E6C47-5EF3-8948-24C6-6F8AAF1E079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6003996"/>
              </p:ext>
            </p:extLst>
          </p:nvPr>
        </p:nvGraphicFramePr>
        <p:xfrm>
          <a:off x="5308397" y="1089835"/>
          <a:ext cx="5848745" cy="4802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12116302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6" name="Rectangle 7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414DE85-60DF-FAAE-8D60-4E128E831FB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042416"/>
            <a:ext cx="3800153" cy="4793762"/>
          </a:xfrm>
        </p:spPr>
        <p:txBody>
          <a:bodyPr>
            <a:normAutofit/>
          </a:bodyPr>
          <a:lstStyle/>
          <a:p>
            <a:r>
              <a:rPr lang="en-GB" sz="4800"/>
              <a:t>Cause and effect analysis of Staff Shortage </a:t>
            </a:r>
          </a:p>
        </p:txBody>
      </p:sp>
      <p:grpSp>
        <p:nvGrpSpPr>
          <p:cNvPr id="87" name="Group 9">
            <a:extLst>
              <a:ext uri="{FF2B5EF4-FFF2-40B4-BE49-F238E27FC236}">
                <a16:creationId xmlns:a16="http://schemas.microsoft.com/office/drawing/2014/main" id="{2FA2A407-516C-4590-9403-34038E9BB6A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61488"/>
            <a:ext cx="242107" cy="1340860"/>
            <a:chOff x="56167" y="2761488"/>
            <a:chExt cx="242107" cy="1340860"/>
          </a:xfrm>
        </p:grpSpPr>
        <p:sp>
          <p:nvSpPr>
            <p:cNvPr id="11" name="Rectangle 2">
              <a:extLst>
                <a:ext uri="{FF2B5EF4-FFF2-40B4-BE49-F238E27FC236}">
                  <a16:creationId xmlns:a16="http://schemas.microsoft.com/office/drawing/2014/main" id="{D3F47A57-50EC-4964-85FA-84B326B77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8" name="Rectangle 59">
              <a:extLst>
                <a:ext uri="{FF2B5EF4-FFF2-40B4-BE49-F238E27FC236}">
                  <a16:creationId xmlns:a16="http://schemas.microsoft.com/office/drawing/2014/main" id="{03467C0A-5C92-4A25-BA16-53665D54B87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12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2">
              <a:extLst>
                <a:ext uri="{FF2B5EF4-FFF2-40B4-BE49-F238E27FC236}">
                  <a16:creationId xmlns:a16="http://schemas.microsoft.com/office/drawing/2014/main" id="{435F4864-0253-4261-9AED-5E798B9714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89" name="Rectangle 59">
              <a:extLst>
                <a:ext uri="{FF2B5EF4-FFF2-40B4-BE49-F238E27FC236}">
                  <a16:creationId xmlns:a16="http://schemas.microsoft.com/office/drawing/2014/main" id="{6BEA136C-3A72-42D2-9D59-E9403321BD8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91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0" name="Rectangle 2">
              <a:extLst>
                <a:ext uri="{FF2B5EF4-FFF2-40B4-BE49-F238E27FC236}">
                  <a16:creationId xmlns:a16="http://schemas.microsoft.com/office/drawing/2014/main" id="{306AAEAC-F37D-46C1-B3C8-293E7014E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1" name="Rectangle 59">
              <a:extLst>
                <a:ext uri="{FF2B5EF4-FFF2-40B4-BE49-F238E27FC236}">
                  <a16:creationId xmlns:a16="http://schemas.microsoft.com/office/drawing/2014/main" id="{3139D819-91EA-46A0-93FF-45FF7A8A8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70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2" name="Rectangle 2">
              <a:extLst>
                <a:ext uri="{FF2B5EF4-FFF2-40B4-BE49-F238E27FC236}">
                  <a16:creationId xmlns:a16="http://schemas.microsoft.com/office/drawing/2014/main" id="{08F35BD0-1ED8-41A6-B3CE-C40EAA0041D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3" name="Rectangle 59">
              <a:extLst>
                <a:ext uri="{FF2B5EF4-FFF2-40B4-BE49-F238E27FC236}">
                  <a16:creationId xmlns:a16="http://schemas.microsoft.com/office/drawing/2014/main" id="{C2886557-BD78-4C10-BB29-2E34CD8C8E9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9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4" name="Rectangle 2">
              <a:extLst>
                <a:ext uri="{FF2B5EF4-FFF2-40B4-BE49-F238E27FC236}">
                  <a16:creationId xmlns:a16="http://schemas.microsoft.com/office/drawing/2014/main" id="{CACD67D1-ACC3-43BE-9A0A-7713F6F0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5" name="Rectangle 59">
              <a:extLst>
                <a:ext uri="{FF2B5EF4-FFF2-40B4-BE49-F238E27FC236}">
                  <a16:creationId xmlns:a16="http://schemas.microsoft.com/office/drawing/2014/main" id="{A4E2C77A-D17B-4792-9ED5-28723832362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7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6" name="Rectangle 2">
              <a:extLst>
                <a:ext uri="{FF2B5EF4-FFF2-40B4-BE49-F238E27FC236}">
                  <a16:creationId xmlns:a16="http://schemas.microsoft.com/office/drawing/2014/main" id="{ABE3CB03-D3EF-45F1-8FBD-E9B86CDD161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7" name="Rectangle 59">
              <a:extLst>
                <a:ext uri="{FF2B5EF4-FFF2-40B4-BE49-F238E27FC236}">
                  <a16:creationId xmlns:a16="http://schemas.microsoft.com/office/drawing/2014/main" id="{26C9EA63-B864-4041-AD52-E26240DA3D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404181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8" name="Rectangle 2">
              <a:extLst>
                <a:ext uri="{FF2B5EF4-FFF2-40B4-BE49-F238E27FC236}">
                  <a16:creationId xmlns:a16="http://schemas.microsoft.com/office/drawing/2014/main" id="{DFD9C0DC-3AA4-48DE-8C65-AB56C588FB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9" name="Rectangle 59">
              <a:extLst>
                <a:ext uri="{FF2B5EF4-FFF2-40B4-BE49-F238E27FC236}">
                  <a16:creationId xmlns:a16="http://schemas.microsoft.com/office/drawing/2014/main" id="{82D52FD4-9CAA-4610-A07A-289A740AFB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89970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0" name="Rectangle 2">
              <a:extLst>
                <a:ext uri="{FF2B5EF4-FFF2-40B4-BE49-F238E27FC236}">
                  <a16:creationId xmlns:a16="http://schemas.microsoft.com/office/drawing/2014/main" id="{D0436FA3-25D9-4C12-8F4A-80A407954B6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1" name="Rectangle 59">
              <a:extLst>
                <a:ext uri="{FF2B5EF4-FFF2-40B4-BE49-F238E27FC236}">
                  <a16:creationId xmlns:a16="http://schemas.microsoft.com/office/drawing/2014/main" id="{49101D1B-A82E-40CF-9A50-754308C215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7575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4F434848-83AC-4070-8D97-8A006210FE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2" name="Rectangle 59">
              <a:extLst>
                <a:ext uri="{FF2B5EF4-FFF2-40B4-BE49-F238E27FC236}">
                  <a16:creationId xmlns:a16="http://schemas.microsoft.com/office/drawing/2014/main" id="{40745A98-11F5-47FE-9220-B93A61DA97B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6154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3" name="Rectangle 2">
              <a:extLst>
                <a:ext uri="{FF2B5EF4-FFF2-40B4-BE49-F238E27FC236}">
                  <a16:creationId xmlns:a16="http://schemas.microsoft.com/office/drawing/2014/main" id="{47B6E1B3-283D-4CF7-970C-352DB472E5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4" name="Rectangle 59">
              <a:extLst>
                <a:ext uri="{FF2B5EF4-FFF2-40B4-BE49-F238E27FC236}">
                  <a16:creationId xmlns:a16="http://schemas.microsoft.com/office/drawing/2014/main" id="{7675737E-FE46-420B-B3AF-75399E8FC9D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4733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05" name="Rectangle 31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6" name="Rectangle 33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099587" y="767714"/>
            <a:ext cx="6454975" cy="5322572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BA861F-48C9-5DBD-588F-0AFB3A7AA43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95109" y="1178446"/>
            <a:ext cx="5662845" cy="4543599"/>
          </a:xfrm>
        </p:spPr>
        <p:txBody>
          <a:bodyPr anchor="ctr">
            <a:normAutofit/>
          </a:bodyPr>
          <a:lstStyle/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  <a:p>
            <a:endParaRPr lang="en-GB" sz="1800">
              <a:solidFill>
                <a:srgbClr val="FFFFFF"/>
              </a:solidFill>
            </a:endParaRPr>
          </a:p>
          <a:p>
            <a:r>
              <a:rPr lang="en-GB" sz="1800">
                <a:solidFill>
                  <a:srgbClr val="FFFFFF"/>
                </a:solidFill>
              </a:rPr>
              <a:t>Fishbone diagram was also used to identify other causes not covered in PESTLE </a:t>
            </a:r>
          </a:p>
          <a:p>
            <a:pPr marL="0" indent="0">
              <a:buNone/>
            </a:pPr>
            <a:endParaRPr lang="en-GB" sz="180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134351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71" name="Rectangle 11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3C393C0-61D1-BF98-5C9C-3226EEE7FA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1474757"/>
            <a:ext cx="3734698" cy="3210269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z="48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                 Fishbone Diagram</a:t>
            </a:r>
          </a:p>
        </p:txBody>
      </p:sp>
      <p:grpSp>
        <p:nvGrpSpPr>
          <p:cNvPr id="72" name="Group 13">
            <a:extLst>
              <a:ext uri="{FF2B5EF4-FFF2-40B4-BE49-F238E27FC236}">
                <a16:creationId xmlns:a16="http://schemas.microsoft.com/office/drawing/2014/main" id="{BEB2E44E-30A6-416E-A45D-B1E32862955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414016"/>
            <a:ext cx="232963" cy="1340860"/>
            <a:chOff x="56167" y="2050133"/>
            <a:chExt cx="232963" cy="1340860"/>
          </a:xfrm>
        </p:grpSpPr>
        <p:sp>
          <p:nvSpPr>
            <p:cNvPr id="15" name="Rectangle 2">
              <a:extLst>
                <a:ext uri="{FF2B5EF4-FFF2-40B4-BE49-F238E27FC236}">
                  <a16:creationId xmlns:a16="http://schemas.microsoft.com/office/drawing/2014/main" id="{FC3F1FAE-BAA2-4238-87B4-F57CD6E0D44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73" name="Rectangle 59">
              <a:extLst>
                <a:ext uri="{FF2B5EF4-FFF2-40B4-BE49-F238E27FC236}">
                  <a16:creationId xmlns:a16="http://schemas.microsoft.com/office/drawing/2014/main" id="{089CF776-26E3-443A-9B0A-EBD6CE7AE9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61989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2">
              <a:extLst>
                <a:ext uri="{FF2B5EF4-FFF2-40B4-BE49-F238E27FC236}">
                  <a16:creationId xmlns:a16="http://schemas.microsoft.com/office/drawing/2014/main" id="{1F6F9BAB-A8A1-4A62-86FC-5B3157A6E4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59">
              <a:extLst>
                <a:ext uri="{FF2B5EF4-FFF2-40B4-BE49-F238E27FC236}">
                  <a16:creationId xmlns:a16="http://schemas.microsoft.com/office/drawing/2014/main" id="{7A2B6B81-FF9A-43F6-A1AE-917DAA4B024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47777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2">
              <a:extLst>
                <a:ext uri="{FF2B5EF4-FFF2-40B4-BE49-F238E27FC236}">
                  <a16:creationId xmlns:a16="http://schemas.microsoft.com/office/drawing/2014/main" id="{49817315-151B-4CB1-A230-5A36AF7FB4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59">
              <a:extLst>
                <a:ext uri="{FF2B5EF4-FFF2-40B4-BE49-F238E27FC236}">
                  <a16:creationId xmlns:a16="http://schemas.microsoft.com/office/drawing/2014/main" id="{6CC335AB-9541-4183-93A8-9687D50AB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33566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">
              <a:extLst>
                <a:ext uri="{FF2B5EF4-FFF2-40B4-BE49-F238E27FC236}">
                  <a16:creationId xmlns:a16="http://schemas.microsoft.com/office/drawing/2014/main" id="{ED940D30-BF06-4C7A-8790-F0D998247D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59">
              <a:extLst>
                <a:ext uri="{FF2B5EF4-FFF2-40B4-BE49-F238E27FC236}">
                  <a16:creationId xmlns:a16="http://schemas.microsoft.com/office/drawing/2014/main" id="{A52173BB-5BB4-4AB9-AC66-79CF7406D8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9355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2">
              <a:extLst>
                <a:ext uri="{FF2B5EF4-FFF2-40B4-BE49-F238E27FC236}">
                  <a16:creationId xmlns:a16="http://schemas.microsoft.com/office/drawing/2014/main" id="{CD8A6114-D58C-4BB6-9AFE-064C927F3C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59">
              <a:extLst>
                <a:ext uri="{FF2B5EF4-FFF2-40B4-BE49-F238E27FC236}">
                  <a16:creationId xmlns:a16="http://schemas.microsoft.com/office/drawing/2014/main" id="{B4E88F94-25A1-4836-8BB3-4271B636B0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5143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2">
              <a:extLst>
                <a:ext uri="{FF2B5EF4-FFF2-40B4-BE49-F238E27FC236}">
                  <a16:creationId xmlns:a16="http://schemas.microsoft.com/office/drawing/2014/main" id="{25A83C54-E0E4-4E8A-9EE6-C17D264171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59">
              <a:extLst>
                <a:ext uri="{FF2B5EF4-FFF2-40B4-BE49-F238E27FC236}">
                  <a16:creationId xmlns:a16="http://schemas.microsoft.com/office/drawing/2014/main" id="{0675818B-7A46-4DED-BBFC-4697A4C04A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330462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2">
              <a:extLst>
                <a:ext uri="{FF2B5EF4-FFF2-40B4-BE49-F238E27FC236}">
                  <a16:creationId xmlns:a16="http://schemas.microsoft.com/office/drawing/2014/main" id="{AF3B1214-DA5A-4076-BE6B-3D9D3ECC639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59">
              <a:extLst>
                <a:ext uri="{FF2B5EF4-FFF2-40B4-BE49-F238E27FC236}">
                  <a16:creationId xmlns:a16="http://schemas.microsoft.com/office/drawing/2014/main" id="{9E008EA5-BFDE-4E41-A137-7528BC706BF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188348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2">
              <a:extLst>
                <a:ext uri="{FF2B5EF4-FFF2-40B4-BE49-F238E27FC236}">
                  <a16:creationId xmlns:a16="http://schemas.microsoft.com/office/drawing/2014/main" id="{46544C80-52A4-45E4-BFA9-EF2DF3498E1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59">
              <a:extLst>
                <a:ext uri="{FF2B5EF4-FFF2-40B4-BE49-F238E27FC236}">
                  <a16:creationId xmlns:a16="http://schemas.microsoft.com/office/drawing/2014/main" id="{905E3B05-2EB1-44FB-ADE8-F4CD5217AA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3046234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2">
              <a:extLst>
                <a:ext uri="{FF2B5EF4-FFF2-40B4-BE49-F238E27FC236}">
                  <a16:creationId xmlns:a16="http://schemas.microsoft.com/office/drawing/2014/main" id="{02542866-00BE-41E8-955D-E3B4E6E035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2" name="Rectangle 59">
              <a:extLst>
                <a:ext uri="{FF2B5EF4-FFF2-40B4-BE49-F238E27FC236}">
                  <a16:creationId xmlns:a16="http://schemas.microsoft.com/office/drawing/2014/main" id="{ADC9572A-D4F6-4C5A-B2C8-C00E855CB9F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904120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3" name="Rectangle 2">
              <a:extLst>
                <a:ext uri="{FF2B5EF4-FFF2-40B4-BE49-F238E27FC236}">
                  <a16:creationId xmlns:a16="http://schemas.microsoft.com/office/drawing/2014/main" id="{BBF83543-D986-4CD0-A24E-9802847B83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28600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4" name="Rectangle 59">
              <a:extLst>
                <a:ext uri="{FF2B5EF4-FFF2-40B4-BE49-F238E27FC236}">
                  <a16:creationId xmlns:a16="http://schemas.microsoft.com/office/drawing/2014/main" id="{15E8B8C4-D90E-4DC6-BA2D-D21C33318C7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762006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6" name="Rectangle 35">
            <a:extLst>
              <a:ext uri="{FF2B5EF4-FFF2-40B4-BE49-F238E27FC236}">
                <a16:creationId xmlns:a16="http://schemas.microsoft.com/office/drawing/2014/main" id="{34165AB3-7006-4430-BCE3-25476BE133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5364472"/>
            <a:ext cx="5291468" cy="1490472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Content Placeholder 6">
            <a:extLst>
              <a:ext uri="{FF2B5EF4-FFF2-40B4-BE49-F238E27FC236}">
                <a16:creationId xmlns:a16="http://schemas.microsoft.com/office/drawing/2014/main" id="{69DCE73C-534D-0A11-43DF-19F79282415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2987040" y="596508"/>
            <a:ext cx="8858596" cy="5763651"/>
          </a:xfrm>
          <a:prstGeom prst="rect">
            <a:avLst/>
          </a:prstGeom>
        </p:spPr>
      </p:pic>
      <p:sp>
        <p:nvSpPr>
          <p:cNvPr id="74" name="Rectangle 37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6501384"/>
            <a:ext cx="5852160" cy="356616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2353327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55CD764-972B-4CA5-A885-53E55C63E17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1DCF3BF-4B3D-C433-FECF-7B0EE95B75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7078" y="1001110"/>
            <a:ext cx="3740767" cy="4793762"/>
          </a:xfrm>
        </p:spPr>
        <p:txBody>
          <a:bodyPr>
            <a:normAutofit/>
          </a:bodyPr>
          <a:lstStyle/>
          <a:p>
            <a:r>
              <a:rPr lang="en-GB" sz="4600"/>
              <a:t>Possible solutions that target the main causes</a:t>
            </a: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E17B23EB-29C8-4F69-B9DA-69A406A035C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56167" y="2724912"/>
            <a:ext cx="242107" cy="1340860"/>
            <a:chOff x="56167" y="899960"/>
            <a:chExt cx="242107" cy="1340860"/>
          </a:xfrm>
        </p:grpSpPr>
        <p:sp>
          <p:nvSpPr>
            <p:cNvPr id="12" name="Rectangle 2">
              <a:extLst>
                <a:ext uri="{FF2B5EF4-FFF2-40B4-BE49-F238E27FC236}">
                  <a16:creationId xmlns:a16="http://schemas.microsoft.com/office/drawing/2014/main" id="{C3105BC5-A97E-4EE0-9579-A2FBCC10BCC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59">
              <a:extLst>
                <a:ext uri="{FF2B5EF4-FFF2-40B4-BE49-F238E27FC236}">
                  <a16:creationId xmlns:a16="http://schemas.microsoft.com/office/drawing/2014/main" id="{A90F9EA5-2686-4BC0-BE04-0E1ECDC962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46971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2">
              <a:extLst>
                <a:ext uri="{FF2B5EF4-FFF2-40B4-BE49-F238E27FC236}">
                  <a16:creationId xmlns:a16="http://schemas.microsoft.com/office/drawing/2014/main" id="{5485110D-AFA8-4910-A8A1-F310D5B2C40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59">
              <a:extLst>
                <a:ext uri="{FF2B5EF4-FFF2-40B4-BE49-F238E27FC236}">
                  <a16:creationId xmlns:a16="http://schemas.microsoft.com/office/drawing/2014/main" id="{3BF5FD48-DFA2-4722-998E-284F563559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32760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2">
              <a:extLst>
                <a:ext uri="{FF2B5EF4-FFF2-40B4-BE49-F238E27FC236}">
                  <a16:creationId xmlns:a16="http://schemas.microsoft.com/office/drawing/2014/main" id="{664E29BE-7BE4-472F-BE2E-5E97D3682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59">
              <a:extLst>
                <a:ext uri="{FF2B5EF4-FFF2-40B4-BE49-F238E27FC236}">
                  <a16:creationId xmlns:a16="http://schemas.microsoft.com/office/drawing/2014/main" id="{BAFF5D59-8EBE-48EB-922E-6A645B837A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18549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2">
              <a:extLst>
                <a:ext uri="{FF2B5EF4-FFF2-40B4-BE49-F238E27FC236}">
                  <a16:creationId xmlns:a16="http://schemas.microsoft.com/office/drawing/2014/main" id="{E199972D-8274-459B-A5D5-FE8623258C2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59">
              <a:extLst>
                <a:ext uri="{FF2B5EF4-FFF2-40B4-BE49-F238E27FC236}">
                  <a16:creationId xmlns:a16="http://schemas.microsoft.com/office/drawing/2014/main" id="{367D6F3F-CC25-4074-98A1-DDFB2E9DFF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04337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2">
              <a:extLst>
                <a:ext uri="{FF2B5EF4-FFF2-40B4-BE49-F238E27FC236}">
                  <a16:creationId xmlns:a16="http://schemas.microsoft.com/office/drawing/2014/main" id="{7E3EDBA0-9AC6-497C-98EC-B233AFC4E0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59">
              <a:extLst>
                <a:ext uri="{FF2B5EF4-FFF2-40B4-BE49-F238E27FC236}">
                  <a16:creationId xmlns:a16="http://schemas.microsoft.com/office/drawing/2014/main" id="{07198D82-7958-4686-BD7F-112606A5CA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90126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Rectangle 2">
              <a:extLst>
                <a:ext uri="{FF2B5EF4-FFF2-40B4-BE49-F238E27FC236}">
                  <a16:creationId xmlns:a16="http://schemas.microsoft.com/office/drawing/2014/main" id="{3C6E7C0A-C2ED-44B0-A870-04FD8599CB4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3" name="Rectangle 59">
              <a:extLst>
                <a:ext uri="{FF2B5EF4-FFF2-40B4-BE49-F238E27FC236}">
                  <a16:creationId xmlns:a16="http://schemas.microsoft.com/office/drawing/2014/main" id="{9B85DB37-D8B2-4A52-BC56-194B2E90737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180289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4" name="Rectangle 2">
              <a:extLst>
                <a:ext uri="{FF2B5EF4-FFF2-40B4-BE49-F238E27FC236}">
                  <a16:creationId xmlns:a16="http://schemas.microsoft.com/office/drawing/2014/main" id="{2D60B680-7CF9-4F53-B477-5F08625CED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5" name="Rectangle 59">
              <a:extLst>
                <a:ext uri="{FF2B5EF4-FFF2-40B4-BE49-F238E27FC236}">
                  <a16:creationId xmlns:a16="http://schemas.microsoft.com/office/drawing/2014/main" id="{FC3CBAD2-D2A6-4B35-99EF-0A7524AB25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2038175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6" name="Rectangle 2">
              <a:extLst>
                <a:ext uri="{FF2B5EF4-FFF2-40B4-BE49-F238E27FC236}">
                  <a16:creationId xmlns:a16="http://schemas.microsoft.com/office/drawing/2014/main" id="{75A97E7F-FB17-45A7-9B9B-FC7F31D3C4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7" name="Rectangle 59">
              <a:extLst>
                <a:ext uri="{FF2B5EF4-FFF2-40B4-BE49-F238E27FC236}">
                  <a16:creationId xmlns:a16="http://schemas.microsoft.com/office/drawing/2014/main" id="{C502BE8B-5B15-4193-84AE-0DBC78D9F15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896061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Rectangle 2">
              <a:extLst>
                <a:ext uri="{FF2B5EF4-FFF2-40B4-BE49-F238E27FC236}">
                  <a16:creationId xmlns:a16="http://schemas.microsoft.com/office/drawing/2014/main" id="{03FBF747-D026-4B11-B26F-B43EF323704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Rectangle 59">
              <a:extLst>
                <a:ext uri="{FF2B5EF4-FFF2-40B4-BE49-F238E27FC236}">
                  <a16:creationId xmlns:a16="http://schemas.microsoft.com/office/drawing/2014/main" id="{34BD83C9-58B7-4E61-B3DB-6EA4F9F2A45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753947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0" name="Rectangle 2">
              <a:extLst>
                <a:ext uri="{FF2B5EF4-FFF2-40B4-BE49-F238E27FC236}">
                  <a16:creationId xmlns:a16="http://schemas.microsoft.com/office/drawing/2014/main" id="{A9832BB7-CF62-4B34-B9DF-86B1212B58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23774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31" name="Rectangle 59">
              <a:extLst>
                <a:ext uri="{FF2B5EF4-FFF2-40B4-BE49-F238E27FC236}">
                  <a16:creationId xmlns:a16="http://schemas.microsoft.com/office/drawing/2014/main" id="{FEABF945-E827-4B0C-84A0-545BA5DB371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5400000">
              <a:off x="54864" y="1611833"/>
              <a:ext cx="61834" cy="59227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33" name="Rectangle 32">
            <a:extLst>
              <a:ext uri="{FF2B5EF4-FFF2-40B4-BE49-F238E27FC236}">
                <a16:creationId xmlns:a16="http://schemas.microsoft.com/office/drawing/2014/main" id="{E3E51905-F374-4E1A-97CF-B741584B74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510605" y="1"/>
            <a:ext cx="2681395" cy="6858000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A210685A-6235-45A7-850D-A6F555466E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84493" y="616613"/>
            <a:ext cx="6670070" cy="5624773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4BE5C04-29BB-8E49-45FC-12D08865638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1208263"/>
              </p:ext>
            </p:extLst>
          </p:nvPr>
        </p:nvGraphicFramePr>
        <p:xfrm>
          <a:off x="5308397" y="1089835"/>
          <a:ext cx="5848745" cy="480259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7115572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CCB2D5-52D2-D85C-311B-7C9D6DF6AB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7200" dirty="0">
                <a:latin typeface="Arial" panose="020B0604020202020204" pitchFamily="34" charset="0"/>
                <a:cs typeface="Arial" panose="020B0604020202020204" pitchFamily="34" charset="0"/>
              </a:rPr>
              <a:t>        Grid Analysis</a:t>
            </a:r>
          </a:p>
        </p:txBody>
      </p:sp>
      <p:graphicFrame>
        <p:nvGraphicFramePr>
          <p:cNvPr id="5" name="Table 5">
            <a:extLst>
              <a:ext uri="{FF2B5EF4-FFF2-40B4-BE49-F238E27FC236}">
                <a16:creationId xmlns:a16="http://schemas.microsoft.com/office/drawing/2014/main" id="{DCCD5A13-F19F-2FFD-150E-412784FB7D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15509032"/>
              </p:ext>
            </p:extLst>
          </p:nvPr>
        </p:nvGraphicFramePr>
        <p:xfrm>
          <a:off x="838200" y="1825625"/>
          <a:ext cx="10515600" cy="486664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314450">
                  <a:extLst>
                    <a:ext uri="{9D8B030D-6E8A-4147-A177-3AD203B41FA5}">
                      <a16:colId xmlns:a16="http://schemas.microsoft.com/office/drawing/2014/main" val="4017886244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3704543857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3903747639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572645661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1797858222"/>
                    </a:ext>
                  </a:extLst>
                </a:gridCol>
                <a:gridCol w="1325177">
                  <a:extLst>
                    <a:ext uri="{9D8B030D-6E8A-4147-A177-3AD203B41FA5}">
                      <a16:colId xmlns:a16="http://schemas.microsoft.com/office/drawing/2014/main" val="4193411473"/>
                    </a:ext>
                  </a:extLst>
                </a:gridCol>
                <a:gridCol w="1303723">
                  <a:extLst>
                    <a:ext uri="{9D8B030D-6E8A-4147-A177-3AD203B41FA5}">
                      <a16:colId xmlns:a16="http://schemas.microsoft.com/office/drawing/2014/main" val="3412395852"/>
                    </a:ext>
                  </a:extLst>
                </a:gridCol>
                <a:gridCol w="1314450">
                  <a:extLst>
                    <a:ext uri="{9D8B030D-6E8A-4147-A177-3AD203B41FA5}">
                      <a16:colId xmlns:a16="http://schemas.microsoft.com/office/drawing/2014/main" val="1011837760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Factors </a:t>
                      </a:r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0-5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Cost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  <a:p>
                      <a:r>
                        <a:rPr lang="en-GB" dirty="0"/>
                        <a:t>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Time of implementation</a:t>
                      </a:r>
                    </a:p>
                    <a:p>
                      <a:r>
                        <a:rPr lang="en-GB" dirty="0"/>
                        <a:t>4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Ease of implementation</a:t>
                      </a:r>
                    </a:p>
                    <a:p>
                      <a:endParaRPr lang="en-GB" dirty="0"/>
                    </a:p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T</a:t>
                      </a:r>
                      <a:r>
                        <a:rPr lang="en-GB"/>
                        <a:t>otal</a:t>
                      </a:r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6290616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Solutions0-3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604460139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Agency staff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29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8084483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Work practices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3  15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3  12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2 6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33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85034929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GB" dirty="0"/>
                        <a:t>Job fairs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2 10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2  8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1 3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/>
                        <a:t>21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084485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19456679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78188279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49834462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99702703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webextensions/_rels/taskpanes.xml.rels><?xml version="1.0" encoding="UTF-8" standalone="yes"?>
<Relationships xmlns="http://schemas.openxmlformats.org/package/2006/relationships"><Relationship Id="rId1" Type="http://schemas.microsoft.com/office/2011/relationships/webextension" Target="webextension1.xml"/></Relationships>
</file>

<file path=ppt/webextensions/taskpanes.xml><?xml version="1.0" encoding="utf-8"?>
<wetp:taskpanes xmlns:wetp="http://schemas.microsoft.com/office/webextensions/taskpanes/2010/11">
  <wetp:taskpane dockstate="right" visibility="0" width="438" row="1">
    <wetp:webextensionref xmlns:r="http://schemas.openxmlformats.org/officeDocument/2006/relationships" r:id="rId1"/>
  </wetp:taskpane>
</wetp:taskpanes>
</file>

<file path=ppt/webextensions/webextension1.xml><?xml version="1.0" encoding="utf-8"?>
<we:webextension xmlns:we="http://schemas.microsoft.com/office/webextensions/webextension/2010/11" id="{5D933C36-006A-476E-9E05-91C17502F634}">
  <we:reference id="wa200001313" version="1.0.0.0" store="en-GB" storeType="OMEX"/>
  <we:alternateReferences>
    <we:reference id="wa200001313" version="1.0.0.0" store="WA200001313" storeType="OMEX"/>
  </we:alternateReferences>
  <we:properties/>
  <we:bindings/>
  <we:snapshot xmlns:r="http://schemas.openxmlformats.org/officeDocument/2006/relationships"/>
</we:webextension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891B451D30E41240A96500EC6D397FB6" ma:contentTypeVersion="7" ma:contentTypeDescription="Create a new document." ma:contentTypeScope="" ma:versionID="2bb4b1f779bdc5a9dd2f9da2fd34f9e1">
  <xsd:schema xmlns:xsd="http://www.w3.org/2001/XMLSchema" xmlns:xs="http://www.w3.org/2001/XMLSchema" xmlns:p="http://schemas.microsoft.com/office/2006/metadata/properties" xmlns:ns3="be49ff73-cec0-4379-9da8-63ff3cc411bb" xmlns:ns4="90b58af8-24e5-4252-ab67-b2f2985aee88" targetNamespace="http://schemas.microsoft.com/office/2006/metadata/properties" ma:root="true" ma:fieldsID="8c4b2392afd07f92a15f55120e67c044" ns3:_="" ns4:_="">
    <xsd:import namespace="be49ff73-cec0-4379-9da8-63ff3cc411bb"/>
    <xsd:import namespace="90b58af8-24e5-4252-ab67-b2f2985aee88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  <xsd:element ref="ns4:SharedWithUsers" minOccurs="0"/>
                <xsd:element ref="ns4:SharedWithDetails" minOccurs="0"/>
                <xsd:element ref="ns4:SharingHintHash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be49ff73-cec0-4379-9da8-63ff3cc411b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0b58af8-24e5-4252-ab67-b2f2985aee88" elementFormDefault="qualified">
    <xsd:import namespace="http://schemas.microsoft.com/office/2006/documentManagement/types"/>
    <xsd:import namespace="http://schemas.microsoft.com/office/infopath/2007/PartnerControls"/>
    <xsd:element name="SharedWithUsers" ma:index="12" nillable="true" ma:displayName="Shared With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3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4" nillable="true" ma:displayName="Sharing Hint Hash" ma:hidden="true" ma:internalName="SharingHintHash" ma:readOnly="true">
      <xsd:simpleType>
        <xsd:restriction base="dms:Text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4E320053-423C-457B-BE4F-D2730D25CF30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be49ff73-cec0-4379-9da8-63ff3cc411bb"/>
    <ds:schemaRef ds:uri="90b58af8-24e5-4252-ab67-b2f2985aee88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14583869-09DB-48C8-B877-E75DE068C57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3A454B-93A4-4360-80E0-52751317DCEF}">
  <ds:schemaRefs>
    <ds:schemaRef ds:uri="http://purl.org/dc/elements/1.1/"/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purl.org/dc/dcmitype/"/>
    <ds:schemaRef ds:uri="http://schemas.microsoft.com/office/infopath/2007/PartnerControls"/>
    <ds:schemaRef ds:uri="90b58af8-24e5-4252-ab67-b2f2985aee88"/>
    <ds:schemaRef ds:uri="be49ff73-cec0-4379-9da8-63ff3cc411bb"/>
    <ds:schemaRef ds:uri="http://schemas.microsoft.com/office/2006/metadata/properties"/>
    <ds:schemaRef ds:uri="http://www.w3.org/XML/1998/namespace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14558</TotalTime>
  <Words>372</Words>
  <Application>Microsoft Office PowerPoint</Application>
  <PresentationFormat>Widescreen</PresentationFormat>
  <Paragraphs>70</Paragraphs>
  <Slides>8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8</vt:i4>
      </vt:variant>
    </vt:vector>
  </HeadingPairs>
  <TitlesOfParts>
    <vt:vector size="13" baseType="lpstr">
      <vt:lpstr>Arial</vt:lpstr>
      <vt:lpstr>Calibri</vt:lpstr>
      <vt:lpstr>Calibri Light</vt:lpstr>
      <vt:lpstr>Wingdings</vt:lpstr>
      <vt:lpstr>office theme</vt:lpstr>
      <vt:lpstr>Title Understanding and Solving the Problem of Staff Shortage in Proper Care</vt:lpstr>
      <vt:lpstr>The Nature and Impact of Staff Shortage on Employees and their Organisations </vt:lpstr>
      <vt:lpstr>Understanding the causes of staff Shortage</vt:lpstr>
      <vt:lpstr>A PESTLE analysis of macro-environmental factors contributing to staff shortage.</vt:lpstr>
      <vt:lpstr>Cause and effect analysis of Staff Shortage </vt:lpstr>
      <vt:lpstr>                 Fishbone Diagram</vt:lpstr>
      <vt:lpstr>Possible solutions that target the main causes</vt:lpstr>
      <vt:lpstr>        Grid Analysis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/>
  <cp:lastModifiedBy>Rashida Morton</cp:lastModifiedBy>
  <cp:revision>1</cp:revision>
  <dcterms:created xsi:type="dcterms:W3CDTF">2022-06-10T19:07:08Z</dcterms:created>
  <dcterms:modified xsi:type="dcterms:W3CDTF">2022-07-10T09:37:54Z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0x010100891B451D30E41240A96500EC6D397FB6</vt:lpwstr>
  </property>
</Properties>
</file>