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531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1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085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355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57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675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91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84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06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79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46C2D0E-8438-4AD3-9F2D-36A083718C9D}" type="datetimeFigureOut">
              <a:rPr lang="en-GB" smtClean="0"/>
              <a:t>01/02/2022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A3D0878-D8AE-4887-84B7-250D3AABC60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588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9070057A-5EB3-4821-B197-8245A32EA7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60" b="8650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76D919A-FC3E-4B4E-BAF0-ED6CFB8DC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D97B8-17B0-4DB3-BD51-20DE9ABC46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348895"/>
            <a:ext cx="10058400" cy="121690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solidFill>
                  <a:srgbClr val="FFFFFF"/>
                </a:solidFill>
              </a:rPr>
              <a:t> </a:t>
            </a: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6000" b="1" dirty="0">
                <a:solidFill>
                  <a:srgbClr val="FFFFFF"/>
                </a:solidFill>
              </a:rPr>
              <a:t>Organisational Culture</a:t>
            </a:r>
            <a:br>
              <a:rPr lang="en-GB" sz="6000" dirty="0">
                <a:solidFill>
                  <a:srgbClr val="FFFFFF"/>
                </a:solidFill>
              </a:rPr>
            </a:b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A788C-66AC-4657-A0DE-50C77DA22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>
            <a:normAutofit/>
          </a:bodyPr>
          <a:lstStyle/>
          <a:p>
            <a:endParaRPr lang="en-GB" sz="150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F66ACBD-1C82-4782-AA7C-05504DD7D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990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DF3DD-0B82-41BE-901B-356DF23B0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E21A9-2F60-49BE-94DF-13CD2DF60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845734"/>
            <a:ext cx="6454987" cy="4023360"/>
          </a:xfrm>
        </p:spPr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What is an Organisation?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What is Organisational Culture?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/>
              <a:t>How can we measure the ‘health’ of an organisation?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EBDFE355-1349-466A-9265-3DF423FE64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0570" y="1943317"/>
            <a:ext cx="3135109" cy="341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887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55991-DFB1-4004-9B03-FCD0A000E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should we care about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2D59D-B621-4F25-A025-5841C0A506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It will determine what we do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It will determine how we do it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It will determine our why we do it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It will determine our behaviour!</a:t>
            </a:r>
          </a:p>
        </p:txBody>
      </p:sp>
    </p:spTree>
    <p:extLst>
      <p:ext uri="{BB962C8B-B14F-4D97-AF65-F5344CB8AC3E}">
        <p14:creationId xmlns:p14="http://schemas.microsoft.com/office/powerpoint/2010/main" val="2303314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CC228-436F-4973-9427-17F16E8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Organisation Culture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9504-48A5-4379-91B1-DA8FD2874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Clan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Adhocracy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Market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Hierarchy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1608560" lvl="8" indent="0">
              <a:buNone/>
            </a:pPr>
            <a:r>
              <a:rPr lang="en-GB" dirty="0"/>
              <a:t>                                                                                                                                        K.S Cameron &amp; R.E Quinn (1999#0</a:t>
            </a:r>
          </a:p>
        </p:txBody>
      </p:sp>
    </p:spTree>
    <p:extLst>
      <p:ext uri="{BB962C8B-B14F-4D97-AF65-F5344CB8AC3E}">
        <p14:creationId xmlns:p14="http://schemas.microsoft.com/office/powerpoint/2010/main" val="565353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6FE1B-6914-43A6-9E8E-49471F74A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Clan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B7382-87BA-433F-A759-0F88A932A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People focussed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Collaborative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Horizontal structure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Communicative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896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70B44-269F-4A8E-9ECB-044D5E2D6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Adhocracy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240C-DDC7-4CF3-AAB2-5E5C693597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Risk takers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Externally focussed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Innovative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Adaptable</a:t>
            </a:r>
          </a:p>
        </p:txBody>
      </p:sp>
    </p:spTree>
    <p:extLst>
      <p:ext uri="{BB962C8B-B14F-4D97-AF65-F5344CB8AC3E}">
        <p14:creationId xmlns:p14="http://schemas.microsoft.com/office/powerpoint/2010/main" val="1359237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9B0CA-F60C-4D37-90B3-1513178DD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A844B-E034-4104-9262-F88C98231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Profit focused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Stable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Competitive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Externally focussed</a:t>
            </a:r>
          </a:p>
        </p:txBody>
      </p:sp>
    </p:spTree>
    <p:extLst>
      <p:ext uri="{BB962C8B-B14F-4D97-AF65-F5344CB8AC3E}">
        <p14:creationId xmlns:p14="http://schemas.microsoft.com/office/powerpoint/2010/main" val="1810312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5401B-5C8C-46F3-93CC-E58E198A2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Hierarchy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77FA1-232D-459D-BBE3-27C6E5D5F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Highly structured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Stable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Internally focussed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Controlled</a:t>
            </a:r>
          </a:p>
        </p:txBody>
      </p:sp>
    </p:spTree>
    <p:extLst>
      <p:ext uri="{BB962C8B-B14F-4D97-AF65-F5344CB8AC3E}">
        <p14:creationId xmlns:p14="http://schemas.microsoft.com/office/powerpoint/2010/main" val="1043287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5B2A1-88CE-4157-85AF-A75C8E770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33F1EDA1-A67C-4706-AD32-7B959DC812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5" r="5" b="5"/>
          <a:stretch/>
        </p:blipFill>
        <p:spPr>
          <a:xfrm>
            <a:off x="1076432" y="1916318"/>
            <a:ext cx="3094997" cy="3471012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D3F2990-79F7-4C98-903D-A6C6A8700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3" y="1845734"/>
            <a:ext cx="6515947" cy="4023360"/>
          </a:xfrm>
        </p:spPr>
        <p:txBody>
          <a:bodyPr>
            <a:normAutofit/>
          </a:bodyPr>
          <a:lstStyle/>
          <a:p>
            <a:pPr algn="ctr"/>
            <a:endParaRPr lang="en-US" sz="4000" dirty="0"/>
          </a:p>
          <a:p>
            <a:pPr algn="ctr"/>
            <a:r>
              <a:rPr lang="en-US" sz="4000" dirty="0"/>
              <a:t>Which of those culture types appeals to you and why?</a:t>
            </a:r>
          </a:p>
        </p:txBody>
      </p:sp>
    </p:spTree>
    <p:extLst>
      <p:ext uri="{BB962C8B-B14F-4D97-AF65-F5344CB8AC3E}">
        <p14:creationId xmlns:p14="http://schemas.microsoft.com/office/powerpoint/2010/main" val="53029604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125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Calibri Light</vt:lpstr>
      <vt:lpstr>Wingdings</vt:lpstr>
      <vt:lpstr>Retrospect</vt:lpstr>
      <vt:lpstr>   Organisational Culture </vt:lpstr>
      <vt:lpstr>Recap</vt:lpstr>
      <vt:lpstr>Why should we care about culture?</vt:lpstr>
      <vt:lpstr>Organisation Culture Types</vt:lpstr>
      <vt:lpstr>Clan Culture</vt:lpstr>
      <vt:lpstr>Adhocracy Culture</vt:lpstr>
      <vt:lpstr>Market Culture</vt:lpstr>
      <vt:lpstr>Hierarchy Culture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Organisational Culture </dc:title>
  <dc:creator>Kalee Thomas</dc:creator>
  <cp:lastModifiedBy>Kalee Thomas</cp:lastModifiedBy>
  <cp:revision>1</cp:revision>
  <dcterms:created xsi:type="dcterms:W3CDTF">2022-02-01T14:48:45Z</dcterms:created>
  <dcterms:modified xsi:type="dcterms:W3CDTF">2022-02-02T08:19:11Z</dcterms:modified>
</cp:coreProperties>
</file>