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2" r:id="rId2"/>
    <p:sldId id="257" r:id="rId3"/>
    <p:sldId id="263" r:id="rId4"/>
    <p:sldId id="261" r:id="rId5"/>
    <p:sldId id="264" r:id="rId6"/>
    <p:sldId id="266" r:id="rId7"/>
    <p:sldId id="265" r:id="rId8"/>
    <p:sldId id="267"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viewProps" Target="view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presProps" Target="presProps.xml" /><Relationship Id="rId5" Type="http://schemas.openxmlformats.org/officeDocument/2006/relationships/slide" Target="slides/slide4.xml" /><Relationship Id="rId10"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 name="Header Placeholder 1">
            <a:extLst>
              <a:ext uri="{FF2B5EF4-FFF2-40B4-BE49-F238E27FC236}">
                <a16:creationId xmlns:a16="http://schemas.microsoft.com/office/drawing/2014/main" id="{0D0E770A-2178-412D-8B03-E62394192F7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9" name="Date Placeholder 2">
            <a:extLst>
              <a:ext uri="{FF2B5EF4-FFF2-40B4-BE49-F238E27FC236}">
                <a16:creationId xmlns:a16="http://schemas.microsoft.com/office/drawing/2014/main" id="{FCD4A3C7-B9A3-4DB3-99E1-B042562CC50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262F9E7B-3FC7-465B-BE8C-D7B56D94BB59}" type="datetime1">
              <a:rPr lang="en-US"/>
              <a:pPr lvl="0"/>
              <a:t>2/24/2022</a:t>
            </a:fld>
            <a:endParaRPr lang="en-US"/>
          </a:p>
        </p:txBody>
      </p:sp>
      <p:sp>
        <p:nvSpPr>
          <p:cNvPr id="10" name="Slide Image Placeholder 3">
            <a:extLst>
              <a:ext uri="{FF2B5EF4-FFF2-40B4-BE49-F238E27FC236}">
                <a16:creationId xmlns:a16="http://schemas.microsoft.com/office/drawing/2014/main" id="{A613256A-6141-4032-BBD6-FDA90C3D288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11" name="Notes Placeholder 4">
            <a:extLst>
              <a:ext uri="{FF2B5EF4-FFF2-40B4-BE49-F238E27FC236}">
                <a16:creationId xmlns:a16="http://schemas.microsoft.com/office/drawing/2014/main" id="{32BF8FF0-3C41-46BF-951E-4193E6CE321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Footer Placeholder 5">
            <a:extLst>
              <a:ext uri="{FF2B5EF4-FFF2-40B4-BE49-F238E27FC236}">
                <a16:creationId xmlns:a16="http://schemas.microsoft.com/office/drawing/2014/main" id="{25584B70-E1AB-4FE8-9BA2-CDF7081C84F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13" name="Slide Number Placeholder 6">
            <a:extLst>
              <a:ext uri="{FF2B5EF4-FFF2-40B4-BE49-F238E27FC236}">
                <a16:creationId xmlns:a16="http://schemas.microsoft.com/office/drawing/2014/main" id="{6AF5F226-A0D2-45A5-960F-360C8D1E51F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AAF0223F-1FDD-4DC8-A651-3B99E91C5743}" type="slidenum">
              <a:t>‹#›</a:t>
            </a:fld>
            <a:endParaRPr lang="en-US"/>
          </a:p>
        </p:txBody>
      </p:sp>
      <p:sp>
        <p:nvSpPr>
          <p:cNvPr id="14" name="Header Placeholder 1">
            <a:extLst>
              <a:ext uri="{FF2B5EF4-FFF2-40B4-BE49-F238E27FC236}">
                <a16:creationId xmlns:a16="http://schemas.microsoft.com/office/drawing/2014/main" id="{C34DE8C9-8761-47C1-B234-D9AA820292B8}"/>
              </a:ext>
            </a:extLst>
          </p:cNvPr>
          <p:cNvSpPr txBox="1">
            <a:spLocks noGrp="1"/>
          </p:cNvSpPr>
          <p:nvPr>
            <p:ph type="hdr" sz="quarter" idx="10"/>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15" name="Date Placeholder 2">
            <a:extLst>
              <a:ext uri="{FF2B5EF4-FFF2-40B4-BE49-F238E27FC236}">
                <a16:creationId xmlns:a16="http://schemas.microsoft.com/office/drawing/2014/main" id="{79E80A83-CEDD-4E2D-82FE-E891E7396C6D}"/>
              </a:ext>
            </a:extLst>
          </p:cNvPr>
          <p:cNvSpPr txBox="1">
            <a:spLocks noGrp="1"/>
          </p:cNvSpPr>
          <p:nvPr>
            <p:ph type="dt" sz="quarter" idx="7"/>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77A0DC63-46F7-4472-BCF4-CD7DD4C1F618}" type="datetime1">
              <a:rPr lang="en-GB"/>
              <a:pPr lvl="0"/>
              <a:t>24/02/2022</a:t>
            </a:fld>
            <a:endParaRPr lang="en-GB"/>
          </a:p>
        </p:txBody>
      </p:sp>
      <p:sp>
        <p:nvSpPr>
          <p:cNvPr id="16" name="Slide Image Placeholder 3">
            <a:extLst>
              <a:ext uri="{FF2B5EF4-FFF2-40B4-BE49-F238E27FC236}">
                <a16:creationId xmlns:a16="http://schemas.microsoft.com/office/drawing/2014/main" id="{F0E22322-760D-46D1-9E63-DA478D84CE39}"/>
              </a:ext>
            </a:extLst>
          </p:cNvPr>
          <p:cNvSpPr>
            <a:spLocks noGrp="1" noRot="1" noChangeAspect="1"/>
          </p:cNvSpPr>
          <p:nvPr>
            <p:ph type="sldImg" sz="quarter" idx="4294967295"/>
          </p:nvPr>
        </p:nvSpPr>
        <p:spPr>
          <a:xfrm>
            <a:off x="685800" y="1143000"/>
            <a:ext cx="5486400" cy="3086099"/>
          </a:xfrm>
          <a:prstGeom prst="rect">
            <a:avLst/>
          </a:prstGeom>
          <a:noFill/>
          <a:ln w="12701">
            <a:solidFill>
              <a:srgbClr val="000000"/>
            </a:solidFill>
            <a:prstDash val="solid"/>
          </a:ln>
        </p:spPr>
      </p:sp>
      <p:sp>
        <p:nvSpPr>
          <p:cNvPr id="17" name="Notes Placeholder 4">
            <a:extLst>
              <a:ext uri="{FF2B5EF4-FFF2-40B4-BE49-F238E27FC236}">
                <a16:creationId xmlns:a16="http://schemas.microsoft.com/office/drawing/2014/main" id="{3D5DE925-73AC-4078-8193-CACFE10F8E7A}"/>
              </a:ext>
            </a:extLst>
          </p:cNvPr>
          <p:cNvSpPr txBox="1">
            <a:spLocks noGrp="1"/>
          </p:cNvSpPr>
          <p:nvPr>
            <p:ph type="body" sz="quarter" idx="4294967295"/>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8" name="Footer Placeholder 5">
            <a:extLst>
              <a:ext uri="{FF2B5EF4-FFF2-40B4-BE49-F238E27FC236}">
                <a16:creationId xmlns:a16="http://schemas.microsoft.com/office/drawing/2014/main" id="{4DA36ECA-1FB3-4491-93F1-E48207D39FA4}"/>
              </a:ext>
            </a:extLst>
          </p:cNvPr>
          <p:cNvSpPr txBox="1">
            <a:spLocks noGrp="1"/>
          </p:cNvSpPr>
          <p:nvPr>
            <p:ph type="ftr" sz="quarter" idx="9"/>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19" name="Slide Number Placeholder 6">
            <a:extLst>
              <a:ext uri="{FF2B5EF4-FFF2-40B4-BE49-F238E27FC236}">
                <a16:creationId xmlns:a16="http://schemas.microsoft.com/office/drawing/2014/main" id="{F35CDFDE-A3F8-41AC-B818-DDAC3567E950}"/>
              </a:ext>
            </a:extLst>
          </p:cNvPr>
          <p:cNvSpPr txBox="1">
            <a:spLocks noGrp="1"/>
          </p:cNvSpPr>
          <p:nvPr>
            <p:ph type="sldNum" sz="quarter" idx="8"/>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A02C8ACF-6244-4369-BF59-4481F6622D7B}" type="slidenum">
              <a:t>‹#›</a:t>
            </a:fld>
            <a:endParaRPr lang="en-GB"/>
          </a:p>
        </p:txBody>
      </p:sp>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D11441-8C96-4DAD-A71C-760CC3766D36}" type="datetimeFigureOut">
              <a:t>24.02.2022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3AF5AB-DE58-4A9E-9466-95C5BCCE91AC}" type="slidenum">
              <a:t>‹#›</a:t>
            </a:fld>
            <a:endParaRPr lang="en-US"/>
          </a:p>
        </p:txBody>
      </p:sp>
    </p:spTree>
    <p:extLst>
      <p:ext uri="{BB962C8B-B14F-4D97-AF65-F5344CB8AC3E}">
        <p14:creationId xmlns:p14="http://schemas.microsoft.com/office/powerpoint/2010/main" val="230243220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752348-C5DD-480D-991D-85E183BD93A7}"/>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E7324EB6-2E6C-4D69-A09B-17E7ABB8B0F6}"/>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US"/>
          </a:p>
        </p:txBody>
      </p:sp>
      <p:sp>
        <p:nvSpPr>
          <p:cNvPr id="4" name="Slide Number Placeholder 3">
            <a:extLst>
              <a:ext uri="{FF2B5EF4-FFF2-40B4-BE49-F238E27FC236}">
                <a16:creationId xmlns:a16="http://schemas.microsoft.com/office/drawing/2014/main" id="{0B79937D-0D60-4919-949B-689133E63B8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FB0F5C-AF76-40C1-9EC6-29B976108B75}" type="slidenum">
              <a:t>2</a:t>
            </a:fld>
            <a:endParaRPr lang="en-U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5E997-5B86-43D7-A8E4-970BF4711C7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p>
        </p:txBody>
      </p:sp>
      <p:sp>
        <p:nvSpPr>
          <p:cNvPr id="3" name="Subtitle 2">
            <a:extLst>
              <a:ext uri="{FF2B5EF4-FFF2-40B4-BE49-F238E27FC236}">
                <a16:creationId xmlns:a16="http://schemas.microsoft.com/office/drawing/2014/main" id="{D1C54ACE-C5A9-48ED-96A2-7AF4EB79348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4E097456-8DA3-4920-8279-73292D228E28}"/>
              </a:ext>
            </a:extLst>
          </p:cNvPr>
          <p:cNvSpPr txBox="1">
            <a:spLocks noGrp="1"/>
          </p:cNvSpPr>
          <p:nvPr>
            <p:ph type="dt" sz="half" idx="7"/>
          </p:nvPr>
        </p:nvSpPr>
        <p:spPr>
          <a:xfrm>
            <a:off x="838203" y="6356351"/>
            <a:ext cx="2743200" cy="365129"/>
          </a:xfrm>
        </p:spPr>
        <p:txBody>
          <a:bodyPr/>
          <a:lstStyle>
            <a:lvl1pPr>
              <a:defRPr/>
            </a:lvl1pPr>
          </a:lstStyle>
          <a:p>
            <a:pPr lvl="0"/>
            <a:fld id="{A363FFB9-030C-40F5-AB8F-A64D4E3F48AF}" type="datetime1">
              <a:rPr lang="en-US"/>
              <a:pPr lvl="0"/>
              <a:t>2/24/2022</a:t>
            </a:fld>
            <a:endParaRPr lang="en-US"/>
          </a:p>
        </p:txBody>
      </p:sp>
      <p:sp>
        <p:nvSpPr>
          <p:cNvPr id="5" name="Footer Placeholder 4">
            <a:extLst>
              <a:ext uri="{FF2B5EF4-FFF2-40B4-BE49-F238E27FC236}">
                <a16:creationId xmlns:a16="http://schemas.microsoft.com/office/drawing/2014/main" id="{EF44E898-CAB4-42A8-856F-AFF91764E682}"/>
              </a:ext>
            </a:extLst>
          </p:cNvPr>
          <p:cNvSpPr txBox="1">
            <a:spLocks noGrp="1"/>
          </p:cNvSpPr>
          <p:nvPr>
            <p:ph type="ftr" sz="quarter" idx="9"/>
          </p:nvPr>
        </p:nvSpPr>
        <p:spPr>
          <a:xfrm>
            <a:off x="4038603" y="6356351"/>
            <a:ext cx="4114800" cy="365129"/>
          </a:xfrm>
        </p:spPr>
        <p:txBody>
          <a:bodyPr/>
          <a:lstStyle>
            <a:lvl1pPr>
              <a:defRPr/>
            </a:lvl1pPr>
          </a:lstStyle>
          <a:p>
            <a:pPr lvl="0"/>
            <a:r>
              <a:rPr lang="en-US"/>
              <a:t>Diana Baltatu</a:t>
            </a:r>
          </a:p>
        </p:txBody>
      </p:sp>
      <p:sp>
        <p:nvSpPr>
          <p:cNvPr id="6" name="Slide Number Placeholder 5">
            <a:extLst>
              <a:ext uri="{FF2B5EF4-FFF2-40B4-BE49-F238E27FC236}">
                <a16:creationId xmlns:a16="http://schemas.microsoft.com/office/drawing/2014/main" id="{321BD0B0-7800-45F1-B6E6-CC7FF9C3E7D2}"/>
              </a:ext>
            </a:extLst>
          </p:cNvPr>
          <p:cNvSpPr txBox="1">
            <a:spLocks noGrp="1"/>
          </p:cNvSpPr>
          <p:nvPr>
            <p:ph type="sldNum" sz="quarter" idx="8"/>
          </p:nvPr>
        </p:nvSpPr>
        <p:spPr>
          <a:xfrm>
            <a:off x="8610603" y="6356351"/>
            <a:ext cx="2743200" cy="365129"/>
          </a:xfrm>
        </p:spPr>
        <p:txBody>
          <a:bodyPr/>
          <a:lstStyle>
            <a:lvl1pPr>
              <a:defRPr/>
            </a:lvl1pPr>
          </a:lstStyle>
          <a:p>
            <a:pPr lvl="0"/>
            <a:fld id="{E60E6A59-C479-4ECE-9373-3F40B703F368}" type="slidenum">
              <a:t>‹#›</a:t>
            </a:fld>
            <a:endParaRPr lang="en-US"/>
          </a:p>
        </p:txBody>
      </p:sp>
    </p:spTree>
    <p:extLst>
      <p:ext uri="{BB962C8B-B14F-4D97-AF65-F5344CB8AC3E}">
        <p14:creationId xmlns:p14="http://schemas.microsoft.com/office/powerpoint/2010/main" val="4189705264"/>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55CEE-DA29-4238-9835-76E513652725}"/>
              </a:ext>
            </a:extLst>
          </p:cNvPr>
          <p:cNvSpPr txBox="1">
            <a:spLocks noGrp="1"/>
          </p:cNvSpPr>
          <p:nvPr>
            <p:ph type="title"/>
          </p:nvPr>
        </p:nvSpPr>
        <p:spPr>
          <a:xfrm>
            <a:off x="838203" y="365129"/>
            <a:ext cx="10515600" cy="1325559"/>
          </a:xfrm>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8F97D9F8-852D-4129-B352-1D951F120BF5}"/>
              </a:ext>
            </a:extLst>
          </p:cNvPr>
          <p:cNvSpPr txBox="1">
            <a:spLocks noGrp="1"/>
          </p:cNvSpPr>
          <p:nvPr>
            <p:ph idx="1"/>
          </p:nvPr>
        </p:nvSpPr>
        <p:spPr>
          <a:xfrm>
            <a:off x="838203" y="1825627"/>
            <a:ext cx="10515600"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0A7C50-21CB-4424-9AF9-0E111EF20CB4}"/>
              </a:ext>
            </a:extLst>
          </p:cNvPr>
          <p:cNvSpPr txBox="1">
            <a:spLocks noGrp="1"/>
          </p:cNvSpPr>
          <p:nvPr>
            <p:ph type="dt" sz="half" idx="7"/>
          </p:nvPr>
        </p:nvSpPr>
        <p:spPr>
          <a:xfrm>
            <a:off x="838203" y="6356351"/>
            <a:ext cx="2743200" cy="365129"/>
          </a:xfrm>
        </p:spPr>
        <p:txBody>
          <a:bodyPr/>
          <a:lstStyle>
            <a:lvl1pPr>
              <a:defRPr/>
            </a:lvl1pPr>
          </a:lstStyle>
          <a:p>
            <a:pPr lvl="0"/>
            <a:fld id="{BA9B215F-CCA7-47AD-93AB-6DBA6E5632C1}" type="datetime1">
              <a:rPr lang="en-US"/>
              <a:pPr lvl="0"/>
              <a:t>2/24/2022</a:t>
            </a:fld>
            <a:endParaRPr lang="en-US"/>
          </a:p>
        </p:txBody>
      </p:sp>
      <p:sp>
        <p:nvSpPr>
          <p:cNvPr id="5" name="Footer Placeholder 4">
            <a:extLst>
              <a:ext uri="{FF2B5EF4-FFF2-40B4-BE49-F238E27FC236}">
                <a16:creationId xmlns:a16="http://schemas.microsoft.com/office/drawing/2014/main" id="{77801020-4E73-4B23-B1D5-2374EA69F6BC}"/>
              </a:ext>
            </a:extLst>
          </p:cNvPr>
          <p:cNvSpPr txBox="1">
            <a:spLocks noGrp="1"/>
          </p:cNvSpPr>
          <p:nvPr>
            <p:ph type="ftr" sz="quarter" idx="9"/>
          </p:nvPr>
        </p:nvSpPr>
        <p:spPr>
          <a:xfrm>
            <a:off x="4038603" y="6356351"/>
            <a:ext cx="4114800" cy="365129"/>
          </a:xfrm>
        </p:spPr>
        <p:txBody>
          <a:bodyPr/>
          <a:lstStyle>
            <a:lvl1pPr>
              <a:defRPr/>
            </a:lvl1pPr>
          </a:lstStyle>
          <a:p>
            <a:pPr lvl="0"/>
            <a:r>
              <a:rPr lang="en-US"/>
              <a:t>Diana Baltatu</a:t>
            </a:r>
          </a:p>
        </p:txBody>
      </p:sp>
      <p:sp>
        <p:nvSpPr>
          <p:cNvPr id="6" name="Slide Number Placeholder 5">
            <a:extLst>
              <a:ext uri="{FF2B5EF4-FFF2-40B4-BE49-F238E27FC236}">
                <a16:creationId xmlns:a16="http://schemas.microsoft.com/office/drawing/2014/main" id="{2C2DDC04-F4CC-4A99-9058-A737CE9E41AC}"/>
              </a:ext>
            </a:extLst>
          </p:cNvPr>
          <p:cNvSpPr txBox="1">
            <a:spLocks noGrp="1"/>
          </p:cNvSpPr>
          <p:nvPr>
            <p:ph type="sldNum" sz="quarter" idx="8"/>
          </p:nvPr>
        </p:nvSpPr>
        <p:spPr>
          <a:xfrm>
            <a:off x="8610603" y="6356351"/>
            <a:ext cx="2743200" cy="365129"/>
          </a:xfrm>
        </p:spPr>
        <p:txBody>
          <a:bodyPr/>
          <a:lstStyle>
            <a:lvl1pPr>
              <a:defRPr/>
            </a:lvl1pPr>
          </a:lstStyle>
          <a:p>
            <a:pPr lvl="0"/>
            <a:fld id="{DF75F2EE-579A-4C67-AD5E-8176C8687DC1}" type="slidenum">
              <a:t>‹#›</a:t>
            </a:fld>
            <a:endParaRPr lang="en-US"/>
          </a:p>
        </p:txBody>
      </p:sp>
    </p:spTree>
    <p:extLst>
      <p:ext uri="{BB962C8B-B14F-4D97-AF65-F5344CB8AC3E}">
        <p14:creationId xmlns:p14="http://schemas.microsoft.com/office/powerpoint/2010/main" val="388180493"/>
      </p:ext>
    </p:extLst>
  </p:cSld>
  <p:clrMapOvr>
    <a:masterClrMapping/>
  </p:clrMapOvr>
  <p:transition spd="slow">
    <p:fade/>
  </p:transition>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FE450-8408-4927-B64E-7E20856271BE}"/>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p>
        </p:txBody>
      </p:sp>
      <p:sp>
        <p:nvSpPr>
          <p:cNvPr id="3" name="Text Placeholder 2">
            <a:extLst>
              <a:ext uri="{FF2B5EF4-FFF2-40B4-BE49-F238E27FC236}">
                <a16:creationId xmlns:a16="http://schemas.microsoft.com/office/drawing/2014/main" id="{B8E69A8D-92B5-43BD-A8FB-D150F50AE3D3}"/>
              </a:ext>
            </a:extLst>
          </p:cNvPr>
          <p:cNvSpPr txBox="1">
            <a:spLocks noGrp="1"/>
          </p:cNvSpPr>
          <p:nvPr>
            <p:ph type="body" idx="1"/>
          </p:nvPr>
        </p:nvSpPr>
        <p:spPr>
          <a:xfrm>
            <a:off x="831847" y="4589465"/>
            <a:ext cx="10515600" cy="1500182"/>
          </a:xfrm>
        </p:spPr>
        <p:txBody>
          <a:bodyPr/>
          <a:lstStyle>
            <a:lvl1pPr marL="0" indent="0">
              <a:buNone/>
              <a:defRPr sz="2400"/>
            </a:lvl1pPr>
          </a:lstStyle>
          <a:p>
            <a:pPr lvl="0"/>
            <a:r>
              <a:rPr lang="en-US"/>
              <a:t>Click to edit Master text styles</a:t>
            </a:r>
          </a:p>
        </p:txBody>
      </p:sp>
      <p:sp>
        <p:nvSpPr>
          <p:cNvPr id="4" name="Date Placeholder 3">
            <a:extLst>
              <a:ext uri="{FF2B5EF4-FFF2-40B4-BE49-F238E27FC236}">
                <a16:creationId xmlns:a16="http://schemas.microsoft.com/office/drawing/2014/main" id="{953B51CA-4581-4A36-A37F-14C60B8E73B7}"/>
              </a:ext>
            </a:extLst>
          </p:cNvPr>
          <p:cNvSpPr txBox="1">
            <a:spLocks noGrp="1"/>
          </p:cNvSpPr>
          <p:nvPr>
            <p:ph type="dt" sz="half" idx="7"/>
          </p:nvPr>
        </p:nvSpPr>
        <p:spPr>
          <a:xfrm>
            <a:off x="838203" y="6356351"/>
            <a:ext cx="2743200" cy="365129"/>
          </a:xfrm>
        </p:spPr>
        <p:txBody>
          <a:bodyPr/>
          <a:lstStyle>
            <a:lvl1pPr>
              <a:defRPr/>
            </a:lvl1pPr>
          </a:lstStyle>
          <a:p>
            <a:pPr lvl="0"/>
            <a:fld id="{54BAD355-3442-4CDD-A823-3540BBD20902}" type="datetime1">
              <a:rPr lang="en-US"/>
              <a:pPr lvl="0"/>
              <a:t>2/24/2022</a:t>
            </a:fld>
            <a:endParaRPr lang="en-US"/>
          </a:p>
        </p:txBody>
      </p:sp>
      <p:sp>
        <p:nvSpPr>
          <p:cNvPr id="5" name="Footer Placeholder 4">
            <a:extLst>
              <a:ext uri="{FF2B5EF4-FFF2-40B4-BE49-F238E27FC236}">
                <a16:creationId xmlns:a16="http://schemas.microsoft.com/office/drawing/2014/main" id="{C048B169-BA6E-4901-B0A1-BBFC25626792}"/>
              </a:ext>
            </a:extLst>
          </p:cNvPr>
          <p:cNvSpPr txBox="1">
            <a:spLocks noGrp="1"/>
          </p:cNvSpPr>
          <p:nvPr>
            <p:ph type="ftr" sz="quarter" idx="9"/>
          </p:nvPr>
        </p:nvSpPr>
        <p:spPr>
          <a:xfrm>
            <a:off x="4038603" y="6356351"/>
            <a:ext cx="4114800" cy="365129"/>
          </a:xfrm>
        </p:spPr>
        <p:txBody>
          <a:bodyPr/>
          <a:lstStyle>
            <a:lvl1pPr>
              <a:defRPr/>
            </a:lvl1pPr>
          </a:lstStyle>
          <a:p>
            <a:pPr lvl="0"/>
            <a:r>
              <a:rPr lang="en-US"/>
              <a:t>Diana Baltatu</a:t>
            </a:r>
          </a:p>
        </p:txBody>
      </p:sp>
      <p:sp>
        <p:nvSpPr>
          <p:cNvPr id="6" name="Slide Number Placeholder 5">
            <a:extLst>
              <a:ext uri="{FF2B5EF4-FFF2-40B4-BE49-F238E27FC236}">
                <a16:creationId xmlns:a16="http://schemas.microsoft.com/office/drawing/2014/main" id="{9B6EB2EA-C975-4F42-A9AA-84AE99D1EC3C}"/>
              </a:ext>
            </a:extLst>
          </p:cNvPr>
          <p:cNvSpPr txBox="1">
            <a:spLocks noGrp="1"/>
          </p:cNvSpPr>
          <p:nvPr>
            <p:ph type="sldNum" sz="quarter" idx="8"/>
          </p:nvPr>
        </p:nvSpPr>
        <p:spPr>
          <a:xfrm>
            <a:off x="8610603" y="6356351"/>
            <a:ext cx="2743200" cy="365129"/>
          </a:xfrm>
        </p:spPr>
        <p:txBody>
          <a:bodyPr/>
          <a:lstStyle>
            <a:lvl1pPr>
              <a:defRPr/>
            </a:lvl1pPr>
          </a:lstStyle>
          <a:p>
            <a:pPr lvl="0"/>
            <a:fld id="{2DDF2ABD-325F-4577-8B2B-F3AB9DE7712E}" type="slidenum">
              <a:t>‹#›</a:t>
            </a:fld>
            <a:endParaRPr lang="en-US"/>
          </a:p>
        </p:txBody>
      </p:sp>
    </p:spTree>
    <p:extLst>
      <p:ext uri="{BB962C8B-B14F-4D97-AF65-F5344CB8AC3E}">
        <p14:creationId xmlns:p14="http://schemas.microsoft.com/office/powerpoint/2010/main" val="1123659099"/>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15936-D533-4979-A939-B4E264D1524D}"/>
              </a:ext>
            </a:extLst>
          </p:cNvPr>
          <p:cNvSpPr txBox="1">
            <a:spLocks noGrp="1"/>
          </p:cNvSpPr>
          <p:nvPr>
            <p:ph type="title"/>
          </p:nvPr>
        </p:nvSpPr>
        <p:spPr>
          <a:xfrm>
            <a:off x="838203" y="365129"/>
            <a:ext cx="10515600" cy="1325559"/>
          </a:xfrm>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39AC5FE5-8620-42D1-9D33-89DDC3354CE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9017E18-906E-4E07-B5BD-A85BF031E558}"/>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2E91D5B-B44C-4810-9B2C-86564FF16663}"/>
              </a:ext>
            </a:extLst>
          </p:cNvPr>
          <p:cNvSpPr txBox="1">
            <a:spLocks noGrp="1"/>
          </p:cNvSpPr>
          <p:nvPr>
            <p:ph type="dt" sz="half" idx="7"/>
          </p:nvPr>
        </p:nvSpPr>
        <p:spPr>
          <a:xfrm>
            <a:off x="838203" y="6356351"/>
            <a:ext cx="2743200" cy="365129"/>
          </a:xfrm>
        </p:spPr>
        <p:txBody>
          <a:bodyPr/>
          <a:lstStyle>
            <a:lvl1pPr>
              <a:defRPr/>
            </a:lvl1pPr>
          </a:lstStyle>
          <a:p>
            <a:pPr lvl="0"/>
            <a:fld id="{F995D484-4F09-4572-8D02-EAEB52A868EE}" type="datetime1">
              <a:rPr lang="en-US"/>
              <a:pPr lvl="0"/>
              <a:t>2/24/2022</a:t>
            </a:fld>
            <a:endParaRPr lang="en-US"/>
          </a:p>
        </p:txBody>
      </p:sp>
      <p:sp>
        <p:nvSpPr>
          <p:cNvPr id="6" name="Footer Placeholder 5">
            <a:extLst>
              <a:ext uri="{FF2B5EF4-FFF2-40B4-BE49-F238E27FC236}">
                <a16:creationId xmlns:a16="http://schemas.microsoft.com/office/drawing/2014/main" id="{0D267B5F-D731-4C6C-9FD5-3646011115B2}"/>
              </a:ext>
            </a:extLst>
          </p:cNvPr>
          <p:cNvSpPr txBox="1">
            <a:spLocks noGrp="1"/>
          </p:cNvSpPr>
          <p:nvPr>
            <p:ph type="ftr" sz="quarter" idx="9"/>
          </p:nvPr>
        </p:nvSpPr>
        <p:spPr>
          <a:xfrm>
            <a:off x="4038603" y="6356351"/>
            <a:ext cx="4114800" cy="365129"/>
          </a:xfrm>
        </p:spPr>
        <p:txBody>
          <a:bodyPr/>
          <a:lstStyle>
            <a:lvl1pPr>
              <a:defRPr/>
            </a:lvl1pPr>
          </a:lstStyle>
          <a:p>
            <a:pPr lvl="0"/>
            <a:r>
              <a:rPr lang="en-US"/>
              <a:t>Diana Baltatu</a:t>
            </a:r>
          </a:p>
        </p:txBody>
      </p:sp>
      <p:sp>
        <p:nvSpPr>
          <p:cNvPr id="7" name="Slide Number Placeholder 6">
            <a:extLst>
              <a:ext uri="{FF2B5EF4-FFF2-40B4-BE49-F238E27FC236}">
                <a16:creationId xmlns:a16="http://schemas.microsoft.com/office/drawing/2014/main" id="{AE01C7EE-7F28-4C14-A77F-8DC61A48F19D}"/>
              </a:ext>
            </a:extLst>
          </p:cNvPr>
          <p:cNvSpPr txBox="1">
            <a:spLocks noGrp="1"/>
          </p:cNvSpPr>
          <p:nvPr>
            <p:ph type="sldNum" sz="quarter" idx="8"/>
          </p:nvPr>
        </p:nvSpPr>
        <p:spPr>
          <a:xfrm>
            <a:off x="8610603" y="6356351"/>
            <a:ext cx="2743200" cy="365129"/>
          </a:xfrm>
        </p:spPr>
        <p:txBody>
          <a:bodyPr/>
          <a:lstStyle>
            <a:lvl1pPr>
              <a:defRPr/>
            </a:lvl1pPr>
          </a:lstStyle>
          <a:p>
            <a:pPr lvl="0"/>
            <a:fld id="{B1EA266C-9C0F-4946-9383-E1910351AE53}" type="slidenum">
              <a:t>‹#›</a:t>
            </a:fld>
            <a:endParaRPr lang="en-US"/>
          </a:p>
        </p:txBody>
      </p:sp>
    </p:spTree>
    <p:extLst>
      <p:ext uri="{BB962C8B-B14F-4D97-AF65-F5344CB8AC3E}">
        <p14:creationId xmlns:p14="http://schemas.microsoft.com/office/powerpoint/2010/main" val="1140724530"/>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484A2-0FD2-4E30-B489-1D6C2B31F5FD}"/>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00339F1D-788E-4946-ADCB-E920BE2917C1}"/>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0BB4086E-CAEE-46F8-905E-672279D16F6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8FB564-8A2F-4A69-B3B5-295A30D892E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50158252-C643-4988-8170-C68732FE14B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78A7BDF-6739-46C7-B6AA-08837C3DEA08}"/>
              </a:ext>
            </a:extLst>
          </p:cNvPr>
          <p:cNvSpPr txBox="1">
            <a:spLocks noGrp="1"/>
          </p:cNvSpPr>
          <p:nvPr>
            <p:ph type="dt" sz="half" idx="7"/>
          </p:nvPr>
        </p:nvSpPr>
        <p:spPr>
          <a:xfrm>
            <a:off x="838203" y="6356351"/>
            <a:ext cx="2743200" cy="365129"/>
          </a:xfrm>
        </p:spPr>
        <p:txBody>
          <a:bodyPr/>
          <a:lstStyle>
            <a:lvl1pPr>
              <a:defRPr/>
            </a:lvl1pPr>
          </a:lstStyle>
          <a:p>
            <a:pPr lvl="0"/>
            <a:fld id="{4307C637-8612-47DF-BF49-6E241D93E823}" type="datetime1">
              <a:rPr lang="en-US"/>
              <a:pPr lvl="0"/>
              <a:t>2/24/2022</a:t>
            </a:fld>
            <a:endParaRPr lang="en-US"/>
          </a:p>
        </p:txBody>
      </p:sp>
      <p:sp>
        <p:nvSpPr>
          <p:cNvPr id="8" name="Footer Placeholder 7">
            <a:extLst>
              <a:ext uri="{FF2B5EF4-FFF2-40B4-BE49-F238E27FC236}">
                <a16:creationId xmlns:a16="http://schemas.microsoft.com/office/drawing/2014/main" id="{F1B169FB-2B8D-49B0-928E-CA6CB68CA0AB}"/>
              </a:ext>
            </a:extLst>
          </p:cNvPr>
          <p:cNvSpPr txBox="1">
            <a:spLocks noGrp="1"/>
          </p:cNvSpPr>
          <p:nvPr>
            <p:ph type="ftr" sz="quarter" idx="9"/>
          </p:nvPr>
        </p:nvSpPr>
        <p:spPr>
          <a:xfrm>
            <a:off x="4038603" y="6356351"/>
            <a:ext cx="4114800" cy="365129"/>
          </a:xfrm>
        </p:spPr>
        <p:txBody>
          <a:bodyPr/>
          <a:lstStyle>
            <a:lvl1pPr>
              <a:defRPr/>
            </a:lvl1pPr>
          </a:lstStyle>
          <a:p>
            <a:pPr lvl="0"/>
            <a:r>
              <a:rPr lang="en-US"/>
              <a:t>Diana Baltatu</a:t>
            </a:r>
          </a:p>
        </p:txBody>
      </p:sp>
      <p:sp>
        <p:nvSpPr>
          <p:cNvPr id="9" name="Slide Number Placeholder 8">
            <a:extLst>
              <a:ext uri="{FF2B5EF4-FFF2-40B4-BE49-F238E27FC236}">
                <a16:creationId xmlns:a16="http://schemas.microsoft.com/office/drawing/2014/main" id="{978BBB03-2992-40DA-9435-C23A26FA338D}"/>
              </a:ext>
            </a:extLst>
          </p:cNvPr>
          <p:cNvSpPr txBox="1">
            <a:spLocks noGrp="1"/>
          </p:cNvSpPr>
          <p:nvPr>
            <p:ph type="sldNum" sz="quarter" idx="8"/>
          </p:nvPr>
        </p:nvSpPr>
        <p:spPr>
          <a:xfrm>
            <a:off x="8610603" y="6356351"/>
            <a:ext cx="2743200" cy="365129"/>
          </a:xfrm>
        </p:spPr>
        <p:txBody>
          <a:bodyPr/>
          <a:lstStyle>
            <a:lvl1pPr>
              <a:defRPr/>
            </a:lvl1pPr>
          </a:lstStyle>
          <a:p>
            <a:pPr lvl="0"/>
            <a:fld id="{E38456F1-2FDB-45C0-B6D2-8565FC5EA42C}" type="slidenum">
              <a:t>‹#›</a:t>
            </a:fld>
            <a:endParaRPr lang="en-US"/>
          </a:p>
        </p:txBody>
      </p:sp>
    </p:spTree>
    <p:extLst>
      <p:ext uri="{BB962C8B-B14F-4D97-AF65-F5344CB8AC3E}">
        <p14:creationId xmlns:p14="http://schemas.microsoft.com/office/powerpoint/2010/main" val="1866034943"/>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C5132-66DD-4BBE-AA7E-F0238F18BC99}"/>
              </a:ext>
            </a:extLst>
          </p:cNvPr>
          <p:cNvSpPr txBox="1">
            <a:spLocks noGrp="1"/>
          </p:cNvSpPr>
          <p:nvPr>
            <p:ph type="title"/>
          </p:nvPr>
        </p:nvSpPr>
        <p:spPr>
          <a:xfrm>
            <a:off x="838203" y="365129"/>
            <a:ext cx="10515600" cy="1325559"/>
          </a:xfrm>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A3DD657D-A3D6-4A78-97FF-5567DAEAA855}"/>
              </a:ext>
            </a:extLst>
          </p:cNvPr>
          <p:cNvSpPr txBox="1">
            <a:spLocks noGrp="1"/>
          </p:cNvSpPr>
          <p:nvPr>
            <p:ph type="dt" sz="half" idx="7"/>
          </p:nvPr>
        </p:nvSpPr>
        <p:spPr>
          <a:xfrm>
            <a:off x="838203" y="6356351"/>
            <a:ext cx="2743200" cy="365129"/>
          </a:xfrm>
        </p:spPr>
        <p:txBody>
          <a:bodyPr/>
          <a:lstStyle>
            <a:lvl1pPr>
              <a:defRPr/>
            </a:lvl1pPr>
          </a:lstStyle>
          <a:p>
            <a:pPr lvl="0"/>
            <a:fld id="{C73AF1C9-055E-4A72-AFF8-C0900B9A0053}" type="datetime1">
              <a:rPr lang="en-US"/>
              <a:pPr lvl="0"/>
              <a:t>2/24/2022</a:t>
            </a:fld>
            <a:endParaRPr lang="en-US"/>
          </a:p>
        </p:txBody>
      </p:sp>
      <p:sp>
        <p:nvSpPr>
          <p:cNvPr id="4" name="Footer Placeholder 3">
            <a:extLst>
              <a:ext uri="{FF2B5EF4-FFF2-40B4-BE49-F238E27FC236}">
                <a16:creationId xmlns:a16="http://schemas.microsoft.com/office/drawing/2014/main" id="{23FD43AC-5E49-4089-9798-F0C9804D631E}"/>
              </a:ext>
            </a:extLst>
          </p:cNvPr>
          <p:cNvSpPr txBox="1">
            <a:spLocks noGrp="1"/>
          </p:cNvSpPr>
          <p:nvPr>
            <p:ph type="ftr" sz="quarter" idx="9"/>
          </p:nvPr>
        </p:nvSpPr>
        <p:spPr>
          <a:xfrm>
            <a:off x="4038603" y="6356351"/>
            <a:ext cx="4114800" cy="365129"/>
          </a:xfrm>
        </p:spPr>
        <p:txBody>
          <a:bodyPr/>
          <a:lstStyle>
            <a:lvl1pPr>
              <a:defRPr/>
            </a:lvl1pPr>
          </a:lstStyle>
          <a:p>
            <a:pPr lvl="0"/>
            <a:r>
              <a:rPr lang="en-US"/>
              <a:t>Diana Baltatu</a:t>
            </a:r>
          </a:p>
        </p:txBody>
      </p:sp>
      <p:sp>
        <p:nvSpPr>
          <p:cNvPr id="5" name="Slide Number Placeholder 4">
            <a:extLst>
              <a:ext uri="{FF2B5EF4-FFF2-40B4-BE49-F238E27FC236}">
                <a16:creationId xmlns:a16="http://schemas.microsoft.com/office/drawing/2014/main" id="{D231058C-8A3D-48FB-937C-8EB809BE22CF}"/>
              </a:ext>
            </a:extLst>
          </p:cNvPr>
          <p:cNvSpPr txBox="1">
            <a:spLocks noGrp="1"/>
          </p:cNvSpPr>
          <p:nvPr>
            <p:ph type="sldNum" sz="quarter" idx="8"/>
          </p:nvPr>
        </p:nvSpPr>
        <p:spPr>
          <a:xfrm>
            <a:off x="8610603" y="6356351"/>
            <a:ext cx="2743200" cy="365129"/>
          </a:xfrm>
        </p:spPr>
        <p:txBody>
          <a:bodyPr/>
          <a:lstStyle>
            <a:lvl1pPr>
              <a:defRPr/>
            </a:lvl1pPr>
          </a:lstStyle>
          <a:p>
            <a:pPr lvl="0"/>
            <a:fld id="{AB28FA0C-6CF2-42AE-B55C-25BF925D4896}" type="slidenum">
              <a:t>‹#›</a:t>
            </a:fld>
            <a:endParaRPr lang="en-US"/>
          </a:p>
        </p:txBody>
      </p:sp>
    </p:spTree>
    <p:extLst>
      <p:ext uri="{BB962C8B-B14F-4D97-AF65-F5344CB8AC3E}">
        <p14:creationId xmlns:p14="http://schemas.microsoft.com/office/powerpoint/2010/main" val="2133232153"/>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31B9D3-17A2-4B0F-936D-5BF88251F6E6}"/>
              </a:ext>
            </a:extLst>
          </p:cNvPr>
          <p:cNvSpPr txBox="1">
            <a:spLocks noGrp="1"/>
          </p:cNvSpPr>
          <p:nvPr>
            <p:ph type="dt" sz="half" idx="7"/>
          </p:nvPr>
        </p:nvSpPr>
        <p:spPr>
          <a:xfrm>
            <a:off x="838203" y="6356351"/>
            <a:ext cx="2743200" cy="365129"/>
          </a:xfrm>
        </p:spPr>
        <p:txBody>
          <a:bodyPr/>
          <a:lstStyle>
            <a:lvl1pPr>
              <a:defRPr/>
            </a:lvl1pPr>
          </a:lstStyle>
          <a:p>
            <a:pPr lvl="0"/>
            <a:fld id="{779B124A-6EB7-48BF-8C40-49BFF3D1D97F}" type="datetime1">
              <a:rPr lang="en-US"/>
              <a:pPr lvl="0"/>
              <a:t>2/24/2022</a:t>
            </a:fld>
            <a:endParaRPr lang="en-US"/>
          </a:p>
        </p:txBody>
      </p:sp>
      <p:sp>
        <p:nvSpPr>
          <p:cNvPr id="3" name="Footer Placeholder 2">
            <a:extLst>
              <a:ext uri="{FF2B5EF4-FFF2-40B4-BE49-F238E27FC236}">
                <a16:creationId xmlns:a16="http://schemas.microsoft.com/office/drawing/2014/main" id="{E61614EC-48BF-466F-BE86-019847E03973}"/>
              </a:ext>
            </a:extLst>
          </p:cNvPr>
          <p:cNvSpPr txBox="1">
            <a:spLocks noGrp="1"/>
          </p:cNvSpPr>
          <p:nvPr>
            <p:ph type="ftr" sz="quarter" idx="9"/>
          </p:nvPr>
        </p:nvSpPr>
        <p:spPr>
          <a:xfrm>
            <a:off x="4038603" y="6356351"/>
            <a:ext cx="4114800" cy="365129"/>
          </a:xfrm>
        </p:spPr>
        <p:txBody>
          <a:bodyPr/>
          <a:lstStyle>
            <a:lvl1pPr>
              <a:defRPr/>
            </a:lvl1pPr>
          </a:lstStyle>
          <a:p>
            <a:pPr lvl="0"/>
            <a:r>
              <a:rPr lang="en-US"/>
              <a:t>Diana Baltatu</a:t>
            </a:r>
          </a:p>
        </p:txBody>
      </p:sp>
      <p:sp>
        <p:nvSpPr>
          <p:cNvPr id="4" name="Slide Number Placeholder 3">
            <a:extLst>
              <a:ext uri="{FF2B5EF4-FFF2-40B4-BE49-F238E27FC236}">
                <a16:creationId xmlns:a16="http://schemas.microsoft.com/office/drawing/2014/main" id="{2B57E86F-5886-4BB7-AAF7-7341E42DFA26}"/>
              </a:ext>
            </a:extLst>
          </p:cNvPr>
          <p:cNvSpPr txBox="1">
            <a:spLocks noGrp="1"/>
          </p:cNvSpPr>
          <p:nvPr>
            <p:ph type="sldNum" sz="quarter" idx="8"/>
          </p:nvPr>
        </p:nvSpPr>
        <p:spPr>
          <a:xfrm>
            <a:off x="8610603" y="6356351"/>
            <a:ext cx="2743200" cy="365129"/>
          </a:xfrm>
        </p:spPr>
        <p:txBody>
          <a:bodyPr/>
          <a:lstStyle>
            <a:lvl1pPr>
              <a:defRPr/>
            </a:lvl1pPr>
          </a:lstStyle>
          <a:p>
            <a:pPr lvl="0"/>
            <a:fld id="{E553C1E1-36BA-4137-9845-222E07F00A05}" type="slidenum">
              <a:t>‹#›</a:t>
            </a:fld>
            <a:endParaRPr lang="en-US"/>
          </a:p>
        </p:txBody>
      </p:sp>
    </p:spTree>
    <p:extLst>
      <p:ext uri="{BB962C8B-B14F-4D97-AF65-F5344CB8AC3E}">
        <p14:creationId xmlns:p14="http://schemas.microsoft.com/office/powerpoint/2010/main" val="3483943161"/>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83B3D-3C17-4B84-82D2-F79DD0D394BF}"/>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p>
        </p:txBody>
      </p:sp>
      <p:sp>
        <p:nvSpPr>
          <p:cNvPr id="3" name="Content Placeholder 2">
            <a:extLst>
              <a:ext uri="{FF2B5EF4-FFF2-40B4-BE49-F238E27FC236}">
                <a16:creationId xmlns:a16="http://schemas.microsoft.com/office/drawing/2014/main" id="{E9616559-988B-43A4-9A2F-D8D3956BB06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7D1C258-7A27-4F79-B547-72CD678CBCC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EA89A056-A9A2-4526-9055-FB2D2064F701}"/>
              </a:ext>
            </a:extLst>
          </p:cNvPr>
          <p:cNvSpPr txBox="1">
            <a:spLocks noGrp="1"/>
          </p:cNvSpPr>
          <p:nvPr>
            <p:ph type="dt" sz="half" idx="7"/>
          </p:nvPr>
        </p:nvSpPr>
        <p:spPr>
          <a:xfrm>
            <a:off x="838203" y="6356351"/>
            <a:ext cx="2743200" cy="365129"/>
          </a:xfrm>
        </p:spPr>
        <p:txBody>
          <a:bodyPr/>
          <a:lstStyle>
            <a:lvl1pPr>
              <a:defRPr/>
            </a:lvl1pPr>
          </a:lstStyle>
          <a:p>
            <a:pPr lvl="0"/>
            <a:fld id="{863EB6C0-0633-4DBD-B773-8210A579AA4F}" type="datetime1">
              <a:rPr lang="en-US"/>
              <a:pPr lvl="0"/>
              <a:t>2/24/2022</a:t>
            </a:fld>
            <a:endParaRPr lang="en-US"/>
          </a:p>
        </p:txBody>
      </p:sp>
      <p:sp>
        <p:nvSpPr>
          <p:cNvPr id="6" name="Footer Placeholder 5">
            <a:extLst>
              <a:ext uri="{FF2B5EF4-FFF2-40B4-BE49-F238E27FC236}">
                <a16:creationId xmlns:a16="http://schemas.microsoft.com/office/drawing/2014/main" id="{A29FF39F-AD0F-4F8D-801D-E66E5F041256}"/>
              </a:ext>
            </a:extLst>
          </p:cNvPr>
          <p:cNvSpPr txBox="1">
            <a:spLocks noGrp="1"/>
          </p:cNvSpPr>
          <p:nvPr>
            <p:ph type="ftr" sz="quarter" idx="9"/>
          </p:nvPr>
        </p:nvSpPr>
        <p:spPr>
          <a:xfrm>
            <a:off x="4038603" y="6356351"/>
            <a:ext cx="4114800" cy="365129"/>
          </a:xfrm>
        </p:spPr>
        <p:txBody>
          <a:bodyPr/>
          <a:lstStyle>
            <a:lvl1pPr>
              <a:defRPr/>
            </a:lvl1pPr>
          </a:lstStyle>
          <a:p>
            <a:pPr lvl="0"/>
            <a:r>
              <a:rPr lang="en-US"/>
              <a:t>Diana Baltatu</a:t>
            </a:r>
          </a:p>
        </p:txBody>
      </p:sp>
      <p:sp>
        <p:nvSpPr>
          <p:cNvPr id="7" name="Slide Number Placeholder 6">
            <a:extLst>
              <a:ext uri="{FF2B5EF4-FFF2-40B4-BE49-F238E27FC236}">
                <a16:creationId xmlns:a16="http://schemas.microsoft.com/office/drawing/2014/main" id="{08A025B5-F82C-49C2-816B-29F206CD33A9}"/>
              </a:ext>
            </a:extLst>
          </p:cNvPr>
          <p:cNvSpPr txBox="1">
            <a:spLocks noGrp="1"/>
          </p:cNvSpPr>
          <p:nvPr>
            <p:ph type="sldNum" sz="quarter" idx="8"/>
          </p:nvPr>
        </p:nvSpPr>
        <p:spPr>
          <a:xfrm>
            <a:off x="8610603" y="6356351"/>
            <a:ext cx="2743200" cy="365129"/>
          </a:xfrm>
        </p:spPr>
        <p:txBody>
          <a:bodyPr/>
          <a:lstStyle>
            <a:lvl1pPr>
              <a:defRPr/>
            </a:lvl1pPr>
          </a:lstStyle>
          <a:p>
            <a:pPr lvl="0"/>
            <a:fld id="{3B325ED7-1650-4603-B7D2-6C8611757957}" type="slidenum">
              <a:t>‹#›</a:t>
            </a:fld>
            <a:endParaRPr lang="en-US"/>
          </a:p>
        </p:txBody>
      </p:sp>
    </p:spTree>
    <p:extLst>
      <p:ext uri="{BB962C8B-B14F-4D97-AF65-F5344CB8AC3E}">
        <p14:creationId xmlns:p14="http://schemas.microsoft.com/office/powerpoint/2010/main" val="4023003305"/>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9AF20-E041-45F1-AAC8-856D353CBBE9}"/>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p>
        </p:txBody>
      </p:sp>
      <p:sp>
        <p:nvSpPr>
          <p:cNvPr id="3" name="Picture Placeholder 2">
            <a:extLst>
              <a:ext uri="{FF2B5EF4-FFF2-40B4-BE49-F238E27FC236}">
                <a16:creationId xmlns:a16="http://schemas.microsoft.com/office/drawing/2014/main" id="{B57F1017-91E0-4E5E-A54D-B48ACE1E43B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n-US"/>
          </a:p>
        </p:txBody>
      </p:sp>
      <p:sp>
        <p:nvSpPr>
          <p:cNvPr id="4" name="Text Placeholder 3">
            <a:extLst>
              <a:ext uri="{FF2B5EF4-FFF2-40B4-BE49-F238E27FC236}">
                <a16:creationId xmlns:a16="http://schemas.microsoft.com/office/drawing/2014/main" id="{A9FDB7F8-0D35-439E-BBF5-433A098783F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F4617811-2638-4E50-9968-EFB64FC1FEDA}"/>
              </a:ext>
            </a:extLst>
          </p:cNvPr>
          <p:cNvSpPr txBox="1">
            <a:spLocks noGrp="1"/>
          </p:cNvSpPr>
          <p:nvPr>
            <p:ph type="dt" sz="half" idx="7"/>
          </p:nvPr>
        </p:nvSpPr>
        <p:spPr>
          <a:xfrm>
            <a:off x="838203" y="6356351"/>
            <a:ext cx="2743200" cy="365129"/>
          </a:xfrm>
        </p:spPr>
        <p:txBody>
          <a:bodyPr/>
          <a:lstStyle>
            <a:lvl1pPr>
              <a:defRPr/>
            </a:lvl1pPr>
          </a:lstStyle>
          <a:p>
            <a:pPr lvl="0"/>
            <a:fld id="{83EAD07E-B7EB-4933-9611-12F066737329}" type="datetime1">
              <a:rPr lang="en-US"/>
              <a:pPr lvl="0"/>
              <a:t>2/24/2022</a:t>
            </a:fld>
            <a:endParaRPr lang="en-US"/>
          </a:p>
        </p:txBody>
      </p:sp>
      <p:sp>
        <p:nvSpPr>
          <p:cNvPr id="6" name="Footer Placeholder 5">
            <a:extLst>
              <a:ext uri="{FF2B5EF4-FFF2-40B4-BE49-F238E27FC236}">
                <a16:creationId xmlns:a16="http://schemas.microsoft.com/office/drawing/2014/main" id="{1AD30849-EB16-4A8F-BC96-318D40480D71}"/>
              </a:ext>
            </a:extLst>
          </p:cNvPr>
          <p:cNvSpPr txBox="1">
            <a:spLocks noGrp="1"/>
          </p:cNvSpPr>
          <p:nvPr>
            <p:ph type="ftr" sz="quarter" idx="9"/>
          </p:nvPr>
        </p:nvSpPr>
        <p:spPr>
          <a:xfrm>
            <a:off x="4038603" y="6356351"/>
            <a:ext cx="4114800" cy="365129"/>
          </a:xfrm>
        </p:spPr>
        <p:txBody>
          <a:bodyPr/>
          <a:lstStyle>
            <a:lvl1pPr>
              <a:defRPr/>
            </a:lvl1pPr>
          </a:lstStyle>
          <a:p>
            <a:pPr lvl="0"/>
            <a:r>
              <a:rPr lang="en-US"/>
              <a:t>Diana Baltatu</a:t>
            </a:r>
          </a:p>
        </p:txBody>
      </p:sp>
      <p:sp>
        <p:nvSpPr>
          <p:cNvPr id="7" name="Slide Number Placeholder 6">
            <a:extLst>
              <a:ext uri="{FF2B5EF4-FFF2-40B4-BE49-F238E27FC236}">
                <a16:creationId xmlns:a16="http://schemas.microsoft.com/office/drawing/2014/main" id="{FF0B04BB-629D-4F9C-B58D-50AE53A0EB5C}"/>
              </a:ext>
            </a:extLst>
          </p:cNvPr>
          <p:cNvSpPr txBox="1">
            <a:spLocks noGrp="1"/>
          </p:cNvSpPr>
          <p:nvPr>
            <p:ph type="sldNum" sz="quarter" idx="8"/>
          </p:nvPr>
        </p:nvSpPr>
        <p:spPr>
          <a:xfrm>
            <a:off x="8610603" y="6356351"/>
            <a:ext cx="2743200" cy="365129"/>
          </a:xfrm>
        </p:spPr>
        <p:txBody>
          <a:bodyPr/>
          <a:lstStyle>
            <a:lvl1pPr>
              <a:defRPr/>
            </a:lvl1pPr>
          </a:lstStyle>
          <a:p>
            <a:pPr lvl="0"/>
            <a:fld id="{D197B1C6-D454-4DC9-BE61-EA9087393DDA}" type="slidenum">
              <a:t>‹#›</a:t>
            </a:fld>
            <a:endParaRPr lang="en-US"/>
          </a:p>
        </p:txBody>
      </p:sp>
    </p:spTree>
    <p:extLst>
      <p:ext uri="{BB962C8B-B14F-4D97-AF65-F5344CB8AC3E}">
        <p14:creationId xmlns:p14="http://schemas.microsoft.com/office/powerpoint/2010/main" val="518644636"/>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19280-966F-4491-8F14-2A9015124C66}"/>
              </a:ext>
            </a:extLst>
          </p:cNvPr>
          <p:cNvSpPr txBox="1">
            <a:spLocks noGrp="1"/>
          </p:cNvSpPr>
          <p:nvPr>
            <p:ph type="title"/>
          </p:nvPr>
        </p:nvSpPr>
        <p:spPr>
          <a:xfrm>
            <a:off x="838203" y="365129"/>
            <a:ext cx="10515600" cy="1325559"/>
          </a:xfrm>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50CD67D6-1D1B-43C2-96D6-FF4AB0A5C2C6}"/>
              </a:ext>
            </a:extLst>
          </p:cNvPr>
          <p:cNvSpPr txBox="1">
            <a:spLocks noGrp="1"/>
          </p:cNvSpPr>
          <p:nvPr>
            <p:ph type="body" orient="vert" idx="1"/>
          </p:nvPr>
        </p:nvSpPr>
        <p:spPr>
          <a:xfrm>
            <a:off x="838203" y="1825627"/>
            <a:ext cx="10515600" cy="4351336"/>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E7C62B-D778-4B90-B304-29CD4C28F0F9}"/>
              </a:ext>
            </a:extLst>
          </p:cNvPr>
          <p:cNvSpPr txBox="1">
            <a:spLocks noGrp="1"/>
          </p:cNvSpPr>
          <p:nvPr>
            <p:ph type="dt" sz="half" idx="7"/>
          </p:nvPr>
        </p:nvSpPr>
        <p:spPr>
          <a:xfrm>
            <a:off x="838203" y="6356351"/>
            <a:ext cx="2743200" cy="365129"/>
          </a:xfrm>
        </p:spPr>
        <p:txBody>
          <a:bodyPr/>
          <a:lstStyle>
            <a:lvl1pPr>
              <a:defRPr/>
            </a:lvl1pPr>
          </a:lstStyle>
          <a:p>
            <a:pPr lvl="0"/>
            <a:fld id="{CD89E820-6B39-4BCF-9615-E8B3CDD12D17}" type="datetime1">
              <a:rPr lang="en-US"/>
              <a:pPr lvl="0"/>
              <a:t>2/24/2022</a:t>
            </a:fld>
            <a:endParaRPr lang="en-US"/>
          </a:p>
        </p:txBody>
      </p:sp>
      <p:sp>
        <p:nvSpPr>
          <p:cNvPr id="5" name="Footer Placeholder 4">
            <a:extLst>
              <a:ext uri="{FF2B5EF4-FFF2-40B4-BE49-F238E27FC236}">
                <a16:creationId xmlns:a16="http://schemas.microsoft.com/office/drawing/2014/main" id="{FACF1455-347D-411A-ACAB-FC1C4B71FF98}"/>
              </a:ext>
            </a:extLst>
          </p:cNvPr>
          <p:cNvSpPr txBox="1">
            <a:spLocks noGrp="1"/>
          </p:cNvSpPr>
          <p:nvPr>
            <p:ph type="ftr" sz="quarter" idx="9"/>
          </p:nvPr>
        </p:nvSpPr>
        <p:spPr>
          <a:xfrm>
            <a:off x="4038603" y="6356351"/>
            <a:ext cx="4114800" cy="365129"/>
          </a:xfrm>
        </p:spPr>
        <p:txBody>
          <a:bodyPr/>
          <a:lstStyle>
            <a:lvl1pPr>
              <a:defRPr/>
            </a:lvl1pPr>
          </a:lstStyle>
          <a:p>
            <a:pPr lvl="0"/>
            <a:r>
              <a:rPr lang="en-US"/>
              <a:t>Diana Baltatu</a:t>
            </a:r>
          </a:p>
        </p:txBody>
      </p:sp>
      <p:sp>
        <p:nvSpPr>
          <p:cNvPr id="6" name="Slide Number Placeholder 5">
            <a:extLst>
              <a:ext uri="{FF2B5EF4-FFF2-40B4-BE49-F238E27FC236}">
                <a16:creationId xmlns:a16="http://schemas.microsoft.com/office/drawing/2014/main" id="{8AB7680E-DBF5-424F-94A8-15FA32D37FE1}"/>
              </a:ext>
            </a:extLst>
          </p:cNvPr>
          <p:cNvSpPr txBox="1">
            <a:spLocks noGrp="1"/>
          </p:cNvSpPr>
          <p:nvPr>
            <p:ph type="sldNum" sz="quarter" idx="8"/>
          </p:nvPr>
        </p:nvSpPr>
        <p:spPr>
          <a:xfrm>
            <a:off x="8610603" y="6356351"/>
            <a:ext cx="2743200" cy="365129"/>
          </a:xfrm>
        </p:spPr>
        <p:txBody>
          <a:bodyPr/>
          <a:lstStyle>
            <a:lvl1pPr>
              <a:defRPr/>
            </a:lvl1pPr>
          </a:lstStyle>
          <a:p>
            <a:pPr lvl="0"/>
            <a:fld id="{78ECD32F-DA7C-4D9B-A6D8-43BD56031E27}" type="slidenum">
              <a:t>‹#›</a:t>
            </a:fld>
            <a:endParaRPr lang="en-US"/>
          </a:p>
        </p:txBody>
      </p:sp>
    </p:spTree>
    <p:extLst>
      <p:ext uri="{BB962C8B-B14F-4D97-AF65-F5344CB8AC3E}">
        <p14:creationId xmlns:p14="http://schemas.microsoft.com/office/powerpoint/2010/main" val="3769410535"/>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B1D54-12A1-4C4A-BDE0-D37DD0CC332C}"/>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466FFB72-50D2-4F9B-852B-1AE5FFAAE2A4}"/>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FC5CA3-2AF4-451F-8041-8EE42A99F2B7}"/>
              </a:ext>
            </a:extLst>
          </p:cNvPr>
          <p:cNvSpPr txBox="1">
            <a:spLocks noGrp="1"/>
          </p:cNvSpPr>
          <p:nvPr>
            <p:ph type="dt" sz="half" idx="7"/>
          </p:nvPr>
        </p:nvSpPr>
        <p:spPr>
          <a:xfrm>
            <a:off x="838203" y="6356351"/>
            <a:ext cx="2743200" cy="365129"/>
          </a:xfrm>
        </p:spPr>
        <p:txBody>
          <a:bodyPr/>
          <a:lstStyle>
            <a:lvl1pPr>
              <a:defRPr/>
            </a:lvl1pPr>
          </a:lstStyle>
          <a:p>
            <a:pPr lvl="0"/>
            <a:fld id="{61608D9F-C0BC-4866-A421-D7434A21C5D5}" type="datetime1">
              <a:rPr lang="en-US"/>
              <a:pPr lvl="0"/>
              <a:t>2/24/2022</a:t>
            </a:fld>
            <a:endParaRPr lang="en-US"/>
          </a:p>
        </p:txBody>
      </p:sp>
      <p:sp>
        <p:nvSpPr>
          <p:cNvPr id="5" name="Footer Placeholder 4">
            <a:extLst>
              <a:ext uri="{FF2B5EF4-FFF2-40B4-BE49-F238E27FC236}">
                <a16:creationId xmlns:a16="http://schemas.microsoft.com/office/drawing/2014/main" id="{2C29113A-AE77-4CC1-A524-9E99A2ECE65E}"/>
              </a:ext>
            </a:extLst>
          </p:cNvPr>
          <p:cNvSpPr txBox="1">
            <a:spLocks noGrp="1"/>
          </p:cNvSpPr>
          <p:nvPr>
            <p:ph type="ftr" sz="quarter" idx="9"/>
          </p:nvPr>
        </p:nvSpPr>
        <p:spPr>
          <a:xfrm>
            <a:off x="4038603" y="6356351"/>
            <a:ext cx="4114800" cy="365129"/>
          </a:xfrm>
        </p:spPr>
        <p:txBody>
          <a:bodyPr/>
          <a:lstStyle>
            <a:lvl1pPr>
              <a:defRPr/>
            </a:lvl1pPr>
          </a:lstStyle>
          <a:p>
            <a:pPr lvl="0"/>
            <a:r>
              <a:rPr lang="en-US"/>
              <a:t>Diana Baltatu</a:t>
            </a:r>
          </a:p>
        </p:txBody>
      </p:sp>
      <p:sp>
        <p:nvSpPr>
          <p:cNvPr id="6" name="Slide Number Placeholder 5">
            <a:extLst>
              <a:ext uri="{FF2B5EF4-FFF2-40B4-BE49-F238E27FC236}">
                <a16:creationId xmlns:a16="http://schemas.microsoft.com/office/drawing/2014/main" id="{F4E17379-AA36-41EF-974C-76BF0CEECF2B}"/>
              </a:ext>
            </a:extLst>
          </p:cNvPr>
          <p:cNvSpPr txBox="1">
            <a:spLocks noGrp="1"/>
          </p:cNvSpPr>
          <p:nvPr>
            <p:ph type="sldNum" sz="quarter" idx="8"/>
          </p:nvPr>
        </p:nvSpPr>
        <p:spPr>
          <a:xfrm>
            <a:off x="8610603" y="6356351"/>
            <a:ext cx="2743200" cy="365129"/>
          </a:xfrm>
        </p:spPr>
        <p:txBody>
          <a:bodyPr/>
          <a:lstStyle>
            <a:lvl1pPr>
              <a:defRPr/>
            </a:lvl1pPr>
          </a:lstStyle>
          <a:p>
            <a:pPr lvl="0"/>
            <a:fld id="{C01BCE75-A61C-4386-9351-2CAD7CB27773}" type="slidenum">
              <a:t>‹#›</a:t>
            </a:fld>
            <a:endParaRPr lang="en-US"/>
          </a:p>
        </p:txBody>
      </p:sp>
    </p:spTree>
    <p:extLst>
      <p:ext uri="{BB962C8B-B14F-4D97-AF65-F5344CB8AC3E}">
        <p14:creationId xmlns:p14="http://schemas.microsoft.com/office/powerpoint/2010/main" val="571260102"/>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BFA7B2-B392-4C90-AF19-1FD9E8666D2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34476068-79AD-4CDA-9E83-FA9BB75C647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2ED011-BAA7-4F41-B0ED-037FC9A56CE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FFFFFF"/>
                </a:solidFill>
                <a:uFillTx/>
                <a:latin typeface="Calibri"/>
              </a:defRPr>
            </a:lvl1pPr>
          </a:lstStyle>
          <a:p>
            <a:pPr lvl="0"/>
            <a:fld id="{4EDB248C-0DF1-4796-B3E4-BFEAFAE4C3C8}" type="datetime1">
              <a:rPr lang="en-US"/>
              <a:pPr lvl="0"/>
              <a:t>2/24/2022</a:t>
            </a:fld>
            <a:endParaRPr lang="en-US"/>
          </a:p>
        </p:txBody>
      </p:sp>
      <p:sp>
        <p:nvSpPr>
          <p:cNvPr id="5" name="Footer Placeholder 4">
            <a:extLst>
              <a:ext uri="{FF2B5EF4-FFF2-40B4-BE49-F238E27FC236}">
                <a16:creationId xmlns:a16="http://schemas.microsoft.com/office/drawing/2014/main" id="{06460818-4FA1-482B-98ED-19E4242DB0B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US" sz="1200" b="0" i="0" u="none" strike="noStrike" kern="1200" cap="none" spc="0" baseline="0">
                <a:solidFill>
                  <a:srgbClr val="FFFFFF"/>
                </a:solidFill>
                <a:uFillTx/>
                <a:latin typeface="Calibri"/>
              </a:defRPr>
            </a:lvl1pPr>
          </a:lstStyle>
          <a:p>
            <a:pPr lvl="0"/>
            <a:r>
              <a:rPr lang="en-US"/>
              <a:t>Diana Baltatu</a:t>
            </a:r>
          </a:p>
        </p:txBody>
      </p:sp>
      <p:sp>
        <p:nvSpPr>
          <p:cNvPr id="6" name="Slide Number Placeholder 5">
            <a:extLst>
              <a:ext uri="{FF2B5EF4-FFF2-40B4-BE49-F238E27FC236}">
                <a16:creationId xmlns:a16="http://schemas.microsoft.com/office/drawing/2014/main" id="{1E74F8B4-9C2A-459E-A2EB-8351B6B1B5D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FFFFFF"/>
                </a:solidFill>
                <a:uFillTx/>
                <a:latin typeface="Calibri"/>
              </a:defRPr>
            </a:lvl1pPr>
          </a:lstStyle>
          <a:p>
            <a:pPr lvl="0"/>
            <a:fld id="{0CFE965C-4646-4430-8EC4-EFE4C8FEE948}"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FFFFFF"/>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FFFFFF"/>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FFFFFF"/>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FFFFFF"/>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FFFFFF"/>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FFFFFF"/>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hyperlink" Target="https://www.deseret.com/u-s-world/2020/3/17/21184252/technology-screen-time-bed-sleep-8-hours-pbs-cnn-fox-news" TargetMode="Externa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D5EFF-931B-4B56-84AC-C894B2703453}"/>
              </a:ext>
            </a:extLst>
          </p:cNvPr>
          <p:cNvSpPr txBox="1">
            <a:spLocks noGrp="1"/>
          </p:cNvSpPr>
          <p:nvPr>
            <p:ph type="title"/>
          </p:nvPr>
        </p:nvSpPr>
        <p:spPr>
          <a:xfrm>
            <a:off x="2338642" y="642448"/>
            <a:ext cx="7958334" cy="1077227"/>
          </a:xfrm>
        </p:spPr>
        <p:txBody>
          <a:bodyPr>
            <a:noAutofit/>
          </a:bodyPr>
          <a:lstStyle/>
          <a:p>
            <a:pPr lvl="0"/>
            <a:r>
              <a:rPr lang="en-US">
                <a:solidFill>
                  <a:srgbClr val="00B0F0"/>
                </a:solidFill>
                <a:latin typeface="Amasis MT Pro Black"/>
                <a:cs typeface="Calibri Light"/>
              </a:rPr>
              <a:t>DIGITAL SKILLS AND RESEARCH METHODS</a:t>
            </a:r>
            <a:br>
              <a:rPr lang="en-US" sz="3600">
                <a:solidFill>
                  <a:srgbClr val="00B0F0"/>
                </a:solidFill>
                <a:latin typeface="Amasis MT Pro Black"/>
                <a:cs typeface="Calibri Light"/>
              </a:rPr>
            </a:br>
            <a:r>
              <a:rPr lang="en-US" sz="3600">
                <a:solidFill>
                  <a:srgbClr val="00B0F0"/>
                </a:solidFill>
                <a:latin typeface="Amasis MT Pro Black"/>
                <a:cs typeface="Calibri Light"/>
              </a:rPr>
              <a:t>              BMSW4003</a:t>
            </a:r>
            <a:endParaRPr lang="en-US" sz="3600">
              <a:solidFill>
                <a:srgbClr val="00B0F0"/>
              </a:solidFill>
              <a:cs typeface="Calibri Light"/>
            </a:endParaRPr>
          </a:p>
        </p:txBody>
      </p:sp>
      <p:sp>
        <p:nvSpPr>
          <p:cNvPr id="3" name="Content Placeholder 2">
            <a:extLst>
              <a:ext uri="{FF2B5EF4-FFF2-40B4-BE49-F238E27FC236}">
                <a16:creationId xmlns:a16="http://schemas.microsoft.com/office/drawing/2014/main" id="{29A2B950-26D7-48C2-B4AF-62DB2E94D94E}"/>
              </a:ext>
            </a:extLst>
          </p:cNvPr>
          <p:cNvSpPr txBox="1">
            <a:spLocks noGrp="1"/>
          </p:cNvSpPr>
          <p:nvPr>
            <p:ph idx="1"/>
          </p:nvPr>
        </p:nvSpPr>
        <p:spPr>
          <a:xfrm>
            <a:off x="443090" y="2192511"/>
            <a:ext cx="6310484" cy="4351336"/>
          </a:xfrm>
        </p:spPr>
        <p:txBody>
          <a:bodyPr/>
          <a:lstStyle/>
          <a:p>
            <a:pPr lvl="0"/>
            <a:r>
              <a:rPr lang="en-US" sz="3200">
                <a:latin typeface="Arial"/>
                <a:cs typeface="Arial"/>
              </a:rPr>
              <a:t>HOW DO WE USE TECHNOLOGY TO COLLABORATE AT UWTSD?</a:t>
            </a:r>
          </a:p>
          <a:p>
            <a:pPr lvl="0"/>
            <a:endParaRPr lang="en-US" sz="3200">
              <a:latin typeface="Arial"/>
              <a:cs typeface="Arial"/>
            </a:endParaRPr>
          </a:p>
          <a:p>
            <a:pPr lvl="0"/>
            <a:endParaRPr lang="en-US" sz="3200">
              <a:latin typeface="Arial"/>
              <a:cs typeface="Arial"/>
            </a:endParaRPr>
          </a:p>
          <a:p>
            <a:pPr lvl="0"/>
            <a:r>
              <a:rPr lang="en-US" sz="2000">
                <a:latin typeface="Arial"/>
                <a:cs typeface="Arial"/>
              </a:rPr>
              <a:t>Tutor: Seyed Navid Nasirpourosgoei</a:t>
            </a:r>
          </a:p>
          <a:p>
            <a:pPr lvl="0"/>
            <a:r>
              <a:rPr lang="en-US" sz="2000">
                <a:latin typeface="Arial"/>
                <a:cs typeface="Arial"/>
              </a:rPr>
              <a:t>Diana Baltatu-2122576</a:t>
            </a:r>
          </a:p>
          <a:p>
            <a:pPr lvl="0"/>
            <a:r>
              <a:rPr lang="en-US" sz="2000">
                <a:latin typeface="Arial"/>
                <a:cs typeface="Arial"/>
              </a:rPr>
              <a:t>Cristina Sardaru-1816279</a:t>
            </a:r>
          </a:p>
          <a:p>
            <a:pPr lvl="0"/>
            <a:r>
              <a:rPr lang="en-US" sz="2000">
                <a:latin typeface="Arial"/>
                <a:cs typeface="Arial"/>
              </a:rPr>
              <a:t>Elena Daniela Dumitrescu-1918144</a:t>
            </a:r>
          </a:p>
        </p:txBody>
      </p:sp>
      <p:pic>
        <p:nvPicPr>
          <p:cNvPr id="4" name="Picture 4" descr="A picture containing text, clock, several&#10;&#10;Description automatically generated">
            <a:extLst>
              <a:ext uri="{FF2B5EF4-FFF2-40B4-BE49-F238E27FC236}">
                <a16:creationId xmlns:a16="http://schemas.microsoft.com/office/drawing/2014/main" id="{ACC02A70-BFEB-4D85-AAB4-1746552EF54D}"/>
              </a:ext>
            </a:extLst>
          </p:cNvPr>
          <p:cNvPicPr>
            <a:picLocks noChangeAspect="1"/>
          </p:cNvPicPr>
          <p:nvPr/>
        </p:nvPicPr>
        <p:blipFill>
          <a:blip r:embed="rId2"/>
          <a:stretch>
            <a:fillRect/>
          </a:stretch>
        </p:blipFill>
        <p:spPr>
          <a:xfrm>
            <a:off x="6201936" y="2265590"/>
            <a:ext cx="5890171" cy="4039499"/>
          </a:xfrm>
          <a:prstGeom prst="rect">
            <a:avLst/>
          </a:prstGeom>
          <a:noFill/>
          <a:ln cap="flat">
            <a:noFill/>
          </a:ln>
        </p:spPr>
      </p:pic>
      <p:sp>
        <p:nvSpPr>
          <p:cNvPr id="5" name="Slide Number Placeholder 6">
            <a:extLst>
              <a:ext uri="{FF2B5EF4-FFF2-40B4-BE49-F238E27FC236}">
                <a16:creationId xmlns:a16="http://schemas.microsoft.com/office/drawing/2014/main" id="{4D0DAAF4-EBFC-41EA-BDDA-B1F716C28B94}"/>
              </a:ext>
            </a:extLst>
          </p:cNvPr>
          <p:cNvSpPr txBox="1"/>
          <p:nvPr/>
        </p:nvSpPr>
        <p:spPr>
          <a:xfrm>
            <a:off x="8610603" y="6356351"/>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453E845-EF9A-43AA-B5BF-FCC9CC6B0247}" type="slidenum">
              <a:t>1</a:t>
            </a:fld>
            <a:endParaRPr lang="en-US" sz="1200" b="0" i="0" u="none" strike="noStrike" kern="1200" cap="none" spc="0" baseline="0">
              <a:solidFill>
                <a:srgbClr val="FFFFFF"/>
              </a:solidFill>
              <a:uFillTx/>
              <a:latin typeface="Calibri"/>
            </a:endParaRPr>
          </a:p>
        </p:txBody>
      </p:sp>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464C7-5C00-41ED-83E1-C85834953E8A}"/>
              </a:ext>
            </a:extLst>
          </p:cNvPr>
          <p:cNvSpPr txBox="1">
            <a:spLocks noGrp="1"/>
          </p:cNvSpPr>
          <p:nvPr>
            <p:ph type="title"/>
          </p:nvPr>
        </p:nvSpPr>
        <p:spPr>
          <a:xfrm>
            <a:off x="584941" y="524774"/>
            <a:ext cx="10176796" cy="1179411"/>
          </a:xfrm>
        </p:spPr>
        <p:txBody>
          <a:bodyPr/>
          <a:lstStyle/>
          <a:p>
            <a:pPr lvl="0"/>
            <a:r>
              <a:rPr lang="en-GB" sz="3200">
                <a:latin typeface="Arial"/>
                <a:cs typeface="Calibri Light"/>
              </a:rPr>
              <a:t>INTRODUCTION</a:t>
            </a:r>
            <a:br>
              <a:rPr lang="en-GB" sz="3200">
                <a:latin typeface="Arial"/>
                <a:cs typeface="Calibri Light"/>
              </a:rPr>
            </a:br>
            <a:endParaRPr lang="en-GB" sz="3200">
              <a:latin typeface="Arial"/>
              <a:cs typeface="Calibri Light"/>
            </a:endParaRPr>
          </a:p>
        </p:txBody>
      </p:sp>
      <p:sp>
        <p:nvSpPr>
          <p:cNvPr id="3" name="Content Placeholder 2">
            <a:extLst>
              <a:ext uri="{FF2B5EF4-FFF2-40B4-BE49-F238E27FC236}">
                <a16:creationId xmlns:a16="http://schemas.microsoft.com/office/drawing/2014/main" id="{F647DC5F-91B1-4334-8E63-21BE3EF24F57}"/>
              </a:ext>
            </a:extLst>
          </p:cNvPr>
          <p:cNvSpPr txBox="1">
            <a:spLocks noGrp="1"/>
          </p:cNvSpPr>
          <p:nvPr>
            <p:ph idx="1"/>
          </p:nvPr>
        </p:nvSpPr>
        <p:spPr>
          <a:xfrm>
            <a:off x="9474006" y="6279980"/>
            <a:ext cx="2603699" cy="349666"/>
          </a:xfrm>
        </p:spPr>
        <p:txBody>
          <a:bodyPr/>
          <a:lstStyle/>
          <a:p>
            <a:pPr marL="0" lvl="0" indent="0">
              <a:lnSpc>
                <a:spcPct val="70000"/>
              </a:lnSpc>
              <a:buNone/>
            </a:pPr>
            <a:r>
              <a:rPr lang="en-GB" sz="2200"/>
              <a:t>Diana Baltatu</a:t>
            </a:r>
          </a:p>
        </p:txBody>
      </p:sp>
      <p:sp>
        <p:nvSpPr>
          <p:cNvPr id="4" name="TextBox 4">
            <a:extLst>
              <a:ext uri="{FF2B5EF4-FFF2-40B4-BE49-F238E27FC236}">
                <a16:creationId xmlns:a16="http://schemas.microsoft.com/office/drawing/2014/main" id="{C43709D0-D35B-4C66-A134-11517427CFEF}"/>
              </a:ext>
            </a:extLst>
          </p:cNvPr>
          <p:cNvSpPr txBox="1"/>
          <p:nvPr/>
        </p:nvSpPr>
        <p:spPr>
          <a:xfrm>
            <a:off x="166512" y="1718733"/>
            <a:ext cx="10377306" cy="276999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FFFF00"/>
                </a:solidFill>
                <a:uFillTx/>
                <a:latin typeface="Arial"/>
                <a:ea typeface="Calibri"/>
                <a:cs typeface="Calibri"/>
              </a:rPr>
              <a:t>Are staff and students confident in using technology to collaborate?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800" b="0" i="0" u="none" strike="noStrike" kern="1200" cap="none" spc="0" baseline="0">
              <a:solidFill>
                <a:srgbClr val="FFFFFF"/>
              </a:solidFill>
              <a:uFillTx/>
              <a:latin typeface="Arial"/>
              <a:cs typeface="Calibri"/>
            </a:endParaRPr>
          </a:p>
          <a:p>
            <a:pPr marL="457200" marR="0" lvl="0" indent="-457200"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ea typeface="Calibri"/>
                <a:cs typeface="Calibri"/>
              </a:rPr>
              <a:t>Today, technology can be considered such a big part of the world. The number of people that use the technology is now increasing, compared with the past were not everyone had access to it.</a:t>
            </a:r>
            <a:endParaRPr lang="en-US" sz="1800" b="0" i="0" u="none" strike="noStrike" kern="1200" cap="none" spc="0" baseline="0">
              <a:solidFill>
                <a:srgbClr val="FFFFFF"/>
              </a:solidFill>
              <a:uFillTx/>
              <a:latin typeface="Calibri"/>
              <a:ea typeface="Calibri"/>
              <a:cs typeface="Calibri"/>
            </a:endParaRPr>
          </a:p>
          <a:p>
            <a:pPr marL="457200" marR="0" lvl="0" indent="-457200"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rial"/>
              <a:cs typeface="Calibri"/>
            </a:endParaRPr>
          </a:p>
          <a:p>
            <a:pPr marL="457200" marR="0" lvl="0" indent="-457200"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ea typeface="Calibri"/>
                <a:cs typeface="Calibri"/>
              </a:rPr>
              <a:t>Technology is being used by adults and children in so many ways, but the most important, is the impact that it had in schools, and it is benefits for students. </a:t>
            </a:r>
            <a:endParaRPr lang="en-US" sz="1800" b="0" i="0" u="none" strike="noStrike" kern="1200" cap="none" spc="0" baseline="0">
              <a:solidFill>
                <a:srgbClr val="FFFFFF"/>
              </a:solidFill>
              <a:uFillTx/>
              <a:latin typeface="Calibri"/>
              <a:ea typeface="Calibri"/>
              <a:cs typeface="Calibri"/>
            </a:endParaRPr>
          </a:p>
        </p:txBody>
      </p:sp>
      <p:pic>
        <p:nvPicPr>
          <p:cNvPr id="5" name="Picture 6" descr="Diagram&#10;&#10;Description automatically generated">
            <a:extLst>
              <a:ext uri="{FF2B5EF4-FFF2-40B4-BE49-F238E27FC236}">
                <a16:creationId xmlns:a16="http://schemas.microsoft.com/office/drawing/2014/main" id="{6A04BEAA-3F95-4ED6-9431-148FF6C8D025}"/>
              </a:ext>
            </a:extLst>
          </p:cNvPr>
          <p:cNvPicPr>
            <a:picLocks noChangeAspect="1"/>
          </p:cNvPicPr>
          <p:nvPr/>
        </p:nvPicPr>
        <p:blipFill>
          <a:blip r:embed="rId3"/>
          <a:stretch>
            <a:fillRect/>
          </a:stretch>
        </p:blipFill>
        <p:spPr>
          <a:xfrm>
            <a:off x="2696108" y="4484729"/>
            <a:ext cx="5826117" cy="2302715"/>
          </a:xfrm>
          <a:prstGeom prst="rect">
            <a:avLst/>
          </a:prstGeom>
          <a:noFill/>
          <a:ln cap="flat">
            <a:noFill/>
          </a:ln>
        </p:spPr>
      </p:pic>
      <p:sp>
        <p:nvSpPr>
          <p:cNvPr id="6" name="Slide Number Placeholder 8">
            <a:extLst>
              <a:ext uri="{FF2B5EF4-FFF2-40B4-BE49-F238E27FC236}">
                <a16:creationId xmlns:a16="http://schemas.microsoft.com/office/drawing/2014/main" id="{164E685D-C185-44F4-9FEE-F55580C16BB6}"/>
              </a:ext>
            </a:extLst>
          </p:cNvPr>
          <p:cNvSpPr txBox="1"/>
          <p:nvPr/>
        </p:nvSpPr>
        <p:spPr>
          <a:xfrm>
            <a:off x="8610603" y="6356351"/>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AA956DF-760C-4DCA-950B-B55A1751AAEE}" type="slidenum">
              <a:t>2</a:t>
            </a:fld>
            <a:endParaRPr lang="en-US" sz="1200" b="0" i="0" u="none" strike="noStrike" kern="1200" cap="none" spc="0" baseline="0">
              <a:solidFill>
                <a:srgbClr val="FFFFFF"/>
              </a:solidFill>
              <a:uFillTx/>
              <a:latin typeface="Calibri"/>
            </a:endParaRPr>
          </a:p>
        </p:txBody>
      </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D647D-8C65-4BD4-8A34-FB65DFB73B1E}"/>
              </a:ext>
            </a:extLst>
          </p:cNvPr>
          <p:cNvSpPr txBox="1">
            <a:spLocks noGrp="1"/>
          </p:cNvSpPr>
          <p:nvPr>
            <p:ph type="title"/>
          </p:nvPr>
        </p:nvSpPr>
        <p:spPr>
          <a:xfrm>
            <a:off x="301980" y="365129"/>
            <a:ext cx="11051822" cy="1353787"/>
          </a:xfrm>
        </p:spPr>
        <p:txBody>
          <a:bodyPr/>
          <a:lstStyle/>
          <a:p>
            <a:pPr lvl="0"/>
            <a:r>
              <a:rPr lang="en-US" sz="3200">
                <a:solidFill>
                  <a:srgbClr val="70AD47"/>
                </a:solidFill>
                <a:latin typeface="Arial"/>
                <a:cs typeface="Calibri Light"/>
              </a:rPr>
              <a:t>Relevant existing research</a:t>
            </a:r>
            <a:endParaRPr lang="en-US" sz="3200">
              <a:solidFill>
                <a:srgbClr val="70AD47"/>
              </a:solidFill>
              <a:latin typeface="Arial"/>
            </a:endParaRPr>
          </a:p>
        </p:txBody>
      </p:sp>
      <p:sp>
        <p:nvSpPr>
          <p:cNvPr id="3" name="Content Placeholder 2">
            <a:extLst>
              <a:ext uri="{FF2B5EF4-FFF2-40B4-BE49-F238E27FC236}">
                <a16:creationId xmlns:a16="http://schemas.microsoft.com/office/drawing/2014/main" id="{B88E6667-CF0F-4FC4-B4EC-2532C7A89B06}"/>
              </a:ext>
            </a:extLst>
          </p:cNvPr>
          <p:cNvSpPr txBox="1">
            <a:spLocks noGrp="1"/>
          </p:cNvSpPr>
          <p:nvPr>
            <p:ph idx="1"/>
          </p:nvPr>
        </p:nvSpPr>
        <p:spPr>
          <a:xfrm>
            <a:off x="358426" y="1430514"/>
            <a:ext cx="10515600" cy="4351336"/>
          </a:xfrm>
        </p:spPr>
        <p:txBody>
          <a:bodyPr/>
          <a:lstStyle/>
          <a:p>
            <a:pPr lvl="0">
              <a:lnSpc>
                <a:spcPct val="80000"/>
              </a:lnSpc>
              <a:buFont typeface="Wingdings" pitchFamily="34"/>
              <a:buChar char="Ø"/>
            </a:pPr>
            <a:r>
              <a:rPr lang="en-GB" sz="1700">
                <a:latin typeface="Arial"/>
                <a:cs typeface="Calibri"/>
              </a:rPr>
              <a:t>Technology is considered to be the best tool for students, to learn and increase the collaboration between them.</a:t>
            </a:r>
            <a:endParaRPr lang="en-US" sz="1700">
              <a:latin typeface="Arial"/>
              <a:cs typeface="Calibri"/>
            </a:endParaRPr>
          </a:p>
          <a:p>
            <a:pPr lvl="0">
              <a:lnSpc>
                <a:spcPct val="80000"/>
              </a:lnSpc>
              <a:buFont typeface="Wingdings" pitchFamily="34"/>
              <a:buChar char="Ø"/>
            </a:pPr>
            <a:r>
              <a:rPr lang="en-GB" sz="1700">
                <a:latin typeface="Arial"/>
                <a:cs typeface="Calibri"/>
              </a:rPr>
              <a:t>Many students can have communication problems, which can be due to distance/disabilities or not being able to “fit in” at schools. Here is where technology facilitate and solve all those problems by being capable of unlocking keys of learning for all students</a:t>
            </a:r>
            <a:r>
              <a:rPr lang="en-GB" sz="2600">
                <a:cs typeface="Calibri"/>
              </a:rPr>
              <a:t>.</a:t>
            </a:r>
            <a:endParaRPr lang="en-US" sz="2600">
              <a:cs typeface="Calibri"/>
            </a:endParaRPr>
          </a:p>
          <a:p>
            <a:pPr lvl="0">
              <a:lnSpc>
                <a:spcPct val="80000"/>
              </a:lnSpc>
              <a:buNone/>
            </a:pPr>
            <a:r>
              <a:rPr lang="en-GB" sz="1700">
                <a:solidFill>
                  <a:srgbClr val="F2F2F2"/>
                </a:solidFill>
                <a:latin typeface="Arial"/>
                <a:cs typeface="Calibri"/>
              </a:rPr>
              <a:t>Students work together to create projects or they can learn from each other by reading the work of their peers” </a:t>
            </a:r>
            <a:r>
              <a:rPr lang="en-GB" sz="1700" b="1">
                <a:solidFill>
                  <a:srgbClr val="F2F2F2"/>
                </a:solidFill>
                <a:latin typeface="Arial"/>
                <a:cs typeface="Calibri"/>
              </a:rPr>
              <a:t>(Keser, Huseyin&amp; Ozdamli, 2011).</a:t>
            </a:r>
            <a:endParaRPr lang="en-GB" sz="1700">
              <a:solidFill>
                <a:srgbClr val="F2F2F2"/>
              </a:solidFill>
              <a:latin typeface="Arial"/>
              <a:cs typeface="Calibri"/>
            </a:endParaRPr>
          </a:p>
          <a:p>
            <a:pPr lvl="0">
              <a:lnSpc>
                <a:spcPct val="80000"/>
              </a:lnSpc>
              <a:buFont typeface="Wingdings" pitchFamily="34"/>
              <a:buChar char="Ø"/>
            </a:pPr>
            <a:r>
              <a:rPr lang="en-GB" sz="1700">
                <a:latin typeface="Arial"/>
                <a:cs typeface="Calibri"/>
              </a:rPr>
              <a:t>A study from Kevin C. shows the most important effects that technology have on students:</a:t>
            </a:r>
            <a:endParaRPr lang="en-US" sz="1700">
              <a:latin typeface="Arial"/>
              <a:cs typeface="Calibri"/>
            </a:endParaRPr>
          </a:p>
          <a:p>
            <a:pPr marL="0" lvl="0" indent="0">
              <a:lnSpc>
                <a:spcPct val="80000"/>
              </a:lnSpc>
              <a:buNone/>
            </a:pPr>
            <a:endParaRPr lang="en-GB" sz="2600">
              <a:cs typeface="Calibri"/>
            </a:endParaRPr>
          </a:p>
          <a:p>
            <a:pPr marL="514350" lvl="0" indent="-514350">
              <a:lnSpc>
                <a:spcPct val="80000"/>
              </a:lnSpc>
              <a:buAutoNum type="arabicPeriod"/>
            </a:pPr>
            <a:r>
              <a:rPr lang="en-GB" sz="1700">
                <a:latin typeface="Arial"/>
                <a:cs typeface="Calibri"/>
              </a:rPr>
              <a:t>increase student motivation</a:t>
            </a:r>
            <a:endParaRPr lang="en-US" sz="1700">
              <a:latin typeface="Arial"/>
              <a:cs typeface="Calibri"/>
            </a:endParaRPr>
          </a:p>
          <a:p>
            <a:pPr marL="514350" lvl="0" indent="-514350">
              <a:lnSpc>
                <a:spcPct val="80000"/>
              </a:lnSpc>
              <a:buAutoNum type="arabicPeriod"/>
            </a:pPr>
            <a:r>
              <a:rPr lang="en-GB" sz="1700">
                <a:latin typeface="Arial"/>
                <a:cs typeface="Calibri"/>
              </a:rPr>
              <a:t>increase students collaboration </a:t>
            </a:r>
            <a:endParaRPr lang="en-US" sz="1700">
              <a:latin typeface="Arial"/>
              <a:cs typeface="Calibri"/>
            </a:endParaRPr>
          </a:p>
          <a:p>
            <a:pPr marL="514350" lvl="0" indent="-514350">
              <a:lnSpc>
                <a:spcPct val="80000"/>
              </a:lnSpc>
              <a:buAutoNum type="arabicPeriod"/>
            </a:pPr>
            <a:r>
              <a:rPr lang="en-GB" sz="1700">
                <a:latin typeface="Arial"/>
                <a:cs typeface="Calibri"/>
              </a:rPr>
              <a:t> allows learning at all levels</a:t>
            </a:r>
            <a:endParaRPr lang="en-US" sz="1700">
              <a:latin typeface="Arial"/>
              <a:cs typeface="Calibri"/>
            </a:endParaRPr>
          </a:p>
          <a:p>
            <a:pPr marL="514350" lvl="0" indent="-514350">
              <a:lnSpc>
                <a:spcPct val="80000"/>
              </a:lnSpc>
              <a:buAutoNum type="arabicPeriod"/>
            </a:pPr>
            <a:r>
              <a:rPr lang="en-GB" sz="1700">
                <a:latin typeface="Arial"/>
                <a:cs typeface="Calibri"/>
              </a:rPr>
              <a:t>gives students confidence in learning</a:t>
            </a:r>
            <a:r>
              <a:rPr lang="en-GB" sz="1700">
                <a:cs typeface="Calibri"/>
              </a:rPr>
              <a:t> technology skills</a:t>
            </a:r>
          </a:p>
          <a:p>
            <a:pPr marL="0" lvl="0" indent="0">
              <a:lnSpc>
                <a:spcPct val="80000"/>
              </a:lnSpc>
              <a:buNone/>
            </a:pPr>
            <a:endParaRPr lang="en-US" sz="1700">
              <a:latin typeface="Arial"/>
              <a:cs typeface="Calibri"/>
            </a:endParaRPr>
          </a:p>
        </p:txBody>
      </p:sp>
      <p:pic>
        <p:nvPicPr>
          <p:cNvPr id="4" name="Picture 4" descr="Graphical user interface&#10;&#10;Description automatically generated">
            <a:extLst>
              <a:ext uri="{FF2B5EF4-FFF2-40B4-BE49-F238E27FC236}">
                <a16:creationId xmlns:a16="http://schemas.microsoft.com/office/drawing/2014/main" id="{459D8ACE-4120-4B59-8942-3A1FC4044DBA}"/>
              </a:ext>
            </a:extLst>
          </p:cNvPr>
          <p:cNvPicPr>
            <a:picLocks noChangeAspect="1"/>
          </p:cNvPicPr>
          <p:nvPr/>
        </p:nvPicPr>
        <p:blipFill>
          <a:blip r:embed="rId2"/>
          <a:stretch>
            <a:fillRect/>
          </a:stretch>
        </p:blipFill>
        <p:spPr>
          <a:xfrm>
            <a:off x="6013140" y="3612904"/>
            <a:ext cx="6173608" cy="3024716"/>
          </a:xfrm>
          <a:prstGeom prst="rect">
            <a:avLst/>
          </a:prstGeom>
          <a:noFill/>
          <a:ln cap="flat">
            <a:noFill/>
          </a:ln>
        </p:spPr>
      </p:pic>
      <p:sp>
        <p:nvSpPr>
          <p:cNvPr id="5" name="Slide Number Placeholder 5">
            <a:extLst>
              <a:ext uri="{FF2B5EF4-FFF2-40B4-BE49-F238E27FC236}">
                <a16:creationId xmlns:a16="http://schemas.microsoft.com/office/drawing/2014/main" id="{81BBDF98-A43D-474F-863F-E4A23B1B5DD5}"/>
              </a:ext>
            </a:extLst>
          </p:cNvPr>
          <p:cNvSpPr txBox="1"/>
          <p:nvPr/>
        </p:nvSpPr>
        <p:spPr>
          <a:xfrm>
            <a:off x="8610603" y="6356351"/>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34406CC-CEB9-46EA-BF94-49417AF800FA}" type="slidenum">
              <a:t>3</a:t>
            </a:fld>
            <a:endParaRPr lang="en-US" sz="1200" b="0" i="0" u="none" strike="noStrike" kern="1200" cap="none" spc="0" baseline="0">
              <a:solidFill>
                <a:srgbClr val="FFFFFF"/>
              </a:solidFill>
              <a:uFillTx/>
              <a:latin typeface="Calibri"/>
            </a:endParaRPr>
          </a:p>
        </p:txBody>
      </p:sp>
      <p:sp>
        <p:nvSpPr>
          <p:cNvPr id="6" name="TextBox 7">
            <a:extLst>
              <a:ext uri="{FF2B5EF4-FFF2-40B4-BE49-F238E27FC236}">
                <a16:creationId xmlns:a16="http://schemas.microsoft.com/office/drawing/2014/main" id="{42D268BF-DC46-47DF-A48E-1F316FB4E50C}"/>
              </a:ext>
            </a:extLst>
          </p:cNvPr>
          <p:cNvSpPr txBox="1"/>
          <p:nvPr/>
        </p:nvSpPr>
        <p:spPr>
          <a:xfrm>
            <a:off x="3581403" y="6262506"/>
            <a:ext cx="2743200"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FFFFFF"/>
                </a:solidFill>
                <a:uFillTx/>
                <a:latin typeface="Calibri"/>
                <a:cs typeface="Calibri"/>
              </a:rPr>
              <a:t>Diana Baltatu</a:t>
            </a:r>
          </a:p>
        </p:txBody>
      </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65531-1E4E-4C86-B072-8D14A0EA958F}"/>
              </a:ext>
            </a:extLst>
          </p:cNvPr>
          <p:cNvSpPr txBox="1">
            <a:spLocks noGrp="1"/>
          </p:cNvSpPr>
          <p:nvPr>
            <p:ph type="title"/>
          </p:nvPr>
        </p:nvSpPr>
        <p:spPr>
          <a:xfrm>
            <a:off x="838203" y="365129"/>
            <a:ext cx="10515600" cy="1325559"/>
          </a:xfrm>
        </p:spPr>
        <p:txBody>
          <a:bodyPr/>
          <a:lstStyle/>
          <a:p>
            <a:pPr lvl="0"/>
            <a:r>
              <a:rPr lang="en-US">
                <a:solidFill>
                  <a:srgbClr val="FF0000"/>
                </a:solidFill>
                <a:cs typeface="Calibri Light"/>
              </a:rPr>
              <a:t>Our Proposed Method</a:t>
            </a:r>
            <a:br>
              <a:rPr lang="en-US">
                <a:solidFill>
                  <a:srgbClr val="FF0000"/>
                </a:solidFill>
                <a:cs typeface="Calibri Light"/>
              </a:rPr>
            </a:br>
            <a:r>
              <a:rPr lang="en-US">
                <a:solidFill>
                  <a:srgbClr val="FF0000"/>
                </a:solidFill>
                <a:cs typeface="Calibri Light"/>
              </a:rPr>
              <a:t>(What? Who? How?)</a:t>
            </a:r>
          </a:p>
        </p:txBody>
      </p:sp>
      <p:sp>
        <p:nvSpPr>
          <p:cNvPr id="3" name="Content Placeholder 6">
            <a:extLst>
              <a:ext uri="{FF2B5EF4-FFF2-40B4-BE49-F238E27FC236}">
                <a16:creationId xmlns:a16="http://schemas.microsoft.com/office/drawing/2014/main" id="{62661A8F-85DC-4E18-9167-DFEC7F4E3478}"/>
              </a:ext>
            </a:extLst>
          </p:cNvPr>
          <p:cNvSpPr txBox="1">
            <a:spLocks noGrp="1"/>
          </p:cNvSpPr>
          <p:nvPr>
            <p:ph idx="1"/>
          </p:nvPr>
        </p:nvSpPr>
        <p:spPr>
          <a:xfrm>
            <a:off x="838203" y="1825627"/>
            <a:ext cx="10515600" cy="4351336"/>
          </a:xfrm>
        </p:spPr>
        <p:txBody>
          <a:bodyPr/>
          <a:lstStyle/>
          <a:p>
            <a:pPr marL="457200" lvl="0" indent="-457200">
              <a:buFont typeface="Courier New" pitchFamily="34"/>
              <a:buChar char="o"/>
            </a:pPr>
            <a:r>
              <a:rPr lang="en-US" sz="1800">
                <a:latin typeface="Arial"/>
                <a:cs typeface="Calibri"/>
              </a:rPr>
              <a:t>Our proposed method is to have a person dedicated to helping the people who are not confident in using technology as while the majority of people know how to use the different programs needed at UWTSD.</a:t>
            </a:r>
          </a:p>
          <a:p>
            <a:pPr marL="457200" lvl="0" indent="-457200">
              <a:buFont typeface="Courier New" pitchFamily="34"/>
              <a:buChar char="o"/>
            </a:pPr>
            <a:r>
              <a:rPr lang="en-US" sz="1800">
                <a:latin typeface="Arial"/>
                <a:cs typeface="Calibri"/>
              </a:rPr>
              <a:t>There is still minority of people that do not know how to use the technology needed at UWTSD in order to collaborate with the teachers so in order to fix that we came up with the idea of having a questionnaire in order to identify who is in that minority that does not how to operate and access the technology needed.</a:t>
            </a:r>
          </a:p>
          <a:p>
            <a:pPr lvl="0"/>
            <a:r>
              <a:rPr lang="en-US" sz="1800">
                <a:latin typeface="Arial"/>
                <a:cs typeface="Calibri"/>
              </a:rPr>
              <a:t>The questionnaire would questions such as How long have you been using technology such as phone, laptops etc.? How confident are you in your ability to use that device? Have you had a lot of access to technology in your lifetime?. These are some of the questions which we would ask the students here at UWTSD in order to figure out who is confident in using technology and who isn’t and these questions would be asked in a polite manner to the students during their lunch break or after lessons</a:t>
            </a:r>
            <a:r>
              <a:rPr lang="en-US" sz="1800">
                <a:cs typeface="Calibri"/>
              </a:rPr>
              <a:t>.</a:t>
            </a:r>
          </a:p>
          <a:p>
            <a:pPr marL="457200" lvl="0" indent="-457200">
              <a:buFont typeface="Courier New" pitchFamily="34"/>
              <a:buChar char="o"/>
            </a:pPr>
            <a:endParaRPr lang="en-US" sz="1800">
              <a:cs typeface="Calibri"/>
            </a:endParaRPr>
          </a:p>
        </p:txBody>
      </p:sp>
      <p:sp>
        <p:nvSpPr>
          <p:cNvPr id="4" name="Slide Number Placeholder 4">
            <a:extLst>
              <a:ext uri="{FF2B5EF4-FFF2-40B4-BE49-F238E27FC236}">
                <a16:creationId xmlns:a16="http://schemas.microsoft.com/office/drawing/2014/main" id="{4C38E991-BABD-4B69-B2A8-27C965D86A4A}"/>
              </a:ext>
            </a:extLst>
          </p:cNvPr>
          <p:cNvSpPr txBox="1"/>
          <p:nvPr/>
        </p:nvSpPr>
        <p:spPr>
          <a:xfrm>
            <a:off x="8610603" y="6356351"/>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0CA65F4-5033-410A-8F54-CD8ACAA86B8C}" type="slidenum">
              <a:t>4</a:t>
            </a:fld>
            <a:endParaRPr lang="en-US" sz="1200" b="0" i="0" u="none" strike="noStrike" kern="1200" cap="none" spc="0" baseline="0">
              <a:solidFill>
                <a:srgbClr val="FFFFFF"/>
              </a:solidFill>
              <a:uFillTx/>
              <a:latin typeface="Calibri"/>
            </a:endParaRPr>
          </a:p>
        </p:txBody>
      </p:sp>
      <p:sp>
        <p:nvSpPr>
          <p:cNvPr id="5" name="TextBox 5">
            <a:extLst>
              <a:ext uri="{FF2B5EF4-FFF2-40B4-BE49-F238E27FC236}">
                <a16:creationId xmlns:a16="http://schemas.microsoft.com/office/drawing/2014/main" id="{012BC976-1D3A-4CD8-8AE1-16620BE0F048}"/>
              </a:ext>
            </a:extLst>
          </p:cNvPr>
          <p:cNvSpPr txBox="1"/>
          <p:nvPr/>
        </p:nvSpPr>
        <p:spPr>
          <a:xfrm>
            <a:off x="8788398" y="6191951"/>
            <a:ext cx="2743200"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FFFFFF"/>
                </a:solidFill>
                <a:uFillTx/>
                <a:latin typeface="Calibri"/>
                <a:cs typeface="Calibri"/>
              </a:rPr>
              <a:t>Cristina Sardaru</a:t>
            </a:r>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0D669-1C80-497F-B811-369099DF804A}"/>
              </a:ext>
            </a:extLst>
          </p:cNvPr>
          <p:cNvSpPr txBox="1">
            <a:spLocks noGrp="1"/>
          </p:cNvSpPr>
          <p:nvPr>
            <p:ph type="title"/>
          </p:nvPr>
        </p:nvSpPr>
        <p:spPr>
          <a:xfrm>
            <a:off x="838203" y="365129"/>
            <a:ext cx="10515600" cy="1325559"/>
          </a:xfrm>
        </p:spPr>
        <p:txBody>
          <a:bodyPr/>
          <a:lstStyle/>
          <a:p>
            <a:pPr lvl="0"/>
            <a:r>
              <a:rPr lang="en-US">
                <a:solidFill>
                  <a:srgbClr val="00B0F0"/>
                </a:solidFill>
                <a:cs typeface="Calibri Light"/>
              </a:rPr>
              <a:t>Ethical Considerations</a:t>
            </a:r>
            <a:endParaRPr lang="en-US">
              <a:solidFill>
                <a:srgbClr val="00B0F0"/>
              </a:solidFill>
            </a:endParaRPr>
          </a:p>
        </p:txBody>
      </p:sp>
      <p:sp>
        <p:nvSpPr>
          <p:cNvPr id="3" name="Content Placeholder 2">
            <a:extLst>
              <a:ext uri="{FF2B5EF4-FFF2-40B4-BE49-F238E27FC236}">
                <a16:creationId xmlns:a16="http://schemas.microsoft.com/office/drawing/2014/main" id="{EDE3E51A-D6F4-4184-9194-9541FA16FC4A}"/>
              </a:ext>
            </a:extLst>
          </p:cNvPr>
          <p:cNvSpPr txBox="1">
            <a:spLocks noGrp="1"/>
          </p:cNvSpPr>
          <p:nvPr>
            <p:ph idx="1"/>
          </p:nvPr>
        </p:nvSpPr>
        <p:spPr>
          <a:xfrm>
            <a:off x="838203" y="1825627"/>
            <a:ext cx="10515600" cy="4351336"/>
          </a:xfrm>
        </p:spPr>
        <p:txBody>
          <a:bodyPr/>
          <a:lstStyle/>
          <a:p>
            <a:pPr marL="457200" lvl="0" indent="-457200">
              <a:buFont typeface="Wingdings" pitchFamily="34"/>
              <a:buChar char="ü"/>
            </a:pPr>
            <a:r>
              <a:rPr lang="en-US" sz="1800">
                <a:latin typeface="Arial"/>
                <a:cs typeface="Calibri"/>
              </a:rPr>
              <a:t>One Ethical Considerations that should be made is that some people might come from a lower income country so therefore they might have had little to no access to technology so they need more time in order to learn how to operate and access the different programs.</a:t>
            </a:r>
            <a:endParaRPr lang="en-US">
              <a:cs typeface="Calibri"/>
            </a:endParaRPr>
          </a:p>
          <a:p>
            <a:pPr marL="457200" lvl="0" indent="-457200">
              <a:buFont typeface="Wingdings" pitchFamily="34"/>
              <a:buChar char="ü"/>
            </a:pPr>
            <a:r>
              <a:rPr lang="en-US" sz="2000">
                <a:cs typeface="Calibri"/>
              </a:rPr>
              <a:t> Another Ethical consideration that needs to be taken in consideration is the language barrier as there might be some students who struggle to speak and understand English but this can be fixed by hiring a translator or having a student who speaks the same language help the struggling student.</a:t>
            </a:r>
          </a:p>
          <a:p>
            <a:pPr marL="457200" lvl="0" indent="-457200">
              <a:buFont typeface="Wingdings" pitchFamily="34"/>
              <a:buChar char="ü"/>
            </a:pPr>
            <a:endParaRPr lang="en-US" sz="2000">
              <a:latin typeface="Arial"/>
              <a:cs typeface="Calibri"/>
            </a:endParaRPr>
          </a:p>
        </p:txBody>
      </p:sp>
      <p:sp>
        <p:nvSpPr>
          <p:cNvPr id="4" name="Slide Number Placeholder 3">
            <a:extLst>
              <a:ext uri="{FF2B5EF4-FFF2-40B4-BE49-F238E27FC236}">
                <a16:creationId xmlns:a16="http://schemas.microsoft.com/office/drawing/2014/main" id="{3FAE1704-F040-4425-908A-04C9B230CCC1}"/>
              </a:ext>
            </a:extLst>
          </p:cNvPr>
          <p:cNvSpPr txBox="1"/>
          <p:nvPr/>
        </p:nvSpPr>
        <p:spPr>
          <a:xfrm>
            <a:off x="8610603" y="6356351"/>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EAA2389-B92A-44E0-8CA3-82502E320C51}" type="slidenum">
              <a:t>5</a:t>
            </a:fld>
            <a:endParaRPr lang="en-US" sz="1200" b="0" i="0" u="none" strike="noStrike" kern="1200" cap="none" spc="0" baseline="0">
              <a:solidFill>
                <a:srgbClr val="FFFFFF"/>
              </a:solidFill>
              <a:uFillTx/>
              <a:latin typeface="Calibri"/>
            </a:endParaRPr>
          </a:p>
        </p:txBody>
      </p:sp>
      <p:pic>
        <p:nvPicPr>
          <p:cNvPr id="5" name="Picture 5" descr="Text&#10;&#10;Description automatically generated">
            <a:extLst>
              <a:ext uri="{FF2B5EF4-FFF2-40B4-BE49-F238E27FC236}">
                <a16:creationId xmlns:a16="http://schemas.microsoft.com/office/drawing/2014/main" id="{54E4255F-2788-4042-81E7-E97CADCB6401}"/>
              </a:ext>
            </a:extLst>
          </p:cNvPr>
          <p:cNvPicPr>
            <a:picLocks noChangeAspect="1"/>
          </p:cNvPicPr>
          <p:nvPr/>
        </p:nvPicPr>
        <p:blipFill>
          <a:blip r:embed="rId2"/>
          <a:stretch>
            <a:fillRect/>
          </a:stretch>
        </p:blipFill>
        <p:spPr>
          <a:xfrm>
            <a:off x="3129844" y="3880174"/>
            <a:ext cx="5607759" cy="2385541"/>
          </a:xfrm>
          <a:prstGeom prst="rect">
            <a:avLst/>
          </a:prstGeom>
          <a:noFill/>
          <a:ln cap="flat">
            <a:noFill/>
          </a:ln>
        </p:spPr>
      </p:pic>
      <p:sp>
        <p:nvSpPr>
          <p:cNvPr id="6" name="TextBox 5">
            <a:extLst>
              <a:ext uri="{FF2B5EF4-FFF2-40B4-BE49-F238E27FC236}">
                <a16:creationId xmlns:a16="http://schemas.microsoft.com/office/drawing/2014/main" id="{E0BDFFDF-FDAF-49D8-A85D-DC6B74FE11EB}"/>
              </a:ext>
            </a:extLst>
          </p:cNvPr>
          <p:cNvSpPr txBox="1"/>
          <p:nvPr/>
        </p:nvSpPr>
        <p:spPr>
          <a:xfrm>
            <a:off x="8731953" y="6304842"/>
            <a:ext cx="2743200"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FFFFFF"/>
                </a:solidFill>
                <a:uFillTx/>
                <a:latin typeface="Calibri"/>
                <a:cs typeface="Calibri"/>
              </a:rPr>
              <a:t>Cristina Sardaru</a:t>
            </a:r>
          </a:p>
        </p:txBody>
      </p:sp>
    </p:spTree>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CAE16-ADC2-448B-9B24-CF648930E90B}"/>
              </a:ext>
            </a:extLst>
          </p:cNvPr>
          <p:cNvSpPr txBox="1">
            <a:spLocks noGrp="1"/>
          </p:cNvSpPr>
          <p:nvPr>
            <p:ph type="title"/>
          </p:nvPr>
        </p:nvSpPr>
        <p:spPr>
          <a:xfrm>
            <a:off x="838203" y="365129"/>
            <a:ext cx="10515600" cy="1325559"/>
          </a:xfrm>
        </p:spPr>
        <p:txBody>
          <a:bodyPr/>
          <a:lstStyle/>
          <a:p>
            <a:pPr lvl="0"/>
            <a:r>
              <a:rPr lang="en-US">
                <a:solidFill>
                  <a:srgbClr val="7030A0"/>
                </a:solidFill>
                <a:cs typeface="Calibri Light"/>
              </a:rPr>
              <a:t>Our Research Timeline</a:t>
            </a:r>
            <a:endParaRPr lang="en-US">
              <a:solidFill>
                <a:srgbClr val="7030A0"/>
              </a:solidFill>
            </a:endParaRPr>
          </a:p>
        </p:txBody>
      </p:sp>
      <p:sp>
        <p:nvSpPr>
          <p:cNvPr id="3" name="Content Placeholder 2">
            <a:extLst>
              <a:ext uri="{FF2B5EF4-FFF2-40B4-BE49-F238E27FC236}">
                <a16:creationId xmlns:a16="http://schemas.microsoft.com/office/drawing/2014/main" id="{34824C9D-E83A-4E56-853F-3F0B98662B14}"/>
              </a:ext>
            </a:extLst>
          </p:cNvPr>
          <p:cNvSpPr txBox="1">
            <a:spLocks noGrp="1"/>
          </p:cNvSpPr>
          <p:nvPr>
            <p:ph idx="1"/>
          </p:nvPr>
        </p:nvSpPr>
        <p:spPr>
          <a:xfrm>
            <a:off x="316089" y="1825627"/>
            <a:ext cx="6931380" cy="4351336"/>
          </a:xfrm>
        </p:spPr>
        <p:txBody>
          <a:bodyPr/>
          <a:lstStyle/>
          <a:p>
            <a:pPr lvl="0">
              <a:buFont typeface="Wingdings" pitchFamily="34"/>
              <a:buChar char="v"/>
            </a:pPr>
            <a:r>
              <a:rPr lang="en-US" sz="1800">
                <a:latin typeface="Arial"/>
                <a:cs typeface="Calibri"/>
              </a:rPr>
              <a:t>We would start this process of asking students to fill out our questionnaire in March 2022 and we would spend the whole month in order to make sure we get to ask each student.</a:t>
            </a:r>
          </a:p>
          <a:p>
            <a:pPr lvl="0">
              <a:buFont typeface="Wingdings" pitchFamily="34"/>
              <a:buChar char="v"/>
            </a:pPr>
            <a:r>
              <a:rPr lang="en-US" sz="1800">
                <a:latin typeface="Arial"/>
                <a:cs typeface="Calibri"/>
              </a:rPr>
              <a:t>We will make sure we are not going to  miss anyone out and we would start to analyze the answers and make a list and a graph in order to show how high the percentage of people who are confident in using their skills and how low would be the percentage of people who could not handle it.</a:t>
            </a:r>
            <a:endParaRPr lang="en-US">
              <a:cs typeface="Calibri"/>
            </a:endParaRPr>
          </a:p>
          <a:p>
            <a:pPr lvl="0">
              <a:buFont typeface="Wingdings" pitchFamily="34"/>
              <a:buChar char="v"/>
            </a:pPr>
            <a:r>
              <a:rPr lang="en-US" sz="1800">
                <a:latin typeface="Arial"/>
                <a:cs typeface="Calibri"/>
              </a:rPr>
              <a:t> The list would be in order to figure out who needs help in order to learn how to operate their devices and access the programs needed and we would analyse and create the graphs and list in April 2022</a:t>
            </a:r>
            <a:endParaRPr lang="en-US">
              <a:latin typeface="Arial"/>
              <a:cs typeface="Calibri"/>
            </a:endParaRPr>
          </a:p>
          <a:p>
            <a:pPr lvl="0">
              <a:buFont typeface="Wingdings" pitchFamily="34"/>
              <a:buChar char="v"/>
            </a:pPr>
            <a:endParaRPr lang="en-US" sz="1800">
              <a:latin typeface="Arial"/>
              <a:cs typeface="Calibri"/>
            </a:endParaRPr>
          </a:p>
        </p:txBody>
      </p:sp>
      <p:sp>
        <p:nvSpPr>
          <p:cNvPr id="4" name="Slide Number Placeholder 3">
            <a:extLst>
              <a:ext uri="{FF2B5EF4-FFF2-40B4-BE49-F238E27FC236}">
                <a16:creationId xmlns:a16="http://schemas.microsoft.com/office/drawing/2014/main" id="{BFE8040B-E52E-44E1-97AF-0F535F345F16}"/>
              </a:ext>
            </a:extLst>
          </p:cNvPr>
          <p:cNvSpPr txBox="1"/>
          <p:nvPr/>
        </p:nvSpPr>
        <p:spPr>
          <a:xfrm>
            <a:off x="8610603" y="6356351"/>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3B6C299-FF54-4FBB-BF78-B70E12AC3DB3}" type="slidenum">
              <a:t>6</a:t>
            </a:fld>
            <a:endParaRPr lang="en-US" sz="1200" b="0" i="0" u="none" strike="noStrike" kern="1200" cap="none" spc="0" baseline="0">
              <a:solidFill>
                <a:srgbClr val="FFFFFF"/>
              </a:solidFill>
              <a:uFillTx/>
              <a:latin typeface="Calibri"/>
            </a:endParaRPr>
          </a:p>
        </p:txBody>
      </p:sp>
      <p:pic>
        <p:nvPicPr>
          <p:cNvPr id="5" name="Picture 5" descr="A picture containing chart&#10;&#10;Description automatically generated">
            <a:extLst>
              <a:ext uri="{FF2B5EF4-FFF2-40B4-BE49-F238E27FC236}">
                <a16:creationId xmlns:a16="http://schemas.microsoft.com/office/drawing/2014/main" id="{CDE99FBA-141F-49BF-AE02-64E32D206F36}"/>
              </a:ext>
            </a:extLst>
          </p:cNvPr>
          <p:cNvPicPr>
            <a:picLocks noChangeAspect="1"/>
          </p:cNvPicPr>
          <p:nvPr/>
        </p:nvPicPr>
        <p:blipFill>
          <a:blip r:embed="rId2"/>
          <a:stretch>
            <a:fillRect/>
          </a:stretch>
        </p:blipFill>
        <p:spPr>
          <a:xfrm>
            <a:off x="8167512" y="1821740"/>
            <a:ext cx="3956755" cy="3355619"/>
          </a:xfrm>
          <a:prstGeom prst="rect">
            <a:avLst/>
          </a:prstGeom>
          <a:noFill/>
          <a:ln cap="flat">
            <a:noFill/>
          </a:ln>
        </p:spPr>
      </p:pic>
      <p:sp>
        <p:nvSpPr>
          <p:cNvPr id="6" name="TextBox 5">
            <a:extLst>
              <a:ext uri="{FF2B5EF4-FFF2-40B4-BE49-F238E27FC236}">
                <a16:creationId xmlns:a16="http://schemas.microsoft.com/office/drawing/2014/main" id="{DA44923C-ACED-4544-81A5-0CF7E6742B5B}"/>
              </a:ext>
            </a:extLst>
          </p:cNvPr>
          <p:cNvSpPr txBox="1"/>
          <p:nvPr/>
        </p:nvSpPr>
        <p:spPr>
          <a:xfrm>
            <a:off x="8477960" y="6361288"/>
            <a:ext cx="2743200"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FFFFFF"/>
                </a:solidFill>
                <a:uFillTx/>
                <a:latin typeface="Calibri"/>
                <a:cs typeface="Calibri"/>
              </a:rPr>
              <a:t>Elena Daniela Dumitrescu</a:t>
            </a:r>
          </a:p>
        </p:txBody>
      </p:sp>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940B4-F530-4943-AC8B-25426C0DBBD0}"/>
              </a:ext>
            </a:extLst>
          </p:cNvPr>
          <p:cNvSpPr txBox="1">
            <a:spLocks noGrp="1"/>
          </p:cNvSpPr>
          <p:nvPr>
            <p:ph type="title"/>
          </p:nvPr>
        </p:nvSpPr>
        <p:spPr>
          <a:xfrm>
            <a:off x="838203" y="365129"/>
            <a:ext cx="10515600" cy="1325559"/>
          </a:xfrm>
        </p:spPr>
        <p:txBody>
          <a:bodyPr/>
          <a:lstStyle/>
          <a:p>
            <a:pPr lvl="0"/>
            <a:r>
              <a:rPr lang="en-US">
                <a:solidFill>
                  <a:srgbClr val="FFC000"/>
                </a:solidFill>
                <a:cs typeface="Calibri Light"/>
              </a:rPr>
              <a:t>Hypothesis</a:t>
            </a:r>
            <a:endParaRPr lang="en-US">
              <a:solidFill>
                <a:srgbClr val="FFC000"/>
              </a:solidFill>
            </a:endParaRPr>
          </a:p>
        </p:txBody>
      </p:sp>
      <p:sp>
        <p:nvSpPr>
          <p:cNvPr id="3" name="Content Placeholder 2">
            <a:extLst>
              <a:ext uri="{FF2B5EF4-FFF2-40B4-BE49-F238E27FC236}">
                <a16:creationId xmlns:a16="http://schemas.microsoft.com/office/drawing/2014/main" id="{923950FC-4E7E-4AB9-841E-B567812ECC12}"/>
              </a:ext>
            </a:extLst>
          </p:cNvPr>
          <p:cNvSpPr txBox="1">
            <a:spLocks noGrp="1"/>
          </p:cNvSpPr>
          <p:nvPr>
            <p:ph idx="1"/>
          </p:nvPr>
        </p:nvSpPr>
        <p:spPr>
          <a:xfrm>
            <a:off x="838203" y="2277185"/>
            <a:ext cx="10515600" cy="4351336"/>
          </a:xfrm>
        </p:spPr>
        <p:txBody>
          <a:bodyPr/>
          <a:lstStyle/>
          <a:p>
            <a:pPr lvl="0"/>
            <a:r>
              <a:rPr lang="en-US" sz="1800">
                <a:latin typeface="Arial"/>
                <a:cs typeface="Calibri"/>
              </a:rPr>
              <a:t>Our Hypothesis is that we would find out if the majority of people that attend UWTSD are confident in using technology to collaborate with the teachers, however this does not mean there isn’t a minority that is not confident in their ability to use technology as there should be some people that still struggle with it and there isn’t nothing wrong with that as we could help.</a:t>
            </a:r>
            <a:endParaRPr lang="en-US"/>
          </a:p>
          <a:p>
            <a:pPr lvl="0"/>
            <a:r>
              <a:rPr lang="en-US" sz="1800">
                <a:latin typeface="Arial"/>
                <a:cs typeface="Calibri"/>
              </a:rPr>
              <a:t>Nowadays technology has a very important role in our lives and we believe that from generation to generation we will all develop ourselves and we have to adapt.</a:t>
            </a:r>
          </a:p>
          <a:p>
            <a:pPr lvl="0"/>
            <a:r>
              <a:rPr lang="en-US" sz="1800">
                <a:latin typeface="Arial"/>
                <a:cs typeface="Calibri"/>
              </a:rPr>
              <a:t>Being student means that you have a lot of opportunities but also there is going to be some moments and times when the struggle of using this technology will appear but the most important thing is to believe in yourself and to be confident.</a:t>
            </a:r>
          </a:p>
          <a:p>
            <a:pPr lvl="0"/>
            <a:endParaRPr lang="en-US" sz="1800">
              <a:latin typeface="Arial"/>
              <a:cs typeface="Calibri"/>
            </a:endParaRPr>
          </a:p>
          <a:p>
            <a:pPr lvl="0"/>
            <a:endParaRPr lang="en-US" sz="1800">
              <a:latin typeface="Arial"/>
              <a:cs typeface="Calibri"/>
            </a:endParaRPr>
          </a:p>
          <a:p>
            <a:pPr lvl="0"/>
            <a:endParaRPr lang="en-US">
              <a:cs typeface="Calibri"/>
            </a:endParaRPr>
          </a:p>
          <a:p>
            <a:pPr lvl="0"/>
            <a:endParaRPr lang="en-US">
              <a:cs typeface="Calibri"/>
            </a:endParaRPr>
          </a:p>
        </p:txBody>
      </p:sp>
      <p:sp>
        <p:nvSpPr>
          <p:cNvPr id="4" name="Slide Number Placeholder 3">
            <a:extLst>
              <a:ext uri="{FF2B5EF4-FFF2-40B4-BE49-F238E27FC236}">
                <a16:creationId xmlns:a16="http://schemas.microsoft.com/office/drawing/2014/main" id="{8319B52E-FCBA-4B6F-90C7-5679ADDADCFF}"/>
              </a:ext>
            </a:extLst>
          </p:cNvPr>
          <p:cNvSpPr txBox="1"/>
          <p:nvPr/>
        </p:nvSpPr>
        <p:spPr>
          <a:xfrm>
            <a:off x="8610603" y="6356351"/>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0E5C3F5-3DB7-4C8D-AD4E-E9A8E227D725}" type="slidenum">
              <a:t>7</a:t>
            </a:fld>
            <a:endParaRPr lang="en-US" sz="1200" b="0" i="0" u="none" strike="noStrike" kern="1200" cap="none" spc="0" baseline="0">
              <a:solidFill>
                <a:srgbClr val="FFFFFF"/>
              </a:solidFill>
              <a:uFillTx/>
              <a:latin typeface="Calibri"/>
            </a:endParaRPr>
          </a:p>
        </p:txBody>
      </p:sp>
      <p:sp>
        <p:nvSpPr>
          <p:cNvPr id="5" name="TextBox 4">
            <a:extLst>
              <a:ext uri="{FF2B5EF4-FFF2-40B4-BE49-F238E27FC236}">
                <a16:creationId xmlns:a16="http://schemas.microsoft.com/office/drawing/2014/main" id="{A2A5B5FA-319F-4D95-AF0E-0625144BFA36}"/>
              </a:ext>
            </a:extLst>
          </p:cNvPr>
          <p:cNvSpPr txBox="1"/>
          <p:nvPr/>
        </p:nvSpPr>
        <p:spPr>
          <a:xfrm>
            <a:off x="8675507" y="6276624"/>
            <a:ext cx="2743200"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FFFFFF"/>
                </a:solidFill>
                <a:uFillTx/>
                <a:latin typeface="Calibri"/>
                <a:cs typeface="Calibri"/>
              </a:rPr>
              <a:t>Elena Daniela Dumitrescu</a:t>
            </a:r>
          </a:p>
        </p:txBody>
      </p:sp>
    </p:spTree>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65A03-6683-4E18-AD3D-1BACD0A47820}"/>
              </a:ext>
            </a:extLst>
          </p:cNvPr>
          <p:cNvSpPr txBox="1">
            <a:spLocks noGrp="1"/>
          </p:cNvSpPr>
          <p:nvPr>
            <p:ph type="title"/>
          </p:nvPr>
        </p:nvSpPr>
        <p:spPr>
          <a:xfrm>
            <a:off x="838203" y="365129"/>
            <a:ext cx="10515600" cy="1325559"/>
          </a:xfrm>
        </p:spPr>
        <p:txBody>
          <a:bodyPr/>
          <a:lstStyle/>
          <a:p>
            <a:pPr lvl="0"/>
            <a:r>
              <a:rPr lang="en-US">
                <a:cs typeface="Calibri Light"/>
              </a:rPr>
              <a:t>References </a:t>
            </a:r>
            <a:endParaRPr lang="en-US"/>
          </a:p>
        </p:txBody>
      </p:sp>
      <p:sp>
        <p:nvSpPr>
          <p:cNvPr id="3" name="Content Placeholder 2">
            <a:extLst>
              <a:ext uri="{FF2B5EF4-FFF2-40B4-BE49-F238E27FC236}">
                <a16:creationId xmlns:a16="http://schemas.microsoft.com/office/drawing/2014/main" id="{1FC44882-C188-4649-A0A3-592D897480EA}"/>
              </a:ext>
            </a:extLst>
          </p:cNvPr>
          <p:cNvSpPr txBox="1">
            <a:spLocks noGrp="1"/>
          </p:cNvSpPr>
          <p:nvPr>
            <p:ph idx="1"/>
          </p:nvPr>
        </p:nvSpPr>
        <p:spPr>
          <a:xfrm>
            <a:off x="838203" y="1825627"/>
            <a:ext cx="10515600" cy="4351336"/>
          </a:xfrm>
        </p:spPr>
        <p:txBody>
          <a:bodyPr/>
          <a:lstStyle/>
          <a:p>
            <a:pPr lvl="0"/>
            <a:r>
              <a:rPr lang="en-GB" sz="2400">
                <a:latin typeface="Arial"/>
                <a:cs typeface="Calibri"/>
              </a:rPr>
              <a:t>Wallace, A. (2020). </a:t>
            </a:r>
            <a:r>
              <a:rPr lang="en-GB" sz="2400" i="1">
                <a:latin typeface="Arial"/>
                <a:cs typeface="Calibri"/>
              </a:rPr>
              <a:t>The average person spends more than 8 hours a day using technology, study says</a:t>
            </a:r>
            <a:r>
              <a:rPr lang="en-GB" sz="2400">
                <a:latin typeface="Arial"/>
                <a:cs typeface="Calibri"/>
              </a:rPr>
              <a:t>. [online] Deseret News. Available at: </a:t>
            </a:r>
            <a:r>
              <a:rPr lang="en-GB" sz="2400">
                <a:latin typeface="Arial"/>
                <a:cs typeface="Calibri"/>
                <a:hlinkClick r:id="rId2"/>
              </a:rPr>
              <a:t>https://www.deseret.com/u-s-world/2020/3/17/21184252/technology-screen-time-bed-sleep-8-hours-pbs-cnn-fox-news</a:t>
            </a:r>
            <a:r>
              <a:rPr lang="en-GB" sz="2400">
                <a:latin typeface="Arial"/>
                <a:cs typeface="Calibri"/>
              </a:rPr>
              <a:t>.</a:t>
            </a:r>
            <a:endParaRPr lang="en-US" sz="2400">
              <a:latin typeface="Arial"/>
              <a:cs typeface="Calibri"/>
            </a:endParaRPr>
          </a:p>
          <a:p>
            <a:pPr lvl="0"/>
            <a:r>
              <a:rPr lang="en-US" sz="2400">
                <a:latin typeface="Arial"/>
                <a:cs typeface="Calibri"/>
              </a:rPr>
              <a:t>Keser, H., Uzunboylu, H. and Ozdamli, F., 2011. </a:t>
            </a:r>
            <a:r>
              <a:rPr lang="en-US" sz="2400" i="1">
                <a:latin typeface="Arial"/>
                <a:cs typeface="Calibri"/>
              </a:rPr>
              <a:t>World Journal on Educational Technology</a:t>
            </a:r>
            <a:r>
              <a:rPr lang="en-US" sz="2400">
                <a:latin typeface="Arial"/>
                <a:cs typeface="Calibri"/>
              </a:rPr>
              <a:t>. 2nd ed.</a:t>
            </a:r>
          </a:p>
          <a:p>
            <a:pPr lvl="0"/>
            <a:r>
              <a:rPr lang="en-US" sz="2400">
                <a:latin typeface="Arial"/>
                <a:cs typeface="Calibri"/>
              </a:rPr>
              <a:t>Kevin,C. (2014) </a:t>
            </a:r>
            <a:r>
              <a:rPr lang="en-US" sz="2400" i="1">
                <a:latin typeface="Arial"/>
                <a:cs typeface="Calibri"/>
              </a:rPr>
              <a:t>The positive effects of technology on teaching and students learning. </a:t>
            </a:r>
          </a:p>
        </p:txBody>
      </p:sp>
      <p:sp>
        <p:nvSpPr>
          <p:cNvPr id="4" name="Slide Number Placeholder 3">
            <a:extLst>
              <a:ext uri="{FF2B5EF4-FFF2-40B4-BE49-F238E27FC236}">
                <a16:creationId xmlns:a16="http://schemas.microsoft.com/office/drawing/2014/main" id="{58A0AB39-6D65-4CF5-8FA8-9F64F9663186}"/>
              </a:ext>
            </a:extLst>
          </p:cNvPr>
          <p:cNvSpPr txBox="1"/>
          <p:nvPr/>
        </p:nvSpPr>
        <p:spPr>
          <a:xfrm>
            <a:off x="8610603" y="6356351"/>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8B02860-7890-47DA-9AD1-DED027C0FDFE}" type="slidenum">
              <a:t>8</a:t>
            </a:fld>
            <a:endParaRPr lang="en-US" sz="1200" b="0" i="0" u="none" strike="noStrike" kern="1200" cap="none" spc="0" baseline="0">
              <a:solidFill>
                <a:srgbClr val="FFFFFF"/>
              </a:solidFill>
              <a:uFillTx/>
              <a:latin typeface="Calibri"/>
            </a:endParaRPr>
          </a:p>
        </p:txBody>
      </p:sp>
    </p:spTree>
  </p:cSld>
  <p:clrMapOvr>
    <a:masterClrMapping/>
  </p:clrMapOvr>
  <p:transition spd="slow">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238</Words>
  <Application>Microsoft Office PowerPoint</Application>
  <PresentationFormat>Ecran lat</PresentationFormat>
  <Paragraphs>21</Paragraphs>
  <Slides>8</Slides>
  <Notes>1</Notes>
  <HiddenSlides>0</HiddenSlides>
  <ScaleCrop>false</ScaleCrop>
  <HeadingPairs>
    <vt:vector size="4" baseType="variant">
      <vt:variant>
        <vt:lpstr>Temă</vt:lpstr>
      </vt:variant>
      <vt:variant>
        <vt:i4>1</vt:i4>
      </vt:variant>
      <vt:variant>
        <vt:lpstr>Titluri diapozitive</vt:lpstr>
      </vt:variant>
      <vt:variant>
        <vt:i4>8</vt:i4>
      </vt:variant>
    </vt:vector>
  </HeadingPairs>
  <TitlesOfParts>
    <vt:vector size="9" baseType="lpstr">
      <vt:lpstr>Office Theme</vt:lpstr>
      <vt:lpstr>DIGITAL SKILLS AND RESEARCH METHODS               BMSW4003</vt:lpstr>
      <vt:lpstr>INTRODUCTION </vt:lpstr>
      <vt:lpstr>Relevant existing research</vt:lpstr>
      <vt:lpstr>Our Proposed Method (What? Who? How?)</vt:lpstr>
      <vt:lpstr>Ethical Considerations</vt:lpstr>
      <vt:lpstr>Our Research Timeline</vt:lpstr>
      <vt:lpstr>Hypothesis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dc:title>
  <dc:creator>Diana Mihaela Baltatu (2122576)</dc:creator>
  <cp:lastModifiedBy>Elena Daniela 	 Dumitrescu (1918144)</cp:lastModifiedBy>
  <cp:revision>10</cp:revision>
  <dcterms:created xsi:type="dcterms:W3CDTF">2022-02-22T12:01:13Z</dcterms:created>
  <dcterms:modified xsi:type="dcterms:W3CDTF">2022-02-24T19:52:15Z</dcterms:modified>
</cp:coreProperties>
</file>