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5" r:id="rId1"/>
  </p:sldMasterIdLst>
  <p:sldIdLst>
    <p:sldId id="258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15" autoAdjust="0"/>
    <p:restoredTop sz="94660"/>
  </p:normalViewPr>
  <p:slideViewPr>
    <p:cSldViewPr snapToGrid="0">
      <p:cViewPr varScale="1">
        <p:scale>
          <a:sx n="89" d="100"/>
          <a:sy n="89" d="100"/>
        </p:scale>
        <p:origin x="120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03C0A-03A2-43B2-8867-92065ED8A7A8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4D5F6-8BF9-453C-BBA8-170F417E8E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03825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03C0A-03A2-43B2-8867-92065ED8A7A8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4D5F6-8BF9-453C-BBA8-170F417E8E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0004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03C0A-03A2-43B2-8867-92065ED8A7A8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4D5F6-8BF9-453C-BBA8-170F417E8E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8434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03C0A-03A2-43B2-8867-92065ED8A7A8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4D5F6-8BF9-453C-BBA8-170F417E8E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93537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03C0A-03A2-43B2-8867-92065ED8A7A8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4D5F6-8BF9-453C-BBA8-170F417E8E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1429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03C0A-03A2-43B2-8867-92065ED8A7A8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4D5F6-8BF9-453C-BBA8-170F417E8E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11593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03C0A-03A2-43B2-8867-92065ED8A7A8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4D5F6-8BF9-453C-BBA8-170F417E8E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46520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03C0A-03A2-43B2-8867-92065ED8A7A8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4D5F6-8BF9-453C-BBA8-170F417E8E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40960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03C0A-03A2-43B2-8867-92065ED8A7A8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4D5F6-8BF9-453C-BBA8-170F417E8E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68457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03C0A-03A2-43B2-8867-92065ED8A7A8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4D5F6-8BF9-453C-BBA8-170F417E8E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06994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03C0A-03A2-43B2-8867-92065ED8A7A8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4D5F6-8BF9-453C-BBA8-170F417E8E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90552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03C0A-03A2-43B2-8867-92065ED8A7A8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4D5F6-8BF9-453C-BBA8-170F417E8EC1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244112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03C0A-03A2-43B2-8867-92065ED8A7A8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4D5F6-8BF9-453C-BBA8-170F417E8E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926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03C0A-03A2-43B2-8867-92065ED8A7A8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4D5F6-8BF9-453C-BBA8-170F417E8E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37300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03C0A-03A2-43B2-8867-92065ED8A7A8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4D5F6-8BF9-453C-BBA8-170F417E8E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25490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03C0A-03A2-43B2-8867-92065ED8A7A8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4D5F6-8BF9-453C-BBA8-170F417E8E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71023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03C0A-03A2-43B2-8867-92065ED8A7A8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4D5F6-8BF9-453C-BBA8-170F417E8E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7226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203C0A-03A2-43B2-8867-92065ED8A7A8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74D5F6-8BF9-453C-BBA8-170F417E8E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841305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36" r:id="rId1"/>
    <p:sldLayoutId id="2147483937" r:id="rId2"/>
    <p:sldLayoutId id="2147483938" r:id="rId3"/>
    <p:sldLayoutId id="2147483939" r:id="rId4"/>
    <p:sldLayoutId id="2147483940" r:id="rId5"/>
    <p:sldLayoutId id="2147483941" r:id="rId6"/>
    <p:sldLayoutId id="2147483942" r:id="rId7"/>
    <p:sldLayoutId id="2147483943" r:id="rId8"/>
    <p:sldLayoutId id="2147483944" r:id="rId9"/>
    <p:sldLayoutId id="2147483945" r:id="rId10"/>
    <p:sldLayoutId id="2147483946" r:id="rId11"/>
    <p:sldLayoutId id="2147483947" r:id="rId12"/>
    <p:sldLayoutId id="2147483948" r:id="rId13"/>
    <p:sldLayoutId id="2147483949" r:id="rId14"/>
    <p:sldLayoutId id="2147483950" r:id="rId15"/>
    <p:sldLayoutId id="2147483951" r:id="rId16"/>
    <p:sldLayoutId id="2147483952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025" name="Picture 20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6056" y="457200"/>
            <a:ext cx="4143375" cy="1933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704193" y="3295947"/>
            <a:ext cx="10794124" cy="2031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indent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Assignment Title: 	Assessment </a:t>
            </a:r>
            <a:r>
              <a:rPr kumimoji="0" lang="en-US" altLang="en-US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4: </a:t>
            </a:r>
            <a:r>
              <a:rPr kumimoji="0" lang="en-US" altLang="en-US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20000"/>
                    <a:lumOff val="80000"/>
                  </a:schemeClr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Hotel Breakfast Board</a:t>
            </a:r>
            <a:endParaRPr kumimoji="0" lang="en-GB" altLang="en-US" sz="1400" b="0" i="0" u="none" strike="noStrike" cap="none" normalizeH="0" baseline="0" dirty="0" smtClean="0">
              <a:ln>
                <a:noFill/>
              </a:ln>
              <a:solidFill>
                <a:schemeClr val="accent1">
                  <a:lumMod val="20000"/>
                  <a:lumOff val="80000"/>
                </a:schemeClr>
              </a:solidFill>
              <a:effectLst/>
            </a:endParaRPr>
          </a:p>
          <a:p>
            <a:pPr lvl="0"/>
            <a:r>
              <a:rPr lang="en-US" altLang="en-US" b="1" dirty="0">
                <a:solidFill>
                  <a:schemeClr val="accent1">
                    <a:lumMod val="20000"/>
                    <a:lumOff val="80000"/>
                  </a:schemeClr>
                </a:solidFill>
                <a:ea typeface="Calibri" panose="020F0502020204030204" pitchFamily="34" charset="0"/>
                <a:cs typeface="Arial" panose="020B0604020202020204" pitchFamily="34" charset="0"/>
              </a:rPr>
              <a:t>Module Name: 	Foreign Languages &amp; Cultural </a:t>
            </a:r>
            <a:r>
              <a:rPr lang="en-US" altLang="en-US" b="1" dirty="0" smtClean="0">
                <a:solidFill>
                  <a:schemeClr val="accent1">
                    <a:lumMod val="20000"/>
                    <a:lumOff val="80000"/>
                  </a:schemeClr>
                </a:solidFill>
                <a:ea typeface="Calibri" panose="020F0502020204030204" pitchFamily="34" charset="0"/>
                <a:cs typeface="Arial" panose="020B0604020202020204" pitchFamily="34" charset="0"/>
              </a:rPr>
              <a:t>Awareness</a:t>
            </a:r>
          </a:p>
          <a:p>
            <a:pPr lvl="0"/>
            <a:r>
              <a:rPr lang="en-US" altLang="en-US" b="1" dirty="0" smtClean="0">
                <a:solidFill>
                  <a:schemeClr val="accent1">
                    <a:lumMod val="20000"/>
                    <a:lumOff val="80000"/>
                  </a:schemeClr>
                </a:solidFill>
                <a:ea typeface="Calibri" panose="020F0502020204030204" pitchFamily="34" charset="0"/>
                <a:cs typeface="Arial" panose="020B0604020202020204" pitchFamily="34" charset="0"/>
              </a:rPr>
              <a:t>Module </a:t>
            </a:r>
            <a:r>
              <a:rPr kumimoji="0" lang="en-US" altLang="en-US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20000"/>
                    <a:lumOff val="80000"/>
                  </a:schemeClr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Code:	</a:t>
            </a:r>
            <a:r>
              <a:rPr kumimoji="0" lang="en-US" altLang="en-US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20000"/>
                    <a:lumOff val="80000"/>
                  </a:schemeClr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BMIH5003</a:t>
            </a:r>
            <a:endParaRPr kumimoji="0" lang="en-GB" altLang="en-US" sz="1400" b="0" i="0" u="none" strike="noStrike" cap="none" normalizeH="0" baseline="0" dirty="0" smtClean="0">
              <a:ln>
                <a:noFill/>
              </a:ln>
              <a:solidFill>
                <a:schemeClr val="accent1">
                  <a:lumMod val="20000"/>
                  <a:lumOff val="80000"/>
                </a:schemeClr>
              </a:solidFill>
              <a:effectLst/>
            </a:endParaRPr>
          </a:p>
          <a:p>
            <a:pPr marL="0" marR="0" lvl="0" indent="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20000"/>
                    <a:lumOff val="80000"/>
                  </a:schemeClr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Program of Study:	</a:t>
            </a:r>
            <a:r>
              <a:rPr lang="en-US" altLang="en-US" b="1" dirty="0" smtClean="0">
                <a:solidFill>
                  <a:schemeClr val="accent1">
                    <a:lumMod val="20000"/>
                    <a:lumOff val="80000"/>
                  </a:schemeClr>
                </a:solidFill>
                <a:ea typeface="Calibri" panose="020F0502020204030204" pitchFamily="34" charset="0"/>
                <a:cs typeface="Arial" panose="020B0604020202020204" pitchFamily="34" charset="0"/>
              </a:rPr>
              <a:t>Bachelor of Arts</a:t>
            </a:r>
            <a:endParaRPr kumimoji="0" lang="en-GB" altLang="en-US" sz="1400" b="0" i="0" u="none" strike="noStrike" cap="none" normalizeH="0" baseline="0" dirty="0" smtClean="0">
              <a:ln>
                <a:noFill/>
              </a:ln>
              <a:solidFill>
                <a:schemeClr val="accent1">
                  <a:lumMod val="20000"/>
                  <a:lumOff val="80000"/>
                </a:schemeClr>
              </a:solidFill>
              <a:effectLst/>
            </a:endParaRPr>
          </a:p>
          <a:p>
            <a:pPr marL="0" marR="0" lvl="0" indent="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Name: 	</a:t>
            </a:r>
            <a:r>
              <a:rPr kumimoji="0" lang="en-US" altLang="en-US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Tania Ali</a:t>
            </a:r>
            <a:endParaRPr kumimoji="0" lang="en-GB" altLang="en-US" sz="1400" b="0" i="0" u="none" strike="noStrike" cap="none" normalizeH="0" baseline="0" dirty="0" smtClean="0">
              <a:ln>
                <a:noFill/>
              </a:ln>
              <a:solidFill>
                <a:schemeClr val="accent1">
                  <a:lumMod val="20000"/>
                  <a:lumOff val="80000"/>
                </a:schemeClr>
              </a:solidFill>
              <a:effectLst/>
            </a:endParaRPr>
          </a:p>
          <a:p>
            <a:pPr marL="0" marR="0" lvl="0" indent="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20000"/>
                    <a:lumOff val="80000"/>
                  </a:schemeClr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Student ID #: 	</a:t>
            </a:r>
            <a:r>
              <a:rPr kumimoji="0" lang="en-US" altLang="en-US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20000"/>
                    <a:lumOff val="80000"/>
                  </a:schemeClr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2121927</a:t>
            </a:r>
            <a:endParaRPr kumimoji="0" lang="en-GB" altLang="en-US" sz="1400" b="0" i="0" u="none" strike="noStrike" cap="none" normalizeH="0" baseline="0" dirty="0" smtClean="0">
              <a:ln>
                <a:noFill/>
              </a:ln>
              <a:solidFill>
                <a:schemeClr val="accent1">
                  <a:lumMod val="20000"/>
                  <a:lumOff val="80000"/>
                </a:schemeClr>
              </a:solidFill>
              <a:effectLst/>
            </a:endParaRPr>
          </a:p>
          <a:p>
            <a:pPr lvl="0"/>
            <a:r>
              <a:rPr kumimoji="0" lang="en-US" altLang="en-US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Lecturer Name: 	</a:t>
            </a:r>
            <a:r>
              <a:rPr kumimoji="0" lang="en-US" altLang="en-US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Ms.</a:t>
            </a:r>
            <a:r>
              <a:rPr kumimoji="0" lang="en-US" altLang="en-US" b="1" i="0" u="none" strike="noStrike" cap="none" normalizeH="0" dirty="0" smtClean="0">
                <a:ln>
                  <a:noFill/>
                </a:ln>
                <a:solidFill>
                  <a:schemeClr val="accent1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b="1" i="0" u="none" strike="noStrike" cap="none" normalizeH="0" dirty="0" err="1" smtClean="0">
                <a:ln>
                  <a:noFill/>
                </a:ln>
                <a:solidFill>
                  <a:schemeClr val="accent1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Jinping</a:t>
            </a:r>
            <a:r>
              <a:rPr kumimoji="0" lang="en-US" altLang="en-US" b="1" i="0" u="none" strike="noStrike" cap="none" normalizeH="0" dirty="0" smtClean="0">
                <a:ln>
                  <a:noFill/>
                </a:ln>
                <a:solidFill>
                  <a:schemeClr val="accent1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Li</a:t>
            </a:r>
            <a:endParaRPr kumimoji="0" lang="en-US" altLang="en-US" sz="3200" b="0" i="0" u="none" strike="noStrike" cap="none" normalizeH="0" baseline="0" dirty="0" smtClean="0">
              <a:ln>
                <a:noFill/>
              </a:ln>
              <a:solidFill>
                <a:schemeClr val="accent1">
                  <a:lumMod val="20000"/>
                  <a:lumOff val="80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2716804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27182" y="762000"/>
            <a:ext cx="9144000" cy="1301675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600" b="1" dirty="0" smtClean="0"/>
              <a:t>Tania’s Restaurant</a:t>
            </a:r>
            <a:br>
              <a:rPr lang="en-US" sz="3600" b="1" dirty="0" smtClean="0"/>
            </a:br>
            <a:r>
              <a:rPr lang="ja-JP" altLang="en-US" sz="3600" b="1" dirty="0"/>
              <a:t>塔尼</a:t>
            </a:r>
            <a:r>
              <a:rPr lang="ja-JP" altLang="en-US" sz="3600" b="1" dirty="0" smtClean="0"/>
              <a:t>娅 </a:t>
            </a:r>
            <a:r>
              <a:rPr lang="ja-JP" altLang="en-US" sz="3200" b="1" dirty="0"/>
              <a:t>餐馆</a:t>
            </a:r>
            <a:br>
              <a:rPr lang="ja-JP" altLang="en-US" sz="3200" b="1" dirty="0"/>
            </a:br>
            <a:r>
              <a:rPr lang="en-GB" sz="3200" b="1" dirty="0" err="1" smtClean="0"/>
              <a:t>Tǎ</a:t>
            </a:r>
            <a:r>
              <a:rPr lang="en-GB" sz="3200" b="1" dirty="0" smtClean="0"/>
              <a:t> </a:t>
            </a:r>
            <a:r>
              <a:rPr lang="en-GB" sz="3200" b="1" dirty="0" err="1"/>
              <a:t>ní</a:t>
            </a:r>
            <a:r>
              <a:rPr lang="en-GB" sz="3200" b="1" dirty="0"/>
              <a:t> </a:t>
            </a:r>
            <a:r>
              <a:rPr lang="en-GB" sz="3200" b="1" dirty="0" err="1" smtClean="0"/>
              <a:t>yà</a:t>
            </a:r>
            <a:r>
              <a:rPr lang="en-GB" sz="3200" b="1" dirty="0" smtClean="0"/>
              <a:t> </a:t>
            </a:r>
            <a:r>
              <a:rPr lang="en-GB" sz="3600" b="1" dirty="0" err="1"/>
              <a:t>cānguǎn</a:t>
            </a:r>
            <a:endParaRPr lang="en-GB" sz="3600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063675"/>
            <a:ext cx="9144000" cy="4624893"/>
          </a:xfrm>
        </p:spPr>
        <p:txBody>
          <a:bodyPr>
            <a:normAutofit fontScale="25000" lnSpcReduction="20000"/>
          </a:bodyPr>
          <a:lstStyle/>
          <a:p>
            <a:r>
              <a:rPr lang="en-US" sz="16000" dirty="0" smtClean="0"/>
              <a:t>Breakfast </a:t>
            </a:r>
            <a:r>
              <a:rPr lang="ja-JP" altLang="en-US" sz="16000" dirty="0" smtClean="0"/>
              <a:t>早餐 </a:t>
            </a:r>
            <a:r>
              <a:rPr lang="en-GB" sz="16000" dirty="0" err="1" smtClean="0"/>
              <a:t>Zǎocān</a:t>
            </a:r>
            <a:endParaRPr lang="en-GB" sz="16000" dirty="0" smtClean="0"/>
          </a:p>
          <a:p>
            <a:r>
              <a:rPr lang="en-US" sz="12800" b="1" dirty="0" smtClean="0"/>
              <a:t>Menu: </a:t>
            </a:r>
            <a:r>
              <a:rPr lang="ja-JP" altLang="en-US" sz="12800" b="1" dirty="0" smtClean="0"/>
              <a:t>菜单</a:t>
            </a:r>
            <a:r>
              <a:rPr lang="en-US" altLang="ja-JP" sz="12800" b="1" dirty="0" smtClean="0"/>
              <a:t>: </a:t>
            </a:r>
            <a:r>
              <a:rPr lang="en-US" altLang="ja-JP" sz="12800" b="1" dirty="0" err="1" smtClean="0"/>
              <a:t>Càidān</a:t>
            </a:r>
            <a:r>
              <a:rPr lang="en-US" altLang="ja-JP" sz="12800" b="1" dirty="0" smtClean="0"/>
              <a:t>:</a:t>
            </a:r>
            <a:r>
              <a:rPr lang="en-US" sz="12800" b="1" dirty="0" smtClean="0"/>
              <a:t> </a:t>
            </a:r>
          </a:p>
          <a:p>
            <a:pPr algn="l"/>
            <a:r>
              <a:rPr lang="en-US" sz="5500" dirty="0" smtClean="0"/>
              <a:t>Cold Buffet </a:t>
            </a:r>
            <a:r>
              <a:rPr lang="ja-JP" altLang="en-US" sz="5500" dirty="0"/>
              <a:t>冷自助</a:t>
            </a:r>
            <a:r>
              <a:rPr lang="ja-JP" altLang="en-US" sz="5500" dirty="0" smtClean="0"/>
              <a:t>餐 </a:t>
            </a:r>
            <a:r>
              <a:rPr lang="en-GB" altLang="ja-JP" sz="5500" dirty="0" err="1"/>
              <a:t>Lěng</a:t>
            </a:r>
            <a:r>
              <a:rPr lang="en-GB" altLang="ja-JP" sz="5500" dirty="0"/>
              <a:t> </a:t>
            </a:r>
            <a:r>
              <a:rPr lang="en-GB" altLang="ja-JP" sz="5500" dirty="0" err="1" smtClean="0"/>
              <a:t>zìzhùcān</a:t>
            </a:r>
            <a:r>
              <a:rPr lang="en-GB" altLang="ja-JP" sz="5500" dirty="0" smtClean="0"/>
              <a:t> 		30 CNY</a:t>
            </a:r>
          </a:p>
          <a:p>
            <a:pPr algn="l"/>
            <a:r>
              <a:rPr lang="en-US" sz="5500" dirty="0" smtClean="0"/>
              <a:t>Hot Buffet </a:t>
            </a:r>
            <a:r>
              <a:rPr lang="ja-JP" altLang="en-US" sz="5500" dirty="0"/>
              <a:t>热自助</a:t>
            </a:r>
            <a:r>
              <a:rPr lang="ja-JP" altLang="en-US" sz="5500" dirty="0" smtClean="0"/>
              <a:t>餐 </a:t>
            </a:r>
            <a:r>
              <a:rPr lang="en-GB" altLang="ja-JP" sz="5500" dirty="0" err="1"/>
              <a:t>Rè</a:t>
            </a:r>
            <a:r>
              <a:rPr lang="en-GB" altLang="ja-JP" sz="5500" dirty="0"/>
              <a:t> </a:t>
            </a:r>
            <a:r>
              <a:rPr lang="en-GB" altLang="ja-JP" sz="5500" dirty="0" err="1" smtClean="0"/>
              <a:t>zìzhùcān</a:t>
            </a:r>
            <a:r>
              <a:rPr lang="en-GB" altLang="ja-JP" sz="5500" dirty="0" smtClean="0"/>
              <a:t>			30 CNY</a:t>
            </a:r>
          </a:p>
          <a:p>
            <a:pPr algn="l"/>
            <a:r>
              <a:rPr lang="en-US" sz="5500" dirty="0" smtClean="0"/>
              <a:t>Vegan </a:t>
            </a:r>
            <a:r>
              <a:rPr lang="ja-JP" altLang="en-US" sz="5500" dirty="0"/>
              <a:t>素食主义</a:t>
            </a:r>
            <a:r>
              <a:rPr lang="ja-JP" altLang="en-US" sz="5500" dirty="0" smtClean="0"/>
              <a:t>者</a:t>
            </a:r>
            <a:r>
              <a:rPr lang="en-GB" altLang="ja-JP" sz="5500" dirty="0" err="1"/>
              <a:t>Sùshí</a:t>
            </a:r>
            <a:r>
              <a:rPr lang="en-GB" altLang="ja-JP" sz="5500" dirty="0"/>
              <a:t> </a:t>
            </a:r>
            <a:r>
              <a:rPr lang="en-GB" altLang="ja-JP" sz="5500" dirty="0" err="1"/>
              <a:t>zhǔyì</a:t>
            </a:r>
            <a:r>
              <a:rPr lang="en-GB" altLang="ja-JP" sz="5500" dirty="0"/>
              <a:t> </a:t>
            </a:r>
            <a:r>
              <a:rPr lang="en-GB" altLang="ja-JP" sz="5500" dirty="0" err="1" smtClean="0"/>
              <a:t>zhě</a:t>
            </a:r>
            <a:r>
              <a:rPr lang="en-GB" altLang="ja-JP" sz="5500" dirty="0" smtClean="0"/>
              <a:t>			45 CNY</a:t>
            </a:r>
          </a:p>
          <a:p>
            <a:pPr algn="l"/>
            <a:r>
              <a:rPr lang="en-US" sz="5500" dirty="0" smtClean="0"/>
              <a:t>Vegetarian </a:t>
            </a:r>
            <a:r>
              <a:rPr lang="ja-JP" altLang="en-US" sz="5500" dirty="0"/>
              <a:t>素食主义</a:t>
            </a:r>
            <a:r>
              <a:rPr lang="ja-JP" altLang="en-US" sz="5500" dirty="0" smtClean="0"/>
              <a:t>者 </a:t>
            </a:r>
            <a:r>
              <a:rPr lang="en-GB" altLang="ja-JP" sz="5500" dirty="0" err="1"/>
              <a:t>Sùshí</a:t>
            </a:r>
            <a:r>
              <a:rPr lang="en-GB" altLang="ja-JP" sz="5500" dirty="0"/>
              <a:t> </a:t>
            </a:r>
            <a:r>
              <a:rPr lang="en-GB" altLang="ja-JP" sz="5500" dirty="0" err="1"/>
              <a:t>zhǔyì</a:t>
            </a:r>
            <a:r>
              <a:rPr lang="en-GB" altLang="ja-JP" sz="5500" dirty="0"/>
              <a:t> </a:t>
            </a:r>
            <a:r>
              <a:rPr lang="en-GB" altLang="ja-JP" sz="5500" dirty="0" err="1" smtClean="0"/>
              <a:t>zhě</a:t>
            </a:r>
            <a:r>
              <a:rPr lang="en-GB" altLang="ja-JP" sz="5500" dirty="0" smtClean="0"/>
              <a:t>		50 CNY</a:t>
            </a:r>
          </a:p>
          <a:p>
            <a:pPr algn="l"/>
            <a:r>
              <a:rPr lang="en-US" sz="5500" dirty="0" smtClean="0"/>
              <a:t>Room Service Charges </a:t>
            </a:r>
            <a:r>
              <a:rPr lang="ja-JP" altLang="en-US" sz="5500" dirty="0"/>
              <a:t>客房服务</a:t>
            </a:r>
            <a:r>
              <a:rPr lang="ja-JP" altLang="en-US" sz="5500" dirty="0" smtClean="0"/>
              <a:t>费 </a:t>
            </a:r>
            <a:r>
              <a:rPr lang="en-GB" altLang="ja-JP" sz="5500" dirty="0" err="1"/>
              <a:t>Kèfáng</a:t>
            </a:r>
            <a:r>
              <a:rPr lang="en-GB" altLang="ja-JP" sz="5500" dirty="0"/>
              <a:t> </a:t>
            </a:r>
            <a:r>
              <a:rPr lang="en-GB" altLang="ja-JP" sz="5500" dirty="0" err="1"/>
              <a:t>fúwù</a:t>
            </a:r>
            <a:r>
              <a:rPr lang="en-GB" altLang="ja-JP" sz="5500" dirty="0"/>
              <a:t> </a:t>
            </a:r>
            <a:r>
              <a:rPr lang="en-GB" altLang="ja-JP" sz="5500" dirty="0" err="1" smtClean="0"/>
              <a:t>fèi</a:t>
            </a:r>
            <a:r>
              <a:rPr lang="en-GB" altLang="ja-JP" sz="5500" dirty="0" smtClean="0"/>
              <a:t>	10 CNY</a:t>
            </a:r>
            <a:endParaRPr lang="en-US" sz="5500" dirty="0"/>
          </a:p>
          <a:p>
            <a:pPr algn="l"/>
            <a:endParaRPr lang="en-US" sz="1600" dirty="0"/>
          </a:p>
          <a:p>
            <a:pPr algn="l"/>
            <a:endParaRPr lang="en-US" sz="1600" dirty="0"/>
          </a:p>
          <a:p>
            <a:pPr algn="l"/>
            <a:endParaRPr lang="en-US" sz="1600" dirty="0" smtClean="0"/>
          </a:p>
          <a:p>
            <a:r>
              <a:rPr lang="en-US" sz="4400" dirty="0" smtClean="0"/>
              <a:t>Location: Ground floor </a:t>
            </a:r>
            <a:r>
              <a:rPr lang="zh-CN" altLang="en-US" sz="4400" dirty="0" smtClean="0"/>
              <a:t>地</a:t>
            </a:r>
            <a:r>
              <a:rPr lang="zh-CN" altLang="en-US" sz="4400" dirty="0"/>
              <a:t>点：一楼，二</a:t>
            </a:r>
            <a:r>
              <a:rPr lang="zh-CN" altLang="en-US" sz="4400" dirty="0" smtClean="0"/>
              <a:t>楼 </a:t>
            </a:r>
            <a:r>
              <a:rPr lang="en-US" altLang="zh-CN" sz="4400" dirty="0" err="1" smtClean="0"/>
              <a:t>Dìdiǎn</a:t>
            </a:r>
            <a:r>
              <a:rPr lang="en-US" altLang="zh-CN" sz="4400" dirty="0"/>
              <a:t>: </a:t>
            </a:r>
            <a:r>
              <a:rPr lang="en-US" altLang="zh-CN" sz="4400" dirty="0" smtClean="0"/>
              <a:t> </a:t>
            </a:r>
            <a:r>
              <a:rPr lang="en-US" altLang="zh-CN" sz="4400" dirty="0" err="1" smtClean="0"/>
              <a:t>Yī</a:t>
            </a:r>
            <a:r>
              <a:rPr lang="en-US" altLang="zh-CN" sz="4400" dirty="0" smtClean="0"/>
              <a:t> </a:t>
            </a:r>
            <a:r>
              <a:rPr lang="en-US" altLang="zh-CN" sz="4400" dirty="0" err="1" smtClean="0"/>
              <a:t>lóu</a:t>
            </a:r>
            <a:endParaRPr lang="en-US" altLang="zh-CN" sz="4400" dirty="0" smtClean="0"/>
          </a:p>
          <a:p>
            <a:r>
              <a:rPr lang="en-US" altLang="zh-CN" sz="4400" dirty="0" smtClean="0"/>
              <a:t>Timing: </a:t>
            </a:r>
            <a:r>
              <a:rPr lang="ja-JP" altLang="en-US" sz="4400" dirty="0"/>
              <a:t>定</a:t>
            </a:r>
            <a:r>
              <a:rPr lang="ja-JP" altLang="en-US" sz="4400" dirty="0" smtClean="0"/>
              <a:t>时</a:t>
            </a:r>
            <a:r>
              <a:rPr lang="en-US" altLang="ja-JP" sz="4400" dirty="0"/>
              <a:t>: </a:t>
            </a:r>
            <a:r>
              <a:rPr lang="en-US" altLang="ja-JP" sz="4400" dirty="0" err="1" smtClean="0"/>
              <a:t>Dìngshí</a:t>
            </a:r>
            <a:r>
              <a:rPr lang="en-US" altLang="ja-JP" sz="4400" dirty="0" smtClean="0"/>
              <a:t>:</a:t>
            </a:r>
            <a:endParaRPr lang="en-US" altLang="zh-CN" sz="4400" dirty="0" smtClean="0"/>
          </a:p>
          <a:p>
            <a:r>
              <a:rPr lang="en-US" altLang="zh-CN" sz="4400" dirty="0"/>
              <a:t> </a:t>
            </a:r>
            <a:r>
              <a:rPr lang="en-US" altLang="zh-CN" sz="4400" dirty="0" smtClean="0"/>
              <a:t>From </a:t>
            </a:r>
            <a:r>
              <a:rPr lang="en-US" altLang="zh-CN" sz="4400" dirty="0"/>
              <a:t>7 </a:t>
            </a:r>
            <a:r>
              <a:rPr lang="en-US" altLang="zh-CN" sz="4400" dirty="0" err="1"/>
              <a:t>a.m</a:t>
            </a:r>
            <a:r>
              <a:rPr lang="en-US" altLang="zh-CN" sz="4400" dirty="0"/>
              <a:t> to 10 </a:t>
            </a:r>
            <a:r>
              <a:rPr lang="en-US" altLang="zh-CN" sz="4400" dirty="0" err="1"/>
              <a:t>a.m</a:t>
            </a:r>
            <a:r>
              <a:rPr lang="en-US" altLang="zh-CN" sz="4400" dirty="0"/>
              <a:t> </a:t>
            </a:r>
            <a:r>
              <a:rPr lang="en-US" altLang="zh-CN" sz="4400" dirty="0" smtClean="0"/>
              <a:t> </a:t>
            </a:r>
            <a:r>
              <a:rPr lang="zh-CN" altLang="en-US" sz="4400" dirty="0" smtClean="0"/>
              <a:t>从</a:t>
            </a:r>
            <a:r>
              <a:rPr lang="zh-CN" altLang="en-US" sz="4400" dirty="0"/>
              <a:t>早上 </a:t>
            </a:r>
            <a:r>
              <a:rPr lang="en-US" altLang="zh-CN" sz="4400" dirty="0"/>
              <a:t>7 </a:t>
            </a:r>
            <a:r>
              <a:rPr lang="zh-CN" altLang="en-US" sz="4400" dirty="0"/>
              <a:t>点到 </a:t>
            </a:r>
            <a:r>
              <a:rPr lang="en-US" altLang="zh-CN" sz="4400" dirty="0"/>
              <a:t>10 </a:t>
            </a:r>
            <a:r>
              <a:rPr lang="zh-CN" altLang="en-US" sz="4400" dirty="0" smtClean="0"/>
              <a:t>点 </a:t>
            </a:r>
            <a:r>
              <a:rPr lang="en-US" altLang="zh-CN" sz="4400" dirty="0" err="1" smtClean="0"/>
              <a:t>Cóng</a:t>
            </a:r>
            <a:r>
              <a:rPr lang="en-US" altLang="zh-CN" sz="4400" dirty="0" smtClean="0"/>
              <a:t> </a:t>
            </a:r>
            <a:r>
              <a:rPr lang="en-US" altLang="zh-CN" sz="4400" dirty="0" err="1"/>
              <a:t>zǎoshang</a:t>
            </a:r>
            <a:r>
              <a:rPr lang="en-US" altLang="zh-CN" sz="4400" dirty="0"/>
              <a:t> 7 </a:t>
            </a:r>
            <a:r>
              <a:rPr lang="en-US" altLang="zh-CN" sz="4400" dirty="0" err="1"/>
              <a:t>diǎn</a:t>
            </a:r>
            <a:r>
              <a:rPr lang="en-US" altLang="zh-CN" sz="4400" dirty="0"/>
              <a:t> </a:t>
            </a:r>
            <a:r>
              <a:rPr lang="en-US" altLang="zh-CN" sz="4400" dirty="0" err="1"/>
              <a:t>dào</a:t>
            </a:r>
            <a:r>
              <a:rPr lang="en-US" altLang="zh-CN" sz="4400" dirty="0"/>
              <a:t> 10 </a:t>
            </a:r>
            <a:r>
              <a:rPr lang="en-US" altLang="zh-CN" sz="4400" dirty="0" err="1"/>
              <a:t>diǎn</a:t>
            </a:r>
            <a:endParaRPr lang="en-US" altLang="zh-CN" sz="4400" dirty="0" smtClean="0"/>
          </a:p>
          <a:p>
            <a:pPr algn="l"/>
            <a:endParaRPr lang="zh-CN" altLang="en-US" dirty="0"/>
          </a:p>
          <a:p>
            <a:endParaRPr lang="en-GB" dirty="0"/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0" y="106125"/>
            <a:ext cx="65" cy="24494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5870" rIns="0" bIns="-1587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zh-CN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28" name="Picture 2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70422" y="25743"/>
            <a:ext cx="2680110" cy="2037932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8382" y="3493090"/>
            <a:ext cx="3352800" cy="1530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405642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742332"/>
      </a:dk2>
      <a:lt2>
        <a:srgbClr val="EE91A0"/>
      </a:lt2>
      <a:accent1>
        <a:srgbClr val="E03754"/>
      </a:accent1>
      <a:accent2>
        <a:srgbClr val="E86C2E"/>
      </a:accent2>
      <a:accent3>
        <a:srgbClr val="DAB250"/>
      </a:accent3>
      <a:accent4>
        <a:srgbClr val="60C4AA"/>
      </a:accent4>
      <a:accent5>
        <a:srgbClr val="51A9DB"/>
      </a:accent5>
      <a:accent6>
        <a:srgbClr val="976AC9"/>
      </a:accent6>
      <a:hlink>
        <a:srgbClr val="D5445E"/>
      </a:hlink>
      <a:folHlink>
        <a:srgbClr val="E17C8E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6B2E858E-683F-40D9-B4CB-284D097F3AC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144</TotalTime>
  <Words>24</Words>
  <Application>Microsoft Office PowerPoint</Application>
  <PresentationFormat>Widescreen</PresentationFormat>
  <Paragraphs>21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9" baseType="lpstr">
      <vt:lpstr>ＭＳ Ｐゴシック</vt:lpstr>
      <vt:lpstr>宋体</vt:lpstr>
      <vt:lpstr>Arial</vt:lpstr>
      <vt:lpstr>Bookman Old Style</vt:lpstr>
      <vt:lpstr>Calibri</vt:lpstr>
      <vt:lpstr>Rockwell</vt:lpstr>
      <vt:lpstr>Damask</vt:lpstr>
      <vt:lpstr>PowerPoint Presentation</vt:lpstr>
      <vt:lpstr>Tania’s Restaurant 塔尼娅 餐馆 Tǎ ní yà cānguǎn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Tania’s Cafe 塔尼娅 Tǎ ní yà</dc:title>
  <dc:creator>Tania Ali</dc:creator>
  <cp:lastModifiedBy>Windows User</cp:lastModifiedBy>
  <cp:revision>14</cp:revision>
  <dcterms:created xsi:type="dcterms:W3CDTF">2023-05-31T15:32:13Z</dcterms:created>
  <dcterms:modified xsi:type="dcterms:W3CDTF">2023-06-02T12:41:45Z</dcterms:modified>
</cp:coreProperties>
</file>