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9"/>
  </p:notesMasterIdLst>
  <p:handoutMasterIdLst>
    <p:handoutMasterId r:id="rId10"/>
  </p:handoutMasterIdLst>
  <p:sldIdLst>
    <p:sldId id="452" r:id="rId5"/>
    <p:sldId id="257" r:id="rId6"/>
    <p:sldId id="310" r:id="rId7"/>
    <p:sldId id="64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2467C6-0866-7E05-A80E-969C471E62BB}" v="91" dt="2024-02-15T18:14:46.1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160"/>
        <p:guide pos="2880"/>
      </p:guideLst>
    </p:cSldViewPr>
  </p:slide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eno Leung" userId="S::z.leung@uwtsd.ac.uk::a08ca5a1-307c-496d-ab60-1a1000b53ffc" providerId="AD" clId="Web-{5A2467C6-0866-7E05-A80E-969C471E62BB}"/>
    <pc:docChg chg="addSld delSld modSld sldOrd">
      <pc:chgData name="Zeno Leung" userId="S::z.leung@uwtsd.ac.uk::a08ca5a1-307c-496d-ab60-1a1000b53ffc" providerId="AD" clId="Web-{5A2467C6-0866-7E05-A80E-969C471E62BB}" dt="2024-02-15T18:14:46.106" v="69" actId="20577"/>
      <pc:docMkLst>
        <pc:docMk/>
      </pc:docMkLst>
      <pc:sldChg chg="modSp">
        <pc:chgData name="Zeno Leung" userId="S::z.leung@uwtsd.ac.uk::a08ca5a1-307c-496d-ab60-1a1000b53ffc" providerId="AD" clId="Web-{5A2467C6-0866-7E05-A80E-969C471E62BB}" dt="2024-02-15T18:14:46.106" v="69" actId="20577"/>
        <pc:sldMkLst>
          <pc:docMk/>
          <pc:sldMk cId="736208756" sldId="257"/>
        </pc:sldMkLst>
        <pc:spChg chg="mod">
          <ac:chgData name="Zeno Leung" userId="S::z.leung@uwtsd.ac.uk::a08ca5a1-307c-496d-ab60-1a1000b53ffc" providerId="AD" clId="Web-{5A2467C6-0866-7E05-A80E-969C471E62BB}" dt="2024-02-15T18:14:46.106" v="69" actId="20577"/>
          <ac:spMkLst>
            <pc:docMk/>
            <pc:sldMk cId="736208756" sldId="257"/>
            <ac:spMk id="3" creationId="{A6FCAF27-9EE9-F2D3-86E5-13B2858E737D}"/>
          </ac:spMkLst>
        </pc:spChg>
      </pc:sldChg>
      <pc:sldChg chg="addSp delSp modSp ord">
        <pc:chgData name="Zeno Leung" userId="S::z.leung@uwtsd.ac.uk::a08ca5a1-307c-496d-ab60-1a1000b53ffc" providerId="AD" clId="Web-{5A2467C6-0866-7E05-A80E-969C471E62BB}" dt="2024-02-15T18:14:29.418" v="67" actId="20577"/>
        <pc:sldMkLst>
          <pc:docMk/>
          <pc:sldMk cId="1797734647" sldId="310"/>
        </pc:sldMkLst>
        <pc:spChg chg="del">
          <ac:chgData name="Zeno Leung" userId="S::z.leung@uwtsd.ac.uk::a08ca5a1-307c-496d-ab60-1a1000b53ffc" providerId="AD" clId="Web-{5A2467C6-0866-7E05-A80E-969C471E62BB}" dt="2024-02-15T18:14:11.105" v="53"/>
          <ac:spMkLst>
            <pc:docMk/>
            <pc:sldMk cId="1797734647" sldId="310"/>
            <ac:spMk id="2" creationId="{49E05FD3-2A18-4D63-9097-C67E6B08C004}"/>
          </ac:spMkLst>
        </pc:spChg>
        <pc:spChg chg="mod">
          <ac:chgData name="Zeno Leung" userId="S::z.leung@uwtsd.ac.uk::a08ca5a1-307c-496d-ab60-1a1000b53ffc" providerId="AD" clId="Web-{5A2467C6-0866-7E05-A80E-969C471E62BB}" dt="2024-02-15T18:13:57.823" v="50" actId="20577"/>
          <ac:spMkLst>
            <pc:docMk/>
            <pc:sldMk cId="1797734647" sldId="310"/>
            <ac:spMk id="3" creationId="{E54D0262-A3C5-4396-87AA-634EC25E339F}"/>
          </ac:spMkLst>
        </pc:spChg>
        <pc:spChg chg="add del mod">
          <ac:chgData name="Zeno Leung" userId="S::z.leung@uwtsd.ac.uk::a08ca5a1-307c-496d-ab60-1a1000b53ffc" providerId="AD" clId="Web-{5A2467C6-0866-7E05-A80E-969C471E62BB}" dt="2024-02-15T18:14:29.418" v="67" actId="20577"/>
          <ac:spMkLst>
            <pc:docMk/>
            <pc:sldMk cId="1797734647" sldId="310"/>
            <ac:spMk id="5" creationId="{8BA2EE74-DF67-1931-F0B4-C295EBE6E3D2}"/>
          </ac:spMkLst>
        </pc:spChg>
      </pc:sldChg>
      <pc:sldChg chg="delSp modSp">
        <pc:chgData name="Zeno Leung" userId="S::z.leung@uwtsd.ac.uk::a08ca5a1-307c-496d-ab60-1a1000b53ffc" providerId="AD" clId="Web-{5A2467C6-0866-7E05-A80E-969C471E62BB}" dt="2024-02-15T18:13:23.807" v="36" actId="1076"/>
        <pc:sldMkLst>
          <pc:docMk/>
          <pc:sldMk cId="3942005549" sldId="452"/>
        </pc:sldMkLst>
        <pc:spChg chg="mod">
          <ac:chgData name="Zeno Leung" userId="S::z.leung@uwtsd.ac.uk::a08ca5a1-307c-496d-ab60-1a1000b53ffc" providerId="AD" clId="Web-{5A2467C6-0866-7E05-A80E-969C471E62BB}" dt="2024-02-15T18:12:54.603" v="11" actId="20577"/>
          <ac:spMkLst>
            <pc:docMk/>
            <pc:sldMk cId="3942005549" sldId="452"/>
            <ac:spMk id="2" creationId="{00000000-0000-0000-0000-000000000000}"/>
          </ac:spMkLst>
        </pc:spChg>
        <pc:spChg chg="del mod">
          <ac:chgData name="Zeno Leung" userId="S::z.leung@uwtsd.ac.uk::a08ca5a1-307c-496d-ab60-1a1000b53ffc" providerId="AD" clId="Web-{5A2467C6-0866-7E05-A80E-969C471E62BB}" dt="2024-02-15T18:13:19.010" v="35"/>
          <ac:spMkLst>
            <pc:docMk/>
            <pc:sldMk cId="3942005549" sldId="452"/>
            <ac:spMk id="3" creationId="{77A4DBEA-D6A2-4952-8612-2F1B35E2CE46}"/>
          </ac:spMkLst>
        </pc:spChg>
        <pc:spChg chg="mod">
          <ac:chgData name="Zeno Leung" userId="S::z.leung@uwtsd.ac.uk::a08ca5a1-307c-496d-ab60-1a1000b53ffc" providerId="AD" clId="Web-{5A2467C6-0866-7E05-A80E-969C471E62BB}" dt="2024-02-15T18:13:23.807" v="36" actId="1076"/>
          <ac:spMkLst>
            <pc:docMk/>
            <pc:sldMk cId="3942005549" sldId="452"/>
            <ac:spMk id="5" creationId="{ADFE276F-6869-41C6-B887-3EC4A210430D}"/>
          </ac:spMkLst>
        </pc:spChg>
      </pc:sldChg>
      <pc:sldChg chg="add ord">
        <pc:chgData name="Zeno Leung" userId="S::z.leung@uwtsd.ac.uk::a08ca5a1-307c-496d-ab60-1a1000b53ffc" providerId="AD" clId="Web-{5A2467C6-0866-7E05-A80E-969C471E62BB}" dt="2024-02-15T18:14:00.183" v="51"/>
        <pc:sldMkLst>
          <pc:docMk/>
          <pc:sldMk cId="588468229" sldId="642"/>
        </pc:sldMkLst>
      </pc:sldChg>
      <pc:sldChg chg="del">
        <pc:chgData name="Zeno Leung" userId="S::z.leung@uwtsd.ac.uk::a08ca5a1-307c-496d-ab60-1a1000b53ffc" providerId="AD" clId="Web-{5A2467C6-0866-7E05-A80E-969C471E62BB}" dt="2024-02-15T18:12:22.899" v="1"/>
        <pc:sldMkLst>
          <pc:docMk/>
          <pc:sldMk cId="197473447" sldId="1389"/>
        </pc:sldMkLst>
      </pc:sldChg>
    </pc:docChg>
  </pc:docChgLst>
  <pc:docChgLst>
    <pc:chgData name="Aishat Bakre" userId="839b68a6-4a2b-45ef-9a5a-14f954bfea5f" providerId="ADAL" clId="{BE1A82D1-4113-49E2-BC28-D2FB2785532B}"/>
    <pc:docChg chg="delSld modSld">
      <pc:chgData name="Aishat Bakre" userId="839b68a6-4a2b-45ef-9a5a-14f954bfea5f" providerId="ADAL" clId="{BE1A82D1-4113-49E2-BC28-D2FB2785532B}" dt="2023-02-20T16:50:37.849" v="25" actId="2696"/>
      <pc:docMkLst>
        <pc:docMk/>
      </pc:docMkLst>
      <pc:sldChg chg="del">
        <pc:chgData name="Aishat Bakre" userId="839b68a6-4a2b-45ef-9a5a-14f954bfea5f" providerId="ADAL" clId="{BE1A82D1-4113-49E2-BC28-D2FB2785532B}" dt="2023-02-20T16:50:37.849" v="25" actId="2696"/>
        <pc:sldMkLst>
          <pc:docMk/>
          <pc:sldMk cId="1395684286" sldId="260"/>
        </pc:sldMkLst>
      </pc:sldChg>
      <pc:sldChg chg="addSp modSp mod">
        <pc:chgData name="Aishat Bakre" userId="839b68a6-4a2b-45ef-9a5a-14f954bfea5f" providerId="ADAL" clId="{BE1A82D1-4113-49E2-BC28-D2FB2785532B}" dt="2023-02-20T16:50:27.262" v="24" actId="1076"/>
        <pc:sldMkLst>
          <pc:docMk/>
          <pc:sldMk cId="3942005549" sldId="452"/>
        </pc:sldMkLst>
        <pc:spChg chg="mod">
          <ac:chgData name="Aishat Bakre" userId="839b68a6-4a2b-45ef-9a5a-14f954bfea5f" providerId="ADAL" clId="{BE1A82D1-4113-49E2-BC28-D2FB2785532B}" dt="2023-02-20T16:50:16.419" v="14" actId="20577"/>
          <ac:spMkLst>
            <pc:docMk/>
            <pc:sldMk cId="3942005549" sldId="452"/>
            <ac:spMk id="2" creationId="{00000000-0000-0000-0000-000000000000}"/>
          </ac:spMkLst>
        </pc:spChg>
        <pc:spChg chg="add mod">
          <ac:chgData name="Aishat Bakre" userId="839b68a6-4a2b-45ef-9a5a-14f954bfea5f" providerId="ADAL" clId="{BE1A82D1-4113-49E2-BC28-D2FB2785532B}" dt="2023-02-20T16:50:27.262" v="24" actId="1076"/>
          <ac:spMkLst>
            <pc:docMk/>
            <pc:sldMk cId="3942005549" sldId="452"/>
            <ac:spMk id="4" creationId="{E5001D23-0AA9-6E03-7B2D-DEE0CCA8E753}"/>
          </ac:spMkLst>
        </pc:spChg>
      </pc:sldChg>
      <pc:sldChg chg="modSp mod">
        <pc:chgData name="Aishat Bakre" userId="839b68a6-4a2b-45ef-9a5a-14f954bfea5f" providerId="ADAL" clId="{BE1A82D1-4113-49E2-BC28-D2FB2785532B}" dt="2023-02-20T16:48:37.627" v="2" actId="20577"/>
        <pc:sldMkLst>
          <pc:docMk/>
          <pc:sldMk cId="197473447" sldId="1389"/>
        </pc:sldMkLst>
        <pc:spChg chg="mod">
          <ac:chgData name="Aishat Bakre" userId="839b68a6-4a2b-45ef-9a5a-14f954bfea5f" providerId="ADAL" clId="{BE1A82D1-4113-49E2-BC28-D2FB2785532B}" dt="2023-02-20T16:48:37.627" v="2" actId="20577"/>
          <ac:spMkLst>
            <pc:docMk/>
            <pc:sldMk cId="197473447" sldId="1389"/>
            <ac:spMk id="3" creationId="{8C3C9EE7-2C99-D5C6-424C-556734DB265D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6</a:t>
            </a:r>
            <a:r>
              <a:rPr lang="en-GB" baseline="30000"/>
              <a:t>th</a:t>
            </a:r>
            <a:r>
              <a:rPr lang="en-GB"/>
              <a:t> week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5692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9592" y="2038761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/>
            </a:br>
            <a:b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</a:rPr>
              <a:t>PRACTICE-BASED RESEARCH</a:t>
            </a:r>
            <a:br>
              <a:rPr lang="en-GB" sz="3600" b="1" i="1" dirty="0"/>
            </a:br>
            <a:br>
              <a:rPr lang="en-GB" sz="3600" b="1" i="1" dirty="0"/>
            </a:br>
            <a:br>
              <a:rPr lang="en-GB" sz="3600" b="1" dirty="0"/>
            </a:br>
            <a:br>
              <a:rPr lang="en-GB" sz="3600" b="1" dirty="0"/>
            </a:br>
            <a:br>
              <a:rPr lang="en-GB" sz="3600" b="1" dirty="0"/>
            </a:br>
            <a:br>
              <a:rPr lang="en-GB" sz="3600" b="1" dirty="0"/>
            </a:br>
            <a:endParaRPr lang="en-GB" sz="3200" b="1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66315" y="5292278"/>
            <a:ext cx="4147106" cy="76944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>
              <a:spcBef>
                <a:spcPct val="20000"/>
              </a:spcBef>
              <a:defRPr/>
            </a:pPr>
            <a:r>
              <a:rPr lang="en-GB" sz="2000" b="1" dirty="0">
                <a:solidFill>
                  <a:prstClr val="white"/>
                </a:solidFill>
                <a:latin typeface="Arial"/>
                <a:cs typeface="Arial"/>
              </a:rPr>
              <a:t>Created by: Dr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Arial"/>
              </a:rPr>
              <a:t> Aishat </a:t>
            </a:r>
            <a:r>
              <a:rPr kumimoji="0" lang="en-GB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Arial"/>
              </a:rPr>
              <a:t>Bakre</a:t>
            </a:r>
            <a:endParaRPr lang="en-GB" sz="2000" i="0" u="none" strike="noStrike" kern="1200" cap="none" spc="0" normalizeH="0" baseline="0" noProof="0" dirty="0" err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cs typeface="Arial"/>
            </a:endParaRPr>
          </a:p>
          <a:p>
            <a:pPr algn="ctr">
              <a:spcBef>
                <a:spcPct val="20000"/>
              </a:spcBef>
              <a:defRPr/>
            </a:pPr>
            <a:r>
              <a:rPr lang="en-GB" sz="2000" b="1" dirty="0">
                <a:solidFill>
                  <a:prstClr val="white"/>
                </a:solidFill>
                <a:latin typeface="Arial"/>
                <a:cs typeface="Arial"/>
              </a:rPr>
              <a:t>Modified by: Dr Zeno Leung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BCFD8C3-6CC4-4CC4-8B06-66C5A38B3642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00B0F0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5001D23-0AA9-6E03-7B2D-DEE0CCA8E753}"/>
              </a:ext>
            </a:extLst>
          </p:cNvPr>
          <p:cNvSpPr/>
          <p:nvPr/>
        </p:nvSpPr>
        <p:spPr>
          <a:xfrm>
            <a:off x="1331640" y="2757388"/>
            <a:ext cx="741682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Component 1</a:t>
            </a:r>
          </a:p>
          <a:p>
            <a:pPr algn="ctr"/>
            <a:endParaRPr lang="en-GB" sz="3200" b="1" i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2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 Proposal Presentation</a:t>
            </a:r>
          </a:p>
        </p:txBody>
      </p:sp>
    </p:spTree>
    <p:extLst>
      <p:ext uri="{BB962C8B-B14F-4D97-AF65-F5344CB8AC3E}">
        <p14:creationId xmlns:p14="http://schemas.microsoft.com/office/powerpoint/2010/main" val="39420055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E9F5D-9048-ECD6-5EF1-16BDE1909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CAF27-9EE9-F2D3-86E5-13B2858E73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Today you will be doing your individual presentations</a:t>
            </a:r>
          </a:p>
          <a:p>
            <a:r>
              <a:rPr lang="en-GB" dirty="0">
                <a:latin typeface="Arial"/>
                <a:cs typeface="Arial"/>
              </a:rPr>
              <a:t>You will be presenting in front of the class</a:t>
            </a:r>
          </a:p>
          <a:p>
            <a:r>
              <a:rPr lang="en-GB" dirty="0">
                <a:latin typeface="Arial"/>
                <a:cs typeface="Arial"/>
              </a:rPr>
              <a:t>You will be marked as you present today</a:t>
            </a:r>
          </a:p>
          <a:p>
            <a:r>
              <a:rPr lang="en-GB" dirty="0">
                <a:latin typeface="Arial"/>
                <a:cs typeface="Arial"/>
              </a:rPr>
              <a:t>You must share your taught professionally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2087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D0262-A3C5-4396-87AA-634EC25E33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>
                <a:latin typeface="Arial"/>
                <a:cs typeface="Arial"/>
              </a:rPr>
              <a:t>Speak clearly and loud enough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/>
                <a:cs typeface="Arial"/>
              </a:rPr>
              <a:t>Do not speak too fast or too slow</a:t>
            </a:r>
          </a:p>
          <a:p>
            <a:r>
              <a:rPr lang="en-GB" sz="2800" dirty="0">
                <a:latin typeface="Arial"/>
                <a:cs typeface="Arial"/>
              </a:rPr>
              <a:t>Show off your knowledge in your presentation</a:t>
            </a:r>
          </a:p>
          <a:p>
            <a:r>
              <a:rPr lang="en-GB" sz="2800" dirty="0">
                <a:latin typeface="Arial"/>
                <a:cs typeface="Arial"/>
              </a:rPr>
              <a:t>Ensure you address all the questions relating to your assessment</a:t>
            </a: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800" b="1" dirty="0">
                <a:latin typeface="Arial"/>
                <a:cs typeface="Arial"/>
              </a:rPr>
              <a:t>Good luck!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BA2EE74-DF67-1931-F0B4-C295EBE6E3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Friendly reminder</a:t>
            </a:r>
          </a:p>
        </p:txBody>
      </p:sp>
    </p:spTree>
    <p:extLst>
      <p:ext uri="{BB962C8B-B14F-4D97-AF65-F5344CB8AC3E}">
        <p14:creationId xmlns:p14="http://schemas.microsoft.com/office/powerpoint/2010/main" val="1797734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FCB2F-BE92-987F-18E1-A693D3F993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/>
              <a:t>Arrangement of Individual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4D532-5BD1-0F44-5A00-888BAD927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765" y="1534619"/>
            <a:ext cx="2589552" cy="393576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000">
                <a:latin typeface="Arial"/>
                <a:cs typeface="Arial"/>
              </a:rPr>
              <a:t>Time limit: </a:t>
            </a:r>
            <a:r>
              <a:rPr lang="en-GB" sz="2000" b="1">
                <a:latin typeface="Arial"/>
                <a:cs typeface="Arial"/>
              </a:rPr>
              <a:t>15 mins @</a:t>
            </a:r>
          </a:p>
          <a:p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cs typeface="Arial"/>
              </a:rPr>
              <a:t>Suggested slides no.: 8-12</a:t>
            </a: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cs typeface="Arial"/>
              </a:rPr>
              <a:t>Submission deadlines</a:t>
            </a:r>
            <a:endParaRPr lang="en-GB"/>
          </a:p>
          <a:p>
            <a:pPr lvl="1">
              <a:buFont typeface="Courier New" pitchFamily="34" charset="0"/>
              <a:buChar char="o"/>
            </a:pPr>
            <a:r>
              <a:rPr lang="en-GB" sz="1800">
                <a:latin typeface="Arial"/>
                <a:cs typeface="Arial"/>
              </a:rPr>
              <a:t>Email to Zeno: </a:t>
            </a:r>
            <a:r>
              <a:rPr lang="en-GB" sz="1800">
                <a:solidFill>
                  <a:srgbClr val="FF0000"/>
                </a:solidFill>
                <a:latin typeface="Arial"/>
                <a:cs typeface="Arial"/>
              </a:rPr>
              <a:t>Feb 26 (Mon)</a:t>
            </a:r>
          </a:p>
          <a:p>
            <a:pPr lvl="1">
              <a:buFont typeface="Courier New" pitchFamily="34" charset="0"/>
              <a:buChar char="o"/>
            </a:pPr>
            <a:r>
              <a:rPr lang="en-GB" sz="1800">
                <a:latin typeface="Arial"/>
                <a:cs typeface="Arial"/>
              </a:rPr>
              <a:t>Turnitin: </a:t>
            </a:r>
            <a:r>
              <a:rPr lang="en-GB" sz="1800">
                <a:solidFill>
                  <a:srgbClr val="FF0000"/>
                </a:solidFill>
                <a:latin typeface="Arial"/>
                <a:cs typeface="Arial"/>
              </a:rPr>
              <a:t>2pm, Mar 1 (Fri)</a:t>
            </a:r>
            <a:endParaRPr lang="en-GB" sz="1800">
              <a:solidFill>
                <a:srgbClr val="FF0000"/>
              </a:solidFill>
              <a:latin typeface="Myriad Pro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95AEA50-0186-4D18-909E-0575A1A79D28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00B0F0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D11B108-2348-A4CF-818F-38C710242E37}"/>
              </a:ext>
            </a:extLst>
          </p:cNvPr>
          <p:cNvGraphicFramePr>
            <a:graphicFrameLocks noGrp="1"/>
          </p:cNvGraphicFramePr>
          <p:nvPr/>
        </p:nvGraphicFramePr>
        <p:xfrm>
          <a:off x="2688860" y="1489647"/>
          <a:ext cx="3162455" cy="37083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25866">
                  <a:extLst>
                    <a:ext uri="{9D8B030D-6E8A-4147-A177-3AD203B41FA5}">
                      <a16:colId xmlns:a16="http://schemas.microsoft.com/office/drawing/2014/main" val="1665722922"/>
                    </a:ext>
                  </a:extLst>
                </a:gridCol>
                <a:gridCol w="1836589">
                  <a:extLst>
                    <a:ext uri="{9D8B030D-6E8A-4147-A177-3AD203B41FA5}">
                      <a16:colId xmlns:a16="http://schemas.microsoft.com/office/drawing/2014/main" val="3171787209"/>
                    </a:ext>
                  </a:extLst>
                </a:gridCol>
              </a:tblGrid>
              <a:tr h="370839">
                <a:tc gridSpan="2"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dirty="0"/>
                        <a:t>Feb 27 (Tue)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19329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Time slot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Presenter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112669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1400-1415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Nehal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44389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1415-1430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Valishali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7051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1430-1445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Navenna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75247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1445-1500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Tashi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768718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1500-1515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Break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3150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1515-1530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Sanara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02563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1530-1545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Sabina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5281948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dirty="0"/>
                        <a:t>1545-1600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dirty="0"/>
                        <a:t>Gloria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4646416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9A12123-D5EC-44A9-BD30-9B8AA26D7DBA}"/>
              </a:ext>
            </a:extLst>
          </p:cNvPr>
          <p:cNvGraphicFramePr>
            <a:graphicFrameLocks noGrp="1"/>
          </p:cNvGraphicFramePr>
          <p:nvPr/>
        </p:nvGraphicFramePr>
        <p:xfrm>
          <a:off x="5902376" y="1489646"/>
          <a:ext cx="3162455" cy="37083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25866">
                  <a:extLst>
                    <a:ext uri="{9D8B030D-6E8A-4147-A177-3AD203B41FA5}">
                      <a16:colId xmlns:a16="http://schemas.microsoft.com/office/drawing/2014/main" val="1665722922"/>
                    </a:ext>
                  </a:extLst>
                </a:gridCol>
                <a:gridCol w="1836589">
                  <a:extLst>
                    <a:ext uri="{9D8B030D-6E8A-4147-A177-3AD203B41FA5}">
                      <a16:colId xmlns:a16="http://schemas.microsoft.com/office/drawing/2014/main" val="3171787209"/>
                    </a:ext>
                  </a:extLst>
                </a:gridCol>
              </a:tblGrid>
              <a:tr h="370839">
                <a:tc gridSpan="2"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dirty="0"/>
                        <a:t>Feb 28 (Wed)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19329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Time slot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Presenter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112669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1400-1415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Rezia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44389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1415-1430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Bhaumikkumar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7051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1430-1445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Yash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75247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1445-1500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Vatsal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768718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1500-1515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Break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3150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1515-1530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800" b="0" i="0" u="none" strike="noStrike" noProof="0" dirty="0">
                          <a:solidFill>
                            <a:srgbClr val="000000"/>
                          </a:solidFill>
                        </a:rPr>
                        <a:t>Jaimin</a:t>
                      </a:r>
                      <a:endParaRPr lang="en-GB" sz="1800" b="0" i="0" u="none" strike="noStrike" noProof="0" dirty="0">
                        <a:solidFill>
                          <a:srgbClr val="000000"/>
                        </a:solidFill>
                        <a:latin typeface="Myriad Pro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02563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1530-1545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Parth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5281948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dirty="0"/>
                        <a:t>1545-1600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46464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8846822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f856874f-9946-48cd-ac29-4cb76853c4c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3D7929B-5B4C-4CAE-8D27-458BB31CA3A8}">
  <ds:schemaRefs>
    <ds:schemaRef ds:uri="f856874f-9946-48cd-ac29-4cb76853c4c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112</Words>
  <Application>Microsoft Office PowerPoint</Application>
  <PresentationFormat>On-screen Show (4:3)</PresentationFormat>
  <Paragraphs>24</Paragraphs>
  <Slides>4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20140311PresentationUWTSDTemplate</vt:lpstr>
      <vt:lpstr>  PRACTICE-BASED RESEARCH      </vt:lpstr>
      <vt:lpstr>Today’s session</vt:lpstr>
      <vt:lpstr>Friendly reminder</vt:lpstr>
      <vt:lpstr>Arrangement of Individual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Aishat Bakre</cp:lastModifiedBy>
  <cp:revision>19</cp:revision>
  <dcterms:created xsi:type="dcterms:W3CDTF">2015-04-14T15:21:28Z</dcterms:created>
  <dcterms:modified xsi:type="dcterms:W3CDTF">2024-02-15T18:14:51Z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