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49"/>
  </p:notesMasterIdLst>
  <p:sldIdLst>
    <p:sldId id="256" r:id="rId2"/>
    <p:sldId id="389" r:id="rId3"/>
    <p:sldId id="390" r:id="rId4"/>
    <p:sldId id="450" r:id="rId5"/>
    <p:sldId id="451" r:id="rId6"/>
    <p:sldId id="452" r:id="rId7"/>
    <p:sldId id="332" r:id="rId8"/>
    <p:sldId id="404" r:id="rId9"/>
    <p:sldId id="405" r:id="rId10"/>
    <p:sldId id="406" r:id="rId11"/>
    <p:sldId id="407" r:id="rId12"/>
    <p:sldId id="431" r:id="rId13"/>
    <p:sldId id="430" r:id="rId14"/>
    <p:sldId id="408" r:id="rId15"/>
    <p:sldId id="453" r:id="rId16"/>
    <p:sldId id="432" r:id="rId17"/>
    <p:sldId id="454" r:id="rId18"/>
    <p:sldId id="433" r:id="rId19"/>
    <p:sldId id="455" r:id="rId20"/>
    <p:sldId id="456" r:id="rId21"/>
    <p:sldId id="457" r:id="rId22"/>
    <p:sldId id="458" r:id="rId23"/>
    <p:sldId id="459" r:id="rId24"/>
    <p:sldId id="460" r:id="rId25"/>
    <p:sldId id="435" r:id="rId26"/>
    <p:sldId id="436" r:id="rId27"/>
    <p:sldId id="437" r:id="rId28"/>
    <p:sldId id="415" r:id="rId29"/>
    <p:sldId id="410" r:id="rId30"/>
    <p:sldId id="438" r:id="rId31"/>
    <p:sldId id="411" r:id="rId32"/>
    <p:sldId id="417" r:id="rId33"/>
    <p:sldId id="461" r:id="rId34"/>
    <p:sldId id="416" r:id="rId35"/>
    <p:sldId id="445" r:id="rId36"/>
    <p:sldId id="446" r:id="rId37"/>
    <p:sldId id="447" r:id="rId38"/>
    <p:sldId id="414" r:id="rId39"/>
    <p:sldId id="420" r:id="rId40"/>
    <p:sldId id="462" r:id="rId41"/>
    <p:sldId id="463" r:id="rId42"/>
    <p:sldId id="464" r:id="rId43"/>
    <p:sldId id="465" r:id="rId44"/>
    <p:sldId id="421" r:id="rId45"/>
    <p:sldId id="443" r:id="rId46"/>
    <p:sldId id="422" r:id="rId47"/>
    <p:sldId id="449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6399"/>
    <a:srgbClr val="255F93"/>
    <a:srgbClr val="FFD300"/>
    <a:srgbClr val="800000"/>
    <a:srgbClr val="023B59"/>
    <a:srgbClr val="006600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718F0C-95BE-42C0-AF3F-65B2D06F1FDE}" v="335" dt="2025-06-24T09:30:55.370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7B530866-FDC0-4E9C-8A5E-650DE0B6134F}"/>
    <pc:docChg chg="undo custSel addSld delSld modSld sldOrd">
      <pc:chgData name="Serif Salem" userId="93371da5-1b6a-4146-a736-4a3b0c81f0c2" providerId="ADAL" clId="{7B530866-FDC0-4E9C-8A5E-650DE0B6134F}" dt="2025-02-26T11:24:33.845" v="925" actId="47"/>
      <pc:docMkLst>
        <pc:docMk/>
      </pc:docMkLst>
      <pc:sldChg chg="modSp mod">
        <pc:chgData name="Serif Salem" userId="93371da5-1b6a-4146-a736-4a3b0c81f0c2" providerId="ADAL" clId="{7B530866-FDC0-4E9C-8A5E-650DE0B6134F}" dt="2025-02-26T08:46:14.820" v="903" actId="20577"/>
        <pc:sldMkLst>
          <pc:docMk/>
          <pc:sldMk cId="3501820169" sldId="256"/>
        </pc:sldMkLst>
      </pc:sldChg>
      <pc:sldChg chg="modSp mod">
        <pc:chgData name="Serif Salem" userId="93371da5-1b6a-4146-a736-4a3b0c81f0c2" providerId="ADAL" clId="{7B530866-FDC0-4E9C-8A5E-650DE0B6134F}" dt="2025-02-26T05:42:11.878" v="1" actId="207"/>
        <pc:sldMkLst>
          <pc:docMk/>
          <pc:sldMk cId="2396977720" sldId="259"/>
        </pc:sldMkLst>
      </pc:sldChg>
      <pc:sldChg chg="modSp mod">
        <pc:chgData name="Serif Salem" userId="93371da5-1b6a-4146-a736-4a3b0c81f0c2" providerId="ADAL" clId="{7B530866-FDC0-4E9C-8A5E-650DE0B6134F}" dt="2025-02-26T05:43:27.394" v="6" actId="20577"/>
        <pc:sldMkLst>
          <pc:docMk/>
          <pc:sldMk cId="567057211" sldId="313"/>
        </pc:sldMkLst>
      </pc:sldChg>
      <pc:sldChg chg="modSp mod">
        <pc:chgData name="Serif Salem" userId="93371da5-1b6a-4146-a736-4a3b0c81f0c2" providerId="ADAL" clId="{7B530866-FDC0-4E9C-8A5E-650DE0B6134F}" dt="2025-02-26T06:28:53.885" v="195"/>
        <pc:sldMkLst>
          <pc:docMk/>
          <pc:sldMk cId="598353459" sldId="332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216347650" sldId="383"/>
        </pc:sldMkLst>
      </pc:sldChg>
      <pc:sldChg chg="del">
        <pc:chgData name="Serif Salem" userId="93371da5-1b6a-4146-a736-4a3b0c81f0c2" providerId="ADAL" clId="{7B530866-FDC0-4E9C-8A5E-650DE0B6134F}" dt="2025-02-26T05:46:15.858" v="19" actId="2696"/>
        <pc:sldMkLst>
          <pc:docMk/>
          <pc:sldMk cId="3020917564" sldId="403"/>
        </pc:sldMkLst>
      </pc:sldChg>
      <pc:sldChg chg="addSp modSp new mod">
        <pc:chgData name="Serif Salem" userId="93371da5-1b6a-4146-a736-4a3b0c81f0c2" providerId="ADAL" clId="{7B530866-FDC0-4E9C-8A5E-650DE0B6134F}" dt="2025-02-26T06:23:44.926" v="181" actId="27636"/>
        <pc:sldMkLst>
          <pc:docMk/>
          <pc:sldMk cId="584007743" sldId="404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338310266" sldId="404"/>
        </pc:sldMkLst>
      </pc:sldChg>
      <pc:sldChg chg="modSp new mod">
        <pc:chgData name="Serif Salem" userId="93371da5-1b6a-4146-a736-4a3b0c81f0c2" providerId="ADAL" clId="{7B530866-FDC0-4E9C-8A5E-650DE0B6134F}" dt="2025-02-26T06:28:20.215" v="194" actId="14100"/>
        <pc:sldMkLst>
          <pc:docMk/>
          <pc:sldMk cId="175909913" sldId="405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987916759" sldId="405"/>
        </pc:sldMkLst>
      </pc:sldChg>
      <pc:sldChg chg="addSp delSp modSp new mod">
        <pc:chgData name="Serif Salem" userId="93371da5-1b6a-4146-a736-4a3b0c81f0c2" providerId="ADAL" clId="{7B530866-FDC0-4E9C-8A5E-650DE0B6134F}" dt="2025-02-26T06:36:27.429" v="269"/>
        <pc:sldMkLst>
          <pc:docMk/>
          <pc:sldMk cId="3390629470" sldId="406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469931096" sldId="406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599945268" sldId="407"/>
        </pc:sldMkLst>
      </pc:sldChg>
      <pc:sldChg chg="modSp new mod">
        <pc:chgData name="Serif Salem" userId="93371da5-1b6a-4146-a736-4a3b0c81f0c2" providerId="ADAL" clId="{7B530866-FDC0-4E9C-8A5E-650DE0B6134F}" dt="2025-02-26T06:37:02.203" v="272" actId="5793"/>
        <pc:sldMkLst>
          <pc:docMk/>
          <pc:sldMk cId="3352719123" sldId="407"/>
        </pc:sldMkLst>
      </pc:sldChg>
      <pc:sldChg chg="addSp delSp modSp new mod">
        <pc:chgData name="Serif Salem" userId="93371da5-1b6a-4146-a736-4a3b0c81f0c2" providerId="ADAL" clId="{7B530866-FDC0-4E9C-8A5E-650DE0B6134F}" dt="2025-02-26T08:36:04.205" v="808"/>
        <pc:sldMkLst>
          <pc:docMk/>
          <pc:sldMk cId="816023769" sldId="408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817475328" sldId="408"/>
        </pc:sldMkLst>
      </pc:sldChg>
      <pc:sldChg chg="modSp add mod ord">
        <pc:chgData name="Serif Salem" userId="93371da5-1b6a-4146-a736-4a3b0c81f0c2" providerId="ADAL" clId="{7B530866-FDC0-4E9C-8A5E-650DE0B6134F}" dt="2025-02-26T07:09:06.289" v="429" actId="404"/>
        <pc:sldMkLst>
          <pc:docMk/>
          <pc:sldMk cId="3015632180" sldId="40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759704430" sldId="40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564282027" sldId="410"/>
        </pc:sldMkLst>
      </pc:sldChg>
      <pc:sldChg chg="modSp add mod replId">
        <pc:chgData name="Serif Salem" userId="93371da5-1b6a-4146-a736-4a3b0c81f0c2" providerId="ADAL" clId="{7B530866-FDC0-4E9C-8A5E-650DE0B6134F}" dt="2025-02-26T07:22:37.831" v="498" actId="27636"/>
        <pc:sldMkLst>
          <pc:docMk/>
          <pc:sldMk cId="3507779461" sldId="410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58112185" sldId="411"/>
        </pc:sldMkLst>
      </pc:sldChg>
      <pc:sldChg chg="addSp modSp add mod">
        <pc:chgData name="Serif Salem" userId="93371da5-1b6a-4146-a736-4a3b0c81f0c2" providerId="ADAL" clId="{7B530866-FDC0-4E9C-8A5E-650DE0B6134F}" dt="2025-02-26T07:29:16.944" v="562" actId="255"/>
        <pc:sldMkLst>
          <pc:docMk/>
          <pc:sldMk cId="2409627057" sldId="411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547258278" sldId="412"/>
        </pc:sldMkLst>
      </pc:sldChg>
      <pc:sldChg chg="modSp add del mod replId">
        <pc:chgData name="Serif Salem" userId="93371da5-1b6a-4146-a736-4a3b0c81f0c2" providerId="ADAL" clId="{7B530866-FDC0-4E9C-8A5E-650DE0B6134F}" dt="2025-02-26T08:46:46.772" v="904" actId="47"/>
        <pc:sldMkLst>
          <pc:docMk/>
          <pc:sldMk cId="3012616144" sldId="412"/>
        </pc:sldMkLst>
      </pc:sldChg>
      <pc:sldChg chg="modSp add del mod replId">
        <pc:chgData name="Serif Salem" userId="93371da5-1b6a-4146-a736-4a3b0c81f0c2" providerId="ADAL" clId="{7B530866-FDC0-4E9C-8A5E-650DE0B6134F}" dt="2025-02-26T08:37:57.552" v="809" actId="47"/>
        <pc:sldMkLst>
          <pc:docMk/>
          <pc:sldMk cId="2248359647" sldId="413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597218639" sldId="413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93403941" sldId="414"/>
        </pc:sldMkLst>
      </pc:sldChg>
      <pc:sldChg chg="modSp add mod replId">
        <pc:chgData name="Serif Salem" userId="93371da5-1b6a-4146-a736-4a3b0c81f0c2" providerId="ADAL" clId="{7B530866-FDC0-4E9C-8A5E-650DE0B6134F}" dt="2025-02-26T08:45:42.395" v="893" actId="12"/>
        <pc:sldMkLst>
          <pc:docMk/>
          <pc:sldMk cId="3572688829" sldId="414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045327493" sldId="415"/>
        </pc:sldMkLst>
      </pc:sldChg>
      <pc:sldChg chg="modSp mod">
        <pc:chgData name="Serif Salem" userId="93371da5-1b6a-4146-a736-4a3b0c81f0c2" providerId="ADAL" clId="{7B530866-FDC0-4E9C-8A5E-650DE0B6134F}" dt="2025-02-26T11:24:29.947" v="924" actId="20577"/>
        <pc:sldMkLst>
          <pc:docMk/>
          <pc:sldMk cId="3422873463" sldId="415"/>
        </pc:sldMkLst>
      </pc:sldChg>
      <pc:sldChg chg="addSp modSp new mod">
        <pc:chgData name="Serif Salem" userId="93371da5-1b6a-4146-a736-4a3b0c81f0c2" providerId="ADAL" clId="{7B530866-FDC0-4E9C-8A5E-650DE0B6134F}" dt="2025-02-26T08:40:33.875" v="824" actId="5793"/>
        <pc:sldMkLst>
          <pc:docMk/>
          <pc:sldMk cId="945707969" sldId="416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4032688169" sldId="416"/>
        </pc:sldMkLst>
      </pc:sldChg>
      <pc:sldChg chg="modSp mod">
        <pc:chgData name="Serif Salem" userId="93371da5-1b6a-4146-a736-4a3b0c81f0c2" providerId="ADAL" clId="{7B530866-FDC0-4E9C-8A5E-650DE0B6134F}" dt="2025-02-26T06:09:13.451" v="57" actId="20577"/>
        <pc:sldMkLst>
          <pc:docMk/>
          <pc:sldMk cId="221306294" sldId="417"/>
        </pc:sldMkLst>
      </pc:sldChg>
      <pc:sldChg chg="new del">
        <pc:chgData name="Serif Salem" userId="93371da5-1b6a-4146-a736-4a3b0c81f0c2" providerId="ADAL" clId="{7B530866-FDC0-4E9C-8A5E-650DE0B6134F}" dt="2025-02-26T06:08:59.861" v="46" actId="680"/>
        <pc:sldMkLst>
          <pc:docMk/>
          <pc:sldMk cId="1721216823" sldId="417"/>
        </pc:sldMkLst>
      </pc:sldChg>
      <pc:sldChg chg="new del">
        <pc:chgData name="Serif Salem" userId="93371da5-1b6a-4146-a736-4a3b0c81f0c2" providerId="ADAL" clId="{7B530866-FDC0-4E9C-8A5E-650DE0B6134F}" dt="2025-02-26T06:08:45.397" v="44" actId="680"/>
        <pc:sldMkLst>
          <pc:docMk/>
          <pc:sldMk cId="2364788479" sldId="417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392376286" sldId="417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958252329" sldId="418"/>
        </pc:sldMkLst>
      </pc:sldChg>
      <pc:sldChg chg="addSp delSp modSp new del mod">
        <pc:chgData name="Serif Salem" userId="93371da5-1b6a-4146-a736-4a3b0c81f0c2" providerId="ADAL" clId="{7B530866-FDC0-4E9C-8A5E-650DE0B6134F}" dt="2025-02-26T08:45:48.236" v="894" actId="47"/>
        <pc:sldMkLst>
          <pc:docMk/>
          <pc:sldMk cId="3562214241" sldId="418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907988243" sldId="419"/>
        </pc:sldMkLst>
      </pc:sldChg>
      <pc:sldChg chg="modSp new mod">
        <pc:chgData name="Serif Salem" userId="93371da5-1b6a-4146-a736-4a3b0c81f0c2" providerId="ADAL" clId="{7B530866-FDC0-4E9C-8A5E-650DE0B6134F}" dt="2025-02-26T08:13:30.461" v="566" actId="27636"/>
        <pc:sldMkLst>
          <pc:docMk/>
          <pc:sldMk cId="2037935212" sldId="41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514876500" sldId="420"/>
        </pc:sldMkLst>
      </pc:sldChg>
      <pc:sldChg chg="modSp mod">
        <pc:chgData name="Serif Salem" userId="93371da5-1b6a-4146-a736-4a3b0c81f0c2" providerId="ADAL" clId="{7B530866-FDC0-4E9C-8A5E-650DE0B6134F}" dt="2025-02-26T06:10:59.489" v="66"/>
        <pc:sldMkLst>
          <pc:docMk/>
          <pc:sldMk cId="1802505748" sldId="420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497055474" sldId="421"/>
        </pc:sldMkLst>
      </pc:sldChg>
      <pc:sldChg chg="addSp modSp new mod">
        <pc:chgData name="Serif Salem" userId="93371da5-1b6a-4146-a736-4a3b0c81f0c2" providerId="ADAL" clId="{7B530866-FDC0-4E9C-8A5E-650DE0B6134F}" dt="2025-02-26T08:26:17.020" v="660"/>
        <pc:sldMkLst>
          <pc:docMk/>
          <pc:sldMk cId="2044904652" sldId="421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71005764" sldId="422"/>
        </pc:sldMkLst>
      </pc:sldChg>
      <pc:sldChg chg="modSp new mod">
        <pc:chgData name="Serif Salem" userId="93371da5-1b6a-4146-a736-4a3b0c81f0c2" providerId="ADAL" clId="{7B530866-FDC0-4E9C-8A5E-650DE0B6134F}" dt="2025-02-26T08:33:52.047" v="806" actId="14"/>
        <pc:sldMkLst>
          <pc:docMk/>
          <pc:sldMk cId="834567976" sldId="422"/>
        </pc:sldMkLst>
      </pc:sldChg>
      <pc:sldChg chg="modSp new mod">
        <pc:chgData name="Serif Salem" userId="93371da5-1b6a-4146-a736-4a3b0c81f0c2" providerId="ADAL" clId="{7B530866-FDC0-4E9C-8A5E-650DE0B6134F}" dt="2025-02-26T08:34:08.327" v="807"/>
        <pc:sldMkLst>
          <pc:docMk/>
          <pc:sldMk cId="305010244" sldId="423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243414244" sldId="423"/>
        </pc:sldMkLst>
      </pc:sldChg>
      <pc:sldChg chg="modSp add mod">
        <pc:chgData name="Serif Salem" userId="93371da5-1b6a-4146-a736-4a3b0c81f0c2" providerId="ADAL" clId="{7B530866-FDC0-4E9C-8A5E-650DE0B6134F}" dt="2025-02-26T08:49:01.228" v="915" actId="27636"/>
        <pc:sldMkLst>
          <pc:docMk/>
          <pc:sldMk cId="966771136" sldId="424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131805829" sldId="424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4020374059" sldId="425"/>
        </pc:sldMkLst>
      </pc:sldChg>
      <pc:sldChg chg="add del replId">
        <pc:chgData name="Serif Salem" userId="93371da5-1b6a-4146-a736-4a3b0c81f0c2" providerId="ADAL" clId="{7B530866-FDC0-4E9C-8A5E-650DE0B6134F}" dt="2025-02-26T08:48:22.430" v="907" actId="47"/>
        <pc:sldMkLst>
          <pc:docMk/>
          <pc:sldMk cId="4081301776" sldId="425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73575715" sldId="426"/>
        </pc:sldMkLst>
      </pc:sldChg>
      <pc:sldChg chg="add del">
        <pc:chgData name="Serif Salem" userId="93371da5-1b6a-4146-a736-4a3b0c81f0c2" providerId="ADAL" clId="{7B530866-FDC0-4E9C-8A5E-650DE0B6134F}" dt="2025-02-26T08:48:22.872" v="908" actId="47"/>
        <pc:sldMkLst>
          <pc:docMk/>
          <pc:sldMk cId="1369018169" sldId="426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075473330" sldId="427"/>
        </pc:sldMkLst>
      </pc:sldChg>
      <pc:sldChg chg="add del replId">
        <pc:chgData name="Serif Salem" userId="93371da5-1b6a-4146-a736-4a3b0c81f0c2" providerId="ADAL" clId="{7B530866-FDC0-4E9C-8A5E-650DE0B6134F}" dt="2025-02-26T08:48:23.449" v="909" actId="47"/>
        <pc:sldMkLst>
          <pc:docMk/>
          <pc:sldMk cId="3948154402" sldId="427"/>
        </pc:sldMkLst>
      </pc:sldChg>
      <pc:sldChg chg="add del replId">
        <pc:chgData name="Serif Salem" userId="93371da5-1b6a-4146-a736-4a3b0c81f0c2" providerId="ADAL" clId="{7B530866-FDC0-4E9C-8A5E-650DE0B6134F}" dt="2025-02-26T08:48:23.982" v="910" actId="47"/>
        <pc:sldMkLst>
          <pc:docMk/>
          <pc:sldMk cId="1808114849" sldId="428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668182003" sldId="428"/>
        </pc:sldMkLst>
      </pc:sldChg>
      <pc:sldChg chg="add del replId">
        <pc:chgData name="Serif Salem" userId="93371da5-1b6a-4146-a736-4a3b0c81f0c2" providerId="ADAL" clId="{7B530866-FDC0-4E9C-8A5E-650DE0B6134F}" dt="2025-02-26T08:48:24.640" v="911" actId="47"/>
        <pc:sldMkLst>
          <pc:docMk/>
          <pc:sldMk cId="1553570164" sldId="42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179773193" sldId="42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477926848" sldId="430"/>
        </pc:sldMkLst>
      </pc:sldChg>
      <pc:sldChg chg="modSp add mod">
        <pc:chgData name="Serif Salem" userId="93371da5-1b6a-4146-a736-4a3b0c81f0c2" providerId="ADAL" clId="{7B530866-FDC0-4E9C-8A5E-650DE0B6134F}" dt="2025-02-26T06:55:05.745" v="361" actId="20577"/>
        <pc:sldMkLst>
          <pc:docMk/>
          <pc:sldMk cId="3461146581" sldId="430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666522287" sldId="431"/>
        </pc:sldMkLst>
      </pc:sldChg>
      <pc:sldChg chg="modSp add mod">
        <pc:chgData name="Serif Salem" userId="93371da5-1b6a-4146-a736-4a3b0c81f0c2" providerId="ADAL" clId="{7B530866-FDC0-4E9C-8A5E-650DE0B6134F}" dt="2025-02-26T06:38:34.324" v="275" actId="5793"/>
        <pc:sldMkLst>
          <pc:docMk/>
          <pc:sldMk cId="3812547844" sldId="431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287124533" sldId="432"/>
        </pc:sldMkLst>
      </pc:sldChg>
      <pc:sldChg chg="modSp add mod">
        <pc:chgData name="Serif Salem" userId="93371da5-1b6a-4146-a736-4a3b0c81f0c2" providerId="ADAL" clId="{7B530866-FDC0-4E9C-8A5E-650DE0B6134F}" dt="2025-02-26T07:05:37.508" v="412" actId="27636"/>
        <pc:sldMkLst>
          <pc:docMk/>
          <pc:sldMk cId="3850753179" sldId="432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719448358" sldId="433"/>
        </pc:sldMkLst>
      </pc:sldChg>
      <pc:sldChg chg="modSp add mod">
        <pc:chgData name="Serif Salem" userId="93371da5-1b6a-4146-a736-4a3b0c81f0c2" providerId="ADAL" clId="{7B530866-FDC0-4E9C-8A5E-650DE0B6134F}" dt="2025-02-26T07:05:29.577" v="407" actId="20577"/>
        <pc:sldMkLst>
          <pc:docMk/>
          <pc:sldMk cId="4222040509" sldId="433"/>
        </pc:sldMkLst>
      </pc:sldChg>
      <pc:sldChg chg="modSp add mod">
        <pc:chgData name="Serif Salem" userId="93371da5-1b6a-4146-a736-4a3b0c81f0c2" providerId="ADAL" clId="{7B530866-FDC0-4E9C-8A5E-650DE0B6134F}" dt="2025-02-26T07:08:47.243" v="427" actId="5793"/>
        <pc:sldMkLst>
          <pc:docMk/>
          <pc:sldMk cId="1874348421" sldId="434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254148725" sldId="434"/>
        </pc:sldMkLst>
      </pc:sldChg>
      <pc:sldChg chg="modSp add mod">
        <pc:chgData name="Serif Salem" userId="93371da5-1b6a-4146-a736-4a3b0c81f0c2" providerId="ADAL" clId="{7B530866-FDC0-4E9C-8A5E-650DE0B6134F}" dt="2025-02-26T07:09:36.110" v="442" actId="27636"/>
        <pc:sldMkLst>
          <pc:docMk/>
          <pc:sldMk cId="301493770" sldId="435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187665932" sldId="435"/>
        </pc:sldMkLst>
      </pc:sldChg>
      <pc:sldChg chg="addSp delSp modSp add mod replId">
        <pc:chgData name="Serif Salem" userId="93371da5-1b6a-4146-a736-4a3b0c81f0c2" providerId="ADAL" clId="{7B530866-FDC0-4E9C-8A5E-650DE0B6134F}" dt="2025-02-26T07:14:53.820" v="460" actId="14734"/>
        <pc:sldMkLst>
          <pc:docMk/>
          <pc:sldMk cId="2288835657" sldId="436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798400619" sldId="436"/>
        </pc:sldMkLst>
      </pc:sldChg>
      <pc:sldChg chg="addSp delSp modSp add mod chgLayout">
        <pc:chgData name="Serif Salem" userId="93371da5-1b6a-4146-a736-4a3b0c81f0c2" providerId="ADAL" clId="{7B530866-FDC0-4E9C-8A5E-650DE0B6134F}" dt="2025-02-26T07:18:15.670" v="482" actId="6549"/>
        <pc:sldMkLst>
          <pc:docMk/>
          <pc:sldMk cId="1962025258" sldId="437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793255496" sldId="438"/>
        </pc:sldMkLst>
      </pc:sldChg>
      <pc:sldChg chg="modSp new mod">
        <pc:chgData name="Serif Salem" userId="93371da5-1b6a-4146-a736-4a3b0c81f0c2" providerId="ADAL" clId="{7B530866-FDC0-4E9C-8A5E-650DE0B6134F}" dt="2025-02-26T07:23:37.135" v="502" actId="15"/>
        <pc:sldMkLst>
          <pc:docMk/>
          <pc:sldMk cId="3294466983" sldId="438"/>
        </pc:sldMkLst>
      </pc:sldChg>
      <pc:sldChg chg="add del replId">
        <pc:chgData name="Serif Salem" userId="93371da5-1b6a-4146-a736-4a3b0c81f0c2" providerId="ADAL" clId="{7B530866-FDC0-4E9C-8A5E-650DE0B6134F}" dt="2025-02-26T07:18:21.147" v="483" actId="47"/>
        <pc:sldMkLst>
          <pc:docMk/>
          <pc:sldMk cId="4076623820" sldId="438"/>
        </pc:sldMkLst>
      </pc:sldChg>
      <pc:sldChg chg="addSp delSp modSp new mod">
        <pc:chgData name="Serif Salem" userId="93371da5-1b6a-4146-a736-4a3b0c81f0c2" providerId="ADAL" clId="{7B530866-FDC0-4E9C-8A5E-650DE0B6134F}" dt="2025-02-26T07:24:54.608" v="523" actId="14100"/>
        <pc:sldMkLst>
          <pc:docMk/>
          <pc:sldMk cId="956947719" sldId="43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591859294" sldId="439"/>
        </pc:sldMkLst>
      </pc:sldChg>
      <pc:sldChg chg="add del replId">
        <pc:chgData name="Serif Salem" userId="93371da5-1b6a-4146-a736-4a3b0c81f0c2" providerId="ADAL" clId="{7B530866-FDC0-4E9C-8A5E-650DE0B6134F}" dt="2025-02-26T07:18:22.804" v="484" actId="47"/>
        <pc:sldMkLst>
          <pc:docMk/>
          <pc:sldMk cId="3955943803" sldId="439"/>
        </pc:sldMkLst>
      </pc:sldChg>
      <pc:sldChg chg="add del replId">
        <pc:chgData name="Serif Salem" userId="93371da5-1b6a-4146-a736-4a3b0c81f0c2" providerId="ADAL" clId="{7B530866-FDC0-4E9C-8A5E-650DE0B6134F}" dt="2025-02-26T07:18:24.358" v="485" actId="47"/>
        <pc:sldMkLst>
          <pc:docMk/>
          <pc:sldMk cId="675575688" sldId="440"/>
        </pc:sldMkLst>
      </pc:sldChg>
      <pc:sldChg chg="modSp new mod">
        <pc:chgData name="Serif Salem" userId="93371da5-1b6a-4146-a736-4a3b0c81f0c2" providerId="ADAL" clId="{7B530866-FDC0-4E9C-8A5E-650DE0B6134F}" dt="2025-02-26T08:19:45.599" v="590"/>
        <pc:sldMkLst>
          <pc:docMk/>
          <pc:sldMk cId="2256093179" sldId="440"/>
        </pc:sldMkLst>
      </pc:sldChg>
      <pc:sldChg chg="addSp delSp modSp new mod chgLayout">
        <pc:chgData name="Serif Salem" userId="93371da5-1b6a-4146-a736-4a3b0c81f0c2" providerId="ADAL" clId="{7B530866-FDC0-4E9C-8A5E-650DE0B6134F}" dt="2025-02-26T08:22:12.568" v="621" actId="113"/>
        <pc:sldMkLst>
          <pc:docMk/>
          <pc:sldMk cId="339968934" sldId="441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735520178" sldId="441"/>
        </pc:sldMkLst>
      </pc:sldChg>
      <pc:sldChg chg="addSp delSp modSp add mod chgLayout">
        <pc:chgData name="Serif Salem" userId="93371da5-1b6a-4146-a736-4a3b0c81f0c2" providerId="ADAL" clId="{7B530866-FDC0-4E9C-8A5E-650DE0B6134F}" dt="2025-02-26T08:23:07.457" v="649" actId="20577"/>
        <pc:sldMkLst>
          <pc:docMk/>
          <pc:sldMk cId="181608000" sldId="442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694385424" sldId="442"/>
        </pc:sldMkLst>
      </pc:sldChg>
      <pc:sldChg chg="modSp new mod">
        <pc:chgData name="Serif Salem" userId="93371da5-1b6a-4146-a736-4a3b0c81f0c2" providerId="ADAL" clId="{7B530866-FDC0-4E9C-8A5E-650DE0B6134F}" dt="2025-02-26T08:27:49.097" v="678" actId="27636"/>
        <pc:sldMkLst>
          <pc:docMk/>
          <pc:sldMk cId="3765982594" sldId="443"/>
        </pc:sldMkLst>
      </pc:sldChg>
      <pc:sldChg chg="modSp add mod">
        <pc:chgData name="Serif Salem" userId="93371da5-1b6a-4146-a736-4a3b0c81f0c2" providerId="ADAL" clId="{7B530866-FDC0-4E9C-8A5E-650DE0B6134F}" dt="2025-02-26T08:31:26.495" v="764" actId="15"/>
        <pc:sldMkLst>
          <pc:docMk/>
          <pc:sldMk cId="3465527119" sldId="444"/>
        </pc:sldMkLst>
      </pc:sldChg>
      <pc:sldChg chg="modSp new mod">
        <pc:chgData name="Serif Salem" userId="93371da5-1b6a-4146-a736-4a3b0c81f0c2" providerId="ADAL" clId="{7B530866-FDC0-4E9C-8A5E-650DE0B6134F}" dt="2025-02-26T08:41:31.751" v="837"/>
        <pc:sldMkLst>
          <pc:docMk/>
          <pc:sldMk cId="788497802" sldId="445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4192492295" sldId="445"/>
        </pc:sldMkLst>
      </pc:sldChg>
      <pc:sldChg chg="modSp new mod">
        <pc:chgData name="Serif Salem" userId="93371da5-1b6a-4146-a736-4a3b0c81f0c2" providerId="ADAL" clId="{7B530866-FDC0-4E9C-8A5E-650DE0B6134F}" dt="2025-02-26T08:42:10.284" v="843" actId="5793"/>
        <pc:sldMkLst>
          <pc:docMk/>
          <pc:sldMk cId="643548624" sldId="446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341657513" sldId="446"/>
        </pc:sldMkLst>
      </pc:sldChg>
      <pc:sldChg chg="addSp delSp modSp new mod chgLayout">
        <pc:chgData name="Serif Salem" userId="93371da5-1b6a-4146-a736-4a3b0c81f0c2" providerId="ADAL" clId="{7B530866-FDC0-4E9C-8A5E-650DE0B6134F}" dt="2025-02-26T08:44:57.584" v="876" actId="207"/>
        <pc:sldMkLst>
          <pc:docMk/>
          <pc:sldMk cId="3406024969" sldId="447"/>
        </pc:sldMkLst>
      </pc:sldChg>
      <pc:sldChg chg="modSp add mod">
        <pc:chgData name="Serif Salem" userId="93371da5-1b6a-4146-a736-4a3b0c81f0c2" providerId="ADAL" clId="{7B530866-FDC0-4E9C-8A5E-650DE0B6134F}" dt="2025-02-26T08:49:32.504" v="917" actId="20577"/>
        <pc:sldMkLst>
          <pc:docMk/>
          <pc:sldMk cId="1162697840" sldId="448"/>
        </pc:sldMkLst>
      </pc:sldChg>
      <pc:sldChg chg="delSp modSp new mod modClrScheme chgLayout">
        <pc:chgData name="Serif Salem" userId="93371da5-1b6a-4146-a736-4a3b0c81f0c2" providerId="ADAL" clId="{7B530866-FDC0-4E9C-8A5E-650DE0B6134F}" dt="2025-02-26T08:48:37.910" v="913" actId="700"/>
        <pc:sldMkLst>
          <pc:docMk/>
          <pc:sldMk cId="1659265842" sldId="449"/>
        </pc:sldMkLst>
      </pc:sldChg>
      <pc:sldChg chg="addSp delSp modSp new del mod modClrScheme chgLayout">
        <pc:chgData name="Serif Salem" userId="93371da5-1b6a-4146-a736-4a3b0c81f0c2" providerId="ADAL" clId="{7B530866-FDC0-4E9C-8A5E-650DE0B6134F}" dt="2025-02-26T11:24:33.845" v="925" actId="47"/>
        <pc:sldMkLst>
          <pc:docMk/>
          <pc:sldMk cId="993842237" sldId="450"/>
        </pc:sldMkLst>
      </pc:sldChg>
    </pc:docChg>
  </pc:docChgLst>
  <pc:docChgLst>
    <pc:chgData name="Serif Salem" userId="93371da5-1b6a-4146-a736-4a3b0c81f0c2" providerId="ADAL" clId="{3E718F0C-95BE-42C0-AF3F-65B2D06F1FDE}"/>
    <pc:docChg chg="undo custSel addSld delSld modSld sldOrd delMainMaster modMainMaster">
      <pc:chgData name="Serif Salem" userId="93371da5-1b6a-4146-a736-4a3b0c81f0c2" providerId="ADAL" clId="{3E718F0C-95BE-42C0-AF3F-65B2D06F1FDE}" dt="2025-06-24T09:30:55.370" v="1355" actId="47"/>
      <pc:docMkLst>
        <pc:docMk/>
      </pc:docMkLst>
      <pc:sldChg chg="modSp mod">
        <pc:chgData name="Serif Salem" userId="93371da5-1b6a-4146-a736-4a3b0c81f0c2" providerId="ADAL" clId="{3E718F0C-95BE-42C0-AF3F-65B2D06F1FDE}" dt="2025-06-23T19:16:38.668" v="47" actId="20577"/>
        <pc:sldMkLst>
          <pc:docMk/>
          <pc:sldMk cId="3501820169" sldId="256"/>
        </pc:sldMkLst>
        <pc:spChg chg="mod">
          <ac:chgData name="Serif Salem" userId="93371da5-1b6a-4146-a736-4a3b0c81f0c2" providerId="ADAL" clId="{3E718F0C-95BE-42C0-AF3F-65B2D06F1FDE}" dt="2025-06-23T19:16:38.668" v="47" actId="20577"/>
          <ac:spMkLst>
            <pc:docMk/>
            <pc:sldMk cId="3501820169" sldId="256"/>
            <ac:spMk id="2" creationId="{CA05F3C5-3A35-BA4D-1FF8-3A06A9527F25}"/>
          </ac:spMkLst>
        </pc:spChg>
        <pc:spChg chg="mod">
          <ac:chgData name="Serif Salem" userId="93371da5-1b6a-4146-a736-4a3b0c81f0c2" providerId="ADAL" clId="{3E718F0C-95BE-42C0-AF3F-65B2D06F1FDE}" dt="2025-06-23T19:15:56.399" v="24"/>
          <ac:spMkLst>
            <pc:docMk/>
            <pc:sldMk cId="3501820169" sldId="256"/>
            <ac:spMk id="3" creationId="{ED63400E-0736-338C-C070-45EFB0590AB2}"/>
          </ac:spMkLst>
        </pc:spChg>
      </pc:sldChg>
      <pc:sldChg chg="modSp del">
        <pc:chgData name="Serif Salem" userId="93371da5-1b6a-4146-a736-4a3b0c81f0c2" providerId="ADAL" clId="{3E718F0C-95BE-42C0-AF3F-65B2D06F1FDE}" dt="2025-06-23T19:23:11.919" v="61" actId="47"/>
        <pc:sldMkLst>
          <pc:docMk/>
          <pc:sldMk cId="4223702942" sldId="258"/>
        </pc:sldMkLst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4223702942" sldId="258"/>
            <ac:spMk id="2" creationId="{3D57DC13-E655-6DEA-6D5C-1E1AED18FEA3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4223702942" sldId="258"/>
            <ac:spMk id="4" creationId="{77B0B6D7-D7DE-E109-A5BB-69082CAD40BC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4223702942" sldId="258"/>
            <ac:spMk id="5" creationId="{F8A2D94A-45FE-13A3-E5D3-8A59E6937BF1}"/>
          </ac:spMkLst>
        </pc:spChg>
      </pc:sldChg>
      <pc:sldChg chg="modSp del">
        <pc:chgData name="Serif Salem" userId="93371da5-1b6a-4146-a736-4a3b0c81f0c2" providerId="ADAL" clId="{3E718F0C-95BE-42C0-AF3F-65B2D06F1FDE}" dt="2025-06-23T19:23:11.919" v="61" actId="47"/>
        <pc:sldMkLst>
          <pc:docMk/>
          <pc:sldMk cId="2396977720" sldId="259"/>
        </pc:sldMkLst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2396977720" sldId="259"/>
            <ac:spMk id="2" creationId="{A2949A51-C9B8-0288-8A9F-DDEAF642F5FC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2396977720" sldId="259"/>
            <ac:spMk id="3" creationId="{21E67EAB-71ED-82C3-226B-B524EA1E9529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2396977720" sldId="259"/>
            <ac:spMk id="4" creationId="{5F4D6A95-349B-DDA7-DCAD-DA844EB99E80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2396977720" sldId="259"/>
            <ac:spMk id="5" creationId="{F06012FA-988C-D409-1786-339BFCD8B910}"/>
          </ac:spMkLst>
        </pc:spChg>
      </pc:sldChg>
      <pc:sldChg chg="modSp del ord">
        <pc:chgData name="Serif Salem" userId="93371da5-1b6a-4146-a736-4a3b0c81f0c2" providerId="ADAL" clId="{3E718F0C-95BE-42C0-AF3F-65B2D06F1FDE}" dt="2025-06-23T19:23:17.866" v="62" actId="47"/>
        <pc:sldMkLst>
          <pc:docMk/>
          <pc:sldMk cId="567057211" sldId="313"/>
        </pc:sldMkLst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567057211" sldId="313"/>
            <ac:spMk id="2" creationId="{539C8A36-061B-24E1-416D-615EA7ECBB48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567057211" sldId="313"/>
            <ac:spMk id="4" creationId="{64C823DB-A2DB-5211-7832-8833CEBF8086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567057211" sldId="313"/>
            <ac:spMk id="5" creationId="{02352114-2AF2-28D7-2022-2F87E50A3570}"/>
          </ac:spMkLst>
        </pc:spChg>
      </pc:sldChg>
      <pc:sldChg chg="modSp mod">
        <pc:chgData name="Serif Salem" userId="93371da5-1b6a-4146-a736-4a3b0c81f0c2" providerId="ADAL" clId="{3E718F0C-95BE-42C0-AF3F-65B2D06F1FDE}" dt="2025-06-24T07:10:09.565" v="964" actId="6549"/>
        <pc:sldMkLst>
          <pc:docMk/>
          <pc:sldMk cId="598353459" sldId="332"/>
        </pc:sldMkLst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598353459" sldId="332"/>
            <ac:spMk id="2" creationId="{7A43B715-E760-10EB-DA7C-D97B5ABF2D0C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598353459" sldId="332"/>
            <ac:spMk id="3" creationId="{131B9E8E-8B93-D459-E525-3D31AD99A16F}"/>
          </ac:spMkLst>
        </pc:spChg>
        <pc:spChg chg="mod">
          <ac:chgData name="Serif Salem" userId="93371da5-1b6a-4146-a736-4a3b0c81f0c2" providerId="ADAL" clId="{3E718F0C-95BE-42C0-AF3F-65B2D06F1FDE}" dt="2025-06-24T07:10:09.565" v="964" actId="6549"/>
          <ac:spMkLst>
            <pc:docMk/>
            <pc:sldMk cId="598353459" sldId="332"/>
            <ac:spMk id="4" creationId="{BF610130-47DE-DB48-7DB3-04E9C2B43FB1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598353459" sldId="332"/>
            <ac:spMk id="5" creationId="{EA3B62B9-382B-1893-8579-9E4C50A9A6E5}"/>
          </ac:spMkLst>
        </pc:spChg>
      </pc:sldChg>
      <pc:sldChg chg="modSp add mod">
        <pc:chgData name="Serif Salem" userId="93371da5-1b6a-4146-a736-4a3b0c81f0c2" providerId="ADAL" clId="{3E718F0C-95BE-42C0-AF3F-65B2D06F1FDE}" dt="2025-06-23T19:21:54.910" v="55" actId="207"/>
        <pc:sldMkLst>
          <pc:docMk/>
          <pc:sldMk cId="0" sldId="389"/>
        </pc:sldMkLst>
        <pc:graphicFrameChg chg="modGraphic">
          <ac:chgData name="Serif Salem" userId="93371da5-1b6a-4146-a736-4a3b0c81f0c2" providerId="ADAL" clId="{3E718F0C-95BE-42C0-AF3F-65B2D06F1FDE}" dt="2025-06-23T19:21:54.910" v="55" actId="207"/>
          <ac:graphicFrameMkLst>
            <pc:docMk/>
            <pc:sldMk cId="0" sldId="389"/>
            <ac:graphicFrameMk id="10" creationId="{1880D74B-47A9-6774-E271-38E158600C1B}"/>
          </ac:graphicFrameMkLst>
        </pc:graphicFrameChg>
      </pc:sldChg>
      <pc:sldChg chg="add">
        <pc:chgData name="Serif Salem" userId="93371da5-1b6a-4146-a736-4a3b0c81f0c2" providerId="ADAL" clId="{3E718F0C-95BE-42C0-AF3F-65B2D06F1FDE}" dt="2025-06-23T19:20:54.406" v="48"/>
        <pc:sldMkLst>
          <pc:docMk/>
          <pc:sldMk cId="1239539374" sldId="390"/>
        </pc:sldMkLst>
      </pc:sldChg>
      <pc:sldChg chg="add del">
        <pc:chgData name="Serif Salem" userId="93371da5-1b6a-4146-a736-4a3b0c81f0c2" providerId="ADAL" clId="{3E718F0C-95BE-42C0-AF3F-65B2D06F1FDE}" dt="2025-06-23T19:23:11.919" v="61" actId="47"/>
        <pc:sldMkLst>
          <pc:docMk/>
          <pc:sldMk cId="3020917564" sldId="403"/>
        </pc:sldMkLst>
      </pc:sldChg>
      <pc:sldChg chg="addSp modSp mod modClrScheme chgLayout">
        <pc:chgData name="Serif Salem" userId="93371da5-1b6a-4146-a736-4a3b0c81f0c2" providerId="ADAL" clId="{3E718F0C-95BE-42C0-AF3F-65B2D06F1FDE}" dt="2025-06-23T20:01:37.808" v="186" actId="732"/>
        <pc:sldMkLst>
          <pc:docMk/>
          <pc:sldMk cId="584007743" sldId="404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584007743" sldId="404"/>
            <ac:spMk id="2" creationId="{3747049B-5F6B-8E62-A856-C32FEE113816}"/>
          </ac:spMkLst>
        </pc:spChg>
        <pc:spChg chg="mod ord">
          <ac:chgData name="Serif Salem" userId="93371da5-1b6a-4146-a736-4a3b0c81f0c2" providerId="ADAL" clId="{3E718F0C-95BE-42C0-AF3F-65B2D06F1FDE}" dt="2025-06-23T20:01:11.551" v="185" actId="113"/>
          <ac:spMkLst>
            <pc:docMk/>
            <pc:sldMk cId="584007743" sldId="404"/>
            <ac:spMk id="3" creationId="{D739D5C2-C664-B3FF-4908-93D53F7A8702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584007743" sldId="404"/>
            <ac:spMk id="4" creationId="{EB6006E4-B146-3993-3A1D-AD14D368F793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584007743" sldId="404"/>
            <ac:spMk id="5" creationId="{3D6C9DB4-E78B-C926-8513-A5F636DE99C1}"/>
          </ac:spMkLst>
        </pc:spChg>
        <pc:picChg chg="add mod modCrop">
          <ac:chgData name="Serif Salem" userId="93371da5-1b6a-4146-a736-4a3b0c81f0c2" providerId="ADAL" clId="{3E718F0C-95BE-42C0-AF3F-65B2D06F1FDE}" dt="2025-06-23T20:01:37.808" v="186" actId="732"/>
          <ac:picMkLst>
            <pc:docMk/>
            <pc:sldMk cId="584007743" sldId="404"/>
            <ac:picMk id="6" creationId="{5ACFDD0F-B39F-CCF5-E0C8-2095CC54DABB}"/>
          </ac:picMkLst>
        </pc:picChg>
      </pc:sldChg>
      <pc:sldChg chg="addSp delSp modSp mod modClrScheme chgLayout">
        <pc:chgData name="Serif Salem" userId="93371da5-1b6a-4146-a736-4a3b0c81f0c2" providerId="ADAL" clId="{3E718F0C-95BE-42C0-AF3F-65B2D06F1FDE}" dt="2025-06-23T20:08:25.094" v="210" actId="1076"/>
        <pc:sldMkLst>
          <pc:docMk/>
          <pc:sldMk cId="175909913" sldId="405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75909913" sldId="405"/>
            <ac:spMk id="2" creationId="{6029F89E-49D8-11BA-3DEC-A5ABBCA8E9D7}"/>
          </ac:spMkLst>
        </pc:spChg>
        <pc:spChg chg="mod ord">
          <ac:chgData name="Serif Salem" userId="93371da5-1b6a-4146-a736-4a3b0c81f0c2" providerId="ADAL" clId="{3E718F0C-95BE-42C0-AF3F-65B2D06F1FDE}" dt="2025-06-23T20:03:56.725" v="194" actId="20577"/>
          <ac:spMkLst>
            <pc:docMk/>
            <pc:sldMk cId="175909913" sldId="405"/>
            <ac:spMk id="3" creationId="{AD29023C-3D9C-0B71-ED7B-619C8DD98B95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75909913" sldId="405"/>
            <ac:spMk id="4" creationId="{545D3B7D-0089-CD30-4DD8-D521D0DDA084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75909913" sldId="405"/>
            <ac:spMk id="5" creationId="{73C7A01C-BA45-F5AB-FD51-C4290B1AA75C}"/>
          </ac:spMkLst>
        </pc:spChg>
        <pc:picChg chg="add del mod modCrop">
          <ac:chgData name="Serif Salem" userId="93371da5-1b6a-4146-a736-4a3b0c81f0c2" providerId="ADAL" clId="{3E718F0C-95BE-42C0-AF3F-65B2D06F1FDE}" dt="2025-06-23T20:08:10.184" v="203" actId="478"/>
          <ac:picMkLst>
            <pc:docMk/>
            <pc:sldMk cId="175909913" sldId="405"/>
            <ac:picMk id="6" creationId="{E2FD53D0-2D1E-EC71-2F71-4815C2B166CB}"/>
          </ac:picMkLst>
        </pc:picChg>
        <pc:picChg chg="add mod">
          <ac:chgData name="Serif Salem" userId="93371da5-1b6a-4146-a736-4a3b0c81f0c2" providerId="ADAL" clId="{3E718F0C-95BE-42C0-AF3F-65B2D06F1FDE}" dt="2025-06-23T20:08:25.094" v="210" actId="1076"/>
          <ac:picMkLst>
            <pc:docMk/>
            <pc:sldMk cId="175909913" sldId="405"/>
            <ac:picMk id="8" creationId="{B2C8FD6D-7249-FC94-F9E0-D141486295DF}"/>
          </ac:picMkLst>
        </pc:picChg>
      </pc:sldChg>
      <pc:sldChg chg="modSp mod modClrScheme chgLayout">
        <pc:chgData name="Serif Salem" userId="93371da5-1b6a-4146-a736-4a3b0c81f0c2" providerId="ADAL" clId="{3E718F0C-95BE-42C0-AF3F-65B2D06F1FDE}" dt="2025-06-24T05:43:31.158" v="327" actId="12269"/>
        <pc:sldMkLst>
          <pc:docMk/>
          <pc:sldMk cId="3390629470" sldId="406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390629470" sldId="406"/>
            <ac:spMk id="2" creationId="{D1C99375-8CFC-B7D5-4C4C-E3A582C3518B}"/>
          </ac:spMkLst>
        </pc:spChg>
        <pc:spChg chg="mod ord">
          <ac:chgData name="Serif Salem" userId="93371da5-1b6a-4146-a736-4a3b0c81f0c2" providerId="ADAL" clId="{3E718F0C-95BE-42C0-AF3F-65B2D06F1FDE}" dt="2025-06-23T20:37:40.680" v="218" actId="14100"/>
          <ac:spMkLst>
            <pc:docMk/>
            <pc:sldMk cId="3390629470" sldId="406"/>
            <ac:spMk id="3" creationId="{5E51B8AC-866B-F91C-886D-5F5C674AC09A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390629470" sldId="406"/>
            <ac:spMk id="4" creationId="{F3CE677C-807D-C98B-9664-993F0C31AF60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390629470" sldId="406"/>
            <ac:spMk id="5" creationId="{3504901D-A2ED-2F26-B154-A9D8FFB2EA2E}"/>
          </ac:spMkLst>
        </pc:spChg>
        <pc:graphicFrameChg chg="mod">
          <ac:chgData name="Serif Salem" userId="93371da5-1b6a-4146-a736-4a3b0c81f0c2" providerId="ADAL" clId="{3E718F0C-95BE-42C0-AF3F-65B2D06F1FDE}" dt="2025-06-24T05:43:31.158" v="327" actId="12269"/>
          <ac:graphicFrameMkLst>
            <pc:docMk/>
            <pc:sldMk cId="3390629470" sldId="406"/>
            <ac:graphicFrameMk id="8" creationId="{D31946D8-0CAD-6B6F-CA31-6D316DFA9A1B}"/>
          </ac:graphicFrameMkLst>
        </pc:graphicFrameChg>
      </pc:sldChg>
      <pc:sldChg chg="addSp modSp mod modClrScheme chgLayout">
        <pc:chgData name="Serif Salem" userId="93371da5-1b6a-4146-a736-4a3b0c81f0c2" providerId="ADAL" clId="{3E718F0C-95BE-42C0-AF3F-65B2D06F1FDE}" dt="2025-06-24T05:33:10.785" v="254" actId="1076"/>
        <pc:sldMkLst>
          <pc:docMk/>
          <pc:sldMk cId="3352719123" sldId="407"/>
        </pc:sldMkLst>
        <pc:spChg chg="mod ord">
          <ac:chgData name="Serif Salem" userId="93371da5-1b6a-4146-a736-4a3b0c81f0c2" providerId="ADAL" clId="{3E718F0C-95BE-42C0-AF3F-65B2D06F1FDE}" dt="2025-06-23T20:53:55.155" v="230" actId="20577"/>
          <ac:spMkLst>
            <pc:docMk/>
            <pc:sldMk cId="3352719123" sldId="407"/>
            <ac:spMk id="2" creationId="{EB8C0B6B-9ECF-4AD4-2BB5-14F4BF12081F}"/>
          </ac:spMkLst>
        </pc:spChg>
        <pc:spChg chg="mod ord">
          <ac:chgData name="Serif Salem" userId="93371da5-1b6a-4146-a736-4a3b0c81f0c2" providerId="ADAL" clId="{3E718F0C-95BE-42C0-AF3F-65B2D06F1FDE}" dt="2025-06-24T05:26:58.102" v="239" actId="20577"/>
          <ac:spMkLst>
            <pc:docMk/>
            <pc:sldMk cId="3352719123" sldId="407"/>
            <ac:spMk id="3" creationId="{A139A060-A957-9105-1BA8-CF1C9D418123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352719123" sldId="407"/>
            <ac:spMk id="4" creationId="{BF0D9562-5420-7D34-3851-F67CEF024FEC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352719123" sldId="407"/>
            <ac:spMk id="5" creationId="{F24BC578-62F6-12B2-C335-E593FAEF005B}"/>
          </ac:spMkLst>
        </pc:spChg>
        <pc:picChg chg="add mod ord">
          <ac:chgData name="Serif Salem" userId="93371da5-1b6a-4146-a736-4a3b0c81f0c2" providerId="ADAL" clId="{3E718F0C-95BE-42C0-AF3F-65B2D06F1FDE}" dt="2025-06-24T05:33:03.609" v="253" actId="167"/>
          <ac:picMkLst>
            <pc:docMk/>
            <pc:sldMk cId="3352719123" sldId="407"/>
            <ac:picMk id="6" creationId="{EE067D9D-19EA-31D0-D817-ED25C83F4FD6}"/>
          </ac:picMkLst>
        </pc:picChg>
        <pc:picChg chg="add mod">
          <ac:chgData name="Serif Salem" userId="93371da5-1b6a-4146-a736-4a3b0c81f0c2" providerId="ADAL" clId="{3E718F0C-95BE-42C0-AF3F-65B2D06F1FDE}" dt="2025-06-24T05:33:10.785" v="254" actId="1076"/>
          <ac:picMkLst>
            <pc:docMk/>
            <pc:sldMk cId="3352719123" sldId="407"/>
            <ac:picMk id="7" creationId="{07A4FAC1-0AA6-A988-27F8-344B3AA7E2DC}"/>
          </ac:picMkLst>
        </pc:picChg>
      </pc:sldChg>
      <pc:sldChg chg="modSp mod modClrScheme chgLayout">
        <pc:chgData name="Serif Salem" userId="93371da5-1b6a-4146-a736-4a3b0c81f0c2" providerId="ADAL" clId="{3E718F0C-95BE-42C0-AF3F-65B2D06F1FDE}" dt="2025-06-24T05:44:18.936" v="333" actId="20577"/>
        <pc:sldMkLst>
          <pc:docMk/>
          <pc:sldMk cId="816023769" sldId="408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816023769" sldId="408"/>
            <ac:spMk id="2" creationId="{5471CD45-906F-5C17-CDB5-66828BDD01F7}"/>
          </ac:spMkLst>
        </pc:spChg>
        <pc:spChg chg="mod ord">
          <ac:chgData name="Serif Salem" userId="93371da5-1b6a-4146-a736-4a3b0c81f0c2" providerId="ADAL" clId="{3E718F0C-95BE-42C0-AF3F-65B2D06F1FDE}" dt="2025-06-24T05:44:18.936" v="333" actId="20577"/>
          <ac:spMkLst>
            <pc:docMk/>
            <pc:sldMk cId="816023769" sldId="408"/>
            <ac:spMk id="3" creationId="{E347A04B-8FC6-6F5A-77C4-B7E1F77F0B99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816023769" sldId="408"/>
            <ac:spMk id="4" creationId="{CA567DD5-E06C-46DF-6C2F-824F55CC6DD0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816023769" sldId="408"/>
            <ac:spMk id="5" creationId="{B2FF3867-EA63-878F-ED5A-1E2B45D92A78}"/>
          </ac:spMkLst>
        </pc:spChg>
        <pc:graphicFrameChg chg="mod">
          <ac:chgData name="Serif Salem" userId="93371da5-1b6a-4146-a736-4a3b0c81f0c2" providerId="ADAL" clId="{3E718F0C-95BE-42C0-AF3F-65B2D06F1FDE}" dt="2025-06-24T05:44:12.600" v="332" actId="14100"/>
          <ac:graphicFrameMkLst>
            <pc:docMk/>
            <pc:sldMk cId="816023769" sldId="408"/>
            <ac:graphicFrameMk id="8" creationId="{333E80D1-3106-45BB-3CAA-6B0179344E9B}"/>
          </ac:graphicFrameMkLst>
        </pc:graphicFrameChg>
      </pc:sldChg>
      <pc:sldChg chg="modSp del mod modClrScheme chgLayout">
        <pc:chgData name="Serif Salem" userId="93371da5-1b6a-4146-a736-4a3b0c81f0c2" providerId="ADAL" clId="{3E718F0C-95BE-42C0-AF3F-65B2D06F1FDE}" dt="2025-06-24T06:34:31.239" v="893" actId="47"/>
        <pc:sldMkLst>
          <pc:docMk/>
          <pc:sldMk cId="3015632180" sldId="409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015632180" sldId="409"/>
            <ac:spMk id="2" creationId="{FF6D59A6-14AC-79E6-ABF2-8623EAB3DCBA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3015632180" sldId="409"/>
            <ac:spMk id="3" creationId="{54B926DD-FC8B-440B-2028-CF1E13AF7E40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015632180" sldId="409"/>
            <ac:spMk id="4" creationId="{46B2E770-AC9F-EC80-F7BE-7D6DCC1B0DD6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015632180" sldId="409"/>
            <ac:spMk id="5" creationId="{86B9DCF5-1ED0-C740-D624-0CC40C3A47DE}"/>
          </ac:spMkLst>
        </pc:spChg>
      </pc:sldChg>
      <pc:sldChg chg="modSp add mod">
        <pc:chgData name="Serif Salem" userId="93371da5-1b6a-4146-a736-4a3b0c81f0c2" providerId="ADAL" clId="{3E718F0C-95BE-42C0-AF3F-65B2D06F1FDE}" dt="2025-06-24T07:12:38.213" v="1014" actId="6549"/>
        <pc:sldMkLst>
          <pc:docMk/>
          <pc:sldMk cId="1804489883" sldId="410"/>
        </pc:sldMkLst>
        <pc:spChg chg="mod">
          <ac:chgData name="Serif Salem" userId="93371da5-1b6a-4146-a736-4a3b0c81f0c2" providerId="ADAL" clId="{3E718F0C-95BE-42C0-AF3F-65B2D06F1FDE}" dt="2025-06-24T07:12:38.213" v="1014" actId="6549"/>
          <ac:spMkLst>
            <pc:docMk/>
            <pc:sldMk cId="1804489883" sldId="410"/>
            <ac:spMk id="3" creationId="{F73CFF1D-E3F3-B0A4-E513-5AEACAD429D5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3507779461" sldId="410"/>
        </pc:sldMkLst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3507779461" sldId="410"/>
            <ac:spMk id="2" creationId="{F44D0C85-39A1-7DE0-3BD9-79E2F6699F92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3507779461" sldId="410"/>
            <ac:spMk id="3" creationId="{F73CFF1D-E3F3-B0A4-E513-5AEACAD429D5}"/>
          </ac:spMkLst>
        </pc:spChg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3507779461" sldId="410"/>
            <ac:spMk id="4" creationId="{3D12E048-5F51-6EB5-D23B-9D471048900F}"/>
          </ac:spMkLst>
        </pc:spChg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3507779461" sldId="410"/>
            <ac:spMk id="5" creationId="{09CC4351-EB11-EA26-8E5B-226F22FD5BDB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2409627057" sldId="411"/>
        </pc:sldMkLst>
        <pc:spChg chg="mod ord">
          <ac:chgData name="Serif Salem" userId="93371da5-1b6a-4146-a736-4a3b0c81f0c2" providerId="ADAL" clId="{3E718F0C-95BE-42C0-AF3F-65B2D06F1FDE}" dt="2025-06-23T19:33:05.245" v="101"/>
          <ac:spMkLst>
            <pc:docMk/>
            <pc:sldMk cId="2409627057" sldId="411"/>
            <ac:spMk id="2" creationId="{3F259338-8E2F-6B18-7CE6-CDEC482D8A3C}"/>
          </ac:spMkLst>
        </pc:spChg>
        <pc:spChg chg="mod ord">
          <ac:chgData name="Serif Salem" userId="93371da5-1b6a-4146-a736-4a3b0c81f0c2" providerId="ADAL" clId="{3E718F0C-95BE-42C0-AF3F-65B2D06F1FDE}" dt="2025-06-23T19:41:55.771" v="150" actId="27636"/>
          <ac:spMkLst>
            <pc:docMk/>
            <pc:sldMk cId="2409627057" sldId="411"/>
            <ac:spMk id="3" creationId="{44C33A4C-C0E8-F030-FB44-6C75ED887686}"/>
          </ac:spMkLst>
        </pc:spChg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2409627057" sldId="411"/>
            <ac:spMk id="4" creationId="{13E84C6F-F7A6-A8A7-E437-813611142E13}"/>
          </ac:spMkLst>
        </pc:spChg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2409627057" sldId="411"/>
            <ac:spMk id="5" creationId="{40253791-D9D5-B37E-1BA3-A6723261BCF9}"/>
          </ac:spMkLst>
        </pc:spChg>
        <pc:spChg chg="mod">
          <ac:chgData name="Serif Salem" userId="93371da5-1b6a-4146-a736-4a3b0c81f0c2" providerId="ADAL" clId="{3E718F0C-95BE-42C0-AF3F-65B2D06F1FDE}" dt="2025-06-23T19:42:03.607" v="152" actId="20577"/>
          <ac:spMkLst>
            <pc:docMk/>
            <pc:sldMk cId="2409627057" sldId="411"/>
            <ac:spMk id="7" creationId="{F3D8CFC3-A658-A776-70E8-0C24E03219E5}"/>
          </ac:spMkLst>
        </pc:spChg>
      </pc:sldChg>
      <pc:sldChg chg="add">
        <pc:chgData name="Serif Salem" userId="93371da5-1b6a-4146-a736-4a3b0c81f0c2" providerId="ADAL" clId="{3E718F0C-95BE-42C0-AF3F-65B2D06F1FDE}" dt="2025-06-24T07:09:51.237" v="960"/>
        <pc:sldMkLst>
          <pc:docMk/>
          <pc:sldMk cId="4068561119" sldId="411"/>
        </pc:sldMkLst>
      </pc:sldChg>
      <pc:sldChg chg="modSp add mod">
        <pc:chgData name="Serif Salem" userId="93371da5-1b6a-4146-a736-4a3b0c81f0c2" providerId="ADAL" clId="{3E718F0C-95BE-42C0-AF3F-65B2D06F1FDE}" dt="2025-06-24T07:27:28.081" v="1127"/>
        <pc:sldMkLst>
          <pc:docMk/>
          <pc:sldMk cId="2285363784" sldId="414"/>
        </pc:sldMkLst>
        <pc:spChg chg="mod">
          <ac:chgData name="Serif Salem" userId="93371da5-1b6a-4146-a736-4a3b0c81f0c2" providerId="ADAL" clId="{3E718F0C-95BE-42C0-AF3F-65B2D06F1FDE}" dt="2025-06-24T07:27:28.081" v="1127"/>
          <ac:spMkLst>
            <pc:docMk/>
            <pc:sldMk cId="2285363784" sldId="414"/>
            <ac:spMk id="2" creationId="{77AC3529-F1D3-B721-E03A-43246684B5D1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3572688829" sldId="414"/>
        </pc:sldMkLst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3572688829" sldId="414"/>
            <ac:spMk id="2" creationId="{77AC3529-F1D3-B721-E03A-43246684B5D1}"/>
          </ac:spMkLst>
        </pc:spChg>
        <pc:spChg chg="mod ord">
          <ac:chgData name="Serif Salem" userId="93371da5-1b6a-4146-a736-4a3b0c81f0c2" providerId="ADAL" clId="{3E718F0C-95BE-42C0-AF3F-65B2D06F1FDE}" dt="2025-06-23T19:40:24.540" v="141"/>
          <ac:spMkLst>
            <pc:docMk/>
            <pc:sldMk cId="3572688829" sldId="414"/>
            <ac:spMk id="3" creationId="{314D973E-84FA-2328-5388-B0FBE8CFDCB2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3572688829" sldId="414"/>
            <ac:spMk id="4" creationId="{0905A939-4291-885D-33E4-33E0BF4C6F67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3572688829" sldId="414"/>
            <ac:spMk id="5" creationId="{91A48E05-C471-4ABC-0160-9C48AC4D819A}"/>
          </ac:spMkLst>
        </pc:spChg>
      </pc:sldChg>
      <pc:sldChg chg="modSp del">
        <pc:chgData name="Serif Salem" userId="93371da5-1b6a-4146-a736-4a3b0c81f0c2" providerId="ADAL" clId="{3E718F0C-95BE-42C0-AF3F-65B2D06F1FDE}" dt="2025-06-24T07:09:45.267" v="959" actId="2696"/>
        <pc:sldMkLst>
          <pc:docMk/>
          <pc:sldMk cId="3422873463" sldId="415"/>
        </pc:sldMkLst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3422873463" sldId="415"/>
            <ac:spMk id="2" creationId="{6CCDE5BC-D122-BFF7-7899-65620ACA261B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3422873463" sldId="415"/>
            <ac:spMk id="3" creationId="{2E9AED5A-26E6-E25B-0379-CE14FA041B03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3422873463" sldId="415"/>
            <ac:spMk id="4" creationId="{CEEBCC9D-1485-9DCD-C735-016C78585B87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3422873463" sldId="415"/>
            <ac:spMk id="5" creationId="{92587C27-F573-3E76-08E1-7509F5445EC0}"/>
          </ac:spMkLst>
        </pc:spChg>
      </pc:sldChg>
      <pc:sldChg chg="modSp add">
        <pc:chgData name="Serif Salem" userId="93371da5-1b6a-4146-a736-4a3b0c81f0c2" providerId="ADAL" clId="{3E718F0C-95BE-42C0-AF3F-65B2D06F1FDE}" dt="2025-06-24T07:10:40.606" v="966"/>
        <pc:sldMkLst>
          <pc:docMk/>
          <pc:sldMk cId="3633401613" sldId="415"/>
        </pc:sldMkLst>
        <pc:spChg chg="mod">
          <ac:chgData name="Serif Salem" userId="93371da5-1b6a-4146-a736-4a3b0c81f0c2" providerId="ADAL" clId="{3E718F0C-95BE-42C0-AF3F-65B2D06F1FDE}" dt="2025-06-24T07:10:40.606" v="966"/>
          <ac:spMkLst>
            <pc:docMk/>
            <pc:sldMk cId="3633401613" sldId="415"/>
            <ac:spMk id="4" creationId="{CEEBCC9D-1485-9DCD-C735-016C78585B87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945707969" sldId="416"/>
        </pc:sldMkLst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945707969" sldId="416"/>
            <ac:spMk id="2" creationId="{4BDAFB67-4168-9EFB-AE7A-B97576628826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945707969" sldId="416"/>
            <ac:spMk id="3" creationId="{F3FE8C8A-4868-63B6-EE07-CF5D95BF2A81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945707969" sldId="416"/>
            <ac:spMk id="4" creationId="{A3641064-C3B0-F3C5-5AE6-76423D6DEAC2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945707969" sldId="416"/>
            <ac:spMk id="5" creationId="{3BACA8BF-0FAE-8670-8221-F04C921555D9}"/>
          </ac:spMkLst>
        </pc:spChg>
      </pc:sldChg>
      <pc:sldChg chg="modSp add mod">
        <pc:chgData name="Serif Salem" userId="93371da5-1b6a-4146-a736-4a3b0c81f0c2" providerId="ADAL" clId="{3E718F0C-95BE-42C0-AF3F-65B2D06F1FDE}" dt="2025-06-24T07:22:22.528" v="1065" actId="6549"/>
        <pc:sldMkLst>
          <pc:docMk/>
          <pc:sldMk cId="1155616829" sldId="416"/>
        </pc:sldMkLst>
        <pc:spChg chg="mod">
          <ac:chgData name="Serif Salem" userId="93371da5-1b6a-4146-a736-4a3b0c81f0c2" providerId="ADAL" clId="{3E718F0C-95BE-42C0-AF3F-65B2D06F1FDE}" dt="2025-06-24T07:21:33.273" v="1054"/>
          <ac:spMkLst>
            <pc:docMk/>
            <pc:sldMk cId="1155616829" sldId="416"/>
            <ac:spMk id="2" creationId="{4BDAFB67-4168-9EFB-AE7A-B97576628826}"/>
          </ac:spMkLst>
        </pc:spChg>
        <pc:spChg chg="mod">
          <ac:chgData name="Serif Salem" userId="93371da5-1b6a-4146-a736-4a3b0c81f0c2" providerId="ADAL" clId="{3E718F0C-95BE-42C0-AF3F-65B2D06F1FDE}" dt="2025-06-24T07:22:22.528" v="1065" actId="6549"/>
          <ac:spMkLst>
            <pc:docMk/>
            <pc:sldMk cId="1155616829" sldId="416"/>
            <ac:spMk id="3" creationId="{F3FE8C8A-4868-63B6-EE07-CF5D95BF2A81}"/>
          </ac:spMkLst>
        </pc:spChg>
        <pc:picChg chg="mod">
          <ac:chgData name="Serif Salem" userId="93371da5-1b6a-4146-a736-4a3b0c81f0c2" providerId="ADAL" clId="{3E718F0C-95BE-42C0-AF3F-65B2D06F1FDE}" dt="2025-06-24T07:22:19.348" v="1063" actId="1076"/>
          <ac:picMkLst>
            <pc:docMk/>
            <pc:sldMk cId="1155616829" sldId="416"/>
            <ac:picMk id="7" creationId="{B7C4951D-C917-4214-EDCA-E6EFBAE8FDE9}"/>
          </ac:picMkLst>
        </pc:picChg>
      </pc:sldChg>
      <pc:sldChg chg="modSp del">
        <pc:chgData name="Serif Salem" userId="93371da5-1b6a-4146-a736-4a3b0c81f0c2" providerId="ADAL" clId="{3E718F0C-95BE-42C0-AF3F-65B2D06F1FDE}" dt="2025-06-24T07:09:45.267" v="959" actId="2696"/>
        <pc:sldMkLst>
          <pc:docMk/>
          <pc:sldMk cId="221306294" sldId="417"/>
        </pc:sldMkLst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221306294" sldId="417"/>
            <ac:spMk id="2" creationId="{569605AC-5E95-7064-06D7-F1BE5209C240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221306294" sldId="417"/>
            <ac:spMk id="3" creationId="{1F8B1783-E7EC-3706-0F62-CE4353813D89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221306294" sldId="417"/>
            <ac:spMk id="4" creationId="{DFE3BC90-1AD7-FF71-1DE1-5FE050B78587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221306294" sldId="417"/>
            <ac:spMk id="5" creationId="{BEE00DB3-33CA-C230-FB30-E2D1C803B869}"/>
          </ac:spMkLst>
        </pc:spChg>
      </pc:sldChg>
      <pc:sldChg chg="modSp add mod">
        <pc:chgData name="Serif Salem" userId="93371da5-1b6a-4146-a736-4a3b0c81f0c2" providerId="ADAL" clId="{3E718F0C-95BE-42C0-AF3F-65B2D06F1FDE}" dt="2025-06-24T07:19:52.856" v="1043"/>
        <pc:sldMkLst>
          <pc:docMk/>
          <pc:sldMk cId="2146001889" sldId="417"/>
        </pc:sldMkLst>
        <pc:spChg chg="mod">
          <ac:chgData name="Serif Salem" userId="93371da5-1b6a-4146-a736-4a3b0c81f0c2" providerId="ADAL" clId="{3E718F0C-95BE-42C0-AF3F-65B2D06F1FDE}" dt="2025-06-24T07:10:49.073" v="967"/>
          <ac:spMkLst>
            <pc:docMk/>
            <pc:sldMk cId="2146001889" sldId="417"/>
            <ac:spMk id="4" creationId="{DFE3BC90-1AD7-FF71-1DE1-5FE050B78587}"/>
          </ac:spMkLst>
        </pc:spChg>
        <pc:spChg chg="mod">
          <ac:chgData name="Serif Salem" userId="93371da5-1b6a-4146-a736-4a3b0c81f0c2" providerId="ADAL" clId="{3E718F0C-95BE-42C0-AF3F-65B2D06F1FDE}" dt="2025-06-24T07:19:52.856" v="1043"/>
          <ac:spMkLst>
            <pc:docMk/>
            <pc:sldMk cId="2146001889" sldId="417"/>
            <ac:spMk id="5" creationId="{BEE00DB3-33CA-C230-FB30-E2D1C803B869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2037935212" sldId="419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037935212" sldId="419"/>
            <ac:spMk id="2" creationId="{1B2E4D8B-9A61-5DBC-2022-CBC3DDA263D2}"/>
          </ac:spMkLst>
        </pc:spChg>
        <pc:spChg chg="mod ord">
          <ac:chgData name="Serif Salem" userId="93371da5-1b6a-4146-a736-4a3b0c81f0c2" providerId="ADAL" clId="{3E718F0C-95BE-42C0-AF3F-65B2D06F1FDE}" dt="2025-06-23T19:40:34.863" v="142"/>
          <ac:spMkLst>
            <pc:docMk/>
            <pc:sldMk cId="2037935212" sldId="419"/>
            <ac:spMk id="3" creationId="{5C85EC1E-0342-62EE-DCFB-606CC6C5CFE2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037935212" sldId="419"/>
            <ac:spMk id="4" creationId="{5DBA00EE-61BD-8501-76E9-769A7A499EEA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037935212" sldId="419"/>
            <ac:spMk id="5" creationId="{5B4E7516-F309-FB86-7C6D-18230750D765}"/>
          </ac:spMkLst>
        </pc:spChg>
      </pc:sldChg>
      <pc:sldChg chg="add del">
        <pc:chgData name="Serif Salem" userId="93371da5-1b6a-4146-a736-4a3b0c81f0c2" providerId="ADAL" clId="{3E718F0C-95BE-42C0-AF3F-65B2D06F1FDE}" dt="2025-06-24T09:07:47.180" v="1201" actId="47"/>
        <pc:sldMkLst>
          <pc:docMk/>
          <pc:sldMk cId="3483466864" sldId="419"/>
        </pc:sldMkLst>
      </pc:sldChg>
      <pc:sldChg chg="modSp del">
        <pc:chgData name="Serif Salem" userId="93371da5-1b6a-4146-a736-4a3b0c81f0c2" providerId="ADAL" clId="{3E718F0C-95BE-42C0-AF3F-65B2D06F1FDE}" dt="2025-06-24T07:11:36.437" v="968" actId="2696"/>
        <pc:sldMkLst>
          <pc:docMk/>
          <pc:sldMk cId="1802505748" sldId="420"/>
        </pc:sldMkLst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1802505748" sldId="420"/>
            <ac:spMk id="2" creationId="{8F6B7EF3-5810-6ACE-5E7C-6F8A015BEFD7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1802505748" sldId="420"/>
            <ac:spMk id="3" creationId="{BB171A70-8CA6-9116-C8B0-D8E1D3362980}"/>
          </ac:spMkLst>
        </pc:spChg>
        <pc:spChg chg="mod">
          <ac:chgData name="Serif Salem" userId="93371da5-1b6a-4146-a736-4a3b0c81f0c2" providerId="ADAL" clId="{3E718F0C-95BE-42C0-AF3F-65B2D06F1FDE}" dt="2025-06-24T07:10:28.213" v="965"/>
          <ac:spMkLst>
            <pc:docMk/>
            <pc:sldMk cId="1802505748" sldId="420"/>
            <ac:spMk id="4" creationId="{8D159C6E-E077-74FF-69FD-A0E570ED7A7E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1802505748" sldId="420"/>
            <ac:spMk id="5" creationId="{2FEE981D-BF78-9C50-4DD7-C1E90BBD7564}"/>
          </ac:spMkLst>
        </pc:spChg>
      </pc:sldChg>
      <pc:sldChg chg="add">
        <pc:chgData name="Serif Salem" userId="93371da5-1b6a-4146-a736-4a3b0c81f0c2" providerId="ADAL" clId="{3E718F0C-95BE-42C0-AF3F-65B2D06F1FDE}" dt="2025-06-24T07:11:41.948" v="969"/>
        <pc:sldMkLst>
          <pc:docMk/>
          <pc:sldMk cId="2203899807" sldId="420"/>
        </pc:sldMkLst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2044904652" sldId="421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044904652" sldId="421"/>
            <ac:spMk id="2" creationId="{2C0302BB-1C99-3C9A-BF1C-49AF10B11C72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2044904652" sldId="421"/>
            <ac:spMk id="3" creationId="{F7715208-EA91-75D1-2FBA-E05453149AD7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044904652" sldId="421"/>
            <ac:spMk id="4" creationId="{758637FA-A651-1CC3-0B45-614B5CD531D7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044904652" sldId="421"/>
            <ac:spMk id="5" creationId="{D58BB4A7-3A54-EECB-8C0B-5E4263A44C78}"/>
          </ac:spMkLst>
        </pc:spChg>
      </pc:sldChg>
      <pc:sldChg chg="modSp add mod">
        <pc:chgData name="Serif Salem" userId="93371da5-1b6a-4146-a736-4a3b0c81f0c2" providerId="ADAL" clId="{3E718F0C-95BE-42C0-AF3F-65B2D06F1FDE}" dt="2025-06-24T09:26:11.765" v="1320" actId="20577"/>
        <pc:sldMkLst>
          <pc:docMk/>
          <pc:sldMk cId="3883014951" sldId="421"/>
        </pc:sldMkLst>
        <pc:spChg chg="mod">
          <ac:chgData name="Serif Salem" userId="93371da5-1b6a-4146-a736-4a3b0c81f0c2" providerId="ADAL" clId="{3E718F0C-95BE-42C0-AF3F-65B2D06F1FDE}" dt="2025-06-24T09:23:37.301" v="1267"/>
          <ac:spMkLst>
            <pc:docMk/>
            <pc:sldMk cId="3883014951" sldId="421"/>
            <ac:spMk id="2" creationId="{2C0302BB-1C99-3C9A-BF1C-49AF10B11C72}"/>
          </ac:spMkLst>
        </pc:spChg>
        <pc:spChg chg="mod">
          <ac:chgData name="Serif Salem" userId="93371da5-1b6a-4146-a736-4a3b0c81f0c2" providerId="ADAL" clId="{3E718F0C-95BE-42C0-AF3F-65B2D06F1FDE}" dt="2025-06-24T09:26:11.765" v="1320" actId="20577"/>
          <ac:spMkLst>
            <pc:docMk/>
            <pc:sldMk cId="3883014951" sldId="421"/>
            <ac:spMk id="3" creationId="{F7715208-EA91-75D1-2FBA-E05453149AD7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834567976" sldId="422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834567976" sldId="422"/>
            <ac:spMk id="2" creationId="{EDDD8F9A-297F-B7B1-A8E2-272E0EAD59FC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834567976" sldId="422"/>
            <ac:spMk id="3" creationId="{E2AB1529-6DF2-5184-7B96-1849BE53F264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834567976" sldId="422"/>
            <ac:spMk id="4" creationId="{455BE156-E896-5024-B240-CA568E5C6B54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834567976" sldId="422"/>
            <ac:spMk id="5" creationId="{B177C079-9AB4-1FB2-B5D5-8CDAFBCC87A9}"/>
          </ac:spMkLst>
        </pc:spChg>
      </pc:sldChg>
      <pc:sldChg chg="modSp add mod">
        <pc:chgData name="Serif Salem" userId="93371da5-1b6a-4146-a736-4a3b0c81f0c2" providerId="ADAL" clId="{3E718F0C-95BE-42C0-AF3F-65B2D06F1FDE}" dt="2025-06-24T09:28:22.808" v="1343" actId="6549"/>
        <pc:sldMkLst>
          <pc:docMk/>
          <pc:sldMk cId="3496475926" sldId="422"/>
        </pc:sldMkLst>
        <pc:spChg chg="mod">
          <ac:chgData name="Serif Salem" userId="93371da5-1b6a-4146-a736-4a3b0c81f0c2" providerId="ADAL" clId="{3E718F0C-95BE-42C0-AF3F-65B2D06F1FDE}" dt="2025-06-24T09:27:29.262" v="1324" actId="20577"/>
          <ac:spMkLst>
            <pc:docMk/>
            <pc:sldMk cId="3496475926" sldId="422"/>
            <ac:spMk id="2" creationId="{EDDD8F9A-297F-B7B1-A8E2-272E0EAD59FC}"/>
          </ac:spMkLst>
        </pc:spChg>
        <pc:spChg chg="mod">
          <ac:chgData name="Serif Salem" userId="93371da5-1b6a-4146-a736-4a3b0c81f0c2" providerId="ADAL" clId="{3E718F0C-95BE-42C0-AF3F-65B2D06F1FDE}" dt="2025-06-24T09:28:22.808" v="1343" actId="6549"/>
          <ac:spMkLst>
            <pc:docMk/>
            <pc:sldMk cId="3496475926" sldId="422"/>
            <ac:spMk id="3" creationId="{E2AB1529-6DF2-5184-7B96-1849BE53F264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305010244" sldId="423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05010244" sldId="423"/>
            <ac:spMk id="2" creationId="{B8D9EE83-2F36-83F5-E66F-553D96FDC002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305010244" sldId="423"/>
            <ac:spMk id="3" creationId="{987D3B91-5B65-0305-D05B-C18C9395E816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05010244" sldId="423"/>
            <ac:spMk id="4" creationId="{4718EF4C-7FFB-798E-B40E-17DF30466DE6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05010244" sldId="423"/>
            <ac:spMk id="5" creationId="{111858BF-7F89-8100-43C3-4A71AF639AA5}"/>
          </ac:spMkLst>
        </pc:spChg>
      </pc:sldChg>
      <pc:sldChg chg="add del">
        <pc:chgData name="Serif Salem" userId="93371da5-1b6a-4146-a736-4a3b0c81f0c2" providerId="ADAL" clId="{3E718F0C-95BE-42C0-AF3F-65B2D06F1FDE}" dt="2025-06-24T09:29:25.690" v="1345" actId="47"/>
        <pc:sldMkLst>
          <pc:docMk/>
          <pc:sldMk cId="2036810718" sldId="423"/>
        </pc:sldMkLst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966771136" sldId="424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966771136" sldId="424"/>
            <ac:spMk id="2" creationId="{76EB6F24-D751-EDA3-EBB4-AB4C204757AB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966771136" sldId="424"/>
            <ac:spMk id="3" creationId="{10B78FE8-9309-18EA-1AD7-6A337DD8C4C9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966771136" sldId="424"/>
            <ac:spMk id="4" creationId="{9322CD87-3901-87ED-74E0-05E3BB92CB3E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966771136" sldId="424"/>
            <ac:spMk id="5" creationId="{F2BDB99D-572D-C80F-3817-E965F342C817}"/>
          </ac:spMkLst>
        </pc:spChg>
      </pc:sldChg>
      <pc:sldChg chg="modSp add del mod">
        <pc:chgData name="Serif Salem" userId="93371da5-1b6a-4146-a736-4a3b0c81f0c2" providerId="ADAL" clId="{3E718F0C-95BE-42C0-AF3F-65B2D06F1FDE}" dt="2025-06-24T09:30:54.624" v="1354" actId="47"/>
        <pc:sldMkLst>
          <pc:docMk/>
          <pc:sldMk cId="2262243149" sldId="424"/>
        </pc:sldMkLst>
        <pc:spChg chg="mod">
          <ac:chgData name="Serif Salem" userId="93371da5-1b6a-4146-a736-4a3b0c81f0c2" providerId="ADAL" clId="{3E718F0C-95BE-42C0-AF3F-65B2D06F1FDE}" dt="2025-06-24T09:29:52.107" v="1353" actId="6549"/>
          <ac:spMkLst>
            <pc:docMk/>
            <pc:sldMk cId="2262243149" sldId="424"/>
            <ac:spMk id="3" creationId="{10B78FE8-9309-18EA-1AD7-6A337DD8C4C9}"/>
          </ac:spMkLst>
        </pc:spChg>
      </pc:sldChg>
      <pc:sldChg chg="addSp modSp mod modClrScheme chgLayout">
        <pc:chgData name="Serif Salem" userId="93371da5-1b6a-4146-a736-4a3b0c81f0c2" providerId="ADAL" clId="{3E718F0C-95BE-42C0-AF3F-65B2D06F1FDE}" dt="2025-06-24T05:40:55.045" v="313" actId="1076"/>
        <pc:sldMkLst>
          <pc:docMk/>
          <pc:sldMk cId="3461146581" sldId="430"/>
        </pc:sldMkLst>
        <pc:spChg chg="mod ord">
          <ac:chgData name="Serif Salem" userId="93371da5-1b6a-4146-a736-4a3b0c81f0c2" providerId="ADAL" clId="{3E718F0C-95BE-42C0-AF3F-65B2D06F1FDE}" dt="2025-06-24T05:35:16.888" v="269"/>
          <ac:spMkLst>
            <pc:docMk/>
            <pc:sldMk cId="3461146581" sldId="430"/>
            <ac:spMk id="2" creationId="{CC641732-3697-1043-3EBB-9E3CE966399D}"/>
          </ac:spMkLst>
        </pc:spChg>
        <pc:spChg chg="mod ord">
          <ac:chgData name="Serif Salem" userId="93371da5-1b6a-4146-a736-4a3b0c81f0c2" providerId="ADAL" clId="{3E718F0C-95BE-42C0-AF3F-65B2D06F1FDE}" dt="2025-06-24T05:38:24.117" v="297" actId="113"/>
          <ac:spMkLst>
            <pc:docMk/>
            <pc:sldMk cId="3461146581" sldId="430"/>
            <ac:spMk id="3" creationId="{40B01D2B-DE75-A15A-BE53-DE5C99682615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461146581" sldId="430"/>
            <ac:spMk id="4" creationId="{4F37D1C3-2EA3-965B-435E-1BE833495CAB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461146581" sldId="430"/>
            <ac:spMk id="5" creationId="{AD84CC93-A460-6CBC-C4C3-47DE62D4C17F}"/>
          </ac:spMkLst>
        </pc:spChg>
        <pc:spChg chg="add">
          <ac:chgData name="Serif Salem" userId="93371da5-1b6a-4146-a736-4a3b0c81f0c2" providerId="ADAL" clId="{3E718F0C-95BE-42C0-AF3F-65B2D06F1FDE}" dt="2025-06-24T05:40:20.265" v="303"/>
          <ac:spMkLst>
            <pc:docMk/>
            <pc:sldMk cId="3461146581" sldId="430"/>
            <ac:spMk id="7" creationId="{727E9DFD-F68B-3A8A-457A-C6EBB46B62BB}"/>
          </ac:spMkLst>
        </pc:spChg>
        <pc:picChg chg="add mod">
          <ac:chgData name="Serif Salem" userId="93371da5-1b6a-4146-a736-4a3b0c81f0c2" providerId="ADAL" clId="{3E718F0C-95BE-42C0-AF3F-65B2D06F1FDE}" dt="2025-06-24T05:39:27.456" v="302" actId="1076"/>
          <ac:picMkLst>
            <pc:docMk/>
            <pc:sldMk cId="3461146581" sldId="430"/>
            <ac:picMk id="6" creationId="{6B5AE0EE-973D-BFFE-7D55-57B9A6A8D78B}"/>
          </ac:picMkLst>
        </pc:picChg>
        <pc:picChg chg="add mod">
          <ac:chgData name="Serif Salem" userId="93371da5-1b6a-4146-a736-4a3b0c81f0c2" providerId="ADAL" clId="{3E718F0C-95BE-42C0-AF3F-65B2D06F1FDE}" dt="2025-06-24T05:40:55.045" v="313" actId="1076"/>
          <ac:picMkLst>
            <pc:docMk/>
            <pc:sldMk cId="3461146581" sldId="430"/>
            <ac:picMk id="8" creationId="{95D7118C-FA91-57E2-CDA9-4F947AE742A3}"/>
          </ac:picMkLst>
        </pc:picChg>
      </pc:sldChg>
      <pc:sldChg chg="addSp modSp mod modClrScheme chgLayout">
        <pc:chgData name="Serif Salem" userId="93371da5-1b6a-4146-a736-4a3b0c81f0c2" providerId="ADAL" clId="{3E718F0C-95BE-42C0-AF3F-65B2D06F1FDE}" dt="2025-06-24T05:35:06.051" v="268" actId="13926"/>
        <pc:sldMkLst>
          <pc:docMk/>
          <pc:sldMk cId="3812547844" sldId="431"/>
        </pc:sldMkLst>
        <pc:spChg chg="mod ord">
          <ac:chgData name="Serif Salem" userId="93371da5-1b6a-4146-a736-4a3b0c81f0c2" providerId="ADAL" clId="{3E718F0C-95BE-42C0-AF3F-65B2D06F1FDE}" dt="2025-06-24T05:33:39.461" v="255"/>
          <ac:spMkLst>
            <pc:docMk/>
            <pc:sldMk cId="3812547844" sldId="431"/>
            <ac:spMk id="2" creationId="{F05082AE-5A1D-834D-BAD2-09D5AF7B92BA}"/>
          </ac:spMkLst>
        </pc:spChg>
        <pc:spChg chg="mod ord">
          <ac:chgData name="Serif Salem" userId="93371da5-1b6a-4146-a736-4a3b0c81f0c2" providerId="ADAL" clId="{3E718F0C-95BE-42C0-AF3F-65B2D06F1FDE}" dt="2025-06-24T05:35:06.051" v="268" actId="13926"/>
          <ac:spMkLst>
            <pc:docMk/>
            <pc:sldMk cId="3812547844" sldId="431"/>
            <ac:spMk id="3" creationId="{FDC4E447-E160-1C3B-837C-687CA6E95D9C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812547844" sldId="431"/>
            <ac:spMk id="4" creationId="{2247BE2E-1D0A-11DF-5C8E-224512483A39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812547844" sldId="431"/>
            <ac:spMk id="5" creationId="{C56B52D3-BB40-84D7-CC0A-B0643369DF36}"/>
          </ac:spMkLst>
        </pc:spChg>
        <pc:picChg chg="add mod">
          <ac:chgData name="Serif Salem" userId="93371da5-1b6a-4146-a736-4a3b0c81f0c2" providerId="ADAL" clId="{3E718F0C-95BE-42C0-AF3F-65B2D06F1FDE}" dt="2025-06-24T05:34:46.531" v="265" actId="1076"/>
          <ac:picMkLst>
            <pc:docMk/>
            <pc:sldMk cId="3812547844" sldId="431"/>
            <ac:picMk id="6" creationId="{E51BE9D7-8D9A-B404-32FB-6A5FA7A1191B}"/>
          </ac:picMkLst>
        </pc:picChg>
        <pc:picChg chg="add mod">
          <ac:chgData name="Serif Salem" userId="93371da5-1b6a-4146-a736-4a3b0c81f0c2" providerId="ADAL" clId="{3E718F0C-95BE-42C0-AF3F-65B2D06F1FDE}" dt="2025-06-24T05:34:44.081" v="264" actId="1076"/>
          <ac:picMkLst>
            <pc:docMk/>
            <pc:sldMk cId="3812547844" sldId="431"/>
            <ac:picMk id="7" creationId="{5CA0C7B8-F49F-458D-54C2-062B269E336E}"/>
          </ac:picMkLst>
        </pc:picChg>
      </pc:sldChg>
      <pc:sldChg chg="addSp modSp mod modClrScheme chgLayout">
        <pc:chgData name="Serif Salem" userId="93371da5-1b6a-4146-a736-4a3b0c81f0c2" providerId="ADAL" clId="{3E718F0C-95BE-42C0-AF3F-65B2D06F1FDE}" dt="2025-06-24T06:01:35.938" v="704" actId="1076"/>
        <pc:sldMkLst>
          <pc:docMk/>
          <pc:sldMk cId="3850753179" sldId="432"/>
        </pc:sldMkLst>
        <pc:spChg chg="mod ord">
          <ac:chgData name="Serif Salem" userId="93371da5-1b6a-4146-a736-4a3b0c81f0c2" providerId="ADAL" clId="{3E718F0C-95BE-42C0-AF3F-65B2D06F1FDE}" dt="2025-06-24T05:55:27.613" v="512" actId="27636"/>
          <ac:spMkLst>
            <pc:docMk/>
            <pc:sldMk cId="3850753179" sldId="432"/>
            <ac:spMk id="2" creationId="{986A26FF-BF8C-6DF4-64CA-5E4C22108BB6}"/>
          </ac:spMkLst>
        </pc:spChg>
        <pc:spChg chg="mod ord">
          <ac:chgData name="Serif Salem" userId="93371da5-1b6a-4146-a736-4a3b0c81f0c2" providerId="ADAL" clId="{3E718F0C-95BE-42C0-AF3F-65B2D06F1FDE}" dt="2025-06-24T05:59:19.536" v="696" actId="27636"/>
          <ac:spMkLst>
            <pc:docMk/>
            <pc:sldMk cId="3850753179" sldId="432"/>
            <ac:spMk id="3" creationId="{BEA6A98C-47B4-DFDE-BF09-F7FD859C23DD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850753179" sldId="432"/>
            <ac:spMk id="4" creationId="{6DBCB338-66A8-C42B-7C6E-33E20D79E7DC}"/>
          </ac:spMkLst>
        </pc:spChg>
        <pc:spChg chg="mod ord">
          <ac:chgData name="Serif Salem" userId="93371da5-1b6a-4146-a736-4a3b0c81f0c2" providerId="ADAL" clId="{3E718F0C-95BE-42C0-AF3F-65B2D06F1FDE}" dt="2025-06-24T05:48:28.501" v="344" actId="700"/>
          <ac:spMkLst>
            <pc:docMk/>
            <pc:sldMk cId="3850753179" sldId="432"/>
            <ac:spMk id="5" creationId="{BB703307-C867-9467-277B-98393E1F88AA}"/>
          </ac:spMkLst>
        </pc:spChg>
        <pc:spChg chg="add">
          <ac:chgData name="Serif Salem" userId="93371da5-1b6a-4146-a736-4a3b0c81f0c2" providerId="ADAL" clId="{3E718F0C-95BE-42C0-AF3F-65B2D06F1FDE}" dt="2025-06-24T05:46:44.367" v="334"/>
          <ac:spMkLst>
            <pc:docMk/>
            <pc:sldMk cId="3850753179" sldId="432"/>
            <ac:spMk id="6" creationId="{C77BB68B-7E24-DCB7-8CF5-CC3576955BB9}"/>
          </ac:spMkLst>
        </pc:spChg>
        <pc:picChg chg="add mod modCrop">
          <ac:chgData name="Serif Salem" userId="93371da5-1b6a-4146-a736-4a3b0c81f0c2" providerId="ADAL" clId="{3E718F0C-95BE-42C0-AF3F-65B2D06F1FDE}" dt="2025-06-24T06:01:35.938" v="704" actId="1076"/>
          <ac:picMkLst>
            <pc:docMk/>
            <pc:sldMk cId="3850753179" sldId="432"/>
            <ac:picMk id="7" creationId="{7270361C-F185-5880-0D98-C01B7D38F072}"/>
          </ac:picMkLst>
        </pc:picChg>
      </pc:sldChg>
      <pc:sldChg chg="addSp modSp mod modClrScheme chgLayout">
        <pc:chgData name="Serif Salem" userId="93371da5-1b6a-4146-a736-4a3b0c81f0c2" providerId="ADAL" clId="{3E718F0C-95BE-42C0-AF3F-65B2D06F1FDE}" dt="2025-06-24T06:16:10.672" v="773" actId="1440"/>
        <pc:sldMkLst>
          <pc:docMk/>
          <pc:sldMk cId="4222040509" sldId="433"/>
        </pc:sldMkLst>
        <pc:spChg chg="mod ord">
          <ac:chgData name="Serif Salem" userId="93371da5-1b6a-4146-a736-4a3b0c81f0c2" providerId="ADAL" clId="{3E718F0C-95BE-42C0-AF3F-65B2D06F1FDE}" dt="2025-06-24T06:11:42.279" v="752" actId="20577"/>
          <ac:spMkLst>
            <pc:docMk/>
            <pc:sldMk cId="4222040509" sldId="433"/>
            <ac:spMk id="2" creationId="{A223B1EC-F641-200E-90EB-F11192EB203D}"/>
          </ac:spMkLst>
        </pc:spChg>
        <pc:spChg chg="mod ord">
          <ac:chgData name="Serif Salem" userId="93371da5-1b6a-4146-a736-4a3b0c81f0c2" providerId="ADAL" clId="{3E718F0C-95BE-42C0-AF3F-65B2D06F1FDE}" dt="2025-06-24T06:14:04.832" v="768" actId="27636"/>
          <ac:spMkLst>
            <pc:docMk/>
            <pc:sldMk cId="4222040509" sldId="433"/>
            <ac:spMk id="3" creationId="{C7C1C96F-8752-1545-81D7-017F7A28E323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4222040509" sldId="433"/>
            <ac:spMk id="4" creationId="{4B236547-6133-9F22-47B6-C5E32170D1ED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4222040509" sldId="433"/>
            <ac:spMk id="5" creationId="{D5333BCD-F9EE-FD49-7452-C663523599B6}"/>
          </ac:spMkLst>
        </pc:spChg>
        <pc:picChg chg="add mod modCrop">
          <ac:chgData name="Serif Salem" userId="93371da5-1b6a-4146-a736-4a3b0c81f0c2" providerId="ADAL" clId="{3E718F0C-95BE-42C0-AF3F-65B2D06F1FDE}" dt="2025-06-24T06:16:10.672" v="773" actId="1440"/>
          <ac:picMkLst>
            <pc:docMk/>
            <pc:sldMk cId="4222040509" sldId="433"/>
            <ac:picMk id="6" creationId="{E6C5F71A-47FB-1B7C-E990-699DD525A5F7}"/>
          </ac:picMkLst>
        </pc:picChg>
      </pc:sldChg>
      <pc:sldChg chg="modSp del mod modClrScheme chgLayout">
        <pc:chgData name="Serif Salem" userId="93371da5-1b6a-4146-a736-4a3b0c81f0c2" providerId="ADAL" clId="{3E718F0C-95BE-42C0-AF3F-65B2D06F1FDE}" dt="2025-06-24T06:35:48.906" v="900" actId="47"/>
        <pc:sldMkLst>
          <pc:docMk/>
          <pc:sldMk cId="1874348421" sldId="434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874348421" sldId="434"/>
            <ac:spMk id="2" creationId="{9B9C79D7-C686-4F06-4337-38E25CEA0AAB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1874348421" sldId="434"/>
            <ac:spMk id="3" creationId="{7C53BA6E-4EF3-7BC7-85D8-5FA487761814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874348421" sldId="434"/>
            <ac:spMk id="4" creationId="{17C94B03-A0E0-E609-60E4-CF2C3DCA14EB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874348421" sldId="434"/>
            <ac:spMk id="5" creationId="{8D16F404-4E66-76A3-6994-68F2985DADF6}"/>
          </ac:spMkLst>
        </pc:spChg>
      </pc:sldChg>
      <pc:sldChg chg="modSp mod modClrScheme chgLayout">
        <pc:chgData name="Serif Salem" userId="93371da5-1b6a-4146-a736-4a3b0c81f0c2" providerId="ADAL" clId="{3E718F0C-95BE-42C0-AF3F-65B2D06F1FDE}" dt="2025-06-23T19:38:28.621" v="133"/>
        <pc:sldMkLst>
          <pc:docMk/>
          <pc:sldMk cId="301493770" sldId="435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01493770" sldId="435"/>
            <ac:spMk id="2" creationId="{E179B27E-462D-61CE-CF9A-29516639E67C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301493770" sldId="435"/>
            <ac:spMk id="3" creationId="{67738C4F-F6A8-F4EB-7DFD-67752E270DB9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01493770" sldId="435"/>
            <ac:spMk id="4" creationId="{6DD23203-46FE-4CD3-3DB3-1AED0AF20662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301493770" sldId="435"/>
            <ac:spMk id="5" creationId="{8980E573-B26A-4829-55D0-9DD204FA3201}"/>
          </ac:spMkLst>
        </pc:spChg>
      </pc:sldChg>
      <pc:sldChg chg="addSp delSp modSp mod modClrScheme chgLayout">
        <pc:chgData name="Serif Salem" userId="93371da5-1b6a-4146-a736-4a3b0c81f0c2" providerId="ADAL" clId="{3E718F0C-95BE-42C0-AF3F-65B2D06F1FDE}" dt="2025-06-24T06:52:45.832" v="955" actId="1076"/>
        <pc:sldMkLst>
          <pc:docMk/>
          <pc:sldMk cId="2288835657" sldId="436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2288835657" sldId="436"/>
            <ac:spMk id="2" creationId="{9ACF49CF-B0F0-9B91-CA56-7FCF812566B1}"/>
          </ac:spMkLst>
        </pc:spChg>
        <pc:spChg chg="add del mod ord">
          <ac:chgData name="Serif Salem" userId="93371da5-1b6a-4146-a736-4a3b0c81f0c2" providerId="ADAL" clId="{3E718F0C-95BE-42C0-AF3F-65B2D06F1FDE}" dt="2025-06-24T06:48:15.653" v="944" actId="478"/>
          <ac:spMkLst>
            <pc:docMk/>
            <pc:sldMk cId="2288835657" sldId="436"/>
            <ac:spMk id="3" creationId="{00066141-24A3-DFBF-7100-EB4358A3C192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2288835657" sldId="436"/>
            <ac:spMk id="4" creationId="{E0C13669-E204-A618-05E9-BA929926A8E4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2288835657" sldId="436"/>
            <ac:spMk id="5" creationId="{744B88DC-ADD5-D3CD-3727-F637D9456879}"/>
          </ac:spMkLst>
        </pc:spChg>
        <pc:graphicFrameChg chg="add mod modGraphic">
          <ac:chgData name="Serif Salem" userId="93371da5-1b6a-4146-a736-4a3b0c81f0c2" providerId="ADAL" clId="{3E718F0C-95BE-42C0-AF3F-65B2D06F1FDE}" dt="2025-06-24T06:52:45.832" v="955" actId="1076"/>
          <ac:graphicFrameMkLst>
            <pc:docMk/>
            <pc:sldMk cId="2288835657" sldId="436"/>
            <ac:graphicFrameMk id="6" creationId="{F4DFF2DA-FB84-1872-2350-2961F4E37460}"/>
          </ac:graphicFrameMkLst>
        </pc:graphicFrameChg>
        <pc:graphicFrameChg chg="del mod ord modGraphic">
          <ac:chgData name="Serif Salem" userId="93371da5-1b6a-4146-a736-4a3b0c81f0c2" providerId="ADAL" clId="{3E718F0C-95BE-42C0-AF3F-65B2D06F1FDE}" dt="2025-06-24T06:51:54.282" v="945" actId="478"/>
          <ac:graphicFrameMkLst>
            <pc:docMk/>
            <pc:sldMk cId="2288835657" sldId="436"/>
            <ac:graphicFrameMk id="8" creationId="{FA8DC434-7955-731D-477A-22993B0894BF}"/>
          </ac:graphicFrameMkLst>
        </pc:graphicFrameChg>
      </pc:sldChg>
      <pc:sldChg chg="modSp mod modClrScheme chgLayout">
        <pc:chgData name="Serif Salem" userId="93371da5-1b6a-4146-a736-4a3b0c81f0c2" providerId="ADAL" clId="{3E718F0C-95BE-42C0-AF3F-65B2D06F1FDE}" dt="2025-06-23T19:24:01.527" v="63" actId="700"/>
        <pc:sldMkLst>
          <pc:docMk/>
          <pc:sldMk cId="1962025258" sldId="437"/>
        </pc:sldMkLst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962025258" sldId="437"/>
            <ac:spMk id="2" creationId="{CFBF49E1-D61C-4E62-A15A-A997E6F9D00C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962025258" sldId="437"/>
            <ac:spMk id="4" creationId="{6AC30152-EB60-4DE5-0D07-6B7D1F8BFA35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962025258" sldId="437"/>
            <ac:spMk id="5" creationId="{E0019531-A1F9-FCF8-DC17-7F7088F4B1DE}"/>
          </ac:spMkLst>
        </pc:spChg>
        <pc:spChg chg="mod ord">
          <ac:chgData name="Serif Salem" userId="93371da5-1b6a-4146-a736-4a3b0c81f0c2" providerId="ADAL" clId="{3E718F0C-95BE-42C0-AF3F-65B2D06F1FDE}" dt="2025-06-23T19:24:01.527" v="63" actId="700"/>
          <ac:spMkLst>
            <pc:docMk/>
            <pc:sldMk cId="1962025258" sldId="437"/>
            <ac:spMk id="9" creationId="{5D55400F-D122-DA45-7C70-82E48979C7F9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3294466983" sldId="438"/>
        </pc:sldMkLst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3294466983" sldId="438"/>
            <ac:spMk id="2" creationId="{39B858B7-0479-C5A8-A76A-E26E865D33A9}"/>
          </ac:spMkLst>
        </pc:spChg>
        <pc:spChg chg="mod ord">
          <ac:chgData name="Serif Salem" userId="93371da5-1b6a-4146-a736-4a3b0c81f0c2" providerId="ADAL" clId="{3E718F0C-95BE-42C0-AF3F-65B2D06F1FDE}" dt="2025-06-24T06:54:17.965" v="957" actId="6549"/>
          <ac:spMkLst>
            <pc:docMk/>
            <pc:sldMk cId="3294466983" sldId="438"/>
            <ac:spMk id="3" creationId="{3044C0F9-7D98-BC13-D7C0-756618D7EEBC}"/>
          </ac:spMkLst>
        </pc:spChg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3294466983" sldId="438"/>
            <ac:spMk id="4" creationId="{89394A34-DAD4-A806-3A31-CA11CF4F8169}"/>
          </ac:spMkLst>
        </pc:spChg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3294466983" sldId="438"/>
            <ac:spMk id="5" creationId="{EACFAB40-F0B8-E4D6-4B69-60BD014C9B17}"/>
          </ac:spMkLst>
        </pc:spChg>
      </pc:sldChg>
      <pc:sldChg chg="modSp add mod">
        <pc:chgData name="Serif Salem" userId="93371da5-1b6a-4146-a736-4a3b0c81f0c2" providerId="ADAL" clId="{3E718F0C-95BE-42C0-AF3F-65B2D06F1FDE}" dt="2025-06-24T07:15:49.921" v="1040" actId="6549"/>
        <pc:sldMkLst>
          <pc:docMk/>
          <pc:sldMk cId="3929243389" sldId="438"/>
        </pc:sldMkLst>
        <pc:spChg chg="mod">
          <ac:chgData name="Serif Salem" userId="93371da5-1b6a-4146-a736-4a3b0c81f0c2" providerId="ADAL" clId="{3E718F0C-95BE-42C0-AF3F-65B2D06F1FDE}" dt="2025-06-24T07:15:49.921" v="1040" actId="6549"/>
          <ac:spMkLst>
            <pc:docMk/>
            <pc:sldMk cId="3929243389" sldId="438"/>
            <ac:spMk id="3" creationId="{3044C0F9-7D98-BC13-D7C0-756618D7EEBC}"/>
          </ac:spMkLst>
        </pc:spChg>
      </pc:sldChg>
      <pc:sldChg chg="addSp delSp 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956947719" sldId="439"/>
        </pc:sldMkLst>
        <pc:spChg chg="del 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956947719" sldId="439"/>
            <ac:spMk id="2" creationId="{0063ADA2-0EC5-B3F7-D2B6-184794CA3C6B}"/>
          </ac:spMkLst>
        </pc:spChg>
        <pc:spChg chg="add 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956947719" sldId="439"/>
            <ac:spMk id="3" creationId="{71718CD6-2D4C-C783-0CB7-C532B3AE8461}"/>
          </ac:spMkLst>
        </pc:spChg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956947719" sldId="439"/>
            <ac:spMk id="4" creationId="{9609E45F-4FAC-6CE2-5B00-644C4EC3D8E8}"/>
          </ac:spMkLst>
        </pc:spChg>
        <pc:spChg chg="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956947719" sldId="439"/>
            <ac:spMk id="5" creationId="{267D656E-4A42-CD33-C5A4-1C9CB26C4DE3}"/>
          </ac:spMkLst>
        </pc:spChg>
        <pc:spChg chg="add mod ord">
          <ac:chgData name="Serif Salem" userId="93371da5-1b6a-4146-a736-4a3b0c81f0c2" providerId="ADAL" clId="{3E718F0C-95BE-42C0-AF3F-65B2D06F1FDE}" dt="2025-06-23T19:24:10.931" v="66" actId="700"/>
          <ac:spMkLst>
            <pc:docMk/>
            <pc:sldMk cId="956947719" sldId="439"/>
            <ac:spMk id="7" creationId="{4E0C4D5C-A02E-363A-012C-6EB7239BFBED}"/>
          </ac:spMkLst>
        </pc:spChg>
        <pc:graphicFrameChg chg="mod ord">
          <ac:chgData name="Serif Salem" userId="93371da5-1b6a-4146-a736-4a3b0c81f0c2" providerId="ADAL" clId="{3E718F0C-95BE-42C0-AF3F-65B2D06F1FDE}" dt="2025-06-24T06:54:29.819" v="958" actId="1076"/>
          <ac:graphicFrameMkLst>
            <pc:docMk/>
            <pc:sldMk cId="956947719" sldId="439"/>
            <ac:graphicFrameMk id="6" creationId="{42D9560C-797C-DC93-36B2-5BFF8631A73D}"/>
          </ac:graphicFrameMkLst>
        </pc:graphicFrameChg>
      </pc:sldChg>
      <pc:sldChg chg="add del">
        <pc:chgData name="Serif Salem" userId="93371da5-1b6a-4146-a736-4a3b0c81f0c2" providerId="ADAL" clId="{3E718F0C-95BE-42C0-AF3F-65B2D06F1FDE}" dt="2025-06-24T07:16:12.199" v="1041" actId="47"/>
        <pc:sldMkLst>
          <pc:docMk/>
          <pc:sldMk cId="3392018727" sldId="439"/>
        </pc:sldMkLst>
      </pc:sldChg>
      <pc:sldChg chg="add del">
        <pc:chgData name="Serif Salem" userId="93371da5-1b6a-4146-a736-4a3b0c81f0c2" providerId="ADAL" clId="{3E718F0C-95BE-42C0-AF3F-65B2D06F1FDE}" dt="2025-06-24T09:08:27.660" v="1203" actId="47"/>
        <pc:sldMkLst>
          <pc:docMk/>
          <pc:sldMk cId="1760633160" sldId="440"/>
        </pc:sldMkLst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2256093179" sldId="440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256093179" sldId="440"/>
            <ac:spMk id="2" creationId="{1BE0CDA8-4806-F67B-EC4F-39598C924775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2256093179" sldId="440"/>
            <ac:spMk id="3" creationId="{97F95ECD-FCA1-4AA8-854A-C8CF0667CAC3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256093179" sldId="440"/>
            <ac:spMk id="4" creationId="{D586B5DA-C2AA-4C3D-4F31-7EC43CFD3EAC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2256093179" sldId="440"/>
            <ac:spMk id="5" creationId="{90521B43-B902-DC3C-D083-44F52AC00DF0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339968934" sldId="441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39968934" sldId="441"/>
            <ac:spMk id="2" creationId="{184D8655-984F-EA68-FBCC-E246E8898775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39968934" sldId="441"/>
            <ac:spMk id="4" creationId="{FE4452EC-7D43-8ECD-13A9-4E43AF4ECA17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39968934" sldId="441"/>
            <ac:spMk id="5" creationId="{11420318-D3B2-405E-1C0D-64DF8DA4595D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339968934" sldId="441"/>
            <ac:spMk id="11" creationId="{156B4543-9DD3-A020-F429-F73C6C4E1944}"/>
          </ac:spMkLst>
        </pc:spChg>
      </pc:sldChg>
      <pc:sldChg chg="add del">
        <pc:chgData name="Serif Salem" userId="93371da5-1b6a-4146-a736-4a3b0c81f0c2" providerId="ADAL" clId="{3E718F0C-95BE-42C0-AF3F-65B2D06F1FDE}" dt="2025-06-24T09:22:17.661" v="1265" actId="47"/>
        <pc:sldMkLst>
          <pc:docMk/>
          <pc:sldMk cId="703586772" sldId="441"/>
        </pc:sldMkLst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181608000" sldId="442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181608000" sldId="442"/>
            <ac:spMk id="2" creationId="{DF0BF52B-1512-CE56-9B14-51E97FD37997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181608000" sldId="442"/>
            <ac:spMk id="4" creationId="{4271B571-7C8C-8049-5E47-5E06225CB58D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181608000" sldId="442"/>
            <ac:spMk id="5" creationId="{CEA11DD2-CDFC-DE9E-4AFA-258B3ADD4C84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181608000" sldId="442"/>
            <ac:spMk id="10" creationId="{2C45BF70-5464-5978-4F5D-7C4D738A1A5E}"/>
          </ac:spMkLst>
        </pc:spChg>
      </pc:sldChg>
      <pc:sldChg chg="add del">
        <pc:chgData name="Serif Salem" userId="93371da5-1b6a-4146-a736-4a3b0c81f0c2" providerId="ADAL" clId="{3E718F0C-95BE-42C0-AF3F-65B2D06F1FDE}" dt="2025-06-24T09:22:21.517" v="1266" actId="47"/>
        <pc:sldMkLst>
          <pc:docMk/>
          <pc:sldMk cId="3003847166" sldId="442"/>
        </pc:sldMkLst>
      </pc:sldChg>
      <pc:sldChg chg="modSp add mod">
        <pc:chgData name="Serif Salem" userId="93371da5-1b6a-4146-a736-4a3b0c81f0c2" providerId="ADAL" clId="{3E718F0C-95BE-42C0-AF3F-65B2D06F1FDE}" dt="2025-06-24T09:25:58.452" v="1317" actId="20577"/>
        <pc:sldMkLst>
          <pc:docMk/>
          <pc:sldMk cId="3278743131" sldId="443"/>
        </pc:sldMkLst>
        <pc:spChg chg="mod">
          <ac:chgData name="Serif Salem" userId="93371da5-1b6a-4146-a736-4a3b0c81f0c2" providerId="ADAL" clId="{3E718F0C-95BE-42C0-AF3F-65B2D06F1FDE}" dt="2025-06-24T09:24:27.383" v="1287"/>
          <ac:spMkLst>
            <pc:docMk/>
            <pc:sldMk cId="3278743131" sldId="443"/>
            <ac:spMk id="2" creationId="{5F05A70E-9777-06DA-04A9-A77420ACE3C5}"/>
          </ac:spMkLst>
        </pc:spChg>
        <pc:spChg chg="mod">
          <ac:chgData name="Serif Salem" userId="93371da5-1b6a-4146-a736-4a3b0c81f0c2" providerId="ADAL" clId="{3E718F0C-95BE-42C0-AF3F-65B2D06F1FDE}" dt="2025-06-24T09:25:58.452" v="1317" actId="20577"/>
          <ac:spMkLst>
            <pc:docMk/>
            <pc:sldMk cId="3278743131" sldId="443"/>
            <ac:spMk id="3" creationId="{789F3E5A-06FF-17A0-A83F-E705AB95CF67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3765982594" sldId="443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765982594" sldId="443"/>
            <ac:spMk id="2" creationId="{5F05A70E-9777-06DA-04A9-A77420ACE3C5}"/>
          </ac:spMkLst>
        </pc:spChg>
        <pc:spChg chg="mod ord">
          <ac:chgData name="Serif Salem" userId="93371da5-1b6a-4146-a736-4a3b0c81f0c2" providerId="ADAL" clId="{3E718F0C-95BE-42C0-AF3F-65B2D06F1FDE}" dt="2025-06-23T19:40:58.436" v="144"/>
          <ac:spMkLst>
            <pc:docMk/>
            <pc:sldMk cId="3765982594" sldId="443"/>
            <ac:spMk id="3" creationId="{789F3E5A-06FF-17A0-A83F-E705AB95CF67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765982594" sldId="443"/>
            <ac:spMk id="4" creationId="{38214857-30F6-E12B-5364-9D952B97A04C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765982594" sldId="443"/>
            <ac:spMk id="5" creationId="{772DA700-804E-9CA2-9B54-498A0913916B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3465527119" sldId="444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465527119" sldId="444"/>
            <ac:spMk id="2" creationId="{910E8F59-B048-D970-EB30-75A879DE64E0}"/>
          </ac:spMkLst>
        </pc:spChg>
        <pc:spChg chg="mod ord">
          <ac:chgData name="Serif Salem" userId="93371da5-1b6a-4146-a736-4a3b0c81f0c2" providerId="ADAL" clId="{3E718F0C-95BE-42C0-AF3F-65B2D06F1FDE}" dt="2025-06-23T19:41:24.502" v="146"/>
          <ac:spMkLst>
            <pc:docMk/>
            <pc:sldMk cId="3465527119" sldId="444"/>
            <ac:spMk id="3" creationId="{9E104B59-9758-77CB-0D97-8758849BDE7C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465527119" sldId="444"/>
            <ac:spMk id="4" creationId="{30E0BDC0-08DA-2CD8-1DF2-7D994EF21A12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3465527119" sldId="444"/>
            <ac:spMk id="5" creationId="{3BD48123-EA89-3378-25E9-BFBF38A31C4D}"/>
          </ac:spMkLst>
        </pc:spChg>
      </pc:sldChg>
      <pc:sldChg chg="add del">
        <pc:chgData name="Serif Salem" userId="93371da5-1b6a-4146-a736-4a3b0c81f0c2" providerId="ADAL" clId="{3E718F0C-95BE-42C0-AF3F-65B2D06F1FDE}" dt="2025-06-24T09:29:24.951" v="1344" actId="47"/>
        <pc:sldMkLst>
          <pc:docMk/>
          <pc:sldMk cId="3731899135" sldId="444"/>
        </pc:sldMkLst>
      </pc:sldChg>
      <pc:sldChg chg="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788497802" sldId="445"/>
        </pc:sldMkLst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788497802" sldId="445"/>
            <ac:spMk id="2" creationId="{69EA6BF0-F7E1-111A-0E88-0874A5BCFE01}"/>
          </ac:spMkLst>
        </pc:spChg>
        <pc:spChg chg="mod ord">
          <ac:chgData name="Serif Salem" userId="93371da5-1b6a-4146-a736-4a3b0c81f0c2" providerId="ADAL" clId="{3E718F0C-95BE-42C0-AF3F-65B2D06F1FDE}" dt="2025-06-23T19:41:44.969" v="148"/>
          <ac:spMkLst>
            <pc:docMk/>
            <pc:sldMk cId="788497802" sldId="445"/>
            <ac:spMk id="3" creationId="{6D1349EA-253F-4EE5-BE60-DD9238700ED3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788497802" sldId="445"/>
            <ac:spMk id="4" creationId="{2287CCEE-44B2-9E05-B38D-6CB2E47FCA72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788497802" sldId="445"/>
            <ac:spMk id="5" creationId="{E9F74BCB-43AF-25E8-EB29-F47E0E683E0E}"/>
          </ac:spMkLst>
        </pc:spChg>
      </pc:sldChg>
      <pc:sldChg chg="modSp add mod">
        <pc:chgData name="Serif Salem" userId="93371da5-1b6a-4146-a736-4a3b0c81f0c2" providerId="ADAL" clId="{3E718F0C-95BE-42C0-AF3F-65B2D06F1FDE}" dt="2025-06-24T07:23:12.290" v="1075" actId="6549"/>
        <pc:sldMkLst>
          <pc:docMk/>
          <pc:sldMk cId="2182820964" sldId="445"/>
        </pc:sldMkLst>
        <pc:spChg chg="mod">
          <ac:chgData name="Serif Salem" userId="93371da5-1b6a-4146-a736-4a3b0c81f0c2" providerId="ADAL" clId="{3E718F0C-95BE-42C0-AF3F-65B2D06F1FDE}" dt="2025-06-24T07:22:40.760" v="1066"/>
          <ac:spMkLst>
            <pc:docMk/>
            <pc:sldMk cId="2182820964" sldId="445"/>
            <ac:spMk id="2" creationId="{69EA6BF0-F7E1-111A-0E88-0874A5BCFE01}"/>
          </ac:spMkLst>
        </pc:spChg>
        <pc:spChg chg="mod">
          <ac:chgData name="Serif Salem" userId="93371da5-1b6a-4146-a736-4a3b0c81f0c2" providerId="ADAL" clId="{3E718F0C-95BE-42C0-AF3F-65B2D06F1FDE}" dt="2025-06-24T07:23:12.290" v="1075" actId="6549"/>
          <ac:spMkLst>
            <pc:docMk/>
            <pc:sldMk cId="2182820964" sldId="445"/>
            <ac:spMk id="3" creationId="{6D1349EA-253F-4EE5-BE60-DD9238700ED3}"/>
          </ac:spMkLst>
        </pc:spChg>
      </pc:sldChg>
      <pc:sldChg chg="modSp add mod">
        <pc:chgData name="Serif Salem" userId="93371da5-1b6a-4146-a736-4a3b0c81f0c2" providerId="ADAL" clId="{3E718F0C-95BE-42C0-AF3F-65B2D06F1FDE}" dt="2025-06-24T07:23:50.453" v="1092" actId="6549"/>
        <pc:sldMkLst>
          <pc:docMk/>
          <pc:sldMk cId="151496965" sldId="446"/>
        </pc:sldMkLst>
        <pc:spChg chg="mod">
          <ac:chgData name="Serif Salem" userId="93371da5-1b6a-4146-a736-4a3b0c81f0c2" providerId="ADAL" clId="{3E718F0C-95BE-42C0-AF3F-65B2D06F1FDE}" dt="2025-06-24T07:23:26.967" v="1076"/>
          <ac:spMkLst>
            <pc:docMk/>
            <pc:sldMk cId="151496965" sldId="446"/>
            <ac:spMk id="2" creationId="{3416F42B-E2B3-6D56-B381-322730004EA8}"/>
          </ac:spMkLst>
        </pc:spChg>
        <pc:spChg chg="mod">
          <ac:chgData name="Serif Salem" userId="93371da5-1b6a-4146-a736-4a3b0c81f0c2" providerId="ADAL" clId="{3E718F0C-95BE-42C0-AF3F-65B2D06F1FDE}" dt="2025-06-24T07:23:50.453" v="1092" actId="6549"/>
          <ac:spMkLst>
            <pc:docMk/>
            <pc:sldMk cId="151496965" sldId="446"/>
            <ac:spMk id="3" creationId="{7AE00F22-A547-E80B-0721-72098B9A6ADC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643548624" sldId="446"/>
        </pc:sldMkLst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643548624" sldId="446"/>
            <ac:spMk id="2" creationId="{3416F42B-E2B3-6D56-B381-322730004EA8}"/>
          </ac:spMkLst>
        </pc:spChg>
        <pc:spChg chg="mod ord">
          <ac:chgData name="Serif Salem" userId="93371da5-1b6a-4146-a736-4a3b0c81f0c2" providerId="ADAL" clId="{3E718F0C-95BE-42C0-AF3F-65B2D06F1FDE}" dt="2025-06-23T19:38:28.621" v="133"/>
          <ac:spMkLst>
            <pc:docMk/>
            <pc:sldMk cId="643548624" sldId="446"/>
            <ac:spMk id="3" creationId="{7AE00F22-A547-E80B-0721-72098B9A6ADC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643548624" sldId="446"/>
            <ac:spMk id="4" creationId="{19E839DD-A3F8-37FC-5770-38A693F94B34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643548624" sldId="446"/>
            <ac:spMk id="5" creationId="{FFF7F053-1F4F-1E22-7631-30C603496B62}"/>
          </ac:spMkLst>
        </pc:spChg>
      </pc:sldChg>
      <pc:sldChg chg="delSp modSp add mod">
        <pc:chgData name="Serif Salem" userId="93371da5-1b6a-4146-a736-4a3b0c81f0c2" providerId="ADAL" clId="{3E718F0C-95BE-42C0-AF3F-65B2D06F1FDE}" dt="2025-06-24T07:27:14.361" v="1126"/>
        <pc:sldMkLst>
          <pc:docMk/>
          <pc:sldMk cId="1257734241" sldId="447"/>
        </pc:sldMkLst>
        <pc:spChg chg="mod">
          <ac:chgData name="Serif Salem" userId="93371da5-1b6a-4146-a736-4a3b0c81f0c2" providerId="ADAL" clId="{3E718F0C-95BE-42C0-AF3F-65B2D06F1FDE}" dt="2025-06-24T07:24:36.345" v="1093"/>
          <ac:spMkLst>
            <pc:docMk/>
            <pc:sldMk cId="1257734241" sldId="447"/>
            <ac:spMk id="2" creationId="{C5351315-8EA1-A0B0-0299-EAFE238B9F0B}"/>
          </ac:spMkLst>
        </pc:spChg>
        <pc:spChg chg="mod">
          <ac:chgData name="Serif Salem" userId="93371da5-1b6a-4146-a736-4a3b0c81f0c2" providerId="ADAL" clId="{3E718F0C-95BE-42C0-AF3F-65B2D06F1FDE}" dt="2025-06-24T07:27:05.683" v="1123" actId="5793"/>
          <ac:spMkLst>
            <pc:docMk/>
            <pc:sldMk cId="1257734241" sldId="447"/>
            <ac:spMk id="11" creationId="{7A551F7B-D1B4-9CF4-6C4B-6A8C12E8588D}"/>
          </ac:spMkLst>
        </pc:spChg>
        <pc:spChg chg="del mod">
          <ac:chgData name="Serif Salem" userId="93371da5-1b6a-4146-a736-4a3b0c81f0c2" providerId="ADAL" clId="{3E718F0C-95BE-42C0-AF3F-65B2D06F1FDE}" dt="2025-06-24T07:27:14.361" v="1126"/>
          <ac:spMkLst>
            <pc:docMk/>
            <pc:sldMk cId="1257734241" sldId="447"/>
            <ac:spMk id="15" creationId="{31576E7F-1ED9-72F1-4D5E-83DBDEA425B2}"/>
          </ac:spMkLst>
        </pc:spChg>
        <pc:picChg chg="mod">
          <ac:chgData name="Serif Salem" userId="93371da5-1b6a-4146-a736-4a3b0c81f0c2" providerId="ADAL" clId="{3E718F0C-95BE-42C0-AF3F-65B2D06F1FDE}" dt="2025-06-24T07:27:10.955" v="1124" actId="1076"/>
          <ac:picMkLst>
            <pc:docMk/>
            <pc:sldMk cId="1257734241" sldId="447"/>
            <ac:picMk id="13" creationId="{A92B43ED-2336-7190-6653-1D3F9D5E457A}"/>
          </ac:picMkLst>
        </pc:picChg>
      </pc:sldChg>
      <pc:sldChg chg="modSp del mod modClrScheme chgLayout">
        <pc:chgData name="Serif Salem" userId="93371da5-1b6a-4146-a736-4a3b0c81f0c2" providerId="ADAL" clId="{3E718F0C-95BE-42C0-AF3F-65B2D06F1FDE}" dt="2025-06-24T07:09:45.267" v="959" actId="2696"/>
        <pc:sldMkLst>
          <pc:docMk/>
          <pc:sldMk cId="3406024969" sldId="447"/>
        </pc:sldMkLst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3406024969" sldId="447"/>
            <ac:spMk id="2" creationId="{C5351315-8EA1-A0B0-0299-EAFE238B9F0B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3406024969" sldId="447"/>
            <ac:spMk id="4" creationId="{BF1EE570-8581-F60F-B909-71EFB874ACAF}"/>
          </ac:spMkLst>
        </pc:spChg>
        <pc:spChg chg="mod ord">
          <ac:chgData name="Serif Salem" userId="93371da5-1b6a-4146-a736-4a3b0c81f0c2" providerId="ADAL" clId="{3E718F0C-95BE-42C0-AF3F-65B2D06F1FDE}" dt="2025-06-23T19:24:20.048" v="68" actId="700"/>
          <ac:spMkLst>
            <pc:docMk/>
            <pc:sldMk cId="3406024969" sldId="447"/>
            <ac:spMk id="5" creationId="{F11D4E56-E2F0-0B8B-4E77-F0AF4CC53F46}"/>
          </ac:spMkLst>
        </pc:spChg>
        <pc:spChg chg="mod ord">
          <ac:chgData name="Serif Salem" userId="93371da5-1b6a-4146-a736-4a3b0c81f0c2" providerId="ADAL" clId="{3E718F0C-95BE-42C0-AF3F-65B2D06F1FDE}" dt="2025-06-23T19:41:35.829" v="147"/>
          <ac:spMkLst>
            <pc:docMk/>
            <pc:sldMk cId="3406024969" sldId="447"/>
            <ac:spMk id="11" creationId="{7A551F7B-D1B4-9CF4-6C4B-6A8C12E8588D}"/>
          </ac:spMkLst>
        </pc:spChg>
        <pc:spChg chg="mod">
          <ac:chgData name="Serif Salem" userId="93371da5-1b6a-4146-a736-4a3b0c81f0c2" providerId="ADAL" clId="{3E718F0C-95BE-42C0-AF3F-65B2D06F1FDE}" dt="2025-06-23T19:38:28.621" v="133"/>
          <ac:spMkLst>
            <pc:docMk/>
            <pc:sldMk cId="3406024969" sldId="447"/>
            <ac:spMk id="15" creationId="{31576E7F-1ED9-72F1-4D5E-83DBDEA425B2}"/>
          </ac:spMkLst>
        </pc:spChg>
      </pc:sldChg>
      <pc:sldChg chg="modSp del mod modClrScheme chgLayout">
        <pc:chgData name="Serif Salem" userId="93371da5-1b6a-4146-a736-4a3b0c81f0c2" providerId="ADAL" clId="{3E718F0C-95BE-42C0-AF3F-65B2D06F1FDE}" dt="2025-06-24T07:11:36.437" v="968" actId="2696"/>
        <pc:sldMkLst>
          <pc:docMk/>
          <pc:sldMk cId="1162697840" sldId="448"/>
        </pc:sldMkLst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1162697840" sldId="448"/>
            <ac:spMk id="2" creationId="{062BE86C-3758-BEC8-EFBE-A2A3488394C8}"/>
          </ac:spMkLst>
        </pc:spChg>
        <pc:spChg chg="mod ord">
          <ac:chgData name="Serif Salem" userId="93371da5-1b6a-4146-a736-4a3b0c81f0c2" providerId="ADAL" clId="{3E718F0C-95BE-42C0-AF3F-65B2D06F1FDE}" dt="2025-06-23T19:34:58.407" v="109"/>
          <ac:spMkLst>
            <pc:docMk/>
            <pc:sldMk cId="1162697840" sldId="448"/>
            <ac:spMk id="3" creationId="{BFFDE511-F599-0DBE-44D4-7E506B274BFF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1162697840" sldId="448"/>
            <ac:spMk id="4" creationId="{9390E5A8-628A-23A5-2F10-22443674ACBE}"/>
          </ac:spMkLst>
        </pc:spChg>
        <pc:spChg chg="mod ord">
          <ac:chgData name="Serif Salem" userId="93371da5-1b6a-4146-a736-4a3b0c81f0c2" providerId="ADAL" clId="{3E718F0C-95BE-42C0-AF3F-65B2D06F1FDE}" dt="2025-06-23T19:24:30.611" v="70" actId="700"/>
          <ac:spMkLst>
            <pc:docMk/>
            <pc:sldMk cId="1162697840" sldId="448"/>
            <ac:spMk id="5" creationId="{39256A68-E020-9FB4-BE88-6C2A1C352083}"/>
          </ac:spMkLst>
        </pc:spChg>
      </pc:sldChg>
      <pc:sldChg chg="add del">
        <pc:chgData name="Serif Salem" userId="93371da5-1b6a-4146-a736-4a3b0c81f0c2" providerId="ADAL" clId="{3E718F0C-95BE-42C0-AF3F-65B2D06F1FDE}" dt="2025-06-24T09:30:55.370" v="1355" actId="47"/>
        <pc:sldMkLst>
          <pc:docMk/>
          <pc:sldMk cId="1816071393" sldId="448"/>
        </pc:sldMkLst>
      </pc:sldChg>
      <pc:sldChg chg="modSp">
        <pc:chgData name="Serif Salem" userId="93371da5-1b6a-4146-a736-4a3b0c81f0c2" providerId="ADAL" clId="{3E718F0C-95BE-42C0-AF3F-65B2D06F1FDE}" dt="2025-06-23T19:15:38.624" v="0"/>
        <pc:sldMkLst>
          <pc:docMk/>
          <pc:sldMk cId="1659265842" sldId="449"/>
        </pc:sldMkLst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1659265842" sldId="449"/>
            <ac:spMk id="4" creationId="{5D1101C9-FB7E-E19E-7785-4752D2143F5D}"/>
          </ac:spMkLst>
        </pc:spChg>
        <pc:spChg chg="mod">
          <ac:chgData name="Serif Salem" userId="93371da5-1b6a-4146-a736-4a3b0c81f0c2" providerId="ADAL" clId="{3E718F0C-95BE-42C0-AF3F-65B2D06F1FDE}" dt="2025-06-23T19:15:38.624" v="0"/>
          <ac:spMkLst>
            <pc:docMk/>
            <pc:sldMk cId="1659265842" sldId="449"/>
            <ac:spMk id="5" creationId="{3D5D0749-A812-A018-8569-5809E370EE89}"/>
          </ac:spMkLst>
        </pc:spChg>
      </pc:sldChg>
      <pc:sldChg chg="modSp add mod">
        <pc:chgData name="Serif Salem" userId="93371da5-1b6a-4146-a736-4a3b0c81f0c2" providerId="ADAL" clId="{3E718F0C-95BE-42C0-AF3F-65B2D06F1FDE}" dt="2025-06-23T19:31:19.607" v="96" actId="20577"/>
        <pc:sldMkLst>
          <pc:docMk/>
          <pc:sldMk cId="2593025034" sldId="450"/>
        </pc:sldMkLst>
        <pc:spChg chg="mod">
          <ac:chgData name="Serif Salem" userId="93371da5-1b6a-4146-a736-4a3b0c81f0c2" providerId="ADAL" clId="{3E718F0C-95BE-42C0-AF3F-65B2D06F1FDE}" dt="2025-06-23T19:31:19.607" v="96" actId="20577"/>
          <ac:spMkLst>
            <pc:docMk/>
            <pc:sldMk cId="2593025034" sldId="450"/>
            <ac:spMk id="3" creationId="{150266C8-A877-95C0-2A67-E45BED4C7E05}"/>
          </ac:spMkLst>
        </pc:spChg>
      </pc:sldChg>
      <pc:sldChg chg="modSp add mod">
        <pc:chgData name="Serif Salem" userId="93371da5-1b6a-4146-a736-4a3b0c81f0c2" providerId="ADAL" clId="{3E718F0C-95BE-42C0-AF3F-65B2D06F1FDE}" dt="2025-06-23T19:22:35.621" v="57" actId="13926"/>
        <pc:sldMkLst>
          <pc:docMk/>
          <pc:sldMk cId="3186097274" sldId="451"/>
        </pc:sldMkLst>
        <pc:spChg chg="mod">
          <ac:chgData name="Serif Salem" userId="93371da5-1b6a-4146-a736-4a3b0c81f0c2" providerId="ADAL" clId="{3E718F0C-95BE-42C0-AF3F-65B2D06F1FDE}" dt="2025-06-23T19:22:35.621" v="57" actId="13926"/>
          <ac:spMkLst>
            <pc:docMk/>
            <pc:sldMk cId="3186097274" sldId="451"/>
            <ac:spMk id="3" creationId="{21E67EAB-71ED-82C3-226B-B524EA1E9529}"/>
          </ac:spMkLst>
        </pc:spChg>
      </pc:sldChg>
      <pc:sldChg chg="modSp add mod">
        <pc:chgData name="Serif Salem" userId="93371da5-1b6a-4146-a736-4a3b0c81f0c2" providerId="ADAL" clId="{3E718F0C-95BE-42C0-AF3F-65B2D06F1FDE}" dt="2025-06-23T19:22:44.145" v="58" actId="13926"/>
        <pc:sldMkLst>
          <pc:docMk/>
          <pc:sldMk cId="1970186241" sldId="452"/>
        </pc:sldMkLst>
        <pc:spChg chg="mod">
          <ac:chgData name="Serif Salem" userId="93371da5-1b6a-4146-a736-4a3b0c81f0c2" providerId="ADAL" clId="{3E718F0C-95BE-42C0-AF3F-65B2D06F1FDE}" dt="2025-06-23T19:22:44.145" v="58" actId="13926"/>
          <ac:spMkLst>
            <pc:docMk/>
            <pc:sldMk cId="1970186241" sldId="452"/>
            <ac:spMk id="3" creationId="{791CDA4F-833B-DC03-41AA-A59D99ABD23B}"/>
          </ac:spMkLst>
        </pc:spChg>
      </pc:sldChg>
      <pc:sldChg chg="addSp modSp add mod ord">
        <pc:chgData name="Serif Salem" userId="93371da5-1b6a-4146-a736-4a3b0c81f0c2" providerId="ADAL" clId="{3E718F0C-95BE-42C0-AF3F-65B2D06F1FDE}" dt="2025-06-24T05:55:07.744" v="502"/>
        <pc:sldMkLst>
          <pc:docMk/>
          <pc:sldMk cId="3424540857" sldId="453"/>
        </pc:sldMkLst>
        <pc:spChg chg="mod">
          <ac:chgData name="Serif Salem" userId="93371da5-1b6a-4146-a736-4a3b0c81f0c2" providerId="ADAL" clId="{3E718F0C-95BE-42C0-AF3F-65B2D06F1FDE}" dt="2025-06-24T05:49:17.663" v="361" actId="27636"/>
          <ac:spMkLst>
            <pc:docMk/>
            <pc:sldMk cId="3424540857" sldId="453"/>
            <ac:spMk id="2" creationId="{842159E2-71EE-4CF1-41B1-630EF4D386E1}"/>
          </ac:spMkLst>
        </pc:spChg>
        <pc:spChg chg="mod">
          <ac:chgData name="Serif Salem" userId="93371da5-1b6a-4146-a736-4a3b0c81f0c2" providerId="ADAL" clId="{3E718F0C-95BE-42C0-AF3F-65B2D06F1FDE}" dt="2025-06-24T05:54:39.809" v="496" actId="14100"/>
          <ac:spMkLst>
            <pc:docMk/>
            <pc:sldMk cId="3424540857" sldId="453"/>
            <ac:spMk id="3" creationId="{E4A24675-B00F-5C91-CB85-0CD74359ACC7}"/>
          </ac:spMkLst>
        </pc:spChg>
        <pc:spChg chg="add">
          <ac:chgData name="Serif Salem" userId="93371da5-1b6a-4146-a736-4a3b0c81f0c2" providerId="ADAL" clId="{3E718F0C-95BE-42C0-AF3F-65B2D06F1FDE}" dt="2025-06-24T05:54:41.867" v="497"/>
          <ac:spMkLst>
            <pc:docMk/>
            <pc:sldMk cId="3424540857" sldId="453"/>
            <ac:spMk id="4" creationId="{7CE7F603-5CB8-3F75-2DCA-5489058640DE}"/>
          </ac:spMkLst>
        </pc:spChg>
        <pc:picChg chg="add mod">
          <ac:chgData name="Serif Salem" userId="93371da5-1b6a-4146-a736-4a3b0c81f0c2" providerId="ADAL" clId="{3E718F0C-95BE-42C0-AF3F-65B2D06F1FDE}" dt="2025-06-24T05:54:56.067" v="500" actId="1440"/>
          <ac:picMkLst>
            <pc:docMk/>
            <pc:sldMk cId="3424540857" sldId="453"/>
            <ac:picMk id="6" creationId="{35453521-7330-38E6-58F2-7ADECAF44F86}"/>
          </ac:picMkLst>
        </pc:picChg>
      </pc:sldChg>
      <pc:sldChg chg="add del">
        <pc:chgData name="Serif Salem" userId="93371da5-1b6a-4146-a736-4a3b0c81f0c2" providerId="ADAL" clId="{3E718F0C-95BE-42C0-AF3F-65B2D06F1FDE}" dt="2025-06-23T19:23:11.919" v="61" actId="47"/>
        <pc:sldMkLst>
          <pc:docMk/>
          <pc:sldMk cId="3998218499" sldId="453"/>
        </pc:sldMkLst>
      </pc:sldChg>
      <pc:sldChg chg="addSp delSp modSp add mod ord">
        <pc:chgData name="Serif Salem" userId="93371da5-1b6a-4146-a736-4a3b0c81f0c2" providerId="ADAL" clId="{3E718F0C-95BE-42C0-AF3F-65B2D06F1FDE}" dt="2025-06-24T06:11:12.893" v="743" actId="1076"/>
        <pc:sldMkLst>
          <pc:docMk/>
          <pc:sldMk cId="3667302745" sldId="454"/>
        </pc:sldMkLst>
        <pc:spChg chg="mod">
          <ac:chgData name="Serif Salem" userId="93371da5-1b6a-4146-a736-4a3b0c81f0c2" providerId="ADAL" clId="{3E718F0C-95BE-42C0-AF3F-65B2D06F1FDE}" dt="2025-06-24T06:03:10.938" v="725" actId="27636"/>
          <ac:spMkLst>
            <pc:docMk/>
            <pc:sldMk cId="3667302745" sldId="454"/>
            <ac:spMk id="2" creationId="{150D5EB8-E06F-8BD9-B46D-2AAEDD54C47F}"/>
          </ac:spMkLst>
        </pc:spChg>
        <pc:spChg chg="mod">
          <ac:chgData name="Serif Salem" userId="93371da5-1b6a-4146-a736-4a3b0c81f0c2" providerId="ADAL" clId="{3E718F0C-95BE-42C0-AF3F-65B2D06F1FDE}" dt="2025-06-24T06:07:37.481" v="733" actId="14100"/>
          <ac:spMkLst>
            <pc:docMk/>
            <pc:sldMk cId="3667302745" sldId="454"/>
            <ac:spMk id="3" creationId="{B12DB5CB-6988-DD70-8E8A-4BDCC3BC5CB5}"/>
          </ac:spMkLst>
        </pc:spChg>
        <pc:spChg chg="add">
          <ac:chgData name="Serif Salem" userId="93371da5-1b6a-4146-a736-4a3b0c81f0c2" providerId="ADAL" clId="{3E718F0C-95BE-42C0-AF3F-65B2D06F1FDE}" dt="2025-06-24T06:10:05.605" v="734"/>
          <ac:spMkLst>
            <pc:docMk/>
            <pc:sldMk cId="3667302745" sldId="454"/>
            <ac:spMk id="4" creationId="{FC6F08BD-D1B9-7DC2-C887-98AB16DF3290}"/>
          </ac:spMkLst>
        </pc:spChg>
        <pc:picChg chg="add del">
          <ac:chgData name="Serif Salem" userId="93371da5-1b6a-4146-a736-4a3b0c81f0c2" providerId="ADAL" clId="{3E718F0C-95BE-42C0-AF3F-65B2D06F1FDE}" dt="2025-06-24T06:10:10.678" v="736" actId="478"/>
          <ac:picMkLst>
            <pc:docMk/>
            <pc:sldMk cId="3667302745" sldId="454"/>
            <ac:picMk id="6" creationId="{8EA704B5-9D31-5EA0-3BB2-B02A7C8C4177}"/>
          </ac:picMkLst>
        </pc:picChg>
        <pc:picChg chg="add mod modCrop">
          <ac:chgData name="Serif Salem" userId="93371da5-1b6a-4146-a736-4a3b0c81f0c2" providerId="ADAL" clId="{3E718F0C-95BE-42C0-AF3F-65B2D06F1FDE}" dt="2025-06-24T06:11:12.893" v="743" actId="1076"/>
          <ac:picMkLst>
            <pc:docMk/>
            <pc:sldMk cId="3667302745" sldId="454"/>
            <ac:picMk id="7" creationId="{A09ED877-682B-8870-CAF5-18F8BC2B9246}"/>
          </ac:picMkLst>
        </pc:picChg>
      </pc:sldChg>
      <pc:sldChg chg="modSp new mod">
        <pc:chgData name="Serif Salem" userId="93371da5-1b6a-4146-a736-4a3b0c81f0c2" providerId="ADAL" clId="{3E718F0C-95BE-42C0-AF3F-65B2D06F1FDE}" dt="2025-06-24T06:42:26.150" v="921" actId="12"/>
        <pc:sldMkLst>
          <pc:docMk/>
          <pc:sldMk cId="1586993016" sldId="455"/>
        </pc:sldMkLst>
        <pc:spChg chg="mod">
          <ac:chgData name="Serif Salem" userId="93371da5-1b6a-4146-a736-4a3b0c81f0c2" providerId="ADAL" clId="{3E718F0C-95BE-42C0-AF3F-65B2D06F1FDE}" dt="2025-06-24T06:23:34.066" v="775"/>
          <ac:spMkLst>
            <pc:docMk/>
            <pc:sldMk cId="1586993016" sldId="455"/>
            <ac:spMk id="2" creationId="{A1141FF0-7E71-3719-F33A-2A6A1709FC08}"/>
          </ac:spMkLst>
        </pc:spChg>
        <pc:spChg chg="mod">
          <ac:chgData name="Serif Salem" userId="93371da5-1b6a-4146-a736-4a3b0c81f0c2" providerId="ADAL" clId="{3E718F0C-95BE-42C0-AF3F-65B2D06F1FDE}" dt="2025-06-24T06:42:26.150" v="921" actId="12"/>
          <ac:spMkLst>
            <pc:docMk/>
            <pc:sldMk cId="1586993016" sldId="455"/>
            <ac:spMk id="4" creationId="{A3270436-5C1F-D2E6-39D0-2156286F155B}"/>
          </ac:spMkLst>
        </pc:spChg>
      </pc:sldChg>
      <pc:sldChg chg="modSp new mod">
        <pc:chgData name="Serif Salem" userId="93371da5-1b6a-4146-a736-4a3b0c81f0c2" providerId="ADAL" clId="{3E718F0C-95BE-42C0-AF3F-65B2D06F1FDE}" dt="2025-06-24T06:42:19.512" v="920" actId="27636"/>
        <pc:sldMkLst>
          <pc:docMk/>
          <pc:sldMk cId="2356571368" sldId="456"/>
        </pc:sldMkLst>
        <pc:spChg chg="mod">
          <ac:chgData name="Serif Salem" userId="93371da5-1b6a-4146-a736-4a3b0c81f0c2" providerId="ADAL" clId="{3E718F0C-95BE-42C0-AF3F-65B2D06F1FDE}" dt="2025-06-24T06:29:57.547" v="834"/>
          <ac:spMkLst>
            <pc:docMk/>
            <pc:sldMk cId="2356571368" sldId="456"/>
            <ac:spMk id="2" creationId="{75482E2C-74F0-B6D5-B44B-2161113F9D96}"/>
          </ac:spMkLst>
        </pc:spChg>
        <pc:spChg chg="mod">
          <ac:chgData name="Serif Salem" userId="93371da5-1b6a-4146-a736-4a3b0c81f0c2" providerId="ADAL" clId="{3E718F0C-95BE-42C0-AF3F-65B2D06F1FDE}" dt="2025-06-24T06:42:19.512" v="920" actId="27636"/>
          <ac:spMkLst>
            <pc:docMk/>
            <pc:sldMk cId="2356571368" sldId="456"/>
            <ac:spMk id="4" creationId="{21AE343F-CFC4-4EA1-F3D1-7CD5DED60B32}"/>
          </ac:spMkLst>
        </pc:spChg>
      </pc:sldChg>
      <pc:sldChg chg="modSp new mod">
        <pc:chgData name="Serif Salem" userId="93371da5-1b6a-4146-a736-4a3b0c81f0c2" providerId="ADAL" clId="{3E718F0C-95BE-42C0-AF3F-65B2D06F1FDE}" dt="2025-06-24T06:42:05.754" v="918" actId="27636"/>
        <pc:sldMkLst>
          <pc:docMk/>
          <pc:sldMk cId="2173193970" sldId="457"/>
        </pc:sldMkLst>
        <pc:spChg chg="mod">
          <ac:chgData name="Serif Salem" userId="93371da5-1b6a-4146-a736-4a3b0c81f0c2" providerId="ADAL" clId="{3E718F0C-95BE-42C0-AF3F-65B2D06F1FDE}" dt="2025-06-24T06:41:42.428" v="908" actId="27636"/>
          <ac:spMkLst>
            <pc:docMk/>
            <pc:sldMk cId="2173193970" sldId="457"/>
            <ac:spMk id="2" creationId="{B8F519BF-C28A-FD5B-FB03-B1F744D2A22C}"/>
          </ac:spMkLst>
        </pc:spChg>
        <pc:spChg chg="mod">
          <ac:chgData name="Serif Salem" userId="93371da5-1b6a-4146-a736-4a3b0c81f0c2" providerId="ADAL" clId="{3E718F0C-95BE-42C0-AF3F-65B2D06F1FDE}" dt="2025-06-24T06:42:05.754" v="918" actId="27636"/>
          <ac:spMkLst>
            <pc:docMk/>
            <pc:sldMk cId="2173193970" sldId="457"/>
            <ac:spMk id="4" creationId="{4471F64B-4A2B-5473-3966-CE51DF83F1BD}"/>
          </ac:spMkLst>
        </pc:spChg>
      </pc:sldChg>
      <pc:sldChg chg="modSp add mod">
        <pc:chgData name="Serif Salem" userId="93371da5-1b6a-4146-a736-4a3b0c81f0c2" providerId="ADAL" clId="{3E718F0C-95BE-42C0-AF3F-65B2D06F1FDE}" dt="2025-06-24T06:43:15.030" v="926" actId="27636"/>
        <pc:sldMkLst>
          <pc:docMk/>
          <pc:sldMk cId="3763629774" sldId="458"/>
        </pc:sldMkLst>
        <pc:spChg chg="mod">
          <ac:chgData name="Serif Salem" userId="93371da5-1b6a-4146-a736-4a3b0c81f0c2" providerId="ADAL" clId="{3E718F0C-95BE-42C0-AF3F-65B2D06F1FDE}" dt="2025-06-24T06:42:50.573" v="922"/>
          <ac:spMkLst>
            <pc:docMk/>
            <pc:sldMk cId="3763629774" sldId="458"/>
            <ac:spMk id="2" creationId="{68676181-178B-8D9F-F59A-24909DAE7D1E}"/>
          </ac:spMkLst>
        </pc:spChg>
        <pc:spChg chg="mod">
          <ac:chgData name="Serif Salem" userId="93371da5-1b6a-4146-a736-4a3b0c81f0c2" providerId="ADAL" clId="{3E718F0C-95BE-42C0-AF3F-65B2D06F1FDE}" dt="2025-06-24T06:43:15.030" v="926" actId="27636"/>
          <ac:spMkLst>
            <pc:docMk/>
            <pc:sldMk cId="3763629774" sldId="458"/>
            <ac:spMk id="4" creationId="{9EEAF7BC-EEBC-0D57-EE63-A7260B6E495F}"/>
          </ac:spMkLst>
        </pc:spChg>
      </pc:sldChg>
      <pc:sldChg chg="modSp add mod">
        <pc:chgData name="Serif Salem" userId="93371da5-1b6a-4146-a736-4a3b0c81f0c2" providerId="ADAL" clId="{3E718F0C-95BE-42C0-AF3F-65B2D06F1FDE}" dt="2025-06-24T06:47:17.862" v="937"/>
        <pc:sldMkLst>
          <pc:docMk/>
          <pc:sldMk cId="1956032693" sldId="459"/>
        </pc:sldMkLst>
        <pc:spChg chg="mod">
          <ac:chgData name="Serif Salem" userId="93371da5-1b6a-4146-a736-4a3b0c81f0c2" providerId="ADAL" clId="{3E718F0C-95BE-42C0-AF3F-65B2D06F1FDE}" dt="2025-06-24T06:47:17.862" v="937"/>
          <ac:spMkLst>
            <pc:docMk/>
            <pc:sldMk cId="1956032693" sldId="459"/>
            <ac:spMk id="2" creationId="{C8896419-9B94-2C3F-E001-50FFA3261EA1}"/>
          </ac:spMkLst>
        </pc:spChg>
        <pc:spChg chg="mod">
          <ac:chgData name="Serif Salem" userId="93371da5-1b6a-4146-a736-4a3b0c81f0c2" providerId="ADAL" clId="{3E718F0C-95BE-42C0-AF3F-65B2D06F1FDE}" dt="2025-06-24T06:46:53.002" v="936" actId="255"/>
          <ac:spMkLst>
            <pc:docMk/>
            <pc:sldMk cId="1956032693" sldId="459"/>
            <ac:spMk id="4" creationId="{2F42F27C-3E57-63A0-6033-41E9EE361FA7}"/>
          </ac:spMkLst>
        </pc:spChg>
      </pc:sldChg>
      <pc:sldChg chg="modSp add mod">
        <pc:chgData name="Serif Salem" userId="93371da5-1b6a-4146-a736-4a3b0c81f0c2" providerId="ADAL" clId="{3E718F0C-95BE-42C0-AF3F-65B2D06F1FDE}" dt="2025-06-24T06:47:50.872" v="943" actId="27636"/>
        <pc:sldMkLst>
          <pc:docMk/>
          <pc:sldMk cId="2992682676" sldId="460"/>
        </pc:sldMkLst>
        <pc:spChg chg="mod">
          <ac:chgData name="Serif Salem" userId="93371da5-1b6a-4146-a736-4a3b0c81f0c2" providerId="ADAL" clId="{3E718F0C-95BE-42C0-AF3F-65B2D06F1FDE}" dt="2025-06-24T06:47:29.020" v="939" actId="27636"/>
          <ac:spMkLst>
            <pc:docMk/>
            <pc:sldMk cId="2992682676" sldId="460"/>
            <ac:spMk id="2" creationId="{98C83DD9-F08F-DB1F-0036-BB1BFF394205}"/>
          </ac:spMkLst>
        </pc:spChg>
        <pc:spChg chg="mod">
          <ac:chgData name="Serif Salem" userId="93371da5-1b6a-4146-a736-4a3b0c81f0c2" providerId="ADAL" clId="{3E718F0C-95BE-42C0-AF3F-65B2D06F1FDE}" dt="2025-06-24T06:47:50.872" v="943" actId="27636"/>
          <ac:spMkLst>
            <pc:docMk/>
            <pc:sldMk cId="2992682676" sldId="460"/>
            <ac:spMk id="4" creationId="{42E97F58-768A-A5BC-70C5-B9BC42CFB10C}"/>
          </ac:spMkLst>
        </pc:spChg>
      </pc:sldChg>
      <pc:sldChg chg="addSp delSp modSp new mod modClrScheme chgLayout">
        <pc:chgData name="Serif Salem" userId="93371da5-1b6a-4146-a736-4a3b0c81f0c2" providerId="ADAL" clId="{3E718F0C-95BE-42C0-AF3F-65B2D06F1FDE}" dt="2025-06-24T07:21:16.050" v="1053" actId="2710"/>
        <pc:sldMkLst>
          <pc:docMk/>
          <pc:sldMk cId="821582944" sldId="461"/>
        </pc:sldMkLst>
        <pc:spChg chg="mod ord">
          <ac:chgData name="Serif Salem" userId="93371da5-1b6a-4146-a736-4a3b0c81f0c2" providerId="ADAL" clId="{3E718F0C-95BE-42C0-AF3F-65B2D06F1FDE}" dt="2025-06-24T07:20:03.948" v="1045" actId="700"/>
          <ac:spMkLst>
            <pc:docMk/>
            <pc:sldMk cId="821582944" sldId="461"/>
            <ac:spMk id="2" creationId="{F2960772-5F68-91E7-623C-48391C25366F}"/>
          </ac:spMkLst>
        </pc:spChg>
        <pc:spChg chg="del mod ord">
          <ac:chgData name="Serif Salem" userId="93371da5-1b6a-4146-a736-4a3b0c81f0c2" providerId="ADAL" clId="{3E718F0C-95BE-42C0-AF3F-65B2D06F1FDE}" dt="2025-06-24T07:20:03.948" v="1045" actId="700"/>
          <ac:spMkLst>
            <pc:docMk/>
            <pc:sldMk cId="821582944" sldId="461"/>
            <ac:spMk id="3" creationId="{7300F2D8-727D-6676-E152-B37DE102DD24}"/>
          </ac:spMkLst>
        </pc:spChg>
        <pc:spChg chg="del mod ord">
          <ac:chgData name="Serif Salem" userId="93371da5-1b6a-4146-a736-4a3b0c81f0c2" providerId="ADAL" clId="{3E718F0C-95BE-42C0-AF3F-65B2D06F1FDE}" dt="2025-06-24T07:20:03.948" v="1045" actId="700"/>
          <ac:spMkLst>
            <pc:docMk/>
            <pc:sldMk cId="821582944" sldId="461"/>
            <ac:spMk id="4" creationId="{5852EE81-BF0E-69E2-BAAF-5ACB65A64814}"/>
          </ac:spMkLst>
        </pc:spChg>
        <pc:spChg chg="add mod ord">
          <ac:chgData name="Serif Salem" userId="93371da5-1b6a-4146-a736-4a3b0c81f0c2" providerId="ADAL" clId="{3E718F0C-95BE-42C0-AF3F-65B2D06F1FDE}" dt="2025-06-24T07:20:19.706" v="1046"/>
          <ac:spMkLst>
            <pc:docMk/>
            <pc:sldMk cId="821582944" sldId="461"/>
            <ac:spMk id="5" creationId="{22272E56-AE54-EE04-1456-981F51F0A63B}"/>
          </ac:spMkLst>
        </pc:spChg>
        <pc:spChg chg="add mod ord">
          <ac:chgData name="Serif Salem" userId="93371da5-1b6a-4146-a736-4a3b0c81f0c2" providerId="ADAL" clId="{3E718F0C-95BE-42C0-AF3F-65B2D06F1FDE}" dt="2025-06-24T07:21:16.050" v="1053" actId="2710"/>
          <ac:spMkLst>
            <pc:docMk/>
            <pc:sldMk cId="821582944" sldId="461"/>
            <ac:spMk id="6" creationId="{67DC706C-E3F2-0256-B8EA-A0C72ECA3440}"/>
          </ac:spMkLst>
        </pc:spChg>
      </pc:sldChg>
      <pc:sldChg chg="addSp delSp modSp new mod modClrScheme chgLayout">
        <pc:chgData name="Serif Salem" userId="93371da5-1b6a-4146-a736-4a3b0c81f0c2" providerId="ADAL" clId="{3E718F0C-95BE-42C0-AF3F-65B2D06F1FDE}" dt="2025-06-24T07:35:20.856" v="1147" actId="1076"/>
        <pc:sldMkLst>
          <pc:docMk/>
          <pc:sldMk cId="2411728385" sldId="462"/>
        </pc:sldMkLst>
        <pc:spChg chg="mod ord">
          <ac:chgData name="Serif Salem" userId="93371da5-1b6a-4146-a736-4a3b0c81f0c2" providerId="ADAL" clId="{3E718F0C-95BE-42C0-AF3F-65B2D06F1FDE}" dt="2025-06-24T07:31:52.960" v="1129" actId="700"/>
          <ac:spMkLst>
            <pc:docMk/>
            <pc:sldMk cId="2411728385" sldId="462"/>
            <ac:spMk id="2" creationId="{82867604-2134-2A30-ED60-3CD45E8F57D3}"/>
          </ac:spMkLst>
        </pc:spChg>
        <pc:spChg chg="del mod ord">
          <ac:chgData name="Serif Salem" userId="93371da5-1b6a-4146-a736-4a3b0c81f0c2" providerId="ADAL" clId="{3E718F0C-95BE-42C0-AF3F-65B2D06F1FDE}" dt="2025-06-24T07:31:52.960" v="1129" actId="700"/>
          <ac:spMkLst>
            <pc:docMk/>
            <pc:sldMk cId="2411728385" sldId="462"/>
            <ac:spMk id="3" creationId="{4D0D1EEE-DB46-E833-A643-010E408C1889}"/>
          </ac:spMkLst>
        </pc:spChg>
        <pc:spChg chg="del mod ord">
          <ac:chgData name="Serif Salem" userId="93371da5-1b6a-4146-a736-4a3b0c81f0c2" providerId="ADAL" clId="{3E718F0C-95BE-42C0-AF3F-65B2D06F1FDE}" dt="2025-06-24T07:31:52.960" v="1129" actId="700"/>
          <ac:spMkLst>
            <pc:docMk/>
            <pc:sldMk cId="2411728385" sldId="462"/>
            <ac:spMk id="4" creationId="{29EA7F5C-79FE-5336-7CFD-B4521BB0A024}"/>
          </ac:spMkLst>
        </pc:spChg>
        <pc:spChg chg="add mod ord">
          <ac:chgData name="Serif Salem" userId="93371da5-1b6a-4146-a736-4a3b0c81f0c2" providerId="ADAL" clId="{3E718F0C-95BE-42C0-AF3F-65B2D06F1FDE}" dt="2025-06-24T07:31:55.941" v="1130"/>
          <ac:spMkLst>
            <pc:docMk/>
            <pc:sldMk cId="2411728385" sldId="462"/>
            <ac:spMk id="5" creationId="{86B9EFD8-04F8-2F34-2CD3-7B6B2131607C}"/>
          </ac:spMkLst>
        </pc:spChg>
        <pc:spChg chg="add mod ord">
          <ac:chgData name="Serif Salem" userId="93371da5-1b6a-4146-a736-4a3b0c81f0c2" providerId="ADAL" clId="{3E718F0C-95BE-42C0-AF3F-65B2D06F1FDE}" dt="2025-06-24T07:33:40.614" v="1138" actId="20577"/>
          <ac:spMkLst>
            <pc:docMk/>
            <pc:sldMk cId="2411728385" sldId="462"/>
            <ac:spMk id="6" creationId="{2FE2A896-4F4A-194D-151B-0EF2129FEDC4}"/>
          </ac:spMkLst>
        </pc:spChg>
        <pc:spChg chg="add del mod">
          <ac:chgData name="Serif Salem" userId="93371da5-1b6a-4146-a736-4a3b0c81f0c2" providerId="ADAL" clId="{3E718F0C-95BE-42C0-AF3F-65B2D06F1FDE}" dt="2025-06-24T07:34:31.032" v="1143" actId="22"/>
          <ac:spMkLst>
            <pc:docMk/>
            <pc:sldMk cId="2411728385" sldId="462"/>
            <ac:spMk id="8" creationId="{837A32C8-66EE-5CFD-DEEF-7464DCE997B0}"/>
          </ac:spMkLst>
        </pc:spChg>
        <pc:picChg chg="add mod">
          <ac:chgData name="Serif Salem" userId="93371da5-1b6a-4146-a736-4a3b0c81f0c2" providerId="ADAL" clId="{3E718F0C-95BE-42C0-AF3F-65B2D06F1FDE}" dt="2025-06-24T07:35:20.856" v="1147" actId="1076"/>
          <ac:picMkLst>
            <pc:docMk/>
            <pc:sldMk cId="2411728385" sldId="462"/>
            <ac:picMk id="10" creationId="{64D86674-1D19-B0DB-75CA-B9DBE8217261}"/>
          </ac:picMkLst>
        </pc:picChg>
      </pc:sldChg>
      <pc:sldChg chg="addSp modSp new mod">
        <pc:chgData name="Serif Salem" userId="93371da5-1b6a-4146-a736-4a3b0c81f0c2" providerId="ADAL" clId="{3E718F0C-95BE-42C0-AF3F-65B2D06F1FDE}" dt="2025-06-24T09:07:39.817" v="1200" actId="1076"/>
        <pc:sldMkLst>
          <pc:docMk/>
          <pc:sldMk cId="1567545574" sldId="463"/>
        </pc:sldMkLst>
        <pc:spChg chg="mod">
          <ac:chgData name="Serif Salem" userId="93371da5-1b6a-4146-a736-4a3b0c81f0c2" providerId="ADAL" clId="{3E718F0C-95BE-42C0-AF3F-65B2D06F1FDE}" dt="2025-06-24T08:59:50.286" v="1148"/>
          <ac:spMkLst>
            <pc:docMk/>
            <pc:sldMk cId="1567545574" sldId="463"/>
            <ac:spMk id="2" creationId="{2F3B128B-C4D4-7A35-9B20-3E23F66075AC}"/>
          </ac:spMkLst>
        </pc:spChg>
        <pc:spChg chg="mod">
          <ac:chgData name="Serif Salem" userId="93371da5-1b6a-4146-a736-4a3b0c81f0c2" providerId="ADAL" clId="{3E718F0C-95BE-42C0-AF3F-65B2D06F1FDE}" dt="2025-06-24T09:05:24.871" v="1195" actId="403"/>
          <ac:spMkLst>
            <pc:docMk/>
            <pc:sldMk cId="1567545574" sldId="463"/>
            <ac:spMk id="4" creationId="{4353435D-6329-59C3-F655-1CF170BF0A12}"/>
          </ac:spMkLst>
        </pc:spChg>
        <pc:spChg chg="add">
          <ac:chgData name="Serif Salem" userId="93371da5-1b6a-4146-a736-4a3b0c81f0c2" providerId="ADAL" clId="{3E718F0C-95BE-42C0-AF3F-65B2D06F1FDE}" dt="2025-06-24T09:00:38.143" v="1149"/>
          <ac:spMkLst>
            <pc:docMk/>
            <pc:sldMk cId="1567545574" sldId="463"/>
            <ac:spMk id="5" creationId="{AB4E12F8-103B-834E-F78A-F46E9577C06A}"/>
          </ac:spMkLst>
        </pc:spChg>
        <pc:spChg chg="add">
          <ac:chgData name="Serif Salem" userId="93371da5-1b6a-4146-a736-4a3b0c81f0c2" providerId="ADAL" clId="{3E718F0C-95BE-42C0-AF3F-65B2D06F1FDE}" dt="2025-06-24T09:00:38.143" v="1149"/>
          <ac:spMkLst>
            <pc:docMk/>
            <pc:sldMk cId="1567545574" sldId="463"/>
            <ac:spMk id="6" creationId="{800BA8CB-E899-D192-039D-3E8F81590E1B}"/>
          </ac:spMkLst>
        </pc:spChg>
        <pc:spChg chg="add">
          <ac:chgData name="Serif Salem" userId="93371da5-1b6a-4146-a736-4a3b0c81f0c2" providerId="ADAL" clId="{3E718F0C-95BE-42C0-AF3F-65B2D06F1FDE}" dt="2025-06-24T09:00:38.143" v="1149"/>
          <ac:spMkLst>
            <pc:docMk/>
            <pc:sldMk cId="1567545574" sldId="463"/>
            <ac:spMk id="7" creationId="{C3948563-B481-02AC-F0F5-BC331C1C97E4}"/>
          </ac:spMkLst>
        </pc:spChg>
        <pc:spChg chg="add">
          <ac:chgData name="Serif Salem" userId="93371da5-1b6a-4146-a736-4a3b0c81f0c2" providerId="ADAL" clId="{3E718F0C-95BE-42C0-AF3F-65B2D06F1FDE}" dt="2025-06-24T09:00:38.143" v="1149"/>
          <ac:spMkLst>
            <pc:docMk/>
            <pc:sldMk cId="1567545574" sldId="463"/>
            <ac:spMk id="8" creationId="{7FB3224B-9854-E1AD-63A6-54BA6BDFCC38}"/>
          </ac:spMkLst>
        </pc:spChg>
        <pc:spChg chg="add">
          <ac:chgData name="Serif Salem" userId="93371da5-1b6a-4146-a736-4a3b0c81f0c2" providerId="ADAL" clId="{3E718F0C-95BE-42C0-AF3F-65B2D06F1FDE}" dt="2025-06-24T09:00:38.143" v="1149"/>
          <ac:spMkLst>
            <pc:docMk/>
            <pc:sldMk cId="1567545574" sldId="463"/>
            <ac:spMk id="9" creationId="{3E4F0437-FB35-83FA-9C61-1263581165B2}"/>
          </ac:spMkLst>
        </pc:spChg>
        <pc:spChg chg="add">
          <ac:chgData name="Serif Salem" userId="93371da5-1b6a-4146-a736-4a3b0c81f0c2" providerId="ADAL" clId="{3E718F0C-95BE-42C0-AF3F-65B2D06F1FDE}" dt="2025-06-24T09:07:28.131" v="1196"/>
          <ac:spMkLst>
            <pc:docMk/>
            <pc:sldMk cId="1567545574" sldId="463"/>
            <ac:spMk id="10" creationId="{8D526B61-695C-D73C-641C-1B59D6DCB7CF}"/>
          </ac:spMkLst>
        </pc:spChg>
        <pc:picChg chg="add mod">
          <ac:chgData name="Serif Salem" userId="93371da5-1b6a-4146-a736-4a3b0c81f0c2" providerId="ADAL" clId="{3E718F0C-95BE-42C0-AF3F-65B2D06F1FDE}" dt="2025-06-24T09:07:39.817" v="1200" actId="1076"/>
          <ac:picMkLst>
            <pc:docMk/>
            <pc:sldMk cId="1567545574" sldId="463"/>
            <ac:picMk id="11" creationId="{A018BE8E-94FF-79F8-8EEB-AEF8FB688AB2}"/>
          </ac:picMkLst>
        </pc:picChg>
      </pc:sldChg>
      <pc:sldChg chg="addSp modSp new mod">
        <pc:chgData name="Serif Salem" userId="93371da5-1b6a-4146-a736-4a3b0c81f0c2" providerId="ADAL" clId="{3E718F0C-95BE-42C0-AF3F-65B2D06F1FDE}" dt="2025-06-24T09:19:04.045" v="1233" actId="14100"/>
        <pc:sldMkLst>
          <pc:docMk/>
          <pc:sldMk cId="1826600558" sldId="464"/>
        </pc:sldMkLst>
        <pc:spChg chg="mod">
          <ac:chgData name="Serif Salem" userId="93371da5-1b6a-4146-a736-4a3b0c81f0c2" providerId="ADAL" clId="{3E718F0C-95BE-42C0-AF3F-65B2D06F1FDE}" dt="2025-06-24T09:12:52.464" v="1204"/>
          <ac:spMkLst>
            <pc:docMk/>
            <pc:sldMk cId="1826600558" sldId="464"/>
            <ac:spMk id="2" creationId="{6DAD605D-0B25-73A7-3971-4705DD052C62}"/>
          </ac:spMkLst>
        </pc:spChg>
        <pc:spChg chg="mod">
          <ac:chgData name="Serif Salem" userId="93371da5-1b6a-4146-a736-4a3b0c81f0c2" providerId="ADAL" clId="{3E718F0C-95BE-42C0-AF3F-65B2D06F1FDE}" dt="2025-06-24T09:18:53.835" v="1230" actId="14100"/>
          <ac:spMkLst>
            <pc:docMk/>
            <pc:sldMk cId="1826600558" sldId="464"/>
            <ac:spMk id="4" creationId="{D45ABF8C-DC3D-E07B-9CA4-880EF1C9C765}"/>
          </ac:spMkLst>
        </pc:spChg>
        <pc:graphicFrameChg chg="add mod modGraphic">
          <ac:chgData name="Serif Salem" userId="93371da5-1b6a-4146-a736-4a3b0c81f0c2" providerId="ADAL" clId="{3E718F0C-95BE-42C0-AF3F-65B2D06F1FDE}" dt="2025-06-24T09:18:57.262" v="1231" actId="1076"/>
          <ac:graphicFrameMkLst>
            <pc:docMk/>
            <pc:sldMk cId="1826600558" sldId="464"/>
            <ac:graphicFrameMk id="5" creationId="{0C7A6FCC-2BC0-476D-C976-A521C492C200}"/>
          </ac:graphicFrameMkLst>
        </pc:graphicFrameChg>
        <pc:graphicFrameChg chg="add mod">
          <ac:chgData name="Serif Salem" userId="93371da5-1b6a-4146-a736-4a3b0c81f0c2" providerId="ADAL" clId="{3E718F0C-95BE-42C0-AF3F-65B2D06F1FDE}" dt="2025-06-24T09:18:21.604" v="1227"/>
          <ac:graphicFrameMkLst>
            <pc:docMk/>
            <pc:sldMk cId="1826600558" sldId="464"/>
            <ac:graphicFrameMk id="6" creationId="{87AAA4D5-8CCE-AA48-5E95-920BEF9D4E0C}"/>
          </ac:graphicFrameMkLst>
        </pc:graphicFrameChg>
        <pc:picChg chg="add mod">
          <ac:chgData name="Serif Salem" userId="93371da5-1b6a-4146-a736-4a3b0c81f0c2" providerId="ADAL" clId="{3E718F0C-95BE-42C0-AF3F-65B2D06F1FDE}" dt="2025-06-24T09:19:04.045" v="1233" actId="14100"/>
          <ac:picMkLst>
            <pc:docMk/>
            <pc:sldMk cId="1826600558" sldId="464"/>
            <ac:picMk id="8" creationId="{2D9EBE8A-8930-9CF3-C901-D8F83DCDA306}"/>
          </ac:picMkLst>
        </pc:picChg>
      </pc:sldChg>
      <pc:sldChg chg="delSp modSp add mod">
        <pc:chgData name="Serif Salem" userId="93371da5-1b6a-4146-a736-4a3b0c81f0c2" providerId="ADAL" clId="{3E718F0C-95BE-42C0-AF3F-65B2D06F1FDE}" dt="2025-06-24T09:22:03.851" v="1264" actId="2711"/>
        <pc:sldMkLst>
          <pc:docMk/>
          <pc:sldMk cId="377964459" sldId="465"/>
        </pc:sldMkLst>
        <pc:spChg chg="mod">
          <ac:chgData name="Serif Salem" userId="93371da5-1b6a-4146-a736-4a3b0c81f0c2" providerId="ADAL" clId="{3E718F0C-95BE-42C0-AF3F-65B2D06F1FDE}" dt="2025-06-24T09:22:03.851" v="1264" actId="2711"/>
          <ac:spMkLst>
            <pc:docMk/>
            <pc:sldMk cId="377964459" sldId="465"/>
            <ac:spMk id="4" creationId="{0040F1D3-FD31-DF4E-FC9D-904DE50EADF6}"/>
          </ac:spMkLst>
        </pc:spChg>
        <pc:graphicFrameChg chg="del">
          <ac:chgData name="Serif Salem" userId="93371da5-1b6a-4146-a736-4a3b0c81f0c2" providerId="ADAL" clId="{3E718F0C-95BE-42C0-AF3F-65B2D06F1FDE}" dt="2025-06-24T09:16:09.428" v="1216" actId="478"/>
          <ac:graphicFrameMkLst>
            <pc:docMk/>
            <pc:sldMk cId="377964459" sldId="465"/>
            <ac:graphicFrameMk id="5" creationId="{D7F72F01-9A4E-FC2C-87ED-3C5A1CA13021}"/>
          </ac:graphicFrameMkLst>
        </pc:graphicFrameChg>
      </pc:sldChg>
      <pc:sldMasterChg chg="del">
        <pc:chgData name="Serif Salem" userId="93371da5-1b6a-4146-a736-4a3b0c81f0c2" providerId="ADAL" clId="{3E718F0C-95BE-42C0-AF3F-65B2D06F1FDE}" dt="2025-06-23T19:26:42.511" v="71" actId="2696"/>
        <pc:sldMasterMkLst>
          <pc:docMk/>
          <pc:sldMasterMk cId="3539968503" sldId="2147483660"/>
        </pc:sldMasterMkLst>
      </pc:sldMasterChg>
      <pc:sldMasterChg chg="modSp">
        <pc:chgData name="Serif Salem" userId="93371da5-1b6a-4146-a736-4a3b0c81f0c2" providerId="ADAL" clId="{3E718F0C-95BE-42C0-AF3F-65B2D06F1FDE}" dt="2025-06-23T19:30:23.072" v="90" actId="179"/>
        <pc:sldMasterMkLst>
          <pc:docMk/>
          <pc:sldMasterMk cId="2528008552" sldId="2147483680"/>
        </pc:sldMasterMkLst>
        <pc:spChg chg="mod">
          <ac:chgData name="Serif Salem" userId="93371da5-1b6a-4146-a736-4a3b0c81f0c2" providerId="ADAL" clId="{3E718F0C-95BE-42C0-AF3F-65B2D06F1FDE}" dt="2025-06-23T19:30:23.072" v="90" actId="179"/>
          <ac:spMkLst>
            <pc:docMk/>
            <pc:sldMasterMk cId="2528008552" sldId="2147483680"/>
            <ac:spMk id="3" creationId="{E6273185-EDC6-2448-AE66-1EE933FA5C73}"/>
          </ac:spMkLst>
        </pc:sp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8C6B96-433A-44DB-9624-B507A37E32CD}" type="doc">
      <dgm:prSet loTypeId="urn:microsoft.com/office/officeart/2005/8/layout/radial4" loCatId="relationship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CF2BC3D-B338-4187-A0D6-417AB9D72110}">
      <dgm:prSet custT="1"/>
      <dgm:spPr/>
      <dgm:t>
        <a:bodyPr/>
        <a:lstStyle/>
        <a:p>
          <a:r>
            <a:rPr lang="en-GB" sz="2000"/>
            <a:t>Supervised Learning</a:t>
          </a:r>
        </a:p>
      </dgm:t>
    </dgm:pt>
    <dgm:pt modelId="{526CD8C8-51CA-4D4A-AD04-F218312FDD4D}" type="parTrans" cxnId="{BD700033-1D54-4871-B4FA-70E2D0ED4656}">
      <dgm:prSet/>
      <dgm:spPr/>
      <dgm:t>
        <a:bodyPr/>
        <a:lstStyle/>
        <a:p>
          <a:endParaRPr lang="en-GB" sz="2000"/>
        </a:p>
      </dgm:t>
    </dgm:pt>
    <dgm:pt modelId="{55BCD959-F3EF-45A9-B12F-D6B6F0551D6A}" type="sibTrans" cxnId="{BD700033-1D54-4871-B4FA-70E2D0ED4656}">
      <dgm:prSet/>
      <dgm:spPr/>
      <dgm:t>
        <a:bodyPr/>
        <a:lstStyle/>
        <a:p>
          <a:endParaRPr lang="en-GB" sz="2000"/>
        </a:p>
      </dgm:t>
    </dgm:pt>
    <dgm:pt modelId="{63CA9EEF-C626-4BAD-91E9-3D3CFA0D826C}">
      <dgm:prSet custT="1"/>
      <dgm:spPr/>
      <dgm:t>
        <a:bodyPr/>
        <a:lstStyle/>
        <a:p>
          <a:r>
            <a:rPr lang="en-GB" sz="2000"/>
            <a:t>Unsupervised Learning</a:t>
          </a:r>
        </a:p>
      </dgm:t>
    </dgm:pt>
    <dgm:pt modelId="{D255B10E-C84F-4C60-9C50-0CE47C883D88}" type="parTrans" cxnId="{B62925BE-23F3-4067-A613-C96B125F0836}">
      <dgm:prSet/>
      <dgm:spPr/>
      <dgm:t>
        <a:bodyPr/>
        <a:lstStyle/>
        <a:p>
          <a:endParaRPr lang="en-GB" sz="2000"/>
        </a:p>
      </dgm:t>
    </dgm:pt>
    <dgm:pt modelId="{E77A3B07-B2E2-4522-89D4-7B025021ED1B}" type="sibTrans" cxnId="{B62925BE-23F3-4067-A613-C96B125F0836}">
      <dgm:prSet/>
      <dgm:spPr/>
      <dgm:t>
        <a:bodyPr/>
        <a:lstStyle/>
        <a:p>
          <a:endParaRPr lang="en-GB" sz="2000"/>
        </a:p>
      </dgm:t>
    </dgm:pt>
    <dgm:pt modelId="{E1F063C2-27AB-46F4-9C34-112AF7526808}">
      <dgm:prSet custT="1"/>
      <dgm:spPr/>
      <dgm:t>
        <a:bodyPr/>
        <a:lstStyle/>
        <a:p>
          <a:r>
            <a:rPr lang="en-GB" sz="2000"/>
            <a:t>Reinforcement Learning</a:t>
          </a:r>
        </a:p>
      </dgm:t>
    </dgm:pt>
    <dgm:pt modelId="{5804B34E-5205-4F27-B09D-67A4685B6145}" type="parTrans" cxnId="{51CC0F3B-EC7C-4C8B-9883-CF8E7D172B53}">
      <dgm:prSet/>
      <dgm:spPr/>
      <dgm:t>
        <a:bodyPr/>
        <a:lstStyle/>
        <a:p>
          <a:endParaRPr lang="en-GB" sz="2000"/>
        </a:p>
      </dgm:t>
    </dgm:pt>
    <dgm:pt modelId="{42EB9BDC-00BF-49EA-A309-A54C526922CC}" type="sibTrans" cxnId="{51CC0F3B-EC7C-4C8B-9883-CF8E7D172B53}">
      <dgm:prSet/>
      <dgm:spPr/>
      <dgm:t>
        <a:bodyPr/>
        <a:lstStyle/>
        <a:p>
          <a:endParaRPr lang="en-GB" sz="2000"/>
        </a:p>
      </dgm:t>
    </dgm:pt>
    <dgm:pt modelId="{78DC0AE9-C149-4213-BA66-A5609D860C61}">
      <dgm:prSet custT="1"/>
      <dgm:spPr/>
      <dgm:t>
        <a:bodyPr/>
        <a:lstStyle/>
        <a:p>
          <a:r>
            <a:rPr lang="en-GB" sz="2000"/>
            <a:t>Machine Learning Models</a:t>
          </a:r>
        </a:p>
      </dgm:t>
    </dgm:pt>
    <dgm:pt modelId="{50BB8685-64F4-4192-BB77-00691C82CB2F}" type="parTrans" cxnId="{D97551BD-ADCE-4506-A192-507FA466E233}">
      <dgm:prSet/>
      <dgm:spPr/>
      <dgm:t>
        <a:bodyPr/>
        <a:lstStyle/>
        <a:p>
          <a:endParaRPr lang="en-GB" sz="2000"/>
        </a:p>
      </dgm:t>
    </dgm:pt>
    <dgm:pt modelId="{7246496F-7E52-4313-BBB0-754E71D4640E}" type="sibTrans" cxnId="{D97551BD-ADCE-4506-A192-507FA466E233}">
      <dgm:prSet/>
      <dgm:spPr/>
      <dgm:t>
        <a:bodyPr/>
        <a:lstStyle/>
        <a:p>
          <a:endParaRPr lang="en-GB" sz="2000"/>
        </a:p>
      </dgm:t>
    </dgm:pt>
    <dgm:pt modelId="{1EC67D38-38F1-4EA1-AFDF-C876FAF517DE}" type="pres">
      <dgm:prSet presAssocID="{2C8C6B96-433A-44DB-9624-B507A37E32C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ABED989-BAE2-48C4-BE6B-50FBC7763D96}" type="pres">
      <dgm:prSet presAssocID="{78DC0AE9-C149-4213-BA66-A5609D860C61}" presName="centerShape" presStyleLbl="node0" presStyleIdx="0" presStyleCnt="1"/>
      <dgm:spPr/>
    </dgm:pt>
    <dgm:pt modelId="{E96BE46E-83EB-42C3-B32E-5545637D9334}" type="pres">
      <dgm:prSet presAssocID="{526CD8C8-51CA-4D4A-AD04-F218312FDD4D}" presName="parTrans" presStyleLbl="bgSibTrans2D1" presStyleIdx="0" presStyleCnt="3"/>
      <dgm:spPr/>
    </dgm:pt>
    <dgm:pt modelId="{B0A21241-45D2-45ED-9F44-F09AA423597C}" type="pres">
      <dgm:prSet presAssocID="{2CF2BC3D-B338-4187-A0D6-417AB9D72110}" presName="node" presStyleLbl="node1" presStyleIdx="0" presStyleCnt="3" custScaleX="109605">
        <dgm:presLayoutVars>
          <dgm:bulletEnabled val="1"/>
        </dgm:presLayoutVars>
      </dgm:prSet>
      <dgm:spPr/>
    </dgm:pt>
    <dgm:pt modelId="{9F4C5BDB-AC84-46A0-ADDF-866091FDFB21}" type="pres">
      <dgm:prSet presAssocID="{D255B10E-C84F-4C60-9C50-0CE47C883D88}" presName="parTrans" presStyleLbl="bgSibTrans2D1" presStyleIdx="1" presStyleCnt="3"/>
      <dgm:spPr/>
    </dgm:pt>
    <dgm:pt modelId="{95B3E1EB-300D-4FC2-80BE-92C30BB980E7}" type="pres">
      <dgm:prSet presAssocID="{63CA9EEF-C626-4BAD-91E9-3D3CFA0D826C}" presName="node" presStyleLbl="node1" presStyleIdx="1" presStyleCnt="3" custScaleX="109605">
        <dgm:presLayoutVars>
          <dgm:bulletEnabled val="1"/>
        </dgm:presLayoutVars>
      </dgm:prSet>
      <dgm:spPr/>
    </dgm:pt>
    <dgm:pt modelId="{CD512366-2E5F-432D-B4BC-68E7308A5911}" type="pres">
      <dgm:prSet presAssocID="{5804B34E-5205-4F27-B09D-67A4685B6145}" presName="parTrans" presStyleLbl="bgSibTrans2D1" presStyleIdx="2" presStyleCnt="3"/>
      <dgm:spPr/>
    </dgm:pt>
    <dgm:pt modelId="{C4F2794C-F8FE-4BC6-9E80-762ECF888787}" type="pres">
      <dgm:prSet presAssocID="{E1F063C2-27AB-46F4-9C34-112AF7526808}" presName="node" presStyleLbl="node1" presStyleIdx="2" presStyleCnt="3" custScaleX="109605">
        <dgm:presLayoutVars>
          <dgm:bulletEnabled val="1"/>
        </dgm:presLayoutVars>
      </dgm:prSet>
      <dgm:spPr/>
    </dgm:pt>
  </dgm:ptLst>
  <dgm:cxnLst>
    <dgm:cxn modelId="{1E29E301-D846-4D1E-870C-CF8C2B03D7E6}" type="presOf" srcId="{78DC0AE9-C149-4213-BA66-A5609D860C61}" destId="{CABED989-BAE2-48C4-BE6B-50FBC7763D96}" srcOrd="0" destOrd="0" presId="urn:microsoft.com/office/officeart/2005/8/layout/radial4"/>
    <dgm:cxn modelId="{BD700033-1D54-4871-B4FA-70E2D0ED4656}" srcId="{78DC0AE9-C149-4213-BA66-A5609D860C61}" destId="{2CF2BC3D-B338-4187-A0D6-417AB9D72110}" srcOrd="0" destOrd="0" parTransId="{526CD8C8-51CA-4D4A-AD04-F218312FDD4D}" sibTransId="{55BCD959-F3EF-45A9-B12F-D6B6F0551D6A}"/>
    <dgm:cxn modelId="{51CC0F3B-EC7C-4C8B-9883-CF8E7D172B53}" srcId="{78DC0AE9-C149-4213-BA66-A5609D860C61}" destId="{E1F063C2-27AB-46F4-9C34-112AF7526808}" srcOrd="2" destOrd="0" parTransId="{5804B34E-5205-4F27-B09D-67A4685B6145}" sibTransId="{42EB9BDC-00BF-49EA-A309-A54C526922CC}"/>
    <dgm:cxn modelId="{D697CB71-047F-4BBD-9E30-34FC857AA9D2}" type="presOf" srcId="{5804B34E-5205-4F27-B09D-67A4685B6145}" destId="{CD512366-2E5F-432D-B4BC-68E7308A5911}" srcOrd="0" destOrd="0" presId="urn:microsoft.com/office/officeart/2005/8/layout/radial4"/>
    <dgm:cxn modelId="{80796E7F-4134-442C-90E7-16B285D59301}" type="presOf" srcId="{526CD8C8-51CA-4D4A-AD04-F218312FDD4D}" destId="{E96BE46E-83EB-42C3-B32E-5545637D9334}" srcOrd="0" destOrd="0" presId="urn:microsoft.com/office/officeart/2005/8/layout/radial4"/>
    <dgm:cxn modelId="{D97551BD-ADCE-4506-A192-507FA466E233}" srcId="{2C8C6B96-433A-44DB-9624-B507A37E32CD}" destId="{78DC0AE9-C149-4213-BA66-A5609D860C61}" srcOrd="0" destOrd="0" parTransId="{50BB8685-64F4-4192-BB77-00691C82CB2F}" sibTransId="{7246496F-7E52-4313-BBB0-754E71D4640E}"/>
    <dgm:cxn modelId="{B62925BE-23F3-4067-A613-C96B125F0836}" srcId="{78DC0AE9-C149-4213-BA66-A5609D860C61}" destId="{63CA9EEF-C626-4BAD-91E9-3D3CFA0D826C}" srcOrd="1" destOrd="0" parTransId="{D255B10E-C84F-4C60-9C50-0CE47C883D88}" sibTransId="{E77A3B07-B2E2-4522-89D4-7B025021ED1B}"/>
    <dgm:cxn modelId="{5EFF0ABF-F3D2-4854-A7A2-35023401D4B1}" type="presOf" srcId="{E1F063C2-27AB-46F4-9C34-112AF7526808}" destId="{C4F2794C-F8FE-4BC6-9E80-762ECF888787}" srcOrd="0" destOrd="0" presId="urn:microsoft.com/office/officeart/2005/8/layout/radial4"/>
    <dgm:cxn modelId="{64D36DC5-A9EF-4DFE-92B9-25777A7BDAB4}" type="presOf" srcId="{2CF2BC3D-B338-4187-A0D6-417AB9D72110}" destId="{B0A21241-45D2-45ED-9F44-F09AA423597C}" srcOrd="0" destOrd="0" presId="urn:microsoft.com/office/officeart/2005/8/layout/radial4"/>
    <dgm:cxn modelId="{C5F564DB-DCCE-41D5-A7B1-823164E094DE}" type="presOf" srcId="{D255B10E-C84F-4C60-9C50-0CE47C883D88}" destId="{9F4C5BDB-AC84-46A0-ADDF-866091FDFB21}" srcOrd="0" destOrd="0" presId="urn:microsoft.com/office/officeart/2005/8/layout/radial4"/>
    <dgm:cxn modelId="{22FE53EE-6863-47EF-AA46-15A9BA5E5F17}" type="presOf" srcId="{63CA9EEF-C626-4BAD-91E9-3D3CFA0D826C}" destId="{95B3E1EB-300D-4FC2-80BE-92C30BB980E7}" srcOrd="0" destOrd="0" presId="urn:microsoft.com/office/officeart/2005/8/layout/radial4"/>
    <dgm:cxn modelId="{1F1A96F7-A9F8-48A5-A560-2C05A27C3BC1}" type="presOf" srcId="{2C8C6B96-433A-44DB-9624-B507A37E32CD}" destId="{1EC67D38-38F1-4EA1-AFDF-C876FAF517DE}" srcOrd="0" destOrd="0" presId="urn:microsoft.com/office/officeart/2005/8/layout/radial4"/>
    <dgm:cxn modelId="{8A20C215-727F-4D6D-94E0-4FFB51DC5E9E}" type="presParOf" srcId="{1EC67D38-38F1-4EA1-AFDF-C876FAF517DE}" destId="{CABED989-BAE2-48C4-BE6B-50FBC7763D96}" srcOrd="0" destOrd="0" presId="urn:microsoft.com/office/officeart/2005/8/layout/radial4"/>
    <dgm:cxn modelId="{B7F45651-D655-4A1B-A706-F844BB12168A}" type="presParOf" srcId="{1EC67D38-38F1-4EA1-AFDF-C876FAF517DE}" destId="{E96BE46E-83EB-42C3-B32E-5545637D9334}" srcOrd="1" destOrd="0" presId="urn:microsoft.com/office/officeart/2005/8/layout/radial4"/>
    <dgm:cxn modelId="{CEC354CC-5DE5-47BB-8A4E-85245A2D1F91}" type="presParOf" srcId="{1EC67D38-38F1-4EA1-AFDF-C876FAF517DE}" destId="{B0A21241-45D2-45ED-9F44-F09AA423597C}" srcOrd="2" destOrd="0" presId="urn:microsoft.com/office/officeart/2005/8/layout/radial4"/>
    <dgm:cxn modelId="{F0DADB0A-3FE3-4062-9C42-65BD99854D2D}" type="presParOf" srcId="{1EC67D38-38F1-4EA1-AFDF-C876FAF517DE}" destId="{9F4C5BDB-AC84-46A0-ADDF-866091FDFB21}" srcOrd="3" destOrd="0" presId="urn:microsoft.com/office/officeart/2005/8/layout/radial4"/>
    <dgm:cxn modelId="{858A363F-98D0-4D4F-9B3D-F68B258B39E3}" type="presParOf" srcId="{1EC67D38-38F1-4EA1-AFDF-C876FAF517DE}" destId="{95B3E1EB-300D-4FC2-80BE-92C30BB980E7}" srcOrd="4" destOrd="0" presId="urn:microsoft.com/office/officeart/2005/8/layout/radial4"/>
    <dgm:cxn modelId="{0E0B13C4-0960-4E2E-890D-1710BAAC08B9}" type="presParOf" srcId="{1EC67D38-38F1-4EA1-AFDF-C876FAF517DE}" destId="{CD512366-2E5F-432D-B4BC-68E7308A5911}" srcOrd="5" destOrd="0" presId="urn:microsoft.com/office/officeart/2005/8/layout/radial4"/>
    <dgm:cxn modelId="{021A5EC3-829B-4E13-8790-FF8787A951EC}" type="presParOf" srcId="{1EC67D38-38F1-4EA1-AFDF-C876FAF517DE}" destId="{C4F2794C-F8FE-4BC6-9E80-762ECF888787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24EF0D-A7E5-4F0D-AAA6-9D9A7DBE58CA}" type="doc">
      <dgm:prSet loTypeId="urn:microsoft.com/office/officeart/2011/layout/HexagonRadial" loCatId="cycle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85FFD69D-02E9-49F5-8B1A-8EDE39D13A40}">
      <dgm:prSet/>
      <dgm:spPr/>
      <dgm:t>
        <a:bodyPr/>
        <a:lstStyle/>
        <a:p>
          <a:r>
            <a:rPr lang="en-GB"/>
            <a:t>Key Factors</a:t>
          </a:r>
        </a:p>
      </dgm:t>
    </dgm:pt>
    <dgm:pt modelId="{58827317-AF3A-4502-BD91-FA83A0D9AA48}" type="parTrans" cxnId="{64E4E8C6-176E-4BDE-9214-1F7C8A358091}">
      <dgm:prSet/>
      <dgm:spPr/>
      <dgm:t>
        <a:bodyPr/>
        <a:lstStyle/>
        <a:p>
          <a:endParaRPr lang="en-GB"/>
        </a:p>
      </dgm:t>
    </dgm:pt>
    <dgm:pt modelId="{B96E8598-C6FD-495E-811B-939017986890}" type="sibTrans" cxnId="{64E4E8C6-176E-4BDE-9214-1F7C8A358091}">
      <dgm:prSet/>
      <dgm:spPr/>
      <dgm:t>
        <a:bodyPr/>
        <a:lstStyle/>
        <a:p>
          <a:endParaRPr lang="en-GB"/>
        </a:p>
      </dgm:t>
    </dgm:pt>
    <dgm:pt modelId="{04BBF038-D912-431D-92C2-F5168A004E10}">
      <dgm:prSet custT="1"/>
      <dgm:spPr/>
      <dgm:t>
        <a:bodyPr/>
        <a:lstStyle/>
        <a:p>
          <a:r>
            <a:rPr lang="en-GB" sz="1400"/>
            <a:t>Type of Problem</a:t>
          </a:r>
        </a:p>
      </dgm:t>
    </dgm:pt>
    <dgm:pt modelId="{8CF539F7-CC08-4166-A838-1DE168A4A286}" type="parTrans" cxnId="{186F091B-192A-4DA0-9FE6-423DEE24CD08}">
      <dgm:prSet/>
      <dgm:spPr/>
      <dgm:t>
        <a:bodyPr/>
        <a:lstStyle/>
        <a:p>
          <a:endParaRPr lang="en-GB"/>
        </a:p>
      </dgm:t>
    </dgm:pt>
    <dgm:pt modelId="{80715240-C75B-449E-8A7D-EBDA4CF9A195}" type="sibTrans" cxnId="{186F091B-192A-4DA0-9FE6-423DEE24CD08}">
      <dgm:prSet/>
      <dgm:spPr/>
      <dgm:t>
        <a:bodyPr/>
        <a:lstStyle/>
        <a:p>
          <a:endParaRPr lang="en-GB"/>
        </a:p>
      </dgm:t>
    </dgm:pt>
    <dgm:pt modelId="{58BE0096-22F9-468B-980F-B0B0E7DAACF0}">
      <dgm:prSet custT="1"/>
      <dgm:spPr/>
      <dgm:t>
        <a:bodyPr/>
        <a:lstStyle/>
        <a:p>
          <a:r>
            <a:rPr lang="en-GB" sz="1400"/>
            <a:t>Nature of Data</a:t>
          </a:r>
        </a:p>
      </dgm:t>
    </dgm:pt>
    <dgm:pt modelId="{94A6905A-6ED3-44A5-9E46-6415BB849F3B}" type="parTrans" cxnId="{D42E23CC-5964-4C0C-A9E8-DBD1C9B19D82}">
      <dgm:prSet/>
      <dgm:spPr/>
      <dgm:t>
        <a:bodyPr/>
        <a:lstStyle/>
        <a:p>
          <a:endParaRPr lang="en-GB"/>
        </a:p>
      </dgm:t>
    </dgm:pt>
    <dgm:pt modelId="{44DCC52B-B39B-4F2B-BE0B-18B353BAD0E4}" type="sibTrans" cxnId="{D42E23CC-5964-4C0C-A9E8-DBD1C9B19D82}">
      <dgm:prSet/>
      <dgm:spPr/>
      <dgm:t>
        <a:bodyPr/>
        <a:lstStyle/>
        <a:p>
          <a:endParaRPr lang="en-GB"/>
        </a:p>
      </dgm:t>
    </dgm:pt>
    <dgm:pt modelId="{5224951B-D350-4935-AD95-2A0A8D7411E7}">
      <dgm:prSet custT="1"/>
      <dgm:spPr/>
      <dgm:t>
        <a:bodyPr/>
        <a:lstStyle/>
        <a:p>
          <a:r>
            <a:rPr lang="en-GB" sz="1400"/>
            <a:t>Model Complexity </a:t>
          </a:r>
        </a:p>
      </dgm:t>
    </dgm:pt>
    <dgm:pt modelId="{85D26E1F-6EDE-4A8D-94C7-AABE812E385B}" type="parTrans" cxnId="{61CF76EA-3EED-4F3C-8C9D-0F49340BAD42}">
      <dgm:prSet/>
      <dgm:spPr/>
      <dgm:t>
        <a:bodyPr/>
        <a:lstStyle/>
        <a:p>
          <a:endParaRPr lang="en-GB"/>
        </a:p>
      </dgm:t>
    </dgm:pt>
    <dgm:pt modelId="{2BBA6FAE-2F4E-4B09-9112-02CD707B371B}" type="sibTrans" cxnId="{61CF76EA-3EED-4F3C-8C9D-0F49340BAD42}">
      <dgm:prSet/>
      <dgm:spPr/>
      <dgm:t>
        <a:bodyPr/>
        <a:lstStyle/>
        <a:p>
          <a:endParaRPr lang="en-GB"/>
        </a:p>
      </dgm:t>
    </dgm:pt>
    <dgm:pt modelId="{F29ECE4A-1452-46F8-89D8-937179DE71CF}">
      <dgm:prSet custT="1"/>
      <dgm:spPr/>
      <dgm:t>
        <a:bodyPr/>
        <a:lstStyle/>
        <a:p>
          <a:r>
            <a:rPr lang="en-GB" sz="1400"/>
            <a:t>Performance &amp; Computational Efficiency</a:t>
          </a:r>
        </a:p>
      </dgm:t>
    </dgm:pt>
    <dgm:pt modelId="{18967713-3C65-4F28-9E0E-44362B659842}" type="parTrans" cxnId="{37DF2488-0294-43B7-A314-D91D5AA143B3}">
      <dgm:prSet/>
      <dgm:spPr/>
      <dgm:t>
        <a:bodyPr/>
        <a:lstStyle/>
        <a:p>
          <a:endParaRPr lang="en-GB"/>
        </a:p>
      </dgm:t>
    </dgm:pt>
    <dgm:pt modelId="{0750B206-E8FF-48E5-9AA2-C7E98FAC96F7}" type="sibTrans" cxnId="{37DF2488-0294-43B7-A314-D91D5AA143B3}">
      <dgm:prSet/>
      <dgm:spPr/>
      <dgm:t>
        <a:bodyPr/>
        <a:lstStyle/>
        <a:p>
          <a:endParaRPr lang="en-GB"/>
        </a:p>
      </dgm:t>
    </dgm:pt>
    <dgm:pt modelId="{739C7A69-7238-4267-88B5-D802D31F85AB}" type="pres">
      <dgm:prSet presAssocID="{1B24EF0D-A7E5-4F0D-AAA6-9D9A7DBE58C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D882B2B8-08CC-40E0-B3DC-603B0A74037C}" type="pres">
      <dgm:prSet presAssocID="{85FFD69D-02E9-49F5-8B1A-8EDE39D13A40}" presName="Parent" presStyleLbl="node0" presStyleIdx="0" presStyleCnt="1" custLinFactNeighborX="1172" custLinFactNeighborY="2215">
        <dgm:presLayoutVars>
          <dgm:chMax val="6"/>
          <dgm:chPref val="6"/>
        </dgm:presLayoutVars>
      </dgm:prSet>
      <dgm:spPr/>
    </dgm:pt>
    <dgm:pt modelId="{6D5DAEFF-FED3-440E-B95C-A33FAF8F9EFC}" type="pres">
      <dgm:prSet presAssocID="{04BBF038-D912-431D-92C2-F5168A004E10}" presName="Accent1" presStyleCnt="0"/>
      <dgm:spPr/>
    </dgm:pt>
    <dgm:pt modelId="{89B0D4CA-7F5B-4305-BFC2-D2CD14F0A178}" type="pres">
      <dgm:prSet presAssocID="{04BBF038-D912-431D-92C2-F5168A004E10}" presName="Accent" presStyleLbl="bgShp" presStyleIdx="0" presStyleCnt="4"/>
      <dgm:spPr/>
    </dgm:pt>
    <dgm:pt modelId="{D27D1CCA-A054-40D8-BA44-86701CA9D1B3}" type="pres">
      <dgm:prSet presAssocID="{04BBF038-D912-431D-92C2-F5168A004E10}" presName="Chil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DA89E45-8BB1-4F89-B0D4-9B7656F8E2D5}" type="pres">
      <dgm:prSet presAssocID="{58BE0096-22F9-468B-980F-B0B0E7DAACF0}" presName="Accent2" presStyleCnt="0"/>
      <dgm:spPr/>
    </dgm:pt>
    <dgm:pt modelId="{26C3D5CE-5283-4FFC-AA28-70E5B0C8E2E5}" type="pres">
      <dgm:prSet presAssocID="{58BE0096-22F9-468B-980F-B0B0E7DAACF0}" presName="Accent" presStyleLbl="bgShp" presStyleIdx="1" presStyleCnt="4"/>
      <dgm:spPr/>
    </dgm:pt>
    <dgm:pt modelId="{88EA38A7-1DE7-4554-AA86-769A6CAA9D9A}" type="pres">
      <dgm:prSet presAssocID="{58BE0096-22F9-468B-980F-B0B0E7DAACF0}" presName="Chil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7F1F77A-9BCD-4082-AAED-A48B7FC63FD3}" type="pres">
      <dgm:prSet presAssocID="{5224951B-D350-4935-AD95-2A0A8D7411E7}" presName="Accent3" presStyleCnt="0"/>
      <dgm:spPr/>
    </dgm:pt>
    <dgm:pt modelId="{E5508C3F-C5D8-43BD-8963-EFB906F3D79F}" type="pres">
      <dgm:prSet presAssocID="{5224951B-D350-4935-AD95-2A0A8D7411E7}" presName="Accent" presStyleLbl="bgShp" presStyleIdx="2" presStyleCnt="4"/>
      <dgm:spPr/>
    </dgm:pt>
    <dgm:pt modelId="{9A4F74A7-8D18-425D-82D3-F31C5CB8F883}" type="pres">
      <dgm:prSet presAssocID="{5224951B-D350-4935-AD95-2A0A8D7411E7}" presName="Chil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DB54476-E7D9-436C-9E5A-2116F64FDECB}" type="pres">
      <dgm:prSet presAssocID="{F29ECE4A-1452-46F8-89D8-937179DE71CF}" presName="Accent4" presStyleCnt="0"/>
      <dgm:spPr/>
    </dgm:pt>
    <dgm:pt modelId="{170DF220-925E-4F17-A533-64C7309C1D24}" type="pres">
      <dgm:prSet presAssocID="{F29ECE4A-1452-46F8-89D8-937179DE71CF}" presName="Accent" presStyleLbl="bgShp" presStyleIdx="3" presStyleCnt="4"/>
      <dgm:spPr/>
    </dgm:pt>
    <dgm:pt modelId="{742BA786-E955-42E3-A16E-70E02EF0D6C2}" type="pres">
      <dgm:prSet presAssocID="{F29ECE4A-1452-46F8-89D8-937179DE71CF}" presName="Child4" presStyleLbl="node1" presStyleIdx="3" presStyleCnt="4" custScaleX="111176">
        <dgm:presLayoutVars>
          <dgm:chMax val="0"/>
          <dgm:chPref val="0"/>
          <dgm:bulletEnabled val="1"/>
        </dgm:presLayoutVars>
      </dgm:prSet>
      <dgm:spPr/>
    </dgm:pt>
  </dgm:ptLst>
  <dgm:cxnLst>
    <dgm:cxn modelId="{87F9C007-F2F1-48BE-939A-5E973F372C06}" type="presOf" srcId="{04BBF038-D912-431D-92C2-F5168A004E10}" destId="{D27D1CCA-A054-40D8-BA44-86701CA9D1B3}" srcOrd="0" destOrd="0" presId="urn:microsoft.com/office/officeart/2011/layout/HexagonRadial"/>
    <dgm:cxn modelId="{186F091B-192A-4DA0-9FE6-423DEE24CD08}" srcId="{85FFD69D-02E9-49F5-8B1A-8EDE39D13A40}" destId="{04BBF038-D912-431D-92C2-F5168A004E10}" srcOrd="0" destOrd="0" parTransId="{8CF539F7-CC08-4166-A838-1DE168A4A286}" sibTransId="{80715240-C75B-449E-8A7D-EBDA4CF9A195}"/>
    <dgm:cxn modelId="{2520F883-862A-4481-B866-551E30BE7581}" type="presOf" srcId="{1B24EF0D-A7E5-4F0D-AAA6-9D9A7DBE58CA}" destId="{739C7A69-7238-4267-88B5-D802D31F85AB}" srcOrd="0" destOrd="0" presId="urn:microsoft.com/office/officeart/2011/layout/HexagonRadial"/>
    <dgm:cxn modelId="{37DF2488-0294-43B7-A314-D91D5AA143B3}" srcId="{85FFD69D-02E9-49F5-8B1A-8EDE39D13A40}" destId="{F29ECE4A-1452-46F8-89D8-937179DE71CF}" srcOrd="3" destOrd="0" parTransId="{18967713-3C65-4F28-9E0E-44362B659842}" sibTransId="{0750B206-E8FF-48E5-9AA2-C7E98FAC96F7}"/>
    <dgm:cxn modelId="{83E80797-5181-4B58-9921-E68C67A765CC}" type="presOf" srcId="{5224951B-D350-4935-AD95-2A0A8D7411E7}" destId="{9A4F74A7-8D18-425D-82D3-F31C5CB8F883}" srcOrd="0" destOrd="0" presId="urn:microsoft.com/office/officeart/2011/layout/HexagonRadial"/>
    <dgm:cxn modelId="{519A1B9F-A48B-43FD-80B1-CE55963B8566}" type="presOf" srcId="{85FFD69D-02E9-49F5-8B1A-8EDE39D13A40}" destId="{D882B2B8-08CC-40E0-B3DC-603B0A74037C}" srcOrd="0" destOrd="0" presId="urn:microsoft.com/office/officeart/2011/layout/HexagonRadial"/>
    <dgm:cxn modelId="{8ECF18AC-7DC1-4C15-A0AC-860C00CD8EC2}" type="presOf" srcId="{58BE0096-22F9-468B-980F-B0B0E7DAACF0}" destId="{88EA38A7-1DE7-4554-AA86-769A6CAA9D9A}" srcOrd="0" destOrd="0" presId="urn:microsoft.com/office/officeart/2011/layout/HexagonRadial"/>
    <dgm:cxn modelId="{64E4E8C6-176E-4BDE-9214-1F7C8A358091}" srcId="{1B24EF0D-A7E5-4F0D-AAA6-9D9A7DBE58CA}" destId="{85FFD69D-02E9-49F5-8B1A-8EDE39D13A40}" srcOrd="0" destOrd="0" parTransId="{58827317-AF3A-4502-BD91-FA83A0D9AA48}" sibTransId="{B96E8598-C6FD-495E-811B-939017986890}"/>
    <dgm:cxn modelId="{D42E23CC-5964-4C0C-A9E8-DBD1C9B19D82}" srcId="{85FFD69D-02E9-49F5-8B1A-8EDE39D13A40}" destId="{58BE0096-22F9-468B-980F-B0B0E7DAACF0}" srcOrd="1" destOrd="0" parTransId="{94A6905A-6ED3-44A5-9E46-6415BB849F3B}" sibTransId="{44DCC52B-B39B-4F2B-BE0B-18B353BAD0E4}"/>
    <dgm:cxn modelId="{1EB94DE8-F6FD-4101-8CB0-B3D27CE230BE}" type="presOf" srcId="{F29ECE4A-1452-46F8-89D8-937179DE71CF}" destId="{742BA786-E955-42E3-A16E-70E02EF0D6C2}" srcOrd="0" destOrd="0" presId="urn:microsoft.com/office/officeart/2011/layout/HexagonRadial"/>
    <dgm:cxn modelId="{61CF76EA-3EED-4F3C-8C9D-0F49340BAD42}" srcId="{85FFD69D-02E9-49F5-8B1A-8EDE39D13A40}" destId="{5224951B-D350-4935-AD95-2A0A8D7411E7}" srcOrd="2" destOrd="0" parTransId="{85D26E1F-6EDE-4A8D-94C7-AABE812E385B}" sibTransId="{2BBA6FAE-2F4E-4B09-9112-02CD707B371B}"/>
    <dgm:cxn modelId="{938DF64D-A8DD-46A3-A5B7-0ED614B9DA37}" type="presParOf" srcId="{739C7A69-7238-4267-88B5-D802D31F85AB}" destId="{D882B2B8-08CC-40E0-B3DC-603B0A74037C}" srcOrd="0" destOrd="0" presId="urn:microsoft.com/office/officeart/2011/layout/HexagonRadial"/>
    <dgm:cxn modelId="{CE6C895D-4EC8-492A-B4B3-ADDA6668969F}" type="presParOf" srcId="{739C7A69-7238-4267-88B5-D802D31F85AB}" destId="{6D5DAEFF-FED3-440E-B95C-A33FAF8F9EFC}" srcOrd="1" destOrd="0" presId="urn:microsoft.com/office/officeart/2011/layout/HexagonRadial"/>
    <dgm:cxn modelId="{DA748B70-28E3-4D77-B44D-83FF9FDDB781}" type="presParOf" srcId="{6D5DAEFF-FED3-440E-B95C-A33FAF8F9EFC}" destId="{89B0D4CA-7F5B-4305-BFC2-D2CD14F0A178}" srcOrd="0" destOrd="0" presId="urn:microsoft.com/office/officeart/2011/layout/HexagonRadial"/>
    <dgm:cxn modelId="{54696AA4-408B-4E80-83E2-3421EB87A453}" type="presParOf" srcId="{739C7A69-7238-4267-88B5-D802D31F85AB}" destId="{D27D1CCA-A054-40D8-BA44-86701CA9D1B3}" srcOrd="2" destOrd="0" presId="urn:microsoft.com/office/officeart/2011/layout/HexagonRadial"/>
    <dgm:cxn modelId="{1D5E141E-285C-44A1-AE2B-9C778CA6F72B}" type="presParOf" srcId="{739C7A69-7238-4267-88B5-D802D31F85AB}" destId="{EDA89E45-8BB1-4F89-B0D4-9B7656F8E2D5}" srcOrd="3" destOrd="0" presId="urn:microsoft.com/office/officeart/2011/layout/HexagonRadial"/>
    <dgm:cxn modelId="{FBC62B95-CC4A-47B7-B36D-ED7937E87E25}" type="presParOf" srcId="{EDA89E45-8BB1-4F89-B0D4-9B7656F8E2D5}" destId="{26C3D5CE-5283-4FFC-AA28-70E5B0C8E2E5}" srcOrd="0" destOrd="0" presId="urn:microsoft.com/office/officeart/2011/layout/HexagonRadial"/>
    <dgm:cxn modelId="{C45EDEC0-6F62-48FE-B630-0D6D6DC18D6C}" type="presParOf" srcId="{739C7A69-7238-4267-88B5-D802D31F85AB}" destId="{88EA38A7-1DE7-4554-AA86-769A6CAA9D9A}" srcOrd="4" destOrd="0" presId="urn:microsoft.com/office/officeart/2011/layout/HexagonRadial"/>
    <dgm:cxn modelId="{84D8398D-891E-4911-B5BE-FD9A91B9AA8B}" type="presParOf" srcId="{739C7A69-7238-4267-88B5-D802D31F85AB}" destId="{F7F1F77A-9BCD-4082-AAED-A48B7FC63FD3}" srcOrd="5" destOrd="0" presId="urn:microsoft.com/office/officeart/2011/layout/HexagonRadial"/>
    <dgm:cxn modelId="{F3FA9DC5-98E8-4156-A45C-7B9CEB080A96}" type="presParOf" srcId="{F7F1F77A-9BCD-4082-AAED-A48B7FC63FD3}" destId="{E5508C3F-C5D8-43BD-8963-EFB906F3D79F}" srcOrd="0" destOrd="0" presId="urn:microsoft.com/office/officeart/2011/layout/HexagonRadial"/>
    <dgm:cxn modelId="{F7BB9171-997F-4C3B-B27A-B7E7FA733C5A}" type="presParOf" srcId="{739C7A69-7238-4267-88B5-D802D31F85AB}" destId="{9A4F74A7-8D18-425D-82D3-F31C5CB8F883}" srcOrd="6" destOrd="0" presId="urn:microsoft.com/office/officeart/2011/layout/HexagonRadial"/>
    <dgm:cxn modelId="{9CAC6B5A-9F84-47AD-883B-46610E118BA4}" type="presParOf" srcId="{739C7A69-7238-4267-88B5-D802D31F85AB}" destId="{7DB54476-E7D9-436C-9E5A-2116F64FDECB}" srcOrd="7" destOrd="0" presId="urn:microsoft.com/office/officeart/2011/layout/HexagonRadial"/>
    <dgm:cxn modelId="{06EBFF74-E2EB-4D38-9772-0CB92634BC69}" type="presParOf" srcId="{7DB54476-E7D9-436C-9E5A-2116F64FDECB}" destId="{170DF220-925E-4F17-A533-64C7309C1D24}" srcOrd="0" destOrd="0" presId="urn:microsoft.com/office/officeart/2011/layout/HexagonRadial"/>
    <dgm:cxn modelId="{802897A3-A805-4B80-9C57-2715CE81D071}" type="presParOf" srcId="{739C7A69-7238-4267-88B5-D802D31F85AB}" destId="{742BA786-E955-42E3-A16E-70E02EF0D6C2}" srcOrd="8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BED989-BAE2-48C4-BE6B-50FBC7763D96}">
      <dsp:nvSpPr>
        <dsp:cNvPr id="0" name=""/>
        <dsp:cNvSpPr/>
      </dsp:nvSpPr>
      <dsp:spPr>
        <a:xfrm>
          <a:off x="1741566" y="1990331"/>
          <a:ext cx="1606376" cy="160637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Machine Learning Models</a:t>
          </a:r>
        </a:p>
      </dsp:txBody>
      <dsp:txXfrm>
        <a:off x="1976814" y="2225579"/>
        <a:ext cx="1135880" cy="1135880"/>
      </dsp:txXfrm>
    </dsp:sp>
    <dsp:sp modelId="{E96BE46E-83EB-42C3-B32E-5545637D9334}">
      <dsp:nvSpPr>
        <dsp:cNvPr id="0" name=""/>
        <dsp:cNvSpPr/>
      </dsp:nvSpPr>
      <dsp:spPr>
        <a:xfrm rot="12900000">
          <a:off x="646905" y="1689207"/>
          <a:ext cx="1295287" cy="457817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A21241-45D2-45ED-9F44-F09AA423597C}">
      <dsp:nvSpPr>
        <dsp:cNvPr id="0" name=""/>
        <dsp:cNvSpPr/>
      </dsp:nvSpPr>
      <dsp:spPr>
        <a:xfrm>
          <a:off x="-72287" y="936219"/>
          <a:ext cx="1672635" cy="12208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Supervised Learning</a:t>
          </a:r>
        </a:p>
      </dsp:txBody>
      <dsp:txXfrm>
        <a:off x="-36530" y="971976"/>
        <a:ext cx="1601121" cy="1149331"/>
      </dsp:txXfrm>
    </dsp:sp>
    <dsp:sp modelId="{9F4C5BDB-AC84-46A0-ADDF-866091FDFB21}">
      <dsp:nvSpPr>
        <dsp:cNvPr id="0" name=""/>
        <dsp:cNvSpPr/>
      </dsp:nvSpPr>
      <dsp:spPr>
        <a:xfrm rot="16200000">
          <a:off x="1897110" y="1038391"/>
          <a:ext cx="1295287" cy="457817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5B3E1EB-300D-4FC2-80BE-92C30BB980E7}">
      <dsp:nvSpPr>
        <dsp:cNvPr id="0" name=""/>
        <dsp:cNvSpPr/>
      </dsp:nvSpPr>
      <dsp:spPr>
        <a:xfrm>
          <a:off x="1708436" y="9233"/>
          <a:ext cx="1672635" cy="12208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Unsupervised Learning</a:t>
          </a:r>
        </a:p>
      </dsp:txBody>
      <dsp:txXfrm>
        <a:off x="1744193" y="44990"/>
        <a:ext cx="1601121" cy="1149331"/>
      </dsp:txXfrm>
    </dsp:sp>
    <dsp:sp modelId="{CD512366-2E5F-432D-B4BC-68E7308A5911}">
      <dsp:nvSpPr>
        <dsp:cNvPr id="0" name=""/>
        <dsp:cNvSpPr/>
      </dsp:nvSpPr>
      <dsp:spPr>
        <a:xfrm rot="19500000">
          <a:off x="3147316" y="1689207"/>
          <a:ext cx="1295287" cy="457817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F2794C-F8FE-4BC6-9E80-762ECF888787}">
      <dsp:nvSpPr>
        <dsp:cNvPr id="0" name=""/>
        <dsp:cNvSpPr/>
      </dsp:nvSpPr>
      <dsp:spPr>
        <a:xfrm>
          <a:off x="3489160" y="936219"/>
          <a:ext cx="1672635" cy="12208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Reinforcement Learning</a:t>
          </a:r>
        </a:p>
      </dsp:txBody>
      <dsp:txXfrm>
        <a:off x="3524917" y="971976"/>
        <a:ext cx="1601121" cy="11493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82B2B8-08CC-40E0-B3DC-603B0A74037C}">
      <dsp:nvSpPr>
        <dsp:cNvPr id="0" name=""/>
        <dsp:cNvSpPr/>
      </dsp:nvSpPr>
      <dsp:spPr>
        <a:xfrm>
          <a:off x="1198399" y="1585162"/>
          <a:ext cx="1967138" cy="1701455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Key Factors</a:t>
          </a:r>
        </a:p>
      </dsp:txBody>
      <dsp:txXfrm>
        <a:off x="1524362" y="1867101"/>
        <a:ext cx="1315212" cy="1137577"/>
      </dsp:txXfrm>
    </dsp:sp>
    <dsp:sp modelId="{26C3D5CE-5283-4FFC-AA28-70E5B0C8E2E5}">
      <dsp:nvSpPr>
        <dsp:cNvPr id="0" name=""/>
        <dsp:cNvSpPr/>
      </dsp:nvSpPr>
      <dsp:spPr>
        <a:xfrm>
          <a:off x="2407055" y="733443"/>
          <a:ext cx="742297" cy="639424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27D1CCA-A054-40D8-BA44-86701CA9D1B3}">
      <dsp:nvSpPr>
        <dsp:cNvPr id="0" name=""/>
        <dsp:cNvSpPr/>
      </dsp:nvSpPr>
      <dsp:spPr>
        <a:xfrm>
          <a:off x="1356584" y="0"/>
          <a:ext cx="1611856" cy="1394454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Type of Problem</a:t>
          </a:r>
        </a:p>
      </dsp:txBody>
      <dsp:txXfrm>
        <a:off x="1623704" y="231092"/>
        <a:ext cx="1077616" cy="932270"/>
      </dsp:txXfrm>
    </dsp:sp>
    <dsp:sp modelId="{E5508C3F-C5D8-43BD-8963-EFB906F3D79F}">
      <dsp:nvSpPr>
        <dsp:cNvPr id="0" name=""/>
        <dsp:cNvSpPr/>
      </dsp:nvSpPr>
      <dsp:spPr>
        <a:xfrm>
          <a:off x="3273341" y="1928827"/>
          <a:ext cx="742297" cy="639424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8EA38A7-1DE7-4554-AA86-769A6CAA9D9A}">
      <dsp:nvSpPr>
        <dsp:cNvPr id="0" name=""/>
        <dsp:cNvSpPr/>
      </dsp:nvSpPr>
      <dsp:spPr>
        <a:xfrm>
          <a:off x="2834964" y="857683"/>
          <a:ext cx="1611856" cy="1394454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903533"/>
                <a:satOff val="33333"/>
                <a:lumOff val="-4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903533"/>
                <a:satOff val="33333"/>
                <a:lumOff val="-4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903533"/>
                <a:satOff val="33333"/>
                <a:lumOff val="-4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Nature of Data</a:t>
          </a:r>
        </a:p>
      </dsp:txBody>
      <dsp:txXfrm>
        <a:off x="3102084" y="1088775"/>
        <a:ext cx="1077616" cy="932270"/>
      </dsp:txXfrm>
    </dsp:sp>
    <dsp:sp modelId="{170DF220-925E-4F17-A533-64C7309C1D24}">
      <dsp:nvSpPr>
        <dsp:cNvPr id="0" name=""/>
        <dsp:cNvSpPr/>
      </dsp:nvSpPr>
      <dsp:spPr>
        <a:xfrm>
          <a:off x="2671390" y="3278191"/>
          <a:ext cx="742297" cy="639424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A4F74A7-8D18-425D-82D3-F31C5CB8F883}">
      <dsp:nvSpPr>
        <dsp:cNvPr id="0" name=""/>
        <dsp:cNvSpPr/>
      </dsp:nvSpPr>
      <dsp:spPr>
        <a:xfrm>
          <a:off x="2834964" y="2543788"/>
          <a:ext cx="1611856" cy="1394454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1807066"/>
                <a:satOff val="66667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807066"/>
                <a:satOff val="66667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807066"/>
                <a:satOff val="66667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Model Complexity </a:t>
          </a:r>
        </a:p>
      </dsp:txBody>
      <dsp:txXfrm>
        <a:off x="3102084" y="2774880"/>
        <a:ext cx="1077616" cy="932270"/>
      </dsp:txXfrm>
    </dsp:sp>
    <dsp:sp modelId="{742BA786-E955-42E3-A16E-70E02EF0D6C2}">
      <dsp:nvSpPr>
        <dsp:cNvPr id="0" name=""/>
        <dsp:cNvSpPr/>
      </dsp:nvSpPr>
      <dsp:spPr>
        <a:xfrm>
          <a:off x="1266513" y="3402430"/>
          <a:ext cx="1791997" cy="1394454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Performance &amp; Computational Efficiency</a:t>
          </a:r>
        </a:p>
      </dsp:txBody>
      <dsp:txXfrm>
        <a:off x="1548645" y="3621973"/>
        <a:ext cx="1227733" cy="955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B98459D-016A-4182-83CA-5C9D97729FDA}" type="datetime1">
              <a:rPr lang="en-GB" smtClean="0"/>
              <a:t>24/06/2025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52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E47C403-AFF5-4DE1-A8E5-A9473B5E48D5}" type="datetime1">
              <a:rPr lang="en-GB" smtClean="0"/>
              <a:t>24/06/2025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79947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02512-1488-4EE3-9CD9-0AFB11602299}" type="datetime1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60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49B24-2F74-4246-8D3F-9A5DEC53D925}" type="datetime1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8936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9B3F6DE7-A02E-49C7-807F-AACEF70AAF4B}" type="datetime1">
              <a:rPr lang="en-GB" smtClean="0"/>
              <a:t>24/06/2025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65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0FEBC-A891-4F4B-9FD7-1B147013E6A6}" type="datetime1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465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0193CC-5A0A-40E9-B4A8-3EF6EA2E43F4}" type="datetime1">
              <a:rPr lang="en-GB" smtClean="0"/>
              <a:t>24/06/2025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62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6F72304A-D9DF-4229-9663-CEAA52CC4C8F}" type="datetime1">
              <a:rPr lang="en-GB" smtClean="0"/>
              <a:t>24/06/2025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76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BBD13FC3-A614-4C29-B626-D70A20396978}" type="datetime1">
              <a:rPr lang="en-GB" smtClean="0"/>
              <a:t>24/06/2025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986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312B8B-63FA-4144-8AC8-DA18E841516B}" type="datetime1">
              <a:rPr lang="en-GB" smtClean="0"/>
              <a:t>24/06/2025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5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E2AD742D-DA5E-4445-AC0B-F1690734DBCC}" type="datetime1">
              <a:rPr lang="en-GB" smtClean="0"/>
              <a:t>24/06/2025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003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D62A17B2-D48D-4904-803D-952DAF916C50}" type="datetime1">
              <a:rPr lang="en-GB" smtClean="0"/>
              <a:t>24/06/2025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953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A163824E-1550-48DA-843D-4914F4FF43F6}" type="datetime1">
              <a:rPr lang="en-GB" smtClean="0"/>
              <a:t>24/06/2025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321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8183F0FB-9627-47BD-9ECA-A076765F2713}" type="datetime1">
              <a:rPr lang="en-GB" smtClean="0"/>
              <a:t>24/06/2025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543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EA998469-DFB2-43C4-8262-8F3AF5F6E616}" type="datetime1">
              <a:rPr lang="en-GB" smtClean="0"/>
              <a:t>24/06/2025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756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42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1D60366D-CBD5-4EFA-AA1D-58CCBCACB0CB}" type="datetime1">
              <a:rPr lang="en-GB" smtClean="0"/>
              <a:t>24/06/2025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551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68D7201B-4FC1-44CF-B7C4-4FFB200A20D9}" type="datetime1">
              <a:rPr lang="en-GB" smtClean="0"/>
              <a:t>24/06/2025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8008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355600" indent="-355600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5475" indent="-269875" algn="l" defTabSz="914400" rtl="0" eaLnBrk="1" latinLnBrk="0" hangingPunct="1">
        <a:lnSpc>
          <a:spcPct val="100000"/>
        </a:lnSpc>
        <a:spcBef>
          <a:spcPts val="0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5350" indent="-231775" algn="l" defTabSz="914400" rtl="0" eaLnBrk="1" latinLnBrk="0" hangingPunct="1">
        <a:lnSpc>
          <a:spcPct val="100000"/>
        </a:lnSpc>
        <a:spcBef>
          <a:spcPts val="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165225" indent="-269875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433513" indent="-268288" algn="l" defTabSz="9144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TF1yh5PKaqI?si=iKkwIuvxSKtIjiEQ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Data Mining &amp; Visualisation (ACCA7015)</a:t>
            </a:r>
            <a:br>
              <a:rPr lang="en-GB"/>
            </a:br>
            <a:br>
              <a:rPr lang="en-GB"/>
            </a:br>
            <a:r>
              <a:rPr lang="en-GB"/>
              <a:t>Week 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Modelling</a:t>
            </a:r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7675880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</a:t>
                      </a:r>
                      <a:endParaRPr lang="en-GB" sz="2200" b="1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Topics </a:t>
                      </a:r>
                      <a:endParaRPr lang="en-GB" sz="2200" b="1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Data Mining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The Data Mining Process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kern="12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Mining Approaches and Techniques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CRISP Phase 1 - Business Understanding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CRISP Phase 2 - Understanding Data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CRISP Phase 3 - </a:t>
                      </a: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Data Preparation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2707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3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4 - Modelling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3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5 - Evaluation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Data Management / Revision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7C0BC-494C-88FB-66A2-621EECA628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35451B-1D68-4A3B-9773-114939DC3056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srgbClr val="E0E6E9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srgbClr val="E0E6E9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ABABF28-AFF1-F541-EC7E-B808873E11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52FA6D31-D1CE-4795-0843-A8FEC45181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539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995E3-1C97-AC43-3A99-796A4C8A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ISP-DM Framework: A Comprehensive Guide to Solving Complex Data ...">
            <a:extLst>
              <a:ext uri="{FF2B5EF4-FFF2-40B4-BE49-F238E27FC236}">
                <a16:creationId xmlns:a16="http://schemas.microsoft.com/office/drawing/2014/main" id="{46A466DB-DA28-2DDF-17A2-8DDB8869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972" y="1593990"/>
            <a:ext cx="4285077" cy="42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57DC13-E655-6DEA-6D5C-1E1AED18F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2D94A-45FE-13A3-E5D3-8A59E6937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66C8-A877-95C0-2A67-E45BED4C7E0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/>
              <a:t>6-phase cycle</a:t>
            </a:r>
          </a:p>
          <a:p>
            <a:endParaRPr lang="en-GB" sz="2800"/>
          </a:p>
          <a:p>
            <a:r>
              <a:rPr lang="en-GB" sz="2800"/>
              <a:t>Multiple iteration through 5 of the stages </a:t>
            </a:r>
          </a:p>
          <a:p>
            <a:pPr lvl="1"/>
            <a:r>
              <a:rPr lang="en-GB" sz="2400"/>
              <a:t>Business understanding</a:t>
            </a:r>
          </a:p>
          <a:p>
            <a:pPr lvl="1"/>
            <a:r>
              <a:rPr lang="en-GB" sz="2400"/>
              <a:t>Data understanding</a:t>
            </a:r>
          </a:p>
          <a:p>
            <a:pPr lvl="1"/>
            <a:r>
              <a:rPr lang="en-GB" sz="2400"/>
              <a:t>Data preparation</a:t>
            </a:r>
          </a:p>
          <a:p>
            <a:pPr lvl="1"/>
            <a:r>
              <a:rPr lang="en-GB" sz="2400"/>
              <a:t>Modelling</a:t>
            </a:r>
          </a:p>
          <a:p>
            <a:pPr lvl="1"/>
            <a:r>
              <a:rPr lang="en-GB" sz="2400"/>
              <a:t>Evaluation</a:t>
            </a:r>
          </a:p>
          <a:p>
            <a:pPr lvl="1"/>
            <a:endParaRPr lang="en-GB" sz="2400"/>
          </a:p>
          <a:p>
            <a:r>
              <a:rPr lang="en-GB" sz="2800"/>
              <a:t>Final deployment stage</a:t>
            </a:r>
          </a:p>
          <a:p>
            <a:pPr marL="0" indent="0">
              <a:buNone/>
            </a:pP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593025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D3785-80D6-D4DF-CD87-756AFF6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9A51-C9B8-0288-8A9F-DDEAF642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012FA-988C-D409-1786-339BFCD8B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67EAB-71ED-82C3-226B-B524EA1E95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>
                <a:solidFill>
                  <a:schemeClr val="bg1">
                    <a:lumMod val="50000"/>
                  </a:schemeClr>
                </a:solidFill>
              </a:rPr>
              <a:t>1. Business Understanding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Define business objectives and requirements.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Identify the problem to be solved.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Translate business objectives into data science goals.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>
                <a:solidFill>
                  <a:schemeClr val="bg1">
                    <a:lumMod val="50000"/>
                  </a:schemeClr>
                </a:solidFill>
              </a:rPr>
              <a:t>2. Data Understanding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Collect initial data and assess its quality.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Explore the data using visualisation and statistical summaries.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Identify potential patterns and relationships.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>
                <a:solidFill>
                  <a:schemeClr val="bg1">
                    <a:lumMod val="50000"/>
                  </a:schemeClr>
                </a:solidFill>
              </a:rPr>
              <a:t>3. Data Preparation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Clean and preprocess the data (handling missing values, outliers, etc.).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Transform variables, normalise, or encode categorical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solidFill>
                  <a:schemeClr val="bg1">
                    <a:lumMod val="50000"/>
                  </a:schemeClr>
                </a:solidFill>
              </a:rPr>
              <a:t>Select relevant features for model building.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97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ABC6-0093-0B8A-5900-F3ECF7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8A36-061B-24E1-416D-615EA7EC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52114-2AF2-28D7-2022-2F87E50A3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DA4F-833B-DC03-41AA-A59D99ABD2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>
                <a:highlight>
                  <a:srgbClr val="FFFF00"/>
                </a:highlight>
              </a:rPr>
              <a:t>4. Modelling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highlight>
                  <a:srgbClr val="FFFF00"/>
                </a:highlight>
              </a:rPr>
              <a:t>Choose appropriate algorithms and techniques (e.g., regression, decision trees, neural networks).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highlight>
                  <a:srgbClr val="FFFF00"/>
                </a:highlight>
              </a:rPr>
              <a:t>Train and validate models using the prepared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>
                <a:highlight>
                  <a:srgbClr val="FFFF00"/>
                </a:highlight>
              </a:rPr>
              <a:t>Optimise parameters to improve performance.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/>
              <a:t>5. Evaluation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/>
              <a:t>Assess model performance using appropriate metrics (e.g., accuracy, RMSE, F1-score).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/>
              <a:t>Compare models to determine the best fit for the business problem.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/>
              <a:t>Ensure the model meets business objectives before deployment.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/>
              <a:t>6. Deployment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/>
              <a:t>Implement the model in a real-world application.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/>
              <a:t>Monitor its performance and update it as needed.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/>
              <a:t>Document findings and lessons learned for future projects.</a:t>
            </a:r>
          </a:p>
        </p:txBody>
      </p:sp>
    </p:spTree>
    <p:extLst>
      <p:ext uri="{BB962C8B-B14F-4D97-AF65-F5344CB8AC3E}">
        <p14:creationId xmlns:p14="http://schemas.microsoft.com/office/powerpoint/2010/main" val="1970186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84CE2-EC67-AD7B-0599-95441FD8D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1B9E8E-8B93-D459-E525-3D31AD99A1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F610130-47DE-DB48-7DB3-04E9C2B43F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4: Data Modelling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A3B62B9-382B-1893-8579-9E4C50A9A6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Modelling Techniques &amp; Algorithm Selection</a:t>
            </a:r>
          </a:p>
        </p:txBody>
      </p:sp>
    </p:spTree>
    <p:extLst>
      <p:ext uri="{BB962C8B-B14F-4D97-AF65-F5344CB8AC3E}">
        <p14:creationId xmlns:p14="http://schemas.microsoft.com/office/powerpoint/2010/main" val="598353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7049B-5F6B-8E62-A856-C32FEE113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Modelling in Data Science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6C9DB4-E78B-C926-8513-A5F636DE9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9D5C2-C664-B3FF-4908-93D53F7A870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Tx/>
              <a:defRPr/>
            </a:pP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Modelling</a:t>
            </a:r>
            <a:r>
              <a:rPr kumimoji="0" lang="en-GB" sz="24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is the process of selecting, applying, and fine-tuning appropriate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statistical, mathematical, and machine learning techniques </a:t>
            </a:r>
            <a:r>
              <a:rPr kumimoji="0" lang="en-GB" sz="24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analyse data and generate predictive or descriptive insights that support business objectives.</a:t>
            </a:r>
          </a:p>
          <a:p>
            <a:pPr>
              <a:lnSpc>
                <a:spcPct val="90000"/>
              </a:lnSpc>
              <a:spcBef>
                <a:spcPts val="1000"/>
              </a:spcBef>
              <a:buSzTx/>
              <a:defRPr/>
            </a:pPr>
            <a:endParaRPr kumimoji="0" lang="en-GB" sz="24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Tx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involves selecting and training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machine learning algorithms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identify patterns, relationships, and trends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  <a:buSzTx/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Tx/>
              <a:defRPr/>
            </a:pP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Key Components of Modelling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Wingdings" panose="05000000000000000000" pitchFamily="2" charset="2"/>
              </a:rPr>
              <a:t></a:t>
            </a:r>
            <a:endParaRPr kumimoji="0" lang="en-GB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CFDD0F-B39F-CCF5-E0C8-2095CC54DA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737" r="4374" b="3743"/>
          <a:stretch>
            <a:fillRect/>
          </a:stretch>
        </p:blipFill>
        <p:spPr>
          <a:xfrm>
            <a:off x="5657142" y="3429000"/>
            <a:ext cx="5247078" cy="261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007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9F89E-49D8-11BA-3DEC-A5ABBCA8E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Objectives of Modelling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C7A01C-BA45-F5AB-FD51-C4290B1AA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9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9023C-3D9C-0B71-ED7B-619C8DD98B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Discover Patterns</a:t>
            </a:r>
            <a:endParaRPr lang="en-GB"/>
          </a:p>
          <a:p>
            <a:pPr lvl="1"/>
            <a:r>
              <a:rPr lang="en-GB"/>
              <a:t>Reveal hidden relationships (e.g., customer behaviour, fraud).</a:t>
            </a:r>
          </a:p>
          <a:p>
            <a:pPr lvl="1"/>
            <a:r>
              <a:rPr lang="en-GB"/>
              <a:t>Group data for targeted insights.</a:t>
            </a:r>
          </a:p>
          <a:p>
            <a:pPr lvl="1"/>
            <a:r>
              <a:rPr lang="en-GB"/>
              <a:t>Identify key variable correlations.</a:t>
            </a:r>
          </a:p>
          <a:p>
            <a:endParaRPr lang="en-GB" b="1"/>
          </a:p>
          <a:p>
            <a:r>
              <a:rPr lang="en-GB" b="1"/>
              <a:t>Enable Informed Decisions</a:t>
            </a:r>
            <a:endParaRPr lang="en-GB"/>
          </a:p>
          <a:p>
            <a:pPr lvl="1"/>
            <a:r>
              <a:rPr lang="en-GB"/>
              <a:t>Rely on data over intuition.</a:t>
            </a:r>
          </a:p>
          <a:p>
            <a:pPr lvl="1"/>
            <a:r>
              <a:rPr lang="en-GB"/>
              <a:t>Optimise strategies (e.g., pricing, supply chains).</a:t>
            </a:r>
          </a:p>
          <a:p>
            <a:pPr lvl="1"/>
            <a:r>
              <a:rPr lang="en-GB"/>
              <a:t>Support process automation.</a:t>
            </a:r>
          </a:p>
          <a:p>
            <a:endParaRPr lang="en-GB" b="1"/>
          </a:p>
          <a:p>
            <a:r>
              <a:rPr lang="en-GB" b="1"/>
              <a:t>Strengthen Predictions</a:t>
            </a:r>
            <a:endParaRPr lang="en-GB"/>
          </a:p>
          <a:p>
            <a:pPr lvl="1"/>
            <a:r>
              <a:rPr lang="en-GB"/>
              <a:t>Forecast trends (e.g., sales, demand).</a:t>
            </a:r>
          </a:p>
          <a:p>
            <a:pPr lvl="1"/>
            <a:r>
              <a:rPr lang="en-GB"/>
              <a:t>Improve risk detection (e.g., finance, healthcare).</a:t>
            </a:r>
          </a:p>
          <a:p>
            <a:pPr lvl="1"/>
            <a:r>
              <a:rPr lang="en-GB"/>
              <a:t>Personalise experiences (e.g., recommendations, marketing).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C8FD6D-7249-FC94-F9E0-D141486295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0296" y="1332865"/>
            <a:ext cx="1542876" cy="373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09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99375-8CFC-B7D5-4C4C-E3A582C35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Machine Learning Models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4901D-A2ED-2F26-B154-A9D8FFB2E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1B8AC-866B-F91C-886D-5F5C674AC0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4" y="1069975"/>
            <a:ext cx="6122035" cy="4975225"/>
          </a:xfrm>
        </p:spPr>
        <p:txBody>
          <a:bodyPr/>
          <a:lstStyle/>
          <a:p>
            <a:r>
              <a:rPr lang="en-GB" b="1"/>
              <a:t>Machine Learning Model is a mathematical representation</a:t>
            </a:r>
            <a:r>
              <a:rPr lang="en-GB"/>
              <a:t> that learns from data to make predictions or decisions.</a:t>
            </a:r>
          </a:p>
          <a:p>
            <a:endParaRPr lang="en-GB"/>
          </a:p>
          <a:p>
            <a:r>
              <a:rPr lang="en-GB"/>
              <a:t>Models are classified based on whether they are trained with labelled data or without prior knowledge of categories.</a:t>
            </a:r>
          </a:p>
          <a:p>
            <a:pPr lvl="1"/>
            <a:endParaRPr lang="en-GB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D31946D8-0CAD-6B6F-CA31-6D316DFA9A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8364911"/>
              </p:ext>
            </p:extLst>
          </p:nvPr>
        </p:nvGraphicFramePr>
        <p:xfrm>
          <a:off x="6596914" y="1525551"/>
          <a:ext cx="5089509" cy="3605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0629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E067D9D-19EA-31D0-D817-ED25C83F4F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2728" y="3022320"/>
            <a:ext cx="1911667" cy="10705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8C0B6B-9ECF-4AD4-2BB5-14F4BF120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1) Supervised Learning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4BC578-62F6-12B2-C335-E593FAEF0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11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9A060-A957-9105-1BA8-CF1C9D4181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/>
              <a:t>Learns from historical data with </a:t>
            </a:r>
            <a:r>
              <a:rPr lang="en-GB" b="1">
                <a:highlight>
                  <a:srgbClr val="FFFF00"/>
                </a:highlight>
              </a:rPr>
              <a:t>known outputs (labels).</a:t>
            </a:r>
          </a:p>
          <a:p>
            <a:r>
              <a:rPr lang="en-GB"/>
              <a:t>Used for </a:t>
            </a:r>
            <a:r>
              <a:rPr lang="en-GB" b="1"/>
              <a:t>prediction and classification tasks</a:t>
            </a:r>
            <a:r>
              <a:rPr lang="en-GB"/>
              <a:t>.</a:t>
            </a:r>
          </a:p>
          <a:p>
            <a:endParaRPr lang="en-GB" b="1"/>
          </a:p>
          <a:p>
            <a:r>
              <a:rPr lang="en-GB" b="1"/>
              <a:t>Examples:</a:t>
            </a:r>
            <a:endParaRPr lang="en-GB"/>
          </a:p>
          <a:p>
            <a:pPr marL="800100" lvl="1" indent="-342900"/>
            <a:r>
              <a:rPr lang="en-GB"/>
              <a:t> </a:t>
            </a:r>
            <a:r>
              <a:rPr lang="en-GB" b="1"/>
              <a:t>Regression:</a:t>
            </a:r>
            <a:r>
              <a:rPr lang="en-GB"/>
              <a:t> Predicts numerical values (e.g., stock prices, house prices).</a:t>
            </a:r>
          </a:p>
          <a:p>
            <a:pPr marL="800100" lvl="1" indent="-342900"/>
            <a:r>
              <a:rPr lang="en-GB" b="1"/>
              <a:t>Classification:</a:t>
            </a:r>
            <a:r>
              <a:rPr lang="en-GB"/>
              <a:t> Categorises data into groups (e.g., spam detection, fraud detection).</a:t>
            </a:r>
          </a:p>
          <a:p>
            <a:endParaRPr lang="en-GB" b="1"/>
          </a:p>
          <a:p>
            <a:r>
              <a:rPr lang="en-GB" b="1"/>
              <a:t>Power BI Capabilities:</a:t>
            </a:r>
            <a:endParaRPr lang="en-GB"/>
          </a:p>
          <a:p>
            <a:pPr marL="800100" lvl="1" indent="-342900"/>
            <a:r>
              <a:rPr lang="en-GB" b="1"/>
              <a:t>Regression Analysis</a:t>
            </a:r>
            <a:r>
              <a:rPr lang="en-GB"/>
              <a:t> (Sales Forecasting).</a:t>
            </a:r>
          </a:p>
          <a:p>
            <a:pPr marL="800100" lvl="1" indent="-342900"/>
            <a:r>
              <a:rPr lang="en-GB" b="1"/>
              <a:t>Classification using R/Python scripts</a:t>
            </a:r>
            <a:r>
              <a:rPr lang="en-GB"/>
              <a:t> (Customer Segmentation).</a:t>
            </a:r>
          </a:p>
          <a:p>
            <a:r>
              <a:rPr lang="en-GB" b="1"/>
              <a:t>WEKA Capabilities:</a:t>
            </a:r>
            <a:endParaRPr lang="en-GB"/>
          </a:p>
          <a:p>
            <a:pPr marL="800100" lvl="1" indent="-342900"/>
            <a:r>
              <a:rPr lang="en-GB" b="1"/>
              <a:t>Decision Trees (J48), Naïve Bayes, SVM, k-NN.</a:t>
            </a:r>
            <a:endParaRPr lang="en-GB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A4FAC1-0AA6-A988-27F8-344B3AA7E2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3625" y="4460182"/>
            <a:ext cx="1349600" cy="1406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719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DFE99-1246-908E-542C-BA2C09E75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082AE-5A1D-834D-BAD2-09D5AF7B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Unsupervised Learning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6B52D3-BB40-84D7-CC0A-B0643369D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12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4E447-E160-1C3B-837C-687CA6E95D9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/>
              <a:t>Finds hidden structures in </a:t>
            </a:r>
            <a:r>
              <a:rPr lang="en-GB" b="1">
                <a:highlight>
                  <a:srgbClr val="FFFF00"/>
                </a:highlight>
              </a:rPr>
              <a:t>data without predefined labels</a:t>
            </a:r>
            <a:r>
              <a:rPr lang="en-GB"/>
              <a:t>.</a:t>
            </a:r>
          </a:p>
          <a:p>
            <a:r>
              <a:rPr lang="en-GB"/>
              <a:t>Used for </a:t>
            </a:r>
            <a:r>
              <a:rPr lang="en-GB" b="1"/>
              <a:t>clustering and dimensionality reduction</a:t>
            </a:r>
            <a:r>
              <a:rPr lang="en-GB"/>
              <a:t>.</a:t>
            </a:r>
          </a:p>
          <a:p>
            <a:endParaRPr lang="en-GB" b="1"/>
          </a:p>
          <a:p>
            <a:r>
              <a:rPr lang="en-GB" b="1"/>
              <a:t>Examples:</a:t>
            </a:r>
            <a:endParaRPr lang="en-GB"/>
          </a:p>
          <a:p>
            <a:pPr marL="800100" lvl="1" indent="-342900"/>
            <a:r>
              <a:rPr lang="en-GB" b="1"/>
              <a:t>Clustering:</a:t>
            </a:r>
            <a:r>
              <a:rPr lang="en-GB"/>
              <a:t> Groups similar data points (e.g., customer segmentation, anomaly detection).</a:t>
            </a:r>
          </a:p>
          <a:p>
            <a:pPr marL="800100" lvl="1" indent="-342900"/>
            <a:r>
              <a:rPr lang="en-GB" b="1"/>
              <a:t>Dimensionality Reduction:</a:t>
            </a:r>
            <a:r>
              <a:rPr lang="en-GB"/>
              <a:t> Reduces complexity while preserving key insights (e.g., Principal Component Analysis - PCA).</a:t>
            </a:r>
          </a:p>
          <a:p>
            <a:endParaRPr lang="en-GB" b="1"/>
          </a:p>
          <a:p>
            <a:r>
              <a:rPr lang="en-GB" b="1"/>
              <a:t>Power BI Capabilities:</a:t>
            </a:r>
            <a:endParaRPr lang="en-GB"/>
          </a:p>
          <a:p>
            <a:pPr marL="800100" lvl="1" indent="-342900"/>
            <a:r>
              <a:rPr lang="en-GB" b="1"/>
              <a:t>Clustering in Power BI visuals</a:t>
            </a:r>
            <a:r>
              <a:rPr lang="en-GB"/>
              <a:t> (K-Means Segmentation).</a:t>
            </a:r>
          </a:p>
          <a:p>
            <a:r>
              <a:rPr lang="en-GB" b="1"/>
              <a:t>WEKA Capabilities:</a:t>
            </a:r>
            <a:endParaRPr lang="en-GB"/>
          </a:p>
          <a:p>
            <a:pPr marL="800100" lvl="1" indent="-342900"/>
            <a:r>
              <a:rPr lang="en-GB" b="1"/>
              <a:t>K-Means, DBSCAN, Hierarchical Clustering.</a:t>
            </a:r>
            <a:endParaRPr lang="en-GB"/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1BE9D7-8D9A-B404-32FB-6A5FA7A11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3488" y="4109243"/>
            <a:ext cx="1911667" cy="10705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A0C7B8-F49F-458D-54C2-062B269E33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2185" y="3941051"/>
            <a:ext cx="1349600" cy="1406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547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3BC5F-2EA2-8709-DBFF-DE5BC8840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41732-3697-1043-3EBB-9E3CE9663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Reinforcement Learning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4CC93-A460-6CBC-C4C3-47DE62D4C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13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01D2B-DE75-A15A-BE53-DE5C9968261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>
                <a:highlight>
                  <a:srgbClr val="FFFF00"/>
                </a:highlight>
              </a:rPr>
              <a:t>Active decision-making </a:t>
            </a:r>
            <a:r>
              <a:rPr lang="en-GB"/>
              <a:t>through rewards &amp; penalties.</a:t>
            </a:r>
          </a:p>
          <a:p>
            <a:r>
              <a:rPr lang="en-GB" sz="2400"/>
              <a:t>Trains an agent to make sequential decisions by </a:t>
            </a:r>
            <a:r>
              <a:rPr lang="en-GB" sz="2400" b="1"/>
              <a:t>interacting with an environment</a:t>
            </a:r>
            <a:r>
              <a:rPr lang="en-GB" sz="2400"/>
              <a:t>.</a:t>
            </a:r>
          </a:p>
          <a:p>
            <a:r>
              <a:rPr lang="en-GB" sz="2400"/>
              <a:t>Used for </a:t>
            </a:r>
            <a:r>
              <a:rPr lang="en-GB" sz="2400" b="1"/>
              <a:t>robotics, game AI, and self-learning systems</a:t>
            </a:r>
            <a:r>
              <a:rPr lang="en-GB" sz="2400"/>
              <a:t>.</a:t>
            </a:r>
          </a:p>
          <a:p>
            <a:endParaRPr lang="en-GB" sz="2400" b="1"/>
          </a:p>
          <a:p>
            <a:r>
              <a:rPr lang="en-GB" sz="2400" b="1"/>
              <a:t>Examples:</a:t>
            </a:r>
            <a:endParaRPr lang="en-GB" sz="2400"/>
          </a:p>
          <a:p>
            <a:pPr marL="800100" lvl="1" indent="-342900"/>
            <a:r>
              <a:rPr lang="en-GB" sz="2400" b="1"/>
              <a:t>Self-Driving Cars:</a:t>
            </a:r>
            <a:r>
              <a:rPr lang="en-GB" sz="2400"/>
              <a:t> Learn optimal driving decisions.</a:t>
            </a:r>
          </a:p>
          <a:p>
            <a:pPr marL="800100" lvl="1" indent="-342900"/>
            <a:r>
              <a:rPr lang="en-GB" sz="2400" b="1"/>
              <a:t>Game AI:</a:t>
            </a:r>
            <a:r>
              <a:rPr lang="en-GB" sz="2400"/>
              <a:t> Learns through trial and error.</a:t>
            </a:r>
          </a:p>
          <a:p>
            <a:endParaRPr lang="en-GB" sz="2400" b="1"/>
          </a:p>
          <a:p>
            <a:r>
              <a:rPr lang="en-GB" sz="2400" b="1"/>
              <a:t>Not natively supported in Power BI &amp; WEKA but can be implemented using Python/R integration.</a:t>
            </a:r>
          </a:p>
          <a:p>
            <a:endParaRPr lang="en-GB" sz="2400" b="1"/>
          </a:p>
          <a:p>
            <a:r>
              <a:rPr lang="en-GB" sz="2400"/>
              <a:t>Not use in the Data Analytics specifically for Business Analytics.</a:t>
            </a:r>
          </a:p>
          <a:p>
            <a:endParaRPr lang="en-GB" sz="2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5AE0EE-973D-BFFE-7D55-57B9A6A8D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2217" y="2243137"/>
            <a:ext cx="1494473" cy="14944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D7118C-FA91-57E2-CDA9-4F947AE742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7724" y="2035968"/>
            <a:ext cx="1984269" cy="19822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61146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1CD45-906F-5C17-CDB5-66828BDD0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Factors in Selecting a Model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FF3867-EA63-878F-ED5A-1E2B45D9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7A04B-8FC6-6F5A-77C4-B7E1F77F0B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56425" cy="4975225"/>
          </a:xfrm>
        </p:spPr>
        <p:txBody>
          <a:bodyPr>
            <a:normAutofit/>
          </a:bodyPr>
          <a:lstStyle/>
          <a:p>
            <a:r>
              <a:rPr lang="en-GB" sz="2400"/>
              <a:t>Choosing the </a:t>
            </a:r>
            <a:r>
              <a:rPr lang="en-GB" sz="2400" b="1"/>
              <a:t>right machine learning model </a:t>
            </a:r>
            <a:r>
              <a:rPr lang="en-GB" sz="2400"/>
              <a:t>ensures accurate, efficient, and interpretable results.</a:t>
            </a:r>
          </a:p>
          <a:p>
            <a:endParaRPr lang="en-GB" sz="2400"/>
          </a:p>
          <a:p>
            <a:r>
              <a:rPr lang="en-GB" sz="2400"/>
              <a:t>The selection process depends on data characteristics, business goals, and performance trade-offs.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333E80D1-3106-45BB-3CAA-6B0179344E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017257"/>
              </p:ext>
            </p:extLst>
          </p:nvPr>
        </p:nvGraphicFramePr>
        <p:xfrm>
          <a:off x="6412230" y="942659"/>
          <a:ext cx="5622165" cy="47968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6023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2CD29A-9D80-7EF9-8421-1632BF1E2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159E2-71EE-4CF1-41B1-630EF4D38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Key Factors in Selecting a Model – 1) Type of Problem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3AA2F0-A429-0965-4C77-FBCCA8B77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24675-B00F-5C91-CB85-0CD74359ACC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53605" cy="4975225"/>
          </a:xfrm>
        </p:spPr>
        <p:txBody>
          <a:bodyPr>
            <a:normAutofit fontScale="92500"/>
          </a:bodyPr>
          <a:lstStyle/>
          <a:p>
            <a:r>
              <a:rPr lang="en-GB" b="1"/>
              <a:t>Type of Problem – </a:t>
            </a:r>
            <a:r>
              <a:rPr lang="en-GB"/>
              <a:t>depends on the problem and the solution, the machine learning type can be:</a:t>
            </a:r>
            <a:endParaRPr lang="en-GB" b="1"/>
          </a:p>
          <a:p>
            <a:pPr lvl="1">
              <a:lnSpc>
                <a:spcPct val="114000"/>
              </a:lnSpc>
            </a:pPr>
            <a:r>
              <a:rPr lang="en-GB" b="1"/>
              <a:t>Regression</a:t>
            </a:r>
            <a:r>
              <a:rPr lang="en-GB"/>
              <a:t> → Predicts continuous values (e.g., sales forecasting).</a:t>
            </a:r>
          </a:p>
          <a:p>
            <a:pPr lvl="1">
              <a:lnSpc>
                <a:spcPct val="114000"/>
              </a:lnSpc>
            </a:pPr>
            <a:r>
              <a:rPr lang="en-GB" b="1"/>
              <a:t>Classification</a:t>
            </a:r>
            <a:r>
              <a:rPr lang="en-GB"/>
              <a:t> → Assigns categories (e.g., churn detection).</a:t>
            </a:r>
          </a:p>
          <a:p>
            <a:pPr lvl="1">
              <a:lnSpc>
                <a:spcPct val="114000"/>
              </a:lnSpc>
            </a:pPr>
            <a:r>
              <a:rPr lang="en-GB" b="1"/>
              <a:t>Clustering</a:t>
            </a:r>
            <a:r>
              <a:rPr lang="en-GB"/>
              <a:t> → Groups data points (e.g., customer segmentation).</a:t>
            </a:r>
          </a:p>
          <a:p>
            <a:pPr lvl="1">
              <a:lnSpc>
                <a:spcPct val="114000"/>
              </a:lnSpc>
            </a:pPr>
            <a:r>
              <a:rPr lang="en-GB" b="1"/>
              <a:t>Time Series Forecasting</a:t>
            </a:r>
            <a:r>
              <a:rPr lang="en-GB"/>
              <a:t> → Predicts trends over time (e.g., demand forecasting).</a:t>
            </a:r>
          </a:p>
          <a:p>
            <a:pPr lvl="1">
              <a:lnSpc>
                <a:spcPct val="114000"/>
              </a:lnSpc>
            </a:pPr>
            <a:r>
              <a:rPr lang="en-GB" b="1"/>
              <a:t>Association Rule Mining</a:t>
            </a:r>
            <a:r>
              <a:rPr lang="en-GB"/>
              <a:t> → Finds relationships between items (e.g., market basket analysis).</a:t>
            </a:r>
          </a:p>
          <a:p>
            <a:pPr lvl="1">
              <a:lnSpc>
                <a:spcPct val="114000"/>
              </a:lnSpc>
            </a:pPr>
            <a:r>
              <a:rPr lang="en-GB" b="1"/>
              <a:t>Dimensionality Reduction</a:t>
            </a:r>
            <a:r>
              <a:rPr lang="en-GB"/>
              <a:t> → Simplifies datasets by reducing feature space (e.g., PCA for visualisation or pre-modelling).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453521-7330-38E6-58F2-7ADECAF44F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6414" y="1940242"/>
            <a:ext cx="3695700" cy="2657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24540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3DFF90-4C56-D0A6-9DE4-A3C3AF02B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A26FF-BF8C-6DF4-64CA-5E4C22108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Key Factors in Selecting a Model - 2) Nature of Data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703307-C867-9467-277B-98393E1F8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6A98C-47B4-DFDE-BF09-F7FD859C23D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562215" cy="4975225"/>
          </a:xfrm>
        </p:spPr>
        <p:txBody>
          <a:bodyPr>
            <a:normAutofit fontScale="92500"/>
          </a:bodyPr>
          <a:lstStyle/>
          <a:p>
            <a:r>
              <a:rPr lang="en-GB" b="1"/>
              <a:t>Nature of Data – </a:t>
            </a:r>
            <a:r>
              <a:rPr lang="en-GB"/>
              <a:t>Data is the fuel for the data mining model; therefore, the characteristics of the accessible dataset is essential. </a:t>
            </a:r>
            <a:endParaRPr lang="en-GB" b="1"/>
          </a:p>
          <a:p>
            <a:pPr lvl="1"/>
            <a:r>
              <a:rPr lang="en-GB" sz="2400" b="1"/>
              <a:t>Data Type:</a:t>
            </a:r>
            <a:endParaRPr lang="en-GB" sz="2400"/>
          </a:p>
          <a:p>
            <a:pPr marL="1069975" lvl="2" indent="-342900"/>
            <a:r>
              <a:rPr lang="en-GB" sz="2400"/>
              <a:t>Numerical, categorical, or mixed.</a:t>
            </a:r>
          </a:p>
          <a:p>
            <a:pPr marL="1069975" lvl="2" indent="-342900"/>
            <a:r>
              <a:rPr lang="en-GB" sz="2400"/>
              <a:t>Structured (tables) vs Unstructured (text, images).</a:t>
            </a:r>
          </a:p>
          <a:p>
            <a:pPr lvl="1"/>
            <a:r>
              <a:rPr lang="en-GB" sz="2400" b="1"/>
              <a:t>Dataset Size:</a:t>
            </a:r>
            <a:endParaRPr lang="en-GB" sz="2400"/>
          </a:p>
          <a:p>
            <a:pPr marL="1069975" lvl="2" indent="-342900"/>
            <a:r>
              <a:rPr lang="en-GB" sz="2400" b="1"/>
              <a:t>Small dataset</a:t>
            </a:r>
            <a:r>
              <a:rPr lang="en-GB" sz="2400"/>
              <a:t> → Use simpler models (e.g., Decision Trees, Logistic Regression).</a:t>
            </a:r>
          </a:p>
          <a:p>
            <a:pPr marL="1069975" lvl="2" indent="-342900"/>
            <a:r>
              <a:rPr lang="en-GB" sz="2400" b="1"/>
              <a:t>Large dataset</a:t>
            </a:r>
            <a:r>
              <a:rPr lang="en-GB" sz="2400"/>
              <a:t> → Use scalable models (e.g., Random Forest, Gradient Boosting).</a:t>
            </a:r>
          </a:p>
          <a:p>
            <a:pPr lvl="1"/>
            <a:r>
              <a:rPr lang="en-GB" sz="2400" b="1"/>
              <a:t>Feature Dimensionality:</a:t>
            </a:r>
            <a:endParaRPr lang="en-GB" sz="2400"/>
          </a:p>
          <a:p>
            <a:pPr marL="1069975" lvl="2" indent="-342900"/>
            <a:r>
              <a:rPr lang="en-GB" sz="2400"/>
              <a:t>High-dimensional data may require </a:t>
            </a:r>
            <a:r>
              <a:rPr lang="en-GB" sz="2400" b="1"/>
              <a:t>Dimensionality Reduction (PCA)</a:t>
            </a:r>
            <a:r>
              <a:rPr lang="en-GB" sz="2400"/>
              <a:t> before modelling.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70361C-F185-5880-0D98-C01B7D38F0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469" b="11948"/>
          <a:stretch>
            <a:fillRect/>
          </a:stretch>
        </p:blipFill>
        <p:spPr>
          <a:xfrm>
            <a:off x="8338852" y="2005964"/>
            <a:ext cx="3099435" cy="28460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0753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BAF1F-D101-0FE0-6344-99A4029D09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D5EB8-E06F-8BD9-B46D-2AAEDD54C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Key Factors in Selecting a Model - 3) Model Complexity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B8A640-6495-38D6-FFB0-48DDD5C36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17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DB5CB-6988-DD70-8E8A-4BDCC3BC5CB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562215" cy="4975225"/>
          </a:xfrm>
        </p:spPr>
        <p:txBody>
          <a:bodyPr>
            <a:normAutofit/>
          </a:bodyPr>
          <a:lstStyle/>
          <a:p>
            <a:r>
              <a:rPr lang="en-GB" b="1"/>
              <a:t>Model Complexity vs Interpretability - </a:t>
            </a:r>
            <a:r>
              <a:rPr lang="en-GB"/>
              <a:t>Some models provide strong performance but act like "black boxes," while others are easier to understand and explain to stakeholders. </a:t>
            </a:r>
          </a:p>
          <a:p>
            <a:r>
              <a:rPr lang="en-GB"/>
              <a:t>The choice often depends on the business context and need for transparency.</a:t>
            </a:r>
          </a:p>
          <a:p>
            <a:pPr lvl="1"/>
            <a:r>
              <a:rPr lang="en-GB" b="1"/>
              <a:t>Simple Models (e.g., Linear Regression, Decision Trees)</a:t>
            </a:r>
            <a:r>
              <a:rPr lang="en-GB"/>
              <a:t> → Easier to interpret but may lack predictive power.</a:t>
            </a:r>
          </a:p>
          <a:p>
            <a:pPr lvl="1"/>
            <a:r>
              <a:rPr lang="en-GB" b="1"/>
              <a:t>Complex Models (e.g., Neural Networks, Gradient Boosting)</a:t>
            </a:r>
            <a:r>
              <a:rPr lang="en-GB"/>
              <a:t> → More accurate but harder to explain.</a:t>
            </a:r>
          </a:p>
          <a:p>
            <a:pPr lvl="1"/>
            <a:r>
              <a:rPr lang="en-GB" b="1"/>
              <a:t>Business Requirement:</a:t>
            </a:r>
            <a:r>
              <a:rPr lang="en-GB"/>
              <a:t> If explainability is crucial, prefer </a:t>
            </a:r>
            <a:r>
              <a:rPr lang="en-GB" b="1"/>
              <a:t>Decision Trees, Logistic Regression</a:t>
            </a:r>
            <a:r>
              <a:rPr lang="en-GB"/>
              <a:t> over Deep Learning.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9ED877-682B-8870-CAF5-18F8BC2B92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351"/>
          <a:stretch>
            <a:fillRect/>
          </a:stretch>
        </p:blipFill>
        <p:spPr>
          <a:xfrm>
            <a:off x="7779068" y="1902413"/>
            <a:ext cx="3928428" cy="269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302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DD285-A7E8-79F7-B15C-FA348C2042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3B1EC-F641-200E-90EB-F11192EB2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Key Factors in Selecting a Model - 4) Performance &amp; Computational Efficiency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333BCD-F9EE-FD49-7452-C66352359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1C96F-8752-1545-81D7-017F7A28E3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619365" cy="4975225"/>
          </a:xfrm>
        </p:spPr>
        <p:txBody>
          <a:bodyPr>
            <a:normAutofit/>
          </a:bodyPr>
          <a:lstStyle/>
          <a:p>
            <a:r>
              <a:rPr lang="en-GB" b="1"/>
              <a:t>Performance &amp; Computational Efficiency - </a:t>
            </a:r>
            <a:r>
              <a:rPr lang="en-GB"/>
              <a:t>it's important to consider how quickly it can produce results and how much computational power it requires. </a:t>
            </a:r>
          </a:p>
          <a:p>
            <a:r>
              <a:rPr lang="en-GB"/>
              <a:t>Depending on the application, you may need to balance speed, accuracy, and resource efficiency.</a:t>
            </a:r>
          </a:p>
          <a:p>
            <a:pPr lvl="1"/>
            <a:r>
              <a:rPr lang="en-GB" b="1"/>
              <a:t>Speed vs Accuracy Trade-off:</a:t>
            </a:r>
            <a:endParaRPr lang="en-GB"/>
          </a:p>
          <a:p>
            <a:pPr marL="1069975" lvl="2" indent="-342900"/>
            <a:r>
              <a:rPr lang="en-GB"/>
              <a:t>Simple models run faster but may be less accurate.</a:t>
            </a:r>
          </a:p>
          <a:p>
            <a:pPr marL="1069975" lvl="2" indent="-342900"/>
            <a:r>
              <a:rPr lang="en-GB"/>
              <a:t>Advanced models (e.g., Deep Learning) provide better results but require more computational power.</a:t>
            </a:r>
          </a:p>
          <a:p>
            <a:pPr lvl="1"/>
            <a:r>
              <a:rPr lang="en-GB" b="1"/>
              <a:t>Real-time Processing Needs:</a:t>
            </a:r>
            <a:endParaRPr lang="en-GB"/>
          </a:p>
          <a:p>
            <a:pPr marL="1069975" lvl="2" indent="-342900"/>
            <a:r>
              <a:rPr lang="en-GB"/>
              <a:t>If real-time predictions are required, </a:t>
            </a:r>
            <a:r>
              <a:rPr lang="en-GB" b="1"/>
              <a:t>use lightweight models</a:t>
            </a:r>
            <a:r>
              <a:rPr lang="en-GB"/>
              <a:t> (e.g., Naïve Bayes, Logistic Regression).</a:t>
            </a:r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C5F71A-47FB-1B7C-E990-699DD525A5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86" r="8772"/>
          <a:stretch>
            <a:fillRect/>
          </a:stretch>
        </p:blipFill>
        <p:spPr>
          <a:xfrm>
            <a:off x="8248364" y="2143125"/>
            <a:ext cx="3337560" cy="25717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22040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41FF0-7E71-3719-F33A-2A6A1709F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Regression: Algorithms for Predicting Continuous Values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095691-4966-1F32-3664-C23F3F884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270436-5C1F-D2E6-39D0-2156286F155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/>
              <a:t>Regression models predict numerical outcomes</a:t>
            </a:r>
            <a:r>
              <a:rPr lang="en-GB"/>
              <a:t> based on input features. Below are commonly used algorithms:</a:t>
            </a:r>
          </a:p>
          <a:p>
            <a:pPr marL="727075" lvl="1" indent="-457200"/>
            <a:r>
              <a:rPr lang="en-GB" b="1"/>
              <a:t>Linear Regression </a:t>
            </a:r>
            <a:r>
              <a:rPr lang="en-GB"/>
              <a:t>- Models a straight-line relationship between input and output. Fast and easy to interpret.</a:t>
            </a:r>
          </a:p>
          <a:p>
            <a:pPr marL="727075" lvl="1" indent="-457200"/>
            <a:r>
              <a:rPr lang="en-GB" b="1"/>
              <a:t>Ridge &amp; Lasso Regression </a:t>
            </a:r>
            <a:r>
              <a:rPr lang="en-GB"/>
              <a:t>- Regularised linear models that prevent overfitting. Lasso also performs feature selection.</a:t>
            </a:r>
          </a:p>
          <a:p>
            <a:pPr marL="727075" lvl="1" indent="-457200"/>
            <a:r>
              <a:rPr lang="en-GB" b="1"/>
              <a:t>Polynomial Regression </a:t>
            </a:r>
            <a:r>
              <a:rPr lang="en-GB"/>
              <a:t>- Captures curved patterns by adding polynomial terms. Flexible but may overfit.</a:t>
            </a:r>
          </a:p>
          <a:p>
            <a:pPr marL="727075" lvl="1" indent="-457200"/>
            <a:r>
              <a:rPr lang="en-GB" b="1"/>
              <a:t>Support Vector Regression (SVR) </a:t>
            </a:r>
            <a:r>
              <a:rPr lang="en-GB"/>
              <a:t>- Uses margins around a fitted line to predict values. Good for high-dimensional data.</a:t>
            </a:r>
          </a:p>
          <a:p>
            <a:pPr marL="727075" lvl="1" indent="-457200"/>
            <a:r>
              <a:rPr lang="en-GB" b="1"/>
              <a:t>Decision Tree Regression </a:t>
            </a:r>
            <a:r>
              <a:rPr lang="en-GB"/>
              <a:t>- Splits data into decision nodes. Handles non-linear data and easy to visualise.</a:t>
            </a:r>
          </a:p>
          <a:p>
            <a:pPr marL="727075" lvl="1" indent="-457200"/>
            <a:r>
              <a:rPr lang="en-GB" b="1"/>
              <a:t>Random Forest Regression </a:t>
            </a:r>
            <a:r>
              <a:rPr lang="en-GB"/>
              <a:t>- Ensemble of decision trees. Improves accuracy and reduces overfitting.</a:t>
            </a:r>
          </a:p>
          <a:p>
            <a:pPr marL="727075" lvl="1" indent="-457200"/>
            <a:r>
              <a:rPr lang="en-GB"/>
              <a:t>Gradient Boosting (e.g., </a:t>
            </a:r>
            <a:r>
              <a:rPr lang="en-GB" err="1"/>
              <a:t>XGBoost</a:t>
            </a:r>
            <a:r>
              <a:rPr lang="en-GB"/>
              <a:t>)Sequentially builds models to fix previous errors. High accuracy, more complex.</a:t>
            </a:r>
          </a:p>
          <a:p>
            <a:pPr marL="727075" lvl="1" indent="-457200"/>
            <a:r>
              <a:rPr lang="en-GB" b="1"/>
              <a:t>Neural Network Regression </a:t>
            </a:r>
            <a:r>
              <a:rPr lang="en-GB"/>
              <a:t>- Learns complex, non-linear patterns. Powerful but less interpretable and resource-heavy.</a:t>
            </a:r>
          </a:p>
        </p:txBody>
      </p:sp>
    </p:spTree>
    <p:extLst>
      <p:ext uri="{BB962C8B-B14F-4D97-AF65-F5344CB8AC3E}">
        <p14:creationId xmlns:p14="http://schemas.microsoft.com/office/powerpoint/2010/main" val="1586993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82E2C-74F0-B6D5-B44B-2161113F9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Classification: Algorithms for Predicting Categories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909DA7-5AD2-3CB5-01C9-B5F6CF95B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AE343F-CFC4-4EA1-F3D1-7CD5DED60B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5376545"/>
          </a:xfrm>
        </p:spPr>
        <p:txBody>
          <a:bodyPr>
            <a:normAutofit fontScale="92500"/>
          </a:bodyPr>
          <a:lstStyle/>
          <a:p>
            <a:r>
              <a:rPr lang="en-GB" b="1"/>
              <a:t>Classification models assign data to discrete categories </a:t>
            </a:r>
            <a:r>
              <a:rPr lang="en-GB"/>
              <a:t>or classes (e.g., spam vs. not spam, churn vs. retain).</a:t>
            </a:r>
          </a:p>
          <a:p>
            <a:pPr lvl="1"/>
            <a:r>
              <a:rPr lang="en-GB" b="1"/>
              <a:t>Logistic Regression </a:t>
            </a:r>
            <a:r>
              <a:rPr lang="en-GB"/>
              <a:t>- A baseline classifier for binary outcomes. Simple, interpretable, and fast.</a:t>
            </a:r>
          </a:p>
          <a:p>
            <a:pPr lvl="1"/>
            <a:r>
              <a:rPr lang="en-GB" b="1"/>
              <a:t>Decision Tree Classifier (J48, CART) </a:t>
            </a:r>
            <a:r>
              <a:rPr lang="en-GB"/>
              <a:t>- Splits data into class-based branches. Intuitive and handles both categorical and numerical data.</a:t>
            </a:r>
          </a:p>
          <a:p>
            <a:pPr lvl="1"/>
            <a:r>
              <a:rPr lang="en-GB" b="1"/>
              <a:t>Random Forest Classifier </a:t>
            </a:r>
            <a:r>
              <a:rPr lang="en-GB"/>
              <a:t>- Ensemble of trees for better accuracy and robustness. Reduces overfitting.</a:t>
            </a:r>
          </a:p>
          <a:p>
            <a:pPr lvl="1"/>
            <a:r>
              <a:rPr lang="en-GB" b="1"/>
              <a:t>Support Vector Machine (SVM) - </a:t>
            </a:r>
            <a:r>
              <a:rPr lang="en-GB"/>
              <a:t>Finds the best boundary between classes. Effective in high-dimensional spaces.</a:t>
            </a:r>
          </a:p>
          <a:p>
            <a:pPr lvl="1"/>
            <a:r>
              <a:rPr lang="en-GB" b="1"/>
              <a:t>K-Nearest Neighbours (KNN) </a:t>
            </a:r>
            <a:r>
              <a:rPr lang="en-GB"/>
              <a:t>- Classifies based on the majority vote of nearby data points. Simple but computationally heavy at scale.</a:t>
            </a:r>
          </a:p>
          <a:p>
            <a:pPr lvl="1"/>
            <a:r>
              <a:rPr lang="en-GB" b="1"/>
              <a:t>Naïve Bayes </a:t>
            </a:r>
            <a:r>
              <a:rPr lang="en-GB"/>
              <a:t>- Probabilistic classifier based on Bayes’ theorem. Fast and effective with text or categorical data.</a:t>
            </a:r>
          </a:p>
          <a:p>
            <a:pPr lvl="1"/>
            <a:r>
              <a:rPr lang="en-GB" b="1"/>
              <a:t>Gradient Boosting Classifier </a:t>
            </a:r>
            <a:r>
              <a:rPr lang="en-GB"/>
              <a:t>(e.g., </a:t>
            </a:r>
            <a:r>
              <a:rPr lang="en-GB" err="1"/>
              <a:t>XGBoost</a:t>
            </a:r>
            <a:r>
              <a:rPr lang="en-GB"/>
              <a:t>, </a:t>
            </a:r>
            <a:r>
              <a:rPr lang="en-GB" err="1"/>
              <a:t>LightGBM</a:t>
            </a:r>
            <a:r>
              <a:rPr lang="en-GB"/>
              <a:t>) - Sequentially improves classification performance. High accuracy but less interpretable.</a:t>
            </a:r>
          </a:p>
          <a:p>
            <a:pPr lvl="1"/>
            <a:r>
              <a:rPr lang="en-GB" b="1"/>
              <a:t>Neural Networks (Deep Learning) </a:t>
            </a:r>
            <a:r>
              <a:rPr lang="en-GB"/>
              <a:t>- Models complex class boundaries with multiple layers. Best for large datasets and non-linear problems.</a:t>
            </a:r>
          </a:p>
        </p:txBody>
      </p:sp>
    </p:spTree>
    <p:extLst>
      <p:ext uri="{BB962C8B-B14F-4D97-AF65-F5344CB8AC3E}">
        <p14:creationId xmlns:p14="http://schemas.microsoft.com/office/powerpoint/2010/main" val="2356571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519BF-C28A-FD5B-FB03-B1F744D2A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Clustering: Algorithms for Grouping Data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DE73BE-3B20-C084-8F9E-86CB3EEA4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71F64B-4A2B-5473-3966-CE51DF83F1B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Clustering is an </a:t>
            </a:r>
            <a:r>
              <a:rPr lang="en-GB" b="1"/>
              <a:t>unsupervised learning</a:t>
            </a:r>
            <a:r>
              <a:rPr lang="en-GB"/>
              <a:t> task used to group similar data points without predefined labels — ideal for customer segmentation, anomaly detection, and pattern discovery.</a:t>
            </a:r>
          </a:p>
          <a:p>
            <a:pPr lvl="1"/>
            <a:r>
              <a:rPr lang="en-GB" b="1"/>
              <a:t>K-Means Clustering - </a:t>
            </a:r>
            <a:r>
              <a:rPr lang="en-GB"/>
              <a:t>Divides data into </a:t>
            </a:r>
            <a:r>
              <a:rPr lang="en-GB" i="1"/>
              <a:t>k</a:t>
            </a:r>
            <a:r>
              <a:rPr lang="en-GB"/>
              <a:t> groups based on similarity. Fast and widely used, but assumes spherical clusters.</a:t>
            </a:r>
          </a:p>
          <a:p>
            <a:pPr lvl="1"/>
            <a:r>
              <a:rPr lang="en-GB" b="1"/>
              <a:t>Hierarchical Clustering - </a:t>
            </a:r>
            <a:r>
              <a:rPr lang="en-GB"/>
              <a:t>Builds a tree of clusters (dendrogram). Doesn’t require specifying the number of clusters upfront.</a:t>
            </a:r>
          </a:p>
          <a:p>
            <a:pPr lvl="1"/>
            <a:r>
              <a:rPr lang="en-GB" b="1"/>
              <a:t>DBSCAN (Density-Based Spatial Clustering) - </a:t>
            </a:r>
            <a:r>
              <a:rPr lang="en-GB"/>
              <a:t>Groups points based on density. Handles noise and irregular shapes well.</a:t>
            </a:r>
          </a:p>
          <a:p>
            <a:pPr lvl="1"/>
            <a:r>
              <a:rPr lang="en-GB" b="1"/>
              <a:t>Mean Shift - </a:t>
            </a:r>
            <a:r>
              <a:rPr lang="en-GB"/>
              <a:t>Moves data points toward cluster </a:t>
            </a:r>
            <a:r>
              <a:rPr lang="en-GB" err="1"/>
              <a:t>centers</a:t>
            </a:r>
            <a:r>
              <a:rPr lang="en-GB"/>
              <a:t> iteratively. Doesn’t need a fixed number of clusters.</a:t>
            </a:r>
          </a:p>
          <a:p>
            <a:pPr lvl="1"/>
            <a:r>
              <a:rPr lang="en-GB" b="1"/>
              <a:t>Gaussian Mixture Models (GMM) - </a:t>
            </a:r>
            <a:r>
              <a:rPr lang="en-GB"/>
              <a:t>Assumes data comes from a mixture of Gaussian distributions. Useful when clusters overlap.</a:t>
            </a:r>
          </a:p>
          <a:p>
            <a:pPr lvl="1"/>
            <a:r>
              <a:rPr lang="en-GB" b="1"/>
              <a:t>Affinity Propagation - </a:t>
            </a:r>
            <a:r>
              <a:rPr lang="en-GB"/>
              <a:t>Finds “exemplar” points as cluster </a:t>
            </a:r>
            <a:r>
              <a:rPr lang="en-GB" err="1"/>
              <a:t>centers</a:t>
            </a:r>
            <a:r>
              <a:rPr lang="en-GB"/>
              <a:t>. Doesn’t need to predefine the number of clusters.</a:t>
            </a:r>
          </a:p>
          <a:p>
            <a:pPr lvl="1"/>
            <a:r>
              <a:rPr lang="en-GB" b="1"/>
              <a:t>Spectral Clustering - </a:t>
            </a:r>
            <a:r>
              <a:rPr lang="en-GB"/>
              <a:t>Uses graph-based methods for clustering. Effective for complex, non-convex structures.</a:t>
            </a:r>
          </a:p>
        </p:txBody>
      </p:sp>
    </p:spTree>
    <p:extLst>
      <p:ext uri="{BB962C8B-B14F-4D97-AF65-F5344CB8AC3E}">
        <p14:creationId xmlns:p14="http://schemas.microsoft.com/office/powerpoint/2010/main" val="2173193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23EB3A-13A0-B4EC-FC97-B5EBB786B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76181-178B-8D9F-F59A-24909DAE7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 Series Forecasting: Algorithms for Predicting Trends Over Time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B95B40-8792-6F2B-DF2C-6B47C4125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EAF7BC-EEBC-0D57-EE63-A7260B6E495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Time series forecasting predicts </a:t>
            </a:r>
            <a:r>
              <a:rPr lang="en-GB" b="1"/>
              <a:t>future values</a:t>
            </a:r>
            <a:r>
              <a:rPr lang="en-GB"/>
              <a:t> based on previously observed data — used in demand planning, finance, weather, and sensor monitoring.</a:t>
            </a:r>
          </a:p>
          <a:p>
            <a:pPr lvl="1"/>
            <a:r>
              <a:rPr lang="en-GB" b="1"/>
              <a:t>ARIMA (</a:t>
            </a:r>
            <a:r>
              <a:rPr lang="en-GB" b="1" err="1"/>
              <a:t>AutoRegressive</a:t>
            </a:r>
            <a:r>
              <a:rPr lang="en-GB" b="1"/>
              <a:t> Integrated Moving Average) - </a:t>
            </a:r>
            <a:r>
              <a:rPr lang="en-GB"/>
              <a:t>Combines autoregression, differencing, and moving average. Classic model for stationary series.</a:t>
            </a:r>
          </a:p>
          <a:p>
            <a:pPr lvl="1"/>
            <a:r>
              <a:rPr lang="en-GB" b="1"/>
              <a:t>SARIMA (Seasonal ARIMA) - </a:t>
            </a:r>
            <a:r>
              <a:rPr lang="en-GB"/>
              <a:t>Extension of ARIMA that accounts for seasonality. Suitable for periodic patterns.</a:t>
            </a:r>
          </a:p>
          <a:p>
            <a:pPr lvl="1"/>
            <a:r>
              <a:rPr lang="en-GB" b="1"/>
              <a:t>Exponential Smoothing (ETS) - </a:t>
            </a:r>
            <a:r>
              <a:rPr lang="en-GB"/>
              <a:t>Applies weighted averages over time. Good for short-term forecasting.</a:t>
            </a:r>
          </a:p>
          <a:p>
            <a:pPr lvl="1"/>
            <a:r>
              <a:rPr lang="en-GB" b="1"/>
              <a:t>Prophet (by Meta) - </a:t>
            </a:r>
            <a:r>
              <a:rPr lang="en-GB"/>
              <a:t>Automates trend and seasonality modelling. Easy to tune and interpretable.</a:t>
            </a:r>
          </a:p>
          <a:p>
            <a:pPr lvl="1"/>
            <a:r>
              <a:rPr lang="en-GB" b="1"/>
              <a:t>Vector Autoregression (VAR) - </a:t>
            </a:r>
            <a:r>
              <a:rPr lang="en-GB"/>
              <a:t>Handles multivariate time series. Captures relationships between multiple signals.</a:t>
            </a:r>
          </a:p>
          <a:p>
            <a:pPr lvl="1"/>
            <a:r>
              <a:rPr lang="en-GB" b="1"/>
              <a:t>LSTM (Long Short-Term Memory Networks) - </a:t>
            </a:r>
            <a:r>
              <a:rPr lang="en-GB"/>
              <a:t>A type of recurrent neural network. Excellent for capturing long-term dependencies in sequential data.</a:t>
            </a:r>
          </a:p>
          <a:p>
            <a:pPr lvl="1"/>
            <a:r>
              <a:rPr lang="en-GB" b="1"/>
              <a:t>Facebook </a:t>
            </a:r>
            <a:r>
              <a:rPr lang="en-GB" b="1" err="1"/>
              <a:t>NeuralProphet</a:t>
            </a:r>
            <a:r>
              <a:rPr lang="en-GB" b="1"/>
              <a:t> - </a:t>
            </a:r>
            <a:r>
              <a:rPr lang="en-GB"/>
              <a:t>Combines ARIMA-like structure with neural networks. Balances interpretability and flexibility.</a:t>
            </a:r>
          </a:p>
        </p:txBody>
      </p:sp>
    </p:spTree>
    <p:extLst>
      <p:ext uri="{BB962C8B-B14F-4D97-AF65-F5344CB8AC3E}">
        <p14:creationId xmlns:p14="http://schemas.microsoft.com/office/powerpoint/2010/main" val="3763629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35AD84-B3CF-7C73-791A-4B8365F5D7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96419-9B94-2C3F-E001-50FFA3261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Association Rule Mining: Finding Relationships Between Items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925A32-8FA7-4760-30D8-C53875A4B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42F27C-3E57-63A0-6033-41E9EE361FA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2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Association Rule Mining discovers </a:t>
            </a:r>
            <a:r>
              <a:rPr lang="en-GB" sz="22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frequent patterns and correlations</a:t>
            </a:r>
            <a:r>
              <a:rPr lang="en-GB" sz="22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 datasets — commonly used in </a:t>
            </a:r>
            <a:r>
              <a:rPr lang="en-GB" sz="22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market basket analysis</a:t>
            </a:r>
            <a:r>
              <a:rPr lang="en-GB" sz="22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recommendations, and cross-selling.</a:t>
            </a:r>
          </a:p>
          <a:p>
            <a:pPr lvl="1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b="1" kern="10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Apriori</a:t>
            </a:r>
            <a:r>
              <a:rPr lang="en-GB" sz="20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Algorithm - 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Identifies frequent </a:t>
            </a:r>
            <a:r>
              <a:rPr lang="en-GB" sz="2000" kern="10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itemsets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using a bottom-up approach. Simple but can be slow on large datasets.</a:t>
            </a:r>
          </a:p>
          <a:p>
            <a:pPr lvl="1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Eclat (Equivalence Class Clustering) - 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Uses a depth-first search with set intersections. Faster and more memory-efficient than </a:t>
            </a:r>
            <a:r>
              <a:rPr lang="en-GB" sz="2000" kern="10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Apriori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lvl="1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FP-Growth (Frequent Pattern Growth) - 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Builds a compact FP-tree to mine frequent patterns without candidate generation. Efficient for large datasets.</a:t>
            </a:r>
          </a:p>
          <a:p>
            <a:pPr lvl="1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AIS Algorithm</a:t>
            </a:r>
            <a:b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Early ARM method used in database systems. Less common today due to inefficiency.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56032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DD198-7BC0-8EAA-932D-9184AE0A1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83DD9-F08F-DB1F-0036-BB1BFF394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Dimensionality Reduction: Simplifying Data Without Losing Key Information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5BCDCC-8F13-3C5C-1B11-E75B0B393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97F58-768A-A5BC-70C5-B9BC42CFB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Dimensionality reduction reduces the number of input features while preserving essential structure — useful for </a:t>
            </a:r>
            <a:r>
              <a:rPr lang="en-GB" b="1"/>
              <a:t>visualisation</a:t>
            </a:r>
            <a:r>
              <a:rPr lang="en-GB"/>
              <a:t>, </a:t>
            </a:r>
            <a:r>
              <a:rPr lang="en-GB" b="1"/>
              <a:t>noise reduction</a:t>
            </a:r>
            <a:r>
              <a:rPr lang="en-GB"/>
              <a:t>, and </a:t>
            </a:r>
            <a:r>
              <a:rPr lang="en-GB" b="1"/>
              <a:t>speeding up models</a:t>
            </a:r>
            <a:r>
              <a:rPr lang="en-GB"/>
              <a:t>.</a:t>
            </a:r>
          </a:p>
          <a:p>
            <a:pPr lvl="1"/>
            <a:r>
              <a:rPr lang="en-GB" b="1"/>
              <a:t>Principal Component Analysis (PCA) - </a:t>
            </a:r>
            <a:r>
              <a:rPr lang="en-GB"/>
              <a:t>Transforms features into a smaller set of uncorrelated components. Most widely used method.</a:t>
            </a:r>
          </a:p>
          <a:p>
            <a:pPr lvl="1"/>
            <a:r>
              <a:rPr lang="en-GB" b="1"/>
              <a:t>Linear Discriminant Analysis (LDA) - </a:t>
            </a:r>
            <a:r>
              <a:rPr lang="en-GB"/>
              <a:t>Reduces dimensions while preserving class separability. Used mainly for classification problems.</a:t>
            </a:r>
          </a:p>
          <a:p>
            <a:pPr lvl="1"/>
            <a:r>
              <a:rPr lang="en-GB" b="1"/>
              <a:t>t-SNE (t-Distributed Stochastic </a:t>
            </a:r>
            <a:r>
              <a:rPr lang="en-GB" b="1" err="1"/>
              <a:t>Neighbor</a:t>
            </a:r>
            <a:r>
              <a:rPr lang="en-GB" b="1"/>
              <a:t> Embedding) - </a:t>
            </a:r>
            <a:r>
              <a:rPr lang="en-GB"/>
              <a:t>Non-linear technique for 2D/3D visualisation. Preserves local structure but not good for modelling.</a:t>
            </a:r>
          </a:p>
          <a:p>
            <a:pPr lvl="1"/>
            <a:r>
              <a:rPr lang="en-GB" b="1"/>
              <a:t>UMAP (Uniform Manifold Approximation and Projection) - </a:t>
            </a:r>
            <a:r>
              <a:rPr lang="en-GB"/>
              <a:t>Fast and effective for visualising complex data. Preserves both local and global relationships.</a:t>
            </a:r>
          </a:p>
          <a:p>
            <a:pPr lvl="1"/>
            <a:r>
              <a:rPr lang="en-GB" b="1"/>
              <a:t>Autoencoders - </a:t>
            </a:r>
            <a:r>
              <a:rPr lang="en-GB"/>
              <a:t>Neural networks trained to compress and reconstruct data. Suitable for non-linear, high-dimensional reduction.</a:t>
            </a:r>
          </a:p>
          <a:p>
            <a:pPr lvl="1"/>
            <a:r>
              <a:rPr lang="en-GB" b="1"/>
              <a:t>Feature Selection Techniques - </a:t>
            </a:r>
            <a:r>
              <a:rPr lang="en-GB"/>
              <a:t>Selects the most relevant variables using statistical tests or model-based scores. Improves interpretability.</a:t>
            </a:r>
          </a:p>
        </p:txBody>
      </p:sp>
    </p:spTree>
    <p:extLst>
      <p:ext uri="{BB962C8B-B14F-4D97-AF65-F5344CB8AC3E}">
        <p14:creationId xmlns:p14="http://schemas.microsoft.com/office/powerpoint/2010/main" val="2992682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0F33F0-79DE-0DE0-4AF9-F215698C2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9B27E-462D-61CE-CF9A-29516639E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Commonly Used Machine Learning Algorithms in Data Analytics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80E573-B26A-4829-55D0-9DD204FA3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38C4F-F6A8-F4EB-7DFD-67752E270D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Clustering Algorithms (Grouping Similar Data)</a:t>
            </a:r>
          </a:p>
          <a:p>
            <a:pPr marL="457200" lvl="1" indent="0">
              <a:buNone/>
            </a:pPr>
            <a:r>
              <a:rPr lang="en-GB"/>
              <a:t>+ </a:t>
            </a:r>
            <a:r>
              <a:rPr lang="en-GB" b="1"/>
              <a:t>K-Means Clustering</a:t>
            </a:r>
            <a:r>
              <a:rPr lang="en-GB"/>
              <a:t> – Groups similar data points based on numerical attributes (e.g., customer segmentation).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Hierarchical Clustering</a:t>
            </a:r>
            <a:r>
              <a:rPr lang="en-GB"/>
              <a:t> – Builds a hierarchy of clusters (e.g., taxonomy of products).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DBSCAN (Density-Based Clustering)</a:t>
            </a:r>
            <a:r>
              <a:rPr lang="en-GB"/>
              <a:t> – Detects clusters of varying shapes and sizes (e.g., anomaly detection).</a:t>
            </a:r>
          </a:p>
          <a:p>
            <a:pPr marL="457200" lvl="1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Dimensionality Reduction Algorithms (Reducing Complexity)</a:t>
            </a:r>
          </a:p>
          <a:p>
            <a:pPr marL="457200" lvl="1" indent="0">
              <a:buNone/>
            </a:pPr>
            <a:r>
              <a:rPr lang="en-GB"/>
              <a:t>+ </a:t>
            </a:r>
            <a:r>
              <a:rPr lang="en-GB" b="1"/>
              <a:t>Principal Component Analysis (PCA)</a:t>
            </a:r>
            <a:r>
              <a:rPr lang="en-GB"/>
              <a:t> – Reduces high-dimensional data into principal components while preserving variance (e.g., sales analytics with many variables).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t-SNE (t-Distributed Stochastic </a:t>
            </a:r>
            <a:r>
              <a:rPr lang="en-GB" b="1" err="1"/>
              <a:t>Neighbor</a:t>
            </a:r>
            <a:r>
              <a:rPr lang="en-GB" b="1"/>
              <a:t> Embedding)</a:t>
            </a:r>
            <a:r>
              <a:rPr lang="en-GB"/>
              <a:t> – Helps visualize high-dimensional data in a 2D or 3D space (e.g., sentiment analysis).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93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33838-A42F-1D78-E0C6-35DDFC2A2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F49CF-B0F0-9B91-CA56-7FCF81256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Commonly Used Machine Learning Algorithms in Data Analytics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4B88DC-ADD5-D3CD-3727-F637D9456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26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4DFF2DA-FB84-1872-2350-2961F4E37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6557055"/>
              </p:ext>
            </p:extLst>
          </p:nvPr>
        </p:nvGraphicFramePr>
        <p:xfrm>
          <a:off x="368999" y="1082611"/>
          <a:ext cx="11487150" cy="44805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184525">
                  <a:extLst>
                    <a:ext uri="{9D8B030D-6E8A-4147-A177-3AD203B41FA5}">
                      <a16:colId xmlns:a16="http://schemas.microsoft.com/office/drawing/2014/main" val="2685012261"/>
                    </a:ext>
                  </a:extLst>
                </a:gridCol>
                <a:gridCol w="2091690">
                  <a:extLst>
                    <a:ext uri="{9D8B030D-6E8A-4147-A177-3AD203B41FA5}">
                      <a16:colId xmlns:a16="http://schemas.microsoft.com/office/drawing/2014/main" val="4004932101"/>
                    </a:ext>
                  </a:extLst>
                </a:gridCol>
                <a:gridCol w="2297430">
                  <a:extLst>
                    <a:ext uri="{9D8B030D-6E8A-4147-A177-3AD203B41FA5}">
                      <a16:colId xmlns:a16="http://schemas.microsoft.com/office/drawing/2014/main" val="1863078759"/>
                    </a:ext>
                  </a:extLst>
                </a:gridCol>
                <a:gridCol w="1616075">
                  <a:extLst>
                    <a:ext uri="{9D8B030D-6E8A-4147-A177-3AD203B41FA5}">
                      <a16:colId xmlns:a16="http://schemas.microsoft.com/office/drawing/2014/main" val="4158436942"/>
                    </a:ext>
                  </a:extLst>
                </a:gridCol>
                <a:gridCol w="2297430">
                  <a:extLst>
                    <a:ext uri="{9D8B030D-6E8A-4147-A177-3AD203B41FA5}">
                      <a16:colId xmlns:a16="http://schemas.microsoft.com/office/drawing/2014/main" val="50064161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Algorithm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Power BI (Built-in)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Power BI with Python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WEKA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Common Use Case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72649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Linear 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Sales Forecasting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3639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Logistic 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built-in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Fraud Detection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283027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Decision Trees (J48, CART)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built-in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Customer Segmentation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27521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Random Forest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built-in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Risk Assessment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658551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Gradient Boosting (XGBoost, LightGBM)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built-in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built-in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High-Performance ML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75887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K-Means Clustering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 (limited)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Customer Clustering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223537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Hierarchical Clustering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built-in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Market Segmentation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87197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DBSCAN (Density-Based Clustering)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built-in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Anomaly Detection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297186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PCA (Dimensionality Reduction)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Not built-in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Feature Selection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094784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835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D9DE5-EDED-80D1-D477-88E996100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F49E1-D61C-4E62-A15A-A997E6F9D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Commonly Used Machine Learning Algorithms in Data Analytics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019531-A1F9-FCF8-DC17-7F7088F4B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27</a:t>
            </a:fld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D55400F-D122-DA45-7C70-82E48979C7F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Power BI (Built-in)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has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limited ML features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mainly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linear regression and clustering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Power BI with Python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enables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full machine learning capabilities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using scikit-learn, </a:t>
            </a: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xgboost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and </a:t>
            </a: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LightGBM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WEKA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supports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most traditional models but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lacks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modern deep learning and gradient boosting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962025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9C3025-2B60-F5D4-2CB6-162740A85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9AED5A-26E6-E25B-0379-CE14FA041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EEBCC9D-1485-9DCD-C735-016C78585B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4: Data Modelling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2587C27-F573-3E76-08E1-7509F5445E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Modelling in WEKA</a:t>
            </a:r>
            <a:br>
              <a:rPr lang="en-GB"/>
            </a:br>
            <a:br>
              <a:rPr lang="en-GB"/>
            </a:br>
            <a:r>
              <a:rPr lang="en-GB">
                <a:hlinkClick r:id="rId2"/>
              </a:rPr>
              <a:t>https://youtu.be/TF1yh5PKaqI?si=iKkwIuvxSKtIjiEQ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401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BF6FF-A869-19B9-3AAA-0654CE207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D0C85-39A1-7DE0-3BD9-79E2F6699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WEKA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CC4351-EB11-EA26-8E5B-226F22FD5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29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CFF1D-E3F3-B0A4-E513-5AEACAD429D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b="1"/>
              <a:t>WEKA (Waikato Environment for Knowledge Analysis)</a:t>
            </a:r>
            <a:r>
              <a:rPr lang="en-GB"/>
              <a:t> is an </a:t>
            </a:r>
            <a:r>
              <a:rPr lang="en-GB" b="1"/>
              <a:t>open-source machine learning software</a:t>
            </a:r>
            <a:r>
              <a:rPr lang="en-GB"/>
              <a:t>.</a:t>
            </a:r>
          </a:p>
          <a:p>
            <a:r>
              <a:rPr lang="en-GB"/>
              <a:t>Developed by </a:t>
            </a:r>
            <a:r>
              <a:rPr lang="en-GB" b="1"/>
              <a:t>the University of Waikato, New Zealand</a:t>
            </a:r>
            <a:r>
              <a:rPr lang="en-GB"/>
              <a:t> for data mining and predictive analytics.</a:t>
            </a:r>
          </a:p>
          <a:p>
            <a:r>
              <a:rPr lang="en-GB"/>
              <a:t>Provides a </a:t>
            </a:r>
            <a:r>
              <a:rPr lang="en-GB" b="1"/>
              <a:t>GUI-based platform</a:t>
            </a:r>
            <a:r>
              <a:rPr lang="en-GB"/>
              <a:t> for applying </a:t>
            </a:r>
            <a:r>
              <a:rPr lang="en-GB" b="1"/>
              <a:t>machine learning algorithms</a:t>
            </a:r>
            <a:r>
              <a:rPr lang="en-GB"/>
              <a:t> without coding.</a:t>
            </a:r>
          </a:p>
          <a:p>
            <a:endParaRPr lang="en-GB"/>
          </a:p>
          <a:p>
            <a:r>
              <a:rPr lang="en-GB" b="1"/>
              <a:t>Why Use WEKA for Modelling?</a:t>
            </a:r>
          </a:p>
          <a:p>
            <a:pPr marL="800100" lvl="1" indent="-342900"/>
            <a:r>
              <a:rPr lang="en-GB" b="1"/>
              <a:t>User-Friendly</a:t>
            </a:r>
            <a:r>
              <a:rPr lang="en-GB"/>
              <a:t> – No programming required, easy to use.</a:t>
            </a:r>
          </a:p>
          <a:p>
            <a:pPr marL="800100" lvl="1" indent="-342900"/>
            <a:r>
              <a:rPr lang="en-GB" b="1"/>
              <a:t>Multiple ML Algorithms</a:t>
            </a:r>
            <a:r>
              <a:rPr lang="en-GB"/>
              <a:t> – Supports </a:t>
            </a:r>
            <a:r>
              <a:rPr lang="en-GB" b="1"/>
              <a:t>classification, regression, clustering, and association rules</a:t>
            </a:r>
            <a:r>
              <a:rPr lang="en-GB"/>
              <a:t>.</a:t>
            </a:r>
          </a:p>
          <a:p>
            <a:pPr marL="800100" lvl="1" indent="-342900"/>
            <a:r>
              <a:rPr lang="en-GB" b="1"/>
              <a:t>Data Preprocessing Tools</a:t>
            </a:r>
            <a:r>
              <a:rPr lang="en-GB"/>
              <a:t> – Handles </a:t>
            </a:r>
            <a:r>
              <a:rPr lang="en-GB" b="1"/>
              <a:t>missing values, normalisation, and feature selection</a:t>
            </a:r>
            <a:r>
              <a:rPr lang="en-GB"/>
              <a:t>.</a:t>
            </a:r>
          </a:p>
          <a:p>
            <a:pPr marL="800100" lvl="1" indent="-342900"/>
            <a:r>
              <a:rPr lang="en-GB" b="1"/>
              <a:t>Built-in Model Evaluation</a:t>
            </a:r>
            <a:r>
              <a:rPr lang="en-GB"/>
              <a:t> – Provides </a:t>
            </a:r>
            <a:r>
              <a:rPr lang="en-GB" b="1"/>
              <a:t>cross-validation, confusion matrices, and performance metrics</a:t>
            </a:r>
            <a:r>
              <a:rPr lang="en-GB"/>
              <a:t>.</a:t>
            </a:r>
          </a:p>
          <a:p>
            <a:pPr marL="800100" lvl="1" indent="-342900"/>
            <a:r>
              <a:rPr lang="en-GB" b="1"/>
              <a:t>Visualization Tools</a:t>
            </a:r>
            <a:r>
              <a:rPr lang="en-GB"/>
              <a:t> – Graphical representation of decision trees and clustering results.</a:t>
            </a:r>
          </a:p>
          <a:p>
            <a:pPr marL="800100" lvl="1" indent="-342900"/>
            <a:r>
              <a:rPr lang="en-GB" b="1"/>
              <a:t>Flexible Data Support</a:t>
            </a:r>
            <a:r>
              <a:rPr lang="en-GB"/>
              <a:t> – Reads </a:t>
            </a:r>
            <a:r>
              <a:rPr lang="en-GB" b="1"/>
              <a:t>CSV, ARFF, and databases</a:t>
            </a:r>
            <a:r>
              <a:rPr lang="en-GB"/>
              <a:t> for easy data integration.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489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858B7-0479-C5A8-A76A-E26E865D3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WEKA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CFAB40-F0B8-E4D6-4B69-60BD014C9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30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4C0F9-7D98-BC13-D7C0-756618D7EEB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/>
              <a:t>WEKA is an open-source machine learning tool used in data analytics for applying and visualising common algorithms without programming.</a:t>
            </a:r>
            <a:r>
              <a:rPr lang="en-GB"/>
              <a:t> It supports tasks like classification, clustering, regression, and dimensionality reduction through a user-friendly interface.</a:t>
            </a:r>
          </a:p>
          <a:p>
            <a:endParaRPr lang="en-GB" b="1"/>
          </a:p>
          <a:p>
            <a:r>
              <a:rPr lang="en-GB" b="1"/>
              <a:t>How WEKA is Used in Data Analytics?</a:t>
            </a:r>
            <a:endParaRPr lang="en-GB"/>
          </a:p>
          <a:p>
            <a:pPr lvl="1">
              <a:lnSpc>
                <a:spcPct val="115000"/>
              </a:lnSpc>
              <a:spcAft>
                <a:spcPts val="800"/>
              </a:spcAft>
            </a:pPr>
            <a:r>
              <a:rPr lang="en-GB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Customer Segmentation</a:t>
            </a:r>
            <a:r>
              <a:rPr lang="en-GB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– Using clustering algorithms like K-Means</a:t>
            </a:r>
          </a:p>
          <a:p>
            <a:pPr lvl="1">
              <a:lnSpc>
                <a:spcPct val="115000"/>
              </a:lnSpc>
              <a:spcAft>
                <a:spcPts val="800"/>
              </a:spcAft>
            </a:pPr>
            <a:r>
              <a:rPr lang="en-GB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Fraud Detection</a:t>
            </a:r>
            <a:r>
              <a:rPr lang="en-GB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– Applying classifiers such as Decision Trees and Random Forest</a:t>
            </a:r>
          </a:p>
          <a:p>
            <a:pPr lvl="1">
              <a:lnSpc>
                <a:spcPct val="115000"/>
              </a:lnSpc>
              <a:spcAft>
                <a:spcPts val="800"/>
              </a:spcAft>
            </a:pPr>
            <a:r>
              <a:rPr lang="en-GB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Sales Prediction</a:t>
            </a:r>
            <a:r>
              <a:rPr lang="en-GB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– Using regression analysis for continuous forecasting</a:t>
            </a:r>
          </a:p>
          <a:p>
            <a:pPr lvl="1">
              <a:lnSpc>
                <a:spcPct val="115000"/>
              </a:lnSpc>
              <a:spcAft>
                <a:spcPts val="800"/>
              </a:spcAft>
            </a:pPr>
            <a:r>
              <a:rPr lang="en-GB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Feature Selection &amp; Dimensionality Reduction</a:t>
            </a:r>
            <a:r>
              <a:rPr lang="en-GB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– Implemented through techniques like PCA</a:t>
            </a:r>
          </a:p>
          <a:p>
            <a:pPr lvl="1"/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243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4BACE-349F-B148-4048-BB0717EB0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59338-8E2F-6B18-7CE6-CDEC482D8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- Step-by-Step Modelling Workflow in WEKA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253791-D9D5-B37E-1BA3-A6723261B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31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33A4C-C0E8-F030-FB44-6C75ED8876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224905" cy="4975225"/>
          </a:xfrm>
        </p:spPr>
        <p:txBody>
          <a:bodyPr>
            <a:normAutofit fontScale="85000" lnSpcReduction="20000"/>
          </a:bodyPr>
          <a:lstStyle/>
          <a:p>
            <a:r>
              <a:rPr lang="en-GB" b="1"/>
              <a:t>1) Load Data </a:t>
            </a:r>
          </a:p>
          <a:p>
            <a:pPr lvl="1"/>
            <a:r>
              <a:rPr lang="en-GB"/>
              <a:t>+ </a:t>
            </a:r>
            <a:r>
              <a:rPr lang="en-GB" b="1"/>
              <a:t>Supported Formats</a:t>
            </a:r>
            <a:r>
              <a:rPr lang="en-GB"/>
              <a:t> – CSV, ARFF (WEKA’s native format), Excel, Databases.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Preprocessing Tools</a:t>
            </a:r>
            <a:r>
              <a:rPr lang="en-GB"/>
              <a:t> – Handle </a:t>
            </a:r>
            <a:r>
              <a:rPr lang="en-GB" b="1"/>
              <a:t>missing values, outliers, and normalisation</a:t>
            </a:r>
            <a:r>
              <a:rPr lang="en-GB"/>
              <a:t>.</a:t>
            </a:r>
          </a:p>
          <a:p>
            <a:r>
              <a:rPr lang="en-GB" b="1"/>
              <a:t>2) Choose Model Type </a:t>
            </a:r>
          </a:p>
          <a:p>
            <a:pPr lvl="1"/>
            <a:r>
              <a:rPr lang="en-GB"/>
              <a:t>+ </a:t>
            </a:r>
            <a:r>
              <a:rPr lang="en-GB" b="1"/>
              <a:t>Classification</a:t>
            </a:r>
            <a:r>
              <a:rPr lang="en-GB"/>
              <a:t> – Decision Trees (J48), Naïve Bayes, SVM, k-NN.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Regression</a:t>
            </a:r>
            <a:r>
              <a:rPr lang="en-GB"/>
              <a:t> – Linear Regression, M5P Model Trees.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Clustering</a:t>
            </a:r>
            <a:r>
              <a:rPr lang="en-GB"/>
              <a:t> – K-Means, DBSCAN, Hierarchical Clustering.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Dimensionality Reduction</a:t>
            </a:r>
            <a:r>
              <a:rPr lang="en-GB"/>
              <a:t> – PCA, Attribute Selection.</a:t>
            </a:r>
          </a:p>
          <a:p>
            <a:r>
              <a:rPr lang="en-GB" b="1"/>
              <a:t>3) Select Algorithm ⚙️</a:t>
            </a:r>
          </a:p>
          <a:p>
            <a:pPr lvl="1"/>
            <a:r>
              <a:rPr lang="en-GB"/>
              <a:t>+ Browse available models under the </a:t>
            </a:r>
            <a:r>
              <a:rPr lang="en-GB" b="1"/>
              <a:t>"Classify" or "Cluster"</a:t>
            </a:r>
            <a:r>
              <a:rPr lang="en-GB"/>
              <a:t> tab.</a:t>
            </a:r>
            <a:br>
              <a:rPr lang="en-GB"/>
            </a:br>
            <a:r>
              <a:rPr lang="en-GB"/>
              <a:t>+ Configure model parameters </a:t>
            </a:r>
            <a:r>
              <a:rPr lang="en-GB" b="1"/>
              <a:t>for better performance</a:t>
            </a:r>
            <a:r>
              <a:rPr lang="en-GB"/>
              <a:t>.</a:t>
            </a:r>
            <a:br>
              <a:rPr lang="en-GB"/>
            </a:br>
            <a:r>
              <a:rPr lang="en-GB"/>
              <a:t>+ Compare different algorithms </a:t>
            </a:r>
            <a:r>
              <a:rPr lang="en-GB" b="1"/>
              <a:t>using cross-validation</a:t>
            </a:r>
            <a:r>
              <a:rPr lang="en-GB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D8CFC3-A658-A776-70E8-0C24E03219E5}"/>
              </a:ext>
            </a:extLst>
          </p:cNvPr>
          <p:cNvSpPr txBox="1"/>
          <p:nvPr/>
        </p:nvSpPr>
        <p:spPr>
          <a:xfrm>
            <a:off x="6689558" y="1437880"/>
            <a:ext cx="4931898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/>
              <a:t>4) Train the Model </a:t>
            </a:r>
          </a:p>
          <a:p>
            <a:pPr lvl="1"/>
            <a:r>
              <a:rPr lang="en-GB" sz="1900">
                <a:solidFill>
                  <a:srgbClr val="0070C0"/>
                </a:solidFill>
              </a:rPr>
              <a:t>+ Click </a:t>
            </a:r>
            <a:r>
              <a:rPr lang="en-GB" sz="1900" b="1">
                <a:solidFill>
                  <a:srgbClr val="0070C0"/>
                </a:solidFill>
              </a:rPr>
              <a:t>"Start"</a:t>
            </a:r>
            <a:r>
              <a:rPr lang="en-GB" sz="1900">
                <a:solidFill>
                  <a:srgbClr val="0070C0"/>
                </a:solidFill>
              </a:rPr>
              <a:t> to execute the selected model.</a:t>
            </a:r>
            <a:br>
              <a:rPr lang="en-GB" sz="1900">
                <a:solidFill>
                  <a:srgbClr val="0070C0"/>
                </a:solidFill>
              </a:rPr>
            </a:br>
            <a:r>
              <a:rPr lang="en-GB" sz="1900">
                <a:solidFill>
                  <a:srgbClr val="0070C0"/>
                </a:solidFill>
              </a:rPr>
              <a:t>+ WEKA generates performance metrics </a:t>
            </a:r>
            <a:r>
              <a:rPr lang="en-GB" sz="1900" b="1">
                <a:solidFill>
                  <a:srgbClr val="0070C0"/>
                </a:solidFill>
              </a:rPr>
              <a:t>(e.g., Accuracy, RMSE, F1-Score)</a:t>
            </a:r>
            <a:r>
              <a:rPr lang="en-GB" sz="1900">
                <a:solidFill>
                  <a:srgbClr val="0070C0"/>
                </a:solidFill>
              </a:rPr>
              <a:t>.</a:t>
            </a:r>
            <a:br>
              <a:rPr lang="en-GB" sz="1900">
                <a:solidFill>
                  <a:srgbClr val="0070C0"/>
                </a:solidFill>
              </a:rPr>
            </a:br>
            <a:r>
              <a:rPr lang="en-GB" sz="1900">
                <a:solidFill>
                  <a:srgbClr val="0070C0"/>
                </a:solidFill>
              </a:rPr>
              <a:t>+ View model details and structure </a:t>
            </a:r>
            <a:r>
              <a:rPr lang="en-GB" sz="1900" b="1">
                <a:solidFill>
                  <a:srgbClr val="0070C0"/>
                </a:solidFill>
              </a:rPr>
              <a:t>(e.g., Decision Tree Graph, Regression Formula)</a:t>
            </a:r>
            <a:r>
              <a:rPr lang="en-GB" sz="1900">
                <a:solidFill>
                  <a:srgbClr val="0070C0"/>
                </a:solidFill>
              </a:rPr>
              <a:t>.</a:t>
            </a:r>
          </a:p>
          <a:p>
            <a:r>
              <a:rPr lang="en-GB" sz="2000" b="1"/>
              <a:t>5) Evaluate Model Performance </a:t>
            </a:r>
          </a:p>
          <a:p>
            <a:pPr lvl="1"/>
            <a:r>
              <a:rPr lang="en-GB" sz="1900">
                <a:solidFill>
                  <a:srgbClr val="0070C0"/>
                </a:solidFill>
              </a:rPr>
              <a:t>+ </a:t>
            </a:r>
            <a:r>
              <a:rPr lang="en-GB" sz="1900" b="1">
                <a:solidFill>
                  <a:srgbClr val="0070C0"/>
                </a:solidFill>
              </a:rPr>
              <a:t>Confusion Matrix &amp; Accuracy Scores</a:t>
            </a:r>
            <a:r>
              <a:rPr lang="en-GB" sz="1900">
                <a:solidFill>
                  <a:srgbClr val="0070C0"/>
                </a:solidFill>
              </a:rPr>
              <a:t> for classification models.</a:t>
            </a:r>
            <a:br>
              <a:rPr lang="en-GB" sz="1900">
                <a:solidFill>
                  <a:srgbClr val="0070C0"/>
                </a:solidFill>
              </a:rPr>
            </a:br>
            <a:r>
              <a:rPr lang="en-GB" sz="1900">
                <a:solidFill>
                  <a:srgbClr val="0070C0"/>
                </a:solidFill>
              </a:rPr>
              <a:t>+ </a:t>
            </a:r>
            <a:r>
              <a:rPr lang="en-GB" sz="1900" b="1">
                <a:solidFill>
                  <a:srgbClr val="0070C0"/>
                </a:solidFill>
              </a:rPr>
              <a:t>RMSE &amp; Correlation Coefficients</a:t>
            </a:r>
            <a:r>
              <a:rPr lang="en-GB" sz="1900">
                <a:solidFill>
                  <a:srgbClr val="0070C0"/>
                </a:solidFill>
              </a:rPr>
              <a:t> for regression models.</a:t>
            </a:r>
            <a:br>
              <a:rPr lang="en-GB" sz="1900">
                <a:solidFill>
                  <a:srgbClr val="0070C0"/>
                </a:solidFill>
              </a:rPr>
            </a:br>
            <a:r>
              <a:rPr lang="en-GB" sz="1900">
                <a:solidFill>
                  <a:srgbClr val="0070C0"/>
                </a:solidFill>
              </a:rPr>
              <a:t>+ </a:t>
            </a:r>
            <a:r>
              <a:rPr lang="en-GB" sz="1900" b="1">
                <a:solidFill>
                  <a:srgbClr val="0070C0"/>
                </a:solidFill>
              </a:rPr>
              <a:t>Visualise decision trees &amp; cluster distributions</a:t>
            </a:r>
            <a:r>
              <a:rPr lang="en-GB" sz="1900">
                <a:solidFill>
                  <a:srgbClr val="0070C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68561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2862BF-BB2B-9110-C904-F62D1E076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8B1783-E7EC-3706-0F62-CE4353813D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FE3BC90-1AD7-FF71-1DE1-5FE050B785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4: Data Modelling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EE00DB3-33CA-C230-FB30-E2D1C803B8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Key Modelling Capabilities in Power BI </a:t>
            </a:r>
          </a:p>
        </p:txBody>
      </p:sp>
    </p:spTree>
    <p:extLst>
      <p:ext uri="{BB962C8B-B14F-4D97-AF65-F5344CB8AC3E}">
        <p14:creationId xmlns:p14="http://schemas.microsoft.com/office/powerpoint/2010/main" val="2146001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272E56-AE54-EE04-1456-981F51F0A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 of Modelling Capabilities in Power BI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2960772-5F68-91E7-623C-48391C25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33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7DC706C-E3F2-0256-B8EA-A0C72ECA34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Power BI supports several key modelling techniques useful in business analytics:</a:t>
            </a:r>
            <a:endParaRPr lang="en-GB"/>
          </a:p>
          <a:p>
            <a:pPr lvl="1">
              <a:lnSpc>
                <a:spcPct val="150000"/>
              </a:lnSpc>
            </a:pPr>
            <a:r>
              <a:rPr lang="en-GB" sz="2400"/>
              <a:t>Regression Analysis (DAX)</a:t>
            </a:r>
          </a:p>
          <a:p>
            <a:pPr lvl="1">
              <a:lnSpc>
                <a:spcPct val="150000"/>
              </a:lnSpc>
            </a:pPr>
            <a:r>
              <a:rPr lang="en-GB" sz="2400"/>
              <a:t>Time Series Forecasting</a:t>
            </a:r>
          </a:p>
          <a:p>
            <a:pPr lvl="1">
              <a:lnSpc>
                <a:spcPct val="150000"/>
              </a:lnSpc>
            </a:pPr>
            <a:r>
              <a:rPr lang="en-GB" sz="2400"/>
              <a:t>Clustering &amp; Anomaly Detection</a:t>
            </a:r>
          </a:p>
          <a:p>
            <a:pPr lvl="1">
              <a:lnSpc>
                <a:spcPct val="150000"/>
              </a:lnSpc>
            </a:pPr>
            <a:r>
              <a:rPr lang="en-GB" sz="2400"/>
              <a:t>Python/R Integration for Advanced ML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582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AFB67-4168-9EFB-AE7A-B97576628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1. Regression Analysis using DAX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ACA8BF-0FAE-8670-8221-F04C92155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E8C8A-4868-63B6-EE07-CF5D95BF2A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DAX (Data Analysis Expressions)</a:t>
            </a:r>
            <a:r>
              <a:rPr lang="en-GB"/>
              <a:t> allows users to perform </a:t>
            </a:r>
            <a:r>
              <a:rPr lang="en-GB" b="1"/>
              <a:t>basic regression analysis</a:t>
            </a:r>
            <a:r>
              <a:rPr lang="en-GB"/>
              <a:t> without external tools.</a:t>
            </a:r>
          </a:p>
          <a:p>
            <a:endParaRPr lang="en-GB"/>
          </a:p>
          <a:p>
            <a:r>
              <a:rPr lang="en-GB"/>
              <a:t>Example Formula: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Useful for </a:t>
            </a:r>
            <a:r>
              <a:rPr lang="en-GB" b="1"/>
              <a:t>financial analysis, sales performance tracking, and business forecasting</a:t>
            </a:r>
            <a:r>
              <a:rPr lang="en-GB"/>
              <a:t>.</a:t>
            </a:r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C4951D-C917-4214-EDCA-E6EFBAE8FD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8415" y="2137610"/>
            <a:ext cx="7667628" cy="1291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55616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6BF0-F7E1-111A-0E88-0874A5BCF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2. Time Series Forecasting (Analytics Pane)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F74BCB-43AF-25E8-EB29-F47E0E683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349EA-253F-4EE5-BE60-DD9238700E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/>
              <a:t>Built-in </a:t>
            </a:r>
            <a:r>
              <a:rPr lang="en-GB" b="1"/>
              <a:t>forecasting models</a:t>
            </a:r>
            <a:r>
              <a:rPr lang="en-GB"/>
              <a:t> that automatically detect patterns and trends in time series data.</a:t>
            </a:r>
          </a:p>
          <a:p>
            <a:endParaRPr lang="en-GB" b="1"/>
          </a:p>
          <a:p>
            <a:r>
              <a:rPr lang="en-GB" b="1"/>
              <a:t>Customisable parameters:</a:t>
            </a:r>
            <a:endParaRPr lang="en-GB"/>
          </a:p>
          <a:p>
            <a:pPr lvl="1"/>
            <a:r>
              <a:rPr lang="en-GB"/>
              <a:t>Forecast length (e.g., next 3 months, next year).</a:t>
            </a:r>
          </a:p>
          <a:p>
            <a:pPr lvl="1"/>
            <a:r>
              <a:rPr lang="en-GB"/>
              <a:t>Confidence intervals (e.g., 95% uncertainty range).</a:t>
            </a:r>
          </a:p>
          <a:p>
            <a:endParaRPr lang="en-GB"/>
          </a:p>
          <a:p>
            <a:r>
              <a:rPr lang="en-GB"/>
              <a:t>Use Cases:</a:t>
            </a:r>
          </a:p>
          <a:p>
            <a:pPr lvl="1"/>
            <a:r>
              <a:rPr lang="en-GB" b="1"/>
              <a:t>Retail Sales Forecasting</a:t>
            </a:r>
            <a:endParaRPr lang="en-GB"/>
          </a:p>
          <a:p>
            <a:pPr lvl="1"/>
            <a:r>
              <a:rPr lang="en-GB" b="1"/>
              <a:t>Stock Market Trend Analysis</a:t>
            </a:r>
            <a:endParaRPr lang="en-GB"/>
          </a:p>
          <a:p>
            <a:pPr lvl="1"/>
            <a:r>
              <a:rPr lang="en-GB" b="1"/>
              <a:t>Customer Demand Forecasting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82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6F42B-E2B3-6D56-B381-322730004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3. Clustering &amp; Anomaly Detection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F7F053-1F4F-1E22-7631-30C603496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00F22-A547-E80B-0721-72098B9A6AD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/>
              <a:t>Power BI’s built-in </a:t>
            </a:r>
            <a:r>
              <a:rPr lang="en-GB" b="1"/>
              <a:t>K-Means Clustering</a:t>
            </a:r>
            <a:r>
              <a:rPr lang="en-GB"/>
              <a:t> groups similar data points for segmentation.</a:t>
            </a:r>
          </a:p>
          <a:p>
            <a:endParaRPr lang="en-GB"/>
          </a:p>
          <a:p>
            <a:r>
              <a:rPr lang="en-GB" b="1"/>
              <a:t>Anomaly detection</a:t>
            </a:r>
            <a:r>
              <a:rPr lang="en-GB"/>
              <a:t> identifies unexpected trends or outliers in the dataset.</a:t>
            </a:r>
          </a:p>
          <a:p>
            <a:endParaRPr lang="en-GB"/>
          </a:p>
          <a:p>
            <a:r>
              <a:rPr lang="en-GB"/>
              <a:t>Use Cases:</a:t>
            </a:r>
          </a:p>
          <a:p>
            <a:pPr lvl="1"/>
            <a:r>
              <a:rPr lang="en-GB" b="1"/>
              <a:t>Customer Segmentation for Marketing</a:t>
            </a:r>
            <a:endParaRPr lang="en-GB"/>
          </a:p>
          <a:p>
            <a:pPr lvl="1"/>
            <a:r>
              <a:rPr lang="en-GB" b="1"/>
              <a:t>Fraud Detection in Financial Transactions</a:t>
            </a:r>
            <a:endParaRPr lang="en-GB"/>
          </a:p>
          <a:p>
            <a:pPr lvl="1"/>
            <a:r>
              <a:rPr lang="en-GB" b="1"/>
              <a:t>Operational Risk Management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6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51315-8EA1-A0B0-0299-EAFE238B9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4. Advanced ML with Python &amp; R Integration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D4E56-E2F0-0B8B-4E77-F0AF4CC53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pPr/>
              <a:t>37</a:t>
            </a:fld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A551F7B-D1B4-9CF4-6C4B-6A8C12E8588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530225" indent="-342900"/>
            <a:r>
              <a:rPr lang="en-GB"/>
              <a:t>Enables custom machine learning models using scikit-learn, TensorFlow, and stats models.</a:t>
            </a:r>
          </a:p>
          <a:p>
            <a:pPr marL="530225" indent="-342900"/>
            <a:r>
              <a:rPr lang="en-GB"/>
              <a:t>Can build classification models, predictive analytics, and deep learning solutions inside Power BI.</a:t>
            </a:r>
          </a:p>
          <a:p>
            <a:pPr marL="530225" indent="-342900"/>
            <a:r>
              <a:rPr lang="en-GB"/>
              <a:t>Example </a:t>
            </a:r>
          </a:p>
          <a:p>
            <a:pPr marL="187325" indent="0">
              <a:buNone/>
            </a:pPr>
            <a:r>
              <a:rPr lang="en-GB"/>
              <a:t>Python script inside Power BI for machine learning:</a:t>
            </a:r>
          </a:p>
          <a:p>
            <a:pPr marL="530225" indent="-342900"/>
            <a:endParaRPr lang="en-GB"/>
          </a:p>
          <a:p>
            <a:r>
              <a:rPr lang="en-GB"/>
              <a:t>Use Cases:</a:t>
            </a:r>
          </a:p>
          <a:p>
            <a:pPr lvl="1"/>
            <a:r>
              <a:rPr lang="en-GB"/>
              <a:t>Churn Prediction using Decision Trees</a:t>
            </a:r>
          </a:p>
          <a:p>
            <a:pPr lvl="1"/>
            <a:r>
              <a:rPr lang="en-GB"/>
              <a:t>Fraud Detection using Random Forest</a:t>
            </a:r>
          </a:p>
          <a:p>
            <a:pPr lvl="1"/>
            <a:r>
              <a:rPr lang="en-GB"/>
              <a:t>Customer Retention Strategies</a:t>
            </a:r>
          </a:p>
          <a:p>
            <a:pPr marL="530225" indent="-342900"/>
            <a:endParaRPr lang="en-GB"/>
          </a:p>
          <a:p>
            <a:endParaRPr lang="en-GB" sz="22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92B43ED-2336-7190-6653-1D3F9D5E45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9328" y="3429000"/>
            <a:ext cx="5878469" cy="2126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57734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3DECA-E8C2-27EB-B71F-00A4D2ECB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C3529-F1D3-B721-E03A-43246684B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Power BI Modelling Workflow (All-in-One Summary)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A48E05-C471-4ABC-0160-9C48AC4D8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D973E-84FA-2328-5388-B0FBE8CFDC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Step 1): Load Data </a:t>
            </a:r>
          </a:p>
          <a:p>
            <a:pPr marL="457200" lvl="1" indent="0">
              <a:buNone/>
            </a:pPr>
            <a:r>
              <a:rPr lang="en-GB"/>
              <a:t>+ Connect to </a:t>
            </a:r>
            <a:r>
              <a:rPr lang="en-GB" b="1"/>
              <a:t>Excel, SQL, Google Analytics, or cloud databases</a:t>
            </a:r>
            <a:r>
              <a:rPr lang="en-GB"/>
              <a:t>.</a:t>
            </a:r>
            <a:br>
              <a:rPr lang="en-GB"/>
            </a:br>
            <a:r>
              <a:rPr lang="en-GB"/>
              <a:t>+ Use </a:t>
            </a:r>
            <a:r>
              <a:rPr lang="en-GB" b="1"/>
              <a:t>Direct Query</a:t>
            </a:r>
            <a:r>
              <a:rPr lang="en-GB"/>
              <a:t> for real-time data updates.</a:t>
            </a:r>
          </a:p>
          <a:p>
            <a:pPr marL="0" indent="0">
              <a:buNone/>
            </a:pPr>
            <a:r>
              <a:rPr lang="en-GB" b="1"/>
              <a:t>Step 2): Data Transformation (Power Query) </a:t>
            </a:r>
          </a:p>
          <a:p>
            <a:pPr marL="457200" lvl="1" indent="0">
              <a:buNone/>
            </a:pPr>
            <a:r>
              <a:rPr lang="en-GB"/>
              <a:t>+ Clean, filter, and reshape data using </a:t>
            </a:r>
            <a:r>
              <a:rPr lang="en-GB" b="1"/>
              <a:t>Power Query Editor</a:t>
            </a:r>
            <a:r>
              <a:rPr lang="en-GB"/>
              <a:t>.</a:t>
            </a:r>
            <a:br>
              <a:rPr lang="en-GB"/>
            </a:br>
            <a:r>
              <a:rPr lang="en-GB"/>
              <a:t>+ Apply </a:t>
            </a:r>
            <a:r>
              <a:rPr lang="en-GB" b="1"/>
              <a:t>feature engineering</a:t>
            </a:r>
            <a:r>
              <a:rPr lang="en-GB"/>
              <a:t> (e.g., normalisation, encoding categorical variables).</a:t>
            </a:r>
          </a:p>
          <a:p>
            <a:pPr marL="0" indent="0">
              <a:buNone/>
            </a:pPr>
            <a:r>
              <a:rPr lang="en-GB" b="1"/>
              <a:t>Step 3): Apply ML Models </a:t>
            </a:r>
          </a:p>
          <a:p>
            <a:pPr marL="457200" lvl="1" indent="0">
              <a:buNone/>
            </a:pPr>
            <a:r>
              <a:rPr lang="en-GB"/>
              <a:t>+ </a:t>
            </a:r>
            <a:r>
              <a:rPr lang="en-GB" b="1"/>
              <a:t>Built-in Machine Learning</a:t>
            </a:r>
            <a:r>
              <a:rPr lang="en-GB"/>
              <a:t> → Use </a:t>
            </a:r>
            <a:r>
              <a:rPr lang="en-GB" b="1"/>
              <a:t>Forecasting, Clustering, and Anomaly Detection</a:t>
            </a:r>
            <a:r>
              <a:rPr lang="en-GB"/>
              <a:t>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Python &amp; R for ML</a:t>
            </a:r>
            <a:r>
              <a:rPr lang="en-GB"/>
              <a:t> → Train </a:t>
            </a:r>
            <a:r>
              <a:rPr lang="en-GB" b="1"/>
              <a:t>Regression, Classification, or Clustering models</a:t>
            </a:r>
            <a:r>
              <a:rPr lang="en-GB"/>
              <a:t> inside Power BI.</a:t>
            </a:r>
          </a:p>
          <a:p>
            <a:pPr marL="0" indent="0">
              <a:buNone/>
            </a:pPr>
            <a:r>
              <a:rPr lang="en-GB" b="1"/>
              <a:t>Step 4): Analyse Results </a:t>
            </a:r>
          </a:p>
          <a:p>
            <a:pPr marL="457200" lvl="1" indent="0">
              <a:buNone/>
            </a:pPr>
            <a:r>
              <a:rPr lang="en-GB"/>
              <a:t>+ </a:t>
            </a:r>
            <a:r>
              <a:rPr lang="en-GB" b="1"/>
              <a:t>Visualise</a:t>
            </a:r>
            <a:r>
              <a:rPr lang="en-GB"/>
              <a:t> predictions and trends using interactive dashboards.</a:t>
            </a:r>
            <a:br>
              <a:rPr lang="en-GB"/>
            </a:br>
            <a:r>
              <a:rPr lang="en-GB"/>
              <a:t>+ </a:t>
            </a:r>
            <a:r>
              <a:rPr lang="en-GB" b="1"/>
              <a:t>Monitor</a:t>
            </a:r>
            <a:r>
              <a:rPr lang="en-GB"/>
              <a:t> model performance and adjust settings as needed.</a:t>
            </a:r>
          </a:p>
        </p:txBody>
      </p:sp>
    </p:spTree>
    <p:extLst>
      <p:ext uri="{BB962C8B-B14F-4D97-AF65-F5344CB8AC3E}">
        <p14:creationId xmlns:p14="http://schemas.microsoft.com/office/powerpoint/2010/main" val="228536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1981A2-8F90-97D5-99C3-0DEA6004D3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B171A70-8CA6-9116-C8B0-D8E1D33629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159C6E-E077-74FF-69FD-A0E570ED7A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4: Data Modelling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FEE981D-BF78-9C50-4DD7-C1E90BBD75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Model Training, Validation, and Optimisation</a:t>
            </a:r>
          </a:p>
        </p:txBody>
      </p:sp>
    </p:spTree>
    <p:extLst>
      <p:ext uri="{BB962C8B-B14F-4D97-AF65-F5344CB8AC3E}">
        <p14:creationId xmlns:p14="http://schemas.microsoft.com/office/powerpoint/2010/main" val="2203899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6B9EFD8-04F8-2F34-2CD3-7B6B21316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the Modelling Process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2867604-2134-2A30-ED60-3CD45E8F5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40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FE2A896-4F4A-194D-151B-0EF2129FEDC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/>
              <a:t>In data modelling, we split the dataset into parts to ensure the model learns effectively and generalises well. Each subset plays a unique role in building a reliable machine learning solution.</a:t>
            </a:r>
          </a:p>
          <a:p>
            <a:endParaRPr lang="en-GB"/>
          </a:p>
          <a:p>
            <a:r>
              <a:rPr lang="en-GB" b="1"/>
              <a:t>Key Components:</a:t>
            </a:r>
          </a:p>
          <a:p>
            <a:pPr lvl="1"/>
            <a:r>
              <a:rPr lang="en-GB" b="1"/>
              <a:t>Training Set:</a:t>
            </a:r>
            <a:br>
              <a:rPr lang="en-GB"/>
            </a:br>
            <a:r>
              <a:rPr lang="en-GB"/>
              <a:t>Used to train the model by finding patterns in the data.</a:t>
            </a:r>
          </a:p>
          <a:p>
            <a:pPr lvl="1"/>
            <a:r>
              <a:rPr lang="en-GB" b="1"/>
              <a:t>Validation Set:</a:t>
            </a:r>
            <a:br>
              <a:rPr lang="en-GB"/>
            </a:br>
            <a:r>
              <a:rPr lang="en-GB"/>
              <a:t>Used to tune model parameters and prevent overfitting during training.</a:t>
            </a:r>
          </a:p>
          <a:p>
            <a:pPr lvl="1"/>
            <a:r>
              <a:rPr lang="en-GB" b="1"/>
              <a:t>Test Set:</a:t>
            </a:r>
            <a:br>
              <a:rPr lang="en-GB"/>
            </a:br>
            <a:r>
              <a:rPr lang="en-GB"/>
              <a:t>Used to evaluate the model’s final performance on unseen data.</a:t>
            </a:r>
          </a:p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4D86674-1D19-B0DB-75CA-B9DBE82172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4245" y="2146935"/>
            <a:ext cx="3054286" cy="180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728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128B-C4D4-7A35-9B20-3E23F6607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Typical Data Splits &amp; Cross-Validation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8E1F837-B947-444C-4EDD-DB6EBBBC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53435D-6329-59C3-F655-1CF170BF0A1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b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Data Split Examples:</a:t>
            </a:r>
            <a:endParaRPr lang="en-GB" kern="10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  <a:buSzPts val="1000"/>
              <a:tabLst>
                <a:tab pos="457200" algn="l"/>
              </a:tabLst>
            </a:pPr>
            <a:r>
              <a:rPr lang="en-GB" sz="2000" b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70% Training – 15% Validation – 15% Test</a:t>
            </a:r>
            <a:br>
              <a:rPr lang="en-GB" sz="20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0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Common when there is enough data for all three sets.</a:t>
            </a:r>
          </a:p>
          <a:p>
            <a:pPr lvl="1">
              <a:lnSpc>
                <a:spcPct val="110000"/>
              </a:lnSpc>
              <a:buSzPts val="1000"/>
              <a:tabLst>
                <a:tab pos="457200" algn="l"/>
              </a:tabLst>
            </a:pPr>
            <a:r>
              <a:rPr lang="en-GB" sz="2000" b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80% Training – 20% Test</a:t>
            </a:r>
            <a:br>
              <a:rPr lang="en-GB" sz="20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0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Used when no separate validation set is required.</a:t>
            </a:r>
          </a:p>
          <a:p>
            <a:pPr>
              <a:lnSpc>
                <a:spcPct val="110000"/>
              </a:lnSpc>
            </a:pPr>
            <a:r>
              <a:rPr lang="en-GB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b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Cross-Validation (CV) - </a:t>
            </a:r>
            <a:r>
              <a:rPr lang="en-GB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A method that improves model reliability by rotating which subset is used for testing.</a:t>
            </a:r>
          </a:p>
          <a:p>
            <a:pPr lvl="1">
              <a:lnSpc>
                <a:spcPct val="110000"/>
              </a:lnSpc>
              <a:buSzPts val="1000"/>
              <a:tabLst>
                <a:tab pos="457200" algn="l"/>
              </a:tabLst>
            </a:pPr>
            <a:r>
              <a:rPr lang="en-GB" sz="2000" b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10-Fold CV Workflow:</a:t>
            </a:r>
            <a:endParaRPr lang="en-GB" sz="2000" kern="10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012825" lvl="2" indent="-285750">
              <a:lnSpc>
                <a:spcPct val="110000"/>
              </a:lnSpc>
              <a:tabLst>
                <a:tab pos="914400" algn="l"/>
              </a:tabLst>
            </a:pPr>
            <a:r>
              <a:rPr lang="en-GB" sz="24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Split data into 10 equal folds.</a:t>
            </a:r>
          </a:p>
          <a:p>
            <a:pPr marL="1012825" lvl="2" indent="-285750">
              <a:lnSpc>
                <a:spcPct val="110000"/>
              </a:lnSpc>
              <a:tabLst>
                <a:tab pos="914400" algn="l"/>
              </a:tabLst>
            </a:pPr>
            <a:r>
              <a:rPr lang="en-GB" sz="24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Train the model on 9 folds, test on 1.</a:t>
            </a:r>
          </a:p>
          <a:p>
            <a:pPr marL="1012825" lvl="2" indent="-285750">
              <a:lnSpc>
                <a:spcPct val="110000"/>
              </a:lnSpc>
              <a:tabLst>
                <a:tab pos="914400" algn="l"/>
              </a:tabLst>
            </a:pPr>
            <a:r>
              <a:rPr lang="en-GB" sz="24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Repeat 10 times with a different test fold each time.</a:t>
            </a:r>
          </a:p>
          <a:p>
            <a:pPr marL="1012825" lvl="2" indent="-285750">
              <a:lnSpc>
                <a:spcPct val="110000"/>
              </a:lnSpc>
              <a:tabLst>
                <a:tab pos="914400" algn="l"/>
              </a:tabLst>
            </a:pPr>
            <a:r>
              <a:rPr lang="en-GB" sz="24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Average results for robust performance estimate.</a:t>
            </a:r>
          </a:p>
          <a:p>
            <a:pPr lvl="1">
              <a:lnSpc>
                <a:spcPct val="110000"/>
              </a:lnSpc>
            </a:pPr>
            <a:r>
              <a:rPr lang="en-GB" sz="20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2000" b="1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Benefits of Cross-Validation:</a:t>
            </a:r>
            <a:endParaRPr lang="en-GB" sz="2000" kern="10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10000"/>
              </a:lnSpc>
              <a:buSzPts val="1000"/>
              <a:tabLst>
                <a:tab pos="457200" algn="l"/>
              </a:tabLst>
            </a:pPr>
            <a:r>
              <a:rPr lang="en-GB" sz="20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Reduces overfitting.</a:t>
            </a:r>
          </a:p>
          <a:p>
            <a:pPr lvl="2">
              <a:lnSpc>
                <a:spcPct val="110000"/>
              </a:lnSpc>
              <a:buSzPts val="1000"/>
              <a:tabLst>
                <a:tab pos="457200" algn="l"/>
              </a:tabLst>
            </a:pPr>
            <a:r>
              <a:rPr lang="en-GB" sz="20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Uses data efficiently.</a:t>
            </a:r>
          </a:p>
          <a:p>
            <a:pPr lvl="2">
              <a:lnSpc>
                <a:spcPct val="110000"/>
              </a:lnSpc>
              <a:buSzPts val="1000"/>
              <a:tabLst>
                <a:tab pos="457200" algn="l"/>
              </a:tabLst>
            </a:pPr>
            <a:r>
              <a:rPr lang="en-GB" sz="2000" kern="100">
                <a:effectLst/>
                <a:ea typeface="Aptos" panose="020B0004020202020204" pitchFamily="34" charset="0"/>
                <a:cs typeface="Arial" panose="020B0604020202020204" pitchFamily="34" charset="0"/>
              </a:rPr>
              <a:t>Produces more reliable performance estimates.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018BE8E-94FF-79F8-8EEB-AEF8FB688A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4528" y="3067621"/>
            <a:ext cx="4436012" cy="2621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545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D605D-0B25-73A7-3971-4705DD052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Overfitting, Underfitting &amp; the Role of Cross-Validation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CD4D645-5E28-F135-9758-B6645DB76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5ABF8C-DC3D-E07B-9CA4-880EF1C9C7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62165" cy="4975225"/>
          </a:xfrm>
        </p:spPr>
        <p:txBody>
          <a:bodyPr/>
          <a:lstStyle/>
          <a:p>
            <a:r>
              <a:rPr lang="en-GB" b="1"/>
              <a:t>Why Use Cross-Validation?</a:t>
            </a:r>
          </a:p>
          <a:p>
            <a:pPr lvl="1"/>
            <a:r>
              <a:rPr lang="en-GB"/>
              <a:t>Helps </a:t>
            </a:r>
            <a:r>
              <a:rPr lang="en-GB" b="1"/>
              <a:t>prevent overfitting</a:t>
            </a:r>
            <a:r>
              <a:rPr lang="en-GB"/>
              <a:t> by validating on unseen data during training</a:t>
            </a:r>
          </a:p>
          <a:p>
            <a:pPr lvl="1"/>
            <a:r>
              <a:rPr lang="en-GB"/>
              <a:t>Produces </a:t>
            </a:r>
            <a:r>
              <a:rPr lang="en-GB" b="1"/>
              <a:t>more reliable model performance estimates</a:t>
            </a:r>
            <a:endParaRPr lang="en-GB"/>
          </a:p>
          <a:p>
            <a:pPr lvl="1"/>
            <a:r>
              <a:rPr lang="en-GB" b="1"/>
              <a:t>Maximises data usage</a:t>
            </a:r>
            <a:r>
              <a:rPr lang="en-GB"/>
              <a:t>, especially useful for small datasets</a:t>
            </a:r>
          </a:p>
          <a:p>
            <a:endParaRPr lang="en-GB"/>
          </a:p>
          <a:p>
            <a:r>
              <a:rPr lang="en-GB" b="1"/>
              <a:t>Overfitting vs Underfitting (Comparison)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7A6FCC-2BC0-476D-C976-A521C492C2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2877618"/>
              </p:ext>
            </p:extLst>
          </p:nvPr>
        </p:nvGraphicFramePr>
        <p:xfrm>
          <a:off x="815419" y="4064000"/>
          <a:ext cx="10706022" cy="19812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276772">
                  <a:extLst>
                    <a:ext uri="{9D8B030D-6E8A-4147-A177-3AD203B41FA5}">
                      <a16:colId xmlns:a16="http://schemas.microsoft.com/office/drawing/2014/main" val="3677924792"/>
                    </a:ext>
                  </a:extLst>
                </a:gridCol>
                <a:gridCol w="5429250">
                  <a:extLst>
                    <a:ext uri="{9D8B030D-6E8A-4147-A177-3AD203B41FA5}">
                      <a16:colId xmlns:a16="http://schemas.microsoft.com/office/drawing/2014/main" val="10382925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Overfitting</a:t>
                      </a:r>
                      <a:endParaRPr lang="en-GB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Underfitting</a:t>
                      </a:r>
                      <a:endParaRPr lang="en-GB" sz="2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818026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Learns noise and memorises training data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Too simplistic — fails to capture patterns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663427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High training accuracy, poor test accuracy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Low accuracy on both training and test sets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29410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Caused by overly complex models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Caused by models that are too simple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709985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Solution:</a:t>
                      </a:r>
                      <a:r>
                        <a:rPr lang="en-GB" sz="2000"/>
                        <a:t> Pruning, Regularisation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Solution:</a:t>
                      </a:r>
                      <a:r>
                        <a:rPr lang="en-GB" sz="2000"/>
                        <a:t> More features, complex models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8863440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2D9EBE8A-8930-9CF3-C901-D8F83DCDA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9314" y="1350698"/>
            <a:ext cx="3757766" cy="198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600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E759AF-1155-3B40-1837-F4935D32E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4BABD-EE06-6E2F-F200-678BA06B6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Overfitting, Underfitting &amp; the Role of Cross-Validation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E75F4B-A4A5-A3BD-211E-248C3AE9D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40F1D3-FD31-DF4E-FC9D-904DE50EADF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b="1">
                <a:solidFill>
                  <a:prstClr val="black"/>
                </a:solidFill>
              </a:rPr>
              <a:t>Overfitting</a:t>
            </a:r>
            <a:r>
              <a:rPr lang="en-US" altLang="en-US">
                <a:solidFill>
                  <a:prstClr val="black"/>
                </a:solidFill>
              </a:rPr>
              <a:t> 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>
                <a:solidFill>
                  <a:srgbClr val="255F93"/>
                </a:solidFill>
              </a:rPr>
              <a:t>The model </a:t>
            </a:r>
            <a:r>
              <a:rPr lang="en-US" altLang="en-US" b="1" err="1">
                <a:solidFill>
                  <a:srgbClr val="255F93"/>
                </a:solidFill>
              </a:rPr>
              <a:t>memorises</a:t>
            </a:r>
            <a:r>
              <a:rPr lang="en-US" altLang="en-US" b="1">
                <a:solidFill>
                  <a:srgbClr val="255F93"/>
                </a:solidFill>
              </a:rPr>
              <a:t> the training data</a:t>
            </a:r>
            <a:r>
              <a:rPr lang="en-US" altLang="en-US">
                <a:solidFill>
                  <a:srgbClr val="255F93"/>
                </a:solidFill>
              </a:rPr>
              <a:t> but fails on new/unseen data.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b="1">
                <a:solidFill>
                  <a:srgbClr val="255F93"/>
                </a:solidFill>
              </a:rPr>
              <a:t>Symptoms:</a:t>
            </a:r>
            <a:r>
              <a:rPr lang="en-US" altLang="en-US">
                <a:solidFill>
                  <a:srgbClr val="255F93"/>
                </a:solidFill>
              </a:rPr>
              <a:t> High accuracy on training data but poor test performance.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b="1">
                <a:solidFill>
                  <a:srgbClr val="255F93"/>
                </a:solidFill>
              </a:rPr>
              <a:t>Solution:</a:t>
            </a:r>
            <a:br>
              <a:rPr lang="en-US" altLang="en-US">
                <a:solidFill>
                  <a:srgbClr val="0070C0"/>
                </a:solidFill>
              </a:rPr>
            </a:br>
            <a:r>
              <a:rPr lang="en-US" altLang="en-US">
                <a:solidFill>
                  <a:srgbClr val="00B050"/>
                </a:solidFill>
              </a:rPr>
              <a:t>+ Use </a:t>
            </a:r>
            <a:r>
              <a:rPr lang="en-US" altLang="en-US" b="1">
                <a:solidFill>
                  <a:srgbClr val="00B050"/>
                </a:solidFill>
              </a:rPr>
              <a:t>pruning</a:t>
            </a:r>
            <a:r>
              <a:rPr lang="en-US" altLang="en-US">
                <a:solidFill>
                  <a:srgbClr val="00B050"/>
                </a:solidFill>
              </a:rPr>
              <a:t> in Decision Trees (WEKA’s J48 has "Reduced Error Pruning").</a:t>
            </a:r>
            <a:br>
              <a:rPr lang="en-US" altLang="en-US">
                <a:solidFill>
                  <a:srgbClr val="00B050"/>
                </a:solidFill>
              </a:rPr>
            </a:br>
            <a:r>
              <a:rPr lang="en-US" altLang="en-US">
                <a:solidFill>
                  <a:srgbClr val="00B050"/>
                </a:solidFill>
              </a:rPr>
              <a:t>+ Apply </a:t>
            </a:r>
            <a:r>
              <a:rPr lang="en-US" altLang="en-US" b="1" err="1">
                <a:solidFill>
                  <a:srgbClr val="00B050"/>
                </a:solidFill>
              </a:rPr>
              <a:t>Regularisation</a:t>
            </a:r>
            <a:r>
              <a:rPr lang="en-US" altLang="en-US">
                <a:solidFill>
                  <a:srgbClr val="00B050"/>
                </a:solidFill>
              </a:rPr>
              <a:t> (Ridge, Lasso Regression in Power BI with Python).</a:t>
            </a:r>
            <a:br>
              <a:rPr lang="en-US" altLang="en-US">
                <a:solidFill>
                  <a:srgbClr val="00B050"/>
                </a:solidFill>
              </a:rPr>
            </a:br>
            <a:r>
              <a:rPr lang="en-US" altLang="en-US">
                <a:solidFill>
                  <a:srgbClr val="00B050"/>
                </a:solidFill>
              </a:rPr>
              <a:t>+ </a:t>
            </a:r>
            <a:r>
              <a:rPr lang="en-US" altLang="en-US" b="1">
                <a:solidFill>
                  <a:srgbClr val="00B050"/>
                </a:solidFill>
              </a:rPr>
              <a:t>Increase training data</a:t>
            </a:r>
            <a:r>
              <a:rPr lang="en-US" altLang="en-US">
                <a:solidFill>
                  <a:srgbClr val="00B050"/>
                </a:solidFill>
              </a:rPr>
              <a:t> or apply </a:t>
            </a:r>
            <a:r>
              <a:rPr lang="en-US" altLang="en-US" b="1">
                <a:solidFill>
                  <a:srgbClr val="00B050"/>
                </a:solidFill>
              </a:rPr>
              <a:t>Cross-Validation</a:t>
            </a:r>
            <a:r>
              <a:rPr lang="en-US" altLang="en-US">
                <a:solidFill>
                  <a:srgbClr val="00B050"/>
                </a:solidFill>
              </a:rPr>
              <a:t>. </a:t>
            </a:r>
          </a:p>
          <a:p>
            <a:pPr marL="355600" marR="0" lvl="0" indent="-355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80000"/>
              <a:buFont typeface="Calibri" panose="020F0502020204030204" pitchFamily="34" charset="0"/>
              <a:buChar char="●"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355600" marR="0" lvl="0" indent="-355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80000"/>
              <a:buFont typeface="Calibri" panose="020F0502020204030204" pitchFamily="34" charset="0"/>
              <a:buChar char="●"/>
              <a:tabLst/>
              <a:defRPr/>
            </a:pP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Underfitting</a:t>
            </a:r>
          </a:p>
          <a:p>
            <a:pPr lvl="1" indent="-355600" eaLnBrk="0" fontAlgn="base" hangingPunct="0">
              <a:spcBef>
                <a:spcPct val="0"/>
              </a:spcBef>
              <a:spcAft>
                <a:spcPct val="0"/>
              </a:spcAft>
              <a:buSzPct val="80000"/>
              <a:buFont typeface="Calibri" panose="020F0502020204030204" pitchFamily="34" charset="0"/>
              <a:buChar char="●"/>
              <a:defRPr/>
            </a:pP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276399"/>
                </a:solidFill>
                <a:effectLst/>
                <a:uLnTx/>
                <a:uFillTx/>
                <a:ea typeface="+mn-ea"/>
                <a:cs typeface="+mn-cs"/>
              </a:rPr>
              <a:t>The model is </a:t>
            </a: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rgbClr val="276399"/>
                </a:solidFill>
                <a:effectLst/>
                <a:uLnTx/>
                <a:uFillTx/>
                <a:ea typeface="+mn-ea"/>
                <a:cs typeface="+mn-cs"/>
              </a:rPr>
              <a:t>too simple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276399"/>
                </a:solidFill>
                <a:effectLst/>
                <a:uLnTx/>
                <a:uFillTx/>
                <a:ea typeface="+mn-ea"/>
                <a:cs typeface="+mn-cs"/>
              </a:rPr>
              <a:t> to capture patterns in the data.</a:t>
            </a:r>
          </a:p>
          <a:p>
            <a:pPr lvl="1" indent="-355600" eaLnBrk="0" fontAlgn="base" hangingPunct="0">
              <a:spcBef>
                <a:spcPct val="0"/>
              </a:spcBef>
              <a:spcAft>
                <a:spcPct val="0"/>
              </a:spcAft>
              <a:buSzPct val="80000"/>
              <a:buFont typeface="Calibri" panose="020F0502020204030204" pitchFamily="34" charset="0"/>
              <a:buChar char="●"/>
              <a:defRPr/>
            </a:pP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rgbClr val="276399"/>
                </a:solidFill>
                <a:effectLst/>
                <a:uLnTx/>
                <a:uFillTx/>
                <a:ea typeface="+mn-ea"/>
                <a:cs typeface="+mn-cs"/>
              </a:rPr>
              <a:t>Symptoms: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276399"/>
                </a:solidFill>
                <a:effectLst/>
                <a:uLnTx/>
                <a:uFillTx/>
                <a:ea typeface="+mn-ea"/>
                <a:cs typeface="+mn-cs"/>
              </a:rPr>
              <a:t> Poor performance on both training and test data.</a:t>
            </a:r>
          </a:p>
          <a:p>
            <a:pPr lvl="1" indent="-355600" eaLnBrk="0" fontAlgn="base" hangingPunct="0">
              <a:spcBef>
                <a:spcPct val="0"/>
              </a:spcBef>
              <a:spcAft>
                <a:spcPct val="0"/>
              </a:spcAft>
              <a:buSzPct val="80000"/>
              <a:buFont typeface="Calibri" panose="020F0502020204030204" pitchFamily="34" charset="0"/>
              <a:buChar char="●"/>
              <a:defRPr/>
            </a:pP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rgbClr val="276399"/>
                </a:solidFill>
                <a:effectLst/>
                <a:uLnTx/>
                <a:uFillTx/>
                <a:ea typeface="+mn-ea"/>
                <a:cs typeface="+mn-cs"/>
              </a:rPr>
              <a:t>Solution:</a:t>
            </a:r>
            <a:b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+ Choose a </a:t>
            </a: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more complex algorithm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 (e.g., Random Forest instead of Decision Tree).</a:t>
            </a:r>
            <a:b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+ </a:t>
            </a: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Feature Engineering: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 Add new relevant variables.</a:t>
            </a:r>
            <a:b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+ </a:t>
            </a: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Reduce </a:t>
            </a:r>
            <a:r>
              <a:rPr kumimoji="0" lang="en-US" altLang="en-US" b="1" i="0" u="none" strike="noStrike" kern="1200" cap="none" spc="0" normalizeH="0" baseline="0" noProof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regularisation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ea typeface="+mn-ea"/>
                <a:cs typeface="+mn-cs"/>
              </a:rPr>
              <a:t> (in Power BI Python scripts). </a:t>
            </a:r>
          </a:p>
          <a:p>
            <a:pPr>
              <a:buNone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77964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302BB-1C99-3C9A-BF1C-49AF10B11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Model Performance (Regression)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BB4A7-3A54-EECB-8C0B-5E4263A44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15208-EA91-75D1-2FBA-E05453149AD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/>
              <a:t>Metrics For Regression Models</a:t>
            </a:r>
          </a:p>
          <a:p>
            <a:pPr marL="800100" lvl="1" indent="-342900"/>
            <a:r>
              <a:rPr lang="en-GB" b="1"/>
              <a:t>R² (R-Squared)</a:t>
            </a:r>
            <a:r>
              <a:rPr lang="en-GB"/>
              <a:t> – Measures how well the model explains variability in the data. Higher = Better.</a:t>
            </a:r>
          </a:p>
          <a:p>
            <a:pPr marL="800100" lvl="1" indent="-342900"/>
            <a:r>
              <a:rPr lang="en-GB" b="1"/>
              <a:t>MAE (Mean Absolute Error)</a:t>
            </a:r>
            <a:r>
              <a:rPr lang="en-GB"/>
              <a:t> – Average absolute error between actual vs predicted values. Lower = Better.</a:t>
            </a:r>
          </a:p>
          <a:p>
            <a:pPr marL="800100" lvl="1" indent="-342900"/>
            <a:r>
              <a:rPr lang="en-GB" b="1"/>
              <a:t>MAPE (Mean Absolute Percentage Error)</a:t>
            </a:r>
            <a:r>
              <a:rPr lang="en-GB"/>
              <a:t> – Measures prediction error in percentage terms. Lower = Better.</a:t>
            </a:r>
          </a:p>
          <a:p>
            <a:pPr marL="800100" lvl="1" indent="-342900"/>
            <a:endParaRPr lang="en-GB"/>
          </a:p>
          <a:p>
            <a:r>
              <a:rPr lang="en-GB" b="1"/>
              <a:t>Where to Find These Metrics in Power BI?</a:t>
            </a:r>
            <a:endParaRPr lang="en-GB"/>
          </a:p>
          <a:p>
            <a:pPr lvl="1"/>
            <a:r>
              <a:rPr lang="en-GB" b="1"/>
              <a:t>Built-in Analytics Pane</a:t>
            </a:r>
            <a:r>
              <a:rPr lang="en-GB"/>
              <a:t> (For regression &amp; forecasting models).</a:t>
            </a:r>
          </a:p>
          <a:p>
            <a:pPr lvl="1"/>
            <a:r>
              <a:rPr lang="en-GB"/>
              <a:t>Python Scripts in Power BI (Using </a:t>
            </a:r>
            <a:r>
              <a:rPr lang="en-GB" err="1"/>
              <a:t>sklearn.metrics</a:t>
            </a:r>
            <a:r>
              <a:rPr lang="en-GB"/>
              <a:t> for more evaluation metrics).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014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5A70E-9777-06DA-04A9-A77420ACE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Model Performance (Classification)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2DA700-804E-9CA2-9B54-498A09139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F3E5A-06FF-17A0-A83F-E705AB95CF6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/>
              <a:t>Metrics For Classification Models</a:t>
            </a:r>
          </a:p>
          <a:p>
            <a:pPr marL="800100" lvl="1" indent="-342900"/>
            <a:r>
              <a:rPr lang="en-GB" b="1"/>
              <a:t>Confusion Matrix </a:t>
            </a:r>
            <a:r>
              <a:rPr lang="en-GB"/>
              <a:t> – Shows how many instances were classified correctly vs incorrectly.</a:t>
            </a:r>
          </a:p>
          <a:p>
            <a:pPr marL="800100" lvl="1" indent="-342900"/>
            <a:r>
              <a:rPr lang="en-GB"/>
              <a:t> </a:t>
            </a:r>
            <a:r>
              <a:rPr lang="en-GB" b="1"/>
              <a:t>Accuracy </a:t>
            </a:r>
            <a:r>
              <a:rPr lang="en-GB"/>
              <a:t> – Percentage of correctly predicted instances.</a:t>
            </a:r>
          </a:p>
          <a:p>
            <a:pPr marL="800100" lvl="1" indent="-342900"/>
            <a:r>
              <a:rPr lang="en-GB" b="1"/>
              <a:t>Precision </a:t>
            </a:r>
            <a:r>
              <a:rPr lang="en-GB"/>
              <a:t>– Measures how many of the predicted positives are actually positive.</a:t>
            </a:r>
          </a:p>
          <a:p>
            <a:pPr marL="800100" lvl="1" indent="-342900"/>
            <a:r>
              <a:rPr lang="en-GB" b="1"/>
              <a:t>Recall </a:t>
            </a:r>
            <a:r>
              <a:rPr lang="en-GB"/>
              <a:t>– Measures how many actual positives were correctly identified.</a:t>
            </a:r>
          </a:p>
          <a:p>
            <a:pPr marL="800100" lvl="1" indent="-342900"/>
            <a:r>
              <a:rPr lang="en-GB" b="1"/>
              <a:t>F1-Score </a:t>
            </a:r>
            <a:r>
              <a:rPr lang="en-GB"/>
              <a:t> – Harmonic mean of Precision &amp; Recall (better for imbalanced datasets).</a:t>
            </a:r>
          </a:p>
          <a:p>
            <a:pPr marL="800100" lvl="1" indent="-342900"/>
            <a:endParaRPr lang="en-GB"/>
          </a:p>
          <a:p>
            <a:r>
              <a:rPr lang="en-GB" b="1"/>
              <a:t>Where to Find These Metrics in WEKA?</a:t>
            </a:r>
            <a:endParaRPr lang="en-GB"/>
          </a:p>
          <a:p>
            <a:pPr lvl="1"/>
            <a:r>
              <a:rPr lang="en-GB"/>
              <a:t>After running a classifier, look under </a:t>
            </a:r>
            <a:r>
              <a:rPr lang="en-GB" b="1"/>
              <a:t>"Classifier Output"</a:t>
            </a:r>
            <a:r>
              <a:rPr lang="en-GB"/>
              <a:t>.</a:t>
            </a:r>
          </a:p>
          <a:p>
            <a:pPr lvl="1"/>
            <a:r>
              <a:rPr lang="en-GB"/>
              <a:t>The </a:t>
            </a:r>
            <a:r>
              <a:rPr lang="en-GB" b="1"/>
              <a:t>Confusion Matrix</a:t>
            </a:r>
            <a:r>
              <a:rPr lang="en-GB"/>
              <a:t> is displayed under the results.</a:t>
            </a:r>
          </a:p>
          <a:p>
            <a:pPr lvl="1"/>
            <a:r>
              <a:rPr lang="en-GB"/>
              <a:t>Precision, Recall, and F1-score are listed under "Detailed Accuracy by Class".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43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D8F9A-297F-B7B1-A8E2-272E0EAD5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Hyperparameter Optimisation (Tuning for Better Models)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77C079-9AB4-1FB2-B5D5-8CDAFBCC8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B1529-6DF2-5184-7B96-1849BE53F26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/>
              <a:t>Hyperparameter optimisation is the process to improves model accuracy and generalisation. In addition to avoids underfitting and overfitting.</a:t>
            </a:r>
          </a:p>
          <a:p>
            <a:endParaRPr lang="en-GB"/>
          </a:p>
          <a:p>
            <a:r>
              <a:rPr lang="en-GB" b="1"/>
              <a:t>How to Optimise in WEKA?</a:t>
            </a:r>
          </a:p>
          <a:p>
            <a:pPr marL="800100" lvl="1" indent="-342900"/>
            <a:r>
              <a:rPr lang="en-GB" b="1"/>
              <a:t>Manually adjust parameters</a:t>
            </a:r>
            <a:r>
              <a:rPr lang="en-GB"/>
              <a:t> in the "Classifier Options" panel.</a:t>
            </a:r>
          </a:p>
          <a:p>
            <a:pPr marL="800100" lvl="1" indent="-342900"/>
            <a:r>
              <a:rPr lang="en-GB"/>
              <a:t>Use </a:t>
            </a:r>
            <a:r>
              <a:rPr lang="en-GB" b="1"/>
              <a:t>Grid Search (WEKA’s built-in parameter tuning tool)</a:t>
            </a:r>
            <a:r>
              <a:rPr lang="en-GB"/>
              <a:t> under "Select Attributes".</a:t>
            </a:r>
          </a:p>
          <a:p>
            <a:pPr marL="800100" lvl="1" indent="-342900"/>
            <a:endParaRPr lang="en-GB"/>
          </a:p>
          <a:p>
            <a:r>
              <a:rPr lang="en-GB" b="1"/>
              <a:t>How to Optimise in Power BI?</a:t>
            </a:r>
          </a:p>
          <a:p>
            <a:pPr marL="800100" lvl="1" indent="-342900"/>
            <a:r>
              <a:rPr lang="en-GB"/>
              <a:t>Adjust parameters in the </a:t>
            </a:r>
            <a:r>
              <a:rPr lang="en-GB" b="1"/>
              <a:t>Analytics Pane (for Forecasting)</a:t>
            </a:r>
            <a:r>
              <a:rPr lang="en-GB"/>
              <a:t>.</a:t>
            </a:r>
          </a:p>
          <a:p>
            <a:pPr marL="800100" lvl="1" indent="-342900"/>
            <a:r>
              <a:rPr lang="en-GB"/>
              <a:t>Use </a:t>
            </a:r>
            <a:r>
              <a:rPr lang="en-GB" b="1"/>
              <a:t>Python scripts with </a:t>
            </a:r>
            <a:r>
              <a:rPr lang="en-GB" b="1" err="1"/>
              <a:t>GridSearchCV</a:t>
            </a:r>
            <a:r>
              <a:rPr lang="en-GB"/>
              <a:t> for hyperparameter tuning.</a:t>
            </a:r>
          </a:p>
          <a:p>
            <a:pPr marL="457200" lvl="1" indent="0">
              <a:buNone/>
            </a:pPr>
            <a:endParaRPr lang="en-GB"/>
          </a:p>
          <a:p>
            <a:pPr marL="457200" lvl="1" indent="0">
              <a:buNone/>
            </a:pPr>
            <a:endParaRPr lang="en-GB"/>
          </a:p>
          <a:p>
            <a:pPr marL="457200" lvl="1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475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5D0749-A812-A018-8569-5809E370EE8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8450" y="5676900"/>
            <a:ext cx="463550" cy="373063"/>
          </a:xfrm>
        </p:spPr>
        <p:txBody>
          <a:bodyPr/>
          <a:lstStyle/>
          <a:p>
            <a:fld id="{2DE8C7BD-FE6E-4315-B3B6-D04DBA432C26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65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8D12ED9B-AC0C-47D4-A106-3FBCE3A4C13F}" vid="{CE05DAFA-791E-447A-B01C-3261F4C572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Application>Microsoft Office PowerPoint</Application>
  <PresentationFormat>Widescreen</PresentationFormat>
  <Slides>47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UWTSD Serif 2025_2</vt:lpstr>
      <vt:lpstr>Data Mining &amp; Visualisation (ACCA7015)  Week 7</vt:lpstr>
      <vt:lpstr>Weekly Schedule</vt:lpstr>
      <vt:lpstr>Recap</vt:lpstr>
      <vt:lpstr>Recap – CRISP-DM</vt:lpstr>
      <vt:lpstr>Recap – CRISP-DM</vt:lpstr>
      <vt:lpstr>Recap – CRISP-DM</vt:lpstr>
      <vt:lpstr>CRISP Phase 4: Data Modelling</vt:lpstr>
      <vt:lpstr>Understanding Modelling in Data Science</vt:lpstr>
      <vt:lpstr>Objectives of Modelling</vt:lpstr>
      <vt:lpstr>Types of Machine Learning Models</vt:lpstr>
      <vt:lpstr>1) Supervised Learning</vt:lpstr>
      <vt:lpstr>Unsupervised Learning </vt:lpstr>
      <vt:lpstr>Reinforcement Learning</vt:lpstr>
      <vt:lpstr>Key Factors in Selecting a Model</vt:lpstr>
      <vt:lpstr>Key Factors in Selecting a Model – 1) Type of Problem</vt:lpstr>
      <vt:lpstr>Key Factors in Selecting a Model - 2) Nature of Data </vt:lpstr>
      <vt:lpstr>Key Factors in Selecting a Model - 3) Model Complexity</vt:lpstr>
      <vt:lpstr>Key Factors in Selecting a Model - 4) Performance &amp; Computational Efficiency </vt:lpstr>
      <vt:lpstr>Regression: Algorithms for Predicting Continuous Values</vt:lpstr>
      <vt:lpstr>Classification: Algorithms for Predicting Categories</vt:lpstr>
      <vt:lpstr>Clustering: Algorithms for Grouping Data</vt:lpstr>
      <vt:lpstr>Time Series Forecasting: Algorithms for Predicting Trends Over Time</vt:lpstr>
      <vt:lpstr>Association Rule Mining: Finding Relationships Between Items</vt:lpstr>
      <vt:lpstr>Dimensionality Reduction: Simplifying Data Without Losing Key Information</vt:lpstr>
      <vt:lpstr>Commonly Used Machine Learning Algorithms in Data Analytics</vt:lpstr>
      <vt:lpstr>Commonly Used Machine Learning Algorithms in Data Analytics</vt:lpstr>
      <vt:lpstr>Commonly Used Machine Learning Algorithms in Data Analytics</vt:lpstr>
      <vt:lpstr>CRISP Phase 4: Data Modelling</vt:lpstr>
      <vt:lpstr>Introduction to WEKA</vt:lpstr>
      <vt:lpstr>Introduction to WEKA</vt:lpstr>
      <vt:lpstr>- Step-by-Step Modelling Workflow in WEKA</vt:lpstr>
      <vt:lpstr>CRISP Phase 4: Data Modelling</vt:lpstr>
      <vt:lpstr>Overview of Modelling Capabilities in Power BI</vt:lpstr>
      <vt:lpstr>1. Regression Analysis using DAX</vt:lpstr>
      <vt:lpstr>2. Time Series Forecasting (Analytics Pane)</vt:lpstr>
      <vt:lpstr>3. Clustering &amp; Anomaly Detection</vt:lpstr>
      <vt:lpstr>4. Advanced ML with Python &amp; R Integration</vt:lpstr>
      <vt:lpstr>Power BI Modelling Workflow (All-in-One Summary)</vt:lpstr>
      <vt:lpstr>CRISP Phase 4: Data Modelling</vt:lpstr>
      <vt:lpstr>Understanding the Modelling Process</vt:lpstr>
      <vt:lpstr>Typical Data Splits &amp; Cross-Validation</vt:lpstr>
      <vt:lpstr>Overfitting, Underfitting &amp; the Role of Cross-Validation</vt:lpstr>
      <vt:lpstr>Overfitting, Underfitting &amp; the Role of Cross-Validation</vt:lpstr>
      <vt:lpstr>Evaluating Model Performance (Regression)</vt:lpstr>
      <vt:lpstr>Evaluating Model Performance (Classification)</vt:lpstr>
      <vt:lpstr>Hyperparameter Optimisation (Tuning for Better Models)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revision>1</cp:revision>
  <dcterms:created xsi:type="dcterms:W3CDTF">2025-02-05T03:06:25Z</dcterms:created>
  <dcterms:modified xsi:type="dcterms:W3CDTF">2025-06-24T09:31:02Z</dcterms:modified>
</cp:coreProperties>
</file>