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>
        <p:scale>
          <a:sx n="58" d="100"/>
          <a:sy n="58" d="100"/>
        </p:scale>
        <p:origin x="988" y="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svg"/><Relationship Id="rId1" Type="http://schemas.openxmlformats.org/officeDocument/2006/relationships/image" Target="../media/image1.svg"/><Relationship Id="rId5" Type="http://schemas.openxmlformats.org/officeDocument/2006/relationships/image" Target="../media/image5.svg"/><Relationship Id="rId4" Type="http://schemas.openxmlformats.org/officeDocument/2006/relationships/image" Target="../media/image4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svg"/><Relationship Id="rId2" Type="http://schemas.openxmlformats.org/officeDocument/2006/relationships/image" Target="../media/image7.svg"/><Relationship Id="rId1" Type="http://schemas.openxmlformats.org/officeDocument/2006/relationships/image" Target="../media/image6.svg"/><Relationship Id="rId4" Type="http://schemas.openxmlformats.org/officeDocument/2006/relationships/image" Target="../media/image8.sv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4.svg"/><Relationship Id="rId1" Type="http://schemas.openxmlformats.org/officeDocument/2006/relationships/image" Target="../media/image9.svg"/><Relationship Id="rId4" Type="http://schemas.openxmlformats.org/officeDocument/2006/relationships/image" Target="../media/image11.svg"/></Relationships>
</file>

<file path=ppt/diagrams/_rels/data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svg"/><Relationship Id="rId2" Type="http://schemas.openxmlformats.org/officeDocument/2006/relationships/image" Target="../media/image3.svg"/><Relationship Id="rId1" Type="http://schemas.openxmlformats.org/officeDocument/2006/relationships/image" Target="../media/image12.svg"/><Relationship Id="rId5" Type="http://schemas.openxmlformats.org/officeDocument/2006/relationships/image" Target="../media/image15.svg"/><Relationship Id="rId4" Type="http://schemas.openxmlformats.org/officeDocument/2006/relationships/image" Target="../media/image14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svg"/><Relationship Id="rId1" Type="http://schemas.openxmlformats.org/officeDocument/2006/relationships/image" Target="../media/image1.svg"/><Relationship Id="rId5" Type="http://schemas.openxmlformats.org/officeDocument/2006/relationships/image" Target="../media/image5.svg"/><Relationship Id="rId4" Type="http://schemas.openxmlformats.org/officeDocument/2006/relationships/image" Target="../media/image4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svg"/><Relationship Id="rId2" Type="http://schemas.openxmlformats.org/officeDocument/2006/relationships/image" Target="../media/image7.svg"/><Relationship Id="rId1" Type="http://schemas.openxmlformats.org/officeDocument/2006/relationships/image" Target="../media/image6.svg"/><Relationship Id="rId4" Type="http://schemas.openxmlformats.org/officeDocument/2006/relationships/image" Target="../media/image8.sv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4.svg"/><Relationship Id="rId1" Type="http://schemas.openxmlformats.org/officeDocument/2006/relationships/image" Target="../media/image9.svg"/><Relationship Id="rId4" Type="http://schemas.openxmlformats.org/officeDocument/2006/relationships/image" Target="../media/image11.svg"/></Relationships>
</file>

<file path=ppt/diagrams/_rels/drawing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svg"/><Relationship Id="rId2" Type="http://schemas.openxmlformats.org/officeDocument/2006/relationships/image" Target="../media/image3.svg"/><Relationship Id="rId1" Type="http://schemas.openxmlformats.org/officeDocument/2006/relationships/image" Target="../media/image12.svg"/><Relationship Id="rId5" Type="http://schemas.openxmlformats.org/officeDocument/2006/relationships/image" Target="../media/image15.svg"/><Relationship Id="rId4" Type="http://schemas.openxmlformats.org/officeDocument/2006/relationships/image" Target="../media/image14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5A17A86-179F-4EA8-9CA2-5F0E028BBB87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013946A1-9B09-4479-98FC-7E6D22E9A301}">
      <dgm:prSet/>
      <dgm:spPr/>
      <dgm:t>
        <a:bodyPr/>
        <a:lstStyle/>
        <a:p>
          <a:r>
            <a:rPr lang="en-GB"/>
            <a:t>UK aerospace and defence engineering leader </a:t>
          </a:r>
          <a:endParaRPr lang="en-US"/>
        </a:p>
      </dgm:t>
    </dgm:pt>
    <dgm:pt modelId="{E7E92DDA-FECB-4905-9655-47C8BD6DE724}" type="parTrans" cxnId="{B6320936-50CF-43E1-86E3-BEB5514F0F03}">
      <dgm:prSet/>
      <dgm:spPr/>
      <dgm:t>
        <a:bodyPr/>
        <a:lstStyle/>
        <a:p>
          <a:endParaRPr lang="en-US"/>
        </a:p>
      </dgm:t>
    </dgm:pt>
    <dgm:pt modelId="{CEBFCCD9-043C-4CD1-8F0E-EC7CDE8EAFB6}" type="sibTrans" cxnId="{B6320936-50CF-43E1-86E3-BEB5514F0F03}">
      <dgm:prSet/>
      <dgm:spPr/>
      <dgm:t>
        <a:bodyPr/>
        <a:lstStyle/>
        <a:p>
          <a:endParaRPr lang="en-US"/>
        </a:p>
      </dgm:t>
    </dgm:pt>
    <dgm:pt modelId="{849DF1FE-1D2D-4504-B75F-DD7ED4060FF2}">
      <dgm:prSet/>
      <dgm:spPr/>
      <dgm:t>
        <a:bodyPr/>
        <a:lstStyle/>
        <a:p>
          <a:r>
            <a:rPr lang="en-GB"/>
            <a:t>Undergoing major organisational transformation </a:t>
          </a:r>
          <a:endParaRPr lang="en-US"/>
        </a:p>
      </dgm:t>
    </dgm:pt>
    <dgm:pt modelId="{DD7CC67E-78E5-40E0-8D81-9E2284D1E7D9}" type="parTrans" cxnId="{01355120-5146-48A0-B1CD-754328F257E9}">
      <dgm:prSet/>
      <dgm:spPr/>
      <dgm:t>
        <a:bodyPr/>
        <a:lstStyle/>
        <a:p>
          <a:endParaRPr lang="en-US"/>
        </a:p>
      </dgm:t>
    </dgm:pt>
    <dgm:pt modelId="{1E3A9744-2BD0-4F5A-B996-AC349523C5B7}" type="sibTrans" cxnId="{01355120-5146-48A0-B1CD-754328F257E9}">
      <dgm:prSet/>
      <dgm:spPr/>
      <dgm:t>
        <a:bodyPr/>
        <a:lstStyle/>
        <a:p>
          <a:endParaRPr lang="en-US"/>
        </a:p>
      </dgm:t>
    </dgm:pt>
    <dgm:pt modelId="{DC26AFE9-CB19-4E87-8DAF-D3EE15380BF4}">
      <dgm:prSet/>
      <dgm:spPr/>
      <dgm:t>
        <a:bodyPr/>
        <a:lstStyle/>
        <a:p>
          <a:r>
            <a:rPr lang="en-GB"/>
            <a:t>Focus on restructuring, digitalisation, and efficiency </a:t>
          </a:r>
          <a:endParaRPr lang="en-US"/>
        </a:p>
      </dgm:t>
    </dgm:pt>
    <dgm:pt modelId="{4FD9FB28-C704-4E63-AC23-8F7E894E0B24}" type="parTrans" cxnId="{205FC111-94A5-4204-A50B-64AC28F4AD74}">
      <dgm:prSet/>
      <dgm:spPr/>
      <dgm:t>
        <a:bodyPr/>
        <a:lstStyle/>
        <a:p>
          <a:endParaRPr lang="en-US"/>
        </a:p>
      </dgm:t>
    </dgm:pt>
    <dgm:pt modelId="{BB8A40C7-87AB-4F9B-9A2B-2351640C82BC}" type="sibTrans" cxnId="{205FC111-94A5-4204-A50B-64AC28F4AD74}">
      <dgm:prSet/>
      <dgm:spPr/>
      <dgm:t>
        <a:bodyPr/>
        <a:lstStyle/>
        <a:p>
          <a:endParaRPr lang="en-US"/>
        </a:p>
      </dgm:t>
    </dgm:pt>
    <dgm:pt modelId="{2F5C529B-8ECD-4776-82ED-38EF1A8BEBCF}">
      <dgm:prSet/>
      <dgm:spPr/>
      <dgm:t>
        <a:bodyPr/>
        <a:lstStyle/>
        <a:p>
          <a:r>
            <a:rPr lang="en-GB"/>
            <a:t>Recruitment of key roles essential for change success </a:t>
          </a:r>
          <a:endParaRPr lang="en-US"/>
        </a:p>
      </dgm:t>
    </dgm:pt>
    <dgm:pt modelId="{6A232C4F-21D2-4B18-AF19-377FE204F041}" type="parTrans" cxnId="{A7A12A67-C389-4644-9C45-FE10EA689A1A}">
      <dgm:prSet/>
      <dgm:spPr/>
      <dgm:t>
        <a:bodyPr/>
        <a:lstStyle/>
        <a:p>
          <a:endParaRPr lang="en-US"/>
        </a:p>
      </dgm:t>
    </dgm:pt>
    <dgm:pt modelId="{D4DD3ED1-4B86-4712-B637-2CED97A24B2A}" type="sibTrans" cxnId="{A7A12A67-C389-4644-9C45-FE10EA689A1A}">
      <dgm:prSet/>
      <dgm:spPr/>
      <dgm:t>
        <a:bodyPr/>
        <a:lstStyle/>
        <a:p>
          <a:endParaRPr lang="en-US"/>
        </a:p>
      </dgm:t>
    </dgm:pt>
    <dgm:pt modelId="{EEA25048-436E-4827-AD7D-D511B21AABEA}" type="pres">
      <dgm:prSet presAssocID="{E5A17A86-179F-4EA8-9CA2-5F0E028BBB87}" presName="vert0" presStyleCnt="0">
        <dgm:presLayoutVars>
          <dgm:dir/>
          <dgm:animOne val="branch"/>
          <dgm:animLvl val="lvl"/>
        </dgm:presLayoutVars>
      </dgm:prSet>
      <dgm:spPr/>
    </dgm:pt>
    <dgm:pt modelId="{449809B9-E9A9-4014-8BD0-ADAF35BEAC77}" type="pres">
      <dgm:prSet presAssocID="{013946A1-9B09-4479-98FC-7E6D22E9A301}" presName="thickLine" presStyleLbl="alignNode1" presStyleIdx="0" presStyleCnt="4"/>
      <dgm:spPr/>
    </dgm:pt>
    <dgm:pt modelId="{50C7CBDA-75FA-4028-AC22-C4F39CD38081}" type="pres">
      <dgm:prSet presAssocID="{013946A1-9B09-4479-98FC-7E6D22E9A301}" presName="horz1" presStyleCnt="0"/>
      <dgm:spPr/>
    </dgm:pt>
    <dgm:pt modelId="{DC9241A4-160A-434E-B747-FF7937D9FAC9}" type="pres">
      <dgm:prSet presAssocID="{013946A1-9B09-4479-98FC-7E6D22E9A301}" presName="tx1" presStyleLbl="revTx" presStyleIdx="0" presStyleCnt="4"/>
      <dgm:spPr/>
    </dgm:pt>
    <dgm:pt modelId="{8923DCC4-53B6-45A1-BCC5-A534C49E118B}" type="pres">
      <dgm:prSet presAssocID="{013946A1-9B09-4479-98FC-7E6D22E9A301}" presName="vert1" presStyleCnt="0"/>
      <dgm:spPr/>
    </dgm:pt>
    <dgm:pt modelId="{E35B0C7B-409C-456F-ACE6-723C9148FB8D}" type="pres">
      <dgm:prSet presAssocID="{849DF1FE-1D2D-4504-B75F-DD7ED4060FF2}" presName="thickLine" presStyleLbl="alignNode1" presStyleIdx="1" presStyleCnt="4"/>
      <dgm:spPr/>
    </dgm:pt>
    <dgm:pt modelId="{252BCAA6-55A8-4AD7-B896-B19517C2010B}" type="pres">
      <dgm:prSet presAssocID="{849DF1FE-1D2D-4504-B75F-DD7ED4060FF2}" presName="horz1" presStyleCnt="0"/>
      <dgm:spPr/>
    </dgm:pt>
    <dgm:pt modelId="{3755E043-6210-4A27-B479-7D0C8792CCAF}" type="pres">
      <dgm:prSet presAssocID="{849DF1FE-1D2D-4504-B75F-DD7ED4060FF2}" presName="tx1" presStyleLbl="revTx" presStyleIdx="1" presStyleCnt="4"/>
      <dgm:spPr/>
    </dgm:pt>
    <dgm:pt modelId="{5F4D959C-352E-4858-96CB-1EDBF3BC4C80}" type="pres">
      <dgm:prSet presAssocID="{849DF1FE-1D2D-4504-B75F-DD7ED4060FF2}" presName="vert1" presStyleCnt="0"/>
      <dgm:spPr/>
    </dgm:pt>
    <dgm:pt modelId="{C7531817-BFFE-4110-81A3-AFA59CC41123}" type="pres">
      <dgm:prSet presAssocID="{DC26AFE9-CB19-4E87-8DAF-D3EE15380BF4}" presName="thickLine" presStyleLbl="alignNode1" presStyleIdx="2" presStyleCnt="4"/>
      <dgm:spPr/>
    </dgm:pt>
    <dgm:pt modelId="{FF8BDFCF-6BF9-4E46-842B-5C29F40725E8}" type="pres">
      <dgm:prSet presAssocID="{DC26AFE9-CB19-4E87-8DAF-D3EE15380BF4}" presName="horz1" presStyleCnt="0"/>
      <dgm:spPr/>
    </dgm:pt>
    <dgm:pt modelId="{EB2BDB35-04F6-43FD-81BE-049C310F8C2E}" type="pres">
      <dgm:prSet presAssocID="{DC26AFE9-CB19-4E87-8DAF-D3EE15380BF4}" presName="tx1" presStyleLbl="revTx" presStyleIdx="2" presStyleCnt="4"/>
      <dgm:spPr/>
    </dgm:pt>
    <dgm:pt modelId="{626D7A09-249D-4E69-934E-213E4D56169A}" type="pres">
      <dgm:prSet presAssocID="{DC26AFE9-CB19-4E87-8DAF-D3EE15380BF4}" presName="vert1" presStyleCnt="0"/>
      <dgm:spPr/>
    </dgm:pt>
    <dgm:pt modelId="{59EED02F-9F9A-4F18-A6EB-CEAC8E720FA9}" type="pres">
      <dgm:prSet presAssocID="{2F5C529B-8ECD-4776-82ED-38EF1A8BEBCF}" presName="thickLine" presStyleLbl="alignNode1" presStyleIdx="3" presStyleCnt="4"/>
      <dgm:spPr/>
    </dgm:pt>
    <dgm:pt modelId="{F19700BD-5F2D-444A-BABE-4D1B4374CF14}" type="pres">
      <dgm:prSet presAssocID="{2F5C529B-8ECD-4776-82ED-38EF1A8BEBCF}" presName="horz1" presStyleCnt="0"/>
      <dgm:spPr/>
    </dgm:pt>
    <dgm:pt modelId="{4E5B03AA-291F-4A65-A44F-9FF23FE63035}" type="pres">
      <dgm:prSet presAssocID="{2F5C529B-8ECD-4776-82ED-38EF1A8BEBCF}" presName="tx1" presStyleLbl="revTx" presStyleIdx="3" presStyleCnt="4"/>
      <dgm:spPr/>
    </dgm:pt>
    <dgm:pt modelId="{BDC62F4F-05B8-44B4-A01C-B716912DEC73}" type="pres">
      <dgm:prSet presAssocID="{2F5C529B-8ECD-4776-82ED-38EF1A8BEBCF}" presName="vert1" presStyleCnt="0"/>
      <dgm:spPr/>
    </dgm:pt>
  </dgm:ptLst>
  <dgm:cxnLst>
    <dgm:cxn modelId="{205FC111-94A5-4204-A50B-64AC28F4AD74}" srcId="{E5A17A86-179F-4EA8-9CA2-5F0E028BBB87}" destId="{DC26AFE9-CB19-4E87-8DAF-D3EE15380BF4}" srcOrd="2" destOrd="0" parTransId="{4FD9FB28-C704-4E63-AC23-8F7E894E0B24}" sibTransId="{BB8A40C7-87AB-4F9B-9A2B-2351640C82BC}"/>
    <dgm:cxn modelId="{4E0F411C-1670-40D2-8746-736BCBA60DB2}" type="presOf" srcId="{849DF1FE-1D2D-4504-B75F-DD7ED4060FF2}" destId="{3755E043-6210-4A27-B479-7D0C8792CCAF}" srcOrd="0" destOrd="0" presId="urn:microsoft.com/office/officeart/2008/layout/LinedList"/>
    <dgm:cxn modelId="{01355120-5146-48A0-B1CD-754328F257E9}" srcId="{E5A17A86-179F-4EA8-9CA2-5F0E028BBB87}" destId="{849DF1FE-1D2D-4504-B75F-DD7ED4060FF2}" srcOrd="1" destOrd="0" parTransId="{DD7CC67E-78E5-40E0-8D81-9E2284D1E7D9}" sibTransId="{1E3A9744-2BD0-4F5A-B996-AC349523C5B7}"/>
    <dgm:cxn modelId="{B6320936-50CF-43E1-86E3-BEB5514F0F03}" srcId="{E5A17A86-179F-4EA8-9CA2-5F0E028BBB87}" destId="{013946A1-9B09-4479-98FC-7E6D22E9A301}" srcOrd="0" destOrd="0" parTransId="{E7E92DDA-FECB-4905-9655-47C8BD6DE724}" sibTransId="{CEBFCCD9-043C-4CD1-8F0E-EC7CDE8EAFB6}"/>
    <dgm:cxn modelId="{A7A12A67-C389-4644-9C45-FE10EA689A1A}" srcId="{E5A17A86-179F-4EA8-9CA2-5F0E028BBB87}" destId="{2F5C529B-8ECD-4776-82ED-38EF1A8BEBCF}" srcOrd="3" destOrd="0" parTransId="{6A232C4F-21D2-4B18-AF19-377FE204F041}" sibTransId="{D4DD3ED1-4B86-4712-B637-2CED97A24B2A}"/>
    <dgm:cxn modelId="{7CD8EB98-8B11-47D1-93E1-E484832E3D94}" type="presOf" srcId="{DC26AFE9-CB19-4E87-8DAF-D3EE15380BF4}" destId="{EB2BDB35-04F6-43FD-81BE-049C310F8C2E}" srcOrd="0" destOrd="0" presId="urn:microsoft.com/office/officeart/2008/layout/LinedList"/>
    <dgm:cxn modelId="{783601AA-B26A-4F9A-9873-9552FA9087B4}" type="presOf" srcId="{013946A1-9B09-4479-98FC-7E6D22E9A301}" destId="{DC9241A4-160A-434E-B747-FF7937D9FAC9}" srcOrd="0" destOrd="0" presId="urn:microsoft.com/office/officeart/2008/layout/LinedList"/>
    <dgm:cxn modelId="{5CD4AAB2-201D-4B39-AA1D-0488003FE3BB}" type="presOf" srcId="{E5A17A86-179F-4EA8-9CA2-5F0E028BBB87}" destId="{EEA25048-436E-4827-AD7D-D511B21AABEA}" srcOrd="0" destOrd="0" presId="urn:microsoft.com/office/officeart/2008/layout/LinedList"/>
    <dgm:cxn modelId="{003039C8-3F50-4F50-A3DB-8FE7585F347A}" type="presOf" srcId="{2F5C529B-8ECD-4776-82ED-38EF1A8BEBCF}" destId="{4E5B03AA-291F-4A65-A44F-9FF23FE63035}" srcOrd="0" destOrd="0" presId="urn:microsoft.com/office/officeart/2008/layout/LinedList"/>
    <dgm:cxn modelId="{8C9BE66E-9AE2-4E49-9D5D-80B005107092}" type="presParOf" srcId="{EEA25048-436E-4827-AD7D-D511B21AABEA}" destId="{449809B9-E9A9-4014-8BD0-ADAF35BEAC77}" srcOrd="0" destOrd="0" presId="urn:microsoft.com/office/officeart/2008/layout/LinedList"/>
    <dgm:cxn modelId="{F4C142E6-709F-466E-9473-D1F038D997A6}" type="presParOf" srcId="{EEA25048-436E-4827-AD7D-D511B21AABEA}" destId="{50C7CBDA-75FA-4028-AC22-C4F39CD38081}" srcOrd="1" destOrd="0" presId="urn:microsoft.com/office/officeart/2008/layout/LinedList"/>
    <dgm:cxn modelId="{8ED313F4-1F93-4CC2-9885-2B3405957884}" type="presParOf" srcId="{50C7CBDA-75FA-4028-AC22-C4F39CD38081}" destId="{DC9241A4-160A-434E-B747-FF7937D9FAC9}" srcOrd="0" destOrd="0" presId="urn:microsoft.com/office/officeart/2008/layout/LinedList"/>
    <dgm:cxn modelId="{7B6CE62B-AE09-4EC1-BEA3-9431F78A369E}" type="presParOf" srcId="{50C7CBDA-75FA-4028-AC22-C4F39CD38081}" destId="{8923DCC4-53B6-45A1-BCC5-A534C49E118B}" srcOrd="1" destOrd="0" presId="urn:microsoft.com/office/officeart/2008/layout/LinedList"/>
    <dgm:cxn modelId="{E13AAB33-C7E6-45D1-8EE5-AA6291972A83}" type="presParOf" srcId="{EEA25048-436E-4827-AD7D-D511B21AABEA}" destId="{E35B0C7B-409C-456F-ACE6-723C9148FB8D}" srcOrd="2" destOrd="0" presId="urn:microsoft.com/office/officeart/2008/layout/LinedList"/>
    <dgm:cxn modelId="{36D87BA1-3D95-4EBE-98A5-99CE35961CA5}" type="presParOf" srcId="{EEA25048-436E-4827-AD7D-D511B21AABEA}" destId="{252BCAA6-55A8-4AD7-B896-B19517C2010B}" srcOrd="3" destOrd="0" presId="urn:microsoft.com/office/officeart/2008/layout/LinedList"/>
    <dgm:cxn modelId="{057D0D03-9642-490D-8553-3650C9847DF4}" type="presParOf" srcId="{252BCAA6-55A8-4AD7-B896-B19517C2010B}" destId="{3755E043-6210-4A27-B479-7D0C8792CCAF}" srcOrd="0" destOrd="0" presId="urn:microsoft.com/office/officeart/2008/layout/LinedList"/>
    <dgm:cxn modelId="{37CAFD71-81ED-44DF-B6D5-E7C3BDA8F1D9}" type="presParOf" srcId="{252BCAA6-55A8-4AD7-B896-B19517C2010B}" destId="{5F4D959C-352E-4858-96CB-1EDBF3BC4C80}" srcOrd="1" destOrd="0" presId="urn:microsoft.com/office/officeart/2008/layout/LinedList"/>
    <dgm:cxn modelId="{19FC0258-B213-4D56-817D-DCE9A8D173F5}" type="presParOf" srcId="{EEA25048-436E-4827-AD7D-D511B21AABEA}" destId="{C7531817-BFFE-4110-81A3-AFA59CC41123}" srcOrd="4" destOrd="0" presId="urn:microsoft.com/office/officeart/2008/layout/LinedList"/>
    <dgm:cxn modelId="{F65D4EE3-4527-4A9E-9F64-09E33CC63C8D}" type="presParOf" srcId="{EEA25048-436E-4827-AD7D-D511B21AABEA}" destId="{FF8BDFCF-6BF9-4E46-842B-5C29F40725E8}" srcOrd="5" destOrd="0" presId="urn:microsoft.com/office/officeart/2008/layout/LinedList"/>
    <dgm:cxn modelId="{20F4B259-B008-4CDF-B19D-D1B22D701270}" type="presParOf" srcId="{FF8BDFCF-6BF9-4E46-842B-5C29F40725E8}" destId="{EB2BDB35-04F6-43FD-81BE-049C310F8C2E}" srcOrd="0" destOrd="0" presId="urn:microsoft.com/office/officeart/2008/layout/LinedList"/>
    <dgm:cxn modelId="{C09BB16A-D1C4-4E37-AB21-D1CD4A7B461A}" type="presParOf" srcId="{FF8BDFCF-6BF9-4E46-842B-5C29F40725E8}" destId="{626D7A09-249D-4E69-934E-213E4D56169A}" srcOrd="1" destOrd="0" presId="urn:microsoft.com/office/officeart/2008/layout/LinedList"/>
    <dgm:cxn modelId="{053B90E0-DC27-449F-9A45-6904CB51323A}" type="presParOf" srcId="{EEA25048-436E-4827-AD7D-D511B21AABEA}" destId="{59EED02F-9F9A-4F18-A6EB-CEAC8E720FA9}" srcOrd="6" destOrd="0" presId="urn:microsoft.com/office/officeart/2008/layout/LinedList"/>
    <dgm:cxn modelId="{B5543A93-31B8-403B-9C7E-61A7F9D463F1}" type="presParOf" srcId="{EEA25048-436E-4827-AD7D-D511B21AABEA}" destId="{F19700BD-5F2D-444A-BABE-4D1B4374CF14}" srcOrd="7" destOrd="0" presId="urn:microsoft.com/office/officeart/2008/layout/LinedList"/>
    <dgm:cxn modelId="{0C537D14-6544-4EAA-B7DC-924EC4ADB809}" type="presParOf" srcId="{F19700BD-5F2D-444A-BABE-4D1B4374CF14}" destId="{4E5B03AA-291F-4A65-A44F-9FF23FE63035}" srcOrd="0" destOrd="0" presId="urn:microsoft.com/office/officeart/2008/layout/LinedList"/>
    <dgm:cxn modelId="{ED45FB3A-53AA-4A2A-9FA4-55F9D400E2C7}" type="presParOf" srcId="{F19700BD-5F2D-444A-BABE-4D1B4374CF14}" destId="{BDC62F4F-05B8-44B4-A01C-B716912DEC73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6170FD9-A1C9-4B7F-90F4-6822530C5D3C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A603E888-8517-4D8D-8F09-CB681353F79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Align recruitment with transformation goals </a:t>
          </a:r>
          <a:endParaRPr lang="en-US"/>
        </a:p>
      </dgm:t>
    </dgm:pt>
    <dgm:pt modelId="{2CF2D845-52EC-4D2A-B313-35131BED531C}" type="parTrans" cxnId="{EF154A9B-19E1-4665-A300-8C21FD94B5C6}">
      <dgm:prSet/>
      <dgm:spPr/>
      <dgm:t>
        <a:bodyPr/>
        <a:lstStyle/>
        <a:p>
          <a:endParaRPr lang="en-US"/>
        </a:p>
      </dgm:t>
    </dgm:pt>
    <dgm:pt modelId="{4BAB8546-6645-4FB5-B910-F781C2C16999}" type="sibTrans" cxnId="{EF154A9B-19E1-4665-A300-8C21FD94B5C6}">
      <dgm:prSet/>
      <dgm:spPr/>
      <dgm:t>
        <a:bodyPr/>
        <a:lstStyle/>
        <a:p>
          <a:endParaRPr lang="en-US"/>
        </a:p>
      </dgm:t>
    </dgm:pt>
    <dgm:pt modelId="{6D367456-4166-40FD-A36E-D24C12F0E7B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Structures, fair and transparent process</a:t>
          </a:r>
          <a:endParaRPr lang="en-US"/>
        </a:p>
      </dgm:t>
    </dgm:pt>
    <dgm:pt modelId="{96087581-C2C4-4D1D-B090-1EE898A85F1C}" type="parTrans" cxnId="{9E3638BC-B399-4D61-9031-54AA5CD0481E}">
      <dgm:prSet/>
      <dgm:spPr/>
      <dgm:t>
        <a:bodyPr/>
        <a:lstStyle/>
        <a:p>
          <a:endParaRPr lang="en-US"/>
        </a:p>
      </dgm:t>
    </dgm:pt>
    <dgm:pt modelId="{74F3ED69-ACB4-46E2-8AAF-974D0C0ABFB3}" type="sibTrans" cxnId="{9E3638BC-B399-4D61-9031-54AA5CD0481E}">
      <dgm:prSet/>
      <dgm:spPr/>
      <dgm:t>
        <a:bodyPr/>
        <a:lstStyle/>
        <a:p>
          <a:endParaRPr lang="en-US"/>
        </a:p>
      </dgm:t>
    </dgm:pt>
    <dgm:pt modelId="{BE713F11-D91C-41E3-B499-108E7FDB071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Job analysis – &gt; Job description – &gt; Person specification </a:t>
          </a:r>
          <a:endParaRPr lang="en-US"/>
        </a:p>
      </dgm:t>
    </dgm:pt>
    <dgm:pt modelId="{CFA3D134-2C0C-40CF-9815-BB213BBE4857}" type="parTrans" cxnId="{E5361DB8-8F41-42D7-A8DA-2DD48CDCC1F5}">
      <dgm:prSet/>
      <dgm:spPr/>
      <dgm:t>
        <a:bodyPr/>
        <a:lstStyle/>
        <a:p>
          <a:endParaRPr lang="en-US"/>
        </a:p>
      </dgm:t>
    </dgm:pt>
    <dgm:pt modelId="{7CCF1FB9-2C07-46AC-901B-17DC2D7C0264}" type="sibTrans" cxnId="{E5361DB8-8F41-42D7-A8DA-2DD48CDCC1F5}">
      <dgm:prSet/>
      <dgm:spPr/>
      <dgm:t>
        <a:bodyPr/>
        <a:lstStyle/>
        <a:p>
          <a:endParaRPr lang="en-US"/>
        </a:p>
      </dgm:t>
    </dgm:pt>
    <dgm:pt modelId="{D7A72335-D79C-4AB8-830D-23A261D8904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Advertising and candidate attraction </a:t>
          </a:r>
          <a:endParaRPr lang="en-US"/>
        </a:p>
      </dgm:t>
    </dgm:pt>
    <dgm:pt modelId="{844A52B6-E955-4257-A6E9-788BD85CFB91}" type="parTrans" cxnId="{55FD2762-B8E4-4A8B-9FF9-0C3096B5EC80}">
      <dgm:prSet/>
      <dgm:spPr/>
      <dgm:t>
        <a:bodyPr/>
        <a:lstStyle/>
        <a:p>
          <a:endParaRPr lang="en-US"/>
        </a:p>
      </dgm:t>
    </dgm:pt>
    <dgm:pt modelId="{C204BEA4-6DFC-40ED-A1AB-FE2D88075831}" type="sibTrans" cxnId="{55FD2762-B8E4-4A8B-9FF9-0C3096B5EC80}">
      <dgm:prSet/>
      <dgm:spPr/>
      <dgm:t>
        <a:bodyPr/>
        <a:lstStyle/>
        <a:p>
          <a:endParaRPr lang="en-US"/>
        </a:p>
      </dgm:t>
    </dgm:pt>
    <dgm:pt modelId="{5BEA37E0-655C-4673-8CBD-914402C1ADC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Shortlisting, interviewing, and selection </a:t>
          </a:r>
          <a:endParaRPr lang="en-US"/>
        </a:p>
      </dgm:t>
    </dgm:pt>
    <dgm:pt modelId="{8AE726E1-9E8A-4B4F-8336-3870F1B15616}" type="parTrans" cxnId="{9FE9B857-5B35-46BE-980B-D20126B95F59}">
      <dgm:prSet/>
      <dgm:spPr/>
      <dgm:t>
        <a:bodyPr/>
        <a:lstStyle/>
        <a:p>
          <a:endParaRPr lang="en-US"/>
        </a:p>
      </dgm:t>
    </dgm:pt>
    <dgm:pt modelId="{CF093314-5164-4075-B55F-1B1EC22CD5BE}" type="sibTrans" cxnId="{9FE9B857-5B35-46BE-980B-D20126B95F59}">
      <dgm:prSet/>
      <dgm:spPr/>
      <dgm:t>
        <a:bodyPr/>
        <a:lstStyle/>
        <a:p>
          <a:endParaRPr lang="en-US"/>
        </a:p>
      </dgm:t>
    </dgm:pt>
    <dgm:pt modelId="{CAE09E72-C45C-47BC-AF08-1D696D4B450D}" type="pres">
      <dgm:prSet presAssocID="{86170FD9-A1C9-4B7F-90F4-6822530C5D3C}" presName="root" presStyleCnt="0">
        <dgm:presLayoutVars>
          <dgm:dir/>
          <dgm:resizeHandles val="exact"/>
        </dgm:presLayoutVars>
      </dgm:prSet>
      <dgm:spPr/>
    </dgm:pt>
    <dgm:pt modelId="{4ABA15FF-42DA-4E01-81FF-21C1DD83BAA5}" type="pres">
      <dgm:prSet presAssocID="{A603E888-8517-4D8D-8F09-CB681353F791}" presName="compNode" presStyleCnt="0"/>
      <dgm:spPr/>
    </dgm:pt>
    <dgm:pt modelId="{0656B13D-8A11-4A09-8E93-3886E40C640E}" type="pres">
      <dgm:prSet presAssocID="{A603E888-8517-4D8D-8F09-CB681353F791}" presName="bgRect" presStyleLbl="bgShp" presStyleIdx="0" presStyleCnt="5"/>
      <dgm:spPr/>
    </dgm:pt>
    <dgm:pt modelId="{40F04C81-2959-4D20-A03F-6EE9C4430DAD}" type="pres">
      <dgm:prSet presAssocID="{A603E888-8517-4D8D-8F09-CB681353F791}" presName="iconRect" presStyleLbl="node1" presStyleIdx="0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25126A57-C397-4B89-9676-D4087B82E895}" type="pres">
      <dgm:prSet presAssocID="{A603E888-8517-4D8D-8F09-CB681353F791}" presName="spaceRect" presStyleCnt="0"/>
      <dgm:spPr/>
    </dgm:pt>
    <dgm:pt modelId="{D5C9D782-3DF6-411A-9344-9C8610D85F17}" type="pres">
      <dgm:prSet presAssocID="{A603E888-8517-4D8D-8F09-CB681353F791}" presName="parTx" presStyleLbl="revTx" presStyleIdx="0" presStyleCnt="5">
        <dgm:presLayoutVars>
          <dgm:chMax val="0"/>
          <dgm:chPref val="0"/>
        </dgm:presLayoutVars>
      </dgm:prSet>
      <dgm:spPr/>
    </dgm:pt>
    <dgm:pt modelId="{E6EF8A98-AB4D-48AD-AEFB-02E473E243F4}" type="pres">
      <dgm:prSet presAssocID="{4BAB8546-6645-4FB5-B910-F781C2C16999}" presName="sibTrans" presStyleCnt="0"/>
      <dgm:spPr/>
    </dgm:pt>
    <dgm:pt modelId="{195E85F7-A7E1-4006-84C9-65CFDC0EF30E}" type="pres">
      <dgm:prSet presAssocID="{6D367456-4166-40FD-A36E-D24C12F0E7B3}" presName="compNode" presStyleCnt="0"/>
      <dgm:spPr/>
    </dgm:pt>
    <dgm:pt modelId="{BABFA618-AC6F-4F93-98E2-541D7BB21DE5}" type="pres">
      <dgm:prSet presAssocID="{6D367456-4166-40FD-A36E-D24C12F0E7B3}" presName="bgRect" presStyleLbl="bgShp" presStyleIdx="1" presStyleCnt="5"/>
      <dgm:spPr/>
    </dgm:pt>
    <dgm:pt modelId="{9CFAD2DC-F6A6-432F-9A4E-B5FC0C9EF72D}" type="pres">
      <dgm:prSet presAssocID="{6D367456-4166-40FD-A36E-D24C12F0E7B3}" presName="iconRect" presStyleLbl="node1" presStyleIdx="1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DA42DBC2-52BF-4DFD-A9E6-89868C746B54}" type="pres">
      <dgm:prSet presAssocID="{6D367456-4166-40FD-A36E-D24C12F0E7B3}" presName="spaceRect" presStyleCnt="0"/>
      <dgm:spPr/>
    </dgm:pt>
    <dgm:pt modelId="{7B35C7FA-53E0-4775-BAB2-71AC95A4F254}" type="pres">
      <dgm:prSet presAssocID="{6D367456-4166-40FD-A36E-D24C12F0E7B3}" presName="parTx" presStyleLbl="revTx" presStyleIdx="1" presStyleCnt="5">
        <dgm:presLayoutVars>
          <dgm:chMax val="0"/>
          <dgm:chPref val="0"/>
        </dgm:presLayoutVars>
      </dgm:prSet>
      <dgm:spPr/>
    </dgm:pt>
    <dgm:pt modelId="{9067A61B-ECB0-4E28-86E9-AB5D7D704BDD}" type="pres">
      <dgm:prSet presAssocID="{74F3ED69-ACB4-46E2-8AAF-974D0C0ABFB3}" presName="sibTrans" presStyleCnt="0"/>
      <dgm:spPr/>
    </dgm:pt>
    <dgm:pt modelId="{E83D8448-FAC8-40A2-A789-EDE7B867D58F}" type="pres">
      <dgm:prSet presAssocID="{BE713F11-D91C-41E3-B499-108E7FDB0712}" presName="compNode" presStyleCnt="0"/>
      <dgm:spPr/>
    </dgm:pt>
    <dgm:pt modelId="{CCC4EDA6-98CE-4577-888A-5ADC789AE9C5}" type="pres">
      <dgm:prSet presAssocID="{BE713F11-D91C-41E3-B499-108E7FDB0712}" presName="bgRect" presStyleLbl="bgShp" presStyleIdx="2" presStyleCnt="5"/>
      <dgm:spPr/>
    </dgm:pt>
    <dgm:pt modelId="{414E15E4-5171-4BD1-B73B-45621179009E}" type="pres">
      <dgm:prSet presAssocID="{BE713F11-D91C-41E3-B499-108E7FDB0712}" presName="iconRect" presStyleLbl="node1" presStyleIdx="2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Office Worker"/>
        </a:ext>
      </dgm:extLst>
    </dgm:pt>
    <dgm:pt modelId="{FDA0C1A1-8E53-4032-94F3-8F9D76837FD1}" type="pres">
      <dgm:prSet presAssocID="{BE713F11-D91C-41E3-B499-108E7FDB0712}" presName="spaceRect" presStyleCnt="0"/>
      <dgm:spPr/>
    </dgm:pt>
    <dgm:pt modelId="{B8D61DAE-BB5D-4292-9BE8-66E08DD3E63A}" type="pres">
      <dgm:prSet presAssocID="{BE713F11-D91C-41E3-B499-108E7FDB0712}" presName="parTx" presStyleLbl="revTx" presStyleIdx="2" presStyleCnt="5">
        <dgm:presLayoutVars>
          <dgm:chMax val="0"/>
          <dgm:chPref val="0"/>
        </dgm:presLayoutVars>
      </dgm:prSet>
      <dgm:spPr/>
    </dgm:pt>
    <dgm:pt modelId="{BC29011C-E128-4B4D-8F76-5FC7B91E8CAB}" type="pres">
      <dgm:prSet presAssocID="{7CCF1FB9-2C07-46AC-901B-17DC2D7C0264}" presName="sibTrans" presStyleCnt="0"/>
      <dgm:spPr/>
    </dgm:pt>
    <dgm:pt modelId="{94EFFFDC-AE7F-4360-9AC2-CC5D367CD85B}" type="pres">
      <dgm:prSet presAssocID="{D7A72335-D79C-4AB8-830D-23A261D8904D}" presName="compNode" presStyleCnt="0"/>
      <dgm:spPr/>
    </dgm:pt>
    <dgm:pt modelId="{A9BD4600-46CC-4C0B-B11A-60A1FC4EC5C8}" type="pres">
      <dgm:prSet presAssocID="{D7A72335-D79C-4AB8-830D-23A261D8904D}" presName="bgRect" presStyleLbl="bgShp" presStyleIdx="3" presStyleCnt="5"/>
      <dgm:spPr/>
    </dgm:pt>
    <dgm:pt modelId="{B0201D7E-8934-4422-9EBF-AC9FCA39692F}" type="pres">
      <dgm:prSet presAssocID="{D7A72335-D79C-4AB8-830D-23A261D8904D}" presName="iconRect" presStyleLbl="node1" presStyleIdx="3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egaphone"/>
        </a:ext>
      </dgm:extLst>
    </dgm:pt>
    <dgm:pt modelId="{321B1798-C200-400B-A923-D57E41D2ADE4}" type="pres">
      <dgm:prSet presAssocID="{D7A72335-D79C-4AB8-830D-23A261D8904D}" presName="spaceRect" presStyleCnt="0"/>
      <dgm:spPr/>
    </dgm:pt>
    <dgm:pt modelId="{34BAA359-41B6-4D4F-8513-7D5F7C7A5AF6}" type="pres">
      <dgm:prSet presAssocID="{D7A72335-D79C-4AB8-830D-23A261D8904D}" presName="parTx" presStyleLbl="revTx" presStyleIdx="3" presStyleCnt="5">
        <dgm:presLayoutVars>
          <dgm:chMax val="0"/>
          <dgm:chPref val="0"/>
        </dgm:presLayoutVars>
      </dgm:prSet>
      <dgm:spPr/>
    </dgm:pt>
    <dgm:pt modelId="{B93D1152-BA33-4831-A88F-81631E0FF0D3}" type="pres">
      <dgm:prSet presAssocID="{C204BEA4-6DFC-40ED-A1AB-FE2D88075831}" presName="sibTrans" presStyleCnt="0"/>
      <dgm:spPr/>
    </dgm:pt>
    <dgm:pt modelId="{ECA7AB26-E0DB-437C-8471-09857FE440B0}" type="pres">
      <dgm:prSet presAssocID="{5BEA37E0-655C-4673-8CBD-914402C1ADC8}" presName="compNode" presStyleCnt="0"/>
      <dgm:spPr/>
    </dgm:pt>
    <dgm:pt modelId="{AB79870B-E44D-4A19-A786-F311BCF1EAAD}" type="pres">
      <dgm:prSet presAssocID="{5BEA37E0-655C-4673-8CBD-914402C1ADC8}" presName="bgRect" presStyleLbl="bgShp" presStyleIdx="4" presStyleCnt="5"/>
      <dgm:spPr/>
    </dgm:pt>
    <dgm:pt modelId="{E6815690-70F3-4BF2-B993-E255E3F0B5D4}" type="pres">
      <dgm:prSet presAssocID="{5BEA37E0-655C-4673-8CBD-914402C1ADC8}" presName="iconRect" presStyleLbl="node1" presStyleIdx="4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oard Room"/>
        </a:ext>
      </dgm:extLst>
    </dgm:pt>
    <dgm:pt modelId="{372E93F3-F3DB-49F1-AC53-5120113ECE2A}" type="pres">
      <dgm:prSet presAssocID="{5BEA37E0-655C-4673-8CBD-914402C1ADC8}" presName="spaceRect" presStyleCnt="0"/>
      <dgm:spPr/>
    </dgm:pt>
    <dgm:pt modelId="{9279B687-0041-4578-9306-0C9249114905}" type="pres">
      <dgm:prSet presAssocID="{5BEA37E0-655C-4673-8CBD-914402C1ADC8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55FD2762-B8E4-4A8B-9FF9-0C3096B5EC80}" srcId="{86170FD9-A1C9-4B7F-90F4-6822530C5D3C}" destId="{D7A72335-D79C-4AB8-830D-23A261D8904D}" srcOrd="3" destOrd="0" parTransId="{844A52B6-E955-4257-A6E9-788BD85CFB91}" sibTransId="{C204BEA4-6DFC-40ED-A1AB-FE2D88075831}"/>
    <dgm:cxn modelId="{6FDE3049-5CEC-4CFE-BCDC-46265113AA33}" type="presOf" srcId="{5BEA37E0-655C-4673-8CBD-914402C1ADC8}" destId="{9279B687-0041-4578-9306-0C9249114905}" srcOrd="0" destOrd="0" presId="urn:microsoft.com/office/officeart/2018/2/layout/IconVerticalSolidList"/>
    <dgm:cxn modelId="{9FE9B857-5B35-46BE-980B-D20126B95F59}" srcId="{86170FD9-A1C9-4B7F-90F4-6822530C5D3C}" destId="{5BEA37E0-655C-4673-8CBD-914402C1ADC8}" srcOrd="4" destOrd="0" parTransId="{8AE726E1-9E8A-4B4F-8336-3870F1B15616}" sibTransId="{CF093314-5164-4075-B55F-1B1EC22CD5BE}"/>
    <dgm:cxn modelId="{54A52C92-848B-41E3-AA1F-14D4BCBE809C}" type="presOf" srcId="{6D367456-4166-40FD-A36E-D24C12F0E7B3}" destId="{7B35C7FA-53E0-4775-BAB2-71AC95A4F254}" srcOrd="0" destOrd="0" presId="urn:microsoft.com/office/officeart/2018/2/layout/IconVerticalSolidList"/>
    <dgm:cxn modelId="{EF154A9B-19E1-4665-A300-8C21FD94B5C6}" srcId="{86170FD9-A1C9-4B7F-90F4-6822530C5D3C}" destId="{A603E888-8517-4D8D-8F09-CB681353F791}" srcOrd="0" destOrd="0" parTransId="{2CF2D845-52EC-4D2A-B313-35131BED531C}" sibTransId="{4BAB8546-6645-4FB5-B910-F781C2C16999}"/>
    <dgm:cxn modelId="{325237B2-3C49-4B50-B819-8ADBCFF56CBD}" type="presOf" srcId="{D7A72335-D79C-4AB8-830D-23A261D8904D}" destId="{34BAA359-41B6-4D4F-8513-7D5F7C7A5AF6}" srcOrd="0" destOrd="0" presId="urn:microsoft.com/office/officeart/2018/2/layout/IconVerticalSolidList"/>
    <dgm:cxn modelId="{E5361DB8-8F41-42D7-A8DA-2DD48CDCC1F5}" srcId="{86170FD9-A1C9-4B7F-90F4-6822530C5D3C}" destId="{BE713F11-D91C-41E3-B499-108E7FDB0712}" srcOrd="2" destOrd="0" parTransId="{CFA3D134-2C0C-40CF-9815-BB213BBE4857}" sibTransId="{7CCF1FB9-2C07-46AC-901B-17DC2D7C0264}"/>
    <dgm:cxn modelId="{9E3638BC-B399-4D61-9031-54AA5CD0481E}" srcId="{86170FD9-A1C9-4B7F-90F4-6822530C5D3C}" destId="{6D367456-4166-40FD-A36E-D24C12F0E7B3}" srcOrd="1" destOrd="0" parTransId="{96087581-C2C4-4D1D-B090-1EE898A85F1C}" sibTransId="{74F3ED69-ACB4-46E2-8AAF-974D0C0ABFB3}"/>
    <dgm:cxn modelId="{071B68DE-E417-480C-8F8A-387B8A239C18}" type="presOf" srcId="{BE713F11-D91C-41E3-B499-108E7FDB0712}" destId="{B8D61DAE-BB5D-4292-9BE8-66E08DD3E63A}" srcOrd="0" destOrd="0" presId="urn:microsoft.com/office/officeart/2018/2/layout/IconVerticalSolidList"/>
    <dgm:cxn modelId="{23359FE9-760F-4A76-9B18-084E4C3EF4B9}" type="presOf" srcId="{A603E888-8517-4D8D-8F09-CB681353F791}" destId="{D5C9D782-3DF6-411A-9344-9C8610D85F17}" srcOrd="0" destOrd="0" presId="urn:microsoft.com/office/officeart/2018/2/layout/IconVerticalSolidList"/>
    <dgm:cxn modelId="{61FB62F6-4C0C-4A3C-88B6-497E2920102E}" type="presOf" srcId="{86170FD9-A1C9-4B7F-90F4-6822530C5D3C}" destId="{CAE09E72-C45C-47BC-AF08-1D696D4B450D}" srcOrd="0" destOrd="0" presId="urn:microsoft.com/office/officeart/2018/2/layout/IconVerticalSolidList"/>
    <dgm:cxn modelId="{65CF84C2-E514-4487-829D-CC62011FF901}" type="presParOf" srcId="{CAE09E72-C45C-47BC-AF08-1D696D4B450D}" destId="{4ABA15FF-42DA-4E01-81FF-21C1DD83BAA5}" srcOrd="0" destOrd="0" presId="urn:microsoft.com/office/officeart/2018/2/layout/IconVerticalSolidList"/>
    <dgm:cxn modelId="{D7642AB0-5182-421A-9263-B71F6E4A2AE9}" type="presParOf" srcId="{4ABA15FF-42DA-4E01-81FF-21C1DD83BAA5}" destId="{0656B13D-8A11-4A09-8E93-3886E40C640E}" srcOrd="0" destOrd="0" presId="urn:microsoft.com/office/officeart/2018/2/layout/IconVerticalSolidList"/>
    <dgm:cxn modelId="{2344D62B-85D8-430C-8B09-832A1911DA6C}" type="presParOf" srcId="{4ABA15FF-42DA-4E01-81FF-21C1DD83BAA5}" destId="{40F04C81-2959-4D20-A03F-6EE9C4430DAD}" srcOrd="1" destOrd="0" presId="urn:microsoft.com/office/officeart/2018/2/layout/IconVerticalSolidList"/>
    <dgm:cxn modelId="{433FE3E2-D90B-430F-81EB-5FA9B2789A91}" type="presParOf" srcId="{4ABA15FF-42DA-4E01-81FF-21C1DD83BAA5}" destId="{25126A57-C397-4B89-9676-D4087B82E895}" srcOrd="2" destOrd="0" presId="urn:microsoft.com/office/officeart/2018/2/layout/IconVerticalSolidList"/>
    <dgm:cxn modelId="{AB06BDC4-CAA5-4533-BBA4-5E9C0FCAFAE8}" type="presParOf" srcId="{4ABA15FF-42DA-4E01-81FF-21C1DD83BAA5}" destId="{D5C9D782-3DF6-411A-9344-9C8610D85F17}" srcOrd="3" destOrd="0" presId="urn:microsoft.com/office/officeart/2018/2/layout/IconVerticalSolidList"/>
    <dgm:cxn modelId="{38807FD3-CF7F-4D53-9A64-4C5E22F241BF}" type="presParOf" srcId="{CAE09E72-C45C-47BC-AF08-1D696D4B450D}" destId="{E6EF8A98-AB4D-48AD-AEFB-02E473E243F4}" srcOrd="1" destOrd="0" presId="urn:microsoft.com/office/officeart/2018/2/layout/IconVerticalSolidList"/>
    <dgm:cxn modelId="{498B7DDC-5844-4540-9E46-281082B4EB8D}" type="presParOf" srcId="{CAE09E72-C45C-47BC-AF08-1D696D4B450D}" destId="{195E85F7-A7E1-4006-84C9-65CFDC0EF30E}" srcOrd="2" destOrd="0" presId="urn:microsoft.com/office/officeart/2018/2/layout/IconVerticalSolidList"/>
    <dgm:cxn modelId="{2189B4D5-92E2-44FC-ACF2-2CB2FDE0D256}" type="presParOf" srcId="{195E85F7-A7E1-4006-84C9-65CFDC0EF30E}" destId="{BABFA618-AC6F-4F93-98E2-541D7BB21DE5}" srcOrd="0" destOrd="0" presId="urn:microsoft.com/office/officeart/2018/2/layout/IconVerticalSolidList"/>
    <dgm:cxn modelId="{0A780725-C7B3-41FD-9132-C653DC5870FA}" type="presParOf" srcId="{195E85F7-A7E1-4006-84C9-65CFDC0EF30E}" destId="{9CFAD2DC-F6A6-432F-9A4E-B5FC0C9EF72D}" srcOrd="1" destOrd="0" presId="urn:microsoft.com/office/officeart/2018/2/layout/IconVerticalSolidList"/>
    <dgm:cxn modelId="{A04C2012-BC7A-4C2E-885E-FB2DA992A027}" type="presParOf" srcId="{195E85F7-A7E1-4006-84C9-65CFDC0EF30E}" destId="{DA42DBC2-52BF-4DFD-A9E6-89868C746B54}" srcOrd="2" destOrd="0" presId="urn:microsoft.com/office/officeart/2018/2/layout/IconVerticalSolidList"/>
    <dgm:cxn modelId="{36DB9430-BAE8-4F86-A227-0DAAD6BA9E96}" type="presParOf" srcId="{195E85F7-A7E1-4006-84C9-65CFDC0EF30E}" destId="{7B35C7FA-53E0-4775-BAB2-71AC95A4F254}" srcOrd="3" destOrd="0" presId="urn:microsoft.com/office/officeart/2018/2/layout/IconVerticalSolidList"/>
    <dgm:cxn modelId="{1C296F23-061F-49D2-85B5-7F17CFC4C287}" type="presParOf" srcId="{CAE09E72-C45C-47BC-AF08-1D696D4B450D}" destId="{9067A61B-ECB0-4E28-86E9-AB5D7D704BDD}" srcOrd="3" destOrd="0" presId="urn:microsoft.com/office/officeart/2018/2/layout/IconVerticalSolidList"/>
    <dgm:cxn modelId="{EDC69508-DCF0-444F-926A-47E68F0B2BE1}" type="presParOf" srcId="{CAE09E72-C45C-47BC-AF08-1D696D4B450D}" destId="{E83D8448-FAC8-40A2-A789-EDE7B867D58F}" srcOrd="4" destOrd="0" presId="urn:microsoft.com/office/officeart/2018/2/layout/IconVerticalSolidList"/>
    <dgm:cxn modelId="{370D508D-02C3-4D02-B829-95490AABB9E0}" type="presParOf" srcId="{E83D8448-FAC8-40A2-A789-EDE7B867D58F}" destId="{CCC4EDA6-98CE-4577-888A-5ADC789AE9C5}" srcOrd="0" destOrd="0" presId="urn:microsoft.com/office/officeart/2018/2/layout/IconVerticalSolidList"/>
    <dgm:cxn modelId="{A593AE83-1CC2-47E3-8FB4-C7C00275C878}" type="presParOf" srcId="{E83D8448-FAC8-40A2-A789-EDE7B867D58F}" destId="{414E15E4-5171-4BD1-B73B-45621179009E}" srcOrd="1" destOrd="0" presId="urn:microsoft.com/office/officeart/2018/2/layout/IconVerticalSolidList"/>
    <dgm:cxn modelId="{4B3BF948-4B11-4458-9079-608A0EDD8F91}" type="presParOf" srcId="{E83D8448-FAC8-40A2-A789-EDE7B867D58F}" destId="{FDA0C1A1-8E53-4032-94F3-8F9D76837FD1}" srcOrd="2" destOrd="0" presId="urn:microsoft.com/office/officeart/2018/2/layout/IconVerticalSolidList"/>
    <dgm:cxn modelId="{66D83AA2-F8B1-493C-8C4E-E1C73D9FFA36}" type="presParOf" srcId="{E83D8448-FAC8-40A2-A789-EDE7B867D58F}" destId="{B8D61DAE-BB5D-4292-9BE8-66E08DD3E63A}" srcOrd="3" destOrd="0" presId="urn:microsoft.com/office/officeart/2018/2/layout/IconVerticalSolidList"/>
    <dgm:cxn modelId="{95B8EFC0-1112-4B57-90E7-A7F92A8E4419}" type="presParOf" srcId="{CAE09E72-C45C-47BC-AF08-1D696D4B450D}" destId="{BC29011C-E128-4B4D-8F76-5FC7B91E8CAB}" srcOrd="5" destOrd="0" presId="urn:microsoft.com/office/officeart/2018/2/layout/IconVerticalSolidList"/>
    <dgm:cxn modelId="{38F6378C-E469-4E44-A72F-82B06514060B}" type="presParOf" srcId="{CAE09E72-C45C-47BC-AF08-1D696D4B450D}" destId="{94EFFFDC-AE7F-4360-9AC2-CC5D367CD85B}" srcOrd="6" destOrd="0" presId="urn:microsoft.com/office/officeart/2018/2/layout/IconVerticalSolidList"/>
    <dgm:cxn modelId="{5BC1EF22-91BD-43FF-BACD-A0D90FFC0C34}" type="presParOf" srcId="{94EFFFDC-AE7F-4360-9AC2-CC5D367CD85B}" destId="{A9BD4600-46CC-4C0B-B11A-60A1FC4EC5C8}" srcOrd="0" destOrd="0" presId="urn:microsoft.com/office/officeart/2018/2/layout/IconVerticalSolidList"/>
    <dgm:cxn modelId="{16F80C71-2426-414E-81A0-D2600940DE6F}" type="presParOf" srcId="{94EFFFDC-AE7F-4360-9AC2-CC5D367CD85B}" destId="{B0201D7E-8934-4422-9EBF-AC9FCA39692F}" srcOrd="1" destOrd="0" presId="urn:microsoft.com/office/officeart/2018/2/layout/IconVerticalSolidList"/>
    <dgm:cxn modelId="{0D2048FF-2A4A-4C25-9735-D48BBFF39EB5}" type="presParOf" srcId="{94EFFFDC-AE7F-4360-9AC2-CC5D367CD85B}" destId="{321B1798-C200-400B-A923-D57E41D2ADE4}" srcOrd="2" destOrd="0" presId="urn:microsoft.com/office/officeart/2018/2/layout/IconVerticalSolidList"/>
    <dgm:cxn modelId="{D6A9EED6-34CA-449E-AA70-EAA8D30FD8DC}" type="presParOf" srcId="{94EFFFDC-AE7F-4360-9AC2-CC5D367CD85B}" destId="{34BAA359-41B6-4D4F-8513-7D5F7C7A5AF6}" srcOrd="3" destOrd="0" presId="urn:microsoft.com/office/officeart/2018/2/layout/IconVerticalSolidList"/>
    <dgm:cxn modelId="{1A63E490-A70A-43D5-B655-25E01D2BE7E9}" type="presParOf" srcId="{CAE09E72-C45C-47BC-AF08-1D696D4B450D}" destId="{B93D1152-BA33-4831-A88F-81631E0FF0D3}" srcOrd="7" destOrd="0" presId="urn:microsoft.com/office/officeart/2018/2/layout/IconVerticalSolidList"/>
    <dgm:cxn modelId="{D54AA0F1-6154-459F-9D86-F22C3BE70901}" type="presParOf" srcId="{CAE09E72-C45C-47BC-AF08-1D696D4B450D}" destId="{ECA7AB26-E0DB-437C-8471-09857FE440B0}" srcOrd="8" destOrd="0" presId="urn:microsoft.com/office/officeart/2018/2/layout/IconVerticalSolidList"/>
    <dgm:cxn modelId="{9EC9FC51-7328-489C-98D0-7E277E64FBC4}" type="presParOf" srcId="{ECA7AB26-E0DB-437C-8471-09857FE440B0}" destId="{AB79870B-E44D-4A19-A786-F311BCF1EAAD}" srcOrd="0" destOrd="0" presId="urn:microsoft.com/office/officeart/2018/2/layout/IconVerticalSolidList"/>
    <dgm:cxn modelId="{0D0A90E3-FEC8-405A-B163-526D7369F1ED}" type="presParOf" srcId="{ECA7AB26-E0DB-437C-8471-09857FE440B0}" destId="{E6815690-70F3-4BF2-B993-E255E3F0B5D4}" srcOrd="1" destOrd="0" presId="urn:microsoft.com/office/officeart/2018/2/layout/IconVerticalSolidList"/>
    <dgm:cxn modelId="{226748D4-1B93-429A-9B82-88F493689B39}" type="presParOf" srcId="{ECA7AB26-E0DB-437C-8471-09857FE440B0}" destId="{372E93F3-F3DB-49F1-AC53-5120113ECE2A}" srcOrd="2" destOrd="0" presId="urn:microsoft.com/office/officeart/2018/2/layout/IconVerticalSolidList"/>
    <dgm:cxn modelId="{F2FF8CF7-7FF1-44FA-B419-428EA8C0523E}" type="presParOf" srcId="{ECA7AB26-E0DB-437C-8471-09857FE440B0}" destId="{9279B687-0041-4578-9306-0C9249114905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0912023-D5DA-42FF-9BBD-7C86899EB118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A08B1B0E-4740-41DA-AFC4-E440D803A3C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Outlines key duties and responsibilities </a:t>
          </a:r>
          <a:endParaRPr lang="en-US"/>
        </a:p>
      </dgm:t>
    </dgm:pt>
    <dgm:pt modelId="{AC9F78AC-44A9-47F4-AF48-310D9BB3496E}" type="parTrans" cxnId="{83A5E6CD-38C4-4E66-B352-C09D46670ABE}">
      <dgm:prSet/>
      <dgm:spPr/>
      <dgm:t>
        <a:bodyPr/>
        <a:lstStyle/>
        <a:p>
          <a:endParaRPr lang="en-US"/>
        </a:p>
      </dgm:t>
    </dgm:pt>
    <dgm:pt modelId="{721C473B-2B4A-4FA1-99E0-7216EA37D691}" type="sibTrans" cxnId="{83A5E6CD-38C4-4E66-B352-C09D46670ABE}">
      <dgm:prSet/>
      <dgm:spPr/>
      <dgm:t>
        <a:bodyPr/>
        <a:lstStyle/>
        <a:p>
          <a:endParaRPr lang="en-US"/>
        </a:p>
      </dgm:t>
    </dgm:pt>
    <dgm:pt modelId="{3225113F-5673-41CF-ACC8-4604BF721C5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Clarifies role purpose during transformation </a:t>
          </a:r>
          <a:endParaRPr lang="en-US"/>
        </a:p>
      </dgm:t>
    </dgm:pt>
    <dgm:pt modelId="{B2F0ACB4-82DF-4D6C-AF1C-FFA89D5EC167}" type="parTrans" cxnId="{1C33D338-59C0-4291-A008-D77E7CF383EF}">
      <dgm:prSet/>
      <dgm:spPr/>
      <dgm:t>
        <a:bodyPr/>
        <a:lstStyle/>
        <a:p>
          <a:endParaRPr lang="en-US"/>
        </a:p>
      </dgm:t>
    </dgm:pt>
    <dgm:pt modelId="{4FFBF76F-8EE5-4006-A5C7-3E4AD762CA49}" type="sibTrans" cxnId="{1C33D338-59C0-4291-A008-D77E7CF383EF}">
      <dgm:prSet/>
      <dgm:spPr/>
      <dgm:t>
        <a:bodyPr/>
        <a:lstStyle/>
        <a:p>
          <a:endParaRPr lang="en-US"/>
        </a:p>
      </dgm:t>
    </dgm:pt>
    <dgm:pt modelId="{E11D7512-9441-44F5-8C34-7F41AF30BC0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Supports fair and consistent recruitment</a:t>
          </a:r>
          <a:endParaRPr lang="en-US"/>
        </a:p>
      </dgm:t>
    </dgm:pt>
    <dgm:pt modelId="{450ED474-17B2-4E67-8121-504371B2F17D}" type="parTrans" cxnId="{05CAA2F9-25E8-4872-9787-F00758D32B42}">
      <dgm:prSet/>
      <dgm:spPr/>
      <dgm:t>
        <a:bodyPr/>
        <a:lstStyle/>
        <a:p>
          <a:endParaRPr lang="en-US"/>
        </a:p>
      </dgm:t>
    </dgm:pt>
    <dgm:pt modelId="{2F707CA8-2B44-4E04-A3CA-2ECEEA5E8C24}" type="sibTrans" cxnId="{05CAA2F9-25E8-4872-9787-F00758D32B42}">
      <dgm:prSet/>
      <dgm:spPr/>
      <dgm:t>
        <a:bodyPr/>
        <a:lstStyle/>
        <a:p>
          <a:endParaRPr lang="en-US"/>
        </a:p>
      </dgm:t>
    </dgm:pt>
    <dgm:pt modelId="{F2354074-6528-409B-83A2-6354AA5E17D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Ensures expectations align with organisational goals</a:t>
          </a:r>
          <a:endParaRPr lang="en-US"/>
        </a:p>
      </dgm:t>
    </dgm:pt>
    <dgm:pt modelId="{06AC0014-36E2-43CD-854A-DA9ED402E696}" type="parTrans" cxnId="{C3493A7C-B227-4B61-80CE-958B4A89073D}">
      <dgm:prSet/>
      <dgm:spPr/>
      <dgm:t>
        <a:bodyPr/>
        <a:lstStyle/>
        <a:p>
          <a:endParaRPr lang="en-US"/>
        </a:p>
      </dgm:t>
    </dgm:pt>
    <dgm:pt modelId="{9904BA63-8C63-441C-9B96-B65992F2A3F8}" type="sibTrans" cxnId="{C3493A7C-B227-4B61-80CE-958B4A89073D}">
      <dgm:prSet/>
      <dgm:spPr/>
      <dgm:t>
        <a:bodyPr/>
        <a:lstStyle/>
        <a:p>
          <a:endParaRPr lang="en-US"/>
        </a:p>
      </dgm:t>
    </dgm:pt>
    <dgm:pt modelId="{2DD0CF66-2FCE-474D-A211-0FE9E388E4EA}" type="pres">
      <dgm:prSet presAssocID="{F0912023-D5DA-42FF-9BBD-7C86899EB118}" presName="root" presStyleCnt="0">
        <dgm:presLayoutVars>
          <dgm:dir/>
          <dgm:resizeHandles val="exact"/>
        </dgm:presLayoutVars>
      </dgm:prSet>
      <dgm:spPr/>
    </dgm:pt>
    <dgm:pt modelId="{1B81FF76-FDC2-466E-8B50-5F96750EE504}" type="pres">
      <dgm:prSet presAssocID="{A08B1B0E-4740-41DA-AFC4-E440D803A3C6}" presName="compNode" presStyleCnt="0"/>
      <dgm:spPr/>
    </dgm:pt>
    <dgm:pt modelId="{5F5C4ABC-3273-4A29-820B-F7B8230AE3C2}" type="pres">
      <dgm:prSet presAssocID="{A08B1B0E-4740-41DA-AFC4-E440D803A3C6}" presName="bgRect" presStyleLbl="bgShp" presStyleIdx="0" presStyleCnt="4"/>
      <dgm:spPr/>
    </dgm:pt>
    <dgm:pt modelId="{5CECBBEA-9ED3-4673-9E43-C785AAC6EF82}" type="pres">
      <dgm:prSet presAssocID="{A08B1B0E-4740-41DA-AFC4-E440D803A3C6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4C947D2E-F88C-4C3B-87AE-A1A33837F764}" type="pres">
      <dgm:prSet presAssocID="{A08B1B0E-4740-41DA-AFC4-E440D803A3C6}" presName="spaceRect" presStyleCnt="0"/>
      <dgm:spPr/>
    </dgm:pt>
    <dgm:pt modelId="{D5ACD9CC-64C0-4638-97AD-2FCDC1A617C8}" type="pres">
      <dgm:prSet presAssocID="{A08B1B0E-4740-41DA-AFC4-E440D803A3C6}" presName="parTx" presStyleLbl="revTx" presStyleIdx="0" presStyleCnt="4">
        <dgm:presLayoutVars>
          <dgm:chMax val="0"/>
          <dgm:chPref val="0"/>
        </dgm:presLayoutVars>
      </dgm:prSet>
      <dgm:spPr/>
    </dgm:pt>
    <dgm:pt modelId="{CF5AAC06-649D-4F6B-AC3F-8D23EF9CD4C7}" type="pres">
      <dgm:prSet presAssocID="{721C473B-2B4A-4FA1-99E0-7216EA37D691}" presName="sibTrans" presStyleCnt="0"/>
      <dgm:spPr/>
    </dgm:pt>
    <dgm:pt modelId="{FD37FC3B-7E00-4571-B8BD-1D57F1266EEB}" type="pres">
      <dgm:prSet presAssocID="{3225113F-5673-41CF-ACC8-4604BF721C50}" presName="compNode" presStyleCnt="0"/>
      <dgm:spPr/>
    </dgm:pt>
    <dgm:pt modelId="{CC886F67-8D1C-4F41-8FF3-1A98EE4FD7E2}" type="pres">
      <dgm:prSet presAssocID="{3225113F-5673-41CF-ACC8-4604BF721C50}" presName="bgRect" presStyleLbl="bgShp" presStyleIdx="1" presStyleCnt="4"/>
      <dgm:spPr/>
    </dgm:pt>
    <dgm:pt modelId="{52398671-818D-4436-B5DB-3E2D3C4CC057}" type="pres">
      <dgm:prSet presAssocID="{3225113F-5673-41CF-ACC8-4604BF721C50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ser"/>
        </a:ext>
      </dgm:extLst>
    </dgm:pt>
    <dgm:pt modelId="{9CF0CF71-C0A9-4914-A7BC-C6B612B4793F}" type="pres">
      <dgm:prSet presAssocID="{3225113F-5673-41CF-ACC8-4604BF721C50}" presName="spaceRect" presStyleCnt="0"/>
      <dgm:spPr/>
    </dgm:pt>
    <dgm:pt modelId="{B302CE37-2B1A-41DD-864A-7481C13FAD2F}" type="pres">
      <dgm:prSet presAssocID="{3225113F-5673-41CF-ACC8-4604BF721C50}" presName="parTx" presStyleLbl="revTx" presStyleIdx="1" presStyleCnt="4">
        <dgm:presLayoutVars>
          <dgm:chMax val="0"/>
          <dgm:chPref val="0"/>
        </dgm:presLayoutVars>
      </dgm:prSet>
      <dgm:spPr/>
    </dgm:pt>
    <dgm:pt modelId="{1EA0E5FB-F514-4802-A173-4B485E3A910B}" type="pres">
      <dgm:prSet presAssocID="{4FFBF76F-8EE5-4006-A5C7-3E4AD762CA49}" presName="sibTrans" presStyleCnt="0"/>
      <dgm:spPr/>
    </dgm:pt>
    <dgm:pt modelId="{9FCFE3DC-B0BD-4592-A3B8-4A96FF068B25}" type="pres">
      <dgm:prSet presAssocID="{E11D7512-9441-44F5-8C34-7F41AF30BC00}" presName="compNode" presStyleCnt="0"/>
      <dgm:spPr/>
    </dgm:pt>
    <dgm:pt modelId="{B3594B4A-C239-43D4-9B1B-A5C1B15E9CE6}" type="pres">
      <dgm:prSet presAssocID="{E11D7512-9441-44F5-8C34-7F41AF30BC00}" presName="bgRect" presStyleLbl="bgShp" presStyleIdx="2" presStyleCnt="4"/>
      <dgm:spPr/>
    </dgm:pt>
    <dgm:pt modelId="{84001590-EF3C-4885-91A8-119CCF60A108}" type="pres">
      <dgm:prSet presAssocID="{E11D7512-9441-44F5-8C34-7F41AF30BC00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118A07FC-E069-4044-82B3-188D71A93A33}" type="pres">
      <dgm:prSet presAssocID="{E11D7512-9441-44F5-8C34-7F41AF30BC00}" presName="spaceRect" presStyleCnt="0"/>
      <dgm:spPr/>
    </dgm:pt>
    <dgm:pt modelId="{898D7EB5-2473-4F5B-9778-E2EAD7F1F74F}" type="pres">
      <dgm:prSet presAssocID="{E11D7512-9441-44F5-8C34-7F41AF30BC00}" presName="parTx" presStyleLbl="revTx" presStyleIdx="2" presStyleCnt="4">
        <dgm:presLayoutVars>
          <dgm:chMax val="0"/>
          <dgm:chPref val="0"/>
        </dgm:presLayoutVars>
      </dgm:prSet>
      <dgm:spPr/>
    </dgm:pt>
    <dgm:pt modelId="{58426517-8F15-455F-B9E3-3DCB3C2AF9C6}" type="pres">
      <dgm:prSet presAssocID="{2F707CA8-2B44-4E04-A3CA-2ECEEA5E8C24}" presName="sibTrans" presStyleCnt="0"/>
      <dgm:spPr/>
    </dgm:pt>
    <dgm:pt modelId="{16CE8C64-4FA1-44B4-9AC1-D86A1B379A78}" type="pres">
      <dgm:prSet presAssocID="{F2354074-6528-409B-83A2-6354AA5E17D7}" presName="compNode" presStyleCnt="0"/>
      <dgm:spPr/>
    </dgm:pt>
    <dgm:pt modelId="{DB3A7007-3125-48EC-83DB-BB2CA7F9F995}" type="pres">
      <dgm:prSet presAssocID="{F2354074-6528-409B-83A2-6354AA5E17D7}" presName="bgRect" presStyleLbl="bgShp" presStyleIdx="3" presStyleCnt="4"/>
      <dgm:spPr/>
    </dgm:pt>
    <dgm:pt modelId="{7E95F852-129F-488F-BF20-5AB9AF6B837B}" type="pres">
      <dgm:prSet presAssocID="{F2354074-6528-409B-83A2-6354AA5E17D7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E25709E6-0B0F-4C50-A5EE-07C5C63071FD}" type="pres">
      <dgm:prSet presAssocID="{F2354074-6528-409B-83A2-6354AA5E17D7}" presName="spaceRect" presStyleCnt="0"/>
      <dgm:spPr/>
    </dgm:pt>
    <dgm:pt modelId="{C28A59F0-C2D2-4C0D-A92F-E47A71DD446D}" type="pres">
      <dgm:prSet presAssocID="{F2354074-6528-409B-83A2-6354AA5E17D7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A7DAC904-32CA-4B9E-AD93-F996D892B655}" type="presOf" srcId="{E11D7512-9441-44F5-8C34-7F41AF30BC00}" destId="{898D7EB5-2473-4F5B-9778-E2EAD7F1F74F}" srcOrd="0" destOrd="0" presId="urn:microsoft.com/office/officeart/2018/2/layout/IconVerticalSolidList"/>
    <dgm:cxn modelId="{6E253830-14E2-4D07-B1C8-381FCD696B31}" type="presOf" srcId="{3225113F-5673-41CF-ACC8-4604BF721C50}" destId="{B302CE37-2B1A-41DD-864A-7481C13FAD2F}" srcOrd="0" destOrd="0" presId="urn:microsoft.com/office/officeart/2018/2/layout/IconVerticalSolidList"/>
    <dgm:cxn modelId="{1C33D338-59C0-4291-A008-D77E7CF383EF}" srcId="{F0912023-D5DA-42FF-9BBD-7C86899EB118}" destId="{3225113F-5673-41CF-ACC8-4604BF721C50}" srcOrd="1" destOrd="0" parTransId="{B2F0ACB4-82DF-4D6C-AF1C-FFA89D5EC167}" sibTransId="{4FFBF76F-8EE5-4006-A5C7-3E4AD762CA49}"/>
    <dgm:cxn modelId="{22BC4872-DB9A-4EF8-AD01-D80FE5834C76}" type="presOf" srcId="{F0912023-D5DA-42FF-9BBD-7C86899EB118}" destId="{2DD0CF66-2FCE-474D-A211-0FE9E388E4EA}" srcOrd="0" destOrd="0" presId="urn:microsoft.com/office/officeart/2018/2/layout/IconVerticalSolidList"/>
    <dgm:cxn modelId="{C3493A7C-B227-4B61-80CE-958B4A89073D}" srcId="{F0912023-D5DA-42FF-9BBD-7C86899EB118}" destId="{F2354074-6528-409B-83A2-6354AA5E17D7}" srcOrd="3" destOrd="0" parTransId="{06AC0014-36E2-43CD-854A-DA9ED402E696}" sibTransId="{9904BA63-8C63-441C-9B96-B65992F2A3F8}"/>
    <dgm:cxn modelId="{61080098-D8E3-4749-9D51-829D798FAC3E}" type="presOf" srcId="{F2354074-6528-409B-83A2-6354AA5E17D7}" destId="{C28A59F0-C2D2-4C0D-A92F-E47A71DD446D}" srcOrd="0" destOrd="0" presId="urn:microsoft.com/office/officeart/2018/2/layout/IconVerticalSolidList"/>
    <dgm:cxn modelId="{2C50C4BE-C96B-421B-9CD3-25AB078582E4}" type="presOf" srcId="{A08B1B0E-4740-41DA-AFC4-E440D803A3C6}" destId="{D5ACD9CC-64C0-4638-97AD-2FCDC1A617C8}" srcOrd="0" destOrd="0" presId="urn:microsoft.com/office/officeart/2018/2/layout/IconVerticalSolidList"/>
    <dgm:cxn modelId="{83A5E6CD-38C4-4E66-B352-C09D46670ABE}" srcId="{F0912023-D5DA-42FF-9BBD-7C86899EB118}" destId="{A08B1B0E-4740-41DA-AFC4-E440D803A3C6}" srcOrd="0" destOrd="0" parTransId="{AC9F78AC-44A9-47F4-AF48-310D9BB3496E}" sibTransId="{721C473B-2B4A-4FA1-99E0-7216EA37D691}"/>
    <dgm:cxn modelId="{05CAA2F9-25E8-4872-9787-F00758D32B42}" srcId="{F0912023-D5DA-42FF-9BBD-7C86899EB118}" destId="{E11D7512-9441-44F5-8C34-7F41AF30BC00}" srcOrd="2" destOrd="0" parTransId="{450ED474-17B2-4E67-8121-504371B2F17D}" sibTransId="{2F707CA8-2B44-4E04-A3CA-2ECEEA5E8C24}"/>
    <dgm:cxn modelId="{065F54B6-F23B-46BD-9AD0-493CDE374553}" type="presParOf" srcId="{2DD0CF66-2FCE-474D-A211-0FE9E388E4EA}" destId="{1B81FF76-FDC2-466E-8B50-5F96750EE504}" srcOrd="0" destOrd="0" presId="urn:microsoft.com/office/officeart/2018/2/layout/IconVerticalSolidList"/>
    <dgm:cxn modelId="{EC513ED4-060D-4D85-B885-7F7D1E58E500}" type="presParOf" srcId="{1B81FF76-FDC2-466E-8B50-5F96750EE504}" destId="{5F5C4ABC-3273-4A29-820B-F7B8230AE3C2}" srcOrd="0" destOrd="0" presId="urn:microsoft.com/office/officeart/2018/2/layout/IconVerticalSolidList"/>
    <dgm:cxn modelId="{DFFDD373-9484-435F-B787-D18F9D1C6C52}" type="presParOf" srcId="{1B81FF76-FDC2-466E-8B50-5F96750EE504}" destId="{5CECBBEA-9ED3-4673-9E43-C785AAC6EF82}" srcOrd="1" destOrd="0" presId="urn:microsoft.com/office/officeart/2018/2/layout/IconVerticalSolidList"/>
    <dgm:cxn modelId="{E27C33F1-2E62-4DFC-A288-FB2219758762}" type="presParOf" srcId="{1B81FF76-FDC2-466E-8B50-5F96750EE504}" destId="{4C947D2E-F88C-4C3B-87AE-A1A33837F764}" srcOrd="2" destOrd="0" presId="urn:microsoft.com/office/officeart/2018/2/layout/IconVerticalSolidList"/>
    <dgm:cxn modelId="{D58ABF53-564C-4E59-A284-73D98A6DB2A7}" type="presParOf" srcId="{1B81FF76-FDC2-466E-8B50-5F96750EE504}" destId="{D5ACD9CC-64C0-4638-97AD-2FCDC1A617C8}" srcOrd="3" destOrd="0" presId="urn:microsoft.com/office/officeart/2018/2/layout/IconVerticalSolidList"/>
    <dgm:cxn modelId="{6979C284-E399-47DC-B562-3939ACEEF7E1}" type="presParOf" srcId="{2DD0CF66-2FCE-474D-A211-0FE9E388E4EA}" destId="{CF5AAC06-649D-4F6B-AC3F-8D23EF9CD4C7}" srcOrd="1" destOrd="0" presId="urn:microsoft.com/office/officeart/2018/2/layout/IconVerticalSolidList"/>
    <dgm:cxn modelId="{184CFFB6-1764-4FE9-935D-80C837ADBC21}" type="presParOf" srcId="{2DD0CF66-2FCE-474D-A211-0FE9E388E4EA}" destId="{FD37FC3B-7E00-4571-B8BD-1D57F1266EEB}" srcOrd="2" destOrd="0" presId="urn:microsoft.com/office/officeart/2018/2/layout/IconVerticalSolidList"/>
    <dgm:cxn modelId="{6F55C999-3F9D-4400-B0EB-1EC57FC9D2DD}" type="presParOf" srcId="{FD37FC3B-7E00-4571-B8BD-1D57F1266EEB}" destId="{CC886F67-8D1C-4F41-8FF3-1A98EE4FD7E2}" srcOrd="0" destOrd="0" presId="urn:microsoft.com/office/officeart/2018/2/layout/IconVerticalSolidList"/>
    <dgm:cxn modelId="{F7D8F37A-35D3-4904-85A6-FD6B0CE90AAF}" type="presParOf" srcId="{FD37FC3B-7E00-4571-B8BD-1D57F1266EEB}" destId="{52398671-818D-4436-B5DB-3E2D3C4CC057}" srcOrd="1" destOrd="0" presId="urn:microsoft.com/office/officeart/2018/2/layout/IconVerticalSolidList"/>
    <dgm:cxn modelId="{9338EA77-2A0F-4861-951E-D575B3D7E702}" type="presParOf" srcId="{FD37FC3B-7E00-4571-B8BD-1D57F1266EEB}" destId="{9CF0CF71-C0A9-4914-A7BC-C6B612B4793F}" srcOrd="2" destOrd="0" presId="urn:microsoft.com/office/officeart/2018/2/layout/IconVerticalSolidList"/>
    <dgm:cxn modelId="{5805B25F-AB8B-4870-B6D0-5D1318D57F8D}" type="presParOf" srcId="{FD37FC3B-7E00-4571-B8BD-1D57F1266EEB}" destId="{B302CE37-2B1A-41DD-864A-7481C13FAD2F}" srcOrd="3" destOrd="0" presId="urn:microsoft.com/office/officeart/2018/2/layout/IconVerticalSolidList"/>
    <dgm:cxn modelId="{D745B907-ADD5-423F-92FB-457D87E51225}" type="presParOf" srcId="{2DD0CF66-2FCE-474D-A211-0FE9E388E4EA}" destId="{1EA0E5FB-F514-4802-A173-4B485E3A910B}" srcOrd="3" destOrd="0" presId="urn:microsoft.com/office/officeart/2018/2/layout/IconVerticalSolidList"/>
    <dgm:cxn modelId="{EF548138-76E2-4B6E-97A1-38E1A5AAB4B9}" type="presParOf" srcId="{2DD0CF66-2FCE-474D-A211-0FE9E388E4EA}" destId="{9FCFE3DC-B0BD-4592-A3B8-4A96FF068B25}" srcOrd="4" destOrd="0" presId="urn:microsoft.com/office/officeart/2018/2/layout/IconVerticalSolidList"/>
    <dgm:cxn modelId="{F748CCFA-BF42-400A-A24C-3BB65C49FA99}" type="presParOf" srcId="{9FCFE3DC-B0BD-4592-A3B8-4A96FF068B25}" destId="{B3594B4A-C239-43D4-9B1B-A5C1B15E9CE6}" srcOrd="0" destOrd="0" presId="urn:microsoft.com/office/officeart/2018/2/layout/IconVerticalSolidList"/>
    <dgm:cxn modelId="{50D1ABA7-E593-4339-84EF-0153F0EA7BD2}" type="presParOf" srcId="{9FCFE3DC-B0BD-4592-A3B8-4A96FF068B25}" destId="{84001590-EF3C-4885-91A8-119CCF60A108}" srcOrd="1" destOrd="0" presId="urn:microsoft.com/office/officeart/2018/2/layout/IconVerticalSolidList"/>
    <dgm:cxn modelId="{822E033E-3BDA-4663-8D51-45E5410C28AC}" type="presParOf" srcId="{9FCFE3DC-B0BD-4592-A3B8-4A96FF068B25}" destId="{118A07FC-E069-4044-82B3-188D71A93A33}" srcOrd="2" destOrd="0" presId="urn:microsoft.com/office/officeart/2018/2/layout/IconVerticalSolidList"/>
    <dgm:cxn modelId="{CCD6A314-3D23-4C50-A241-8FD27A899859}" type="presParOf" srcId="{9FCFE3DC-B0BD-4592-A3B8-4A96FF068B25}" destId="{898D7EB5-2473-4F5B-9778-E2EAD7F1F74F}" srcOrd="3" destOrd="0" presId="urn:microsoft.com/office/officeart/2018/2/layout/IconVerticalSolidList"/>
    <dgm:cxn modelId="{D91BACDE-A46C-4BA6-9886-3DA5BB9ABBD2}" type="presParOf" srcId="{2DD0CF66-2FCE-474D-A211-0FE9E388E4EA}" destId="{58426517-8F15-455F-B9E3-3DCB3C2AF9C6}" srcOrd="5" destOrd="0" presId="urn:microsoft.com/office/officeart/2018/2/layout/IconVerticalSolidList"/>
    <dgm:cxn modelId="{5B50CBDE-6B08-4B5F-8BE6-17F3E3AD6500}" type="presParOf" srcId="{2DD0CF66-2FCE-474D-A211-0FE9E388E4EA}" destId="{16CE8C64-4FA1-44B4-9AC1-D86A1B379A78}" srcOrd="6" destOrd="0" presId="urn:microsoft.com/office/officeart/2018/2/layout/IconVerticalSolidList"/>
    <dgm:cxn modelId="{EF25C319-AB9B-4806-BC38-AFC8342727E4}" type="presParOf" srcId="{16CE8C64-4FA1-44B4-9AC1-D86A1B379A78}" destId="{DB3A7007-3125-48EC-83DB-BB2CA7F9F995}" srcOrd="0" destOrd="0" presId="urn:microsoft.com/office/officeart/2018/2/layout/IconVerticalSolidList"/>
    <dgm:cxn modelId="{CA54872C-E471-4E13-BD31-C98F4533F34E}" type="presParOf" srcId="{16CE8C64-4FA1-44B4-9AC1-D86A1B379A78}" destId="{7E95F852-129F-488F-BF20-5AB9AF6B837B}" srcOrd="1" destOrd="0" presId="urn:microsoft.com/office/officeart/2018/2/layout/IconVerticalSolidList"/>
    <dgm:cxn modelId="{54028597-BABF-4E28-BDBE-01716C63DA57}" type="presParOf" srcId="{16CE8C64-4FA1-44B4-9AC1-D86A1B379A78}" destId="{E25709E6-0B0F-4C50-A5EE-07C5C63071FD}" srcOrd="2" destOrd="0" presId="urn:microsoft.com/office/officeart/2018/2/layout/IconVerticalSolidList"/>
    <dgm:cxn modelId="{3A78A76C-6572-4A81-B35B-8A3BC110EE0F}" type="presParOf" srcId="{16CE8C64-4FA1-44B4-9AC1-D86A1B379A78}" destId="{C28A59F0-C2D2-4C0D-A92F-E47A71DD446D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064079E2-5993-4411-89A8-B8BAC632AF1D}" type="doc">
      <dgm:prSet loTypeId="urn:microsoft.com/office/officeart/2008/layout/LinedList" loCatId="list" qsTypeId="urn:microsoft.com/office/officeart/2005/8/quickstyle/simple1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4228C46B-C403-4939-8711-1FE6B9C53069}">
      <dgm:prSet/>
      <dgm:spPr/>
      <dgm:t>
        <a:bodyPr/>
        <a:lstStyle/>
        <a:p>
          <a:r>
            <a:rPr lang="en-GB"/>
            <a:t>Defines essential and desirable criteria</a:t>
          </a:r>
          <a:endParaRPr lang="en-US"/>
        </a:p>
      </dgm:t>
    </dgm:pt>
    <dgm:pt modelId="{24711C73-2EBB-4FBE-8A23-06E8AF3CC18E}" type="parTrans" cxnId="{54C124F5-DE1D-4CF9-BA63-F853F444ADB8}">
      <dgm:prSet/>
      <dgm:spPr/>
      <dgm:t>
        <a:bodyPr/>
        <a:lstStyle/>
        <a:p>
          <a:endParaRPr lang="en-US"/>
        </a:p>
      </dgm:t>
    </dgm:pt>
    <dgm:pt modelId="{DFE7604D-BE35-4FB7-B7F4-2C606B060873}" type="sibTrans" cxnId="{54C124F5-DE1D-4CF9-BA63-F853F444ADB8}">
      <dgm:prSet/>
      <dgm:spPr/>
      <dgm:t>
        <a:bodyPr/>
        <a:lstStyle/>
        <a:p>
          <a:endParaRPr lang="en-US"/>
        </a:p>
      </dgm:t>
    </dgm:pt>
    <dgm:pt modelId="{70F844C8-8337-4051-83AF-40771A29DA31}">
      <dgm:prSet/>
      <dgm:spPr/>
      <dgm:t>
        <a:bodyPr/>
        <a:lstStyle/>
        <a:p>
          <a:r>
            <a:rPr lang="en-GB"/>
            <a:t>Focus on skills, knowledge and behaviours </a:t>
          </a:r>
          <a:endParaRPr lang="en-US"/>
        </a:p>
      </dgm:t>
    </dgm:pt>
    <dgm:pt modelId="{EC5B616D-D08E-4654-8AF2-A5115E1546F8}" type="parTrans" cxnId="{CC30C538-2AEE-4C49-8C6F-7AAA880ABAB8}">
      <dgm:prSet/>
      <dgm:spPr/>
      <dgm:t>
        <a:bodyPr/>
        <a:lstStyle/>
        <a:p>
          <a:endParaRPr lang="en-US"/>
        </a:p>
      </dgm:t>
    </dgm:pt>
    <dgm:pt modelId="{75AFA6C6-32BD-4584-A9EA-C0A9FBF6C14C}" type="sibTrans" cxnId="{CC30C538-2AEE-4C49-8C6F-7AAA880ABAB8}">
      <dgm:prSet/>
      <dgm:spPr/>
      <dgm:t>
        <a:bodyPr/>
        <a:lstStyle/>
        <a:p>
          <a:endParaRPr lang="en-US"/>
        </a:p>
      </dgm:t>
    </dgm:pt>
    <dgm:pt modelId="{A3D2AEF6-D78C-40E0-80D7-D9F2178F69E7}">
      <dgm:prSet/>
      <dgm:spPr/>
      <dgm:t>
        <a:bodyPr/>
        <a:lstStyle/>
        <a:p>
          <a:r>
            <a:rPr lang="en-GB"/>
            <a:t>Ensures fair, objective candidate assessment </a:t>
          </a:r>
          <a:endParaRPr lang="en-US"/>
        </a:p>
      </dgm:t>
    </dgm:pt>
    <dgm:pt modelId="{275A9B7C-C667-4562-9E5F-5ABE4E22F171}" type="parTrans" cxnId="{9E0DDAD9-3AFD-49F4-B012-054B558AAF92}">
      <dgm:prSet/>
      <dgm:spPr/>
      <dgm:t>
        <a:bodyPr/>
        <a:lstStyle/>
        <a:p>
          <a:endParaRPr lang="en-US"/>
        </a:p>
      </dgm:t>
    </dgm:pt>
    <dgm:pt modelId="{785D387C-2175-4C9C-9EEC-8DAA29ADCE39}" type="sibTrans" cxnId="{9E0DDAD9-3AFD-49F4-B012-054B558AAF92}">
      <dgm:prSet/>
      <dgm:spPr/>
      <dgm:t>
        <a:bodyPr/>
        <a:lstStyle/>
        <a:p>
          <a:endParaRPr lang="en-US"/>
        </a:p>
      </dgm:t>
    </dgm:pt>
    <dgm:pt modelId="{C466E187-4293-434C-AA68-1F761DB7C89C}">
      <dgm:prSet/>
      <dgm:spPr/>
      <dgm:t>
        <a:bodyPr/>
        <a:lstStyle/>
        <a:p>
          <a:r>
            <a:rPr lang="en-GB"/>
            <a:t>Align talent with transformation needs</a:t>
          </a:r>
          <a:endParaRPr lang="en-US"/>
        </a:p>
      </dgm:t>
    </dgm:pt>
    <dgm:pt modelId="{4B9DDEBB-F755-4626-ADA7-DA596B95637A}" type="parTrans" cxnId="{01107EBD-E6A4-419D-B9D9-2FF8C1B691A3}">
      <dgm:prSet/>
      <dgm:spPr/>
      <dgm:t>
        <a:bodyPr/>
        <a:lstStyle/>
        <a:p>
          <a:endParaRPr lang="en-US"/>
        </a:p>
      </dgm:t>
    </dgm:pt>
    <dgm:pt modelId="{7FCBFB9E-CB0D-43EF-AC88-26AD2ADD09DC}" type="sibTrans" cxnId="{01107EBD-E6A4-419D-B9D9-2FF8C1B691A3}">
      <dgm:prSet/>
      <dgm:spPr/>
      <dgm:t>
        <a:bodyPr/>
        <a:lstStyle/>
        <a:p>
          <a:endParaRPr lang="en-US"/>
        </a:p>
      </dgm:t>
    </dgm:pt>
    <dgm:pt modelId="{8A0086CB-7726-4A7D-B455-DCCE98EA6F7D}" type="pres">
      <dgm:prSet presAssocID="{064079E2-5993-4411-89A8-B8BAC632AF1D}" presName="vert0" presStyleCnt="0">
        <dgm:presLayoutVars>
          <dgm:dir/>
          <dgm:animOne val="branch"/>
          <dgm:animLvl val="lvl"/>
        </dgm:presLayoutVars>
      </dgm:prSet>
      <dgm:spPr/>
    </dgm:pt>
    <dgm:pt modelId="{21543273-102C-42B0-BAB3-F1AD341C7979}" type="pres">
      <dgm:prSet presAssocID="{4228C46B-C403-4939-8711-1FE6B9C53069}" presName="thickLine" presStyleLbl="alignNode1" presStyleIdx="0" presStyleCnt="4"/>
      <dgm:spPr/>
    </dgm:pt>
    <dgm:pt modelId="{FF9836AD-F8F5-4368-93D5-BE685E83D5D1}" type="pres">
      <dgm:prSet presAssocID="{4228C46B-C403-4939-8711-1FE6B9C53069}" presName="horz1" presStyleCnt="0"/>
      <dgm:spPr/>
    </dgm:pt>
    <dgm:pt modelId="{4F63B066-C379-4501-A1A7-B5878E59291A}" type="pres">
      <dgm:prSet presAssocID="{4228C46B-C403-4939-8711-1FE6B9C53069}" presName="tx1" presStyleLbl="revTx" presStyleIdx="0" presStyleCnt="4"/>
      <dgm:spPr/>
    </dgm:pt>
    <dgm:pt modelId="{B6268F18-C465-4E8E-B4AD-4A7E4446EE71}" type="pres">
      <dgm:prSet presAssocID="{4228C46B-C403-4939-8711-1FE6B9C53069}" presName="vert1" presStyleCnt="0"/>
      <dgm:spPr/>
    </dgm:pt>
    <dgm:pt modelId="{47C131ED-8D7E-431E-AD75-8B3352EECE02}" type="pres">
      <dgm:prSet presAssocID="{70F844C8-8337-4051-83AF-40771A29DA31}" presName="thickLine" presStyleLbl="alignNode1" presStyleIdx="1" presStyleCnt="4"/>
      <dgm:spPr/>
    </dgm:pt>
    <dgm:pt modelId="{8019453F-D918-43B9-97EA-C7894BF056FB}" type="pres">
      <dgm:prSet presAssocID="{70F844C8-8337-4051-83AF-40771A29DA31}" presName="horz1" presStyleCnt="0"/>
      <dgm:spPr/>
    </dgm:pt>
    <dgm:pt modelId="{5B2456FF-A404-45CC-8BB7-355E6C3C0399}" type="pres">
      <dgm:prSet presAssocID="{70F844C8-8337-4051-83AF-40771A29DA31}" presName="tx1" presStyleLbl="revTx" presStyleIdx="1" presStyleCnt="4"/>
      <dgm:spPr/>
    </dgm:pt>
    <dgm:pt modelId="{FF42AD95-5A1D-41F6-8C55-DA2881998EC1}" type="pres">
      <dgm:prSet presAssocID="{70F844C8-8337-4051-83AF-40771A29DA31}" presName="vert1" presStyleCnt="0"/>
      <dgm:spPr/>
    </dgm:pt>
    <dgm:pt modelId="{CCAF7CCF-855F-41C6-AE56-3192D81139EB}" type="pres">
      <dgm:prSet presAssocID="{A3D2AEF6-D78C-40E0-80D7-D9F2178F69E7}" presName="thickLine" presStyleLbl="alignNode1" presStyleIdx="2" presStyleCnt="4"/>
      <dgm:spPr/>
    </dgm:pt>
    <dgm:pt modelId="{A85A23E3-6159-4A65-B11C-E56D902B74E8}" type="pres">
      <dgm:prSet presAssocID="{A3D2AEF6-D78C-40E0-80D7-D9F2178F69E7}" presName="horz1" presStyleCnt="0"/>
      <dgm:spPr/>
    </dgm:pt>
    <dgm:pt modelId="{39F1F7DE-06A5-4ED8-8B9C-6F8B2F979277}" type="pres">
      <dgm:prSet presAssocID="{A3D2AEF6-D78C-40E0-80D7-D9F2178F69E7}" presName="tx1" presStyleLbl="revTx" presStyleIdx="2" presStyleCnt="4"/>
      <dgm:spPr/>
    </dgm:pt>
    <dgm:pt modelId="{3D55CF7C-0207-4235-B48E-C8648D9C78F4}" type="pres">
      <dgm:prSet presAssocID="{A3D2AEF6-D78C-40E0-80D7-D9F2178F69E7}" presName="vert1" presStyleCnt="0"/>
      <dgm:spPr/>
    </dgm:pt>
    <dgm:pt modelId="{63CB317D-F0BD-403E-9806-00317F2B33A0}" type="pres">
      <dgm:prSet presAssocID="{C466E187-4293-434C-AA68-1F761DB7C89C}" presName="thickLine" presStyleLbl="alignNode1" presStyleIdx="3" presStyleCnt="4"/>
      <dgm:spPr/>
    </dgm:pt>
    <dgm:pt modelId="{D7BB798E-56C7-4A56-9B07-2FBBE97555EE}" type="pres">
      <dgm:prSet presAssocID="{C466E187-4293-434C-AA68-1F761DB7C89C}" presName="horz1" presStyleCnt="0"/>
      <dgm:spPr/>
    </dgm:pt>
    <dgm:pt modelId="{91DA749E-F041-4DDE-B4EA-1AC430AC3D46}" type="pres">
      <dgm:prSet presAssocID="{C466E187-4293-434C-AA68-1F761DB7C89C}" presName="tx1" presStyleLbl="revTx" presStyleIdx="3" presStyleCnt="4"/>
      <dgm:spPr/>
    </dgm:pt>
    <dgm:pt modelId="{04EFD7D2-F71B-465F-8256-E17E61538B62}" type="pres">
      <dgm:prSet presAssocID="{C466E187-4293-434C-AA68-1F761DB7C89C}" presName="vert1" presStyleCnt="0"/>
      <dgm:spPr/>
    </dgm:pt>
  </dgm:ptLst>
  <dgm:cxnLst>
    <dgm:cxn modelId="{F7612737-66A4-470F-ABD5-80CD07F285CA}" type="presOf" srcId="{4228C46B-C403-4939-8711-1FE6B9C53069}" destId="{4F63B066-C379-4501-A1A7-B5878E59291A}" srcOrd="0" destOrd="0" presId="urn:microsoft.com/office/officeart/2008/layout/LinedList"/>
    <dgm:cxn modelId="{CC30C538-2AEE-4C49-8C6F-7AAA880ABAB8}" srcId="{064079E2-5993-4411-89A8-B8BAC632AF1D}" destId="{70F844C8-8337-4051-83AF-40771A29DA31}" srcOrd="1" destOrd="0" parTransId="{EC5B616D-D08E-4654-8AF2-A5115E1546F8}" sibTransId="{75AFA6C6-32BD-4584-A9EA-C0A9FBF6C14C}"/>
    <dgm:cxn modelId="{0C64F95A-1C8C-4188-8F01-DBDC87013189}" type="presOf" srcId="{064079E2-5993-4411-89A8-B8BAC632AF1D}" destId="{8A0086CB-7726-4A7D-B455-DCCE98EA6F7D}" srcOrd="0" destOrd="0" presId="urn:microsoft.com/office/officeart/2008/layout/LinedList"/>
    <dgm:cxn modelId="{49A1477C-319A-4622-8039-BFA72EAD2AEF}" type="presOf" srcId="{70F844C8-8337-4051-83AF-40771A29DA31}" destId="{5B2456FF-A404-45CC-8BB7-355E6C3C0399}" srcOrd="0" destOrd="0" presId="urn:microsoft.com/office/officeart/2008/layout/LinedList"/>
    <dgm:cxn modelId="{01107EBD-E6A4-419D-B9D9-2FF8C1B691A3}" srcId="{064079E2-5993-4411-89A8-B8BAC632AF1D}" destId="{C466E187-4293-434C-AA68-1F761DB7C89C}" srcOrd="3" destOrd="0" parTransId="{4B9DDEBB-F755-4626-ADA7-DA596B95637A}" sibTransId="{7FCBFB9E-CB0D-43EF-AC88-26AD2ADD09DC}"/>
    <dgm:cxn modelId="{E4699FC3-36CE-4F88-A45F-15CD1E4CDAEA}" type="presOf" srcId="{C466E187-4293-434C-AA68-1F761DB7C89C}" destId="{91DA749E-F041-4DDE-B4EA-1AC430AC3D46}" srcOrd="0" destOrd="0" presId="urn:microsoft.com/office/officeart/2008/layout/LinedList"/>
    <dgm:cxn modelId="{9E0DDAD9-3AFD-49F4-B012-054B558AAF92}" srcId="{064079E2-5993-4411-89A8-B8BAC632AF1D}" destId="{A3D2AEF6-D78C-40E0-80D7-D9F2178F69E7}" srcOrd="2" destOrd="0" parTransId="{275A9B7C-C667-4562-9E5F-5ABE4E22F171}" sibTransId="{785D387C-2175-4C9C-9EEC-8DAA29ADCE39}"/>
    <dgm:cxn modelId="{142CB1DD-0F38-45D3-A749-E1037507AB63}" type="presOf" srcId="{A3D2AEF6-D78C-40E0-80D7-D9F2178F69E7}" destId="{39F1F7DE-06A5-4ED8-8B9C-6F8B2F979277}" srcOrd="0" destOrd="0" presId="urn:microsoft.com/office/officeart/2008/layout/LinedList"/>
    <dgm:cxn modelId="{54C124F5-DE1D-4CF9-BA63-F853F444ADB8}" srcId="{064079E2-5993-4411-89A8-B8BAC632AF1D}" destId="{4228C46B-C403-4939-8711-1FE6B9C53069}" srcOrd="0" destOrd="0" parTransId="{24711C73-2EBB-4FBE-8A23-06E8AF3CC18E}" sibTransId="{DFE7604D-BE35-4FB7-B7F4-2C606B060873}"/>
    <dgm:cxn modelId="{60DE7827-F7E8-4E0B-AF5C-F5FBA2A360C6}" type="presParOf" srcId="{8A0086CB-7726-4A7D-B455-DCCE98EA6F7D}" destId="{21543273-102C-42B0-BAB3-F1AD341C7979}" srcOrd="0" destOrd="0" presId="urn:microsoft.com/office/officeart/2008/layout/LinedList"/>
    <dgm:cxn modelId="{0817B07C-1F40-424B-8FE7-DF481ED2085B}" type="presParOf" srcId="{8A0086CB-7726-4A7D-B455-DCCE98EA6F7D}" destId="{FF9836AD-F8F5-4368-93D5-BE685E83D5D1}" srcOrd="1" destOrd="0" presId="urn:microsoft.com/office/officeart/2008/layout/LinedList"/>
    <dgm:cxn modelId="{B89B4391-FD40-4AB2-BA80-FF40200FF0D1}" type="presParOf" srcId="{FF9836AD-F8F5-4368-93D5-BE685E83D5D1}" destId="{4F63B066-C379-4501-A1A7-B5878E59291A}" srcOrd="0" destOrd="0" presId="urn:microsoft.com/office/officeart/2008/layout/LinedList"/>
    <dgm:cxn modelId="{659F93D7-A057-4718-8A38-25DCEDF9DE7D}" type="presParOf" srcId="{FF9836AD-F8F5-4368-93D5-BE685E83D5D1}" destId="{B6268F18-C465-4E8E-B4AD-4A7E4446EE71}" srcOrd="1" destOrd="0" presId="urn:microsoft.com/office/officeart/2008/layout/LinedList"/>
    <dgm:cxn modelId="{351FF126-4A26-4F6E-9721-677A435FF8EB}" type="presParOf" srcId="{8A0086CB-7726-4A7D-B455-DCCE98EA6F7D}" destId="{47C131ED-8D7E-431E-AD75-8B3352EECE02}" srcOrd="2" destOrd="0" presId="urn:microsoft.com/office/officeart/2008/layout/LinedList"/>
    <dgm:cxn modelId="{1BBF6781-6CA8-4315-9078-4D2DB738A493}" type="presParOf" srcId="{8A0086CB-7726-4A7D-B455-DCCE98EA6F7D}" destId="{8019453F-D918-43B9-97EA-C7894BF056FB}" srcOrd="3" destOrd="0" presId="urn:microsoft.com/office/officeart/2008/layout/LinedList"/>
    <dgm:cxn modelId="{4411FD08-41C9-49FC-ACB0-BB12AADA3531}" type="presParOf" srcId="{8019453F-D918-43B9-97EA-C7894BF056FB}" destId="{5B2456FF-A404-45CC-8BB7-355E6C3C0399}" srcOrd="0" destOrd="0" presId="urn:microsoft.com/office/officeart/2008/layout/LinedList"/>
    <dgm:cxn modelId="{FA1B5114-0F4B-436C-8DFF-8BD12DCF7E15}" type="presParOf" srcId="{8019453F-D918-43B9-97EA-C7894BF056FB}" destId="{FF42AD95-5A1D-41F6-8C55-DA2881998EC1}" srcOrd="1" destOrd="0" presId="urn:microsoft.com/office/officeart/2008/layout/LinedList"/>
    <dgm:cxn modelId="{C931BEF8-1FA1-4C3D-B8C0-B6B9C0551245}" type="presParOf" srcId="{8A0086CB-7726-4A7D-B455-DCCE98EA6F7D}" destId="{CCAF7CCF-855F-41C6-AE56-3192D81139EB}" srcOrd="4" destOrd="0" presId="urn:microsoft.com/office/officeart/2008/layout/LinedList"/>
    <dgm:cxn modelId="{7D6DCCA1-0A6E-46FA-A28B-ADD5D233C1A1}" type="presParOf" srcId="{8A0086CB-7726-4A7D-B455-DCCE98EA6F7D}" destId="{A85A23E3-6159-4A65-B11C-E56D902B74E8}" srcOrd="5" destOrd="0" presId="urn:microsoft.com/office/officeart/2008/layout/LinedList"/>
    <dgm:cxn modelId="{0F59EADC-7D1E-4B41-BA79-31FFD2452318}" type="presParOf" srcId="{A85A23E3-6159-4A65-B11C-E56D902B74E8}" destId="{39F1F7DE-06A5-4ED8-8B9C-6F8B2F979277}" srcOrd="0" destOrd="0" presId="urn:microsoft.com/office/officeart/2008/layout/LinedList"/>
    <dgm:cxn modelId="{BD9A72A7-804A-44F3-891B-94737DAE1017}" type="presParOf" srcId="{A85A23E3-6159-4A65-B11C-E56D902B74E8}" destId="{3D55CF7C-0207-4235-B48E-C8648D9C78F4}" srcOrd="1" destOrd="0" presId="urn:microsoft.com/office/officeart/2008/layout/LinedList"/>
    <dgm:cxn modelId="{C20356AF-0A0A-4D12-9F21-1557541F622A}" type="presParOf" srcId="{8A0086CB-7726-4A7D-B455-DCCE98EA6F7D}" destId="{63CB317D-F0BD-403E-9806-00317F2B33A0}" srcOrd="6" destOrd="0" presId="urn:microsoft.com/office/officeart/2008/layout/LinedList"/>
    <dgm:cxn modelId="{D3C416D5-EBA9-43F6-8B30-E5C60FDE1C08}" type="presParOf" srcId="{8A0086CB-7726-4A7D-B455-DCCE98EA6F7D}" destId="{D7BB798E-56C7-4A56-9B07-2FBBE97555EE}" srcOrd="7" destOrd="0" presId="urn:microsoft.com/office/officeart/2008/layout/LinedList"/>
    <dgm:cxn modelId="{B52E716F-21BC-4D07-9E29-91F32A3BA649}" type="presParOf" srcId="{D7BB798E-56C7-4A56-9B07-2FBBE97555EE}" destId="{91DA749E-F041-4DDE-B4EA-1AC430AC3D46}" srcOrd="0" destOrd="0" presId="urn:microsoft.com/office/officeart/2008/layout/LinedList"/>
    <dgm:cxn modelId="{E4F5F0ED-E1B5-4578-A2A1-9C8CE3024459}" type="presParOf" srcId="{D7BB798E-56C7-4A56-9B07-2FBBE97555EE}" destId="{04EFD7D2-F71B-465F-8256-E17E61538B62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3470738D-4F1C-456B-9CA8-4833FE7445C0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7F1B8F88-71D2-45F9-B773-DAC9787126C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Use targeted, professional platforms</a:t>
          </a:r>
          <a:endParaRPr lang="en-US"/>
        </a:p>
      </dgm:t>
    </dgm:pt>
    <dgm:pt modelId="{63F6FDDC-61E2-4CE8-A8C2-847992AC7C21}" type="parTrans" cxnId="{24B82126-4EE0-41A0-8497-7689FB53B010}">
      <dgm:prSet/>
      <dgm:spPr/>
      <dgm:t>
        <a:bodyPr/>
        <a:lstStyle/>
        <a:p>
          <a:endParaRPr lang="en-US"/>
        </a:p>
      </dgm:t>
    </dgm:pt>
    <dgm:pt modelId="{E1EDB2E1-BCF8-46BF-8166-83D5044CA846}" type="sibTrans" cxnId="{24B82126-4EE0-41A0-8497-7689FB53B010}">
      <dgm:prSet/>
      <dgm:spPr/>
      <dgm:t>
        <a:bodyPr/>
        <a:lstStyle/>
        <a:p>
          <a:endParaRPr lang="en-US"/>
        </a:p>
      </dgm:t>
    </dgm:pt>
    <dgm:pt modelId="{22A6358F-8582-49C2-920C-8A690D04DB4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Internal and external advertising </a:t>
          </a:r>
          <a:endParaRPr lang="en-US"/>
        </a:p>
      </dgm:t>
    </dgm:pt>
    <dgm:pt modelId="{70C57787-A497-4E8D-B8E0-EBE0C6D45444}" type="parTrans" cxnId="{159F4955-09F1-49AE-9F79-ECD5BD4BFE04}">
      <dgm:prSet/>
      <dgm:spPr/>
      <dgm:t>
        <a:bodyPr/>
        <a:lstStyle/>
        <a:p>
          <a:endParaRPr lang="en-US"/>
        </a:p>
      </dgm:t>
    </dgm:pt>
    <dgm:pt modelId="{4BD0BDDF-CD05-478A-8478-1564C9B8619E}" type="sibTrans" cxnId="{159F4955-09F1-49AE-9F79-ECD5BD4BFE04}">
      <dgm:prSet/>
      <dgm:spPr/>
      <dgm:t>
        <a:bodyPr/>
        <a:lstStyle/>
        <a:p>
          <a:endParaRPr lang="en-US"/>
        </a:p>
      </dgm:t>
    </dgm:pt>
    <dgm:pt modelId="{957A1FE3-424B-4FF5-A051-931E4C40B52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Specialist engineering and digital job boards</a:t>
          </a:r>
          <a:endParaRPr lang="en-US"/>
        </a:p>
      </dgm:t>
    </dgm:pt>
    <dgm:pt modelId="{75C07296-17B9-4CF0-BCE9-73C1E7788A7C}" type="parTrans" cxnId="{384E92A5-DF2D-415E-AB75-AEC2908320AE}">
      <dgm:prSet/>
      <dgm:spPr/>
      <dgm:t>
        <a:bodyPr/>
        <a:lstStyle/>
        <a:p>
          <a:endParaRPr lang="en-US"/>
        </a:p>
      </dgm:t>
    </dgm:pt>
    <dgm:pt modelId="{2CAC0CDC-89F2-4687-B4EA-A8E8DD51D3B0}" type="sibTrans" cxnId="{384E92A5-DF2D-415E-AB75-AEC2908320AE}">
      <dgm:prSet/>
      <dgm:spPr/>
      <dgm:t>
        <a:bodyPr/>
        <a:lstStyle/>
        <a:p>
          <a:endParaRPr lang="en-US"/>
        </a:p>
      </dgm:t>
    </dgm:pt>
    <dgm:pt modelId="{BB49AE4D-C90E-497B-9EE9-7E92A30465A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Ensure wide, diverse talent attractions</a:t>
          </a:r>
          <a:endParaRPr lang="en-US"/>
        </a:p>
      </dgm:t>
    </dgm:pt>
    <dgm:pt modelId="{A3EEB810-C638-4B06-8E79-540060D60D38}" type="parTrans" cxnId="{D40BF4B2-E047-4B11-A599-C8ABF1C91A45}">
      <dgm:prSet/>
      <dgm:spPr/>
      <dgm:t>
        <a:bodyPr/>
        <a:lstStyle/>
        <a:p>
          <a:endParaRPr lang="en-US"/>
        </a:p>
      </dgm:t>
    </dgm:pt>
    <dgm:pt modelId="{612ADBB9-8501-43F0-8BDD-A64A1EBB44CC}" type="sibTrans" cxnId="{D40BF4B2-E047-4B11-A599-C8ABF1C91A45}">
      <dgm:prSet/>
      <dgm:spPr/>
      <dgm:t>
        <a:bodyPr/>
        <a:lstStyle/>
        <a:p>
          <a:endParaRPr lang="en-US"/>
        </a:p>
      </dgm:t>
    </dgm:pt>
    <dgm:pt modelId="{F53D3B27-FFE1-4DEE-8878-19EC95F467DC}" type="pres">
      <dgm:prSet presAssocID="{3470738D-4F1C-456B-9CA8-4833FE7445C0}" presName="root" presStyleCnt="0">
        <dgm:presLayoutVars>
          <dgm:dir/>
          <dgm:resizeHandles val="exact"/>
        </dgm:presLayoutVars>
      </dgm:prSet>
      <dgm:spPr/>
    </dgm:pt>
    <dgm:pt modelId="{33DDFCC4-8730-4944-ACA1-7CA07EB5408A}" type="pres">
      <dgm:prSet presAssocID="{7F1B8F88-71D2-45F9-B773-DAC9787126CF}" presName="compNode" presStyleCnt="0"/>
      <dgm:spPr/>
    </dgm:pt>
    <dgm:pt modelId="{F98D4AB4-C5E4-488D-BA94-C1BB4D8BB42D}" type="pres">
      <dgm:prSet presAssocID="{7F1B8F88-71D2-45F9-B773-DAC9787126CF}" presName="bgRect" presStyleLbl="bgShp" presStyleIdx="0" presStyleCnt="4"/>
      <dgm:spPr/>
    </dgm:pt>
    <dgm:pt modelId="{B43DAB78-B20E-4757-B141-4033AA5103E5}" type="pres">
      <dgm:prSet presAssocID="{7F1B8F88-71D2-45F9-B773-DAC9787126CF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arget Audience"/>
        </a:ext>
      </dgm:extLst>
    </dgm:pt>
    <dgm:pt modelId="{2A5E1CB3-45EB-48BE-894A-616E26D78335}" type="pres">
      <dgm:prSet presAssocID="{7F1B8F88-71D2-45F9-B773-DAC9787126CF}" presName="spaceRect" presStyleCnt="0"/>
      <dgm:spPr/>
    </dgm:pt>
    <dgm:pt modelId="{045E25C9-DB5B-4F1A-8297-96DB0C337B3B}" type="pres">
      <dgm:prSet presAssocID="{7F1B8F88-71D2-45F9-B773-DAC9787126CF}" presName="parTx" presStyleLbl="revTx" presStyleIdx="0" presStyleCnt="4">
        <dgm:presLayoutVars>
          <dgm:chMax val="0"/>
          <dgm:chPref val="0"/>
        </dgm:presLayoutVars>
      </dgm:prSet>
      <dgm:spPr/>
    </dgm:pt>
    <dgm:pt modelId="{32B1E183-B0BB-4980-9509-73BB7248A72E}" type="pres">
      <dgm:prSet presAssocID="{E1EDB2E1-BCF8-46BF-8166-83D5044CA846}" presName="sibTrans" presStyleCnt="0"/>
      <dgm:spPr/>
    </dgm:pt>
    <dgm:pt modelId="{69513433-D0C0-4454-AC76-4F749141B304}" type="pres">
      <dgm:prSet presAssocID="{22A6358F-8582-49C2-920C-8A690D04DB48}" presName="compNode" presStyleCnt="0"/>
      <dgm:spPr/>
    </dgm:pt>
    <dgm:pt modelId="{773E751B-D871-4460-A5B7-08A0B2595A4E}" type="pres">
      <dgm:prSet presAssocID="{22A6358F-8582-49C2-920C-8A690D04DB48}" presName="bgRect" presStyleLbl="bgShp" presStyleIdx="1" presStyleCnt="4"/>
      <dgm:spPr/>
    </dgm:pt>
    <dgm:pt modelId="{2AF19BD5-A3DB-452F-9B8D-E35953F3479A}" type="pres">
      <dgm:prSet presAssocID="{22A6358F-8582-49C2-920C-8A690D04DB48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egaphone"/>
        </a:ext>
      </dgm:extLst>
    </dgm:pt>
    <dgm:pt modelId="{9AD7D0F5-BCAD-49BF-A639-0C89A87AC717}" type="pres">
      <dgm:prSet presAssocID="{22A6358F-8582-49C2-920C-8A690D04DB48}" presName="spaceRect" presStyleCnt="0"/>
      <dgm:spPr/>
    </dgm:pt>
    <dgm:pt modelId="{2550FDCE-8C0F-411F-950C-8D688F93529C}" type="pres">
      <dgm:prSet presAssocID="{22A6358F-8582-49C2-920C-8A690D04DB48}" presName="parTx" presStyleLbl="revTx" presStyleIdx="1" presStyleCnt="4">
        <dgm:presLayoutVars>
          <dgm:chMax val="0"/>
          <dgm:chPref val="0"/>
        </dgm:presLayoutVars>
      </dgm:prSet>
      <dgm:spPr/>
    </dgm:pt>
    <dgm:pt modelId="{CEAA3E90-23F1-4722-872A-039DDFB33826}" type="pres">
      <dgm:prSet presAssocID="{4BD0BDDF-CD05-478A-8478-1564C9B8619E}" presName="sibTrans" presStyleCnt="0"/>
      <dgm:spPr/>
    </dgm:pt>
    <dgm:pt modelId="{1B5B4537-3E1E-4F2F-A92E-D68E39A53201}" type="pres">
      <dgm:prSet presAssocID="{957A1FE3-424B-4FF5-A051-931E4C40B52D}" presName="compNode" presStyleCnt="0"/>
      <dgm:spPr/>
    </dgm:pt>
    <dgm:pt modelId="{99F7B1F6-EA8D-44F0-8A32-65A2FCFC8441}" type="pres">
      <dgm:prSet presAssocID="{957A1FE3-424B-4FF5-A051-931E4C40B52D}" presName="bgRect" presStyleLbl="bgShp" presStyleIdx="2" presStyleCnt="4"/>
      <dgm:spPr/>
    </dgm:pt>
    <dgm:pt modelId="{05AEAC01-4341-4566-AF17-9ECB77EAB358}" type="pres">
      <dgm:prSet presAssocID="{957A1FE3-424B-4FF5-A051-931E4C40B52D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omputer"/>
        </a:ext>
      </dgm:extLst>
    </dgm:pt>
    <dgm:pt modelId="{28553652-1BFF-432D-8186-49E3A37960ED}" type="pres">
      <dgm:prSet presAssocID="{957A1FE3-424B-4FF5-A051-931E4C40B52D}" presName="spaceRect" presStyleCnt="0"/>
      <dgm:spPr/>
    </dgm:pt>
    <dgm:pt modelId="{D8476E8B-18D4-463D-AC8F-25C0F24190D9}" type="pres">
      <dgm:prSet presAssocID="{957A1FE3-424B-4FF5-A051-931E4C40B52D}" presName="parTx" presStyleLbl="revTx" presStyleIdx="2" presStyleCnt="4">
        <dgm:presLayoutVars>
          <dgm:chMax val="0"/>
          <dgm:chPref val="0"/>
        </dgm:presLayoutVars>
      </dgm:prSet>
      <dgm:spPr/>
    </dgm:pt>
    <dgm:pt modelId="{96818EB1-CCBE-4899-A905-330D39C66D1B}" type="pres">
      <dgm:prSet presAssocID="{2CAC0CDC-89F2-4687-B4EA-A8E8DD51D3B0}" presName="sibTrans" presStyleCnt="0"/>
      <dgm:spPr/>
    </dgm:pt>
    <dgm:pt modelId="{C51D53A6-F319-48C4-B5B9-6B1610744E3B}" type="pres">
      <dgm:prSet presAssocID="{BB49AE4D-C90E-497B-9EE9-7E92A30465AE}" presName="compNode" presStyleCnt="0"/>
      <dgm:spPr/>
    </dgm:pt>
    <dgm:pt modelId="{E4C4AE7B-25C1-4F4C-B7D9-9B2DAE7DF321}" type="pres">
      <dgm:prSet presAssocID="{BB49AE4D-C90E-497B-9EE9-7E92A30465AE}" presName="bgRect" presStyleLbl="bgShp" presStyleIdx="3" presStyleCnt="4"/>
      <dgm:spPr/>
    </dgm:pt>
    <dgm:pt modelId="{C0FBC6FB-22AA-4A7F-94D6-B9A721A17826}" type="pres">
      <dgm:prSet presAssocID="{BB49AE4D-C90E-497B-9EE9-7E92A30465AE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6F4EDC66-FF75-4C4F-9BCC-D7A87670F87A}" type="pres">
      <dgm:prSet presAssocID="{BB49AE4D-C90E-497B-9EE9-7E92A30465AE}" presName="spaceRect" presStyleCnt="0"/>
      <dgm:spPr/>
    </dgm:pt>
    <dgm:pt modelId="{DBC77BA0-0777-44B7-ABA5-A41B211FDE61}" type="pres">
      <dgm:prSet presAssocID="{BB49AE4D-C90E-497B-9EE9-7E92A30465AE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24B82126-4EE0-41A0-8497-7689FB53B010}" srcId="{3470738D-4F1C-456B-9CA8-4833FE7445C0}" destId="{7F1B8F88-71D2-45F9-B773-DAC9787126CF}" srcOrd="0" destOrd="0" parTransId="{63F6FDDC-61E2-4CE8-A8C2-847992AC7C21}" sibTransId="{E1EDB2E1-BCF8-46BF-8166-83D5044CA846}"/>
    <dgm:cxn modelId="{3F7ED166-1F73-4FDF-8F36-5D6474CD5CC8}" type="presOf" srcId="{3470738D-4F1C-456B-9CA8-4833FE7445C0}" destId="{F53D3B27-FFE1-4DEE-8878-19EC95F467DC}" srcOrd="0" destOrd="0" presId="urn:microsoft.com/office/officeart/2018/2/layout/IconVerticalSolidList"/>
    <dgm:cxn modelId="{4EF7AD70-1709-4E0D-9DE2-571601D00C9D}" type="presOf" srcId="{BB49AE4D-C90E-497B-9EE9-7E92A30465AE}" destId="{DBC77BA0-0777-44B7-ABA5-A41B211FDE61}" srcOrd="0" destOrd="0" presId="urn:microsoft.com/office/officeart/2018/2/layout/IconVerticalSolidList"/>
    <dgm:cxn modelId="{159F4955-09F1-49AE-9F79-ECD5BD4BFE04}" srcId="{3470738D-4F1C-456B-9CA8-4833FE7445C0}" destId="{22A6358F-8582-49C2-920C-8A690D04DB48}" srcOrd="1" destOrd="0" parTransId="{70C57787-A497-4E8D-B8E0-EBE0C6D45444}" sibTransId="{4BD0BDDF-CD05-478A-8478-1564C9B8619E}"/>
    <dgm:cxn modelId="{0C804458-B659-4C47-85E9-F1C92EE32F6E}" type="presOf" srcId="{22A6358F-8582-49C2-920C-8A690D04DB48}" destId="{2550FDCE-8C0F-411F-950C-8D688F93529C}" srcOrd="0" destOrd="0" presId="urn:microsoft.com/office/officeart/2018/2/layout/IconVerticalSolidList"/>
    <dgm:cxn modelId="{384E92A5-DF2D-415E-AB75-AEC2908320AE}" srcId="{3470738D-4F1C-456B-9CA8-4833FE7445C0}" destId="{957A1FE3-424B-4FF5-A051-931E4C40B52D}" srcOrd="2" destOrd="0" parTransId="{75C07296-17B9-4CF0-BCE9-73C1E7788A7C}" sibTransId="{2CAC0CDC-89F2-4687-B4EA-A8E8DD51D3B0}"/>
    <dgm:cxn modelId="{D40BF4B2-E047-4B11-A599-C8ABF1C91A45}" srcId="{3470738D-4F1C-456B-9CA8-4833FE7445C0}" destId="{BB49AE4D-C90E-497B-9EE9-7E92A30465AE}" srcOrd="3" destOrd="0" parTransId="{A3EEB810-C638-4B06-8E79-540060D60D38}" sibTransId="{612ADBB9-8501-43F0-8BDD-A64A1EBB44CC}"/>
    <dgm:cxn modelId="{F32230BB-6330-4706-A7A9-75068C18FE8B}" type="presOf" srcId="{957A1FE3-424B-4FF5-A051-931E4C40B52D}" destId="{D8476E8B-18D4-463D-AC8F-25C0F24190D9}" srcOrd="0" destOrd="0" presId="urn:microsoft.com/office/officeart/2018/2/layout/IconVerticalSolidList"/>
    <dgm:cxn modelId="{3D6F1EC8-2BFD-4728-BF9C-6E1DB7000779}" type="presOf" srcId="{7F1B8F88-71D2-45F9-B773-DAC9787126CF}" destId="{045E25C9-DB5B-4F1A-8297-96DB0C337B3B}" srcOrd="0" destOrd="0" presId="urn:microsoft.com/office/officeart/2018/2/layout/IconVerticalSolidList"/>
    <dgm:cxn modelId="{057C1D94-E5C3-499E-BC49-A024F0D88C71}" type="presParOf" srcId="{F53D3B27-FFE1-4DEE-8878-19EC95F467DC}" destId="{33DDFCC4-8730-4944-ACA1-7CA07EB5408A}" srcOrd="0" destOrd="0" presId="urn:microsoft.com/office/officeart/2018/2/layout/IconVerticalSolidList"/>
    <dgm:cxn modelId="{AC1FD156-85F9-4E00-98F6-89681FC888CB}" type="presParOf" srcId="{33DDFCC4-8730-4944-ACA1-7CA07EB5408A}" destId="{F98D4AB4-C5E4-488D-BA94-C1BB4D8BB42D}" srcOrd="0" destOrd="0" presId="urn:microsoft.com/office/officeart/2018/2/layout/IconVerticalSolidList"/>
    <dgm:cxn modelId="{965CA61B-B46F-4593-928B-24DAEA33C6D9}" type="presParOf" srcId="{33DDFCC4-8730-4944-ACA1-7CA07EB5408A}" destId="{B43DAB78-B20E-4757-B141-4033AA5103E5}" srcOrd="1" destOrd="0" presId="urn:microsoft.com/office/officeart/2018/2/layout/IconVerticalSolidList"/>
    <dgm:cxn modelId="{88D562DE-E9D0-4B35-A62E-193ADDD418E9}" type="presParOf" srcId="{33DDFCC4-8730-4944-ACA1-7CA07EB5408A}" destId="{2A5E1CB3-45EB-48BE-894A-616E26D78335}" srcOrd="2" destOrd="0" presId="urn:microsoft.com/office/officeart/2018/2/layout/IconVerticalSolidList"/>
    <dgm:cxn modelId="{19F980C2-523B-4E8A-BF0F-EFF232FD26E7}" type="presParOf" srcId="{33DDFCC4-8730-4944-ACA1-7CA07EB5408A}" destId="{045E25C9-DB5B-4F1A-8297-96DB0C337B3B}" srcOrd="3" destOrd="0" presId="urn:microsoft.com/office/officeart/2018/2/layout/IconVerticalSolidList"/>
    <dgm:cxn modelId="{AC4B4BBA-9C14-49C9-9BFB-54F74ACC3BF2}" type="presParOf" srcId="{F53D3B27-FFE1-4DEE-8878-19EC95F467DC}" destId="{32B1E183-B0BB-4980-9509-73BB7248A72E}" srcOrd="1" destOrd="0" presId="urn:microsoft.com/office/officeart/2018/2/layout/IconVerticalSolidList"/>
    <dgm:cxn modelId="{6A7755A0-8E2F-4A4F-85BB-92A4132BCE1B}" type="presParOf" srcId="{F53D3B27-FFE1-4DEE-8878-19EC95F467DC}" destId="{69513433-D0C0-4454-AC76-4F749141B304}" srcOrd="2" destOrd="0" presId="urn:microsoft.com/office/officeart/2018/2/layout/IconVerticalSolidList"/>
    <dgm:cxn modelId="{C5E108A0-2DD0-450D-BF91-5B1FC30745FC}" type="presParOf" srcId="{69513433-D0C0-4454-AC76-4F749141B304}" destId="{773E751B-D871-4460-A5B7-08A0B2595A4E}" srcOrd="0" destOrd="0" presId="urn:microsoft.com/office/officeart/2018/2/layout/IconVerticalSolidList"/>
    <dgm:cxn modelId="{4A7CED3D-D6F8-421A-BCE7-DDF22100F45D}" type="presParOf" srcId="{69513433-D0C0-4454-AC76-4F749141B304}" destId="{2AF19BD5-A3DB-452F-9B8D-E35953F3479A}" srcOrd="1" destOrd="0" presId="urn:microsoft.com/office/officeart/2018/2/layout/IconVerticalSolidList"/>
    <dgm:cxn modelId="{4290F2C5-7ECE-43BA-88ED-0CC4E0279E49}" type="presParOf" srcId="{69513433-D0C0-4454-AC76-4F749141B304}" destId="{9AD7D0F5-BCAD-49BF-A639-0C89A87AC717}" srcOrd="2" destOrd="0" presId="urn:microsoft.com/office/officeart/2018/2/layout/IconVerticalSolidList"/>
    <dgm:cxn modelId="{C9B75327-FD11-4031-817D-3A9215D62515}" type="presParOf" srcId="{69513433-D0C0-4454-AC76-4F749141B304}" destId="{2550FDCE-8C0F-411F-950C-8D688F93529C}" srcOrd="3" destOrd="0" presId="urn:microsoft.com/office/officeart/2018/2/layout/IconVerticalSolidList"/>
    <dgm:cxn modelId="{582956A3-9208-4712-B58B-5219AB94C0D6}" type="presParOf" srcId="{F53D3B27-FFE1-4DEE-8878-19EC95F467DC}" destId="{CEAA3E90-23F1-4722-872A-039DDFB33826}" srcOrd="3" destOrd="0" presId="urn:microsoft.com/office/officeart/2018/2/layout/IconVerticalSolidList"/>
    <dgm:cxn modelId="{A0A7F9DF-72A5-405E-A526-13E44AED23A5}" type="presParOf" srcId="{F53D3B27-FFE1-4DEE-8878-19EC95F467DC}" destId="{1B5B4537-3E1E-4F2F-A92E-D68E39A53201}" srcOrd="4" destOrd="0" presId="urn:microsoft.com/office/officeart/2018/2/layout/IconVerticalSolidList"/>
    <dgm:cxn modelId="{77A470C9-E9F5-4ECC-9783-D2CD84834036}" type="presParOf" srcId="{1B5B4537-3E1E-4F2F-A92E-D68E39A53201}" destId="{99F7B1F6-EA8D-44F0-8A32-65A2FCFC8441}" srcOrd="0" destOrd="0" presId="urn:microsoft.com/office/officeart/2018/2/layout/IconVerticalSolidList"/>
    <dgm:cxn modelId="{20C2BE2D-D914-4C3B-8B89-D3211D715B15}" type="presParOf" srcId="{1B5B4537-3E1E-4F2F-A92E-D68E39A53201}" destId="{05AEAC01-4341-4566-AF17-9ECB77EAB358}" srcOrd="1" destOrd="0" presId="urn:microsoft.com/office/officeart/2018/2/layout/IconVerticalSolidList"/>
    <dgm:cxn modelId="{75DE1C1F-516B-49F8-B0C3-0D5D999B16C6}" type="presParOf" srcId="{1B5B4537-3E1E-4F2F-A92E-D68E39A53201}" destId="{28553652-1BFF-432D-8186-49E3A37960ED}" srcOrd="2" destOrd="0" presId="urn:microsoft.com/office/officeart/2018/2/layout/IconVerticalSolidList"/>
    <dgm:cxn modelId="{BF142C36-1173-4792-9DF9-F75CD1A2DBA5}" type="presParOf" srcId="{1B5B4537-3E1E-4F2F-A92E-D68E39A53201}" destId="{D8476E8B-18D4-463D-AC8F-25C0F24190D9}" srcOrd="3" destOrd="0" presId="urn:microsoft.com/office/officeart/2018/2/layout/IconVerticalSolidList"/>
    <dgm:cxn modelId="{19655E04-5482-4C6B-9F3C-138A8954361D}" type="presParOf" srcId="{F53D3B27-FFE1-4DEE-8878-19EC95F467DC}" destId="{96818EB1-CCBE-4899-A905-330D39C66D1B}" srcOrd="5" destOrd="0" presId="urn:microsoft.com/office/officeart/2018/2/layout/IconVerticalSolidList"/>
    <dgm:cxn modelId="{AAA08822-8A0E-4862-A69A-C4B6742307E3}" type="presParOf" srcId="{F53D3B27-FFE1-4DEE-8878-19EC95F467DC}" destId="{C51D53A6-F319-48C4-B5B9-6B1610744E3B}" srcOrd="6" destOrd="0" presId="urn:microsoft.com/office/officeart/2018/2/layout/IconVerticalSolidList"/>
    <dgm:cxn modelId="{28E0D15F-5677-4579-9612-E7BF51AFD119}" type="presParOf" srcId="{C51D53A6-F319-48C4-B5B9-6B1610744E3B}" destId="{E4C4AE7B-25C1-4F4C-B7D9-9B2DAE7DF321}" srcOrd="0" destOrd="0" presId="urn:microsoft.com/office/officeart/2018/2/layout/IconVerticalSolidList"/>
    <dgm:cxn modelId="{161DC1AE-5003-49F4-B8AF-70222FB8CB29}" type="presParOf" srcId="{C51D53A6-F319-48C4-B5B9-6B1610744E3B}" destId="{C0FBC6FB-22AA-4A7F-94D6-B9A721A17826}" srcOrd="1" destOrd="0" presId="urn:microsoft.com/office/officeart/2018/2/layout/IconVerticalSolidList"/>
    <dgm:cxn modelId="{5B25E142-C1BD-41DA-8B9F-2D71E3D56CA5}" type="presParOf" srcId="{C51D53A6-F319-48C4-B5B9-6B1610744E3B}" destId="{6F4EDC66-FF75-4C4F-9BCC-D7A87670F87A}" srcOrd="2" destOrd="0" presId="urn:microsoft.com/office/officeart/2018/2/layout/IconVerticalSolidList"/>
    <dgm:cxn modelId="{9402BF98-0416-42EF-8241-31517EE118A6}" type="presParOf" srcId="{C51D53A6-F319-48C4-B5B9-6B1610744E3B}" destId="{DBC77BA0-0777-44B7-ABA5-A41B211FDE61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74225CE4-F125-4886-A780-E5D8FD8D6689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B19F1124-FE3E-4241-8C12-1363502F5768}">
      <dgm:prSet/>
      <dgm:spPr/>
      <dgm:t>
        <a:bodyPr/>
        <a:lstStyle/>
        <a:p>
          <a:r>
            <a:rPr lang="en-GB"/>
            <a:t>Face-to-face – richer communication, rapport</a:t>
          </a:r>
          <a:endParaRPr lang="en-US"/>
        </a:p>
      </dgm:t>
    </dgm:pt>
    <dgm:pt modelId="{FC91FBDE-13FC-4BA8-9CD5-497A48BFD8E0}" type="parTrans" cxnId="{94EC4B84-0F5D-4D41-90C7-7810E23D45F4}">
      <dgm:prSet/>
      <dgm:spPr/>
      <dgm:t>
        <a:bodyPr/>
        <a:lstStyle/>
        <a:p>
          <a:endParaRPr lang="en-US"/>
        </a:p>
      </dgm:t>
    </dgm:pt>
    <dgm:pt modelId="{50BABC05-A97E-41FC-ADF5-3079CF01DF14}" type="sibTrans" cxnId="{94EC4B84-0F5D-4D41-90C7-7810E23D45F4}">
      <dgm:prSet/>
      <dgm:spPr/>
      <dgm:t>
        <a:bodyPr/>
        <a:lstStyle/>
        <a:p>
          <a:endParaRPr lang="en-US"/>
        </a:p>
      </dgm:t>
    </dgm:pt>
    <dgm:pt modelId="{8AD33F09-89AB-4E02-B93B-58CA4F5E8C37}">
      <dgm:prSet/>
      <dgm:spPr/>
      <dgm:t>
        <a:bodyPr/>
        <a:lstStyle/>
        <a:p>
          <a:r>
            <a:rPr lang="en-GB"/>
            <a:t>Virtual – flexible, cost-effective, wider reach</a:t>
          </a:r>
          <a:endParaRPr lang="en-US"/>
        </a:p>
      </dgm:t>
    </dgm:pt>
    <dgm:pt modelId="{9C9680D8-FE07-4D0A-A71B-9EB93FA8A66B}" type="parTrans" cxnId="{7EB935DC-D267-44E0-A4DC-DDECD71B3A56}">
      <dgm:prSet/>
      <dgm:spPr/>
      <dgm:t>
        <a:bodyPr/>
        <a:lstStyle/>
        <a:p>
          <a:endParaRPr lang="en-US"/>
        </a:p>
      </dgm:t>
    </dgm:pt>
    <dgm:pt modelId="{FDEC2F4D-8C21-4D37-A378-3534B7EA5C4D}" type="sibTrans" cxnId="{7EB935DC-D267-44E0-A4DC-DDECD71B3A56}">
      <dgm:prSet/>
      <dgm:spPr/>
      <dgm:t>
        <a:bodyPr/>
        <a:lstStyle/>
        <a:p>
          <a:endParaRPr lang="en-US"/>
        </a:p>
      </dgm:t>
    </dgm:pt>
    <dgm:pt modelId="{5885E140-F418-44F8-B44E-3F13F2F13F4D}">
      <dgm:prSet/>
      <dgm:spPr/>
      <dgm:t>
        <a:bodyPr/>
        <a:lstStyle/>
        <a:p>
          <a:r>
            <a:rPr lang="en-GB"/>
            <a:t>Both require structured and fair processes</a:t>
          </a:r>
          <a:endParaRPr lang="en-US"/>
        </a:p>
      </dgm:t>
    </dgm:pt>
    <dgm:pt modelId="{8A6D81F6-3BB5-46D3-B9D5-E91F095056AC}" type="parTrans" cxnId="{9FFF81A7-2350-4779-9A1C-ED4326281121}">
      <dgm:prSet/>
      <dgm:spPr/>
      <dgm:t>
        <a:bodyPr/>
        <a:lstStyle/>
        <a:p>
          <a:endParaRPr lang="en-US"/>
        </a:p>
      </dgm:t>
    </dgm:pt>
    <dgm:pt modelId="{39E22329-1DF2-4342-84D3-624E8C908A8A}" type="sibTrans" cxnId="{9FFF81A7-2350-4779-9A1C-ED4326281121}">
      <dgm:prSet/>
      <dgm:spPr/>
      <dgm:t>
        <a:bodyPr/>
        <a:lstStyle/>
        <a:p>
          <a:endParaRPr lang="en-US"/>
        </a:p>
      </dgm:t>
    </dgm:pt>
    <dgm:pt modelId="{850406D2-2D6B-4B41-9C24-D60896BE5CE5}">
      <dgm:prSet/>
      <dgm:spPr/>
      <dgm:t>
        <a:bodyPr/>
        <a:lstStyle/>
        <a:p>
          <a:r>
            <a:rPr lang="en-GB"/>
            <a:t>Suitability depends on role and context </a:t>
          </a:r>
          <a:endParaRPr lang="en-US"/>
        </a:p>
      </dgm:t>
    </dgm:pt>
    <dgm:pt modelId="{89E7BEBD-03AE-463E-B9C8-6F71A96C41EA}" type="parTrans" cxnId="{0FF7CAAC-1D45-4ACD-B679-4EBE0BE24F2B}">
      <dgm:prSet/>
      <dgm:spPr/>
      <dgm:t>
        <a:bodyPr/>
        <a:lstStyle/>
        <a:p>
          <a:endParaRPr lang="en-US"/>
        </a:p>
      </dgm:t>
    </dgm:pt>
    <dgm:pt modelId="{3DF3D2B1-EBA4-46BF-9FCD-F48BDF4DEE49}" type="sibTrans" cxnId="{0FF7CAAC-1D45-4ACD-B679-4EBE0BE24F2B}">
      <dgm:prSet/>
      <dgm:spPr/>
      <dgm:t>
        <a:bodyPr/>
        <a:lstStyle/>
        <a:p>
          <a:endParaRPr lang="en-US"/>
        </a:p>
      </dgm:t>
    </dgm:pt>
    <dgm:pt modelId="{79A3CDFD-78B1-4DD7-91DB-49987310692E}" type="pres">
      <dgm:prSet presAssocID="{74225CE4-F125-4886-A780-E5D8FD8D6689}" presName="vert0" presStyleCnt="0">
        <dgm:presLayoutVars>
          <dgm:dir/>
          <dgm:animOne val="branch"/>
          <dgm:animLvl val="lvl"/>
        </dgm:presLayoutVars>
      </dgm:prSet>
      <dgm:spPr/>
    </dgm:pt>
    <dgm:pt modelId="{9F14FAA2-AF70-4EE0-B245-86E9570CA397}" type="pres">
      <dgm:prSet presAssocID="{B19F1124-FE3E-4241-8C12-1363502F5768}" presName="thickLine" presStyleLbl="alignNode1" presStyleIdx="0" presStyleCnt="4"/>
      <dgm:spPr/>
    </dgm:pt>
    <dgm:pt modelId="{1602F402-5810-43FF-953F-2358E321B65B}" type="pres">
      <dgm:prSet presAssocID="{B19F1124-FE3E-4241-8C12-1363502F5768}" presName="horz1" presStyleCnt="0"/>
      <dgm:spPr/>
    </dgm:pt>
    <dgm:pt modelId="{1FFBF7B6-8F02-40B0-8BB9-C33186B56F63}" type="pres">
      <dgm:prSet presAssocID="{B19F1124-FE3E-4241-8C12-1363502F5768}" presName="tx1" presStyleLbl="revTx" presStyleIdx="0" presStyleCnt="4"/>
      <dgm:spPr/>
    </dgm:pt>
    <dgm:pt modelId="{9AFD1B22-97F9-4634-BF4E-29D061D59B6C}" type="pres">
      <dgm:prSet presAssocID="{B19F1124-FE3E-4241-8C12-1363502F5768}" presName="vert1" presStyleCnt="0"/>
      <dgm:spPr/>
    </dgm:pt>
    <dgm:pt modelId="{E0FD0E30-69D4-49DE-966D-072B887662E4}" type="pres">
      <dgm:prSet presAssocID="{8AD33F09-89AB-4E02-B93B-58CA4F5E8C37}" presName="thickLine" presStyleLbl="alignNode1" presStyleIdx="1" presStyleCnt="4"/>
      <dgm:spPr/>
    </dgm:pt>
    <dgm:pt modelId="{0B2E4918-D1E2-4D90-912D-2A8EED13E77B}" type="pres">
      <dgm:prSet presAssocID="{8AD33F09-89AB-4E02-B93B-58CA4F5E8C37}" presName="horz1" presStyleCnt="0"/>
      <dgm:spPr/>
    </dgm:pt>
    <dgm:pt modelId="{F5EB8F31-D4F5-4E85-8A7B-4642795B3649}" type="pres">
      <dgm:prSet presAssocID="{8AD33F09-89AB-4E02-B93B-58CA4F5E8C37}" presName="tx1" presStyleLbl="revTx" presStyleIdx="1" presStyleCnt="4"/>
      <dgm:spPr/>
    </dgm:pt>
    <dgm:pt modelId="{C3835E0A-674F-4518-8BC9-7C592517B56E}" type="pres">
      <dgm:prSet presAssocID="{8AD33F09-89AB-4E02-B93B-58CA4F5E8C37}" presName="vert1" presStyleCnt="0"/>
      <dgm:spPr/>
    </dgm:pt>
    <dgm:pt modelId="{5DF68E04-7D68-4C86-95C7-6632CD4B8136}" type="pres">
      <dgm:prSet presAssocID="{5885E140-F418-44F8-B44E-3F13F2F13F4D}" presName="thickLine" presStyleLbl="alignNode1" presStyleIdx="2" presStyleCnt="4"/>
      <dgm:spPr/>
    </dgm:pt>
    <dgm:pt modelId="{F73F44BA-605A-4B4C-98E7-31C038979BF0}" type="pres">
      <dgm:prSet presAssocID="{5885E140-F418-44F8-B44E-3F13F2F13F4D}" presName="horz1" presStyleCnt="0"/>
      <dgm:spPr/>
    </dgm:pt>
    <dgm:pt modelId="{7D5641E2-5D3C-48AC-88E1-DE96F34D916C}" type="pres">
      <dgm:prSet presAssocID="{5885E140-F418-44F8-B44E-3F13F2F13F4D}" presName="tx1" presStyleLbl="revTx" presStyleIdx="2" presStyleCnt="4"/>
      <dgm:spPr/>
    </dgm:pt>
    <dgm:pt modelId="{B367CC6E-C895-4DD7-93C7-3A67228D3DC5}" type="pres">
      <dgm:prSet presAssocID="{5885E140-F418-44F8-B44E-3F13F2F13F4D}" presName="vert1" presStyleCnt="0"/>
      <dgm:spPr/>
    </dgm:pt>
    <dgm:pt modelId="{ED65B149-5367-46C7-9BB8-77B53CDD649E}" type="pres">
      <dgm:prSet presAssocID="{850406D2-2D6B-4B41-9C24-D60896BE5CE5}" presName="thickLine" presStyleLbl="alignNode1" presStyleIdx="3" presStyleCnt="4"/>
      <dgm:spPr/>
    </dgm:pt>
    <dgm:pt modelId="{B43D790E-78D9-40C5-BB7C-072052494638}" type="pres">
      <dgm:prSet presAssocID="{850406D2-2D6B-4B41-9C24-D60896BE5CE5}" presName="horz1" presStyleCnt="0"/>
      <dgm:spPr/>
    </dgm:pt>
    <dgm:pt modelId="{79F6B554-ED7C-42FC-8651-A9A500D932AC}" type="pres">
      <dgm:prSet presAssocID="{850406D2-2D6B-4B41-9C24-D60896BE5CE5}" presName="tx1" presStyleLbl="revTx" presStyleIdx="3" presStyleCnt="4"/>
      <dgm:spPr/>
    </dgm:pt>
    <dgm:pt modelId="{4ECA3B6C-2BDA-4F8D-A0BD-EE2BF055FAA2}" type="pres">
      <dgm:prSet presAssocID="{850406D2-2D6B-4B41-9C24-D60896BE5CE5}" presName="vert1" presStyleCnt="0"/>
      <dgm:spPr/>
    </dgm:pt>
  </dgm:ptLst>
  <dgm:cxnLst>
    <dgm:cxn modelId="{E15D7C4A-DB78-4528-9E78-4A81BBC253C2}" type="presOf" srcId="{B19F1124-FE3E-4241-8C12-1363502F5768}" destId="{1FFBF7B6-8F02-40B0-8BB9-C33186B56F63}" srcOrd="0" destOrd="0" presId="urn:microsoft.com/office/officeart/2008/layout/LinedList"/>
    <dgm:cxn modelId="{94EC4B84-0F5D-4D41-90C7-7810E23D45F4}" srcId="{74225CE4-F125-4886-A780-E5D8FD8D6689}" destId="{B19F1124-FE3E-4241-8C12-1363502F5768}" srcOrd="0" destOrd="0" parTransId="{FC91FBDE-13FC-4BA8-9CD5-497A48BFD8E0}" sibTransId="{50BABC05-A97E-41FC-ADF5-3079CF01DF14}"/>
    <dgm:cxn modelId="{9FFF81A7-2350-4779-9A1C-ED4326281121}" srcId="{74225CE4-F125-4886-A780-E5D8FD8D6689}" destId="{5885E140-F418-44F8-B44E-3F13F2F13F4D}" srcOrd="2" destOrd="0" parTransId="{8A6D81F6-3BB5-46D3-B9D5-E91F095056AC}" sibTransId="{39E22329-1DF2-4342-84D3-624E8C908A8A}"/>
    <dgm:cxn modelId="{0FF7CAAC-1D45-4ACD-B679-4EBE0BE24F2B}" srcId="{74225CE4-F125-4886-A780-E5D8FD8D6689}" destId="{850406D2-2D6B-4B41-9C24-D60896BE5CE5}" srcOrd="3" destOrd="0" parTransId="{89E7BEBD-03AE-463E-B9C8-6F71A96C41EA}" sibTransId="{3DF3D2B1-EBA4-46BF-9FCD-F48BDF4DEE49}"/>
    <dgm:cxn modelId="{E1E822B0-E695-4B4C-B2ED-399D6D0ACDE9}" type="presOf" srcId="{74225CE4-F125-4886-A780-E5D8FD8D6689}" destId="{79A3CDFD-78B1-4DD7-91DB-49987310692E}" srcOrd="0" destOrd="0" presId="urn:microsoft.com/office/officeart/2008/layout/LinedList"/>
    <dgm:cxn modelId="{DFAB9CB2-B76B-4152-90DC-CA196BB29D91}" type="presOf" srcId="{850406D2-2D6B-4B41-9C24-D60896BE5CE5}" destId="{79F6B554-ED7C-42FC-8651-A9A500D932AC}" srcOrd="0" destOrd="0" presId="urn:microsoft.com/office/officeart/2008/layout/LinedList"/>
    <dgm:cxn modelId="{854FCABA-11D4-4179-BEC2-CC939125CEA4}" type="presOf" srcId="{5885E140-F418-44F8-B44E-3F13F2F13F4D}" destId="{7D5641E2-5D3C-48AC-88E1-DE96F34D916C}" srcOrd="0" destOrd="0" presId="urn:microsoft.com/office/officeart/2008/layout/LinedList"/>
    <dgm:cxn modelId="{FC4E85D1-122F-4700-A262-1082DE2B4E4D}" type="presOf" srcId="{8AD33F09-89AB-4E02-B93B-58CA4F5E8C37}" destId="{F5EB8F31-D4F5-4E85-8A7B-4642795B3649}" srcOrd="0" destOrd="0" presId="urn:microsoft.com/office/officeart/2008/layout/LinedList"/>
    <dgm:cxn modelId="{7EB935DC-D267-44E0-A4DC-DDECD71B3A56}" srcId="{74225CE4-F125-4886-A780-E5D8FD8D6689}" destId="{8AD33F09-89AB-4E02-B93B-58CA4F5E8C37}" srcOrd="1" destOrd="0" parTransId="{9C9680D8-FE07-4D0A-A71B-9EB93FA8A66B}" sibTransId="{FDEC2F4D-8C21-4D37-A378-3534B7EA5C4D}"/>
    <dgm:cxn modelId="{3ABD3520-BCAD-4628-B11A-0B7232E81879}" type="presParOf" srcId="{79A3CDFD-78B1-4DD7-91DB-49987310692E}" destId="{9F14FAA2-AF70-4EE0-B245-86E9570CA397}" srcOrd="0" destOrd="0" presId="urn:microsoft.com/office/officeart/2008/layout/LinedList"/>
    <dgm:cxn modelId="{E45FBADC-4F0F-4FC2-90D5-3BC7C0869E50}" type="presParOf" srcId="{79A3CDFD-78B1-4DD7-91DB-49987310692E}" destId="{1602F402-5810-43FF-953F-2358E321B65B}" srcOrd="1" destOrd="0" presId="urn:microsoft.com/office/officeart/2008/layout/LinedList"/>
    <dgm:cxn modelId="{36345380-B42D-4CF9-8327-1E63ECF03941}" type="presParOf" srcId="{1602F402-5810-43FF-953F-2358E321B65B}" destId="{1FFBF7B6-8F02-40B0-8BB9-C33186B56F63}" srcOrd="0" destOrd="0" presId="urn:microsoft.com/office/officeart/2008/layout/LinedList"/>
    <dgm:cxn modelId="{0C36FB90-469B-4D43-9ACE-1F02528816DA}" type="presParOf" srcId="{1602F402-5810-43FF-953F-2358E321B65B}" destId="{9AFD1B22-97F9-4634-BF4E-29D061D59B6C}" srcOrd="1" destOrd="0" presId="urn:microsoft.com/office/officeart/2008/layout/LinedList"/>
    <dgm:cxn modelId="{A64CF21B-9CDA-485D-95B1-14DFD76C5F0B}" type="presParOf" srcId="{79A3CDFD-78B1-4DD7-91DB-49987310692E}" destId="{E0FD0E30-69D4-49DE-966D-072B887662E4}" srcOrd="2" destOrd="0" presId="urn:microsoft.com/office/officeart/2008/layout/LinedList"/>
    <dgm:cxn modelId="{63E626D3-8FC8-43B8-B300-7085B1D670CC}" type="presParOf" srcId="{79A3CDFD-78B1-4DD7-91DB-49987310692E}" destId="{0B2E4918-D1E2-4D90-912D-2A8EED13E77B}" srcOrd="3" destOrd="0" presId="urn:microsoft.com/office/officeart/2008/layout/LinedList"/>
    <dgm:cxn modelId="{D3A51D03-8954-43EE-B7D6-2E956C444A72}" type="presParOf" srcId="{0B2E4918-D1E2-4D90-912D-2A8EED13E77B}" destId="{F5EB8F31-D4F5-4E85-8A7B-4642795B3649}" srcOrd="0" destOrd="0" presId="urn:microsoft.com/office/officeart/2008/layout/LinedList"/>
    <dgm:cxn modelId="{54077007-DE20-410A-92BC-504D7712698E}" type="presParOf" srcId="{0B2E4918-D1E2-4D90-912D-2A8EED13E77B}" destId="{C3835E0A-674F-4518-8BC9-7C592517B56E}" srcOrd="1" destOrd="0" presId="urn:microsoft.com/office/officeart/2008/layout/LinedList"/>
    <dgm:cxn modelId="{7A74946F-216B-472E-A8A3-0E71706F5C57}" type="presParOf" srcId="{79A3CDFD-78B1-4DD7-91DB-49987310692E}" destId="{5DF68E04-7D68-4C86-95C7-6632CD4B8136}" srcOrd="4" destOrd="0" presId="urn:microsoft.com/office/officeart/2008/layout/LinedList"/>
    <dgm:cxn modelId="{C383C602-8247-4EAC-8D21-20FF1445CCA7}" type="presParOf" srcId="{79A3CDFD-78B1-4DD7-91DB-49987310692E}" destId="{F73F44BA-605A-4B4C-98E7-31C038979BF0}" srcOrd="5" destOrd="0" presId="urn:microsoft.com/office/officeart/2008/layout/LinedList"/>
    <dgm:cxn modelId="{7DE494FE-89A7-461E-9969-76673508C6A1}" type="presParOf" srcId="{F73F44BA-605A-4B4C-98E7-31C038979BF0}" destId="{7D5641E2-5D3C-48AC-88E1-DE96F34D916C}" srcOrd="0" destOrd="0" presId="urn:microsoft.com/office/officeart/2008/layout/LinedList"/>
    <dgm:cxn modelId="{828B1EC0-185D-4D51-9FC8-5A386F987279}" type="presParOf" srcId="{F73F44BA-605A-4B4C-98E7-31C038979BF0}" destId="{B367CC6E-C895-4DD7-93C7-3A67228D3DC5}" srcOrd="1" destOrd="0" presId="urn:microsoft.com/office/officeart/2008/layout/LinedList"/>
    <dgm:cxn modelId="{380C9EF3-2ABD-4E15-BDF2-F6848ECE1E6D}" type="presParOf" srcId="{79A3CDFD-78B1-4DD7-91DB-49987310692E}" destId="{ED65B149-5367-46C7-9BB8-77B53CDD649E}" srcOrd="6" destOrd="0" presId="urn:microsoft.com/office/officeart/2008/layout/LinedList"/>
    <dgm:cxn modelId="{3991FAE2-40C1-4EEF-A79B-C839640AA159}" type="presParOf" srcId="{79A3CDFD-78B1-4DD7-91DB-49987310692E}" destId="{B43D790E-78D9-40C5-BB7C-072052494638}" srcOrd="7" destOrd="0" presId="urn:microsoft.com/office/officeart/2008/layout/LinedList"/>
    <dgm:cxn modelId="{F1A16737-6A3F-41EE-ACE5-EC347E663AF1}" type="presParOf" srcId="{B43D790E-78D9-40C5-BB7C-072052494638}" destId="{79F6B554-ED7C-42FC-8651-A9A500D932AC}" srcOrd="0" destOrd="0" presId="urn:microsoft.com/office/officeart/2008/layout/LinedList"/>
    <dgm:cxn modelId="{C9903E74-F958-46DF-9A3B-E031F9BE7874}" type="presParOf" srcId="{B43D790E-78D9-40C5-BB7C-072052494638}" destId="{4ECA3B6C-2BDA-4F8D-A0BD-EE2BF055FAA2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70842C1F-F838-4E72-8116-87C05840E876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A2D7713C-BB97-485C-8DAB-34AF2ACDF76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Structured recruitment supports transformation</a:t>
          </a:r>
          <a:endParaRPr lang="en-US"/>
        </a:p>
      </dgm:t>
    </dgm:pt>
    <dgm:pt modelId="{A59ACD13-8462-46E6-8E1B-930FE7C99738}" type="parTrans" cxnId="{CE793660-5FBA-40D6-8EC1-EA57B422A4FD}">
      <dgm:prSet/>
      <dgm:spPr/>
      <dgm:t>
        <a:bodyPr/>
        <a:lstStyle/>
        <a:p>
          <a:endParaRPr lang="en-US"/>
        </a:p>
      </dgm:t>
    </dgm:pt>
    <dgm:pt modelId="{32EB3011-FD0A-4CDF-A22E-D58AFC7A29CD}" type="sibTrans" cxnId="{CE793660-5FBA-40D6-8EC1-EA57B422A4FD}">
      <dgm:prSet/>
      <dgm:spPr/>
      <dgm:t>
        <a:bodyPr/>
        <a:lstStyle/>
        <a:p>
          <a:endParaRPr lang="en-US"/>
        </a:p>
      </dgm:t>
    </dgm:pt>
    <dgm:pt modelId="{992F0CAB-66DB-4F5B-8FD2-AA3CED9D98F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Clear job analysis, job description, and person specification</a:t>
          </a:r>
          <a:endParaRPr lang="en-US"/>
        </a:p>
      </dgm:t>
    </dgm:pt>
    <dgm:pt modelId="{EEC3B8D5-811A-489B-A7C1-43CEA3BE139B}" type="parTrans" cxnId="{D96C16EA-98FB-47BB-9A50-8F95D43CCD34}">
      <dgm:prSet/>
      <dgm:spPr/>
      <dgm:t>
        <a:bodyPr/>
        <a:lstStyle/>
        <a:p>
          <a:endParaRPr lang="en-US"/>
        </a:p>
      </dgm:t>
    </dgm:pt>
    <dgm:pt modelId="{A9C8B2EC-2758-4327-A25D-9DC645AF1929}" type="sibTrans" cxnId="{D96C16EA-98FB-47BB-9A50-8F95D43CCD34}">
      <dgm:prSet/>
      <dgm:spPr/>
      <dgm:t>
        <a:bodyPr/>
        <a:lstStyle/>
        <a:p>
          <a:endParaRPr lang="en-US"/>
        </a:p>
      </dgm:t>
    </dgm:pt>
    <dgm:pt modelId="{27A9B63B-DEA8-436C-AD0A-2F3AEDD9DFB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Use mixed interview methods</a:t>
          </a:r>
          <a:endParaRPr lang="en-US"/>
        </a:p>
      </dgm:t>
    </dgm:pt>
    <dgm:pt modelId="{7FB91C28-76FA-4D2C-991C-A51CFA6EE8F3}" type="parTrans" cxnId="{95265F54-6FD5-489A-B1A3-36DEDD38D1FA}">
      <dgm:prSet/>
      <dgm:spPr/>
      <dgm:t>
        <a:bodyPr/>
        <a:lstStyle/>
        <a:p>
          <a:endParaRPr lang="en-US"/>
        </a:p>
      </dgm:t>
    </dgm:pt>
    <dgm:pt modelId="{077D5586-7458-4C54-A8F1-68C49E00B976}" type="sibTrans" cxnId="{95265F54-6FD5-489A-B1A3-36DEDD38D1FA}">
      <dgm:prSet/>
      <dgm:spPr/>
      <dgm:t>
        <a:bodyPr/>
        <a:lstStyle/>
        <a:p>
          <a:endParaRPr lang="en-US"/>
        </a:p>
      </dgm:t>
    </dgm:pt>
    <dgm:pt modelId="{CA6823A2-7230-4C9E-A130-699BFF9F43F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Apply effective questioning techniques</a:t>
          </a:r>
          <a:endParaRPr lang="en-US"/>
        </a:p>
      </dgm:t>
    </dgm:pt>
    <dgm:pt modelId="{C25CC76C-049E-4B6D-8F87-31526638390C}" type="parTrans" cxnId="{94AC69A2-8085-435F-9FD7-0AB1A7DEFB2C}">
      <dgm:prSet/>
      <dgm:spPr/>
      <dgm:t>
        <a:bodyPr/>
        <a:lstStyle/>
        <a:p>
          <a:endParaRPr lang="en-US"/>
        </a:p>
      </dgm:t>
    </dgm:pt>
    <dgm:pt modelId="{DA21B397-A253-4056-AF76-163A77A82FCC}" type="sibTrans" cxnId="{94AC69A2-8085-435F-9FD7-0AB1A7DEFB2C}">
      <dgm:prSet/>
      <dgm:spPr/>
      <dgm:t>
        <a:bodyPr/>
        <a:lstStyle/>
        <a:p>
          <a:endParaRPr lang="en-US"/>
        </a:p>
      </dgm:t>
    </dgm:pt>
    <dgm:pt modelId="{CEB524EA-D538-450A-A573-659F6AA2BE0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Balance face-to-face and virtual formats</a:t>
          </a:r>
          <a:endParaRPr lang="en-US"/>
        </a:p>
      </dgm:t>
    </dgm:pt>
    <dgm:pt modelId="{1EA5B9E6-B8F7-4453-AA3F-38A0EB5017F9}" type="parTrans" cxnId="{D02F4D9C-7451-4483-B0B9-5A06FA76D63F}">
      <dgm:prSet/>
      <dgm:spPr/>
      <dgm:t>
        <a:bodyPr/>
        <a:lstStyle/>
        <a:p>
          <a:endParaRPr lang="en-US"/>
        </a:p>
      </dgm:t>
    </dgm:pt>
    <dgm:pt modelId="{98B8E9D2-BE85-4323-9A95-0CFE14194F4C}" type="sibTrans" cxnId="{D02F4D9C-7451-4483-B0B9-5A06FA76D63F}">
      <dgm:prSet/>
      <dgm:spPr/>
      <dgm:t>
        <a:bodyPr/>
        <a:lstStyle/>
        <a:p>
          <a:endParaRPr lang="en-US"/>
        </a:p>
      </dgm:t>
    </dgm:pt>
    <dgm:pt modelId="{32C8B453-B0F3-4113-9D2B-EB5C501BA9E5}" type="pres">
      <dgm:prSet presAssocID="{70842C1F-F838-4E72-8116-87C05840E876}" presName="root" presStyleCnt="0">
        <dgm:presLayoutVars>
          <dgm:dir/>
          <dgm:resizeHandles val="exact"/>
        </dgm:presLayoutVars>
      </dgm:prSet>
      <dgm:spPr/>
    </dgm:pt>
    <dgm:pt modelId="{D085341F-69AD-404F-8CF9-9C49F5B963A0}" type="pres">
      <dgm:prSet presAssocID="{A2D7713C-BB97-485C-8DAB-34AF2ACDF768}" presName="compNode" presStyleCnt="0"/>
      <dgm:spPr/>
    </dgm:pt>
    <dgm:pt modelId="{5D0251A1-912C-425D-874F-27B052C7DAEA}" type="pres">
      <dgm:prSet presAssocID="{A2D7713C-BB97-485C-8DAB-34AF2ACDF768}" presName="bgRect" presStyleLbl="bgShp" presStyleIdx="0" presStyleCnt="5"/>
      <dgm:spPr/>
    </dgm:pt>
    <dgm:pt modelId="{EE68AF98-5416-4481-B137-7297B28060DD}" type="pres">
      <dgm:prSet presAssocID="{A2D7713C-BB97-485C-8DAB-34AF2ACDF768}" presName="iconRect" presStyleLbl="node1" presStyleIdx="0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15771AB0-7AF0-412F-8A41-CD991D3B1E71}" type="pres">
      <dgm:prSet presAssocID="{A2D7713C-BB97-485C-8DAB-34AF2ACDF768}" presName="spaceRect" presStyleCnt="0"/>
      <dgm:spPr/>
    </dgm:pt>
    <dgm:pt modelId="{2C0B7F33-3BC9-42C7-8A02-10AB5261E109}" type="pres">
      <dgm:prSet presAssocID="{A2D7713C-BB97-485C-8DAB-34AF2ACDF768}" presName="parTx" presStyleLbl="revTx" presStyleIdx="0" presStyleCnt="5">
        <dgm:presLayoutVars>
          <dgm:chMax val="0"/>
          <dgm:chPref val="0"/>
        </dgm:presLayoutVars>
      </dgm:prSet>
      <dgm:spPr/>
    </dgm:pt>
    <dgm:pt modelId="{0CEF02F6-3ABD-4CA3-9062-56F781916DDA}" type="pres">
      <dgm:prSet presAssocID="{32EB3011-FD0A-4CDF-A22E-D58AFC7A29CD}" presName="sibTrans" presStyleCnt="0"/>
      <dgm:spPr/>
    </dgm:pt>
    <dgm:pt modelId="{053ABA5E-00F4-4D44-A7E3-20752F4BCD18}" type="pres">
      <dgm:prSet presAssocID="{992F0CAB-66DB-4F5B-8FD2-AA3CED9D98FC}" presName="compNode" presStyleCnt="0"/>
      <dgm:spPr/>
    </dgm:pt>
    <dgm:pt modelId="{70997554-A582-4778-800F-E71AA33D5ECE}" type="pres">
      <dgm:prSet presAssocID="{992F0CAB-66DB-4F5B-8FD2-AA3CED9D98FC}" presName="bgRect" presStyleLbl="bgShp" presStyleIdx="1" presStyleCnt="5"/>
      <dgm:spPr/>
    </dgm:pt>
    <dgm:pt modelId="{9A9E5432-EC33-478E-8001-1F29BCD5A600}" type="pres">
      <dgm:prSet presAssocID="{992F0CAB-66DB-4F5B-8FD2-AA3CED9D98FC}" presName="iconRect" presStyleLbl="node1" presStyleIdx="1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Office Worker"/>
        </a:ext>
      </dgm:extLst>
    </dgm:pt>
    <dgm:pt modelId="{F433BD84-4B79-4E47-9F45-877245F5F0F5}" type="pres">
      <dgm:prSet presAssocID="{992F0CAB-66DB-4F5B-8FD2-AA3CED9D98FC}" presName="spaceRect" presStyleCnt="0"/>
      <dgm:spPr/>
    </dgm:pt>
    <dgm:pt modelId="{294622E3-E4F7-4D06-AA39-233AA87B44B1}" type="pres">
      <dgm:prSet presAssocID="{992F0CAB-66DB-4F5B-8FD2-AA3CED9D98FC}" presName="parTx" presStyleLbl="revTx" presStyleIdx="1" presStyleCnt="5">
        <dgm:presLayoutVars>
          <dgm:chMax val="0"/>
          <dgm:chPref val="0"/>
        </dgm:presLayoutVars>
      </dgm:prSet>
      <dgm:spPr/>
    </dgm:pt>
    <dgm:pt modelId="{916C721E-CCB6-4500-B1AE-C4D170202DF3}" type="pres">
      <dgm:prSet presAssocID="{A9C8B2EC-2758-4327-A25D-9DC645AF1929}" presName="sibTrans" presStyleCnt="0"/>
      <dgm:spPr/>
    </dgm:pt>
    <dgm:pt modelId="{81EE6F7D-A3C4-47BF-ABEF-D7080CBD8903}" type="pres">
      <dgm:prSet presAssocID="{27A9B63B-DEA8-436C-AD0A-2F3AEDD9DFBD}" presName="compNode" presStyleCnt="0"/>
      <dgm:spPr/>
    </dgm:pt>
    <dgm:pt modelId="{748E6A3A-5F81-45FF-AC1E-D009F22B5990}" type="pres">
      <dgm:prSet presAssocID="{27A9B63B-DEA8-436C-AD0A-2F3AEDD9DFBD}" presName="bgRect" presStyleLbl="bgShp" presStyleIdx="2" presStyleCnt="5"/>
      <dgm:spPr/>
    </dgm:pt>
    <dgm:pt modelId="{FEB3CDC2-EF3A-4502-A2E9-86F73C42FDE8}" type="pres">
      <dgm:prSet presAssocID="{27A9B63B-DEA8-436C-AD0A-2F3AEDD9DFBD}" presName="iconRect" presStyleLbl="node1" presStyleIdx="2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C9F4C039-6111-41D3-ACCC-81DFE9D2E540}" type="pres">
      <dgm:prSet presAssocID="{27A9B63B-DEA8-436C-AD0A-2F3AEDD9DFBD}" presName="spaceRect" presStyleCnt="0"/>
      <dgm:spPr/>
    </dgm:pt>
    <dgm:pt modelId="{757D581C-AE4A-46D9-BDA8-D7F323023925}" type="pres">
      <dgm:prSet presAssocID="{27A9B63B-DEA8-436C-AD0A-2F3AEDD9DFBD}" presName="parTx" presStyleLbl="revTx" presStyleIdx="2" presStyleCnt="5">
        <dgm:presLayoutVars>
          <dgm:chMax val="0"/>
          <dgm:chPref val="0"/>
        </dgm:presLayoutVars>
      </dgm:prSet>
      <dgm:spPr/>
    </dgm:pt>
    <dgm:pt modelId="{53762986-2A21-466E-91AC-D4CB8A5AFD9C}" type="pres">
      <dgm:prSet presAssocID="{077D5586-7458-4C54-A8F1-68C49E00B976}" presName="sibTrans" presStyleCnt="0"/>
      <dgm:spPr/>
    </dgm:pt>
    <dgm:pt modelId="{89E2CC73-4B54-4EDA-BDB3-AA0409F596ED}" type="pres">
      <dgm:prSet presAssocID="{CA6823A2-7230-4C9E-A130-699BFF9F43FE}" presName="compNode" presStyleCnt="0"/>
      <dgm:spPr/>
    </dgm:pt>
    <dgm:pt modelId="{A2D20595-B1F2-4294-9BB2-D4BCFFBEEFBD}" type="pres">
      <dgm:prSet presAssocID="{CA6823A2-7230-4C9E-A130-699BFF9F43FE}" presName="bgRect" presStyleLbl="bgShp" presStyleIdx="3" presStyleCnt="5"/>
      <dgm:spPr/>
    </dgm:pt>
    <dgm:pt modelId="{40D72E92-7774-4545-976C-F4A89ACFFFF3}" type="pres">
      <dgm:prSet presAssocID="{CA6823A2-7230-4C9E-A130-699BFF9F43FE}" presName="iconRect" presStyleLbl="node1" presStyleIdx="3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lp"/>
        </a:ext>
      </dgm:extLst>
    </dgm:pt>
    <dgm:pt modelId="{EBE5BF8A-713A-4F06-BF10-E6C4B0CFDADD}" type="pres">
      <dgm:prSet presAssocID="{CA6823A2-7230-4C9E-A130-699BFF9F43FE}" presName="spaceRect" presStyleCnt="0"/>
      <dgm:spPr/>
    </dgm:pt>
    <dgm:pt modelId="{C72F3AD5-BBDB-45CD-91A4-38CFFCE5E940}" type="pres">
      <dgm:prSet presAssocID="{CA6823A2-7230-4C9E-A130-699BFF9F43FE}" presName="parTx" presStyleLbl="revTx" presStyleIdx="3" presStyleCnt="5">
        <dgm:presLayoutVars>
          <dgm:chMax val="0"/>
          <dgm:chPref val="0"/>
        </dgm:presLayoutVars>
      </dgm:prSet>
      <dgm:spPr/>
    </dgm:pt>
    <dgm:pt modelId="{2A59F264-122E-4A1D-9C72-6B8C25F4061E}" type="pres">
      <dgm:prSet presAssocID="{DA21B397-A253-4056-AF76-163A77A82FCC}" presName="sibTrans" presStyleCnt="0"/>
      <dgm:spPr/>
    </dgm:pt>
    <dgm:pt modelId="{62917657-C2B1-4C84-8618-D31D3D9D3905}" type="pres">
      <dgm:prSet presAssocID="{CEB524EA-D538-450A-A573-659F6AA2BE08}" presName="compNode" presStyleCnt="0"/>
      <dgm:spPr/>
    </dgm:pt>
    <dgm:pt modelId="{549A8910-EE12-46CF-A3CE-9BBF2016079C}" type="pres">
      <dgm:prSet presAssocID="{CEB524EA-D538-450A-A573-659F6AA2BE08}" presName="bgRect" presStyleLbl="bgShp" presStyleIdx="4" presStyleCnt="5"/>
      <dgm:spPr/>
    </dgm:pt>
    <dgm:pt modelId="{28ADC923-3DC8-4DC4-BEC1-29DD5FC5706B}" type="pres">
      <dgm:prSet presAssocID="{CEB524EA-D538-450A-A573-659F6AA2BE08}" presName="iconRect" presStyleLbl="node1" presStyleIdx="4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96C0DE81-40F6-4792-A406-DE37BE4ACBD5}" type="pres">
      <dgm:prSet presAssocID="{CEB524EA-D538-450A-A573-659F6AA2BE08}" presName="spaceRect" presStyleCnt="0"/>
      <dgm:spPr/>
    </dgm:pt>
    <dgm:pt modelId="{7058EBFB-56CE-47C0-B0A0-FBEE2E5D5851}" type="pres">
      <dgm:prSet presAssocID="{CEB524EA-D538-450A-A573-659F6AA2BE08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C859F814-DC4C-4D9F-AC46-EA1509263723}" type="presOf" srcId="{992F0CAB-66DB-4F5B-8FD2-AA3CED9D98FC}" destId="{294622E3-E4F7-4D06-AA39-233AA87B44B1}" srcOrd="0" destOrd="0" presId="urn:microsoft.com/office/officeart/2018/2/layout/IconVerticalSolidList"/>
    <dgm:cxn modelId="{CE793660-5FBA-40D6-8EC1-EA57B422A4FD}" srcId="{70842C1F-F838-4E72-8116-87C05840E876}" destId="{A2D7713C-BB97-485C-8DAB-34AF2ACDF768}" srcOrd="0" destOrd="0" parTransId="{A59ACD13-8462-46E6-8E1B-930FE7C99738}" sibTransId="{32EB3011-FD0A-4CDF-A22E-D58AFC7A29CD}"/>
    <dgm:cxn modelId="{0C25F862-0680-4633-B9EE-D282735FB665}" type="presOf" srcId="{27A9B63B-DEA8-436C-AD0A-2F3AEDD9DFBD}" destId="{757D581C-AE4A-46D9-BDA8-D7F323023925}" srcOrd="0" destOrd="0" presId="urn:microsoft.com/office/officeart/2018/2/layout/IconVerticalSolidList"/>
    <dgm:cxn modelId="{95265F54-6FD5-489A-B1A3-36DEDD38D1FA}" srcId="{70842C1F-F838-4E72-8116-87C05840E876}" destId="{27A9B63B-DEA8-436C-AD0A-2F3AEDD9DFBD}" srcOrd="2" destOrd="0" parTransId="{7FB91C28-76FA-4D2C-991C-A51CFA6EE8F3}" sibTransId="{077D5586-7458-4C54-A8F1-68C49E00B976}"/>
    <dgm:cxn modelId="{B36F1758-429D-4633-8C74-8A4E4F136B48}" type="presOf" srcId="{A2D7713C-BB97-485C-8DAB-34AF2ACDF768}" destId="{2C0B7F33-3BC9-42C7-8A02-10AB5261E109}" srcOrd="0" destOrd="0" presId="urn:microsoft.com/office/officeart/2018/2/layout/IconVerticalSolidList"/>
    <dgm:cxn modelId="{D02F4D9C-7451-4483-B0B9-5A06FA76D63F}" srcId="{70842C1F-F838-4E72-8116-87C05840E876}" destId="{CEB524EA-D538-450A-A573-659F6AA2BE08}" srcOrd="4" destOrd="0" parTransId="{1EA5B9E6-B8F7-4453-AA3F-38A0EB5017F9}" sibTransId="{98B8E9D2-BE85-4323-9A95-0CFE14194F4C}"/>
    <dgm:cxn modelId="{94AC69A2-8085-435F-9FD7-0AB1A7DEFB2C}" srcId="{70842C1F-F838-4E72-8116-87C05840E876}" destId="{CA6823A2-7230-4C9E-A130-699BFF9F43FE}" srcOrd="3" destOrd="0" parTransId="{C25CC76C-049E-4B6D-8F87-31526638390C}" sibTransId="{DA21B397-A253-4056-AF76-163A77A82FCC}"/>
    <dgm:cxn modelId="{D461A7A5-8FF3-47D4-92BA-BE3A9B41F8F7}" type="presOf" srcId="{70842C1F-F838-4E72-8116-87C05840E876}" destId="{32C8B453-B0F3-4113-9D2B-EB5C501BA9E5}" srcOrd="0" destOrd="0" presId="urn:microsoft.com/office/officeart/2018/2/layout/IconVerticalSolidList"/>
    <dgm:cxn modelId="{80EEE9D6-0DA8-4A62-88E5-D5F52825A760}" type="presOf" srcId="{CA6823A2-7230-4C9E-A130-699BFF9F43FE}" destId="{C72F3AD5-BBDB-45CD-91A4-38CFFCE5E940}" srcOrd="0" destOrd="0" presId="urn:microsoft.com/office/officeart/2018/2/layout/IconVerticalSolidList"/>
    <dgm:cxn modelId="{51EB4FE5-D099-4C9A-82C1-18DF85FCBA12}" type="presOf" srcId="{CEB524EA-D538-450A-A573-659F6AA2BE08}" destId="{7058EBFB-56CE-47C0-B0A0-FBEE2E5D5851}" srcOrd="0" destOrd="0" presId="urn:microsoft.com/office/officeart/2018/2/layout/IconVerticalSolidList"/>
    <dgm:cxn modelId="{D96C16EA-98FB-47BB-9A50-8F95D43CCD34}" srcId="{70842C1F-F838-4E72-8116-87C05840E876}" destId="{992F0CAB-66DB-4F5B-8FD2-AA3CED9D98FC}" srcOrd="1" destOrd="0" parTransId="{EEC3B8D5-811A-489B-A7C1-43CEA3BE139B}" sibTransId="{A9C8B2EC-2758-4327-A25D-9DC645AF1929}"/>
    <dgm:cxn modelId="{22FD7217-A4FA-41C1-A578-9CA02AAA745B}" type="presParOf" srcId="{32C8B453-B0F3-4113-9D2B-EB5C501BA9E5}" destId="{D085341F-69AD-404F-8CF9-9C49F5B963A0}" srcOrd="0" destOrd="0" presId="urn:microsoft.com/office/officeart/2018/2/layout/IconVerticalSolidList"/>
    <dgm:cxn modelId="{975FF501-158F-4E2E-8EFA-9C17A185E729}" type="presParOf" srcId="{D085341F-69AD-404F-8CF9-9C49F5B963A0}" destId="{5D0251A1-912C-425D-874F-27B052C7DAEA}" srcOrd="0" destOrd="0" presId="urn:microsoft.com/office/officeart/2018/2/layout/IconVerticalSolidList"/>
    <dgm:cxn modelId="{63D21FF7-DDCD-4AF3-9E8E-D54939E22281}" type="presParOf" srcId="{D085341F-69AD-404F-8CF9-9C49F5B963A0}" destId="{EE68AF98-5416-4481-B137-7297B28060DD}" srcOrd="1" destOrd="0" presId="urn:microsoft.com/office/officeart/2018/2/layout/IconVerticalSolidList"/>
    <dgm:cxn modelId="{0AE811E5-BA2C-4F91-A688-83C6B1D4C9E2}" type="presParOf" srcId="{D085341F-69AD-404F-8CF9-9C49F5B963A0}" destId="{15771AB0-7AF0-412F-8A41-CD991D3B1E71}" srcOrd="2" destOrd="0" presId="urn:microsoft.com/office/officeart/2018/2/layout/IconVerticalSolidList"/>
    <dgm:cxn modelId="{5B84BB20-EFF2-41CF-BAD2-A0DBF250BABA}" type="presParOf" srcId="{D085341F-69AD-404F-8CF9-9C49F5B963A0}" destId="{2C0B7F33-3BC9-42C7-8A02-10AB5261E109}" srcOrd="3" destOrd="0" presId="urn:microsoft.com/office/officeart/2018/2/layout/IconVerticalSolidList"/>
    <dgm:cxn modelId="{6357B73D-D24B-49D1-801C-6A6E57B60143}" type="presParOf" srcId="{32C8B453-B0F3-4113-9D2B-EB5C501BA9E5}" destId="{0CEF02F6-3ABD-4CA3-9062-56F781916DDA}" srcOrd="1" destOrd="0" presId="urn:microsoft.com/office/officeart/2018/2/layout/IconVerticalSolidList"/>
    <dgm:cxn modelId="{355EBE5D-FA49-4A0B-BA80-4109C6B12753}" type="presParOf" srcId="{32C8B453-B0F3-4113-9D2B-EB5C501BA9E5}" destId="{053ABA5E-00F4-4D44-A7E3-20752F4BCD18}" srcOrd="2" destOrd="0" presId="urn:microsoft.com/office/officeart/2018/2/layout/IconVerticalSolidList"/>
    <dgm:cxn modelId="{E88D248B-7B1F-45C1-B444-262E1BD91227}" type="presParOf" srcId="{053ABA5E-00F4-4D44-A7E3-20752F4BCD18}" destId="{70997554-A582-4778-800F-E71AA33D5ECE}" srcOrd="0" destOrd="0" presId="urn:microsoft.com/office/officeart/2018/2/layout/IconVerticalSolidList"/>
    <dgm:cxn modelId="{6BF837A3-A982-4720-A735-F1568BDFA362}" type="presParOf" srcId="{053ABA5E-00F4-4D44-A7E3-20752F4BCD18}" destId="{9A9E5432-EC33-478E-8001-1F29BCD5A600}" srcOrd="1" destOrd="0" presId="urn:microsoft.com/office/officeart/2018/2/layout/IconVerticalSolidList"/>
    <dgm:cxn modelId="{E1BF5C9C-0452-46F3-9726-27CC0DD8CE75}" type="presParOf" srcId="{053ABA5E-00F4-4D44-A7E3-20752F4BCD18}" destId="{F433BD84-4B79-4E47-9F45-877245F5F0F5}" srcOrd="2" destOrd="0" presId="urn:microsoft.com/office/officeart/2018/2/layout/IconVerticalSolidList"/>
    <dgm:cxn modelId="{DADAE2A0-7D0B-4932-91DE-8E9BBCB730FC}" type="presParOf" srcId="{053ABA5E-00F4-4D44-A7E3-20752F4BCD18}" destId="{294622E3-E4F7-4D06-AA39-233AA87B44B1}" srcOrd="3" destOrd="0" presId="urn:microsoft.com/office/officeart/2018/2/layout/IconVerticalSolidList"/>
    <dgm:cxn modelId="{8896DB96-363C-4C8A-96E3-080F0721FC43}" type="presParOf" srcId="{32C8B453-B0F3-4113-9D2B-EB5C501BA9E5}" destId="{916C721E-CCB6-4500-B1AE-C4D170202DF3}" srcOrd="3" destOrd="0" presId="urn:microsoft.com/office/officeart/2018/2/layout/IconVerticalSolidList"/>
    <dgm:cxn modelId="{CBEC47F6-E52D-4FFF-A25B-CC6506836CE6}" type="presParOf" srcId="{32C8B453-B0F3-4113-9D2B-EB5C501BA9E5}" destId="{81EE6F7D-A3C4-47BF-ABEF-D7080CBD8903}" srcOrd="4" destOrd="0" presId="urn:microsoft.com/office/officeart/2018/2/layout/IconVerticalSolidList"/>
    <dgm:cxn modelId="{7AB0E0E3-A653-4BFE-8F61-DE5E4F998D01}" type="presParOf" srcId="{81EE6F7D-A3C4-47BF-ABEF-D7080CBD8903}" destId="{748E6A3A-5F81-45FF-AC1E-D009F22B5990}" srcOrd="0" destOrd="0" presId="urn:microsoft.com/office/officeart/2018/2/layout/IconVerticalSolidList"/>
    <dgm:cxn modelId="{E2FD8CB2-9E49-447B-B784-72FEDDDBD74F}" type="presParOf" srcId="{81EE6F7D-A3C4-47BF-ABEF-D7080CBD8903}" destId="{FEB3CDC2-EF3A-4502-A2E9-86F73C42FDE8}" srcOrd="1" destOrd="0" presId="urn:microsoft.com/office/officeart/2018/2/layout/IconVerticalSolidList"/>
    <dgm:cxn modelId="{B6C0FC36-5660-4B4F-A830-DBC87BC05A02}" type="presParOf" srcId="{81EE6F7D-A3C4-47BF-ABEF-D7080CBD8903}" destId="{C9F4C039-6111-41D3-ACCC-81DFE9D2E540}" srcOrd="2" destOrd="0" presId="urn:microsoft.com/office/officeart/2018/2/layout/IconVerticalSolidList"/>
    <dgm:cxn modelId="{F5622AE1-78CD-4310-A446-955ED10707BF}" type="presParOf" srcId="{81EE6F7D-A3C4-47BF-ABEF-D7080CBD8903}" destId="{757D581C-AE4A-46D9-BDA8-D7F323023925}" srcOrd="3" destOrd="0" presId="urn:microsoft.com/office/officeart/2018/2/layout/IconVerticalSolidList"/>
    <dgm:cxn modelId="{92A34BE1-58C6-4869-B57B-9DCD1F13FB51}" type="presParOf" srcId="{32C8B453-B0F3-4113-9D2B-EB5C501BA9E5}" destId="{53762986-2A21-466E-91AC-D4CB8A5AFD9C}" srcOrd="5" destOrd="0" presId="urn:microsoft.com/office/officeart/2018/2/layout/IconVerticalSolidList"/>
    <dgm:cxn modelId="{8B3F17AD-5E1C-477A-97D2-B8DFB8DEB33C}" type="presParOf" srcId="{32C8B453-B0F3-4113-9D2B-EB5C501BA9E5}" destId="{89E2CC73-4B54-4EDA-BDB3-AA0409F596ED}" srcOrd="6" destOrd="0" presId="urn:microsoft.com/office/officeart/2018/2/layout/IconVerticalSolidList"/>
    <dgm:cxn modelId="{FCB67202-6526-43A9-9A0A-545BA5DACD36}" type="presParOf" srcId="{89E2CC73-4B54-4EDA-BDB3-AA0409F596ED}" destId="{A2D20595-B1F2-4294-9BB2-D4BCFFBEEFBD}" srcOrd="0" destOrd="0" presId="urn:microsoft.com/office/officeart/2018/2/layout/IconVerticalSolidList"/>
    <dgm:cxn modelId="{EE992FCB-1595-4132-AECB-A49BD6690F75}" type="presParOf" srcId="{89E2CC73-4B54-4EDA-BDB3-AA0409F596ED}" destId="{40D72E92-7774-4545-976C-F4A89ACFFFF3}" srcOrd="1" destOrd="0" presId="urn:microsoft.com/office/officeart/2018/2/layout/IconVerticalSolidList"/>
    <dgm:cxn modelId="{3B0EF228-BC3C-422A-A893-2AA6BFA70E8A}" type="presParOf" srcId="{89E2CC73-4B54-4EDA-BDB3-AA0409F596ED}" destId="{EBE5BF8A-713A-4F06-BF10-E6C4B0CFDADD}" srcOrd="2" destOrd="0" presId="urn:microsoft.com/office/officeart/2018/2/layout/IconVerticalSolidList"/>
    <dgm:cxn modelId="{6C680E75-03E0-48B8-8D20-1C696F647541}" type="presParOf" srcId="{89E2CC73-4B54-4EDA-BDB3-AA0409F596ED}" destId="{C72F3AD5-BBDB-45CD-91A4-38CFFCE5E940}" srcOrd="3" destOrd="0" presId="urn:microsoft.com/office/officeart/2018/2/layout/IconVerticalSolidList"/>
    <dgm:cxn modelId="{81FCEB90-C666-457D-BC1B-10481DAA95B4}" type="presParOf" srcId="{32C8B453-B0F3-4113-9D2B-EB5C501BA9E5}" destId="{2A59F264-122E-4A1D-9C72-6B8C25F4061E}" srcOrd="7" destOrd="0" presId="urn:microsoft.com/office/officeart/2018/2/layout/IconVerticalSolidList"/>
    <dgm:cxn modelId="{2126BB38-990F-433C-8056-E2CCD111E825}" type="presParOf" srcId="{32C8B453-B0F3-4113-9D2B-EB5C501BA9E5}" destId="{62917657-C2B1-4C84-8618-D31D3D9D3905}" srcOrd="8" destOrd="0" presId="urn:microsoft.com/office/officeart/2018/2/layout/IconVerticalSolidList"/>
    <dgm:cxn modelId="{F4CDC318-D865-40F5-A8AD-E54EA2F0E2B2}" type="presParOf" srcId="{62917657-C2B1-4C84-8618-D31D3D9D3905}" destId="{549A8910-EE12-46CF-A3CE-9BBF2016079C}" srcOrd="0" destOrd="0" presId="urn:microsoft.com/office/officeart/2018/2/layout/IconVerticalSolidList"/>
    <dgm:cxn modelId="{16A3C604-F510-47B6-B747-05F37F2CE715}" type="presParOf" srcId="{62917657-C2B1-4C84-8618-D31D3D9D3905}" destId="{28ADC923-3DC8-4DC4-BEC1-29DD5FC5706B}" srcOrd="1" destOrd="0" presId="urn:microsoft.com/office/officeart/2018/2/layout/IconVerticalSolidList"/>
    <dgm:cxn modelId="{330B06D1-ED5A-4D8C-B56B-EB4AA98D8B5F}" type="presParOf" srcId="{62917657-C2B1-4C84-8618-D31D3D9D3905}" destId="{96C0DE81-40F6-4792-A406-DE37BE4ACBD5}" srcOrd="2" destOrd="0" presId="urn:microsoft.com/office/officeart/2018/2/layout/IconVerticalSolidList"/>
    <dgm:cxn modelId="{DDF3695F-043F-4668-B3E2-D9C05795AC0A}" type="presParOf" srcId="{62917657-C2B1-4C84-8618-D31D3D9D3905}" destId="{7058EBFB-56CE-47C0-B0A0-FBEE2E5D5851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49809B9-E9A9-4014-8BD0-ADAF35BEAC77}">
      <dsp:nvSpPr>
        <dsp:cNvPr id="0" name=""/>
        <dsp:cNvSpPr/>
      </dsp:nvSpPr>
      <dsp:spPr>
        <a:xfrm>
          <a:off x="0" y="0"/>
          <a:ext cx="690051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C9241A4-160A-434E-B747-FF7937D9FAC9}">
      <dsp:nvSpPr>
        <dsp:cNvPr id="0" name=""/>
        <dsp:cNvSpPr/>
      </dsp:nvSpPr>
      <dsp:spPr>
        <a:xfrm>
          <a:off x="0" y="0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UK aerospace and defence engineering leader </a:t>
          </a:r>
          <a:endParaRPr lang="en-US" sz="3800" kern="1200"/>
        </a:p>
      </dsp:txBody>
      <dsp:txXfrm>
        <a:off x="0" y="0"/>
        <a:ext cx="6900512" cy="1384035"/>
      </dsp:txXfrm>
    </dsp:sp>
    <dsp:sp modelId="{E35B0C7B-409C-456F-ACE6-723C9148FB8D}">
      <dsp:nvSpPr>
        <dsp:cNvPr id="0" name=""/>
        <dsp:cNvSpPr/>
      </dsp:nvSpPr>
      <dsp:spPr>
        <a:xfrm>
          <a:off x="0" y="1384035"/>
          <a:ext cx="6900512" cy="0"/>
        </a:xfrm>
        <a:prstGeom prst="line">
          <a:avLst/>
        </a:prstGeom>
        <a:solidFill>
          <a:schemeClr val="accent2">
            <a:hueOff val="2147871"/>
            <a:satOff val="-6164"/>
            <a:lumOff val="-9870"/>
            <a:alphaOff val="0"/>
          </a:schemeClr>
        </a:solidFill>
        <a:ln w="19050" cap="flat" cmpd="sng" algn="ctr">
          <a:solidFill>
            <a:schemeClr val="accent2">
              <a:hueOff val="2147871"/>
              <a:satOff val="-6164"/>
              <a:lumOff val="-987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755E043-6210-4A27-B479-7D0C8792CCAF}">
      <dsp:nvSpPr>
        <dsp:cNvPr id="0" name=""/>
        <dsp:cNvSpPr/>
      </dsp:nvSpPr>
      <dsp:spPr>
        <a:xfrm>
          <a:off x="0" y="1384035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Undergoing major organisational transformation </a:t>
          </a:r>
          <a:endParaRPr lang="en-US" sz="3800" kern="1200"/>
        </a:p>
      </dsp:txBody>
      <dsp:txXfrm>
        <a:off x="0" y="1384035"/>
        <a:ext cx="6900512" cy="1384035"/>
      </dsp:txXfrm>
    </dsp:sp>
    <dsp:sp modelId="{C7531817-BFFE-4110-81A3-AFA59CC41123}">
      <dsp:nvSpPr>
        <dsp:cNvPr id="0" name=""/>
        <dsp:cNvSpPr/>
      </dsp:nvSpPr>
      <dsp:spPr>
        <a:xfrm>
          <a:off x="0" y="2768070"/>
          <a:ext cx="6900512" cy="0"/>
        </a:xfrm>
        <a:prstGeom prst="line">
          <a:avLst/>
        </a:prstGeom>
        <a:solidFill>
          <a:schemeClr val="accent2">
            <a:hueOff val="4295743"/>
            <a:satOff val="-12329"/>
            <a:lumOff val="-19739"/>
            <a:alphaOff val="0"/>
          </a:schemeClr>
        </a:solidFill>
        <a:ln w="19050" cap="flat" cmpd="sng" algn="ctr">
          <a:solidFill>
            <a:schemeClr val="accent2">
              <a:hueOff val="4295743"/>
              <a:satOff val="-12329"/>
              <a:lumOff val="-1973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B2BDB35-04F6-43FD-81BE-049C310F8C2E}">
      <dsp:nvSpPr>
        <dsp:cNvPr id="0" name=""/>
        <dsp:cNvSpPr/>
      </dsp:nvSpPr>
      <dsp:spPr>
        <a:xfrm>
          <a:off x="0" y="2768070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Focus on restructuring, digitalisation, and efficiency </a:t>
          </a:r>
          <a:endParaRPr lang="en-US" sz="3800" kern="1200"/>
        </a:p>
      </dsp:txBody>
      <dsp:txXfrm>
        <a:off x="0" y="2768070"/>
        <a:ext cx="6900512" cy="1384035"/>
      </dsp:txXfrm>
    </dsp:sp>
    <dsp:sp modelId="{59EED02F-9F9A-4F18-A6EB-CEAC8E720FA9}">
      <dsp:nvSpPr>
        <dsp:cNvPr id="0" name=""/>
        <dsp:cNvSpPr/>
      </dsp:nvSpPr>
      <dsp:spPr>
        <a:xfrm>
          <a:off x="0" y="4152105"/>
          <a:ext cx="6900512" cy="0"/>
        </a:xfrm>
        <a:prstGeom prst="line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accent2">
              <a:hueOff val="6443614"/>
              <a:satOff val="-18493"/>
              <a:lumOff val="-2960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E5B03AA-291F-4A65-A44F-9FF23FE63035}">
      <dsp:nvSpPr>
        <dsp:cNvPr id="0" name=""/>
        <dsp:cNvSpPr/>
      </dsp:nvSpPr>
      <dsp:spPr>
        <a:xfrm>
          <a:off x="0" y="4152105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Recruitment of key roles essential for change success </a:t>
          </a:r>
          <a:endParaRPr lang="en-US" sz="3800" kern="1200"/>
        </a:p>
      </dsp:txBody>
      <dsp:txXfrm>
        <a:off x="0" y="4152105"/>
        <a:ext cx="6900512" cy="138403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656B13D-8A11-4A09-8E93-3886E40C640E}">
      <dsp:nvSpPr>
        <dsp:cNvPr id="0" name=""/>
        <dsp:cNvSpPr/>
      </dsp:nvSpPr>
      <dsp:spPr>
        <a:xfrm>
          <a:off x="0" y="3399"/>
          <a:ext cx="10515600" cy="72408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0F04C81-2959-4D20-A03F-6EE9C4430DAD}">
      <dsp:nvSpPr>
        <dsp:cNvPr id="0" name=""/>
        <dsp:cNvSpPr/>
      </dsp:nvSpPr>
      <dsp:spPr>
        <a:xfrm>
          <a:off x="219037" y="166319"/>
          <a:ext cx="398249" cy="39824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5C9D782-3DF6-411A-9344-9C8610D85F17}">
      <dsp:nvSpPr>
        <dsp:cNvPr id="0" name=""/>
        <dsp:cNvSpPr/>
      </dsp:nvSpPr>
      <dsp:spPr>
        <a:xfrm>
          <a:off x="836323" y="3399"/>
          <a:ext cx="9679276" cy="7240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633" tIns="76633" rIns="76633" bIns="76633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Align recruitment with transformation goals </a:t>
          </a:r>
          <a:endParaRPr lang="en-US" sz="1900" kern="1200"/>
        </a:p>
      </dsp:txBody>
      <dsp:txXfrm>
        <a:off x="836323" y="3399"/>
        <a:ext cx="9679276" cy="724089"/>
      </dsp:txXfrm>
    </dsp:sp>
    <dsp:sp modelId="{BABFA618-AC6F-4F93-98E2-541D7BB21DE5}">
      <dsp:nvSpPr>
        <dsp:cNvPr id="0" name=""/>
        <dsp:cNvSpPr/>
      </dsp:nvSpPr>
      <dsp:spPr>
        <a:xfrm>
          <a:off x="0" y="908511"/>
          <a:ext cx="10515600" cy="72408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CFAD2DC-F6A6-432F-9A4E-B5FC0C9EF72D}">
      <dsp:nvSpPr>
        <dsp:cNvPr id="0" name=""/>
        <dsp:cNvSpPr/>
      </dsp:nvSpPr>
      <dsp:spPr>
        <a:xfrm>
          <a:off x="219037" y="1071431"/>
          <a:ext cx="398249" cy="39824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B35C7FA-53E0-4775-BAB2-71AC95A4F254}">
      <dsp:nvSpPr>
        <dsp:cNvPr id="0" name=""/>
        <dsp:cNvSpPr/>
      </dsp:nvSpPr>
      <dsp:spPr>
        <a:xfrm>
          <a:off x="836323" y="908511"/>
          <a:ext cx="9679276" cy="7240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633" tIns="76633" rIns="76633" bIns="76633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Structures, fair and transparent process</a:t>
          </a:r>
          <a:endParaRPr lang="en-US" sz="1900" kern="1200"/>
        </a:p>
      </dsp:txBody>
      <dsp:txXfrm>
        <a:off x="836323" y="908511"/>
        <a:ext cx="9679276" cy="724089"/>
      </dsp:txXfrm>
    </dsp:sp>
    <dsp:sp modelId="{CCC4EDA6-98CE-4577-888A-5ADC789AE9C5}">
      <dsp:nvSpPr>
        <dsp:cNvPr id="0" name=""/>
        <dsp:cNvSpPr/>
      </dsp:nvSpPr>
      <dsp:spPr>
        <a:xfrm>
          <a:off x="0" y="1813624"/>
          <a:ext cx="10515600" cy="72408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14E15E4-5171-4BD1-B73B-45621179009E}">
      <dsp:nvSpPr>
        <dsp:cNvPr id="0" name=""/>
        <dsp:cNvSpPr/>
      </dsp:nvSpPr>
      <dsp:spPr>
        <a:xfrm>
          <a:off x="219037" y="1976544"/>
          <a:ext cx="398249" cy="39824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8D61DAE-BB5D-4292-9BE8-66E08DD3E63A}">
      <dsp:nvSpPr>
        <dsp:cNvPr id="0" name=""/>
        <dsp:cNvSpPr/>
      </dsp:nvSpPr>
      <dsp:spPr>
        <a:xfrm>
          <a:off x="836323" y="1813624"/>
          <a:ext cx="9679276" cy="7240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633" tIns="76633" rIns="76633" bIns="76633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Job analysis – &gt; Job description – &gt; Person specification </a:t>
          </a:r>
          <a:endParaRPr lang="en-US" sz="1900" kern="1200"/>
        </a:p>
      </dsp:txBody>
      <dsp:txXfrm>
        <a:off x="836323" y="1813624"/>
        <a:ext cx="9679276" cy="724089"/>
      </dsp:txXfrm>
    </dsp:sp>
    <dsp:sp modelId="{A9BD4600-46CC-4C0B-B11A-60A1FC4EC5C8}">
      <dsp:nvSpPr>
        <dsp:cNvPr id="0" name=""/>
        <dsp:cNvSpPr/>
      </dsp:nvSpPr>
      <dsp:spPr>
        <a:xfrm>
          <a:off x="0" y="2718736"/>
          <a:ext cx="10515600" cy="72408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0201D7E-8934-4422-9EBF-AC9FCA39692F}">
      <dsp:nvSpPr>
        <dsp:cNvPr id="0" name=""/>
        <dsp:cNvSpPr/>
      </dsp:nvSpPr>
      <dsp:spPr>
        <a:xfrm>
          <a:off x="219037" y="2881656"/>
          <a:ext cx="398249" cy="39824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BAA359-41B6-4D4F-8513-7D5F7C7A5AF6}">
      <dsp:nvSpPr>
        <dsp:cNvPr id="0" name=""/>
        <dsp:cNvSpPr/>
      </dsp:nvSpPr>
      <dsp:spPr>
        <a:xfrm>
          <a:off x="836323" y="2718736"/>
          <a:ext cx="9679276" cy="7240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633" tIns="76633" rIns="76633" bIns="76633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Advertising and candidate attraction </a:t>
          </a:r>
          <a:endParaRPr lang="en-US" sz="1900" kern="1200"/>
        </a:p>
      </dsp:txBody>
      <dsp:txXfrm>
        <a:off x="836323" y="2718736"/>
        <a:ext cx="9679276" cy="724089"/>
      </dsp:txXfrm>
    </dsp:sp>
    <dsp:sp modelId="{AB79870B-E44D-4A19-A786-F311BCF1EAAD}">
      <dsp:nvSpPr>
        <dsp:cNvPr id="0" name=""/>
        <dsp:cNvSpPr/>
      </dsp:nvSpPr>
      <dsp:spPr>
        <a:xfrm>
          <a:off x="0" y="3623848"/>
          <a:ext cx="10515600" cy="72408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6815690-70F3-4BF2-B993-E255E3F0B5D4}">
      <dsp:nvSpPr>
        <dsp:cNvPr id="0" name=""/>
        <dsp:cNvSpPr/>
      </dsp:nvSpPr>
      <dsp:spPr>
        <a:xfrm>
          <a:off x="219037" y="3786768"/>
          <a:ext cx="398249" cy="39824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279B687-0041-4578-9306-0C9249114905}">
      <dsp:nvSpPr>
        <dsp:cNvPr id="0" name=""/>
        <dsp:cNvSpPr/>
      </dsp:nvSpPr>
      <dsp:spPr>
        <a:xfrm>
          <a:off x="836323" y="3623848"/>
          <a:ext cx="9679276" cy="7240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633" tIns="76633" rIns="76633" bIns="76633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Shortlisting, interviewing, and selection </a:t>
          </a:r>
          <a:endParaRPr lang="en-US" sz="1900" kern="1200"/>
        </a:p>
      </dsp:txBody>
      <dsp:txXfrm>
        <a:off x="836323" y="3623848"/>
        <a:ext cx="9679276" cy="72408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F5C4ABC-3273-4A29-820B-F7B8230AE3C2}">
      <dsp:nvSpPr>
        <dsp:cNvPr id="0" name=""/>
        <dsp:cNvSpPr/>
      </dsp:nvSpPr>
      <dsp:spPr>
        <a:xfrm>
          <a:off x="0" y="1805"/>
          <a:ext cx="10515600" cy="91531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CECBBEA-9ED3-4673-9E43-C785AAC6EF82}">
      <dsp:nvSpPr>
        <dsp:cNvPr id="0" name=""/>
        <dsp:cNvSpPr/>
      </dsp:nvSpPr>
      <dsp:spPr>
        <a:xfrm>
          <a:off x="276881" y="207750"/>
          <a:ext cx="503420" cy="50342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5ACD9CC-64C0-4638-97AD-2FCDC1A617C8}">
      <dsp:nvSpPr>
        <dsp:cNvPr id="0" name=""/>
        <dsp:cNvSpPr/>
      </dsp:nvSpPr>
      <dsp:spPr>
        <a:xfrm>
          <a:off x="1057183" y="1805"/>
          <a:ext cx="94584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Outlines key duties and responsibilities </a:t>
          </a:r>
          <a:endParaRPr lang="en-US" sz="2200" kern="1200"/>
        </a:p>
      </dsp:txBody>
      <dsp:txXfrm>
        <a:off x="1057183" y="1805"/>
        <a:ext cx="9458416" cy="915310"/>
      </dsp:txXfrm>
    </dsp:sp>
    <dsp:sp modelId="{CC886F67-8D1C-4F41-8FF3-1A98EE4FD7E2}">
      <dsp:nvSpPr>
        <dsp:cNvPr id="0" name=""/>
        <dsp:cNvSpPr/>
      </dsp:nvSpPr>
      <dsp:spPr>
        <a:xfrm>
          <a:off x="0" y="1145944"/>
          <a:ext cx="10515600" cy="91531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2398671-818D-4436-B5DB-3E2D3C4CC057}">
      <dsp:nvSpPr>
        <dsp:cNvPr id="0" name=""/>
        <dsp:cNvSpPr/>
      </dsp:nvSpPr>
      <dsp:spPr>
        <a:xfrm>
          <a:off x="276881" y="1351889"/>
          <a:ext cx="503420" cy="50342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302CE37-2B1A-41DD-864A-7481C13FAD2F}">
      <dsp:nvSpPr>
        <dsp:cNvPr id="0" name=""/>
        <dsp:cNvSpPr/>
      </dsp:nvSpPr>
      <dsp:spPr>
        <a:xfrm>
          <a:off x="1057183" y="1145944"/>
          <a:ext cx="94584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Clarifies role purpose during transformation </a:t>
          </a:r>
          <a:endParaRPr lang="en-US" sz="2200" kern="1200"/>
        </a:p>
      </dsp:txBody>
      <dsp:txXfrm>
        <a:off x="1057183" y="1145944"/>
        <a:ext cx="9458416" cy="915310"/>
      </dsp:txXfrm>
    </dsp:sp>
    <dsp:sp modelId="{B3594B4A-C239-43D4-9B1B-A5C1B15E9CE6}">
      <dsp:nvSpPr>
        <dsp:cNvPr id="0" name=""/>
        <dsp:cNvSpPr/>
      </dsp:nvSpPr>
      <dsp:spPr>
        <a:xfrm>
          <a:off x="0" y="2290082"/>
          <a:ext cx="10515600" cy="91531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4001590-EF3C-4885-91A8-119CCF60A108}">
      <dsp:nvSpPr>
        <dsp:cNvPr id="0" name=""/>
        <dsp:cNvSpPr/>
      </dsp:nvSpPr>
      <dsp:spPr>
        <a:xfrm>
          <a:off x="276881" y="2496027"/>
          <a:ext cx="503420" cy="50342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98D7EB5-2473-4F5B-9778-E2EAD7F1F74F}">
      <dsp:nvSpPr>
        <dsp:cNvPr id="0" name=""/>
        <dsp:cNvSpPr/>
      </dsp:nvSpPr>
      <dsp:spPr>
        <a:xfrm>
          <a:off x="1057183" y="2290082"/>
          <a:ext cx="94584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Supports fair and consistent recruitment</a:t>
          </a:r>
          <a:endParaRPr lang="en-US" sz="2200" kern="1200"/>
        </a:p>
      </dsp:txBody>
      <dsp:txXfrm>
        <a:off x="1057183" y="2290082"/>
        <a:ext cx="9458416" cy="915310"/>
      </dsp:txXfrm>
    </dsp:sp>
    <dsp:sp modelId="{DB3A7007-3125-48EC-83DB-BB2CA7F9F995}">
      <dsp:nvSpPr>
        <dsp:cNvPr id="0" name=""/>
        <dsp:cNvSpPr/>
      </dsp:nvSpPr>
      <dsp:spPr>
        <a:xfrm>
          <a:off x="0" y="3434221"/>
          <a:ext cx="10515600" cy="91531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E95F852-129F-488F-BF20-5AB9AF6B837B}">
      <dsp:nvSpPr>
        <dsp:cNvPr id="0" name=""/>
        <dsp:cNvSpPr/>
      </dsp:nvSpPr>
      <dsp:spPr>
        <a:xfrm>
          <a:off x="276881" y="3640166"/>
          <a:ext cx="503420" cy="50342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28A59F0-C2D2-4C0D-A92F-E47A71DD446D}">
      <dsp:nvSpPr>
        <dsp:cNvPr id="0" name=""/>
        <dsp:cNvSpPr/>
      </dsp:nvSpPr>
      <dsp:spPr>
        <a:xfrm>
          <a:off x="1057183" y="3434221"/>
          <a:ext cx="94584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Ensures expectations align with organisational goals</a:t>
          </a:r>
          <a:endParaRPr lang="en-US" sz="2200" kern="1200"/>
        </a:p>
      </dsp:txBody>
      <dsp:txXfrm>
        <a:off x="1057183" y="3434221"/>
        <a:ext cx="9458416" cy="91531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1543273-102C-42B0-BAB3-F1AD341C7979}">
      <dsp:nvSpPr>
        <dsp:cNvPr id="0" name=""/>
        <dsp:cNvSpPr/>
      </dsp:nvSpPr>
      <dsp:spPr>
        <a:xfrm>
          <a:off x="0" y="0"/>
          <a:ext cx="6900512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63B066-C379-4501-A1A7-B5878E59291A}">
      <dsp:nvSpPr>
        <dsp:cNvPr id="0" name=""/>
        <dsp:cNvSpPr/>
      </dsp:nvSpPr>
      <dsp:spPr>
        <a:xfrm>
          <a:off x="0" y="0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Defines essential and desirable criteria</a:t>
          </a:r>
          <a:endParaRPr lang="en-US" sz="3800" kern="1200"/>
        </a:p>
      </dsp:txBody>
      <dsp:txXfrm>
        <a:off x="0" y="0"/>
        <a:ext cx="6900512" cy="1384035"/>
      </dsp:txXfrm>
    </dsp:sp>
    <dsp:sp modelId="{47C131ED-8D7E-431E-AD75-8B3352EECE02}">
      <dsp:nvSpPr>
        <dsp:cNvPr id="0" name=""/>
        <dsp:cNvSpPr/>
      </dsp:nvSpPr>
      <dsp:spPr>
        <a:xfrm>
          <a:off x="0" y="1384035"/>
          <a:ext cx="6900512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B2456FF-A404-45CC-8BB7-355E6C3C0399}">
      <dsp:nvSpPr>
        <dsp:cNvPr id="0" name=""/>
        <dsp:cNvSpPr/>
      </dsp:nvSpPr>
      <dsp:spPr>
        <a:xfrm>
          <a:off x="0" y="1384035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Focus on skills, knowledge and behaviours </a:t>
          </a:r>
          <a:endParaRPr lang="en-US" sz="3800" kern="1200"/>
        </a:p>
      </dsp:txBody>
      <dsp:txXfrm>
        <a:off x="0" y="1384035"/>
        <a:ext cx="6900512" cy="1384035"/>
      </dsp:txXfrm>
    </dsp:sp>
    <dsp:sp modelId="{CCAF7CCF-855F-41C6-AE56-3192D81139EB}">
      <dsp:nvSpPr>
        <dsp:cNvPr id="0" name=""/>
        <dsp:cNvSpPr/>
      </dsp:nvSpPr>
      <dsp:spPr>
        <a:xfrm>
          <a:off x="0" y="2768070"/>
          <a:ext cx="6900512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9F1F7DE-06A5-4ED8-8B9C-6F8B2F979277}">
      <dsp:nvSpPr>
        <dsp:cNvPr id="0" name=""/>
        <dsp:cNvSpPr/>
      </dsp:nvSpPr>
      <dsp:spPr>
        <a:xfrm>
          <a:off x="0" y="2768070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Ensures fair, objective candidate assessment </a:t>
          </a:r>
          <a:endParaRPr lang="en-US" sz="3800" kern="1200"/>
        </a:p>
      </dsp:txBody>
      <dsp:txXfrm>
        <a:off x="0" y="2768070"/>
        <a:ext cx="6900512" cy="1384035"/>
      </dsp:txXfrm>
    </dsp:sp>
    <dsp:sp modelId="{63CB317D-F0BD-403E-9806-00317F2B33A0}">
      <dsp:nvSpPr>
        <dsp:cNvPr id="0" name=""/>
        <dsp:cNvSpPr/>
      </dsp:nvSpPr>
      <dsp:spPr>
        <a:xfrm>
          <a:off x="0" y="4152105"/>
          <a:ext cx="6900512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DA749E-F041-4DDE-B4EA-1AC430AC3D46}">
      <dsp:nvSpPr>
        <dsp:cNvPr id="0" name=""/>
        <dsp:cNvSpPr/>
      </dsp:nvSpPr>
      <dsp:spPr>
        <a:xfrm>
          <a:off x="0" y="4152105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Align talent with transformation needs</a:t>
          </a:r>
          <a:endParaRPr lang="en-US" sz="3800" kern="1200"/>
        </a:p>
      </dsp:txBody>
      <dsp:txXfrm>
        <a:off x="0" y="4152105"/>
        <a:ext cx="6900512" cy="1384035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98D4AB4-C5E4-488D-BA94-C1BB4D8BB42D}">
      <dsp:nvSpPr>
        <dsp:cNvPr id="0" name=""/>
        <dsp:cNvSpPr/>
      </dsp:nvSpPr>
      <dsp:spPr>
        <a:xfrm>
          <a:off x="0" y="1805"/>
          <a:ext cx="10515600" cy="91531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43DAB78-B20E-4757-B141-4033AA5103E5}">
      <dsp:nvSpPr>
        <dsp:cNvPr id="0" name=""/>
        <dsp:cNvSpPr/>
      </dsp:nvSpPr>
      <dsp:spPr>
        <a:xfrm>
          <a:off x="276881" y="207750"/>
          <a:ext cx="503420" cy="50342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5E25C9-DB5B-4F1A-8297-96DB0C337B3B}">
      <dsp:nvSpPr>
        <dsp:cNvPr id="0" name=""/>
        <dsp:cNvSpPr/>
      </dsp:nvSpPr>
      <dsp:spPr>
        <a:xfrm>
          <a:off x="1057183" y="1805"/>
          <a:ext cx="94584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Use targeted, professional platforms</a:t>
          </a:r>
          <a:endParaRPr lang="en-US" sz="2200" kern="1200"/>
        </a:p>
      </dsp:txBody>
      <dsp:txXfrm>
        <a:off x="1057183" y="1805"/>
        <a:ext cx="9458416" cy="915310"/>
      </dsp:txXfrm>
    </dsp:sp>
    <dsp:sp modelId="{773E751B-D871-4460-A5B7-08A0B2595A4E}">
      <dsp:nvSpPr>
        <dsp:cNvPr id="0" name=""/>
        <dsp:cNvSpPr/>
      </dsp:nvSpPr>
      <dsp:spPr>
        <a:xfrm>
          <a:off x="0" y="1145944"/>
          <a:ext cx="10515600" cy="91531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AF19BD5-A3DB-452F-9B8D-E35953F3479A}">
      <dsp:nvSpPr>
        <dsp:cNvPr id="0" name=""/>
        <dsp:cNvSpPr/>
      </dsp:nvSpPr>
      <dsp:spPr>
        <a:xfrm>
          <a:off x="276881" y="1351889"/>
          <a:ext cx="503420" cy="50342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50FDCE-8C0F-411F-950C-8D688F93529C}">
      <dsp:nvSpPr>
        <dsp:cNvPr id="0" name=""/>
        <dsp:cNvSpPr/>
      </dsp:nvSpPr>
      <dsp:spPr>
        <a:xfrm>
          <a:off x="1057183" y="1145944"/>
          <a:ext cx="94584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Internal and external advertising </a:t>
          </a:r>
          <a:endParaRPr lang="en-US" sz="2200" kern="1200"/>
        </a:p>
      </dsp:txBody>
      <dsp:txXfrm>
        <a:off x="1057183" y="1145944"/>
        <a:ext cx="9458416" cy="915310"/>
      </dsp:txXfrm>
    </dsp:sp>
    <dsp:sp modelId="{99F7B1F6-EA8D-44F0-8A32-65A2FCFC8441}">
      <dsp:nvSpPr>
        <dsp:cNvPr id="0" name=""/>
        <dsp:cNvSpPr/>
      </dsp:nvSpPr>
      <dsp:spPr>
        <a:xfrm>
          <a:off x="0" y="2290082"/>
          <a:ext cx="10515600" cy="91531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5AEAC01-4341-4566-AF17-9ECB77EAB358}">
      <dsp:nvSpPr>
        <dsp:cNvPr id="0" name=""/>
        <dsp:cNvSpPr/>
      </dsp:nvSpPr>
      <dsp:spPr>
        <a:xfrm>
          <a:off x="276881" y="2496027"/>
          <a:ext cx="503420" cy="50342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8476E8B-18D4-463D-AC8F-25C0F24190D9}">
      <dsp:nvSpPr>
        <dsp:cNvPr id="0" name=""/>
        <dsp:cNvSpPr/>
      </dsp:nvSpPr>
      <dsp:spPr>
        <a:xfrm>
          <a:off x="1057183" y="2290082"/>
          <a:ext cx="94584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Specialist engineering and digital job boards</a:t>
          </a:r>
          <a:endParaRPr lang="en-US" sz="2200" kern="1200"/>
        </a:p>
      </dsp:txBody>
      <dsp:txXfrm>
        <a:off x="1057183" y="2290082"/>
        <a:ext cx="9458416" cy="915310"/>
      </dsp:txXfrm>
    </dsp:sp>
    <dsp:sp modelId="{E4C4AE7B-25C1-4F4C-B7D9-9B2DAE7DF321}">
      <dsp:nvSpPr>
        <dsp:cNvPr id="0" name=""/>
        <dsp:cNvSpPr/>
      </dsp:nvSpPr>
      <dsp:spPr>
        <a:xfrm>
          <a:off x="0" y="3434221"/>
          <a:ext cx="10515600" cy="91531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0FBC6FB-22AA-4A7F-94D6-B9A721A17826}">
      <dsp:nvSpPr>
        <dsp:cNvPr id="0" name=""/>
        <dsp:cNvSpPr/>
      </dsp:nvSpPr>
      <dsp:spPr>
        <a:xfrm>
          <a:off x="276881" y="3640166"/>
          <a:ext cx="503420" cy="50342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BC77BA0-0777-44B7-ABA5-A41B211FDE61}">
      <dsp:nvSpPr>
        <dsp:cNvPr id="0" name=""/>
        <dsp:cNvSpPr/>
      </dsp:nvSpPr>
      <dsp:spPr>
        <a:xfrm>
          <a:off x="1057183" y="3434221"/>
          <a:ext cx="94584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Ensure wide, diverse talent attractions</a:t>
          </a:r>
          <a:endParaRPr lang="en-US" sz="2200" kern="1200"/>
        </a:p>
      </dsp:txBody>
      <dsp:txXfrm>
        <a:off x="1057183" y="3434221"/>
        <a:ext cx="9458416" cy="91531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F14FAA2-AF70-4EE0-B245-86E9570CA397}">
      <dsp:nvSpPr>
        <dsp:cNvPr id="0" name=""/>
        <dsp:cNvSpPr/>
      </dsp:nvSpPr>
      <dsp:spPr>
        <a:xfrm>
          <a:off x="0" y="0"/>
          <a:ext cx="690051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FFBF7B6-8F02-40B0-8BB9-C33186B56F63}">
      <dsp:nvSpPr>
        <dsp:cNvPr id="0" name=""/>
        <dsp:cNvSpPr/>
      </dsp:nvSpPr>
      <dsp:spPr>
        <a:xfrm>
          <a:off x="0" y="0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Face-to-face – richer communication, rapport</a:t>
          </a:r>
          <a:endParaRPr lang="en-US" sz="3800" kern="1200"/>
        </a:p>
      </dsp:txBody>
      <dsp:txXfrm>
        <a:off x="0" y="0"/>
        <a:ext cx="6900512" cy="1384035"/>
      </dsp:txXfrm>
    </dsp:sp>
    <dsp:sp modelId="{E0FD0E30-69D4-49DE-966D-072B887662E4}">
      <dsp:nvSpPr>
        <dsp:cNvPr id="0" name=""/>
        <dsp:cNvSpPr/>
      </dsp:nvSpPr>
      <dsp:spPr>
        <a:xfrm>
          <a:off x="0" y="1384035"/>
          <a:ext cx="6900512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5EB8F31-D4F5-4E85-8A7B-4642795B3649}">
      <dsp:nvSpPr>
        <dsp:cNvPr id="0" name=""/>
        <dsp:cNvSpPr/>
      </dsp:nvSpPr>
      <dsp:spPr>
        <a:xfrm>
          <a:off x="0" y="1384035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Virtual – flexible, cost-effective, wider reach</a:t>
          </a:r>
          <a:endParaRPr lang="en-US" sz="3800" kern="1200"/>
        </a:p>
      </dsp:txBody>
      <dsp:txXfrm>
        <a:off x="0" y="1384035"/>
        <a:ext cx="6900512" cy="1384035"/>
      </dsp:txXfrm>
    </dsp:sp>
    <dsp:sp modelId="{5DF68E04-7D68-4C86-95C7-6632CD4B8136}">
      <dsp:nvSpPr>
        <dsp:cNvPr id="0" name=""/>
        <dsp:cNvSpPr/>
      </dsp:nvSpPr>
      <dsp:spPr>
        <a:xfrm>
          <a:off x="0" y="2768070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5641E2-5D3C-48AC-88E1-DE96F34D916C}">
      <dsp:nvSpPr>
        <dsp:cNvPr id="0" name=""/>
        <dsp:cNvSpPr/>
      </dsp:nvSpPr>
      <dsp:spPr>
        <a:xfrm>
          <a:off x="0" y="2768070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Both require structured and fair processes</a:t>
          </a:r>
          <a:endParaRPr lang="en-US" sz="3800" kern="1200"/>
        </a:p>
      </dsp:txBody>
      <dsp:txXfrm>
        <a:off x="0" y="2768070"/>
        <a:ext cx="6900512" cy="1384035"/>
      </dsp:txXfrm>
    </dsp:sp>
    <dsp:sp modelId="{ED65B149-5367-46C7-9BB8-77B53CDD649E}">
      <dsp:nvSpPr>
        <dsp:cNvPr id="0" name=""/>
        <dsp:cNvSpPr/>
      </dsp:nvSpPr>
      <dsp:spPr>
        <a:xfrm>
          <a:off x="0" y="4152105"/>
          <a:ext cx="6900512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9F6B554-ED7C-42FC-8651-A9A500D932AC}">
      <dsp:nvSpPr>
        <dsp:cNvPr id="0" name=""/>
        <dsp:cNvSpPr/>
      </dsp:nvSpPr>
      <dsp:spPr>
        <a:xfrm>
          <a:off x="0" y="4152105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Suitability depends on role and context </a:t>
          </a:r>
          <a:endParaRPr lang="en-US" sz="3800" kern="1200"/>
        </a:p>
      </dsp:txBody>
      <dsp:txXfrm>
        <a:off x="0" y="4152105"/>
        <a:ext cx="6900512" cy="1384035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D0251A1-912C-425D-874F-27B052C7DAEA}">
      <dsp:nvSpPr>
        <dsp:cNvPr id="0" name=""/>
        <dsp:cNvSpPr/>
      </dsp:nvSpPr>
      <dsp:spPr>
        <a:xfrm>
          <a:off x="0" y="3399"/>
          <a:ext cx="10515600" cy="72408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E68AF98-5416-4481-B137-7297B28060DD}">
      <dsp:nvSpPr>
        <dsp:cNvPr id="0" name=""/>
        <dsp:cNvSpPr/>
      </dsp:nvSpPr>
      <dsp:spPr>
        <a:xfrm>
          <a:off x="219037" y="166319"/>
          <a:ext cx="398249" cy="39824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C0B7F33-3BC9-42C7-8A02-10AB5261E109}">
      <dsp:nvSpPr>
        <dsp:cNvPr id="0" name=""/>
        <dsp:cNvSpPr/>
      </dsp:nvSpPr>
      <dsp:spPr>
        <a:xfrm>
          <a:off x="836323" y="3399"/>
          <a:ext cx="9679276" cy="7240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633" tIns="76633" rIns="76633" bIns="76633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Structured recruitment supports transformation</a:t>
          </a:r>
          <a:endParaRPr lang="en-US" sz="1900" kern="1200"/>
        </a:p>
      </dsp:txBody>
      <dsp:txXfrm>
        <a:off x="836323" y="3399"/>
        <a:ext cx="9679276" cy="724089"/>
      </dsp:txXfrm>
    </dsp:sp>
    <dsp:sp modelId="{70997554-A582-4778-800F-E71AA33D5ECE}">
      <dsp:nvSpPr>
        <dsp:cNvPr id="0" name=""/>
        <dsp:cNvSpPr/>
      </dsp:nvSpPr>
      <dsp:spPr>
        <a:xfrm>
          <a:off x="0" y="908511"/>
          <a:ext cx="10515600" cy="72408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A9E5432-EC33-478E-8001-1F29BCD5A600}">
      <dsp:nvSpPr>
        <dsp:cNvPr id="0" name=""/>
        <dsp:cNvSpPr/>
      </dsp:nvSpPr>
      <dsp:spPr>
        <a:xfrm>
          <a:off x="219037" y="1071431"/>
          <a:ext cx="398249" cy="39824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94622E3-E4F7-4D06-AA39-233AA87B44B1}">
      <dsp:nvSpPr>
        <dsp:cNvPr id="0" name=""/>
        <dsp:cNvSpPr/>
      </dsp:nvSpPr>
      <dsp:spPr>
        <a:xfrm>
          <a:off x="836323" y="908511"/>
          <a:ext cx="9679276" cy="7240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633" tIns="76633" rIns="76633" bIns="76633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Clear job analysis, job description, and person specification</a:t>
          </a:r>
          <a:endParaRPr lang="en-US" sz="1900" kern="1200"/>
        </a:p>
      </dsp:txBody>
      <dsp:txXfrm>
        <a:off x="836323" y="908511"/>
        <a:ext cx="9679276" cy="724089"/>
      </dsp:txXfrm>
    </dsp:sp>
    <dsp:sp modelId="{748E6A3A-5F81-45FF-AC1E-D009F22B5990}">
      <dsp:nvSpPr>
        <dsp:cNvPr id="0" name=""/>
        <dsp:cNvSpPr/>
      </dsp:nvSpPr>
      <dsp:spPr>
        <a:xfrm>
          <a:off x="0" y="1813624"/>
          <a:ext cx="10515600" cy="72408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EB3CDC2-EF3A-4502-A2E9-86F73C42FDE8}">
      <dsp:nvSpPr>
        <dsp:cNvPr id="0" name=""/>
        <dsp:cNvSpPr/>
      </dsp:nvSpPr>
      <dsp:spPr>
        <a:xfrm>
          <a:off x="219037" y="1976544"/>
          <a:ext cx="398249" cy="39824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57D581C-AE4A-46D9-BDA8-D7F323023925}">
      <dsp:nvSpPr>
        <dsp:cNvPr id="0" name=""/>
        <dsp:cNvSpPr/>
      </dsp:nvSpPr>
      <dsp:spPr>
        <a:xfrm>
          <a:off x="836323" y="1813624"/>
          <a:ext cx="9679276" cy="7240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633" tIns="76633" rIns="76633" bIns="76633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Use mixed interview methods</a:t>
          </a:r>
          <a:endParaRPr lang="en-US" sz="1900" kern="1200"/>
        </a:p>
      </dsp:txBody>
      <dsp:txXfrm>
        <a:off x="836323" y="1813624"/>
        <a:ext cx="9679276" cy="724089"/>
      </dsp:txXfrm>
    </dsp:sp>
    <dsp:sp modelId="{A2D20595-B1F2-4294-9BB2-D4BCFFBEEFBD}">
      <dsp:nvSpPr>
        <dsp:cNvPr id="0" name=""/>
        <dsp:cNvSpPr/>
      </dsp:nvSpPr>
      <dsp:spPr>
        <a:xfrm>
          <a:off x="0" y="2718736"/>
          <a:ext cx="10515600" cy="72408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0D72E92-7774-4545-976C-F4A89ACFFFF3}">
      <dsp:nvSpPr>
        <dsp:cNvPr id="0" name=""/>
        <dsp:cNvSpPr/>
      </dsp:nvSpPr>
      <dsp:spPr>
        <a:xfrm>
          <a:off x="219037" y="2881656"/>
          <a:ext cx="398249" cy="39824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72F3AD5-BBDB-45CD-91A4-38CFFCE5E940}">
      <dsp:nvSpPr>
        <dsp:cNvPr id="0" name=""/>
        <dsp:cNvSpPr/>
      </dsp:nvSpPr>
      <dsp:spPr>
        <a:xfrm>
          <a:off x="836323" y="2718736"/>
          <a:ext cx="9679276" cy="7240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633" tIns="76633" rIns="76633" bIns="76633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Apply effective questioning techniques</a:t>
          </a:r>
          <a:endParaRPr lang="en-US" sz="1900" kern="1200"/>
        </a:p>
      </dsp:txBody>
      <dsp:txXfrm>
        <a:off x="836323" y="2718736"/>
        <a:ext cx="9679276" cy="724089"/>
      </dsp:txXfrm>
    </dsp:sp>
    <dsp:sp modelId="{549A8910-EE12-46CF-A3CE-9BBF2016079C}">
      <dsp:nvSpPr>
        <dsp:cNvPr id="0" name=""/>
        <dsp:cNvSpPr/>
      </dsp:nvSpPr>
      <dsp:spPr>
        <a:xfrm>
          <a:off x="0" y="3623848"/>
          <a:ext cx="10515600" cy="72408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8ADC923-3DC8-4DC4-BEC1-29DD5FC5706B}">
      <dsp:nvSpPr>
        <dsp:cNvPr id="0" name=""/>
        <dsp:cNvSpPr/>
      </dsp:nvSpPr>
      <dsp:spPr>
        <a:xfrm>
          <a:off x="219037" y="3786768"/>
          <a:ext cx="398249" cy="39824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058EBFB-56CE-47C0-B0A0-FBEE2E5D5851}">
      <dsp:nvSpPr>
        <dsp:cNvPr id="0" name=""/>
        <dsp:cNvSpPr/>
      </dsp:nvSpPr>
      <dsp:spPr>
        <a:xfrm>
          <a:off x="836323" y="3623848"/>
          <a:ext cx="9679276" cy="7240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633" tIns="76633" rIns="76633" bIns="76633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Balance face-to-face and virtual formats</a:t>
          </a:r>
          <a:endParaRPr lang="en-US" sz="1900" kern="1200"/>
        </a:p>
      </dsp:txBody>
      <dsp:txXfrm>
        <a:off x="836323" y="3623848"/>
        <a:ext cx="9679276" cy="72408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C8978D-4F54-1B2C-1D5C-87E544427DB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75A6E76-A1B4-9640-79C7-547BF7CF415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9C3AE6-7398-F84F-0C2A-5545363BFE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FF2BA5-E560-413E-BD05-05C3865E778A}" type="datetimeFigureOut">
              <a:rPr lang="en-GB" smtClean="0"/>
              <a:t>05/06/2026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0EC7D2C-FEB4-52D7-4898-C151567D9D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796967-3FB7-F4ED-13CF-756E45B9C5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B17874-16AD-4664-909F-D65D5E29D4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36556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B09866-5B97-A122-22B5-9CDCC0EF1B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DFFB2F-71AD-2EC7-8544-907316630E7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76FB08-3A94-D592-94C1-D591476634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FF2BA5-E560-413E-BD05-05C3865E778A}" type="datetimeFigureOut">
              <a:rPr lang="en-GB" smtClean="0"/>
              <a:t>05/06/2026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7FD6FF-CEE1-5B4D-04CE-CD06C7EB8B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2D3D1AC-0D83-80CC-C821-C942C31170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B17874-16AD-4664-909F-D65D5E29D4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84026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63D44F-6515-FA1E-470A-58212073ED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13FCD85-E0FA-F610-62BD-7BBB7BE1185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5084763-6469-20FD-88DE-F675561514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FF2BA5-E560-413E-BD05-05C3865E778A}" type="datetimeFigureOut">
              <a:rPr lang="en-GB" smtClean="0"/>
              <a:t>05/06/2026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480C144-0BA2-EC39-FEC5-A3EF0A7699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FA522D4-B213-10F8-2BE7-F5ECDEE907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B17874-16AD-4664-909F-D65D5E29D4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13759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C0C62A-92D8-FF14-F081-8B333B62A3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57466C-92BB-0D0E-2616-980B6CE0541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713426C-7EE0-04B5-8B4B-4911C1D6B07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7C34B5E-1D2A-5026-DC2C-AA1B7ACCC0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FF2BA5-E560-413E-BD05-05C3865E778A}" type="datetimeFigureOut">
              <a:rPr lang="en-GB" smtClean="0"/>
              <a:t>05/06/2026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919781D-895D-6CC9-ACB8-5196906673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E448A0E-2882-C5A8-FC14-54256A425A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B17874-16AD-4664-909F-D65D5E29D4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44631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0F9965-9F4B-C634-8B97-57B03FCE9B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FE6AE5D-2F3D-49FD-506F-BAA2CE0EC0D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4DD09FB-8179-2F65-6FD4-B16F3154F01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CA0EABC-54AE-099A-6DDB-F718B5E1ADD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3B4B627-69BD-543F-EC7B-C007FB37367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022ABC5-246F-A44A-2682-FC9E0EED5D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FF2BA5-E560-413E-BD05-05C3865E778A}" type="datetimeFigureOut">
              <a:rPr lang="en-GB" smtClean="0"/>
              <a:t>05/06/2026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98006B7-C6AB-598E-EDCF-1649D6176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5DAA7B7-5676-002D-017E-16738BD6B2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B17874-16AD-4664-909F-D65D5E29D4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91543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82D6E5-E2A4-6FEF-ADCE-EEBD613C63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DBDCABE-FA31-651F-62F7-DD7947D96B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FF2BA5-E560-413E-BD05-05C3865E778A}" type="datetimeFigureOut">
              <a:rPr lang="en-GB" smtClean="0"/>
              <a:t>05/06/2026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41B26A2-8F39-E9B8-4450-336468CAAC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E17B07B-1D66-5434-A70E-6A00C4E03A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B17874-16AD-4664-909F-D65D5E29D4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64257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BA15FF4-8439-BE77-B246-E6765109D1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FF2BA5-E560-413E-BD05-05C3865E778A}" type="datetimeFigureOut">
              <a:rPr lang="en-GB" smtClean="0"/>
              <a:t>05/06/2026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4636DD5-EA13-B4AE-8AF9-FA65FFFCB0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8D61CCC-28DB-5340-2C8A-8E00A1B7C7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B17874-16AD-4664-909F-D65D5E29D4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52842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830356-D309-C783-D9F4-0F30B245BB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8E9862-40D0-63B2-5165-9E118762F1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1294E2A-AFF5-A338-A377-512A8757BC3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701A962-3C3F-ABF8-E729-08F8A92478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FF2BA5-E560-413E-BD05-05C3865E778A}" type="datetimeFigureOut">
              <a:rPr lang="en-GB" smtClean="0"/>
              <a:t>05/06/2026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8119C00-4F1C-BFC5-A98B-343D3096A1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B21FEF8-6D4E-7DBA-0522-F1903043DD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B17874-16AD-4664-909F-D65D5E29D4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15831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D43375-4D61-56D6-B929-5743DA4739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FBD1452-9030-326C-B989-B64D20FD5E8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14802E2-B35C-CFAB-16AC-6D16C6EC141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7DF5B48-BCD0-C923-3B31-B9049B6241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FF2BA5-E560-413E-BD05-05C3865E778A}" type="datetimeFigureOut">
              <a:rPr lang="en-GB" smtClean="0"/>
              <a:t>05/06/2026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8292FC5-95EB-B897-96A8-F2D4E8132B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B5B3F09-FB1F-256A-071B-E0B292FA60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B17874-16AD-4664-909F-D65D5E29D4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94586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272B00-FAA8-5722-0D06-75F2100270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F963A40-07F9-1C67-DAA6-B45B6F0585C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B4E6799-66A4-3E2C-A4E2-26EEFEA454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FF2BA5-E560-413E-BD05-05C3865E778A}" type="datetimeFigureOut">
              <a:rPr lang="en-GB" smtClean="0"/>
              <a:t>05/06/2026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2FA5233-DEAB-344B-E521-A5F80E772A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8655681-5AEE-EE92-91F7-9E9FE1FB5A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B17874-16AD-4664-909F-D65D5E29D4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68433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4798592-D676-5AFB-85F8-E7FDB18EEA8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C5B3B3D-C7DC-FAF5-FB38-F620DB54145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9735F08-BE5B-274A-B37F-854F5822D7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FF2BA5-E560-413E-BD05-05C3865E778A}" type="datetimeFigureOut">
              <a:rPr lang="en-GB" smtClean="0"/>
              <a:t>05/06/2026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BAC180-BBA8-8733-92D6-00EBFDC4A9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936D61-422C-5945-21DA-A624435ACE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B17874-16AD-4664-909F-D65D5E29D4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15844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AA891D9-8A69-D4A5-42CB-FF0356FBAF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2529F37-B876-445F-E3D1-2450473E8B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895837-588D-1C95-5D44-DEFBC672076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5FF2BA5-E560-413E-BD05-05C3865E778A}" type="datetimeFigureOut">
              <a:rPr lang="en-GB" smtClean="0"/>
              <a:t>05/06/2026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895F0B-9155-E3F0-9051-8AFD5E0C27B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4D0399-4FF4-785E-0C05-3F8A86C8C7A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BB17874-16AD-4664-909F-D65D5E29D4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48694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rolls-royce.com/investors/results-reports-and-presentations/financial-results.aspx#yr-2023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0ED9D3-C28A-7D9C-6657-25CFDA4DA5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Cover Page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A8BF68-7442-67A1-E65B-0408662AFA2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Student name: Vitali Terzi</a:t>
            </a:r>
          </a:p>
          <a:p>
            <a:r>
              <a:rPr lang="en-GB" dirty="0"/>
              <a:t>Student number: 2439599</a:t>
            </a:r>
          </a:p>
          <a:p>
            <a:r>
              <a:rPr lang="en-GB" dirty="0"/>
              <a:t>Lecturer name: Dr Samson Oladejo</a:t>
            </a:r>
          </a:p>
          <a:p>
            <a:r>
              <a:rPr lang="en-GB" dirty="0"/>
              <a:t>Module code: LCLM5002</a:t>
            </a:r>
          </a:p>
          <a:p>
            <a:r>
              <a:rPr lang="en-GB" dirty="0"/>
              <a:t>Assignment title: </a:t>
            </a:r>
            <a:r>
              <a:rPr lang="en-GB" b="1" dirty="0"/>
              <a:t>Component 1- Individual Presentation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3871486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6A1BAF-92C9-4FB9-6A77-80369733E7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/>
              <a:t>Table of contents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7609B6-5F39-AFB2-F517-899D07FD341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i="1" dirty="0"/>
              <a:t>Slide 3 </a:t>
            </a:r>
            <a:r>
              <a:rPr lang="en-GB" dirty="0"/>
              <a:t>– Company intro and nature of transformation </a:t>
            </a:r>
          </a:p>
          <a:p>
            <a:pPr marL="0" indent="0">
              <a:buNone/>
            </a:pPr>
            <a:r>
              <a:rPr lang="en-GB" i="1" dirty="0"/>
              <a:t>Slide 4 </a:t>
            </a:r>
            <a:r>
              <a:rPr lang="en-GB" dirty="0"/>
              <a:t>– Recruitment process overview</a:t>
            </a:r>
          </a:p>
          <a:p>
            <a:pPr marL="0" indent="0">
              <a:buNone/>
            </a:pPr>
            <a:r>
              <a:rPr lang="en-GB" i="1" dirty="0"/>
              <a:t>Slide 5 </a:t>
            </a:r>
            <a:r>
              <a:rPr lang="en-GB" dirty="0"/>
              <a:t>– Job analysis </a:t>
            </a:r>
          </a:p>
          <a:p>
            <a:pPr marL="0" indent="0">
              <a:buNone/>
            </a:pPr>
            <a:r>
              <a:rPr lang="en-GB" i="1" dirty="0"/>
              <a:t>Slide 6 </a:t>
            </a:r>
            <a:r>
              <a:rPr lang="en-GB" dirty="0"/>
              <a:t>– Job description </a:t>
            </a:r>
          </a:p>
          <a:p>
            <a:pPr marL="0" indent="0">
              <a:buNone/>
            </a:pPr>
            <a:r>
              <a:rPr lang="en-GB" i="1" dirty="0"/>
              <a:t>Slide 7 </a:t>
            </a:r>
            <a:r>
              <a:rPr lang="en-GB" dirty="0"/>
              <a:t>– Person specification </a:t>
            </a:r>
          </a:p>
          <a:p>
            <a:pPr marL="0" indent="0">
              <a:buNone/>
            </a:pPr>
            <a:r>
              <a:rPr lang="en-GB" i="1" dirty="0"/>
              <a:t>Slide 8 </a:t>
            </a:r>
            <a:r>
              <a:rPr lang="en-GB" dirty="0"/>
              <a:t>– Advertisement platforms</a:t>
            </a:r>
          </a:p>
          <a:p>
            <a:pPr marL="0" indent="0">
              <a:buNone/>
            </a:pPr>
            <a:r>
              <a:rPr lang="en-GB" i="1" dirty="0"/>
              <a:t>Slide 9 </a:t>
            </a:r>
            <a:r>
              <a:rPr lang="en-GB" dirty="0"/>
              <a:t>– Interview types</a:t>
            </a:r>
          </a:p>
          <a:p>
            <a:pPr marL="0" indent="0">
              <a:buNone/>
            </a:pPr>
            <a:r>
              <a:rPr lang="en-GB" i="1" dirty="0"/>
              <a:t>Slide 10 </a:t>
            </a:r>
            <a:r>
              <a:rPr lang="en-GB" dirty="0"/>
              <a:t>– Questioning techniques </a:t>
            </a:r>
          </a:p>
          <a:p>
            <a:pPr marL="0" indent="0">
              <a:buNone/>
            </a:pPr>
            <a:r>
              <a:rPr lang="en-GB" i="1" dirty="0"/>
              <a:t>Slide 11 </a:t>
            </a:r>
            <a:r>
              <a:rPr lang="en-GB" dirty="0"/>
              <a:t>– Face-to-face vs virtual interviews</a:t>
            </a:r>
          </a:p>
          <a:p>
            <a:pPr marL="0" indent="0">
              <a:buNone/>
            </a:pPr>
            <a:r>
              <a:rPr lang="en-GB" i="1" dirty="0"/>
              <a:t>Slide 12 </a:t>
            </a:r>
            <a:r>
              <a:rPr lang="en-GB" dirty="0"/>
              <a:t>– Conclusion </a:t>
            </a:r>
          </a:p>
          <a:p>
            <a:pPr marL="0" indent="0">
              <a:buNone/>
            </a:pPr>
            <a:r>
              <a:rPr lang="en-GB" i="1" dirty="0"/>
              <a:t>Slide 13+ - </a:t>
            </a:r>
            <a:r>
              <a:rPr lang="en-GB" dirty="0"/>
              <a:t>References</a:t>
            </a:r>
          </a:p>
        </p:txBody>
      </p:sp>
    </p:spTree>
    <p:extLst>
      <p:ext uri="{BB962C8B-B14F-4D97-AF65-F5344CB8AC3E}">
        <p14:creationId xmlns:p14="http://schemas.microsoft.com/office/powerpoint/2010/main" val="320689688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0DECEBD-32AC-6A86-F533-D3358BB84B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3800" b="1"/>
              <a:t>Rolls-Royce: Organisational transformation 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sX0" fmla="*/ 0 w 5410200"/>
              <a:gd name="csY0" fmla="*/ 0 h 18288"/>
              <a:gd name="csX1" fmla="*/ 568071 w 5410200"/>
              <a:gd name="csY1" fmla="*/ 0 h 18288"/>
              <a:gd name="csX2" fmla="*/ 1298448 w 5410200"/>
              <a:gd name="csY2" fmla="*/ 0 h 18288"/>
              <a:gd name="csX3" fmla="*/ 1920621 w 5410200"/>
              <a:gd name="csY3" fmla="*/ 0 h 18288"/>
              <a:gd name="csX4" fmla="*/ 2488692 w 5410200"/>
              <a:gd name="csY4" fmla="*/ 0 h 18288"/>
              <a:gd name="csX5" fmla="*/ 3219069 w 5410200"/>
              <a:gd name="csY5" fmla="*/ 0 h 18288"/>
              <a:gd name="csX6" fmla="*/ 3895344 w 5410200"/>
              <a:gd name="csY6" fmla="*/ 0 h 18288"/>
              <a:gd name="csX7" fmla="*/ 4571619 w 5410200"/>
              <a:gd name="csY7" fmla="*/ 0 h 18288"/>
              <a:gd name="csX8" fmla="*/ 5410200 w 5410200"/>
              <a:gd name="csY8" fmla="*/ 0 h 18288"/>
              <a:gd name="csX9" fmla="*/ 5410200 w 5410200"/>
              <a:gd name="csY9" fmla="*/ 18288 h 18288"/>
              <a:gd name="csX10" fmla="*/ 4842129 w 5410200"/>
              <a:gd name="csY10" fmla="*/ 18288 h 18288"/>
              <a:gd name="csX11" fmla="*/ 4328160 w 5410200"/>
              <a:gd name="csY11" fmla="*/ 18288 h 18288"/>
              <a:gd name="csX12" fmla="*/ 3597783 w 5410200"/>
              <a:gd name="csY12" fmla="*/ 18288 h 18288"/>
              <a:gd name="csX13" fmla="*/ 3029712 w 5410200"/>
              <a:gd name="csY13" fmla="*/ 18288 h 18288"/>
              <a:gd name="csX14" fmla="*/ 2299335 w 5410200"/>
              <a:gd name="csY14" fmla="*/ 18288 h 18288"/>
              <a:gd name="csX15" fmla="*/ 1514856 w 5410200"/>
              <a:gd name="csY15" fmla="*/ 18288 h 18288"/>
              <a:gd name="csX16" fmla="*/ 892683 w 5410200"/>
              <a:gd name="csY16" fmla="*/ 18288 h 18288"/>
              <a:gd name="csX17" fmla="*/ 0 w 5410200"/>
              <a:gd name="csY17" fmla="*/ 18288 h 18288"/>
              <a:gd name="csX18" fmla="*/ 0 w 5410200"/>
              <a:gd name="csY18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346969A-BD07-1A90-D476-6AB1E18F9DE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93857326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8223993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080555-CAB1-7A6C-3966-E3E65B60C3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Recruitment process during organisational transformation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146DA71-E34B-907D-96E7-0A04004C17F9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3086621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0666C2C-39ED-5C2D-355D-E27CB280FE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48640"/>
            <a:ext cx="3600860" cy="5431536"/>
          </a:xfrm>
        </p:spPr>
        <p:txBody>
          <a:bodyPr>
            <a:normAutofit/>
          </a:bodyPr>
          <a:lstStyle/>
          <a:p>
            <a:r>
              <a:rPr lang="en-GB" sz="4200" b="1"/>
              <a:t>Job analysis for transformation roles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sX0" fmla="*/ 0 w 4480560"/>
              <a:gd name="csY0" fmla="*/ 0 h 18288"/>
              <a:gd name="csX1" fmla="*/ 595274 w 4480560"/>
              <a:gd name="csY1" fmla="*/ 0 h 18288"/>
              <a:gd name="csX2" fmla="*/ 1100938 w 4480560"/>
              <a:gd name="csY2" fmla="*/ 0 h 18288"/>
              <a:gd name="csX3" fmla="*/ 1651406 w 4480560"/>
              <a:gd name="csY3" fmla="*/ 0 h 18288"/>
              <a:gd name="csX4" fmla="*/ 2336292 w 4480560"/>
              <a:gd name="csY4" fmla="*/ 0 h 18288"/>
              <a:gd name="csX5" fmla="*/ 2931566 w 4480560"/>
              <a:gd name="csY5" fmla="*/ 0 h 18288"/>
              <a:gd name="csX6" fmla="*/ 3482035 w 4480560"/>
              <a:gd name="csY6" fmla="*/ 0 h 18288"/>
              <a:gd name="csX7" fmla="*/ 4480560 w 4480560"/>
              <a:gd name="csY7" fmla="*/ 0 h 18288"/>
              <a:gd name="csX8" fmla="*/ 4480560 w 4480560"/>
              <a:gd name="csY8" fmla="*/ 18288 h 18288"/>
              <a:gd name="csX9" fmla="*/ 3840480 w 4480560"/>
              <a:gd name="csY9" fmla="*/ 18288 h 18288"/>
              <a:gd name="csX10" fmla="*/ 3290011 w 4480560"/>
              <a:gd name="csY10" fmla="*/ 18288 h 18288"/>
              <a:gd name="csX11" fmla="*/ 2560320 w 4480560"/>
              <a:gd name="csY11" fmla="*/ 18288 h 18288"/>
              <a:gd name="csX12" fmla="*/ 1965046 w 4480560"/>
              <a:gd name="csY12" fmla="*/ 18288 h 18288"/>
              <a:gd name="csX13" fmla="*/ 1459382 w 4480560"/>
              <a:gd name="csY13" fmla="*/ 18288 h 18288"/>
              <a:gd name="csX14" fmla="*/ 774497 w 4480560"/>
              <a:gd name="csY14" fmla="*/ 18288 h 18288"/>
              <a:gd name="csX15" fmla="*/ 0 w 4480560"/>
              <a:gd name="csY15" fmla="*/ 18288 h 18288"/>
              <a:gd name="csX16" fmla="*/ 0 w 4480560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68BCE1-E9D2-6E2F-F20B-C2AFA2E017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6418" y="552091"/>
            <a:ext cx="6224335" cy="5431536"/>
          </a:xfrm>
        </p:spPr>
        <p:txBody>
          <a:bodyPr anchor="ctr">
            <a:normAutofit/>
          </a:bodyPr>
          <a:lstStyle/>
          <a:p>
            <a:r>
              <a:rPr lang="en-GB" sz="2200"/>
              <a:t>Identifies role purpose and key tasks</a:t>
            </a:r>
          </a:p>
          <a:p>
            <a:r>
              <a:rPr lang="en-GB" sz="2200"/>
              <a:t>Determines skills needed for transformation</a:t>
            </a:r>
          </a:p>
          <a:p>
            <a:r>
              <a:rPr lang="en-GB" sz="2200"/>
              <a:t>Supports accurate job description and person specification</a:t>
            </a:r>
          </a:p>
          <a:p>
            <a:r>
              <a:rPr lang="en-GB" sz="2200"/>
              <a:t>Ensures alignment with organisational goals</a:t>
            </a:r>
          </a:p>
        </p:txBody>
      </p:sp>
    </p:spTree>
    <p:extLst>
      <p:ext uri="{BB962C8B-B14F-4D97-AF65-F5344CB8AC3E}">
        <p14:creationId xmlns:p14="http://schemas.microsoft.com/office/powerpoint/2010/main" val="321636760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B76B24-75AE-C3B2-058C-0C4D2C77EC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Job description for transformation roles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A8A5446-8BC6-6145-3F8A-A640DEEEBC98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405340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AE9E0B5-5ABC-785F-0606-B1258DF343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3800" b="1"/>
              <a:t>Person specification for transformation roles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sX0" fmla="*/ 0 w 5410200"/>
              <a:gd name="csY0" fmla="*/ 0 h 18288"/>
              <a:gd name="csX1" fmla="*/ 568071 w 5410200"/>
              <a:gd name="csY1" fmla="*/ 0 h 18288"/>
              <a:gd name="csX2" fmla="*/ 1298448 w 5410200"/>
              <a:gd name="csY2" fmla="*/ 0 h 18288"/>
              <a:gd name="csX3" fmla="*/ 1920621 w 5410200"/>
              <a:gd name="csY3" fmla="*/ 0 h 18288"/>
              <a:gd name="csX4" fmla="*/ 2488692 w 5410200"/>
              <a:gd name="csY4" fmla="*/ 0 h 18288"/>
              <a:gd name="csX5" fmla="*/ 3219069 w 5410200"/>
              <a:gd name="csY5" fmla="*/ 0 h 18288"/>
              <a:gd name="csX6" fmla="*/ 3895344 w 5410200"/>
              <a:gd name="csY6" fmla="*/ 0 h 18288"/>
              <a:gd name="csX7" fmla="*/ 4571619 w 5410200"/>
              <a:gd name="csY7" fmla="*/ 0 h 18288"/>
              <a:gd name="csX8" fmla="*/ 5410200 w 5410200"/>
              <a:gd name="csY8" fmla="*/ 0 h 18288"/>
              <a:gd name="csX9" fmla="*/ 5410200 w 5410200"/>
              <a:gd name="csY9" fmla="*/ 18288 h 18288"/>
              <a:gd name="csX10" fmla="*/ 4842129 w 5410200"/>
              <a:gd name="csY10" fmla="*/ 18288 h 18288"/>
              <a:gd name="csX11" fmla="*/ 4328160 w 5410200"/>
              <a:gd name="csY11" fmla="*/ 18288 h 18288"/>
              <a:gd name="csX12" fmla="*/ 3597783 w 5410200"/>
              <a:gd name="csY12" fmla="*/ 18288 h 18288"/>
              <a:gd name="csX13" fmla="*/ 3029712 w 5410200"/>
              <a:gd name="csY13" fmla="*/ 18288 h 18288"/>
              <a:gd name="csX14" fmla="*/ 2299335 w 5410200"/>
              <a:gd name="csY14" fmla="*/ 18288 h 18288"/>
              <a:gd name="csX15" fmla="*/ 1514856 w 5410200"/>
              <a:gd name="csY15" fmla="*/ 18288 h 18288"/>
              <a:gd name="csX16" fmla="*/ 892683 w 5410200"/>
              <a:gd name="csY16" fmla="*/ 18288 h 18288"/>
              <a:gd name="csX17" fmla="*/ 0 w 5410200"/>
              <a:gd name="csY17" fmla="*/ 18288 h 18288"/>
              <a:gd name="csX18" fmla="*/ 0 w 5410200"/>
              <a:gd name="csY18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C6773B1-CEB3-0170-17A8-8961B790384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927184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3838674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803967-9E31-9D1B-4025-725349E3D8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Advertisement platforms for transformation roles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AA9A21D-DA78-0155-34F9-412444EADAE0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9785562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5DEFB6C-4CA1-DCCA-7AF6-184393AEF7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4600" b="1"/>
              <a:t>Interview types for transformation roles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sX0" fmla="*/ 0 w 10853928"/>
              <a:gd name="csY0" fmla="*/ 0 h 18288"/>
              <a:gd name="csX1" fmla="*/ 461292 w 10853928"/>
              <a:gd name="csY1" fmla="*/ 0 h 18288"/>
              <a:gd name="csX2" fmla="*/ 1139662 w 10853928"/>
              <a:gd name="csY2" fmla="*/ 0 h 18288"/>
              <a:gd name="csX3" fmla="*/ 1926572 w 10853928"/>
              <a:gd name="csY3" fmla="*/ 0 h 18288"/>
              <a:gd name="csX4" fmla="*/ 2279325 w 10853928"/>
              <a:gd name="csY4" fmla="*/ 0 h 18288"/>
              <a:gd name="csX5" fmla="*/ 2632078 w 10853928"/>
              <a:gd name="csY5" fmla="*/ 0 h 18288"/>
              <a:gd name="csX6" fmla="*/ 3527527 w 10853928"/>
              <a:gd name="csY6" fmla="*/ 0 h 18288"/>
              <a:gd name="csX7" fmla="*/ 4205897 w 10853928"/>
              <a:gd name="csY7" fmla="*/ 0 h 18288"/>
              <a:gd name="csX8" fmla="*/ 4558650 w 10853928"/>
              <a:gd name="csY8" fmla="*/ 0 h 18288"/>
              <a:gd name="csX9" fmla="*/ 5237020 w 10853928"/>
              <a:gd name="csY9" fmla="*/ 0 h 18288"/>
              <a:gd name="csX10" fmla="*/ 6132469 w 10853928"/>
              <a:gd name="csY10" fmla="*/ 0 h 18288"/>
              <a:gd name="csX11" fmla="*/ 6702301 w 10853928"/>
              <a:gd name="csY11" fmla="*/ 0 h 18288"/>
              <a:gd name="csX12" fmla="*/ 7272132 w 10853928"/>
              <a:gd name="csY12" fmla="*/ 0 h 18288"/>
              <a:gd name="csX13" fmla="*/ 7950502 w 10853928"/>
              <a:gd name="csY13" fmla="*/ 0 h 18288"/>
              <a:gd name="csX14" fmla="*/ 8737412 w 10853928"/>
              <a:gd name="csY14" fmla="*/ 0 h 18288"/>
              <a:gd name="csX15" fmla="*/ 9524322 w 10853928"/>
              <a:gd name="csY15" fmla="*/ 0 h 18288"/>
              <a:gd name="csX16" fmla="*/ 10853928 w 10853928"/>
              <a:gd name="csY16" fmla="*/ 0 h 18288"/>
              <a:gd name="csX17" fmla="*/ 10853928 w 10853928"/>
              <a:gd name="csY17" fmla="*/ 18288 h 18288"/>
              <a:gd name="csX18" fmla="*/ 10392636 w 10853928"/>
              <a:gd name="csY18" fmla="*/ 18288 h 18288"/>
              <a:gd name="csX19" fmla="*/ 9497187 w 10853928"/>
              <a:gd name="csY19" fmla="*/ 18288 h 18288"/>
              <a:gd name="csX20" fmla="*/ 8818817 w 10853928"/>
              <a:gd name="csY20" fmla="*/ 18288 h 18288"/>
              <a:gd name="csX21" fmla="*/ 8466064 w 10853928"/>
              <a:gd name="csY21" fmla="*/ 18288 h 18288"/>
              <a:gd name="csX22" fmla="*/ 7787693 w 10853928"/>
              <a:gd name="csY22" fmla="*/ 18288 h 18288"/>
              <a:gd name="csX23" fmla="*/ 7217862 w 10853928"/>
              <a:gd name="csY23" fmla="*/ 18288 h 18288"/>
              <a:gd name="csX24" fmla="*/ 6648031 w 10853928"/>
              <a:gd name="csY24" fmla="*/ 18288 h 18288"/>
              <a:gd name="csX25" fmla="*/ 6078200 w 10853928"/>
              <a:gd name="csY25" fmla="*/ 18288 h 18288"/>
              <a:gd name="csX26" fmla="*/ 5508368 w 10853928"/>
              <a:gd name="csY26" fmla="*/ 18288 h 18288"/>
              <a:gd name="csX27" fmla="*/ 4721459 w 10853928"/>
              <a:gd name="csY27" fmla="*/ 18288 h 18288"/>
              <a:gd name="csX28" fmla="*/ 4043088 w 10853928"/>
              <a:gd name="csY28" fmla="*/ 18288 h 18288"/>
              <a:gd name="csX29" fmla="*/ 3690336 w 10853928"/>
              <a:gd name="csY29" fmla="*/ 18288 h 18288"/>
              <a:gd name="csX30" fmla="*/ 3120504 w 10853928"/>
              <a:gd name="csY30" fmla="*/ 18288 h 18288"/>
              <a:gd name="csX31" fmla="*/ 2333595 w 10853928"/>
              <a:gd name="csY31" fmla="*/ 18288 h 18288"/>
              <a:gd name="csX32" fmla="*/ 1872303 w 10853928"/>
              <a:gd name="csY32" fmla="*/ 18288 h 18288"/>
              <a:gd name="csX33" fmla="*/ 976854 w 10853928"/>
              <a:gd name="csY33" fmla="*/ 18288 h 18288"/>
              <a:gd name="csX34" fmla="*/ 0 w 10853928"/>
              <a:gd name="csY34" fmla="*/ 18288 h 18288"/>
              <a:gd name="csX35" fmla="*/ 0 w 10853928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A8DC32-F7D3-EAFC-B821-E46EF55BC6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/>
          <a:p>
            <a:endParaRPr lang="en-GB" sz="2200" b="1"/>
          </a:p>
          <a:p>
            <a:r>
              <a:rPr lang="en-GB" sz="2200" b="1"/>
              <a:t>Structured interviews </a:t>
            </a:r>
            <a:r>
              <a:rPr lang="en-GB" sz="2200"/>
              <a:t>– consistent, fair, job-related </a:t>
            </a:r>
          </a:p>
          <a:p>
            <a:endParaRPr lang="en-GB" sz="2200"/>
          </a:p>
          <a:p>
            <a:r>
              <a:rPr lang="en-GB" sz="2200" b="1"/>
              <a:t>Competency-based interviews </a:t>
            </a:r>
            <a:r>
              <a:rPr lang="en-GB" sz="2200"/>
              <a:t>– assess behaviours and skills</a:t>
            </a:r>
          </a:p>
          <a:p>
            <a:endParaRPr lang="en-GB" sz="2200"/>
          </a:p>
          <a:p>
            <a:r>
              <a:rPr lang="en-GB" sz="2200" b="1"/>
              <a:t>Panel interviews </a:t>
            </a:r>
            <a:r>
              <a:rPr lang="en-GB" sz="2200"/>
              <a:t>– multiple assessors, balanced judgement</a:t>
            </a:r>
          </a:p>
        </p:txBody>
      </p:sp>
    </p:spTree>
    <p:extLst>
      <p:ext uri="{BB962C8B-B14F-4D97-AF65-F5344CB8AC3E}">
        <p14:creationId xmlns:p14="http://schemas.microsoft.com/office/powerpoint/2010/main" val="99276927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69A183-C284-2BAE-815B-6F67421B08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48640"/>
            <a:ext cx="3600860" cy="5431536"/>
          </a:xfrm>
        </p:spPr>
        <p:txBody>
          <a:bodyPr>
            <a:normAutofit/>
          </a:bodyPr>
          <a:lstStyle/>
          <a:p>
            <a:r>
              <a:rPr lang="en-GB" sz="5000" b="1"/>
              <a:t>Appropriate questioning techniques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sX0" fmla="*/ 0 w 4480560"/>
              <a:gd name="csY0" fmla="*/ 0 h 18288"/>
              <a:gd name="csX1" fmla="*/ 595274 w 4480560"/>
              <a:gd name="csY1" fmla="*/ 0 h 18288"/>
              <a:gd name="csX2" fmla="*/ 1100938 w 4480560"/>
              <a:gd name="csY2" fmla="*/ 0 h 18288"/>
              <a:gd name="csX3" fmla="*/ 1651406 w 4480560"/>
              <a:gd name="csY3" fmla="*/ 0 h 18288"/>
              <a:gd name="csX4" fmla="*/ 2336292 w 4480560"/>
              <a:gd name="csY4" fmla="*/ 0 h 18288"/>
              <a:gd name="csX5" fmla="*/ 2931566 w 4480560"/>
              <a:gd name="csY5" fmla="*/ 0 h 18288"/>
              <a:gd name="csX6" fmla="*/ 3482035 w 4480560"/>
              <a:gd name="csY6" fmla="*/ 0 h 18288"/>
              <a:gd name="csX7" fmla="*/ 4480560 w 4480560"/>
              <a:gd name="csY7" fmla="*/ 0 h 18288"/>
              <a:gd name="csX8" fmla="*/ 4480560 w 4480560"/>
              <a:gd name="csY8" fmla="*/ 18288 h 18288"/>
              <a:gd name="csX9" fmla="*/ 3840480 w 4480560"/>
              <a:gd name="csY9" fmla="*/ 18288 h 18288"/>
              <a:gd name="csX10" fmla="*/ 3290011 w 4480560"/>
              <a:gd name="csY10" fmla="*/ 18288 h 18288"/>
              <a:gd name="csX11" fmla="*/ 2560320 w 4480560"/>
              <a:gd name="csY11" fmla="*/ 18288 h 18288"/>
              <a:gd name="csX12" fmla="*/ 1965046 w 4480560"/>
              <a:gd name="csY12" fmla="*/ 18288 h 18288"/>
              <a:gd name="csX13" fmla="*/ 1459382 w 4480560"/>
              <a:gd name="csY13" fmla="*/ 18288 h 18288"/>
              <a:gd name="csX14" fmla="*/ 774497 w 4480560"/>
              <a:gd name="csY14" fmla="*/ 18288 h 18288"/>
              <a:gd name="csX15" fmla="*/ 0 w 4480560"/>
              <a:gd name="csY15" fmla="*/ 18288 h 18288"/>
              <a:gd name="csX16" fmla="*/ 0 w 4480560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0AAE41-CBE7-CC07-FB60-B55FA0FEE6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6418" y="552091"/>
            <a:ext cx="6224335" cy="5431536"/>
          </a:xfrm>
        </p:spPr>
        <p:txBody>
          <a:bodyPr anchor="ctr">
            <a:normAutofit/>
          </a:bodyPr>
          <a:lstStyle/>
          <a:p>
            <a:r>
              <a:rPr lang="en-GB" sz="2200"/>
              <a:t>Behavioural questions – past actions</a:t>
            </a:r>
          </a:p>
          <a:p>
            <a:r>
              <a:rPr lang="en-GB" sz="2200"/>
              <a:t>Situational questions – hypothetical scenarios </a:t>
            </a:r>
          </a:p>
          <a:p>
            <a:r>
              <a:rPr lang="en-GB" sz="2200"/>
              <a:t>Competency-based questions – skills and behaviours </a:t>
            </a:r>
          </a:p>
          <a:p>
            <a:r>
              <a:rPr lang="en-GB" sz="2200"/>
              <a:t>Probing questions – deeper qualifications</a:t>
            </a:r>
          </a:p>
        </p:txBody>
      </p:sp>
    </p:spTree>
    <p:extLst>
      <p:ext uri="{BB962C8B-B14F-4D97-AF65-F5344CB8AC3E}">
        <p14:creationId xmlns:p14="http://schemas.microsoft.com/office/powerpoint/2010/main" val="159609247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CCB808F-F76A-5DC4-271E-66CC11A26B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5400" b="1"/>
              <a:t>Face-to-face vs virtual interviews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sX0" fmla="*/ 0 w 5410200"/>
              <a:gd name="csY0" fmla="*/ 0 h 18288"/>
              <a:gd name="csX1" fmla="*/ 568071 w 5410200"/>
              <a:gd name="csY1" fmla="*/ 0 h 18288"/>
              <a:gd name="csX2" fmla="*/ 1298448 w 5410200"/>
              <a:gd name="csY2" fmla="*/ 0 h 18288"/>
              <a:gd name="csX3" fmla="*/ 1920621 w 5410200"/>
              <a:gd name="csY3" fmla="*/ 0 h 18288"/>
              <a:gd name="csX4" fmla="*/ 2488692 w 5410200"/>
              <a:gd name="csY4" fmla="*/ 0 h 18288"/>
              <a:gd name="csX5" fmla="*/ 3219069 w 5410200"/>
              <a:gd name="csY5" fmla="*/ 0 h 18288"/>
              <a:gd name="csX6" fmla="*/ 3895344 w 5410200"/>
              <a:gd name="csY6" fmla="*/ 0 h 18288"/>
              <a:gd name="csX7" fmla="*/ 4571619 w 5410200"/>
              <a:gd name="csY7" fmla="*/ 0 h 18288"/>
              <a:gd name="csX8" fmla="*/ 5410200 w 5410200"/>
              <a:gd name="csY8" fmla="*/ 0 h 18288"/>
              <a:gd name="csX9" fmla="*/ 5410200 w 5410200"/>
              <a:gd name="csY9" fmla="*/ 18288 h 18288"/>
              <a:gd name="csX10" fmla="*/ 4842129 w 5410200"/>
              <a:gd name="csY10" fmla="*/ 18288 h 18288"/>
              <a:gd name="csX11" fmla="*/ 4328160 w 5410200"/>
              <a:gd name="csY11" fmla="*/ 18288 h 18288"/>
              <a:gd name="csX12" fmla="*/ 3597783 w 5410200"/>
              <a:gd name="csY12" fmla="*/ 18288 h 18288"/>
              <a:gd name="csX13" fmla="*/ 3029712 w 5410200"/>
              <a:gd name="csY13" fmla="*/ 18288 h 18288"/>
              <a:gd name="csX14" fmla="*/ 2299335 w 5410200"/>
              <a:gd name="csY14" fmla="*/ 18288 h 18288"/>
              <a:gd name="csX15" fmla="*/ 1514856 w 5410200"/>
              <a:gd name="csY15" fmla="*/ 18288 h 18288"/>
              <a:gd name="csX16" fmla="*/ 892683 w 5410200"/>
              <a:gd name="csY16" fmla="*/ 18288 h 18288"/>
              <a:gd name="csX17" fmla="*/ 0 w 5410200"/>
              <a:gd name="csY17" fmla="*/ 18288 h 18288"/>
              <a:gd name="csX18" fmla="*/ 0 w 5410200"/>
              <a:gd name="csY18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162AEA1-22FB-F0D6-3277-9B4DD04659F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39406223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6121443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4A1CC4-60BD-7909-CFF9-C264F9F699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Conclusion and key recommendations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B199694-4060-BFC2-EC66-12FBD92CB484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3126021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1A60E61-9A72-B5CA-72DD-6734E691A7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 b="1"/>
              <a:t>References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sX0" fmla="*/ 0 w 10853928"/>
              <a:gd name="csY0" fmla="*/ 0 h 18288"/>
              <a:gd name="csX1" fmla="*/ 461292 w 10853928"/>
              <a:gd name="csY1" fmla="*/ 0 h 18288"/>
              <a:gd name="csX2" fmla="*/ 1139662 w 10853928"/>
              <a:gd name="csY2" fmla="*/ 0 h 18288"/>
              <a:gd name="csX3" fmla="*/ 1926572 w 10853928"/>
              <a:gd name="csY3" fmla="*/ 0 h 18288"/>
              <a:gd name="csX4" fmla="*/ 2279325 w 10853928"/>
              <a:gd name="csY4" fmla="*/ 0 h 18288"/>
              <a:gd name="csX5" fmla="*/ 2632078 w 10853928"/>
              <a:gd name="csY5" fmla="*/ 0 h 18288"/>
              <a:gd name="csX6" fmla="*/ 3527527 w 10853928"/>
              <a:gd name="csY6" fmla="*/ 0 h 18288"/>
              <a:gd name="csX7" fmla="*/ 4205897 w 10853928"/>
              <a:gd name="csY7" fmla="*/ 0 h 18288"/>
              <a:gd name="csX8" fmla="*/ 4558650 w 10853928"/>
              <a:gd name="csY8" fmla="*/ 0 h 18288"/>
              <a:gd name="csX9" fmla="*/ 5237020 w 10853928"/>
              <a:gd name="csY9" fmla="*/ 0 h 18288"/>
              <a:gd name="csX10" fmla="*/ 6132469 w 10853928"/>
              <a:gd name="csY10" fmla="*/ 0 h 18288"/>
              <a:gd name="csX11" fmla="*/ 6702301 w 10853928"/>
              <a:gd name="csY11" fmla="*/ 0 h 18288"/>
              <a:gd name="csX12" fmla="*/ 7272132 w 10853928"/>
              <a:gd name="csY12" fmla="*/ 0 h 18288"/>
              <a:gd name="csX13" fmla="*/ 7950502 w 10853928"/>
              <a:gd name="csY13" fmla="*/ 0 h 18288"/>
              <a:gd name="csX14" fmla="*/ 8737412 w 10853928"/>
              <a:gd name="csY14" fmla="*/ 0 h 18288"/>
              <a:gd name="csX15" fmla="*/ 9524322 w 10853928"/>
              <a:gd name="csY15" fmla="*/ 0 h 18288"/>
              <a:gd name="csX16" fmla="*/ 10853928 w 10853928"/>
              <a:gd name="csY16" fmla="*/ 0 h 18288"/>
              <a:gd name="csX17" fmla="*/ 10853928 w 10853928"/>
              <a:gd name="csY17" fmla="*/ 18288 h 18288"/>
              <a:gd name="csX18" fmla="*/ 10392636 w 10853928"/>
              <a:gd name="csY18" fmla="*/ 18288 h 18288"/>
              <a:gd name="csX19" fmla="*/ 9497187 w 10853928"/>
              <a:gd name="csY19" fmla="*/ 18288 h 18288"/>
              <a:gd name="csX20" fmla="*/ 8818817 w 10853928"/>
              <a:gd name="csY20" fmla="*/ 18288 h 18288"/>
              <a:gd name="csX21" fmla="*/ 8466064 w 10853928"/>
              <a:gd name="csY21" fmla="*/ 18288 h 18288"/>
              <a:gd name="csX22" fmla="*/ 7787693 w 10853928"/>
              <a:gd name="csY22" fmla="*/ 18288 h 18288"/>
              <a:gd name="csX23" fmla="*/ 7217862 w 10853928"/>
              <a:gd name="csY23" fmla="*/ 18288 h 18288"/>
              <a:gd name="csX24" fmla="*/ 6648031 w 10853928"/>
              <a:gd name="csY24" fmla="*/ 18288 h 18288"/>
              <a:gd name="csX25" fmla="*/ 6078200 w 10853928"/>
              <a:gd name="csY25" fmla="*/ 18288 h 18288"/>
              <a:gd name="csX26" fmla="*/ 5508368 w 10853928"/>
              <a:gd name="csY26" fmla="*/ 18288 h 18288"/>
              <a:gd name="csX27" fmla="*/ 4721459 w 10853928"/>
              <a:gd name="csY27" fmla="*/ 18288 h 18288"/>
              <a:gd name="csX28" fmla="*/ 4043088 w 10853928"/>
              <a:gd name="csY28" fmla="*/ 18288 h 18288"/>
              <a:gd name="csX29" fmla="*/ 3690336 w 10853928"/>
              <a:gd name="csY29" fmla="*/ 18288 h 18288"/>
              <a:gd name="csX30" fmla="*/ 3120504 w 10853928"/>
              <a:gd name="csY30" fmla="*/ 18288 h 18288"/>
              <a:gd name="csX31" fmla="*/ 2333595 w 10853928"/>
              <a:gd name="csY31" fmla="*/ 18288 h 18288"/>
              <a:gd name="csX32" fmla="*/ 1872303 w 10853928"/>
              <a:gd name="csY32" fmla="*/ 18288 h 18288"/>
              <a:gd name="csX33" fmla="*/ 976854 w 10853928"/>
              <a:gd name="csY33" fmla="*/ 18288 h 18288"/>
              <a:gd name="csX34" fmla="*/ 0 w 10853928"/>
              <a:gd name="csY34" fmla="*/ 18288 h 18288"/>
              <a:gd name="csX35" fmla="*/ 0 w 10853928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A84FFA-BA8F-EDB4-0123-217AD9E4E3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/>
          <a:p>
            <a:r>
              <a:rPr lang="en-GB" sz="2200"/>
              <a:t>Armstrong, M. &amp; Taylor S., </a:t>
            </a:r>
            <a:r>
              <a:rPr lang="en-GB" sz="2200" i="1"/>
              <a:t>Armstrong’s Handbook of Human Resource Management Practice</a:t>
            </a:r>
            <a:r>
              <a:rPr lang="en-GB" sz="2200"/>
              <a:t> (Kogan Page 2020)</a:t>
            </a:r>
          </a:p>
          <a:p>
            <a:r>
              <a:rPr lang="en-GB" sz="2200"/>
              <a:t>Beardwell, J. &amp; Thompson, A., </a:t>
            </a:r>
            <a:r>
              <a:rPr lang="en-GB" sz="2200" i="1"/>
              <a:t>Human Resource Management: A Contemporary Approach </a:t>
            </a:r>
            <a:r>
              <a:rPr lang="en-GB" sz="2200"/>
              <a:t>(Pearson 2017)</a:t>
            </a:r>
          </a:p>
          <a:p>
            <a:r>
              <a:rPr lang="en-GB" sz="2200"/>
              <a:t>Blacksmith, N., Willford, J. &amp; Behrent, T., ‘Technology in the Employment Interview’, </a:t>
            </a:r>
            <a:r>
              <a:rPr lang="en-GB" sz="2200" i="1"/>
              <a:t>Personnel Assessment and Decisions </a:t>
            </a:r>
            <a:r>
              <a:rPr lang="en-GB" sz="2200"/>
              <a:t>2(1), 2016</a:t>
            </a:r>
          </a:p>
          <a:p>
            <a:r>
              <a:rPr lang="en-GB" sz="2200"/>
              <a:t>Bratton, J. &amp; Gold, J., </a:t>
            </a:r>
            <a:r>
              <a:rPr lang="en-GB" sz="2200" i="1"/>
              <a:t>Human Resource Management: Theory and Practice</a:t>
            </a:r>
            <a:r>
              <a:rPr lang="en-GB" sz="2200"/>
              <a:t> (Palgrave 2017)</a:t>
            </a:r>
          </a:p>
          <a:p>
            <a:r>
              <a:rPr lang="en-GB" sz="2200"/>
              <a:t>Campion, M. et al., ‘Structured Interviewing: A Review of Research’, Personnel Psychology 50(3), 1997</a:t>
            </a:r>
          </a:p>
          <a:p>
            <a:r>
              <a:rPr lang="en-GB" sz="2200"/>
              <a:t>CIPD, </a:t>
            </a:r>
            <a:r>
              <a:rPr lang="en-GB" sz="2200" i="1"/>
              <a:t>Resourcing and Talent Planning Survey </a:t>
            </a:r>
            <a:r>
              <a:rPr lang="en-GB" sz="2200"/>
              <a:t>(CIPD, 2023)</a:t>
            </a:r>
          </a:p>
        </p:txBody>
      </p:sp>
    </p:spTree>
    <p:extLst>
      <p:ext uri="{BB962C8B-B14F-4D97-AF65-F5344CB8AC3E}">
        <p14:creationId xmlns:p14="http://schemas.microsoft.com/office/powerpoint/2010/main" val="111803465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C5CFAD5-64C6-9EEC-B54D-80986C2304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 b="1"/>
              <a:t>References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sX0" fmla="*/ 0 w 10853928"/>
              <a:gd name="csY0" fmla="*/ 0 h 18288"/>
              <a:gd name="csX1" fmla="*/ 461292 w 10853928"/>
              <a:gd name="csY1" fmla="*/ 0 h 18288"/>
              <a:gd name="csX2" fmla="*/ 1139662 w 10853928"/>
              <a:gd name="csY2" fmla="*/ 0 h 18288"/>
              <a:gd name="csX3" fmla="*/ 1926572 w 10853928"/>
              <a:gd name="csY3" fmla="*/ 0 h 18288"/>
              <a:gd name="csX4" fmla="*/ 2279325 w 10853928"/>
              <a:gd name="csY4" fmla="*/ 0 h 18288"/>
              <a:gd name="csX5" fmla="*/ 2632078 w 10853928"/>
              <a:gd name="csY5" fmla="*/ 0 h 18288"/>
              <a:gd name="csX6" fmla="*/ 3527527 w 10853928"/>
              <a:gd name="csY6" fmla="*/ 0 h 18288"/>
              <a:gd name="csX7" fmla="*/ 4205897 w 10853928"/>
              <a:gd name="csY7" fmla="*/ 0 h 18288"/>
              <a:gd name="csX8" fmla="*/ 4558650 w 10853928"/>
              <a:gd name="csY8" fmla="*/ 0 h 18288"/>
              <a:gd name="csX9" fmla="*/ 5237020 w 10853928"/>
              <a:gd name="csY9" fmla="*/ 0 h 18288"/>
              <a:gd name="csX10" fmla="*/ 6132469 w 10853928"/>
              <a:gd name="csY10" fmla="*/ 0 h 18288"/>
              <a:gd name="csX11" fmla="*/ 6702301 w 10853928"/>
              <a:gd name="csY11" fmla="*/ 0 h 18288"/>
              <a:gd name="csX12" fmla="*/ 7272132 w 10853928"/>
              <a:gd name="csY12" fmla="*/ 0 h 18288"/>
              <a:gd name="csX13" fmla="*/ 7950502 w 10853928"/>
              <a:gd name="csY13" fmla="*/ 0 h 18288"/>
              <a:gd name="csX14" fmla="*/ 8737412 w 10853928"/>
              <a:gd name="csY14" fmla="*/ 0 h 18288"/>
              <a:gd name="csX15" fmla="*/ 9524322 w 10853928"/>
              <a:gd name="csY15" fmla="*/ 0 h 18288"/>
              <a:gd name="csX16" fmla="*/ 10853928 w 10853928"/>
              <a:gd name="csY16" fmla="*/ 0 h 18288"/>
              <a:gd name="csX17" fmla="*/ 10853928 w 10853928"/>
              <a:gd name="csY17" fmla="*/ 18288 h 18288"/>
              <a:gd name="csX18" fmla="*/ 10392636 w 10853928"/>
              <a:gd name="csY18" fmla="*/ 18288 h 18288"/>
              <a:gd name="csX19" fmla="*/ 9497187 w 10853928"/>
              <a:gd name="csY19" fmla="*/ 18288 h 18288"/>
              <a:gd name="csX20" fmla="*/ 8818817 w 10853928"/>
              <a:gd name="csY20" fmla="*/ 18288 h 18288"/>
              <a:gd name="csX21" fmla="*/ 8466064 w 10853928"/>
              <a:gd name="csY21" fmla="*/ 18288 h 18288"/>
              <a:gd name="csX22" fmla="*/ 7787693 w 10853928"/>
              <a:gd name="csY22" fmla="*/ 18288 h 18288"/>
              <a:gd name="csX23" fmla="*/ 7217862 w 10853928"/>
              <a:gd name="csY23" fmla="*/ 18288 h 18288"/>
              <a:gd name="csX24" fmla="*/ 6648031 w 10853928"/>
              <a:gd name="csY24" fmla="*/ 18288 h 18288"/>
              <a:gd name="csX25" fmla="*/ 6078200 w 10853928"/>
              <a:gd name="csY25" fmla="*/ 18288 h 18288"/>
              <a:gd name="csX26" fmla="*/ 5508368 w 10853928"/>
              <a:gd name="csY26" fmla="*/ 18288 h 18288"/>
              <a:gd name="csX27" fmla="*/ 4721459 w 10853928"/>
              <a:gd name="csY27" fmla="*/ 18288 h 18288"/>
              <a:gd name="csX28" fmla="*/ 4043088 w 10853928"/>
              <a:gd name="csY28" fmla="*/ 18288 h 18288"/>
              <a:gd name="csX29" fmla="*/ 3690336 w 10853928"/>
              <a:gd name="csY29" fmla="*/ 18288 h 18288"/>
              <a:gd name="csX30" fmla="*/ 3120504 w 10853928"/>
              <a:gd name="csY30" fmla="*/ 18288 h 18288"/>
              <a:gd name="csX31" fmla="*/ 2333595 w 10853928"/>
              <a:gd name="csY31" fmla="*/ 18288 h 18288"/>
              <a:gd name="csX32" fmla="*/ 1872303 w 10853928"/>
              <a:gd name="csY32" fmla="*/ 18288 h 18288"/>
              <a:gd name="csX33" fmla="*/ 976854 w 10853928"/>
              <a:gd name="csY33" fmla="*/ 18288 h 18288"/>
              <a:gd name="csX34" fmla="*/ 0 w 10853928"/>
              <a:gd name="csY34" fmla="*/ 18288 h 18288"/>
              <a:gd name="csX35" fmla="*/ 0 w 10853928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6753DF-1056-CE56-272C-E745DA9715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/>
          <a:p>
            <a:r>
              <a:rPr lang="en-GB" sz="2200"/>
              <a:t>CIPD, </a:t>
            </a:r>
            <a:r>
              <a:rPr lang="en-GB" sz="2200" i="1"/>
              <a:t>Workforce Planning Guide </a:t>
            </a:r>
            <a:r>
              <a:rPr lang="en-GB" sz="2200"/>
              <a:t>(CIPD, 2022)</a:t>
            </a:r>
          </a:p>
          <a:p>
            <a:r>
              <a:rPr lang="en-GB" sz="2200"/>
              <a:t>Foot, M. &amp; Hook, C., </a:t>
            </a:r>
            <a:r>
              <a:rPr lang="en-GB" sz="2200" i="1"/>
              <a:t>Introducing Human Resource Management</a:t>
            </a:r>
            <a:r>
              <a:rPr lang="en-GB" sz="2200"/>
              <a:t> (Pearson, 2019)</a:t>
            </a:r>
          </a:p>
          <a:p>
            <a:r>
              <a:rPr lang="en-GB" sz="2200"/>
              <a:t>Hackman, J. &amp; Oldham, G., ‘Motivation through the Design of Work’, </a:t>
            </a:r>
            <a:r>
              <a:rPr lang="en-GB" sz="2200" i="1"/>
              <a:t>Organizational Behaviour and Human Performance </a:t>
            </a:r>
            <a:r>
              <a:rPr lang="en-GB" sz="2200"/>
              <a:t>16(2), 1976</a:t>
            </a:r>
          </a:p>
          <a:p>
            <a:r>
              <a:rPr lang="en-GB" sz="2200"/>
              <a:t>Kotter, J., </a:t>
            </a:r>
            <a:r>
              <a:rPr lang="en-GB" sz="2200" i="1"/>
              <a:t>Leading Change </a:t>
            </a:r>
            <a:r>
              <a:rPr lang="en-GB" sz="2200"/>
              <a:t>(Harvard Business Review Press 2012)</a:t>
            </a:r>
          </a:p>
          <a:p>
            <a:r>
              <a:rPr lang="en-GB" sz="2200"/>
              <a:t>Parry, E. &amp; Wilson, H., ‘Factors Influencing the Adoption of Online Recruitment’, </a:t>
            </a:r>
            <a:r>
              <a:rPr lang="en-GB" sz="2200" i="1"/>
              <a:t>Personnel Review </a:t>
            </a:r>
            <a:r>
              <a:rPr lang="en-GB" sz="2200"/>
              <a:t>38(6), 2009</a:t>
            </a:r>
          </a:p>
          <a:p>
            <a:r>
              <a:rPr lang="en-GB" sz="2200"/>
              <a:t>Rolls-Royce, </a:t>
            </a:r>
            <a:r>
              <a:rPr lang="en-GB" sz="2200" i="1"/>
              <a:t>Annual Report 2023</a:t>
            </a:r>
            <a:r>
              <a:rPr lang="en-GB" sz="2200"/>
              <a:t> - </a:t>
            </a:r>
            <a:r>
              <a:rPr lang="en-GB" sz="2200">
                <a:hlinkClick r:id="rId2"/>
              </a:rPr>
              <a:t>Financial Results | Rolls-Royce</a:t>
            </a:r>
            <a:r>
              <a:rPr lang="en-GB" sz="2200"/>
              <a:t> (accessed 8</a:t>
            </a:r>
            <a:r>
              <a:rPr lang="en-GB" sz="2200" baseline="30000"/>
              <a:t>th</a:t>
            </a:r>
            <a:r>
              <a:rPr lang="en-GB" sz="2200"/>
              <a:t> June 2026)</a:t>
            </a:r>
          </a:p>
        </p:txBody>
      </p:sp>
    </p:spTree>
    <p:extLst>
      <p:ext uri="{BB962C8B-B14F-4D97-AF65-F5344CB8AC3E}">
        <p14:creationId xmlns:p14="http://schemas.microsoft.com/office/powerpoint/2010/main" val="153567722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14EA2F8-14EC-556A-9B17-50B94AB401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 b="1"/>
              <a:t>References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sX0" fmla="*/ 0 w 10853928"/>
              <a:gd name="csY0" fmla="*/ 0 h 18288"/>
              <a:gd name="csX1" fmla="*/ 461292 w 10853928"/>
              <a:gd name="csY1" fmla="*/ 0 h 18288"/>
              <a:gd name="csX2" fmla="*/ 1139662 w 10853928"/>
              <a:gd name="csY2" fmla="*/ 0 h 18288"/>
              <a:gd name="csX3" fmla="*/ 1926572 w 10853928"/>
              <a:gd name="csY3" fmla="*/ 0 h 18288"/>
              <a:gd name="csX4" fmla="*/ 2279325 w 10853928"/>
              <a:gd name="csY4" fmla="*/ 0 h 18288"/>
              <a:gd name="csX5" fmla="*/ 2632078 w 10853928"/>
              <a:gd name="csY5" fmla="*/ 0 h 18288"/>
              <a:gd name="csX6" fmla="*/ 3527527 w 10853928"/>
              <a:gd name="csY6" fmla="*/ 0 h 18288"/>
              <a:gd name="csX7" fmla="*/ 4205897 w 10853928"/>
              <a:gd name="csY7" fmla="*/ 0 h 18288"/>
              <a:gd name="csX8" fmla="*/ 4558650 w 10853928"/>
              <a:gd name="csY8" fmla="*/ 0 h 18288"/>
              <a:gd name="csX9" fmla="*/ 5237020 w 10853928"/>
              <a:gd name="csY9" fmla="*/ 0 h 18288"/>
              <a:gd name="csX10" fmla="*/ 6132469 w 10853928"/>
              <a:gd name="csY10" fmla="*/ 0 h 18288"/>
              <a:gd name="csX11" fmla="*/ 6702301 w 10853928"/>
              <a:gd name="csY11" fmla="*/ 0 h 18288"/>
              <a:gd name="csX12" fmla="*/ 7272132 w 10853928"/>
              <a:gd name="csY12" fmla="*/ 0 h 18288"/>
              <a:gd name="csX13" fmla="*/ 7950502 w 10853928"/>
              <a:gd name="csY13" fmla="*/ 0 h 18288"/>
              <a:gd name="csX14" fmla="*/ 8737412 w 10853928"/>
              <a:gd name="csY14" fmla="*/ 0 h 18288"/>
              <a:gd name="csX15" fmla="*/ 9524322 w 10853928"/>
              <a:gd name="csY15" fmla="*/ 0 h 18288"/>
              <a:gd name="csX16" fmla="*/ 10853928 w 10853928"/>
              <a:gd name="csY16" fmla="*/ 0 h 18288"/>
              <a:gd name="csX17" fmla="*/ 10853928 w 10853928"/>
              <a:gd name="csY17" fmla="*/ 18288 h 18288"/>
              <a:gd name="csX18" fmla="*/ 10392636 w 10853928"/>
              <a:gd name="csY18" fmla="*/ 18288 h 18288"/>
              <a:gd name="csX19" fmla="*/ 9497187 w 10853928"/>
              <a:gd name="csY19" fmla="*/ 18288 h 18288"/>
              <a:gd name="csX20" fmla="*/ 8818817 w 10853928"/>
              <a:gd name="csY20" fmla="*/ 18288 h 18288"/>
              <a:gd name="csX21" fmla="*/ 8466064 w 10853928"/>
              <a:gd name="csY21" fmla="*/ 18288 h 18288"/>
              <a:gd name="csX22" fmla="*/ 7787693 w 10853928"/>
              <a:gd name="csY22" fmla="*/ 18288 h 18288"/>
              <a:gd name="csX23" fmla="*/ 7217862 w 10853928"/>
              <a:gd name="csY23" fmla="*/ 18288 h 18288"/>
              <a:gd name="csX24" fmla="*/ 6648031 w 10853928"/>
              <a:gd name="csY24" fmla="*/ 18288 h 18288"/>
              <a:gd name="csX25" fmla="*/ 6078200 w 10853928"/>
              <a:gd name="csY25" fmla="*/ 18288 h 18288"/>
              <a:gd name="csX26" fmla="*/ 5508368 w 10853928"/>
              <a:gd name="csY26" fmla="*/ 18288 h 18288"/>
              <a:gd name="csX27" fmla="*/ 4721459 w 10853928"/>
              <a:gd name="csY27" fmla="*/ 18288 h 18288"/>
              <a:gd name="csX28" fmla="*/ 4043088 w 10853928"/>
              <a:gd name="csY28" fmla="*/ 18288 h 18288"/>
              <a:gd name="csX29" fmla="*/ 3690336 w 10853928"/>
              <a:gd name="csY29" fmla="*/ 18288 h 18288"/>
              <a:gd name="csX30" fmla="*/ 3120504 w 10853928"/>
              <a:gd name="csY30" fmla="*/ 18288 h 18288"/>
              <a:gd name="csX31" fmla="*/ 2333595 w 10853928"/>
              <a:gd name="csY31" fmla="*/ 18288 h 18288"/>
              <a:gd name="csX32" fmla="*/ 1872303 w 10853928"/>
              <a:gd name="csY32" fmla="*/ 18288 h 18288"/>
              <a:gd name="csX33" fmla="*/ 976854 w 10853928"/>
              <a:gd name="csY33" fmla="*/ 18288 h 18288"/>
              <a:gd name="csX34" fmla="*/ 0 w 10853928"/>
              <a:gd name="csY34" fmla="*/ 18288 h 18288"/>
              <a:gd name="csX35" fmla="*/ 0 w 10853928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02186D-FAAC-AC79-2053-30103A614B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/>
          <a:p>
            <a:r>
              <a:rPr lang="en-GB" sz="2200"/>
              <a:t>Torrington, D., Hall, L. &amp; Taylor, S., </a:t>
            </a:r>
            <a:r>
              <a:rPr lang="en-GB" sz="2200" i="1"/>
              <a:t>Human Resource Management </a:t>
            </a:r>
            <a:r>
              <a:rPr lang="en-GB" sz="2200"/>
              <a:t>(Pearson 2020)</a:t>
            </a:r>
          </a:p>
          <a:p>
            <a:r>
              <a:rPr lang="en-GB" sz="2200"/>
              <a:t>Ulrich, D., Younger, J., Brockbank, W. &amp; Ulrich, M., </a:t>
            </a:r>
            <a:r>
              <a:rPr lang="en-GB" sz="2200" i="1"/>
              <a:t>HR from the Outside In</a:t>
            </a:r>
            <a:r>
              <a:rPr lang="en-GB" sz="2200"/>
              <a:t> (McGraw-Hill, 2017)</a:t>
            </a:r>
          </a:p>
          <a:p>
            <a:r>
              <a:rPr lang="en-GB" sz="2200"/>
              <a:t>Levashina, J. et al., ‘The Structured Interview: Enhancing Reliability and Validity’, </a:t>
            </a:r>
            <a:r>
              <a:rPr lang="en-GB" sz="2200" i="1"/>
              <a:t>Journal of Applied Psychology </a:t>
            </a:r>
            <a:r>
              <a:rPr lang="en-GB" sz="2200"/>
              <a:t>99(6), 2014</a:t>
            </a:r>
          </a:p>
        </p:txBody>
      </p:sp>
    </p:spTree>
    <p:extLst>
      <p:ext uri="{BB962C8B-B14F-4D97-AF65-F5344CB8AC3E}">
        <p14:creationId xmlns:p14="http://schemas.microsoft.com/office/powerpoint/2010/main" val="133133690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678</Words>
  <Application>Microsoft Office PowerPoint</Application>
  <PresentationFormat>Widescreen</PresentationFormat>
  <Paragraphs>90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Aptos</vt:lpstr>
      <vt:lpstr>Aptos Display</vt:lpstr>
      <vt:lpstr>Arial</vt:lpstr>
      <vt:lpstr>Office Theme</vt:lpstr>
      <vt:lpstr>Cover Page </vt:lpstr>
      <vt:lpstr>Table of contents</vt:lpstr>
      <vt:lpstr>Rolls-Royce: Organisational transformation </vt:lpstr>
      <vt:lpstr>Recruitment process during organisational transformation </vt:lpstr>
      <vt:lpstr>Job analysis for transformation roles</vt:lpstr>
      <vt:lpstr>Job description for transformation roles</vt:lpstr>
      <vt:lpstr>Person specification for transformation roles</vt:lpstr>
      <vt:lpstr>Advertisement platforms for transformation roles</vt:lpstr>
      <vt:lpstr>Interview types for transformation roles</vt:lpstr>
      <vt:lpstr>Appropriate questioning techniques</vt:lpstr>
      <vt:lpstr>Face-to-face vs virtual interviews</vt:lpstr>
      <vt:lpstr>Conclusion and key recommendations</vt:lpstr>
      <vt:lpstr>References</vt:lpstr>
      <vt:lpstr>References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Vitali Terzi (2439599)</dc:creator>
  <cp:lastModifiedBy>Vitali Terzi (2439599)</cp:lastModifiedBy>
  <cp:revision>2</cp:revision>
  <dcterms:created xsi:type="dcterms:W3CDTF">2026-06-08T19:17:05Z</dcterms:created>
  <dcterms:modified xsi:type="dcterms:W3CDTF">2026-06-13T18:24:58Z</dcterms:modified>
</cp:coreProperties>
</file>