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5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theme/theme6.xml" ContentType="application/vnd.openxmlformats-officedocument.theme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7.xml" ContentType="application/vnd.openxmlformats-officedocument.theme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  <p:sldMasterId id="2147483733" r:id="rId5"/>
    <p:sldMasterId id="2147483751" r:id="rId6"/>
    <p:sldMasterId id="2147483804" r:id="rId7"/>
    <p:sldMasterId id="2147483822" r:id="rId8"/>
    <p:sldMasterId id="2147483864" r:id="rId9"/>
    <p:sldMasterId id="2147483882" r:id="rId10"/>
    <p:sldMasterId id="2147483900" r:id="rId11"/>
  </p:sldMasterIdLst>
  <p:sldIdLst>
    <p:sldId id="256" r:id="rId12"/>
    <p:sldId id="259" r:id="rId13"/>
    <p:sldId id="257" r:id="rId14"/>
    <p:sldId id="258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5C5A03-6AEC-45D8-8441-9286B0A3C1B0}" v="28" dt="2026-06-15T09:55:13.4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Waheed Nadeem (2434525)" userId="3896db0d-21f2-4972-997e-b355f8ab1263" providerId="ADAL" clId="{3A944A15-7E35-4070-91C5-771DA2B8A625}"/>
    <pc:docChg chg="undo custSel delSld modSld delMainMaster modMainMaster">
      <pc:chgData name="Muhammad Waheed Nadeem (2434525)" userId="3896db0d-21f2-4972-997e-b355f8ab1263" providerId="ADAL" clId="{3A944A15-7E35-4070-91C5-771DA2B8A625}" dt="2026-06-15T10:07:45.147" v="659" actId="20577"/>
      <pc:docMkLst>
        <pc:docMk/>
      </pc:docMkLst>
      <pc:sldChg chg="delSp modSp mod delDesignElem">
        <pc:chgData name="Muhammad Waheed Nadeem (2434525)" userId="3896db0d-21f2-4972-997e-b355f8ab1263" providerId="ADAL" clId="{3A944A15-7E35-4070-91C5-771DA2B8A625}" dt="2026-06-15T10:07:45.147" v="659" actId="20577"/>
        <pc:sldMkLst>
          <pc:docMk/>
          <pc:sldMk cId="109857222" sldId="256"/>
        </pc:sldMkLst>
        <pc:spChg chg="mod">
          <ac:chgData name="Muhammad Waheed Nadeem (2434525)" userId="3896db0d-21f2-4972-997e-b355f8ab1263" providerId="ADAL" clId="{3A944A15-7E35-4070-91C5-771DA2B8A625}" dt="2026-06-15T10:00:40.387" v="600" actId="20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hammad Waheed Nadeem (2434525)" userId="3896db0d-21f2-4972-997e-b355f8ab1263" providerId="ADAL" clId="{3A944A15-7E35-4070-91C5-771DA2B8A625}" dt="2026-06-15T10:07:45.147" v="659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109857222" sldId="256"/>
            <ac:spMk id="9" creationId="{460B0EFB-53ED-4F35-B05D-F658EA021C65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109857222" sldId="256"/>
            <ac:spMk id="11" creationId="{835EF3DD-7D43-4A27-8967-A92FD8CC9365}"/>
          </ac:spMkLst>
        </pc:spChg>
        <pc:picChg chg="mod">
          <ac:chgData name="Muhammad Waheed Nadeem (2434525)" userId="3896db0d-21f2-4972-997e-b355f8ab1263" providerId="ADAL" clId="{3A944A15-7E35-4070-91C5-771DA2B8A625}" dt="2026-06-15T09:58:17.344" v="555" actId="1076"/>
          <ac:picMkLst>
            <pc:docMk/>
            <pc:sldMk cId="109857222" sldId="256"/>
            <ac:picMk id="5" creationId="{31A06C6A-D1FA-C4F2-650E-E9E0584930D7}"/>
          </ac:picMkLst>
        </pc:picChg>
      </pc:sldChg>
      <pc:sldChg chg="delSp delDesignElem">
        <pc:chgData name="Muhammad Waheed Nadeem (2434525)" userId="3896db0d-21f2-4972-997e-b355f8ab1263" providerId="ADAL" clId="{3A944A15-7E35-4070-91C5-771DA2B8A625}" dt="2026-06-15T01:15:18.275" v="125"/>
        <pc:sldMkLst>
          <pc:docMk/>
          <pc:sldMk cId="3284112309" sldId="257"/>
        </pc:sldMkLst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3284112309" sldId="257"/>
            <ac:spMk id="10" creationId="{45D37F4E-DDB4-456B-97E0-9937730A039F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3284112309" sldId="257"/>
            <ac:spMk id="12" creationId="{B2DD41CD-8F47-4F56-AD12-4E2FF7696987}"/>
          </ac:spMkLst>
        </pc:spChg>
      </pc:sldChg>
      <pc:sldChg chg="delSp modSp mod delDesignElem">
        <pc:chgData name="Muhammad Waheed Nadeem (2434525)" userId="3896db0d-21f2-4972-997e-b355f8ab1263" providerId="ADAL" clId="{3A944A15-7E35-4070-91C5-771DA2B8A625}" dt="2026-06-15T10:05:16.055" v="625" actId="20577"/>
        <pc:sldMkLst>
          <pc:docMk/>
          <pc:sldMk cId="2244967392" sldId="258"/>
        </pc:sldMkLst>
        <pc:spChg chg="mod">
          <ac:chgData name="Muhammad Waheed Nadeem (2434525)" userId="3896db0d-21f2-4972-997e-b355f8ab1263" providerId="ADAL" clId="{3A944A15-7E35-4070-91C5-771DA2B8A625}" dt="2026-06-15T10:05:16.055" v="625" actId="20577"/>
          <ac:spMkLst>
            <pc:docMk/>
            <pc:sldMk cId="2244967392" sldId="258"/>
            <ac:spMk id="35" creationId="{B3746989-A289-0A38-02DE-1F48CC9C54EA}"/>
          </ac:spMkLst>
        </pc:spChg>
        <pc:grpChg chg="del">
          <ac:chgData name="Muhammad Waheed Nadeem (2434525)" userId="3896db0d-21f2-4972-997e-b355f8ab1263" providerId="ADAL" clId="{3A944A15-7E35-4070-91C5-771DA2B8A625}" dt="2026-06-15T01:15:18.275" v="125"/>
          <ac:grpSpMkLst>
            <pc:docMk/>
            <pc:sldMk cId="2244967392" sldId="258"/>
            <ac:grpSpMk id="22" creationId="{5EFBDE31-BB3E-6CFC-23CD-B5976DA38438}"/>
          </ac:grpSpMkLst>
        </pc:grpChg>
      </pc:sldChg>
      <pc:sldChg chg="addSp delSp modSp mod delDesignElem">
        <pc:chgData name="Muhammad Waheed Nadeem (2434525)" userId="3896db0d-21f2-4972-997e-b355f8ab1263" providerId="ADAL" clId="{3A944A15-7E35-4070-91C5-771DA2B8A625}" dt="2026-06-15T10:05:56.417" v="626" actId="5793"/>
        <pc:sldMkLst>
          <pc:docMk/>
          <pc:sldMk cId="2781034964" sldId="263"/>
        </pc:sldMkLst>
        <pc:spChg chg="mod">
          <ac:chgData name="Muhammad Waheed Nadeem (2434525)" userId="3896db0d-21f2-4972-997e-b355f8ab1263" providerId="ADAL" clId="{3A944A15-7E35-4070-91C5-771DA2B8A625}" dt="2026-06-15T01:16:22.998" v="129" actId="26606"/>
          <ac:spMkLst>
            <pc:docMk/>
            <pc:sldMk cId="2781034964" sldId="263"/>
            <ac:spMk id="2" creationId="{60DAC4BE-2EBC-E648-7FC2-ED8B2E00722C}"/>
          </ac:spMkLst>
        </pc:spChg>
        <pc:spChg chg="mod">
          <ac:chgData name="Muhammad Waheed Nadeem (2434525)" userId="3896db0d-21f2-4972-997e-b355f8ab1263" providerId="ADAL" clId="{3A944A15-7E35-4070-91C5-771DA2B8A625}" dt="2026-06-15T10:05:56.417" v="626" actId="5793"/>
          <ac:spMkLst>
            <pc:docMk/>
            <pc:sldMk cId="2781034964" sldId="263"/>
            <ac:spMk id="3" creationId="{65E523B4-DA5E-37F3-7AC0-A263C3DEAE92}"/>
          </ac:spMkLst>
        </pc:spChg>
        <pc:spChg chg="add del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2781034964" sldId="263"/>
            <ac:spMk id="5" creationId="{907EF6B7-1338-4443-8C46-6A318D952DFD}"/>
          </ac:spMkLst>
        </pc:spChg>
        <pc:spChg chg="add del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2781034964" sldId="263"/>
            <ac:spMk id="6" creationId="{DAAE4CDD-124C-4DCF-9584-B6033B545DD5}"/>
          </ac:spMkLst>
        </pc:spChg>
        <pc:spChg chg="add del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2781034964" sldId="263"/>
            <ac:spMk id="7" creationId="{081E4A58-353D-44AE-B2FC-2A74E2E400F7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2781034964" sldId="263"/>
            <ac:spMk id="8" creationId="{907EF6B7-1338-4443-8C46-6A318D952DFD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2781034964" sldId="263"/>
            <ac:spMk id="10" creationId="{DAAE4CDD-124C-4DCF-9584-B6033B545DD5}"/>
          </ac:spMkLst>
        </pc:spChg>
        <pc:spChg chg="del">
          <ac:chgData name="Muhammad Waheed Nadeem (2434525)" userId="3896db0d-21f2-4972-997e-b355f8ab1263" providerId="ADAL" clId="{3A944A15-7E35-4070-91C5-771DA2B8A625}" dt="2026-06-15T01:15:18.275" v="125"/>
          <ac:spMkLst>
            <pc:docMk/>
            <pc:sldMk cId="2781034964" sldId="263"/>
            <ac:spMk id="12" creationId="{081E4A58-353D-44AE-B2FC-2A74E2E400F7}"/>
          </ac:spMkLst>
        </pc:spChg>
      </pc:sldChg>
      <pc:sldChg chg="modSp">
        <pc:chgData name="Muhammad Waheed Nadeem (2434525)" userId="3896db0d-21f2-4972-997e-b355f8ab1263" providerId="ADAL" clId="{3A944A15-7E35-4070-91C5-771DA2B8A625}" dt="2026-06-15T09:54:40.832" v="545"/>
        <pc:sldMkLst>
          <pc:docMk/>
          <pc:sldMk cId="4182649501" sldId="264"/>
        </pc:sldMkLst>
        <pc:spChg chg="mod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4182649501" sldId="264"/>
            <ac:spMk id="2" creationId="{9435A2E3-7798-6FE6-4ABC-1C990A22D762}"/>
          </ac:spMkLst>
        </pc:spChg>
      </pc:sldChg>
      <pc:sldChg chg="addSp delSp modSp mod modClrScheme chgLayout">
        <pc:chgData name="Muhammad Waheed Nadeem (2434525)" userId="3896db0d-21f2-4972-997e-b355f8ab1263" providerId="ADAL" clId="{3A944A15-7E35-4070-91C5-771DA2B8A625}" dt="2026-06-15T01:15:27.308" v="128"/>
        <pc:sldMkLst>
          <pc:docMk/>
          <pc:sldMk cId="773942402" sldId="265"/>
        </pc:sldMkLst>
        <pc:spChg chg="mod ord">
          <ac:chgData name="Muhammad Waheed Nadeem (2434525)" userId="3896db0d-21f2-4972-997e-b355f8ab1263" providerId="ADAL" clId="{3A944A15-7E35-4070-91C5-771DA2B8A625}" dt="2026-06-15T01:15:27.308" v="128"/>
          <ac:spMkLst>
            <pc:docMk/>
            <pc:sldMk cId="773942402" sldId="265"/>
            <ac:spMk id="2" creationId="{5D87A22B-7C2C-41EC-A869-96F30B07E911}"/>
          </ac:spMkLst>
        </pc:spChg>
        <pc:spChg chg="del">
          <ac:chgData name="Muhammad Waheed Nadeem (2434525)" userId="3896db0d-21f2-4972-997e-b355f8ab1263" providerId="ADAL" clId="{3A944A15-7E35-4070-91C5-771DA2B8A625}" dt="2026-06-15T01:05:03.383" v="17" actId="3680"/>
          <ac:spMkLst>
            <pc:docMk/>
            <pc:sldMk cId="773942402" sldId="265"/>
            <ac:spMk id="3" creationId="{386272E9-D6F9-4927-DDAD-BB80AE77FE4A}"/>
          </ac:spMkLst>
        </pc:spChg>
        <pc:spChg chg="add mod">
          <ac:chgData name="Muhammad Waheed Nadeem (2434525)" userId="3896db0d-21f2-4972-997e-b355f8ab1263" providerId="ADAL" clId="{3A944A15-7E35-4070-91C5-771DA2B8A625}" dt="2026-06-15T01:11:49.477" v="106" actId="1076"/>
          <ac:spMkLst>
            <pc:docMk/>
            <pc:sldMk cId="773942402" sldId="265"/>
            <ac:spMk id="5" creationId="{AD3A37A1-36FE-BEDB-762D-7D995DDEC117}"/>
          </ac:spMkLst>
        </pc:spChg>
        <pc:graphicFrameChg chg="add mod ord modGraphic">
          <ac:chgData name="Muhammad Waheed Nadeem (2434525)" userId="3896db0d-21f2-4972-997e-b355f8ab1263" providerId="ADAL" clId="{3A944A15-7E35-4070-91C5-771DA2B8A625}" dt="2026-06-15T01:15:27.308" v="128"/>
          <ac:graphicFrameMkLst>
            <pc:docMk/>
            <pc:sldMk cId="773942402" sldId="265"/>
            <ac:graphicFrameMk id="4" creationId="{B359A527-9D34-E94C-71B5-6A323206408C}"/>
          </ac:graphicFrameMkLst>
        </pc:graphicFrameChg>
      </pc:sldChg>
      <pc:sldChg chg="addSp delSp modSp mod setBg delDesignElem">
        <pc:chgData name="Muhammad Waheed Nadeem (2434525)" userId="3896db0d-21f2-4972-997e-b355f8ab1263" providerId="ADAL" clId="{3A944A15-7E35-4070-91C5-771DA2B8A625}" dt="2026-06-15T01:27:43.347" v="195" actId="14100"/>
        <pc:sldMkLst>
          <pc:docMk/>
          <pc:sldMk cId="62495408" sldId="266"/>
        </pc:sldMkLst>
        <pc:spChg chg="mod">
          <ac:chgData name="Muhammad Waheed Nadeem (2434525)" userId="3896db0d-21f2-4972-997e-b355f8ab1263" providerId="ADAL" clId="{3A944A15-7E35-4070-91C5-771DA2B8A625}" dt="2026-06-15T01:27:43.347" v="195" actId="14100"/>
          <ac:spMkLst>
            <pc:docMk/>
            <pc:sldMk cId="62495408" sldId="266"/>
            <ac:spMk id="2" creationId="{239A7132-7628-B31F-B965-1F360184606F}"/>
          </ac:spMkLst>
        </pc:spChg>
        <pc:spChg chg="mod">
          <ac:chgData name="Muhammad Waheed Nadeem (2434525)" userId="3896db0d-21f2-4972-997e-b355f8ab1263" providerId="ADAL" clId="{3A944A15-7E35-4070-91C5-771DA2B8A625}" dt="2026-06-15T01:27:28.500" v="192" actId="1076"/>
          <ac:spMkLst>
            <pc:docMk/>
            <pc:sldMk cId="62495408" sldId="266"/>
            <ac:spMk id="3" creationId="{3ACAED1C-E2A9-6793-1BE6-AA809D38B365}"/>
          </ac:spMkLst>
        </pc:spChg>
        <pc:spChg chg="add del">
          <ac:chgData name="Muhammad Waheed Nadeem (2434525)" userId="3896db0d-21f2-4972-997e-b355f8ab1263" providerId="ADAL" clId="{3A944A15-7E35-4070-91C5-771DA2B8A625}" dt="2026-06-15T01:26:20.337" v="187"/>
          <ac:spMkLst>
            <pc:docMk/>
            <pc:sldMk cId="62495408" sldId="266"/>
            <ac:spMk id="9" creationId="{AF6CB648-9554-488A-B457-99CAAD1DA528}"/>
          </ac:spMkLst>
        </pc:spChg>
        <pc:spChg chg="add del">
          <ac:chgData name="Muhammad Waheed Nadeem (2434525)" userId="3896db0d-21f2-4972-997e-b355f8ab1263" providerId="ADAL" clId="{3A944A15-7E35-4070-91C5-771DA2B8A625}" dt="2026-06-15T01:26:20.337" v="187"/>
          <ac:spMkLst>
            <pc:docMk/>
            <pc:sldMk cId="62495408" sldId="266"/>
            <ac:spMk id="11" creationId="{E1ED8A68-A582-AC62-104E-E319E9DB340C}"/>
          </ac:spMkLst>
        </pc:spChg>
        <pc:picChg chg="add mod ord">
          <ac:chgData name="Muhammad Waheed Nadeem (2434525)" userId="3896db0d-21f2-4972-997e-b355f8ab1263" providerId="ADAL" clId="{3A944A15-7E35-4070-91C5-771DA2B8A625}" dt="2026-06-15T01:25:04.137" v="185" actId="1076"/>
          <ac:picMkLst>
            <pc:docMk/>
            <pc:sldMk cId="62495408" sldId="266"/>
            <ac:picMk id="4" creationId="{C0345625-EBA0-96B4-77B1-F56CC8240688}"/>
          </ac:picMkLst>
        </pc:picChg>
      </pc:sldChg>
      <pc:sldChg chg="addSp delSp modSp mod">
        <pc:chgData name="Muhammad Waheed Nadeem (2434525)" userId="3896db0d-21f2-4972-997e-b355f8ab1263" providerId="ADAL" clId="{3A944A15-7E35-4070-91C5-771DA2B8A625}" dt="2026-06-15T09:29:17.798" v="313" actId="27636"/>
        <pc:sldMkLst>
          <pc:docMk/>
          <pc:sldMk cId="4243799564" sldId="267"/>
        </pc:sldMkLst>
        <pc:spChg chg="mod">
          <ac:chgData name="Muhammad Waheed Nadeem (2434525)" userId="3896db0d-21f2-4972-997e-b355f8ab1263" providerId="ADAL" clId="{3A944A15-7E35-4070-91C5-771DA2B8A625}" dt="2026-06-15T09:29:17.798" v="313" actId="27636"/>
          <ac:spMkLst>
            <pc:docMk/>
            <pc:sldMk cId="4243799564" sldId="267"/>
            <ac:spMk id="2" creationId="{FA497564-BA88-A94C-3A87-AEA5D4193F08}"/>
          </ac:spMkLst>
        </pc:spChg>
        <pc:spChg chg="del mod">
          <ac:chgData name="Muhammad Waheed Nadeem (2434525)" userId="3896db0d-21f2-4972-997e-b355f8ab1263" providerId="ADAL" clId="{3A944A15-7E35-4070-91C5-771DA2B8A625}" dt="2026-06-15T09:10:49.332" v="197" actId="3680"/>
          <ac:spMkLst>
            <pc:docMk/>
            <pc:sldMk cId="4243799564" sldId="267"/>
            <ac:spMk id="3" creationId="{EF2CAADD-0BA8-5689-CFD4-64C75A273D19}"/>
          </ac:spMkLst>
        </pc:spChg>
        <pc:spChg chg="add mod">
          <ac:chgData name="Muhammad Waheed Nadeem (2434525)" userId="3896db0d-21f2-4972-997e-b355f8ab1263" providerId="ADAL" clId="{3A944A15-7E35-4070-91C5-771DA2B8A625}" dt="2026-06-15T09:28:22.924" v="312" actId="1076"/>
          <ac:spMkLst>
            <pc:docMk/>
            <pc:sldMk cId="4243799564" sldId="267"/>
            <ac:spMk id="5" creationId="{46DE6F29-0A26-C02F-0619-B3ED9A40FF4F}"/>
          </ac:spMkLst>
        </pc:spChg>
        <pc:graphicFrameChg chg="add mod ord modGraphic">
          <ac:chgData name="Muhammad Waheed Nadeem (2434525)" userId="3896db0d-21f2-4972-997e-b355f8ab1263" providerId="ADAL" clId="{3A944A15-7E35-4070-91C5-771DA2B8A625}" dt="2026-06-15T09:28:13.436" v="311" actId="14734"/>
          <ac:graphicFrameMkLst>
            <pc:docMk/>
            <pc:sldMk cId="4243799564" sldId="267"/>
            <ac:graphicFrameMk id="4" creationId="{E0715EFE-C287-AD18-327F-72936F54B26E}"/>
          </ac:graphicFrameMkLst>
        </pc:graphicFrameChg>
      </pc:sldChg>
      <pc:sldChg chg="addSp delSp modSp mod setBg delDesignElem">
        <pc:chgData name="Muhammad Waheed Nadeem (2434525)" userId="3896db0d-21f2-4972-997e-b355f8ab1263" providerId="ADAL" clId="{3A944A15-7E35-4070-91C5-771DA2B8A625}" dt="2026-06-15T09:54:40.832" v="545"/>
        <pc:sldMkLst>
          <pc:docMk/>
          <pc:sldMk cId="3724187692" sldId="268"/>
        </pc:sldMkLst>
        <pc:spChg chg="mod">
          <ac:chgData name="Muhammad Waheed Nadeem (2434525)" userId="3896db0d-21f2-4972-997e-b355f8ab1263" providerId="ADAL" clId="{3A944A15-7E35-4070-91C5-771DA2B8A625}" dt="2026-06-15T09:39:42.191" v="377" actId="14100"/>
          <ac:spMkLst>
            <pc:docMk/>
            <pc:sldMk cId="3724187692" sldId="268"/>
            <ac:spMk id="2" creationId="{378DF262-A0B0-9AE6-2821-6C69BFD105D6}"/>
          </ac:spMkLst>
        </pc:spChg>
        <pc:spChg chg="mod">
          <ac:chgData name="Muhammad Waheed Nadeem (2434525)" userId="3896db0d-21f2-4972-997e-b355f8ab1263" providerId="ADAL" clId="{3A944A15-7E35-4070-91C5-771DA2B8A625}" dt="2026-06-15T09:44:03.095" v="407" actId="14100"/>
          <ac:spMkLst>
            <pc:docMk/>
            <pc:sldMk cId="3724187692" sldId="268"/>
            <ac:spMk id="3" creationId="{DB6B26AB-6C0C-E1EA-693F-4CA85FEF24D8}"/>
          </ac:spMkLst>
        </pc:spChg>
        <pc:spChg chg="add del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3724187692" sldId="268"/>
            <ac:spMk id="8" creationId="{815925C2-A704-4D47-B1C1-3FCA52512EC1}"/>
          </ac:spMkLst>
        </pc:spChg>
        <pc:spChg chg="add del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3724187692" sldId="268"/>
            <ac:spMk id="10" creationId="{01D4315C-C23C-4FD3-98DF-08C29E2292A8}"/>
          </ac:spMkLst>
        </pc:spChg>
        <pc:grpChg chg="add del">
          <ac:chgData name="Muhammad Waheed Nadeem (2434525)" userId="3896db0d-21f2-4972-997e-b355f8ab1263" providerId="ADAL" clId="{3A944A15-7E35-4070-91C5-771DA2B8A625}" dt="2026-06-15T09:54:40.832" v="545"/>
          <ac:grpSpMkLst>
            <pc:docMk/>
            <pc:sldMk cId="3724187692" sldId="268"/>
            <ac:grpSpMk id="12" creationId="{5E6B47BC-43FD-4C91-8BFF-B41B99A8A39E}"/>
          </ac:grpSpMkLst>
        </pc:grpChg>
        <pc:grpChg chg="add del">
          <ac:chgData name="Muhammad Waheed Nadeem (2434525)" userId="3896db0d-21f2-4972-997e-b355f8ab1263" providerId="ADAL" clId="{3A944A15-7E35-4070-91C5-771DA2B8A625}" dt="2026-06-15T09:54:40.832" v="545"/>
          <ac:grpSpMkLst>
            <pc:docMk/>
            <pc:sldMk cId="3724187692" sldId="268"/>
            <ac:grpSpMk id="16" creationId="{43F5E015-E085-4624-B431-B42414448684}"/>
          </ac:grpSpMkLst>
        </pc:grpChg>
        <pc:picChg chg="add mod">
          <ac:chgData name="Muhammad Waheed Nadeem (2434525)" userId="3896db0d-21f2-4972-997e-b355f8ab1263" providerId="ADAL" clId="{3A944A15-7E35-4070-91C5-771DA2B8A625}" dt="2026-06-15T09:39:49.057" v="378" actId="1076"/>
          <ac:picMkLst>
            <pc:docMk/>
            <pc:sldMk cId="3724187692" sldId="268"/>
            <ac:picMk id="4" creationId="{021783B2-E4F1-74A4-DFB1-11739FCC1792}"/>
          </ac:picMkLst>
        </pc:picChg>
      </pc:sldChg>
      <pc:sldChg chg="addSp delSp modSp mod setBg setClrOvrMap">
        <pc:chgData name="Muhammad Waheed Nadeem (2434525)" userId="3896db0d-21f2-4972-997e-b355f8ab1263" providerId="ADAL" clId="{3A944A15-7E35-4070-91C5-771DA2B8A625}" dt="2026-06-15T09:51:51.365" v="499" actId="14100"/>
        <pc:sldMkLst>
          <pc:docMk/>
          <pc:sldMk cId="1134427761" sldId="269"/>
        </pc:sldMkLst>
        <pc:spChg chg="mod">
          <ac:chgData name="Muhammad Waheed Nadeem (2434525)" userId="3896db0d-21f2-4972-997e-b355f8ab1263" providerId="ADAL" clId="{3A944A15-7E35-4070-91C5-771DA2B8A625}" dt="2026-06-15T09:51:12.943" v="497" actId="26606"/>
          <ac:spMkLst>
            <pc:docMk/>
            <pc:sldMk cId="1134427761" sldId="269"/>
            <ac:spMk id="2" creationId="{7F430E1B-30D5-F777-9F40-017A04587B02}"/>
          </ac:spMkLst>
        </pc:spChg>
        <pc:spChg chg="add del mod">
          <ac:chgData name="Muhammad Waheed Nadeem (2434525)" userId="3896db0d-21f2-4972-997e-b355f8ab1263" providerId="ADAL" clId="{3A944A15-7E35-4070-91C5-771DA2B8A625}" dt="2026-06-15T09:51:51.365" v="499" actId="14100"/>
          <ac:spMkLst>
            <pc:docMk/>
            <pc:sldMk cId="1134427761" sldId="269"/>
            <ac:spMk id="3" creationId="{EC5F978A-F512-FA82-3B9A-C03B3F3F629F}"/>
          </ac:spMkLst>
        </pc:spChg>
        <pc:spChg chg="add del">
          <ac:chgData name="Muhammad Waheed Nadeem (2434525)" userId="3896db0d-21f2-4972-997e-b355f8ab1263" providerId="ADAL" clId="{3A944A15-7E35-4070-91C5-771DA2B8A625}" dt="2026-06-15T09:51:12.943" v="497" actId="26606"/>
          <ac:spMkLst>
            <pc:docMk/>
            <pc:sldMk cId="1134427761" sldId="269"/>
            <ac:spMk id="7" creationId="{5BE0789E-91A7-4246-978E-A17FE1BF952A}"/>
          </ac:spMkLst>
        </pc:spChg>
        <pc:spChg chg="add del">
          <ac:chgData name="Muhammad Waheed Nadeem (2434525)" userId="3896db0d-21f2-4972-997e-b355f8ab1263" providerId="ADAL" clId="{3A944A15-7E35-4070-91C5-771DA2B8A625}" dt="2026-06-15T09:48:46.747" v="470" actId="26606"/>
          <ac:spMkLst>
            <pc:docMk/>
            <pc:sldMk cId="1134427761" sldId="269"/>
            <ac:spMk id="8" creationId="{5C8908E2-EE49-44D2-9428-A28D2312A8D5}"/>
          </ac:spMkLst>
        </pc:spChg>
        <pc:spChg chg="add del">
          <ac:chgData name="Muhammad Waheed Nadeem (2434525)" userId="3896db0d-21f2-4972-997e-b355f8ab1263" providerId="ADAL" clId="{3A944A15-7E35-4070-91C5-771DA2B8A625}" dt="2026-06-15T09:48:36.083" v="468" actId="26606"/>
          <ac:spMkLst>
            <pc:docMk/>
            <pc:sldMk cId="1134427761" sldId="269"/>
            <ac:spMk id="10" creationId="{B50AB553-2A96-4A92-96F2-93548E096954}"/>
          </ac:spMkLst>
        </pc:spChg>
        <pc:spChg chg="add del">
          <ac:chgData name="Muhammad Waheed Nadeem (2434525)" userId="3896db0d-21f2-4972-997e-b355f8ab1263" providerId="ADAL" clId="{3A944A15-7E35-4070-91C5-771DA2B8A625}" dt="2026-06-15T09:48:46.747" v="470" actId="26606"/>
          <ac:spMkLst>
            <pc:docMk/>
            <pc:sldMk cId="1134427761" sldId="269"/>
            <ac:spMk id="14" creationId="{BD92035A-AA2F-4CD8-A556-1CE8BDEC75BD}"/>
          </ac:spMkLst>
        </pc:spChg>
        <pc:spChg chg="add del">
          <ac:chgData name="Muhammad Waheed Nadeem (2434525)" userId="3896db0d-21f2-4972-997e-b355f8ab1263" providerId="ADAL" clId="{3A944A15-7E35-4070-91C5-771DA2B8A625}" dt="2026-06-15T09:48:46.747" v="470" actId="26606"/>
          <ac:spMkLst>
            <pc:docMk/>
            <pc:sldMk cId="1134427761" sldId="269"/>
            <ac:spMk id="15" creationId="{EC5F978A-F512-FA82-3B9A-C03B3F3F629F}"/>
          </ac:spMkLst>
        </pc:spChg>
        <pc:spChg chg="add del">
          <ac:chgData name="Muhammad Waheed Nadeem (2434525)" userId="3896db0d-21f2-4972-997e-b355f8ab1263" providerId="ADAL" clId="{3A944A15-7E35-4070-91C5-771DA2B8A625}" dt="2026-06-15T09:48:46.747" v="470" actId="26606"/>
          <ac:spMkLst>
            <pc:docMk/>
            <pc:sldMk cId="1134427761" sldId="269"/>
            <ac:spMk id="16" creationId="{ED888B23-07FA-482A-96DF-47E31AF1A603}"/>
          </ac:spMkLst>
        </pc:spChg>
        <pc:spChg chg="add del">
          <ac:chgData name="Muhammad Waheed Nadeem (2434525)" userId="3896db0d-21f2-4972-997e-b355f8ab1263" providerId="ADAL" clId="{3A944A15-7E35-4070-91C5-771DA2B8A625}" dt="2026-06-15T09:51:12.943" v="497" actId="26606"/>
          <ac:spMkLst>
            <pc:docMk/>
            <pc:sldMk cId="1134427761" sldId="269"/>
            <ac:spMk id="24" creationId="{15EDA122-4530-45D2-A70A-B1A967AAE566}"/>
          </ac:spMkLst>
        </pc:spChg>
        <pc:spChg chg="add del">
          <ac:chgData name="Muhammad Waheed Nadeem (2434525)" userId="3896db0d-21f2-4972-997e-b355f8ab1263" providerId="ADAL" clId="{3A944A15-7E35-4070-91C5-771DA2B8A625}" dt="2026-06-15T09:51:12.943" v="497" actId="26606"/>
          <ac:spMkLst>
            <pc:docMk/>
            <pc:sldMk cId="1134427761" sldId="269"/>
            <ac:spMk id="26" creationId="{9782F52E-0F94-4BFC-9F89-B054DDEAB9EF}"/>
          </ac:spMkLst>
        </pc:spChg>
        <pc:grpChg chg="add del">
          <ac:chgData name="Muhammad Waheed Nadeem (2434525)" userId="3896db0d-21f2-4972-997e-b355f8ab1263" providerId="ADAL" clId="{3A944A15-7E35-4070-91C5-771DA2B8A625}" dt="2026-06-15T09:51:12.943" v="497" actId="26606"/>
          <ac:grpSpMkLst>
            <pc:docMk/>
            <pc:sldMk cId="1134427761" sldId="269"/>
            <ac:grpSpMk id="9" creationId="{3C6C0BD2-8B3C-4042-B4EE-5DB7665A3736}"/>
          </ac:grpSpMkLst>
        </pc:grpChg>
        <pc:grpChg chg="add del">
          <ac:chgData name="Muhammad Waheed Nadeem (2434525)" userId="3896db0d-21f2-4972-997e-b355f8ab1263" providerId="ADAL" clId="{3A944A15-7E35-4070-91C5-771DA2B8A625}" dt="2026-06-15T09:48:46.747" v="470" actId="26606"/>
          <ac:grpSpMkLst>
            <pc:docMk/>
            <pc:sldMk cId="1134427761" sldId="269"/>
            <ac:grpSpMk id="13" creationId="{5D1A9D8B-3117-4D9D-BDA4-DD81895098B0}"/>
          </ac:grpSpMkLst>
        </pc:grpChg>
        <pc:graphicFrameChg chg="add del">
          <ac:chgData name="Muhammad Waheed Nadeem (2434525)" userId="3896db0d-21f2-4972-997e-b355f8ab1263" providerId="ADAL" clId="{3A944A15-7E35-4070-91C5-771DA2B8A625}" dt="2026-06-15T09:48:36.083" v="468" actId="26606"/>
          <ac:graphicFrameMkLst>
            <pc:docMk/>
            <pc:sldMk cId="1134427761" sldId="269"/>
            <ac:graphicFrameMk id="5" creationId="{12B27252-09E5-447B-6108-260206E2D2A5}"/>
          </ac:graphicFrameMkLst>
        </pc:graphicFrameChg>
        <pc:picChg chg="add del">
          <ac:chgData name="Muhammad Waheed Nadeem (2434525)" userId="3896db0d-21f2-4972-997e-b355f8ab1263" providerId="ADAL" clId="{3A944A15-7E35-4070-91C5-771DA2B8A625}" dt="2026-06-15T09:48:36.083" v="468" actId="26606"/>
          <ac:picMkLst>
            <pc:docMk/>
            <pc:sldMk cId="1134427761" sldId="269"/>
            <ac:picMk id="6" creationId="{6C4189C4-79F4-05AC-6BF5-2598782B6C58}"/>
          </ac:picMkLst>
        </pc:picChg>
      </pc:sldChg>
      <pc:sldChg chg="delSp modSp mod">
        <pc:chgData name="Muhammad Waheed Nadeem (2434525)" userId="3896db0d-21f2-4972-997e-b355f8ab1263" providerId="ADAL" clId="{3A944A15-7E35-4070-91C5-771DA2B8A625}" dt="2026-06-15T09:55:30.922" v="548" actId="14100"/>
        <pc:sldMkLst>
          <pc:docMk/>
          <pc:sldMk cId="216022933" sldId="270"/>
        </pc:sldMkLst>
        <pc:spChg chg="del mod">
          <ac:chgData name="Muhammad Waheed Nadeem (2434525)" userId="3896db0d-21f2-4972-997e-b355f8ab1263" providerId="ADAL" clId="{3A944A15-7E35-4070-91C5-771DA2B8A625}" dt="2026-06-15T09:52:07.146" v="500" actId="478"/>
          <ac:spMkLst>
            <pc:docMk/>
            <pc:sldMk cId="216022933" sldId="270"/>
            <ac:spMk id="2" creationId="{8C17BEEB-744C-A94A-EFBE-2B05EF4CC485}"/>
          </ac:spMkLst>
        </pc:spChg>
        <pc:spChg chg="mod">
          <ac:chgData name="Muhammad Waheed Nadeem (2434525)" userId="3896db0d-21f2-4972-997e-b355f8ab1263" providerId="ADAL" clId="{3A944A15-7E35-4070-91C5-771DA2B8A625}" dt="2026-06-15T09:55:30.922" v="548" actId="14100"/>
          <ac:spMkLst>
            <pc:docMk/>
            <pc:sldMk cId="216022933" sldId="270"/>
            <ac:spMk id="3" creationId="{B2674406-0EC9-3753-1EF5-2D73CD897E50}"/>
          </ac:spMkLst>
        </pc:spChg>
      </pc:sldChg>
      <pc:sldChg chg="modSp del">
        <pc:chgData name="Muhammad Waheed Nadeem (2434525)" userId="3896db0d-21f2-4972-997e-b355f8ab1263" providerId="ADAL" clId="{3A944A15-7E35-4070-91C5-771DA2B8A625}" dt="2026-06-15T09:55:40.739" v="549" actId="2696"/>
        <pc:sldMkLst>
          <pc:docMk/>
          <pc:sldMk cId="2877927930" sldId="271"/>
        </pc:sldMkLst>
        <pc:spChg chg="mod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2877927930" sldId="271"/>
            <ac:spMk id="2" creationId="{3C417027-A381-EA1E-EF19-894643FCBC90}"/>
          </ac:spMkLst>
        </pc:spChg>
        <pc:spChg chg="mod">
          <ac:chgData name="Muhammad Waheed Nadeem (2434525)" userId="3896db0d-21f2-4972-997e-b355f8ab1263" providerId="ADAL" clId="{3A944A15-7E35-4070-91C5-771DA2B8A625}" dt="2026-06-15T09:54:40.832" v="545"/>
          <ac:spMkLst>
            <pc:docMk/>
            <pc:sldMk cId="2877927930" sldId="271"/>
            <ac:spMk id="3" creationId="{C08D27F6-BEA6-D384-8AAC-8FCEB59873D2}"/>
          </ac:spMkLst>
        </pc:spChg>
      </pc:sldChg>
      <pc:sldMasterChg chg="modSldLayout sldLayoutOrd">
        <pc:chgData name="Muhammad Waheed Nadeem (2434525)" userId="3896db0d-21f2-4972-997e-b355f8ab1263" providerId="ADAL" clId="{3A944A15-7E35-4070-91C5-771DA2B8A625}" dt="2026-06-15T01:15:27.108" v="126"/>
        <pc:sldMasterMkLst>
          <pc:docMk/>
          <pc:sldMasterMk cId="361841418" sldId="2147483822"/>
        </pc:sldMasterMkLst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272749491" sldId="2147483835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272749491" sldId="2147483835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272749491" sldId="2147483835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272749491" sldId="2147483835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272749491" sldId="2147483835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272749491" sldId="2147483835"/>
              <ac:spMk id="6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521172781" sldId="2147483836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521172781" sldId="2147483836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521172781" sldId="2147483836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521172781" sldId="2147483836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521172781" sldId="2147483836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521172781" sldId="2147483836"/>
              <ac:spMk id="6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1215563751" sldId="2147483837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215563751" sldId="2147483837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215563751" sldId="2147483837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215563751" sldId="2147483837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215563751" sldId="2147483837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215563751" sldId="2147483837"/>
              <ac:spMk id="6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1903069566" sldId="2147483838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6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903069566" sldId="2147483838"/>
              <ac:spMk id="7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3084368094" sldId="2147483839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6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7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8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3084368094" sldId="2147483839"/>
              <ac:spMk id="9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1629625035" sldId="2147483840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629625035" sldId="2147483840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629625035" sldId="2147483840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629625035" sldId="2147483840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1629625035" sldId="2147483840"/>
              <ac:spMk id="5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774513011" sldId="2147483841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774513011" sldId="2147483841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774513011" sldId="2147483841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774513011" sldId="2147483841"/>
              <ac:spMk id="4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344466427" sldId="2147483842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6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344466427" sldId="2147483842"/>
              <ac:spMk id="7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126285147" sldId="2147483843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6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126285147" sldId="2147483843"/>
              <ac:spMk id="7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870354155" sldId="2147483844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870354155" sldId="2147483844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870354155" sldId="2147483844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870354155" sldId="2147483844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870354155" sldId="2147483844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870354155" sldId="2147483844"/>
              <ac:spMk id="6" creationId="{00000000-0000-0000-0000-000000000000}"/>
            </ac:spMkLst>
          </pc:spChg>
        </pc:sldLayoutChg>
        <pc:sldLayoutChg chg="modSp mod ord">
          <pc:chgData name="Muhammad Waheed Nadeem (2434525)" userId="3896db0d-21f2-4972-997e-b355f8ab1263" providerId="ADAL" clId="{3A944A15-7E35-4070-91C5-771DA2B8A625}" dt="2026-06-15T01:15:27.108" v="126"/>
          <pc:sldLayoutMkLst>
            <pc:docMk/>
            <pc:sldMasterMk cId="361841418" sldId="2147483822"/>
            <pc:sldLayoutMk cId="2421342261" sldId="2147483845"/>
          </pc:sldLayoutMkLst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421342261" sldId="2147483845"/>
              <ac:spMk id="2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421342261" sldId="2147483845"/>
              <ac:spMk id="3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421342261" sldId="2147483845"/>
              <ac:spMk id="4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421342261" sldId="2147483845"/>
              <ac:spMk id="5" creationId="{00000000-0000-0000-0000-000000000000}"/>
            </ac:spMkLst>
          </pc:spChg>
          <pc:spChg chg="mod">
            <ac:chgData name="Muhammad Waheed Nadeem (2434525)" userId="3896db0d-21f2-4972-997e-b355f8ab1263" providerId="ADAL" clId="{3A944A15-7E35-4070-91C5-771DA2B8A625}" dt="2026-06-15T01:15:27.108" v="126"/>
            <ac:spMkLst>
              <pc:docMk/>
              <pc:sldMasterMk cId="361841418" sldId="2147483822"/>
              <pc:sldLayoutMk cId="2421342261" sldId="2147483845"/>
              <ac:spMk id="6" creationId="{00000000-0000-0000-0000-000000000000}"/>
            </ac:spMkLst>
          </pc:spChg>
        </pc:sldLayoutChg>
      </pc:sldMasterChg>
      <pc:sldMasterChg chg="del sldLayoutOrd">
        <pc:chgData name="Muhammad Waheed Nadeem (2434525)" userId="3896db0d-21f2-4972-997e-b355f8ab1263" providerId="ADAL" clId="{3A944A15-7E35-4070-91C5-771DA2B8A625}" dt="2026-06-15T01:15:27.124" v="127"/>
        <pc:sldMasterMkLst>
          <pc:docMk/>
          <pc:sldMasterMk cId="1487233061" sldId="2147483834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9974F7-2771-4D8D-8DB0-4CCF23D41134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444B87D-6965-48B5-B458-79092316AEE9}">
      <dgm:prSet custT="1"/>
      <dgm:spPr/>
      <dgm:t>
        <a:bodyPr/>
        <a:lstStyle/>
        <a:p>
          <a:r>
            <a:rPr lang="en-GB" sz="2400" dirty="0"/>
            <a:t>Introduction  </a:t>
          </a:r>
          <a:endParaRPr lang="en-US" sz="2400" dirty="0"/>
        </a:p>
      </dgm:t>
    </dgm:pt>
    <dgm:pt modelId="{4CA1E24E-855D-49DE-B858-D452C1B9C1AA}" type="parTrans" cxnId="{BBBC8EAC-3D70-4E41-9A26-DD35ADDA19A0}">
      <dgm:prSet/>
      <dgm:spPr/>
      <dgm:t>
        <a:bodyPr/>
        <a:lstStyle/>
        <a:p>
          <a:endParaRPr lang="en-US"/>
        </a:p>
      </dgm:t>
    </dgm:pt>
    <dgm:pt modelId="{ED6212D6-5A9B-4F79-BD54-0B3A76A54A41}" type="sibTrans" cxnId="{BBBC8EAC-3D70-4E41-9A26-DD35ADDA19A0}">
      <dgm:prSet/>
      <dgm:spPr/>
      <dgm:t>
        <a:bodyPr/>
        <a:lstStyle/>
        <a:p>
          <a:endParaRPr lang="en-US"/>
        </a:p>
      </dgm:t>
    </dgm:pt>
    <dgm:pt modelId="{F836EEEA-CFC6-4B38-9065-3E305B2B69EA}">
      <dgm:prSet custT="1"/>
      <dgm:spPr/>
      <dgm:t>
        <a:bodyPr/>
        <a:lstStyle/>
        <a:p>
          <a:r>
            <a:rPr lang="en-GB" sz="2400" dirty="0"/>
            <a:t>BT Group and Organisational Transformation  </a:t>
          </a:r>
          <a:endParaRPr lang="en-US" sz="2400" dirty="0"/>
        </a:p>
      </dgm:t>
    </dgm:pt>
    <dgm:pt modelId="{7F5C8F48-F555-4F3C-A24F-5CC9F2E7E8F2}" type="parTrans" cxnId="{779554A3-30E2-4AC0-805D-BF589538F379}">
      <dgm:prSet/>
      <dgm:spPr/>
      <dgm:t>
        <a:bodyPr/>
        <a:lstStyle/>
        <a:p>
          <a:endParaRPr lang="en-US"/>
        </a:p>
      </dgm:t>
    </dgm:pt>
    <dgm:pt modelId="{31B8CF6D-E3B6-4EED-9304-4075DBABD3B1}" type="sibTrans" cxnId="{779554A3-30E2-4AC0-805D-BF589538F379}">
      <dgm:prSet/>
      <dgm:spPr/>
      <dgm:t>
        <a:bodyPr/>
        <a:lstStyle/>
        <a:p>
          <a:endParaRPr lang="en-US"/>
        </a:p>
      </dgm:t>
    </dgm:pt>
    <dgm:pt modelId="{DBCD008E-2E42-4D79-8FA3-F903119C835D}">
      <dgm:prSet custT="1"/>
      <dgm:spPr/>
      <dgm:t>
        <a:bodyPr/>
        <a:lstStyle/>
        <a:p>
          <a:r>
            <a:rPr lang="en-GB" sz="2400" dirty="0"/>
            <a:t>Workforce Strategy </a:t>
          </a:r>
          <a:endParaRPr lang="en-US" sz="2400" dirty="0"/>
        </a:p>
      </dgm:t>
    </dgm:pt>
    <dgm:pt modelId="{5C0AD973-3381-411B-A707-9876DE90ADE3}" type="parTrans" cxnId="{ABFB50C3-525E-4C39-9D2E-235460477E18}">
      <dgm:prSet/>
      <dgm:spPr/>
      <dgm:t>
        <a:bodyPr/>
        <a:lstStyle/>
        <a:p>
          <a:endParaRPr lang="en-US"/>
        </a:p>
      </dgm:t>
    </dgm:pt>
    <dgm:pt modelId="{F3EBBAEF-4289-47BE-828E-D2EA02EBE41E}" type="sibTrans" cxnId="{ABFB50C3-525E-4C39-9D2E-235460477E18}">
      <dgm:prSet/>
      <dgm:spPr/>
      <dgm:t>
        <a:bodyPr/>
        <a:lstStyle/>
        <a:p>
          <a:endParaRPr lang="en-US"/>
        </a:p>
      </dgm:t>
    </dgm:pt>
    <dgm:pt modelId="{E536C6E5-8678-418D-921F-B7FCB0865E2F}">
      <dgm:prSet custT="1"/>
      <dgm:spPr/>
      <dgm:t>
        <a:bodyPr/>
        <a:lstStyle/>
        <a:p>
          <a:r>
            <a:rPr lang="en-GB" sz="2400" dirty="0"/>
            <a:t>Recruitment process  </a:t>
          </a:r>
          <a:endParaRPr lang="en-US" sz="2400" dirty="0"/>
        </a:p>
      </dgm:t>
    </dgm:pt>
    <dgm:pt modelId="{012F97A0-0664-4FAB-B38D-69CDD1B90C55}" type="parTrans" cxnId="{95BBB534-B506-442B-8BB5-4ED4AD3A6B43}">
      <dgm:prSet/>
      <dgm:spPr/>
      <dgm:t>
        <a:bodyPr/>
        <a:lstStyle/>
        <a:p>
          <a:endParaRPr lang="en-US"/>
        </a:p>
      </dgm:t>
    </dgm:pt>
    <dgm:pt modelId="{55D04C4A-DE62-4E1B-97CC-0455461A14B1}" type="sibTrans" cxnId="{95BBB534-B506-442B-8BB5-4ED4AD3A6B43}">
      <dgm:prSet/>
      <dgm:spPr/>
      <dgm:t>
        <a:bodyPr/>
        <a:lstStyle/>
        <a:p>
          <a:endParaRPr lang="en-US"/>
        </a:p>
      </dgm:t>
    </dgm:pt>
    <dgm:pt modelId="{122BAE88-1704-413E-98EB-741D27507C3C}">
      <dgm:prSet custT="1"/>
      <dgm:spPr/>
      <dgm:t>
        <a:bodyPr/>
        <a:lstStyle/>
        <a:p>
          <a:r>
            <a:rPr lang="en-GB" sz="2400"/>
            <a:t>Job Analysis  </a:t>
          </a:r>
          <a:endParaRPr lang="en-US" sz="2400"/>
        </a:p>
      </dgm:t>
    </dgm:pt>
    <dgm:pt modelId="{0ADB7664-847C-4D66-8209-9E13F462E373}" type="parTrans" cxnId="{46B15C2B-E6A3-4BCC-BD6F-1144BB0E837F}">
      <dgm:prSet/>
      <dgm:spPr/>
      <dgm:t>
        <a:bodyPr/>
        <a:lstStyle/>
        <a:p>
          <a:endParaRPr lang="en-US"/>
        </a:p>
      </dgm:t>
    </dgm:pt>
    <dgm:pt modelId="{CE8E443B-FD78-4D1E-BA0A-F0B78A9C86A1}" type="sibTrans" cxnId="{46B15C2B-E6A3-4BCC-BD6F-1144BB0E837F}">
      <dgm:prSet/>
      <dgm:spPr/>
      <dgm:t>
        <a:bodyPr/>
        <a:lstStyle/>
        <a:p>
          <a:endParaRPr lang="en-US"/>
        </a:p>
      </dgm:t>
    </dgm:pt>
    <dgm:pt modelId="{F9F80AB8-74D8-4894-BB8D-5C577FA3D2BA}">
      <dgm:prSet custT="1"/>
      <dgm:spPr/>
      <dgm:t>
        <a:bodyPr/>
        <a:lstStyle/>
        <a:p>
          <a:r>
            <a:rPr lang="en-GB" sz="2400" dirty="0"/>
            <a:t>Job Description  </a:t>
          </a:r>
          <a:endParaRPr lang="en-US" sz="2400" dirty="0"/>
        </a:p>
      </dgm:t>
    </dgm:pt>
    <dgm:pt modelId="{3465C6A6-4933-4FD6-AF33-03DEAF4CC872}" type="parTrans" cxnId="{363F73C8-1C7C-415D-88A8-F15678B9D482}">
      <dgm:prSet/>
      <dgm:spPr/>
      <dgm:t>
        <a:bodyPr/>
        <a:lstStyle/>
        <a:p>
          <a:endParaRPr lang="en-US"/>
        </a:p>
      </dgm:t>
    </dgm:pt>
    <dgm:pt modelId="{FB230534-0E04-4699-A621-E7A216DD85D8}" type="sibTrans" cxnId="{363F73C8-1C7C-415D-88A8-F15678B9D482}">
      <dgm:prSet/>
      <dgm:spPr/>
      <dgm:t>
        <a:bodyPr/>
        <a:lstStyle/>
        <a:p>
          <a:endParaRPr lang="en-US"/>
        </a:p>
      </dgm:t>
    </dgm:pt>
    <dgm:pt modelId="{E9732BB2-6BC4-4939-98F6-AB919C2A7E26}">
      <dgm:prSet custT="1"/>
      <dgm:spPr/>
      <dgm:t>
        <a:bodyPr/>
        <a:lstStyle/>
        <a:p>
          <a:r>
            <a:rPr lang="en-GB" sz="2400" dirty="0"/>
            <a:t>Person Specification &amp; impact of recruitment system</a:t>
          </a:r>
          <a:endParaRPr lang="en-US" sz="2400" dirty="0"/>
        </a:p>
      </dgm:t>
    </dgm:pt>
    <dgm:pt modelId="{4F91A041-784E-44AD-8A96-F24D25EE4765}" type="parTrans" cxnId="{7101F245-3FF7-4A27-A47E-F8924F36DED6}">
      <dgm:prSet/>
      <dgm:spPr/>
      <dgm:t>
        <a:bodyPr/>
        <a:lstStyle/>
        <a:p>
          <a:endParaRPr lang="en-US"/>
        </a:p>
      </dgm:t>
    </dgm:pt>
    <dgm:pt modelId="{CDF42C1D-D715-4BD2-8F37-52CF2249A073}" type="sibTrans" cxnId="{7101F245-3FF7-4A27-A47E-F8924F36DED6}">
      <dgm:prSet/>
      <dgm:spPr/>
      <dgm:t>
        <a:bodyPr/>
        <a:lstStyle/>
        <a:p>
          <a:endParaRPr lang="en-US"/>
        </a:p>
      </dgm:t>
    </dgm:pt>
    <dgm:pt modelId="{8D7F3B66-8B7B-4D7D-82A5-EBFDA46FCD1E}">
      <dgm:prSet custT="1"/>
      <dgm:spPr/>
      <dgm:t>
        <a:bodyPr/>
        <a:lstStyle/>
        <a:p>
          <a:r>
            <a:rPr lang="en-GB" sz="2400" dirty="0"/>
            <a:t>Recruitment advertisement  Platforms  </a:t>
          </a:r>
          <a:endParaRPr lang="en-US" sz="2400" dirty="0"/>
        </a:p>
      </dgm:t>
    </dgm:pt>
    <dgm:pt modelId="{AC680BC6-67BC-4E2C-8471-F293D3157097}" type="parTrans" cxnId="{42DBF188-87B2-4BC7-8905-119B8D483599}">
      <dgm:prSet/>
      <dgm:spPr/>
      <dgm:t>
        <a:bodyPr/>
        <a:lstStyle/>
        <a:p>
          <a:endParaRPr lang="en-US"/>
        </a:p>
      </dgm:t>
    </dgm:pt>
    <dgm:pt modelId="{5642F60B-F1FC-4CC4-969C-0AD31FBA0765}" type="sibTrans" cxnId="{42DBF188-87B2-4BC7-8905-119B8D483599}">
      <dgm:prSet/>
      <dgm:spPr/>
      <dgm:t>
        <a:bodyPr/>
        <a:lstStyle/>
        <a:p>
          <a:endParaRPr lang="en-US"/>
        </a:p>
      </dgm:t>
    </dgm:pt>
    <dgm:pt modelId="{455FB994-76C2-40AF-BAAE-69044AC82466}">
      <dgm:prSet custT="1"/>
      <dgm:spPr/>
      <dgm:t>
        <a:bodyPr/>
        <a:lstStyle/>
        <a:p>
          <a:r>
            <a:rPr lang="en-GB" sz="2400" dirty="0"/>
            <a:t>Interview Types  </a:t>
          </a:r>
          <a:endParaRPr lang="en-US" sz="2400" dirty="0"/>
        </a:p>
      </dgm:t>
    </dgm:pt>
    <dgm:pt modelId="{A390B780-8AAC-4AB3-85AC-C6ADD8C6A5ED}" type="parTrans" cxnId="{DB7A9930-3B8D-47F4-AB59-C523FC024C31}">
      <dgm:prSet/>
      <dgm:spPr/>
      <dgm:t>
        <a:bodyPr/>
        <a:lstStyle/>
        <a:p>
          <a:endParaRPr lang="en-US"/>
        </a:p>
      </dgm:t>
    </dgm:pt>
    <dgm:pt modelId="{D76A8C90-EC59-4200-9BCD-B1BD291D44A9}" type="sibTrans" cxnId="{DB7A9930-3B8D-47F4-AB59-C523FC024C31}">
      <dgm:prSet/>
      <dgm:spPr/>
      <dgm:t>
        <a:bodyPr/>
        <a:lstStyle/>
        <a:p>
          <a:endParaRPr lang="en-US"/>
        </a:p>
      </dgm:t>
    </dgm:pt>
    <dgm:pt modelId="{18227F1A-8054-4D35-B6EB-A819EE3168D5}">
      <dgm:prSet custT="1"/>
      <dgm:spPr/>
      <dgm:t>
        <a:bodyPr/>
        <a:lstStyle/>
        <a:p>
          <a:r>
            <a:rPr lang="en-GB" sz="2400"/>
            <a:t>Questioning Techniques  </a:t>
          </a:r>
          <a:endParaRPr lang="en-US" sz="2400"/>
        </a:p>
      </dgm:t>
    </dgm:pt>
    <dgm:pt modelId="{D3CEFF15-64F6-4505-927B-1E45AF56E462}" type="parTrans" cxnId="{A4DBED90-D1D0-434A-90AF-F576874AA283}">
      <dgm:prSet/>
      <dgm:spPr/>
      <dgm:t>
        <a:bodyPr/>
        <a:lstStyle/>
        <a:p>
          <a:endParaRPr lang="en-US"/>
        </a:p>
      </dgm:t>
    </dgm:pt>
    <dgm:pt modelId="{BEA7708A-A7D2-41EA-AACC-6A7D132EDC26}" type="sibTrans" cxnId="{A4DBED90-D1D0-434A-90AF-F576874AA283}">
      <dgm:prSet/>
      <dgm:spPr/>
      <dgm:t>
        <a:bodyPr/>
        <a:lstStyle/>
        <a:p>
          <a:endParaRPr lang="en-US"/>
        </a:p>
      </dgm:t>
    </dgm:pt>
    <dgm:pt modelId="{C4C9AB84-93A5-4D9B-94DA-9C2D8A9B04D2}">
      <dgm:prSet custT="1"/>
      <dgm:spPr/>
      <dgm:t>
        <a:bodyPr/>
        <a:lstStyle/>
        <a:p>
          <a:r>
            <a:rPr lang="en-GB" sz="2400" dirty="0"/>
            <a:t>Face-to-Face vs Virtual Interviews  </a:t>
          </a:r>
          <a:endParaRPr lang="en-US" sz="2400" dirty="0"/>
        </a:p>
      </dgm:t>
    </dgm:pt>
    <dgm:pt modelId="{B2D6258A-968E-4929-94E8-775B33826498}" type="parTrans" cxnId="{17FA3543-A460-4960-966A-C1A1A0FCBEF4}">
      <dgm:prSet/>
      <dgm:spPr/>
      <dgm:t>
        <a:bodyPr/>
        <a:lstStyle/>
        <a:p>
          <a:endParaRPr lang="en-US"/>
        </a:p>
      </dgm:t>
    </dgm:pt>
    <dgm:pt modelId="{A6963C35-02EC-46C4-8E96-1D9C15ACA9CE}" type="sibTrans" cxnId="{17FA3543-A460-4960-966A-C1A1A0FCBEF4}">
      <dgm:prSet/>
      <dgm:spPr/>
      <dgm:t>
        <a:bodyPr/>
        <a:lstStyle/>
        <a:p>
          <a:endParaRPr lang="en-US"/>
        </a:p>
      </dgm:t>
    </dgm:pt>
    <dgm:pt modelId="{A7993A1F-D627-46B7-AEEB-0EA919CAD66C}">
      <dgm:prSet custT="1"/>
      <dgm:spPr/>
      <dgm:t>
        <a:bodyPr/>
        <a:lstStyle/>
        <a:p>
          <a:r>
            <a:rPr lang="en-GB" sz="2400" dirty="0"/>
            <a:t>Equal Opportunity Considerations  </a:t>
          </a:r>
          <a:endParaRPr lang="en-US" sz="2400" dirty="0"/>
        </a:p>
      </dgm:t>
    </dgm:pt>
    <dgm:pt modelId="{F1279532-8D36-441A-A83B-A77E2E507570}" type="parTrans" cxnId="{9181567F-A827-44E4-949E-6DE55D3DDCF1}">
      <dgm:prSet/>
      <dgm:spPr/>
      <dgm:t>
        <a:bodyPr/>
        <a:lstStyle/>
        <a:p>
          <a:endParaRPr lang="en-US"/>
        </a:p>
      </dgm:t>
    </dgm:pt>
    <dgm:pt modelId="{4D318B8E-D818-4791-8031-1ADF51D49B8A}" type="sibTrans" cxnId="{9181567F-A827-44E4-949E-6DE55D3DDCF1}">
      <dgm:prSet/>
      <dgm:spPr/>
      <dgm:t>
        <a:bodyPr/>
        <a:lstStyle/>
        <a:p>
          <a:endParaRPr lang="en-US"/>
        </a:p>
      </dgm:t>
    </dgm:pt>
    <dgm:pt modelId="{88D99966-A064-4FCD-A04F-359B6765AAF7}">
      <dgm:prSet custT="1"/>
      <dgm:spPr/>
      <dgm:t>
        <a:bodyPr/>
        <a:lstStyle/>
        <a:p>
          <a:r>
            <a:rPr lang="en-GB" sz="2400"/>
            <a:t>Recommendations  </a:t>
          </a:r>
          <a:endParaRPr lang="en-US" sz="2400"/>
        </a:p>
      </dgm:t>
    </dgm:pt>
    <dgm:pt modelId="{48DC2A99-54CC-4919-B442-8846036F653B}" type="parTrans" cxnId="{AB0C71CC-7556-44F2-A3A6-3268F2E2D12F}">
      <dgm:prSet/>
      <dgm:spPr/>
      <dgm:t>
        <a:bodyPr/>
        <a:lstStyle/>
        <a:p>
          <a:endParaRPr lang="en-US"/>
        </a:p>
      </dgm:t>
    </dgm:pt>
    <dgm:pt modelId="{9877424C-F65C-4D3D-931E-4EEFCA9213E2}" type="sibTrans" cxnId="{AB0C71CC-7556-44F2-A3A6-3268F2E2D12F}">
      <dgm:prSet/>
      <dgm:spPr/>
      <dgm:t>
        <a:bodyPr/>
        <a:lstStyle/>
        <a:p>
          <a:endParaRPr lang="en-US"/>
        </a:p>
      </dgm:t>
    </dgm:pt>
    <dgm:pt modelId="{EAEA5494-712F-4336-B031-3C0D0FE9DE8E}">
      <dgm:prSet custT="1"/>
      <dgm:spPr/>
      <dgm:t>
        <a:bodyPr/>
        <a:lstStyle/>
        <a:p>
          <a:r>
            <a:rPr lang="en-GB" sz="2400" dirty="0"/>
            <a:t>Conclusion  </a:t>
          </a:r>
          <a:endParaRPr lang="en-US" sz="2400" dirty="0"/>
        </a:p>
      </dgm:t>
    </dgm:pt>
    <dgm:pt modelId="{7118CB35-3D7C-419A-A60D-2F697E0E5DC3}" type="parTrans" cxnId="{88FE4AD2-5245-4F53-8295-8AD200A1118F}">
      <dgm:prSet/>
      <dgm:spPr/>
      <dgm:t>
        <a:bodyPr/>
        <a:lstStyle/>
        <a:p>
          <a:endParaRPr lang="en-US"/>
        </a:p>
      </dgm:t>
    </dgm:pt>
    <dgm:pt modelId="{4545C9B2-9212-4712-B2EF-F281A8854579}" type="sibTrans" cxnId="{88FE4AD2-5245-4F53-8295-8AD200A1118F}">
      <dgm:prSet/>
      <dgm:spPr/>
      <dgm:t>
        <a:bodyPr/>
        <a:lstStyle/>
        <a:p>
          <a:endParaRPr lang="en-US"/>
        </a:p>
      </dgm:t>
    </dgm:pt>
    <dgm:pt modelId="{B18451BB-2F89-43D2-96E8-147E05044FB2}" type="pres">
      <dgm:prSet presAssocID="{2A9974F7-2771-4D8D-8DB0-4CCF23D41134}" presName="diagram" presStyleCnt="0">
        <dgm:presLayoutVars>
          <dgm:dir/>
          <dgm:resizeHandles val="exact"/>
        </dgm:presLayoutVars>
      </dgm:prSet>
      <dgm:spPr/>
    </dgm:pt>
    <dgm:pt modelId="{B7521F74-F9DE-4ACA-AFCB-21B4560020DD}" type="pres">
      <dgm:prSet presAssocID="{C444B87D-6965-48B5-B458-79092316AEE9}" presName="node" presStyleLbl="node1" presStyleIdx="0" presStyleCnt="14">
        <dgm:presLayoutVars>
          <dgm:bulletEnabled val="1"/>
        </dgm:presLayoutVars>
      </dgm:prSet>
      <dgm:spPr/>
    </dgm:pt>
    <dgm:pt modelId="{BF44EF76-EBAF-4DC7-A8F3-566A3D0078F6}" type="pres">
      <dgm:prSet presAssocID="{ED6212D6-5A9B-4F79-BD54-0B3A76A54A41}" presName="sibTrans" presStyleCnt="0"/>
      <dgm:spPr/>
    </dgm:pt>
    <dgm:pt modelId="{84AE48C8-51B0-464E-B0B9-2E9EA9EE9FCC}" type="pres">
      <dgm:prSet presAssocID="{F836EEEA-CFC6-4B38-9065-3E305B2B69EA}" presName="node" presStyleLbl="node1" presStyleIdx="1" presStyleCnt="14">
        <dgm:presLayoutVars>
          <dgm:bulletEnabled val="1"/>
        </dgm:presLayoutVars>
      </dgm:prSet>
      <dgm:spPr/>
    </dgm:pt>
    <dgm:pt modelId="{52D09C5E-07F5-4120-9ED5-8F73EFE4389C}" type="pres">
      <dgm:prSet presAssocID="{31B8CF6D-E3B6-4EED-9304-4075DBABD3B1}" presName="sibTrans" presStyleCnt="0"/>
      <dgm:spPr/>
    </dgm:pt>
    <dgm:pt modelId="{C6D7926D-6257-47EC-9110-5480E3390DE7}" type="pres">
      <dgm:prSet presAssocID="{DBCD008E-2E42-4D79-8FA3-F903119C835D}" presName="node" presStyleLbl="node1" presStyleIdx="2" presStyleCnt="14">
        <dgm:presLayoutVars>
          <dgm:bulletEnabled val="1"/>
        </dgm:presLayoutVars>
      </dgm:prSet>
      <dgm:spPr/>
    </dgm:pt>
    <dgm:pt modelId="{ED47015A-C907-4991-A84C-638FED106E62}" type="pres">
      <dgm:prSet presAssocID="{F3EBBAEF-4289-47BE-828E-D2EA02EBE41E}" presName="sibTrans" presStyleCnt="0"/>
      <dgm:spPr/>
    </dgm:pt>
    <dgm:pt modelId="{BEFBE135-92EB-4F4B-A68C-28AFFB5A0E27}" type="pres">
      <dgm:prSet presAssocID="{E536C6E5-8678-418D-921F-B7FCB0865E2F}" presName="node" presStyleLbl="node1" presStyleIdx="3" presStyleCnt="14">
        <dgm:presLayoutVars>
          <dgm:bulletEnabled val="1"/>
        </dgm:presLayoutVars>
      </dgm:prSet>
      <dgm:spPr/>
    </dgm:pt>
    <dgm:pt modelId="{4E909E8D-6B58-44A7-807D-E9FBD37CB960}" type="pres">
      <dgm:prSet presAssocID="{55D04C4A-DE62-4E1B-97CC-0455461A14B1}" presName="sibTrans" presStyleCnt="0"/>
      <dgm:spPr/>
    </dgm:pt>
    <dgm:pt modelId="{29B7F2DC-87C5-47AC-B37F-8210D45E165E}" type="pres">
      <dgm:prSet presAssocID="{122BAE88-1704-413E-98EB-741D27507C3C}" presName="node" presStyleLbl="node1" presStyleIdx="4" presStyleCnt="14">
        <dgm:presLayoutVars>
          <dgm:bulletEnabled val="1"/>
        </dgm:presLayoutVars>
      </dgm:prSet>
      <dgm:spPr/>
    </dgm:pt>
    <dgm:pt modelId="{3C2B0DA1-0D81-4745-8CBC-F3E4F3C2E9C1}" type="pres">
      <dgm:prSet presAssocID="{CE8E443B-FD78-4D1E-BA0A-F0B78A9C86A1}" presName="sibTrans" presStyleCnt="0"/>
      <dgm:spPr/>
    </dgm:pt>
    <dgm:pt modelId="{6692666D-034E-4BF9-A25A-25A983072249}" type="pres">
      <dgm:prSet presAssocID="{F9F80AB8-74D8-4894-BB8D-5C577FA3D2BA}" presName="node" presStyleLbl="node1" presStyleIdx="5" presStyleCnt="14">
        <dgm:presLayoutVars>
          <dgm:bulletEnabled val="1"/>
        </dgm:presLayoutVars>
      </dgm:prSet>
      <dgm:spPr/>
    </dgm:pt>
    <dgm:pt modelId="{79440EC7-E13E-4E8B-8EDE-D72C4C1FF371}" type="pres">
      <dgm:prSet presAssocID="{FB230534-0E04-4699-A621-E7A216DD85D8}" presName="sibTrans" presStyleCnt="0"/>
      <dgm:spPr/>
    </dgm:pt>
    <dgm:pt modelId="{AC6CBDCA-13C7-4E90-8395-E07CAC6C973C}" type="pres">
      <dgm:prSet presAssocID="{E9732BB2-6BC4-4939-98F6-AB919C2A7E26}" presName="node" presStyleLbl="node1" presStyleIdx="6" presStyleCnt="14">
        <dgm:presLayoutVars>
          <dgm:bulletEnabled val="1"/>
        </dgm:presLayoutVars>
      </dgm:prSet>
      <dgm:spPr/>
    </dgm:pt>
    <dgm:pt modelId="{3604EE9D-6AFB-49F6-95AA-C7DD3A878655}" type="pres">
      <dgm:prSet presAssocID="{CDF42C1D-D715-4BD2-8F37-52CF2249A073}" presName="sibTrans" presStyleCnt="0"/>
      <dgm:spPr/>
    </dgm:pt>
    <dgm:pt modelId="{2726E701-6532-49A0-AB92-8FADD20C8535}" type="pres">
      <dgm:prSet presAssocID="{8D7F3B66-8B7B-4D7D-82A5-EBFDA46FCD1E}" presName="node" presStyleLbl="node1" presStyleIdx="7" presStyleCnt="14">
        <dgm:presLayoutVars>
          <dgm:bulletEnabled val="1"/>
        </dgm:presLayoutVars>
      </dgm:prSet>
      <dgm:spPr/>
    </dgm:pt>
    <dgm:pt modelId="{02C38668-8869-44C5-873D-16F22270FB55}" type="pres">
      <dgm:prSet presAssocID="{5642F60B-F1FC-4CC4-969C-0AD31FBA0765}" presName="sibTrans" presStyleCnt="0"/>
      <dgm:spPr/>
    </dgm:pt>
    <dgm:pt modelId="{F0D15277-CF06-40CC-A8BB-633729F41C50}" type="pres">
      <dgm:prSet presAssocID="{455FB994-76C2-40AF-BAAE-69044AC82466}" presName="node" presStyleLbl="node1" presStyleIdx="8" presStyleCnt="14">
        <dgm:presLayoutVars>
          <dgm:bulletEnabled val="1"/>
        </dgm:presLayoutVars>
      </dgm:prSet>
      <dgm:spPr/>
    </dgm:pt>
    <dgm:pt modelId="{BEC8808C-BA0D-460A-BC77-C1B1B9C553DD}" type="pres">
      <dgm:prSet presAssocID="{D76A8C90-EC59-4200-9BCD-B1BD291D44A9}" presName="sibTrans" presStyleCnt="0"/>
      <dgm:spPr/>
    </dgm:pt>
    <dgm:pt modelId="{5E7BCB8E-23F5-4BFC-BF9C-643E51755456}" type="pres">
      <dgm:prSet presAssocID="{18227F1A-8054-4D35-B6EB-A819EE3168D5}" presName="node" presStyleLbl="node1" presStyleIdx="9" presStyleCnt="14">
        <dgm:presLayoutVars>
          <dgm:bulletEnabled val="1"/>
        </dgm:presLayoutVars>
      </dgm:prSet>
      <dgm:spPr/>
    </dgm:pt>
    <dgm:pt modelId="{B2C89331-CC27-4DA8-A870-B5A87BC90351}" type="pres">
      <dgm:prSet presAssocID="{BEA7708A-A7D2-41EA-AACC-6A7D132EDC26}" presName="sibTrans" presStyleCnt="0"/>
      <dgm:spPr/>
    </dgm:pt>
    <dgm:pt modelId="{D9E449E5-2D7B-4D36-AE4C-946D733239F8}" type="pres">
      <dgm:prSet presAssocID="{C4C9AB84-93A5-4D9B-94DA-9C2D8A9B04D2}" presName="node" presStyleLbl="node1" presStyleIdx="10" presStyleCnt="14">
        <dgm:presLayoutVars>
          <dgm:bulletEnabled val="1"/>
        </dgm:presLayoutVars>
      </dgm:prSet>
      <dgm:spPr/>
    </dgm:pt>
    <dgm:pt modelId="{4021B42A-3F38-416E-94CA-46FE050D048D}" type="pres">
      <dgm:prSet presAssocID="{A6963C35-02EC-46C4-8E96-1D9C15ACA9CE}" presName="sibTrans" presStyleCnt="0"/>
      <dgm:spPr/>
    </dgm:pt>
    <dgm:pt modelId="{A80EC996-91E5-474F-ACEB-DF78271EBD89}" type="pres">
      <dgm:prSet presAssocID="{A7993A1F-D627-46B7-AEEB-0EA919CAD66C}" presName="node" presStyleLbl="node1" presStyleIdx="11" presStyleCnt="14">
        <dgm:presLayoutVars>
          <dgm:bulletEnabled val="1"/>
        </dgm:presLayoutVars>
      </dgm:prSet>
      <dgm:spPr/>
    </dgm:pt>
    <dgm:pt modelId="{2919B60A-F507-461C-87F8-D32CAF128C69}" type="pres">
      <dgm:prSet presAssocID="{4D318B8E-D818-4791-8031-1ADF51D49B8A}" presName="sibTrans" presStyleCnt="0"/>
      <dgm:spPr/>
    </dgm:pt>
    <dgm:pt modelId="{F9462806-9E78-4B1C-A1BB-920595AF937E}" type="pres">
      <dgm:prSet presAssocID="{88D99966-A064-4FCD-A04F-359B6765AAF7}" presName="node" presStyleLbl="node1" presStyleIdx="12" presStyleCnt="14">
        <dgm:presLayoutVars>
          <dgm:bulletEnabled val="1"/>
        </dgm:presLayoutVars>
      </dgm:prSet>
      <dgm:spPr/>
    </dgm:pt>
    <dgm:pt modelId="{569B9BDE-7641-47A1-A9B1-06690642B876}" type="pres">
      <dgm:prSet presAssocID="{9877424C-F65C-4D3D-931E-4EEFCA9213E2}" presName="sibTrans" presStyleCnt="0"/>
      <dgm:spPr/>
    </dgm:pt>
    <dgm:pt modelId="{A6F0DB87-1443-489B-8DAD-B41C6EBB4757}" type="pres">
      <dgm:prSet presAssocID="{EAEA5494-712F-4336-B031-3C0D0FE9DE8E}" presName="node" presStyleLbl="node1" presStyleIdx="13" presStyleCnt="14">
        <dgm:presLayoutVars>
          <dgm:bulletEnabled val="1"/>
        </dgm:presLayoutVars>
      </dgm:prSet>
      <dgm:spPr/>
    </dgm:pt>
  </dgm:ptLst>
  <dgm:cxnLst>
    <dgm:cxn modelId="{46B15C2B-E6A3-4BCC-BD6F-1144BB0E837F}" srcId="{2A9974F7-2771-4D8D-8DB0-4CCF23D41134}" destId="{122BAE88-1704-413E-98EB-741D27507C3C}" srcOrd="4" destOrd="0" parTransId="{0ADB7664-847C-4D66-8209-9E13F462E373}" sibTransId="{CE8E443B-FD78-4D1E-BA0A-F0B78A9C86A1}"/>
    <dgm:cxn modelId="{0BFB482B-63EC-4848-812B-D72B95A6DF4F}" type="presOf" srcId="{E536C6E5-8678-418D-921F-B7FCB0865E2F}" destId="{BEFBE135-92EB-4F4B-A68C-28AFFB5A0E27}" srcOrd="0" destOrd="0" presId="urn:microsoft.com/office/officeart/2005/8/layout/default"/>
    <dgm:cxn modelId="{41498E2C-13C4-4348-9872-485399490A57}" type="presOf" srcId="{A7993A1F-D627-46B7-AEEB-0EA919CAD66C}" destId="{A80EC996-91E5-474F-ACEB-DF78271EBD89}" srcOrd="0" destOrd="0" presId="urn:microsoft.com/office/officeart/2005/8/layout/default"/>
    <dgm:cxn modelId="{DB7A9930-3B8D-47F4-AB59-C523FC024C31}" srcId="{2A9974F7-2771-4D8D-8DB0-4CCF23D41134}" destId="{455FB994-76C2-40AF-BAAE-69044AC82466}" srcOrd="8" destOrd="0" parTransId="{A390B780-8AAC-4AB3-85AC-C6ADD8C6A5ED}" sibTransId="{D76A8C90-EC59-4200-9BCD-B1BD291D44A9}"/>
    <dgm:cxn modelId="{95BBB534-B506-442B-8BB5-4ED4AD3A6B43}" srcId="{2A9974F7-2771-4D8D-8DB0-4CCF23D41134}" destId="{E536C6E5-8678-418D-921F-B7FCB0865E2F}" srcOrd="3" destOrd="0" parTransId="{012F97A0-0664-4FAB-B38D-69CDD1B90C55}" sibTransId="{55D04C4A-DE62-4E1B-97CC-0455461A14B1}"/>
    <dgm:cxn modelId="{C492C139-1835-45B7-8F74-E94FE08F3430}" type="presOf" srcId="{EAEA5494-712F-4336-B031-3C0D0FE9DE8E}" destId="{A6F0DB87-1443-489B-8DAD-B41C6EBB4757}" srcOrd="0" destOrd="0" presId="urn:microsoft.com/office/officeart/2005/8/layout/default"/>
    <dgm:cxn modelId="{0209F75C-1046-44D6-90FA-0935CF96FD3F}" type="presOf" srcId="{F836EEEA-CFC6-4B38-9065-3E305B2B69EA}" destId="{84AE48C8-51B0-464E-B0B9-2E9EA9EE9FCC}" srcOrd="0" destOrd="0" presId="urn:microsoft.com/office/officeart/2005/8/layout/default"/>
    <dgm:cxn modelId="{17FA3543-A460-4960-966A-C1A1A0FCBEF4}" srcId="{2A9974F7-2771-4D8D-8DB0-4CCF23D41134}" destId="{C4C9AB84-93A5-4D9B-94DA-9C2D8A9B04D2}" srcOrd="10" destOrd="0" parTransId="{B2D6258A-968E-4929-94E8-775B33826498}" sibTransId="{A6963C35-02EC-46C4-8E96-1D9C15ACA9CE}"/>
    <dgm:cxn modelId="{7101F245-3FF7-4A27-A47E-F8924F36DED6}" srcId="{2A9974F7-2771-4D8D-8DB0-4CCF23D41134}" destId="{E9732BB2-6BC4-4939-98F6-AB919C2A7E26}" srcOrd="6" destOrd="0" parTransId="{4F91A041-784E-44AD-8A96-F24D25EE4765}" sibTransId="{CDF42C1D-D715-4BD2-8F37-52CF2249A073}"/>
    <dgm:cxn modelId="{E002D36D-1C01-44C0-97C6-8FE706676D2F}" type="presOf" srcId="{8D7F3B66-8B7B-4D7D-82A5-EBFDA46FCD1E}" destId="{2726E701-6532-49A0-AB92-8FADD20C8535}" srcOrd="0" destOrd="0" presId="urn:microsoft.com/office/officeart/2005/8/layout/default"/>
    <dgm:cxn modelId="{68480275-47C5-4C02-9A6B-47FEC0B085DB}" type="presOf" srcId="{2A9974F7-2771-4D8D-8DB0-4CCF23D41134}" destId="{B18451BB-2F89-43D2-96E8-147E05044FB2}" srcOrd="0" destOrd="0" presId="urn:microsoft.com/office/officeart/2005/8/layout/default"/>
    <dgm:cxn modelId="{D5C97875-460F-4650-A113-5A87DAB86A72}" type="presOf" srcId="{455FB994-76C2-40AF-BAAE-69044AC82466}" destId="{F0D15277-CF06-40CC-A8BB-633729F41C50}" srcOrd="0" destOrd="0" presId="urn:microsoft.com/office/officeart/2005/8/layout/default"/>
    <dgm:cxn modelId="{96B67577-7C27-401B-9713-4282A0B72028}" type="presOf" srcId="{DBCD008E-2E42-4D79-8FA3-F903119C835D}" destId="{C6D7926D-6257-47EC-9110-5480E3390DE7}" srcOrd="0" destOrd="0" presId="urn:microsoft.com/office/officeart/2005/8/layout/default"/>
    <dgm:cxn modelId="{22546C5A-19E1-4DDE-8B72-DF46E619C4BA}" type="presOf" srcId="{E9732BB2-6BC4-4939-98F6-AB919C2A7E26}" destId="{AC6CBDCA-13C7-4E90-8395-E07CAC6C973C}" srcOrd="0" destOrd="0" presId="urn:microsoft.com/office/officeart/2005/8/layout/default"/>
    <dgm:cxn modelId="{9181567F-A827-44E4-949E-6DE55D3DDCF1}" srcId="{2A9974F7-2771-4D8D-8DB0-4CCF23D41134}" destId="{A7993A1F-D627-46B7-AEEB-0EA919CAD66C}" srcOrd="11" destOrd="0" parTransId="{F1279532-8D36-441A-A83B-A77E2E507570}" sibTransId="{4D318B8E-D818-4791-8031-1ADF51D49B8A}"/>
    <dgm:cxn modelId="{42DBF188-87B2-4BC7-8905-119B8D483599}" srcId="{2A9974F7-2771-4D8D-8DB0-4CCF23D41134}" destId="{8D7F3B66-8B7B-4D7D-82A5-EBFDA46FCD1E}" srcOrd="7" destOrd="0" parTransId="{AC680BC6-67BC-4E2C-8471-F293D3157097}" sibTransId="{5642F60B-F1FC-4CC4-969C-0AD31FBA0765}"/>
    <dgm:cxn modelId="{E946F68D-3456-4318-8EB3-88CBD40E0488}" type="presOf" srcId="{C444B87D-6965-48B5-B458-79092316AEE9}" destId="{B7521F74-F9DE-4ACA-AFCB-21B4560020DD}" srcOrd="0" destOrd="0" presId="urn:microsoft.com/office/officeart/2005/8/layout/default"/>
    <dgm:cxn modelId="{A4DBED90-D1D0-434A-90AF-F576874AA283}" srcId="{2A9974F7-2771-4D8D-8DB0-4CCF23D41134}" destId="{18227F1A-8054-4D35-B6EB-A819EE3168D5}" srcOrd="9" destOrd="0" parTransId="{D3CEFF15-64F6-4505-927B-1E45AF56E462}" sibTransId="{BEA7708A-A7D2-41EA-AACC-6A7D132EDC26}"/>
    <dgm:cxn modelId="{8380DF99-8729-4965-B465-C7529FD4E312}" type="presOf" srcId="{C4C9AB84-93A5-4D9B-94DA-9C2D8A9B04D2}" destId="{D9E449E5-2D7B-4D36-AE4C-946D733239F8}" srcOrd="0" destOrd="0" presId="urn:microsoft.com/office/officeart/2005/8/layout/default"/>
    <dgm:cxn modelId="{779554A3-30E2-4AC0-805D-BF589538F379}" srcId="{2A9974F7-2771-4D8D-8DB0-4CCF23D41134}" destId="{F836EEEA-CFC6-4B38-9065-3E305B2B69EA}" srcOrd="1" destOrd="0" parTransId="{7F5C8F48-F555-4F3C-A24F-5CC9F2E7E8F2}" sibTransId="{31B8CF6D-E3B6-4EED-9304-4075DBABD3B1}"/>
    <dgm:cxn modelId="{BBBC8EAC-3D70-4E41-9A26-DD35ADDA19A0}" srcId="{2A9974F7-2771-4D8D-8DB0-4CCF23D41134}" destId="{C444B87D-6965-48B5-B458-79092316AEE9}" srcOrd="0" destOrd="0" parTransId="{4CA1E24E-855D-49DE-B858-D452C1B9C1AA}" sibTransId="{ED6212D6-5A9B-4F79-BD54-0B3A76A54A41}"/>
    <dgm:cxn modelId="{0E233CB0-CFF0-408C-B8E6-F0B064761E32}" type="presOf" srcId="{F9F80AB8-74D8-4894-BB8D-5C577FA3D2BA}" destId="{6692666D-034E-4BF9-A25A-25A983072249}" srcOrd="0" destOrd="0" presId="urn:microsoft.com/office/officeart/2005/8/layout/default"/>
    <dgm:cxn modelId="{B86901BC-28E4-4E66-BD10-CFE826AA4EBC}" type="presOf" srcId="{18227F1A-8054-4D35-B6EB-A819EE3168D5}" destId="{5E7BCB8E-23F5-4BFC-BF9C-643E51755456}" srcOrd="0" destOrd="0" presId="urn:microsoft.com/office/officeart/2005/8/layout/default"/>
    <dgm:cxn modelId="{ABFB50C3-525E-4C39-9D2E-235460477E18}" srcId="{2A9974F7-2771-4D8D-8DB0-4CCF23D41134}" destId="{DBCD008E-2E42-4D79-8FA3-F903119C835D}" srcOrd="2" destOrd="0" parTransId="{5C0AD973-3381-411B-A707-9876DE90ADE3}" sibTransId="{F3EBBAEF-4289-47BE-828E-D2EA02EBE41E}"/>
    <dgm:cxn modelId="{363F73C8-1C7C-415D-88A8-F15678B9D482}" srcId="{2A9974F7-2771-4D8D-8DB0-4CCF23D41134}" destId="{F9F80AB8-74D8-4894-BB8D-5C577FA3D2BA}" srcOrd="5" destOrd="0" parTransId="{3465C6A6-4933-4FD6-AF33-03DEAF4CC872}" sibTransId="{FB230534-0E04-4699-A621-E7A216DD85D8}"/>
    <dgm:cxn modelId="{AB0C71CC-7556-44F2-A3A6-3268F2E2D12F}" srcId="{2A9974F7-2771-4D8D-8DB0-4CCF23D41134}" destId="{88D99966-A064-4FCD-A04F-359B6765AAF7}" srcOrd="12" destOrd="0" parTransId="{48DC2A99-54CC-4919-B442-8846036F653B}" sibTransId="{9877424C-F65C-4D3D-931E-4EEFCA9213E2}"/>
    <dgm:cxn modelId="{88FE4AD2-5245-4F53-8295-8AD200A1118F}" srcId="{2A9974F7-2771-4D8D-8DB0-4CCF23D41134}" destId="{EAEA5494-712F-4336-B031-3C0D0FE9DE8E}" srcOrd="13" destOrd="0" parTransId="{7118CB35-3D7C-419A-A60D-2F697E0E5DC3}" sibTransId="{4545C9B2-9212-4712-B2EF-F281A8854579}"/>
    <dgm:cxn modelId="{487CC9E6-950E-4761-BB13-D1A078AFEF5A}" type="presOf" srcId="{122BAE88-1704-413E-98EB-741D27507C3C}" destId="{29B7F2DC-87C5-47AC-B37F-8210D45E165E}" srcOrd="0" destOrd="0" presId="urn:microsoft.com/office/officeart/2005/8/layout/default"/>
    <dgm:cxn modelId="{74833BF6-A1A0-40F1-8E3C-781333F2AA10}" type="presOf" srcId="{88D99966-A064-4FCD-A04F-359B6765AAF7}" destId="{F9462806-9E78-4B1C-A1BB-920595AF937E}" srcOrd="0" destOrd="0" presId="urn:microsoft.com/office/officeart/2005/8/layout/default"/>
    <dgm:cxn modelId="{30E7A77B-412B-4A28-B483-39B82EEC404E}" type="presParOf" srcId="{B18451BB-2F89-43D2-96E8-147E05044FB2}" destId="{B7521F74-F9DE-4ACA-AFCB-21B4560020DD}" srcOrd="0" destOrd="0" presId="urn:microsoft.com/office/officeart/2005/8/layout/default"/>
    <dgm:cxn modelId="{DCCC9FA8-CEE3-4E15-A39F-B9F96DA5E34D}" type="presParOf" srcId="{B18451BB-2F89-43D2-96E8-147E05044FB2}" destId="{BF44EF76-EBAF-4DC7-A8F3-566A3D0078F6}" srcOrd="1" destOrd="0" presId="urn:microsoft.com/office/officeart/2005/8/layout/default"/>
    <dgm:cxn modelId="{98B708B4-0FA1-4572-8E2A-CE6310B89570}" type="presParOf" srcId="{B18451BB-2F89-43D2-96E8-147E05044FB2}" destId="{84AE48C8-51B0-464E-B0B9-2E9EA9EE9FCC}" srcOrd="2" destOrd="0" presId="urn:microsoft.com/office/officeart/2005/8/layout/default"/>
    <dgm:cxn modelId="{7E34364A-D090-43C9-8EC3-EA0D9BE3AE8A}" type="presParOf" srcId="{B18451BB-2F89-43D2-96E8-147E05044FB2}" destId="{52D09C5E-07F5-4120-9ED5-8F73EFE4389C}" srcOrd="3" destOrd="0" presId="urn:microsoft.com/office/officeart/2005/8/layout/default"/>
    <dgm:cxn modelId="{920A1109-9288-471E-912C-C91EDA9D6C69}" type="presParOf" srcId="{B18451BB-2F89-43D2-96E8-147E05044FB2}" destId="{C6D7926D-6257-47EC-9110-5480E3390DE7}" srcOrd="4" destOrd="0" presId="urn:microsoft.com/office/officeart/2005/8/layout/default"/>
    <dgm:cxn modelId="{972E7ED3-748E-4F52-BC3D-C6A2D9C495CD}" type="presParOf" srcId="{B18451BB-2F89-43D2-96E8-147E05044FB2}" destId="{ED47015A-C907-4991-A84C-638FED106E62}" srcOrd="5" destOrd="0" presId="urn:microsoft.com/office/officeart/2005/8/layout/default"/>
    <dgm:cxn modelId="{50605BA4-B593-4AB7-A793-DF3598AC1A5C}" type="presParOf" srcId="{B18451BB-2F89-43D2-96E8-147E05044FB2}" destId="{BEFBE135-92EB-4F4B-A68C-28AFFB5A0E27}" srcOrd="6" destOrd="0" presId="urn:microsoft.com/office/officeart/2005/8/layout/default"/>
    <dgm:cxn modelId="{9AA503FA-CBC2-494A-B13C-5A67D98859F4}" type="presParOf" srcId="{B18451BB-2F89-43D2-96E8-147E05044FB2}" destId="{4E909E8D-6B58-44A7-807D-E9FBD37CB960}" srcOrd="7" destOrd="0" presId="urn:microsoft.com/office/officeart/2005/8/layout/default"/>
    <dgm:cxn modelId="{39DECFF6-D77D-4335-AC71-A32EE22FD716}" type="presParOf" srcId="{B18451BB-2F89-43D2-96E8-147E05044FB2}" destId="{29B7F2DC-87C5-47AC-B37F-8210D45E165E}" srcOrd="8" destOrd="0" presId="urn:microsoft.com/office/officeart/2005/8/layout/default"/>
    <dgm:cxn modelId="{B911F2B1-1E91-4178-ADDE-EB41A23B626E}" type="presParOf" srcId="{B18451BB-2F89-43D2-96E8-147E05044FB2}" destId="{3C2B0DA1-0D81-4745-8CBC-F3E4F3C2E9C1}" srcOrd="9" destOrd="0" presId="urn:microsoft.com/office/officeart/2005/8/layout/default"/>
    <dgm:cxn modelId="{90A3F86F-ECAE-4064-B15C-2817101A484B}" type="presParOf" srcId="{B18451BB-2F89-43D2-96E8-147E05044FB2}" destId="{6692666D-034E-4BF9-A25A-25A983072249}" srcOrd="10" destOrd="0" presId="urn:microsoft.com/office/officeart/2005/8/layout/default"/>
    <dgm:cxn modelId="{3B852594-2EDC-4502-88E4-505A26D128AA}" type="presParOf" srcId="{B18451BB-2F89-43D2-96E8-147E05044FB2}" destId="{79440EC7-E13E-4E8B-8EDE-D72C4C1FF371}" srcOrd="11" destOrd="0" presId="urn:microsoft.com/office/officeart/2005/8/layout/default"/>
    <dgm:cxn modelId="{C4DA9C51-15BF-4BF9-BC52-C3DABC33176C}" type="presParOf" srcId="{B18451BB-2F89-43D2-96E8-147E05044FB2}" destId="{AC6CBDCA-13C7-4E90-8395-E07CAC6C973C}" srcOrd="12" destOrd="0" presId="urn:microsoft.com/office/officeart/2005/8/layout/default"/>
    <dgm:cxn modelId="{1F3566E1-4BC8-4E9F-B1F9-8D8D8D1421C5}" type="presParOf" srcId="{B18451BB-2F89-43D2-96E8-147E05044FB2}" destId="{3604EE9D-6AFB-49F6-95AA-C7DD3A878655}" srcOrd="13" destOrd="0" presId="urn:microsoft.com/office/officeart/2005/8/layout/default"/>
    <dgm:cxn modelId="{14B62BA2-142B-4CC2-9AAC-1FC6228BF53E}" type="presParOf" srcId="{B18451BB-2F89-43D2-96E8-147E05044FB2}" destId="{2726E701-6532-49A0-AB92-8FADD20C8535}" srcOrd="14" destOrd="0" presId="urn:microsoft.com/office/officeart/2005/8/layout/default"/>
    <dgm:cxn modelId="{442319E4-6760-4447-8E6E-230AA08A26B8}" type="presParOf" srcId="{B18451BB-2F89-43D2-96E8-147E05044FB2}" destId="{02C38668-8869-44C5-873D-16F22270FB55}" srcOrd="15" destOrd="0" presId="urn:microsoft.com/office/officeart/2005/8/layout/default"/>
    <dgm:cxn modelId="{2C1D2A50-56CD-411C-9072-B3B7DE75EC9E}" type="presParOf" srcId="{B18451BB-2F89-43D2-96E8-147E05044FB2}" destId="{F0D15277-CF06-40CC-A8BB-633729F41C50}" srcOrd="16" destOrd="0" presId="urn:microsoft.com/office/officeart/2005/8/layout/default"/>
    <dgm:cxn modelId="{4077D573-7CE4-425F-B7A1-6519D94945B8}" type="presParOf" srcId="{B18451BB-2F89-43D2-96E8-147E05044FB2}" destId="{BEC8808C-BA0D-460A-BC77-C1B1B9C553DD}" srcOrd="17" destOrd="0" presId="urn:microsoft.com/office/officeart/2005/8/layout/default"/>
    <dgm:cxn modelId="{FB58E24E-965B-4B31-96AF-FCC108274E02}" type="presParOf" srcId="{B18451BB-2F89-43D2-96E8-147E05044FB2}" destId="{5E7BCB8E-23F5-4BFC-BF9C-643E51755456}" srcOrd="18" destOrd="0" presId="urn:microsoft.com/office/officeart/2005/8/layout/default"/>
    <dgm:cxn modelId="{72AB69FF-AF1E-4F0A-AD39-1BFF5DDD0AF3}" type="presParOf" srcId="{B18451BB-2F89-43D2-96E8-147E05044FB2}" destId="{B2C89331-CC27-4DA8-A870-B5A87BC90351}" srcOrd="19" destOrd="0" presId="urn:microsoft.com/office/officeart/2005/8/layout/default"/>
    <dgm:cxn modelId="{B2116277-1193-4AD5-806C-618ED46D191F}" type="presParOf" srcId="{B18451BB-2F89-43D2-96E8-147E05044FB2}" destId="{D9E449E5-2D7B-4D36-AE4C-946D733239F8}" srcOrd="20" destOrd="0" presId="urn:microsoft.com/office/officeart/2005/8/layout/default"/>
    <dgm:cxn modelId="{E1CF7934-A9A5-4395-A503-217A1C647AAD}" type="presParOf" srcId="{B18451BB-2F89-43D2-96E8-147E05044FB2}" destId="{4021B42A-3F38-416E-94CA-46FE050D048D}" srcOrd="21" destOrd="0" presId="urn:microsoft.com/office/officeart/2005/8/layout/default"/>
    <dgm:cxn modelId="{09C74C12-E17B-4A78-A500-C77B8F5F5A8B}" type="presParOf" srcId="{B18451BB-2F89-43D2-96E8-147E05044FB2}" destId="{A80EC996-91E5-474F-ACEB-DF78271EBD89}" srcOrd="22" destOrd="0" presId="urn:microsoft.com/office/officeart/2005/8/layout/default"/>
    <dgm:cxn modelId="{69189BD5-9000-4CB1-9CFA-AABADF3C3E96}" type="presParOf" srcId="{B18451BB-2F89-43D2-96E8-147E05044FB2}" destId="{2919B60A-F507-461C-87F8-D32CAF128C69}" srcOrd="23" destOrd="0" presId="urn:microsoft.com/office/officeart/2005/8/layout/default"/>
    <dgm:cxn modelId="{B5E29228-C88D-47AA-AF03-3EF0FDB97ADA}" type="presParOf" srcId="{B18451BB-2F89-43D2-96E8-147E05044FB2}" destId="{F9462806-9E78-4B1C-A1BB-920595AF937E}" srcOrd="24" destOrd="0" presId="urn:microsoft.com/office/officeart/2005/8/layout/default"/>
    <dgm:cxn modelId="{EDA05463-A142-4034-B7C9-4E56A1C0BEDF}" type="presParOf" srcId="{B18451BB-2F89-43D2-96E8-147E05044FB2}" destId="{569B9BDE-7641-47A1-A9B1-06690642B876}" srcOrd="25" destOrd="0" presId="urn:microsoft.com/office/officeart/2005/8/layout/default"/>
    <dgm:cxn modelId="{63C270AC-3CFA-4DBB-9855-BBFF77AC3498}" type="presParOf" srcId="{B18451BB-2F89-43D2-96E8-147E05044FB2}" destId="{A6F0DB87-1443-489B-8DAD-B41C6EBB4757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21F74-F9DE-4ACA-AFCB-21B4560020DD}">
      <dsp:nvSpPr>
        <dsp:cNvPr id="0" name=""/>
        <dsp:cNvSpPr/>
      </dsp:nvSpPr>
      <dsp:spPr>
        <a:xfrm>
          <a:off x="4133" y="768187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Introduction  </a:t>
          </a:r>
          <a:endParaRPr lang="en-US" sz="2400" kern="1200" dirty="0"/>
        </a:p>
      </dsp:txBody>
      <dsp:txXfrm>
        <a:off x="4133" y="768187"/>
        <a:ext cx="2237902" cy="1342741"/>
      </dsp:txXfrm>
    </dsp:sp>
    <dsp:sp modelId="{84AE48C8-51B0-464E-B0B9-2E9EA9EE9FCC}">
      <dsp:nvSpPr>
        <dsp:cNvPr id="0" name=""/>
        <dsp:cNvSpPr/>
      </dsp:nvSpPr>
      <dsp:spPr>
        <a:xfrm>
          <a:off x="2465826" y="768187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183678"/>
                <a:satOff val="-423"/>
                <a:lumOff val="67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183678"/>
                <a:satOff val="-423"/>
                <a:lumOff val="67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183678"/>
                <a:satOff val="-423"/>
                <a:lumOff val="67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BT Group and Organisational Transformation  </a:t>
          </a:r>
          <a:endParaRPr lang="en-US" sz="2400" kern="1200" dirty="0"/>
        </a:p>
      </dsp:txBody>
      <dsp:txXfrm>
        <a:off x="2465826" y="768187"/>
        <a:ext cx="2237902" cy="1342741"/>
      </dsp:txXfrm>
    </dsp:sp>
    <dsp:sp modelId="{C6D7926D-6257-47EC-9110-5480E3390DE7}">
      <dsp:nvSpPr>
        <dsp:cNvPr id="0" name=""/>
        <dsp:cNvSpPr/>
      </dsp:nvSpPr>
      <dsp:spPr>
        <a:xfrm>
          <a:off x="4927518" y="768187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2367356"/>
                <a:satOff val="-846"/>
                <a:lumOff val="135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2367356"/>
                <a:satOff val="-846"/>
                <a:lumOff val="135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2367356"/>
                <a:satOff val="-846"/>
                <a:lumOff val="135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Workforce Strategy </a:t>
          </a:r>
          <a:endParaRPr lang="en-US" sz="2400" kern="1200" dirty="0"/>
        </a:p>
      </dsp:txBody>
      <dsp:txXfrm>
        <a:off x="4927518" y="768187"/>
        <a:ext cx="2237902" cy="1342741"/>
      </dsp:txXfrm>
    </dsp:sp>
    <dsp:sp modelId="{BEFBE135-92EB-4F4B-A68C-28AFFB5A0E27}">
      <dsp:nvSpPr>
        <dsp:cNvPr id="0" name=""/>
        <dsp:cNvSpPr/>
      </dsp:nvSpPr>
      <dsp:spPr>
        <a:xfrm>
          <a:off x="7389211" y="768187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3551033"/>
                <a:satOff val="-1268"/>
                <a:lumOff val="203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3551033"/>
                <a:satOff val="-1268"/>
                <a:lumOff val="203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3551033"/>
                <a:satOff val="-1268"/>
                <a:lumOff val="203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Recruitment process  </a:t>
          </a:r>
          <a:endParaRPr lang="en-US" sz="2400" kern="1200" dirty="0"/>
        </a:p>
      </dsp:txBody>
      <dsp:txXfrm>
        <a:off x="7389211" y="768187"/>
        <a:ext cx="2237902" cy="1342741"/>
      </dsp:txXfrm>
    </dsp:sp>
    <dsp:sp modelId="{29B7F2DC-87C5-47AC-B37F-8210D45E165E}">
      <dsp:nvSpPr>
        <dsp:cNvPr id="0" name=""/>
        <dsp:cNvSpPr/>
      </dsp:nvSpPr>
      <dsp:spPr>
        <a:xfrm>
          <a:off x="9850904" y="768187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4734711"/>
                <a:satOff val="-1691"/>
                <a:lumOff val="27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4734711"/>
                <a:satOff val="-1691"/>
                <a:lumOff val="27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4734711"/>
                <a:satOff val="-1691"/>
                <a:lumOff val="27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Job Analysis  </a:t>
          </a:r>
          <a:endParaRPr lang="en-US" sz="2400" kern="1200"/>
        </a:p>
      </dsp:txBody>
      <dsp:txXfrm>
        <a:off x="9850904" y="768187"/>
        <a:ext cx="2237902" cy="1342741"/>
      </dsp:txXfrm>
    </dsp:sp>
    <dsp:sp modelId="{6692666D-034E-4BF9-A25A-25A983072249}">
      <dsp:nvSpPr>
        <dsp:cNvPr id="0" name=""/>
        <dsp:cNvSpPr/>
      </dsp:nvSpPr>
      <dsp:spPr>
        <a:xfrm>
          <a:off x="4133" y="2334718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5918389"/>
                <a:satOff val="-2114"/>
                <a:lumOff val="339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5918389"/>
                <a:satOff val="-2114"/>
                <a:lumOff val="339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5918389"/>
                <a:satOff val="-2114"/>
                <a:lumOff val="339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Job Description  </a:t>
          </a:r>
          <a:endParaRPr lang="en-US" sz="2400" kern="1200" dirty="0"/>
        </a:p>
      </dsp:txBody>
      <dsp:txXfrm>
        <a:off x="4133" y="2334718"/>
        <a:ext cx="2237902" cy="1342741"/>
      </dsp:txXfrm>
    </dsp:sp>
    <dsp:sp modelId="{AC6CBDCA-13C7-4E90-8395-E07CAC6C973C}">
      <dsp:nvSpPr>
        <dsp:cNvPr id="0" name=""/>
        <dsp:cNvSpPr/>
      </dsp:nvSpPr>
      <dsp:spPr>
        <a:xfrm>
          <a:off x="2465826" y="2334718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7102067"/>
                <a:satOff val="-2537"/>
                <a:lumOff val="407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7102067"/>
                <a:satOff val="-2537"/>
                <a:lumOff val="407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7102067"/>
                <a:satOff val="-2537"/>
                <a:lumOff val="407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Person Specification &amp; impact of recruitment system</a:t>
          </a:r>
          <a:endParaRPr lang="en-US" sz="2400" kern="1200" dirty="0"/>
        </a:p>
      </dsp:txBody>
      <dsp:txXfrm>
        <a:off x="2465826" y="2334718"/>
        <a:ext cx="2237902" cy="1342741"/>
      </dsp:txXfrm>
    </dsp:sp>
    <dsp:sp modelId="{2726E701-6532-49A0-AB92-8FADD20C8535}">
      <dsp:nvSpPr>
        <dsp:cNvPr id="0" name=""/>
        <dsp:cNvSpPr/>
      </dsp:nvSpPr>
      <dsp:spPr>
        <a:xfrm>
          <a:off x="4927518" y="2334718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8285745"/>
                <a:satOff val="-2959"/>
                <a:lumOff val="475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8285745"/>
                <a:satOff val="-2959"/>
                <a:lumOff val="475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8285745"/>
                <a:satOff val="-2959"/>
                <a:lumOff val="475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Recruitment advertisement  Platforms  </a:t>
          </a:r>
          <a:endParaRPr lang="en-US" sz="2400" kern="1200" dirty="0"/>
        </a:p>
      </dsp:txBody>
      <dsp:txXfrm>
        <a:off x="4927518" y="2334718"/>
        <a:ext cx="2237902" cy="1342741"/>
      </dsp:txXfrm>
    </dsp:sp>
    <dsp:sp modelId="{F0D15277-CF06-40CC-A8BB-633729F41C50}">
      <dsp:nvSpPr>
        <dsp:cNvPr id="0" name=""/>
        <dsp:cNvSpPr/>
      </dsp:nvSpPr>
      <dsp:spPr>
        <a:xfrm>
          <a:off x="7389211" y="2334718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9469423"/>
                <a:satOff val="-3382"/>
                <a:lumOff val="543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9469423"/>
                <a:satOff val="-3382"/>
                <a:lumOff val="543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9469423"/>
                <a:satOff val="-3382"/>
                <a:lumOff val="543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Interview Types  </a:t>
          </a:r>
          <a:endParaRPr lang="en-US" sz="2400" kern="1200" dirty="0"/>
        </a:p>
      </dsp:txBody>
      <dsp:txXfrm>
        <a:off x="7389211" y="2334718"/>
        <a:ext cx="2237902" cy="1342741"/>
      </dsp:txXfrm>
    </dsp:sp>
    <dsp:sp modelId="{5E7BCB8E-23F5-4BFC-BF9C-643E51755456}">
      <dsp:nvSpPr>
        <dsp:cNvPr id="0" name=""/>
        <dsp:cNvSpPr/>
      </dsp:nvSpPr>
      <dsp:spPr>
        <a:xfrm>
          <a:off x="9850904" y="2334718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0653101"/>
                <a:satOff val="-3805"/>
                <a:lumOff val="611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0653101"/>
                <a:satOff val="-3805"/>
                <a:lumOff val="611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0653101"/>
                <a:satOff val="-3805"/>
                <a:lumOff val="611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Questioning Techniques  </a:t>
          </a:r>
          <a:endParaRPr lang="en-US" sz="2400" kern="1200"/>
        </a:p>
      </dsp:txBody>
      <dsp:txXfrm>
        <a:off x="9850904" y="2334718"/>
        <a:ext cx="2237902" cy="1342741"/>
      </dsp:txXfrm>
    </dsp:sp>
    <dsp:sp modelId="{D9E449E5-2D7B-4D36-AE4C-946D733239F8}">
      <dsp:nvSpPr>
        <dsp:cNvPr id="0" name=""/>
        <dsp:cNvSpPr/>
      </dsp:nvSpPr>
      <dsp:spPr>
        <a:xfrm>
          <a:off x="1234979" y="3901250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1836779"/>
                <a:satOff val="-4228"/>
                <a:lumOff val="67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1836779"/>
                <a:satOff val="-4228"/>
                <a:lumOff val="67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1836779"/>
                <a:satOff val="-4228"/>
                <a:lumOff val="67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Face-to-Face vs Virtual Interviews  </a:t>
          </a:r>
          <a:endParaRPr lang="en-US" sz="2400" kern="1200" dirty="0"/>
        </a:p>
      </dsp:txBody>
      <dsp:txXfrm>
        <a:off x="1234979" y="3901250"/>
        <a:ext cx="2237902" cy="1342741"/>
      </dsp:txXfrm>
    </dsp:sp>
    <dsp:sp modelId="{A80EC996-91E5-474F-ACEB-DF78271EBD89}">
      <dsp:nvSpPr>
        <dsp:cNvPr id="0" name=""/>
        <dsp:cNvSpPr/>
      </dsp:nvSpPr>
      <dsp:spPr>
        <a:xfrm>
          <a:off x="3696672" y="3901250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3020456"/>
                <a:satOff val="-4650"/>
                <a:lumOff val="746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3020456"/>
                <a:satOff val="-4650"/>
                <a:lumOff val="746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3020456"/>
                <a:satOff val="-4650"/>
                <a:lumOff val="746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Equal Opportunity Considerations  </a:t>
          </a:r>
          <a:endParaRPr lang="en-US" sz="2400" kern="1200" dirty="0"/>
        </a:p>
      </dsp:txBody>
      <dsp:txXfrm>
        <a:off x="3696672" y="3901250"/>
        <a:ext cx="2237902" cy="1342741"/>
      </dsp:txXfrm>
    </dsp:sp>
    <dsp:sp modelId="{F9462806-9E78-4B1C-A1BB-920595AF937E}">
      <dsp:nvSpPr>
        <dsp:cNvPr id="0" name=""/>
        <dsp:cNvSpPr/>
      </dsp:nvSpPr>
      <dsp:spPr>
        <a:xfrm>
          <a:off x="6158365" y="3901250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4204134"/>
                <a:satOff val="-5073"/>
                <a:lumOff val="814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4204134"/>
                <a:satOff val="-5073"/>
                <a:lumOff val="814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4204134"/>
                <a:satOff val="-5073"/>
                <a:lumOff val="814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Recommendations  </a:t>
          </a:r>
          <a:endParaRPr lang="en-US" sz="2400" kern="1200"/>
        </a:p>
      </dsp:txBody>
      <dsp:txXfrm>
        <a:off x="6158365" y="3901250"/>
        <a:ext cx="2237902" cy="1342741"/>
      </dsp:txXfrm>
    </dsp:sp>
    <dsp:sp modelId="{A6F0DB87-1443-489B-8DAD-B41C6EBB4757}">
      <dsp:nvSpPr>
        <dsp:cNvPr id="0" name=""/>
        <dsp:cNvSpPr/>
      </dsp:nvSpPr>
      <dsp:spPr>
        <a:xfrm>
          <a:off x="8620057" y="3901250"/>
          <a:ext cx="2237902" cy="1342741"/>
        </a:xfrm>
        <a:prstGeom prst="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Conclusion  </a:t>
          </a:r>
          <a:endParaRPr lang="en-US" sz="2400" kern="1200" dirty="0"/>
        </a:p>
      </dsp:txBody>
      <dsp:txXfrm>
        <a:off x="8620057" y="3901250"/>
        <a:ext cx="2237902" cy="1342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32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092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256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3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41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2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388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9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50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434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344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1272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634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37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982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34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811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25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6177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1378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550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0110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607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289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408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2820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2679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8648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144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34722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41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575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660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740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256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2432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498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2979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1826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688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3053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2215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29429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4189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9699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78653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382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28318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87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2386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7276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434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667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861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5022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8322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8531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958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79649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1956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67199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5543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751953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07364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03051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7787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5447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01635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9690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4380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033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5495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42566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15509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347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1383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98335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4376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1340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4949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17278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56375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06956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368094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2503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51301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46642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8514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5415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34226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8812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8328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3785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3537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99551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41439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55977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63950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00142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27849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327424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5296312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0572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55441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11887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8989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3239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7408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08353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5802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96426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1849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82142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68830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98201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79863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89458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84807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417664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87972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18470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52368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299350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092871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297229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178095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458752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77836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8516257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618401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645471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433582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287602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15629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389613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234994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5786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51158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244790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882983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845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6" Type="http://schemas.openxmlformats.org/officeDocument/2006/relationships/slideLayout" Target="../slideLayouts/slideLayout51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9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21" Type="http://schemas.openxmlformats.org/officeDocument/2006/relationships/image" Target="../media/image10.png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8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Relationship Id="rId22" Type="http://schemas.openxmlformats.org/officeDocument/2006/relationships/image" Target="../media/image1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71.xml"/><Relationship Id="rId21" Type="http://schemas.openxmlformats.org/officeDocument/2006/relationships/slideLayout" Target="../slideLayouts/slideLayout89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20" Type="http://schemas.openxmlformats.org/officeDocument/2006/relationships/slideLayout" Target="../slideLayouts/slideLayout88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23" Type="http://schemas.openxmlformats.org/officeDocument/2006/relationships/theme" Target="../theme/theme5.xml"/><Relationship Id="rId10" Type="http://schemas.openxmlformats.org/officeDocument/2006/relationships/slideLayout" Target="../slideLayouts/slideLayout78.xml"/><Relationship Id="rId19" Type="http://schemas.openxmlformats.org/officeDocument/2006/relationships/slideLayout" Target="../slideLayouts/slideLayout87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Relationship Id="rId22" Type="http://schemas.openxmlformats.org/officeDocument/2006/relationships/slideLayout" Target="../slideLayouts/slideLayout90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/><Relationship Id="rId13" Type="http://schemas.openxmlformats.org/officeDocument/2006/relationships/slideLayout" Target="../slideLayouts/slideLayout103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7.xml"/><Relationship Id="rId12" Type="http://schemas.openxmlformats.org/officeDocument/2006/relationships/slideLayout" Target="../slideLayouts/slideLayout102.xml"/><Relationship Id="rId17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92.xml"/><Relationship Id="rId16" Type="http://schemas.openxmlformats.org/officeDocument/2006/relationships/slideLayout" Target="../slideLayouts/slideLayout106.xml"/><Relationship Id="rId1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6.xml"/><Relationship Id="rId11" Type="http://schemas.openxmlformats.org/officeDocument/2006/relationships/slideLayout" Target="../slideLayouts/slideLayout101.xml"/><Relationship Id="rId5" Type="http://schemas.openxmlformats.org/officeDocument/2006/relationships/slideLayout" Target="../slideLayouts/slideLayout95.xml"/><Relationship Id="rId15" Type="http://schemas.openxmlformats.org/officeDocument/2006/relationships/slideLayout" Target="../slideLayouts/slideLayout105.xml"/><Relationship Id="rId10" Type="http://schemas.openxmlformats.org/officeDocument/2006/relationships/slideLayout" Target="../slideLayouts/slideLayout100.xml"/><Relationship Id="rId19" Type="http://schemas.openxmlformats.org/officeDocument/2006/relationships/image" Target="../media/image12.png"/><Relationship Id="rId4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9.xml"/><Relationship Id="rId14" Type="http://schemas.openxmlformats.org/officeDocument/2006/relationships/slideLayout" Target="../slideLayouts/slideLayout10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5.xml"/><Relationship Id="rId13" Type="http://schemas.openxmlformats.org/officeDocument/2006/relationships/slideLayout" Target="../slideLayouts/slideLayout120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10.xml"/><Relationship Id="rId21" Type="http://schemas.openxmlformats.org/officeDocument/2006/relationships/image" Target="../media/image16.png"/><Relationship Id="rId7" Type="http://schemas.openxmlformats.org/officeDocument/2006/relationships/slideLayout" Target="../slideLayouts/slideLayout114.xml"/><Relationship Id="rId12" Type="http://schemas.openxmlformats.org/officeDocument/2006/relationships/slideLayout" Target="../slideLayouts/slideLayout119.xml"/><Relationship Id="rId17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109.xml"/><Relationship Id="rId16" Type="http://schemas.openxmlformats.org/officeDocument/2006/relationships/slideLayout" Target="../slideLayouts/slideLayout123.xml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108.xml"/><Relationship Id="rId6" Type="http://schemas.openxmlformats.org/officeDocument/2006/relationships/slideLayout" Target="../slideLayouts/slideLayout113.xml"/><Relationship Id="rId11" Type="http://schemas.openxmlformats.org/officeDocument/2006/relationships/slideLayout" Target="../slideLayouts/slideLayout118.xml"/><Relationship Id="rId5" Type="http://schemas.openxmlformats.org/officeDocument/2006/relationships/slideLayout" Target="../slideLayouts/slideLayout112.xml"/><Relationship Id="rId15" Type="http://schemas.openxmlformats.org/officeDocument/2006/relationships/slideLayout" Target="../slideLayouts/slideLayout122.xml"/><Relationship Id="rId10" Type="http://schemas.openxmlformats.org/officeDocument/2006/relationships/slideLayout" Target="../slideLayouts/slideLayout117.xml"/><Relationship Id="rId19" Type="http://schemas.openxmlformats.org/officeDocument/2006/relationships/image" Target="../media/image14.png"/><Relationship Id="rId4" Type="http://schemas.openxmlformats.org/officeDocument/2006/relationships/slideLayout" Target="../slideLayouts/slideLayout111.xml"/><Relationship Id="rId9" Type="http://schemas.openxmlformats.org/officeDocument/2006/relationships/slideLayout" Target="../slideLayouts/slideLayout116.xml"/><Relationship Id="rId14" Type="http://schemas.openxmlformats.org/officeDocument/2006/relationships/slideLayout" Target="../slideLayouts/slideLayout121.xml"/><Relationship Id="rId22" Type="http://schemas.openxmlformats.org/officeDocument/2006/relationships/image" Target="../media/image1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2.xml"/><Relationship Id="rId13" Type="http://schemas.openxmlformats.org/officeDocument/2006/relationships/slideLayout" Target="../slideLayouts/slideLayout137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31.xml"/><Relationship Id="rId12" Type="http://schemas.openxmlformats.org/officeDocument/2006/relationships/slideLayout" Target="../slideLayouts/slideLayout136.xml"/><Relationship Id="rId17" Type="http://schemas.openxmlformats.org/officeDocument/2006/relationships/slideLayout" Target="../slideLayouts/slideLayout141.xml"/><Relationship Id="rId2" Type="http://schemas.openxmlformats.org/officeDocument/2006/relationships/slideLayout" Target="../slideLayouts/slideLayout126.xml"/><Relationship Id="rId16" Type="http://schemas.openxmlformats.org/officeDocument/2006/relationships/slideLayout" Target="../slideLayouts/slideLayout140.xml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125.xml"/><Relationship Id="rId6" Type="http://schemas.openxmlformats.org/officeDocument/2006/relationships/slideLayout" Target="../slideLayouts/slideLayout130.xml"/><Relationship Id="rId11" Type="http://schemas.openxmlformats.org/officeDocument/2006/relationships/slideLayout" Target="../slideLayouts/slideLayout135.xml"/><Relationship Id="rId5" Type="http://schemas.openxmlformats.org/officeDocument/2006/relationships/slideLayout" Target="../slideLayouts/slideLayout129.xml"/><Relationship Id="rId15" Type="http://schemas.openxmlformats.org/officeDocument/2006/relationships/slideLayout" Target="../slideLayouts/slideLayout139.xml"/><Relationship Id="rId10" Type="http://schemas.openxmlformats.org/officeDocument/2006/relationships/slideLayout" Target="../slideLayouts/slideLayout134.xml"/><Relationship Id="rId19" Type="http://schemas.openxmlformats.org/officeDocument/2006/relationships/image" Target="../media/image20.png"/><Relationship Id="rId4" Type="http://schemas.openxmlformats.org/officeDocument/2006/relationships/slideLayout" Target="../slideLayouts/slideLayout128.xml"/><Relationship Id="rId9" Type="http://schemas.openxmlformats.org/officeDocument/2006/relationships/slideLayout" Target="../slideLayouts/slideLayout133.xml"/><Relationship Id="rId14" Type="http://schemas.openxmlformats.org/officeDocument/2006/relationships/slideLayout" Target="../slideLayouts/slideLayout1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  <p:sldLayoutId id="214748373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431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639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765" r:id="rId14"/>
    <p:sldLayoutId id="2147483766" r:id="rId15"/>
    <p:sldLayoutId id="214748376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80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41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5" r:id="rId12"/>
    <p:sldLayoutId id="2147483836" r:id="rId13"/>
    <p:sldLayoutId id="2147483837" r:id="rId14"/>
    <p:sldLayoutId id="2147483838" r:id="rId15"/>
    <p:sldLayoutId id="2147483839" r:id="rId16"/>
    <p:sldLayoutId id="2147483840" r:id="rId17"/>
    <p:sldLayoutId id="2147483841" r:id="rId18"/>
    <p:sldLayoutId id="2147483842" r:id="rId19"/>
    <p:sldLayoutId id="2147483843" r:id="rId20"/>
    <p:sldLayoutId id="2147483844" r:id="rId21"/>
    <p:sldLayoutId id="214748384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241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3901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95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  <p:sldLayoutId id="2147483912" r:id="rId12"/>
    <p:sldLayoutId id="2147483913" r:id="rId13"/>
    <p:sldLayoutId id="2147483914" r:id="rId14"/>
    <p:sldLayoutId id="2147483915" r:id="rId15"/>
    <p:sldLayoutId id="2147483916" r:id="rId16"/>
    <p:sldLayoutId id="214748391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9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31A06C6A-D1FA-C4F2-650E-E9E0584930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681" r="8058" b="-1"/>
          <a:stretch>
            <a:fillRect/>
          </a:stretch>
        </p:blipFill>
        <p:spPr>
          <a:xfrm>
            <a:off x="-1575095" y="10"/>
            <a:ext cx="4437126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6240" y="172721"/>
            <a:ext cx="8612292" cy="11277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 b="1" dirty="0">
                <a:solidFill>
                  <a:schemeClr val="accent3">
                    <a:lumMod val="50000"/>
                  </a:schemeClr>
                </a:solidFill>
                <a:highlight>
                  <a:srgbClr val="FFFFFF"/>
                </a:highlight>
                <a:latin typeface="Aptos Black" panose="020B0004020202020204" pitchFamily="34" charset="0"/>
              </a:rPr>
              <a:t>Recruitment and Selection During Organizational Transformation: BT Group </a:t>
            </a:r>
            <a:endParaRPr lang="en-US" sz="2800" dirty="0">
              <a:solidFill>
                <a:schemeClr val="accent3">
                  <a:lumMod val="50000"/>
                </a:schemeClr>
              </a:solidFill>
              <a:highlight>
                <a:srgbClr val="C6C6C6"/>
              </a:highlight>
              <a:latin typeface="Aptos Black" panose="020B00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36240" y="1808480"/>
            <a:ext cx="8991600" cy="464153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Student Name</a:t>
            </a:r>
            <a:r>
              <a:rPr lang="en-US">
                <a:highlight>
                  <a:srgbClr val="FFFFFF"/>
                </a:highlight>
                <a:latin typeface="Aptos Black" panose="020B0004020202020204" pitchFamily="34" charset="0"/>
              </a:rPr>
              <a:t>:            </a:t>
            </a:r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Muhammad Waheed Nadeem</a:t>
            </a:r>
            <a:endParaRPr lang="en-US" dirty="0">
              <a:highlight>
                <a:srgbClr val="C6C6C6"/>
              </a:highlight>
              <a:latin typeface="Aptos Black" panose="020B0004020202020204" pitchFamily="34" charset="0"/>
            </a:endParaRPr>
          </a:p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Student ID:                     2434525</a:t>
            </a:r>
            <a:endParaRPr lang="en-US" dirty="0">
              <a:highlight>
                <a:srgbClr val="C6C6C6"/>
              </a:highlight>
              <a:latin typeface="Aptos Black" panose="020B0004020202020204" pitchFamily="34" charset="0"/>
            </a:endParaRPr>
          </a:p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Module code:               LCLM5002</a:t>
            </a:r>
          </a:p>
          <a:p>
            <a:pPr algn="r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Module Name:          Developing And Managing Individuals  and Teams</a:t>
            </a:r>
            <a:endParaRPr lang="en-US" dirty="0">
              <a:latin typeface="Aptos Black" panose="020B0004020202020204" pitchFamily="34" charset="0"/>
            </a:endParaRPr>
          </a:p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Assignment Name:   Component 1, Individuals Presentation</a:t>
            </a:r>
            <a:endParaRPr lang="en-US" dirty="0">
              <a:latin typeface="Aptos Black" panose="020B0004020202020204" pitchFamily="34" charset="0"/>
            </a:endParaRPr>
          </a:p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Lecturer:                           Dr Samson Oladejo</a:t>
            </a:r>
            <a:endParaRPr lang="en-US" dirty="0">
              <a:highlight>
                <a:srgbClr val="C6C6C6"/>
              </a:highlight>
              <a:latin typeface="Aptos Black" panose="020B0004020202020204" pitchFamily="34" charset="0"/>
            </a:endParaRPr>
          </a:p>
          <a:p>
            <a:pPr algn="l"/>
            <a:r>
              <a:rPr lang="en-US" dirty="0">
                <a:highlight>
                  <a:srgbClr val="FFFFFF"/>
                </a:highlight>
                <a:latin typeface="Aptos Black" panose="020B0004020202020204" pitchFamily="34" charset="0"/>
              </a:rPr>
              <a:t>Submission Date:         15th June,2026</a:t>
            </a:r>
            <a:endParaRPr lang="en-US" dirty="0">
              <a:highlight>
                <a:srgbClr val="C6C6C6"/>
              </a:highlight>
              <a:latin typeface="Aptos Black" panose="020B00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62CD48-3E49-576E-DB30-46F435D7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1300785"/>
            <a:ext cx="8689976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TABLE OF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97D57B-11C2-3CFF-5F89-481FB9CA11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759030"/>
              </p:ext>
            </p:extLst>
          </p:nvPr>
        </p:nvGraphicFramePr>
        <p:xfrm>
          <a:off x="0" y="845819"/>
          <a:ext cx="12092940" cy="6012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A9D3A9-901B-DBF7-03C6-6BAB53D1381E}"/>
              </a:ext>
            </a:extLst>
          </p:cNvPr>
          <p:cNvSpPr txBox="1"/>
          <p:nvPr/>
        </p:nvSpPr>
        <p:spPr>
          <a:xfrm>
            <a:off x="5212080" y="137933"/>
            <a:ext cx="3647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ptos Black" panose="020B0004020202020204" pitchFamily="34" charset="0"/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2985331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4CA43-22D3-FD4B-BAE2-0126A33C7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Arial"/>
                <a:cs typeface="Arial"/>
              </a:rPr>
              <a:t>BT GROUP AND ORGANISATIONAL TRANSFORMATION</a:t>
            </a:r>
            <a:endParaRPr lang="en-US" sz="4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75106-805D-2689-4199-E73848255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911493"/>
            <a:ext cx="6713552" cy="49099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BT Group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Leading UK telecommunications provider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Investing in 5G, cloud and AI technologies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Undergoing digital transformation and restructuring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Recruitment Importance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Demand for specialist digital talent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New competencies required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Supports transformation success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ea typeface="+mn-lt"/>
                <a:cs typeface="+mn-lt"/>
              </a:rPr>
              <a:t>Citation: </a:t>
            </a:r>
            <a:r>
              <a:rPr lang="en-GB" sz="2400" b="1" i="1" dirty="0">
                <a:ea typeface="+mn-lt"/>
                <a:cs typeface="+mn-lt"/>
              </a:rPr>
              <a:t>(BT Group, 2024; Boxall and Purcell, 2022</a:t>
            </a:r>
            <a:r>
              <a:rPr lang="en-GB" sz="2200" i="1" dirty="0">
                <a:ea typeface="+mn-lt"/>
                <a:cs typeface="+mn-lt"/>
              </a:rPr>
              <a:t>)</a:t>
            </a:r>
            <a:endParaRPr lang="en-GB" sz="2200" dirty="0"/>
          </a:p>
          <a:p>
            <a:endParaRPr lang="en-GB" sz="2200" dirty="0"/>
          </a:p>
        </p:txBody>
      </p:sp>
      <p:pic>
        <p:nvPicPr>
          <p:cNvPr id="5" name="Picture 4" descr="The new minimal BT logo is designed by Paul Franklin at ...">
            <a:extLst>
              <a:ext uri="{FF2B5EF4-FFF2-40B4-BE49-F238E27FC236}">
                <a16:creationId xmlns:a16="http://schemas.microsoft.com/office/drawing/2014/main" id="{52B3308E-15C6-BEEC-CB72-F0C71D0CAF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6" r="253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112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B663-1582-B427-8E2E-63C3412E8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6688" y="68591"/>
            <a:ext cx="5745292" cy="11315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latin typeface="Aptos Black" panose="020B0004020202020204" pitchFamily="34" charset="0"/>
              </a:rPr>
              <a:t>WORKFORCE STRATEGY TO SUPPORT RECRUITMENT</a:t>
            </a:r>
          </a:p>
        </p:txBody>
      </p:sp>
      <p:pic>
        <p:nvPicPr>
          <p:cNvPr id="18" name="Picture 17" descr="Person holding a puzzle piece">
            <a:extLst>
              <a:ext uri="{FF2B5EF4-FFF2-40B4-BE49-F238E27FC236}">
                <a16:creationId xmlns:a16="http://schemas.microsoft.com/office/drawing/2014/main" id="{934EA80C-A44D-0BA4-9782-6AB698ADA0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51" r="19726" b="-1"/>
          <a:stretch>
            <a:fillRect/>
          </a:stretch>
        </p:blipFill>
        <p:spPr>
          <a:xfrm>
            <a:off x="20" y="10"/>
            <a:ext cx="5154910" cy="685799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3746989-A289-0A38-02DE-1F48CC9C54EA}"/>
              </a:ext>
            </a:extLst>
          </p:cNvPr>
          <p:cNvSpPr txBox="1"/>
          <p:nvPr/>
        </p:nvSpPr>
        <p:spPr>
          <a:xfrm>
            <a:off x="5417820" y="1200151"/>
            <a:ext cx="6625402" cy="5589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fontAlgn="base"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BT Workforce Strategy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 future workforce requirements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Forecast skill shortages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internal talent pipelines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Upskill existing employees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 external specialists where necessary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 succession planning </a:t>
            </a:r>
          </a:p>
          <a:p>
            <a:pPr fontAlgn="base">
              <a:lnSpc>
                <a:spcPct val="90000"/>
              </a:lnSpc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>
              <a:lnSpc>
                <a:spcPct val="90000"/>
              </a:lnSpc>
              <a:spcBef>
                <a:spcPts val="800"/>
              </a:spcBef>
              <a:spcAft>
                <a:spcPts val="400"/>
              </a:spcAft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transformation goals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recruitment risks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workforce flexibility  </a:t>
            </a:r>
          </a:p>
          <a:p>
            <a:pPr indent="-228600" fontAlgn="base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availability of critical skills  </a:t>
            </a:r>
          </a:p>
          <a:p>
            <a:pPr fontAlgn="base">
              <a:lnSpc>
                <a:spcPct val="90000"/>
              </a:lnSpc>
              <a:spcAft>
                <a:spcPts val="800"/>
              </a:spcAft>
            </a:pPr>
            <a:endParaRPr lang="en-US" sz="24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90000"/>
              </a:lnSpc>
              <a:spcAft>
                <a:spcPts val="800"/>
              </a:spcAft>
            </a:pPr>
            <a:r>
              <a:rPr lang="en-US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(Boxall and Purcell, 2022; CIPD, 2024)</a:t>
            </a:r>
          </a:p>
        </p:txBody>
      </p:sp>
    </p:spTree>
    <p:extLst>
      <p:ext uri="{BB962C8B-B14F-4D97-AF65-F5344CB8AC3E}">
        <p14:creationId xmlns:p14="http://schemas.microsoft.com/office/powerpoint/2010/main" val="2244967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58B37-705A-FA65-53F0-5EF66A69F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504040"/>
            <a:ext cx="5566410" cy="835542"/>
          </a:xfrm>
        </p:spPr>
        <p:txBody>
          <a:bodyPr>
            <a:normAutofit/>
          </a:bodyPr>
          <a:lstStyle/>
          <a:p>
            <a:r>
              <a:rPr lang="en-GB" dirty="0">
                <a:latin typeface="Aptos Black" panose="020B0004020202020204" pitchFamily="34" charset="0"/>
              </a:rPr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E43F3-7C1D-C805-88EC-EB87FB723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9440"/>
            <a:ext cx="7863840" cy="4988560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b="1" dirty="0"/>
              <a:t>Recruitment Stages </a:t>
            </a:r>
          </a:p>
          <a:p>
            <a:pPr fontAlgn="base"/>
            <a:r>
              <a:rPr lang="en-GB" dirty="0"/>
              <a:t>Workforce planning</a:t>
            </a:r>
          </a:p>
          <a:p>
            <a:pPr fontAlgn="base"/>
            <a:r>
              <a:rPr lang="en-GB" dirty="0"/>
              <a:t>Job analysis  </a:t>
            </a:r>
          </a:p>
          <a:p>
            <a:pPr fontAlgn="base"/>
            <a:r>
              <a:rPr lang="en-GB" dirty="0"/>
              <a:t>Job description  </a:t>
            </a:r>
          </a:p>
          <a:p>
            <a:pPr fontAlgn="base"/>
            <a:r>
              <a:rPr lang="en-GB" dirty="0"/>
              <a:t>Person specification  </a:t>
            </a:r>
          </a:p>
          <a:p>
            <a:pPr fontAlgn="base"/>
            <a:r>
              <a:rPr lang="en-GB" dirty="0"/>
              <a:t>Recruitment advertising  </a:t>
            </a:r>
          </a:p>
          <a:p>
            <a:pPr fontAlgn="base"/>
            <a:r>
              <a:rPr lang="en-GB" dirty="0"/>
              <a:t>Interviews and assessment  </a:t>
            </a:r>
          </a:p>
          <a:p>
            <a:pPr fontAlgn="base"/>
            <a:r>
              <a:rPr lang="en-GB" dirty="0"/>
              <a:t>Selection and onboarding  </a:t>
            </a:r>
          </a:p>
          <a:p>
            <a:pPr marL="0" indent="0" fontAlgn="base">
              <a:buNone/>
            </a:pPr>
            <a:r>
              <a:rPr lang="en-GB" b="1" dirty="0"/>
              <a:t>Importance </a:t>
            </a:r>
          </a:p>
          <a:p>
            <a:pPr marL="0" indent="0">
              <a:buNone/>
            </a:pPr>
            <a:r>
              <a:rPr lang="en-GB" dirty="0"/>
              <a:t>Enhances talent acquisition, hiring quality and organisational performance (CIPD, 2024; Wilton, 2022).</a:t>
            </a:r>
          </a:p>
        </p:txBody>
      </p:sp>
      <p:pic>
        <p:nvPicPr>
          <p:cNvPr id="4" name="Picture 3" descr="100+ Recruitment Pictures [HD] | Download Free Images on Unsplash">
            <a:extLst>
              <a:ext uri="{FF2B5EF4-FFF2-40B4-BE49-F238E27FC236}">
                <a16:creationId xmlns:a16="http://schemas.microsoft.com/office/drawing/2014/main" id="{90E76B33-F26F-F849-250A-D5206EE354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469"/>
          <a:stretch>
            <a:fillRect/>
          </a:stretch>
        </p:blipFill>
        <p:spPr>
          <a:xfrm>
            <a:off x="7965440" y="2337326"/>
            <a:ext cx="4226560" cy="359886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A50EAFF-2DC2-9C3C-B441-343F2A87EB63}"/>
              </a:ext>
            </a:extLst>
          </p:cNvPr>
          <p:cNvSpPr txBox="1"/>
          <p:nvPr/>
        </p:nvSpPr>
        <p:spPr>
          <a:xfrm>
            <a:off x="10048240" y="6014720"/>
            <a:ext cx="195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Unsplash</a:t>
            </a:r>
            <a:r>
              <a:rPr lang="en-GB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460485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09A4-A227-5D67-56ED-6E77ECAB5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414" y="155907"/>
            <a:ext cx="4329006" cy="80929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ptos Black" panose="020B0004020202020204" pitchFamily="34" charset="0"/>
              </a:rPr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C03CD-F3CB-1A7C-91A4-D0809A831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609600"/>
            <a:ext cx="7040879" cy="5962649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90000"/>
              </a:lnSpc>
              <a:buNone/>
            </a:pPr>
            <a:r>
              <a:rPr lang="en-GB" sz="2600" b="1" dirty="0"/>
              <a:t>Example Position: Change Manager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Purpose of Job Analysis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Identify key responsibilities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Determine required knowledge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Identify skills and competencies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Establish performance expectations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Support recruitment decisions 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600" b="1" dirty="0"/>
              <a:t>Benefits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Improves role clarity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Reduces recruitment errors  </a:t>
            </a:r>
          </a:p>
          <a:p>
            <a:pPr fontAlgn="base">
              <a:lnSpc>
                <a:spcPct val="90000"/>
              </a:lnSpc>
            </a:pPr>
            <a:r>
              <a:rPr lang="en-GB" sz="2600" dirty="0"/>
              <a:t>Supports selection criteria 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600" dirty="0"/>
              <a:t>(Bratton and Gold, 2022) 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4" name="Picture 3" descr="Job Description Pictures | Download Free Images on Unsplash">
            <a:extLst>
              <a:ext uri="{FF2B5EF4-FFF2-40B4-BE49-F238E27FC236}">
                <a16:creationId xmlns:a16="http://schemas.microsoft.com/office/drawing/2014/main" id="{58F46708-4B75-5BA9-26AB-12661865D6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8" r="5442" b="-3"/>
          <a:stretch>
            <a:fillRect/>
          </a:stretch>
        </p:blipFill>
        <p:spPr>
          <a:xfrm>
            <a:off x="174414" y="1487819"/>
            <a:ext cx="4477596" cy="5214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680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331F6A-DA09-422D-8CED-00C0B4585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507B-B26D-E58E-48D6-44E8033D7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6926451" cy="68580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800" b="1" dirty="0"/>
              <a:t>Position: Change Manager</a:t>
            </a:r>
          </a:p>
          <a:p>
            <a:pPr marL="0" indent="0">
              <a:buNone/>
            </a:pPr>
            <a:r>
              <a:rPr lang="en-GB" sz="2800" b="1" dirty="0"/>
              <a:t>   Main Responsibilities</a:t>
            </a:r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Lead transformation initiatives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Manage organisational change projects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Communicate with stakeholders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Monitor project performance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 strategic objectives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Deliver successful change outcomes </a:t>
            </a: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Importance: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Clarifies role expectations, attracts suitable candidates, and supports performance management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(Armstrong and Taylor, 2023).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07C2F65-00C4-451C-8BFA-E765DEC17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733" y="0"/>
            <a:ext cx="3215640" cy="6858000"/>
          </a:xfrm>
          <a:prstGeom prst="rect">
            <a:avLst/>
          </a:prstGeom>
          <a:solidFill>
            <a:schemeClr val="bg2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7306B-F736-5CC7-1843-431061143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5169" y="1447799"/>
            <a:ext cx="2731458" cy="4766734"/>
          </a:xfrm>
        </p:spPr>
        <p:txBody>
          <a:bodyPr anchor="t">
            <a:normAutofit/>
          </a:bodyPr>
          <a:lstStyle/>
          <a:p>
            <a:r>
              <a:rPr lang="en-GB" sz="3100" b="1"/>
              <a:t>JOB DESCRIPTION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DDF752-B2A6-49DC-B474-8E1F71AFF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3344" y="0"/>
            <a:ext cx="1438656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043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AC4BE-2EBC-E648-7FC2-ED8B2E007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PERSON SPECIFICATION AND IMPACT OF RECRUITMENT SYSTEMS</a:t>
            </a: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523B4-DA5E-37F3-7AC0-A263C3DEA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0"/>
            <a:ext cx="7645632" cy="6538912"/>
          </a:xfrm>
        </p:spPr>
        <p:txBody>
          <a:bodyPr anchor="ctr"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Criteria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Degree qualification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management experience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capability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skills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management expertise  </a:t>
            </a:r>
          </a:p>
          <a:p>
            <a:pPr marL="0" indent="0" fontAlgn="base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of Recruitment Systems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job levels require different recruitment methods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Senior roles require broader competencies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specifications align with organisational strategy 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systems influence candidate requirements  </a:t>
            </a:r>
          </a:p>
          <a:p>
            <a:pPr marL="0" indent="0" fontAlgn="base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base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(Wilton, 2022; Armstrong and Taylor, 2023) 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81034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A2E3-7798-6FE6-4ABC-1C990A22D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RECRUITMENT ADVERTISEMENT PLATFORMS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00EE386-E4F2-7728-CB52-72C3304E86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226095"/>
              </p:ext>
            </p:extLst>
          </p:nvPr>
        </p:nvGraphicFramePr>
        <p:xfrm>
          <a:off x="412918" y="1815465"/>
          <a:ext cx="10653114" cy="417893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551038">
                  <a:extLst>
                    <a:ext uri="{9D8B030D-6E8A-4147-A177-3AD203B41FA5}">
                      <a16:colId xmlns:a16="http://schemas.microsoft.com/office/drawing/2014/main" val="773593547"/>
                    </a:ext>
                  </a:extLst>
                </a:gridCol>
                <a:gridCol w="3551038">
                  <a:extLst>
                    <a:ext uri="{9D8B030D-6E8A-4147-A177-3AD203B41FA5}">
                      <a16:colId xmlns:a16="http://schemas.microsoft.com/office/drawing/2014/main" val="3265210018"/>
                    </a:ext>
                  </a:extLst>
                </a:gridCol>
                <a:gridCol w="3551038">
                  <a:extLst>
                    <a:ext uri="{9D8B030D-6E8A-4147-A177-3AD203B41FA5}">
                      <a16:colId xmlns:a16="http://schemas.microsoft.com/office/drawing/2014/main" val="661645213"/>
                    </a:ext>
                  </a:extLst>
                </a:gridCol>
              </a:tblGrid>
              <a:tr h="73469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5622235"/>
                  </a:ext>
                </a:extLst>
              </a:tr>
              <a:tr h="3444240">
                <a:tc>
                  <a:txBody>
                    <a:bodyPr/>
                    <a:lstStyle/>
                    <a:p>
                      <a:pPr marL="285750" indent="-285750" algn="l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LinkedIn  </a:t>
                      </a:r>
                    </a:p>
                    <a:p>
                      <a:pPr marL="285750" indent="-285750" algn="l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Indeed  </a:t>
                      </a:r>
                    </a:p>
                    <a:p>
                      <a:pPr marL="285750" indent="-285750" algn="l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Reed  </a:t>
                      </a:r>
                    </a:p>
                    <a:p>
                      <a:pPr marL="285750" indent="-285750" algn="l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Totaljobs  </a:t>
                      </a:r>
                    </a:p>
                    <a:p>
                      <a:pPr marL="285750" indent="-285750" algn="l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BT Careers Website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Internal job postings  </a:t>
                      </a:r>
                    </a:p>
                    <a:p>
                      <a:pPr marL="342900" indent="-34290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Employee referrals  </a:t>
                      </a:r>
                    </a:p>
                    <a:p>
                      <a:pPr marL="342900" indent="-34290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Talent development programmes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Wider talent pool 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Better candidate quality  </a:t>
                      </a:r>
                    </a:p>
                    <a:p>
                      <a:pPr marL="285750" indent="-285750" rtl="0" fontAlgn="base">
                        <a:buFont typeface="Wingdings" panose="05000000000000000000" pitchFamily="2" charset="2"/>
                        <a:buChar char="§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Increased organisational visibility  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9525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B0E1C59-4427-9AAA-C32B-61B001056D32}"/>
              </a:ext>
            </a:extLst>
          </p:cNvPr>
          <p:cNvSpPr txBox="1"/>
          <p:nvPr/>
        </p:nvSpPr>
        <p:spPr>
          <a:xfrm>
            <a:off x="6032231" y="6119177"/>
            <a:ext cx="59177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(CIPD, 2024; Pilbeam and Corbridge, 2019)</a:t>
            </a:r>
          </a:p>
        </p:txBody>
      </p:sp>
    </p:spTree>
    <p:extLst>
      <p:ext uri="{BB962C8B-B14F-4D97-AF65-F5344CB8AC3E}">
        <p14:creationId xmlns:p14="http://schemas.microsoft.com/office/powerpoint/2010/main" val="4182649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A22B-7C2C-41EC-A869-96F30B07E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960" y="110014"/>
            <a:ext cx="6156960" cy="833120"/>
          </a:xfrm>
        </p:spPr>
        <p:txBody>
          <a:bodyPr>
            <a:normAutofit/>
          </a:bodyPr>
          <a:lstStyle/>
          <a:p>
            <a:r>
              <a:rPr lang="en-GB" dirty="0">
                <a:latin typeface="Aptos Black" panose="020B0004020202020204" pitchFamily="34" charset="0"/>
              </a:rPr>
              <a:t>INTERVIEW METHODS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59A527-9D34-E94C-71B5-6A32320640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4875644"/>
              </p:ext>
            </p:extLst>
          </p:nvPr>
        </p:nvGraphicFramePr>
        <p:xfrm>
          <a:off x="838201" y="1053148"/>
          <a:ext cx="10515597" cy="44399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466341206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404890667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148027166"/>
                    </a:ext>
                  </a:extLst>
                </a:gridCol>
              </a:tblGrid>
              <a:tr h="1158239">
                <a:tc>
                  <a:txBody>
                    <a:bodyPr/>
                    <a:lstStyle/>
                    <a:p>
                      <a:r>
                        <a:rPr lang="en-GB" sz="2400" dirty="0"/>
                        <a:t>STRUCTURE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COMPETENCY BASED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PANEL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263585"/>
                  </a:ext>
                </a:extLst>
              </a:tr>
              <a:tr h="3281680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Standardised questions and criteria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Fair, reliable, reduced bias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Suitable for: Project Manager, Operations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Focuses on past behaviour and skills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Predicts performance and supports objective decisions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Suitable for: Change Manager, Transformation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Multiple interviewers and shared decisions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Better assessment and reduced bias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dirty="0"/>
                        <a:t> Suitable for: Senior Manager, Programme Director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9751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D3A37A1-36FE-BEDB-762D-7D995DDEC117}"/>
              </a:ext>
            </a:extLst>
          </p:cNvPr>
          <p:cNvSpPr txBox="1"/>
          <p:nvPr/>
        </p:nvSpPr>
        <p:spPr>
          <a:xfrm>
            <a:off x="914400" y="5713095"/>
            <a:ext cx="5323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(Cook, 2021; Armstrong and Taylor, 2023; Dessler, 2020; Bratton and Gold, 2022)</a:t>
            </a:r>
          </a:p>
        </p:txBody>
      </p:sp>
    </p:spTree>
    <p:extLst>
      <p:ext uri="{BB962C8B-B14F-4D97-AF65-F5344CB8AC3E}">
        <p14:creationId xmlns:p14="http://schemas.microsoft.com/office/powerpoint/2010/main" val="773942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sking the Right Questions: How to Conduct Powerful Customer Interviews">
            <a:extLst>
              <a:ext uri="{FF2B5EF4-FFF2-40B4-BE49-F238E27FC236}">
                <a16:creationId xmlns:a16="http://schemas.microsoft.com/office/drawing/2014/main" id="{C0345625-EBA0-96B4-77B1-F56CC82406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91" r="1514" b="2"/>
          <a:stretch>
            <a:fillRect/>
          </a:stretch>
        </p:blipFill>
        <p:spPr>
          <a:xfrm>
            <a:off x="6766560" y="1729117"/>
            <a:ext cx="4933950" cy="46907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9A7132-7628-B31F-B965-1F3601846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50409"/>
            <a:ext cx="10222952" cy="90402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ptos Black" panose="020B0004020202020204" pitchFamily="34" charset="0"/>
              </a:rPr>
              <a:t>APPROPRIATE 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ED1C-E2A9-6793-1BE6-AA809D38B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321" y="1337310"/>
            <a:ext cx="5913120" cy="5361400"/>
          </a:xfrm>
        </p:spPr>
        <p:txBody>
          <a:bodyPr anchor="ctr">
            <a:normAutofit lnSpcReduction="10000"/>
          </a:bodyPr>
          <a:lstStyle/>
          <a:p>
            <a:pPr marL="0" indent="0" fontAlgn="base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Behavioural Questions </a:t>
            </a: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"What change project have you successfully managed?" </a:t>
            </a:r>
          </a:p>
          <a:p>
            <a:pPr marL="0" indent="0" fontAlgn="base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Situational Questions </a:t>
            </a: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"How would you respond to employee resistance?" </a:t>
            </a:r>
          </a:p>
          <a:p>
            <a:pPr marL="0" indent="0" fontAlgn="base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 </a:t>
            </a: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"Describe a situation where you led a team through change." </a:t>
            </a:r>
          </a:p>
          <a:p>
            <a:pPr marL="0" indent="0" fontAlgn="base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 </a:t>
            </a: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"What actions did you take and why?" </a:t>
            </a:r>
          </a:p>
          <a:p>
            <a:pPr marL="0" indent="0" fontAlgn="base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(Dessler, 2020; Armstrong and Taylor, 2023)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62495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7564-BA88-A94C-3A87-AEA5D4193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" y="182881"/>
            <a:ext cx="10515600" cy="923331"/>
          </a:xfrm>
        </p:spPr>
        <p:txBody>
          <a:bodyPr>
            <a:normAutofit/>
          </a:bodyPr>
          <a:lstStyle/>
          <a:p>
            <a:r>
              <a:rPr lang="en-GB" dirty="0">
                <a:latin typeface="Aptos Black" panose="020B0004020202020204" pitchFamily="34" charset="0"/>
              </a:rPr>
              <a:t>FACE-TO-FACE VS VIRTUAL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0715EFE-C287-AD18-327F-72936F54B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931320"/>
              </p:ext>
            </p:extLst>
          </p:nvPr>
        </p:nvGraphicFramePr>
        <p:xfrm>
          <a:off x="172720" y="1209040"/>
          <a:ext cx="8768080" cy="39670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7920">
                  <a:extLst>
                    <a:ext uri="{9D8B030D-6E8A-4147-A177-3AD203B41FA5}">
                      <a16:colId xmlns:a16="http://schemas.microsoft.com/office/drawing/2014/main" val="611317790"/>
                    </a:ext>
                  </a:extLst>
                </a:gridCol>
                <a:gridCol w="3820160">
                  <a:extLst>
                    <a:ext uri="{9D8B030D-6E8A-4147-A177-3AD203B41FA5}">
                      <a16:colId xmlns:a16="http://schemas.microsoft.com/office/drawing/2014/main" val="591377586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r>
                        <a:rPr lang="en-GB" sz="2800" b="1" dirty="0"/>
                        <a:t>FACE TO FACE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VIRTUAL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2953140"/>
                  </a:ext>
                </a:extLst>
              </a:tr>
              <a:tr h="83159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Better observation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Greater flexibility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0317919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Stronger relationship building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Lower costs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3029051"/>
                  </a:ext>
                </a:extLst>
              </a:tr>
              <a:tr h="75730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More expensive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Wider geographical reach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95502189"/>
                  </a:ext>
                </a:extLst>
              </a:tr>
              <a:tr h="7322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Travel required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2800" b="0" i="0" dirty="0">
                          <a:effectLst/>
                          <a:latin typeface="WordVisi_MSFontService"/>
                        </a:rPr>
                        <a:t>Technology dependent</a:t>
                      </a:r>
                      <a:r>
                        <a:rPr lang="en-GB" sz="2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2800" b="0" i="0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589760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6DE6F29-0A26-C02F-0619-B3ED9A40FF4F}"/>
              </a:ext>
            </a:extLst>
          </p:cNvPr>
          <p:cNvSpPr txBox="1"/>
          <p:nvPr/>
        </p:nvSpPr>
        <p:spPr>
          <a:xfrm>
            <a:off x="167640" y="5534520"/>
            <a:ext cx="9631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>
                <a:latin typeface="Arial Black" panose="020B0A04020102020204" pitchFamily="34" charset="0"/>
              </a:rPr>
              <a:t>Recommendation:       </a:t>
            </a:r>
            <a:r>
              <a:rPr lang="en-GB" b="1" dirty="0"/>
              <a:t>Hybrid approach combining both methods. </a:t>
            </a:r>
          </a:p>
          <a:p>
            <a:pPr algn="ctr" fontAlgn="base"/>
            <a:r>
              <a:rPr lang="en-GB" b="1" dirty="0"/>
              <a:t>(CIPD, 2024; Torrington et al., 2023)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799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8DF262-A0B0-9AE6-2821-6C69BFD10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47" y="0"/>
            <a:ext cx="5888339" cy="3074669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chemeClr val="bg1"/>
                </a:solidFill>
                <a:latin typeface="Aptos Black" panose="020B0004020202020204" pitchFamily="34" charset="0"/>
              </a:rPr>
              <a:t>EQUAL OPPORTUNITY, RECOMMENDATIONS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B26AB-6C0C-E1EA-693F-4CA85FEF2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4109" y="0"/>
            <a:ext cx="5699944" cy="7223760"/>
          </a:xfrm>
        </p:spPr>
        <p:txBody>
          <a:bodyPr anchor="ctr">
            <a:normAutofit fontScale="92500" lnSpcReduction="20000"/>
          </a:bodyPr>
          <a:lstStyle/>
          <a:p>
            <a:pPr marL="0" indent="0" fontAlgn="base">
              <a:buNone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Opportunity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objective assessment criteria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 interview questions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diversity and inclusion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 based on merit  </a:t>
            </a:r>
          </a:p>
          <a:p>
            <a:pPr marL="0" indent="0" fontAlgn="base">
              <a:buNone/>
            </a:pPr>
            <a:r>
              <a:rPr lang="en-GB" sz="2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competency-based interviews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workforce planning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talent development programmes  </a:t>
            </a:r>
          </a:p>
          <a:p>
            <a:pPr marL="0" indent="0" fontAlgn="base">
              <a:buNone/>
            </a:pPr>
            <a:r>
              <a:rPr lang="en-GB" sz="2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 </a:t>
            </a:r>
          </a:p>
          <a:p>
            <a:pPr marL="0" indent="0" fontAlgn="base">
              <a:buNone/>
            </a:pPr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is essential for transformation success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 selection improves organisational performance  </a:t>
            </a:r>
          </a:p>
          <a:p>
            <a:pPr fontAlgn="base"/>
            <a:r>
              <a:rPr lang="en-GB" sz="2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BT requires skilled employees to support future growth  </a:t>
            </a:r>
          </a:p>
          <a:p>
            <a:pPr marL="0" indent="0" fontAlgn="base">
              <a:buNone/>
            </a:pPr>
            <a:r>
              <a:rPr lang="en-GB" sz="2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(CIPD, 2024; Boxall and Purcell, 2022; Dessler, 2020) </a:t>
            </a:r>
          </a:p>
          <a:p>
            <a:endParaRPr lang="en-GB" sz="1300" dirty="0">
              <a:solidFill>
                <a:schemeClr val="tx2"/>
              </a:solidFill>
            </a:endParaRPr>
          </a:p>
        </p:txBody>
      </p:sp>
      <p:pic>
        <p:nvPicPr>
          <p:cNvPr id="4" name="Picture 3" descr="What Are Equal Opportunities Policies">
            <a:extLst>
              <a:ext uri="{FF2B5EF4-FFF2-40B4-BE49-F238E27FC236}">
                <a16:creationId xmlns:a16="http://schemas.microsoft.com/office/drawing/2014/main" id="{021783B2-E4F1-74A4-DFB1-11739FCC17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046" y="3365504"/>
            <a:ext cx="5692140" cy="326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187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30E1B-30D5-F777-9F40-017A04587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" y="97472"/>
            <a:ext cx="2956560" cy="583565"/>
          </a:xfrm>
        </p:spPr>
        <p:txBody>
          <a:bodyPr>
            <a:normAutofit fontScale="90000"/>
          </a:bodyPr>
          <a:lstStyle/>
          <a:p>
            <a:r>
              <a:rPr lang="en-GB" sz="3600">
                <a:latin typeface="Aptos Black" panose="020B0004020202020204" pitchFamily="34" charset="0"/>
              </a:rPr>
              <a:t>REFERENCES</a:t>
            </a:r>
            <a:endParaRPr lang="en-GB" sz="3600" dirty="0">
              <a:latin typeface="Aptos Black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F978A-F512-FA82-3B9A-C03B3F3F6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0" y="681036"/>
            <a:ext cx="11955780" cy="6805613"/>
          </a:xfrm>
        </p:spPr>
        <p:txBody>
          <a:bodyPr>
            <a:normAutofit fontScale="92500" lnSpcReduction="1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 M. and Taylor, S. (2023)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Kogan Page.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Beardwell, J. and Thompson, A. (2022)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Boxall, P. and Purcell, J. (2022)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and 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Bratton, J. and Gold, J. (2022)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Theory and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8th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BT Group (2024)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Annual Report 2024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BT Group plc.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CIPD (2024)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Cook, M. (2021)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Personnel Selection: Adding Value Through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Chichester: Wiley.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Dessler, G. (2020)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16th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Pilbeam, S. and Corbridge, M. (2019)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People Resourcing and Talent Planning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7th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 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L., Taylor, S. and Atkinson, C. (2023)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12th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 </a:t>
            </a:r>
          </a:p>
          <a:p>
            <a:pPr marL="514350" indent="-514350" fontAlgn="base">
              <a:buAutoNum type="arabicPeriod" startAt="11"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Unsplash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(2025)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Recruitment photograph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 marL="0" indent="0" fontAlgn="base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https://unsplash.com/photos/D8xXn7phQPA (Accessed: 14 June 2026). </a:t>
            </a:r>
          </a:p>
          <a:p>
            <a:pPr marL="0" indent="0" fontAlgn="base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   Wilton, N. (2022)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Human Resource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Sage.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427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74406-0EC9-3753-1EF5-2D73CD897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331"/>
            <a:ext cx="10077450" cy="136017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THANK YOU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216022933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theme/_rels/them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4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5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6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7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8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6337e7f7272d0e777bd39706c027849b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ce07f535e2dbeb85713c9453c8401f25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Props1.xml><?xml version="1.0" encoding="utf-8"?>
<ds:datastoreItem xmlns:ds="http://schemas.openxmlformats.org/officeDocument/2006/customXml" ds:itemID="{91DE1C84-C254-4356-A17C-B90E898D68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904F7B-B039-4A5A-95C2-440162AF42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C59F99-A229-47B6-AA67-00CF8734E03C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1db24759-c936-4417-b43c-e7856b46dbfa"/>
    <ds:schemaRef ds:uri="http://www.w3.org/XML/1998/namespace"/>
    <ds:schemaRef ds:uri="http://purl.org/dc/elements/1.1/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1936</TotalTime>
  <Words>1001</Words>
  <Application>Microsoft Office PowerPoint</Application>
  <PresentationFormat>Widescreen</PresentationFormat>
  <Paragraphs>182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15</vt:i4>
      </vt:variant>
    </vt:vector>
  </HeadingPairs>
  <TitlesOfParts>
    <vt:vector size="35" baseType="lpstr">
      <vt:lpstr>Aptos</vt:lpstr>
      <vt:lpstr>Aptos Black</vt:lpstr>
      <vt:lpstr>Aptos Display</vt:lpstr>
      <vt:lpstr>Arial</vt:lpstr>
      <vt:lpstr>Arial Black</vt:lpstr>
      <vt:lpstr>Century Gothic</vt:lpstr>
      <vt:lpstr>Garamond</vt:lpstr>
      <vt:lpstr>Trebuchet MS</vt:lpstr>
      <vt:lpstr>Tw Cen MT</vt:lpstr>
      <vt:lpstr>Wingdings</vt:lpstr>
      <vt:lpstr>Wingdings 3</vt:lpstr>
      <vt:lpstr>WordVisi_MSFontService</vt:lpstr>
      <vt:lpstr>Droplet</vt:lpstr>
      <vt:lpstr>Berlin</vt:lpstr>
      <vt:lpstr>Facet</vt:lpstr>
      <vt:lpstr>Ion</vt:lpstr>
      <vt:lpstr>Office Theme</vt:lpstr>
      <vt:lpstr>Vapor Trail</vt:lpstr>
      <vt:lpstr>1_Ion</vt:lpstr>
      <vt:lpstr>Organic</vt:lpstr>
      <vt:lpstr>Recruitment and Selection During Organizational Transformation: BT Group </vt:lpstr>
      <vt:lpstr>TABLE OF CONTENT</vt:lpstr>
      <vt:lpstr>BT GROUP AND ORGANISATIONAL TRANSFORMATION</vt:lpstr>
      <vt:lpstr>WORKFORCE STRATEGY TO SUPPORT RECRUITMENT</vt:lpstr>
      <vt:lpstr>RECRUITMENT PROCESS</vt:lpstr>
      <vt:lpstr>JOB ANALYSIS</vt:lpstr>
      <vt:lpstr>JOB DESCRIPTION</vt:lpstr>
      <vt:lpstr>PERSON SPECIFICATION AND IMPACT OF RECRUITMENT SYSTEMS</vt:lpstr>
      <vt:lpstr>RECRUITMENT ADVERTISEMENT PLATFORMS</vt:lpstr>
      <vt:lpstr>INTERVIEW METHODS</vt:lpstr>
      <vt:lpstr>APPROPRIATE QUESTIONING TECHNIQUES</vt:lpstr>
      <vt:lpstr>FACE-TO-FACE VS VIRTUAL INTERVIEWS</vt:lpstr>
      <vt:lpstr>EQUAL OPPORTUNITY, RECOMMENDATIONS AND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Muhammad Waheed Nadeem (2434525)</cp:lastModifiedBy>
  <cp:revision>124</cp:revision>
  <dcterms:created xsi:type="dcterms:W3CDTF">2026-06-14T00:54:57Z</dcterms:created>
  <dcterms:modified xsi:type="dcterms:W3CDTF">2026-06-15T10:07:53Z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