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66"/>
    <a:srgbClr val="B99EB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0F9F62-6A5E-44E7-8117-57D285EC3481}" v="73" dt="2026-03-15T14:04:21.3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87" autoAdjust="0"/>
    <p:restoredTop sz="86467" autoAdjust="0"/>
  </p:normalViewPr>
  <p:slideViewPr>
    <p:cSldViewPr snapToGrid="0">
      <p:cViewPr>
        <p:scale>
          <a:sx n="48" d="100"/>
          <a:sy n="48" d="100"/>
        </p:scale>
        <p:origin x="612" y="26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ulian Laurentiu Graur" userId="8817e258797b539e" providerId="LiveId" clId="{74A17366-AA5C-4002-BFA4-54D249E03A19}"/>
    <pc:docChg chg="undo custSel addSld modSld">
      <pc:chgData name="Iulian Laurentiu Graur" userId="8817e258797b539e" providerId="LiveId" clId="{74A17366-AA5C-4002-BFA4-54D249E03A19}" dt="2026-03-15T14:20:42.682" v="898" actId="14100"/>
      <pc:docMkLst>
        <pc:docMk/>
      </pc:docMkLst>
      <pc:sldChg chg="addSp delSp modSp new mod setBg">
        <pc:chgData name="Iulian Laurentiu Graur" userId="8817e258797b539e" providerId="LiveId" clId="{74A17366-AA5C-4002-BFA4-54D249E03A19}" dt="2026-03-15T14:20:42.682" v="898" actId="14100"/>
        <pc:sldMkLst>
          <pc:docMk/>
          <pc:sldMk cId="27713629" sldId="256"/>
        </pc:sldMkLst>
        <pc:spChg chg="mod">
          <ac:chgData name="Iulian Laurentiu Graur" userId="8817e258797b539e" providerId="LiveId" clId="{74A17366-AA5C-4002-BFA4-54D249E03A19}" dt="2026-03-15T14:00:00.628" v="845" actId="14100"/>
          <ac:spMkLst>
            <pc:docMk/>
            <pc:sldMk cId="27713629" sldId="256"/>
            <ac:spMk id="2" creationId="{3E281A1C-21A6-040C-5BA9-010A184252BB}"/>
          </ac:spMkLst>
        </pc:spChg>
        <pc:spChg chg="del mod">
          <ac:chgData name="Iulian Laurentiu Graur" userId="8817e258797b539e" providerId="LiveId" clId="{74A17366-AA5C-4002-BFA4-54D249E03A19}" dt="2026-03-15T11:32:13.770" v="164" actId="478"/>
          <ac:spMkLst>
            <pc:docMk/>
            <pc:sldMk cId="27713629" sldId="256"/>
            <ac:spMk id="3" creationId="{1B09A354-B988-9B7C-7B3F-3C3CF2D239B8}"/>
          </ac:spMkLst>
        </pc:spChg>
        <pc:spChg chg="add del mod">
          <ac:chgData name="Iulian Laurentiu Graur" userId="8817e258797b539e" providerId="LiveId" clId="{74A17366-AA5C-4002-BFA4-54D249E03A19}" dt="2026-03-15T12:58:02.025" v="430"/>
          <ac:spMkLst>
            <pc:docMk/>
            <pc:sldMk cId="27713629" sldId="256"/>
            <ac:spMk id="3" creationId="{E956D195-0374-32EE-6FBF-DE0CFF502810}"/>
          </ac:spMkLst>
        </pc:spChg>
        <pc:spChg chg="add mod">
          <ac:chgData name="Iulian Laurentiu Graur" userId="8817e258797b539e" providerId="LiveId" clId="{74A17366-AA5C-4002-BFA4-54D249E03A19}" dt="2026-03-15T11:25:57.858" v="150" actId="14100"/>
          <ac:spMkLst>
            <pc:docMk/>
            <pc:sldMk cId="27713629" sldId="256"/>
            <ac:spMk id="4" creationId="{9AB94BDC-E0C6-E522-F9BE-37D038E8EE3A}"/>
          </ac:spMkLst>
        </pc:spChg>
        <pc:spChg chg="add mod">
          <ac:chgData name="Iulian Laurentiu Graur" userId="8817e258797b539e" providerId="LiveId" clId="{74A17366-AA5C-4002-BFA4-54D249E03A19}" dt="2026-03-15T14:07:16.312" v="895" actId="14100"/>
          <ac:spMkLst>
            <pc:docMk/>
            <pc:sldMk cId="27713629" sldId="256"/>
            <ac:spMk id="5" creationId="{0CC61D0A-20C6-81ED-D0AF-B73128FC1B0A}"/>
          </ac:spMkLst>
        </pc:spChg>
        <pc:spChg chg="add del mod">
          <ac:chgData name="Iulian Laurentiu Graur" userId="8817e258797b539e" providerId="LiveId" clId="{74A17366-AA5C-4002-BFA4-54D249E03A19}" dt="2026-03-15T12:58:02.025" v="428" actId="478"/>
          <ac:spMkLst>
            <pc:docMk/>
            <pc:sldMk cId="27713629" sldId="256"/>
            <ac:spMk id="6" creationId="{22F5C61C-D7CA-7F1A-9FC0-26738E82F5A9}"/>
          </ac:spMkLst>
        </pc:spChg>
        <pc:spChg chg="add del mod">
          <ac:chgData name="Iulian Laurentiu Graur" userId="8817e258797b539e" providerId="LiveId" clId="{74A17366-AA5C-4002-BFA4-54D249E03A19}" dt="2026-03-15T11:21:33.033" v="126" actId="478"/>
          <ac:spMkLst>
            <pc:docMk/>
            <pc:sldMk cId="27713629" sldId="256"/>
            <ac:spMk id="6" creationId="{2A5921EB-A4FE-FF20-D50A-D0F1626A509E}"/>
          </ac:spMkLst>
        </pc:spChg>
        <pc:spChg chg="add mod">
          <ac:chgData name="Iulian Laurentiu Graur" userId="8817e258797b539e" providerId="LiveId" clId="{74A17366-AA5C-4002-BFA4-54D249E03A19}" dt="2026-03-15T14:20:42.682" v="898" actId="14100"/>
          <ac:spMkLst>
            <pc:docMk/>
            <pc:sldMk cId="27713629" sldId="256"/>
            <ac:spMk id="7" creationId="{34643513-94C7-CD78-A394-19FBC9428DCA}"/>
          </ac:spMkLst>
        </pc:spChg>
        <pc:spChg chg="add mod">
          <ac:chgData name="Iulian Laurentiu Graur" userId="8817e258797b539e" providerId="LiveId" clId="{74A17366-AA5C-4002-BFA4-54D249E03A19}" dt="2026-03-15T14:06:44.685" v="893" actId="2711"/>
          <ac:spMkLst>
            <pc:docMk/>
            <pc:sldMk cId="27713629" sldId="256"/>
            <ac:spMk id="8" creationId="{3274055D-3605-7412-8AC5-EBDF1B1969EE}"/>
          </ac:spMkLst>
        </pc:spChg>
        <pc:spChg chg="add mod">
          <ac:chgData name="Iulian Laurentiu Graur" userId="8817e258797b539e" providerId="LiveId" clId="{74A17366-AA5C-4002-BFA4-54D249E03A19}" dt="2026-03-15T14:01:48.090" v="853" actId="1076"/>
          <ac:spMkLst>
            <pc:docMk/>
            <pc:sldMk cId="27713629" sldId="256"/>
            <ac:spMk id="10" creationId="{3F43DBB6-2CFB-F250-8644-6ED7E8F8A080}"/>
          </ac:spMkLst>
        </pc:spChg>
        <pc:spChg chg="add del mod">
          <ac:chgData name="Iulian Laurentiu Graur" userId="8817e258797b539e" providerId="LiveId" clId="{74A17366-AA5C-4002-BFA4-54D249E03A19}" dt="2026-03-15T13:26:03.982" v="542"/>
          <ac:spMkLst>
            <pc:docMk/>
            <pc:sldMk cId="27713629" sldId="256"/>
            <ac:spMk id="11" creationId="{03EE88CC-25B4-2DCD-60D9-473E923B2FF6}"/>
          </ac:spMkLst>
        </pc:spChg>
        <pc:spChg chg="add mod">
          <ac:chgData name="Iulian Laurentiu Graur" userId="8817e258797b539e" providerId="LiveId" clId="{74A17366-AA5C-4002-BFA4-54D249E03A19}" dt="2026-03-15T13:29:31.533" v="553" actId="11530"/>
          <ac:spMkLst>
            <pc:docMk/>
            <pc:sldMk cId="27713629" sldId="256"/>
            <ac:spMk id="12" creationId="{3938E51C-E0BC-DAC8-2D8C-9CEFF1B018A2}"/>
          </ac:spMkLst>
        </pc:spChg>
        <pc:spChg chg="add mod">
          <ac:chgData name="Iulian Laurentiu Graur" userId="8817e258797b539e" providerId="LiveId" clId="{74A17366-AA5C-4002-BFA4-54D249E03A19}" dt="2026-03-15T13:48:21.358" v="705" actId="108"/>
          <ac:spMkLst>
            <pc:docMk/>
            <pc:sldMk cId="27713629" sldId="256"/>
            <ac:spMk id="13" creationId="{AB64987A-510E-A0AA-CB15-4C3D3EDA1447}"/>
          </ac:spMkLst>
        </pc:spChg>
        <pc:spChg chg="add mod">
          <ac:chgData name="Iulian Laurentiu Graur" userId="8817e258797b539e" providerId="LiveId" clId="{74A17366-AA5C-4002-BFA4-54D249E03A19}" dt="2026-03-15T13:28:43.340" v="551" actId="767"/>
          <ac:spMkLst>
            <pc:docMk/>
            <pc:sldMk cId="27713629" sldId="256"/>
            <ac:spMk id="14" creationId="{511476BE-1C0A-78A3-A966-5A2F0D0FBBAB}"/>
          </ac:spMkLst>
        </pc:spChg>
        <pc:spChg chg="add del">
          <ac:chgData name="Iulian Laurentiu Graur" userId="8817e258797b539e" providerId="LiveId" clId="{74A17366-AA5C-4002-BFA4-54D249E03A19}" dt="2026-03-15T13:36:44.451" v="603" actId="478"/>
          <ac:spMkLst>
            <pc:docMk/>
            <pc:sldMk cId="27713629" sldId="256"/>
            <ac:spMk id="15" creationId="{D64B2E54-51D8-E03E-5CD8-260B921BE04F}"/>
          </ac:spMkLst>
        </pc:spChg>
        <pc:spChg chg="add mod">
          <ac:chgData name="Iulian Laurentiu Graur" userId="8817e258797b539e" providerId="LiveId" clId="{74A17366-AA5C-4002-BFA4-54D249E03A19}" dt="2026-03-15T13:39:04.523" v="610" actId="33987"/>
          <ac:spMkLst>
            <pc:docMk/>
            <pc:sldMk cId="27713629" sldId="256"/>
            <ac:spMk id="16" creationId="{884AE95A-983A-4C55-7CB6-B6A474C1102E}"/>
          </ac:spMkLst>
        </pc:spChg>
        <pc:spChg chg="add mod">
          <ac:chgData name="Iulian Laurentiu Graur" userId="8817e258797b539e" providerId="LiveId" clId="{74A17366-AA5C-4002-BFA4-54D249E03A19}" dt="2026-03-15T13:39:02.491" v="609" actId="767"/>
          <ac:spMkLst>
            <pc:docMk/>
            <pc:sldMk cId="27713629" sldId="256"/>
            <ac:spMk id="17" creationId="{C6B614EB-8B30-7C7C-B978-9E3A7EF99020}"/>
          </ac:spMkLst>
        </pc:spChg>
        <pc:spChg chg="add mod">
          <ac:chgData name="Iulian Laurentiu Graur" userId="8817e258797b539e" providerId="LiveId" clId="{74A17366-AA5C-4002-BFA4-54D249E03A19}" dt="2026-03-15T13:50:34.807" v="730" actId="14100"/>
          <ac:spMkLst>
            <pc:docMk/>
            <pc:sldMk cId="27713629" sldId="256"/>
            <ac:spMk id="18" creationId="{A3917AAF-79AC-9C84-8BA1-99A95FA0ABFE}"/>
          </ac:spMkLst>
        </pc:spChg>
        <pc:spChg chg="add del mod">
          <ac:chgData name="Iulian Laurentiu Graur" userId="8817e258797b539e" providerId="LiveId" clId="{74A17366-AA5C-4002-BFA4-54D249E03A19}" dt="2026-03-15T13:46:50.625" v="698"/>
          <ac:spMkLst>
            <pc:docMk/>
            <pc:sldMk cId="27713629" sldId="256"/>
            <ac:spMk id="19" creationId="{C80CED2E-F46C-51C6-4BB0-9BCC9FFA40C2}"/>
          </ac:spMkLst>
        </pc:spChg>
        <pc:spChg chg="add del mod">
          <ac:chgData name="Iulian Laurentiu Graur" userId="8817e258797b539e" providerId="LiveId" clId="{74A17366-AA5C-4002-BFA4-54D249E03A19}" dt="2026-03-15T13:46:50.625" v="700"/>
          <ac:spMkLst>
            <pc:docMk/>
            <pc:sldMk cId="27713629" sldId="256"/>
            <ac:spMk id="20" creationId="{DF9BB5F5-9606-2791-F486-86C660F58848}"/>
          </ac:spMkLst>
        </pc:spChg>
        <pc:spChg chg="add">
          <ac:chgData name="Iulian Laurentiu Graur" userId="8817e258797b539e" providerId="LiveId" clId="{74A17366-AA5C-4002-BFA4-54D249E03A19}" dt="2026-03-15T11:41:56.975" v="219"/>
          <ac:spMkLst>
            <pc:docMk/>
            <pc:sldMk cId="27713629" sldId="256"/>
            <ac:spMk id="21" creationId="{838A5040-67CE-5675-20D5-39F5B653AADB}"/>
          </ac:spMkLst>
        </pc:spChg>
        <pc:spChg chg="add del mod">
          <ac:chgData name="Iulian Laurentiu Graur" userId="8817e258797b539e" providerId="LiveId" clId="{74A17366-AA5C-4002-BFA4-54D249E03A19}" dt="2026-03-15T13:46:50.625" v="702"/>
          <ac:spMkLst>
            <pc:docMk/>
            <pc:sldMk cId="27713629" sldId="256"/>
            <ac:spMk id="21" creationId="{E2F2439E-EE46-F2E4-733A-05D495F1E6D9}"/>
          </ac:spMkLst>
        </pc:spChg>
        <pc:spChg chg="add del mod">
          <ac:chgData name="Iulian Laurentiu Graur" userId="8817e258797b539e" providerId="LiveId" clId="{74A17366-AA5C-4002-BFA4-54D249E03A19}" dt="2026-03-15T13:46:50.625" v="696" actId="478"/>
          <ac:spMkLst>
            <pc:docMk/>
            <pc:sldMk cId="27713629" sldId="256"/>
            <ac:spMk id="22" creationId="{004EB5ED-E81F-1A82-57D1-594FC181225D}"/>
          </ac:spMkLst>
        </pc:spChg>
        <pc:spChg chg="add">
          <ac:chgData name="Iulian Laurentiu Graur" userId="8817e258797b539e" providerId="LiveId" clId="{74A17366-AA5C-4002-BFA4-54D249E03A19}" dt="2026-03-15T11:41:56.975" v="219"/>
          <ac:spMkLst>
            <pc:docMk/>
            <pc:sldMk cId="27713629" sldId="256"/>
            <ac:spMk id="22" creationId="{B5360E82-CF24-D7A9-D93F-BA478FEEEF77}"/>
          </ac:spMkLst>
        </pc:spChg>
        <pc:spChg chg="add">
          <ac:chgData name="Iulian Laurentiu Graur" userId="8817e258797b539e" providerId="LiveId" clId="{74A17366-AA5C-4002-BFA4-54D249E03A19}" dt="2026-03-15T11:41:56.975" v="219"/>
          <ac:spMkLst>
            <pc:docMk/>
            <pc:sldMk cId="27713629" sldId="256"/>
            <ac:spMk id="23" creationId="{30E53BFC-5560-53D6-9A5E-F09788C2F96A}"/>
          </ac:spMkLst>
        </pc:spChg>
        <pc:spChg chg="add mod">
          <ac:chgData name="Iulian Laurentiu Graur" userId="8817e258797b539e" providerId="LiveId" clId="{74A17366-AA5C-4002-BFA4-54D249E03A19}" dt="2026-03-15T13:51:38.245" v="791" actId="108"/>
          <ac:spMkLst>
            <pc:docMk/>
            <pc:sldMk cId="27713629" sldId="256"/>
            <ac:spMk id="23" creationId="{7A48FA9C-F83D-7B23-405D-C59FFCA8BA86}"/>
          </ac:spMkLst>
        </pc:spChg>
        <pc:spChg chg="add del mod">
          <ac:chgData name="Iulian Laurentiu Graur" userId="8817e258797b539e" providerId="LiveId" clId="{74A17366-AA5C-4002-BFA4-54D249E03A19}" dt="2026-03-15T11:45:59.231" v="241" actId="478"/>
          <ac:spMkLst>
            <pc:docMk/>
            <pc:sldMk cId="27713629" sldId="256"/>
            <ac:spMk id="25" creationId="{C05A0690-5BE6-8D0A-89E2-0431F20E11A6}"/>
          </ac:spMkLst>
        </pc:spChg>
        <pc:spChg chg="add mod">
          <ac:chgData name="Iulian Laurentiu Graur" userId="8817e258797b539e" providerId="LiveId" clId="{74A17366-AA5C-4002-BFA4-54D249E03A19}" dt="2026-03-15T13:59:27.313" v="842" actId="1076"/>
          <ac:spMkLst>
            <pc:docMk/>
            <pc:sldMk cId="27713629" sldId="256"/>
            <ac:spMk id="25" creationId="{C1B59CC1-116F-226E-24BB-6B13BEA0D260}"/>
          </ac:spMkLst>
        </pc:spChg>
        <pc:spChg chg="add mod">
          <ac:chgData name="Iulian Laurentiu Graur" userId="8817e258797b539e" providerId="LiveId" clId="{74A17366-AA5C-4002-BFA4-54D249E03A19}" dt="2026-03-15T14:05:30.626" v="888" actId="20577"/>
          <ac:spMkLst>
            <pc:docMk/>
            <pc:sldMk cId="27713629" sldId="256"/>
            <ac:spMk id="26" creationId="{88280598-C08A-8D5B-97D9-7C1F92A64EA0}"/>
          </ac:spMkLst>
        </pc:spChg>
        <pc:picChg chg="add del mod">
          <ac:chgData name="Iulian Laurentiu Graur" userId="8817e258797b539e" providerId="LiveId" clId="{74A17366-AA5C-4002-BFA4-54D249E03A19}" dt="2026-03-15T11:25:19.428" v="147" actId="21"/>
          <ac:picMkLst>
            <pc:docMk/>
            <pc:sldMk cId="27713629" sldId="256"/>
            <ac:picMk id="8" creationId="{AFD33763-CEB3-45E6-310B-666BB086083A}"/>
          </ac:picMkLst>
        </pc:picChg>
        <pc:picChg chg="add mod">
          <ac:chgData name="Iulian Laurentiu Graur" userId="8817e258797b539e" providerId="LiveId" clId="{74A17366-AA5C-4002-BFA4-54D249E03A19}" dt="2026-03-15T14:05:54.481" v="890" actId="1076"/>
          <ac:picMkLst>
            <pc:docMk/>
            <pc:sldMk cId="27713629" sldId="256"/>
            <ac:picMk id="9" creationId="{AFD33763-CEB3-45E6-310B-666BB086083A}"/>
          </ac:picMkLst>
        </pc:picChg>
        <pc:picChg chg="add del mod">
          <ac:chgData name="Iulian Laurentiu Graur" userId="8817e258797b539e" providerId="LiveId" clId="{74A17366-AA5C-4002-BFA4-54D249E03A19}" dt="2026-03-15T11:37:41.684" v="187" actId="478"/>
          <ac:picMkLst>
            <pc:docMk/>
            <pc:sldMk cId="27713629" sldId="256"/>
            <ac:picMk id="11" creationId="{9B1488A6-12D0-7D9E-2A70-4B9B3B49AAD4}"/>
          </ac:picMkLst>
        </pc:picChg>
        <pc:picChg chg="add del">
          <ac:chgData name="Iulian Laurentiu Graur" userId="8817e258797b539e" providerId="LiveId" clId="{74A17366-AA5C-4002-BFA4-54D249E03A19}" dt="2026-03-15T11:38:47.513" v="189" actId="478"/>
          <ac:picMkLst>
            <pc:docMk/>
            <pc:sldMk cId="27713629" sldId="256"/>
            <ac:picMk id="14" creationId="{801E34EF-B8FA-354B-138A-868038C09827}"/>
          </ac:picMkLst>
        </pc:picChg>
        <pc:picChg chg="add del mod">
          <ac:chgData name="Iulian Laurentiu Graur" userId="8817e258797b539e" providerId="LiveId" clId="{74A17366-AA5C-4002-BFA4-54D249E03A19}" dt="2026-03-15T11:39:13.314" v="197" actId="22"/>
          <ac:picMkLst>
            <pc:docMk/>
            <pc:sldMk cId="27713629" sldId="256"/>
            <ac:picMk id="16" creationId="{DCDE7BBA-CFC4-12C4-E68B-C14F5673AA32}"/>
          </ac:picMkLst>
        </pc:picChg>
        <pc:picChg chg="add del">
          <ac:chgData name="Iulian Laurentiu Graur" userId="8817e258797b539e" providerId="LiveId" clId="{74A17366-AA5C-4002-BFA4-54D249E03A19}" dt="2026-03-15T11:40:06.021" v="205" actId="22"/>
          <ac:picMkLst>
            <pc:docMk/>
            <pc:sldMk cId="27713629" sldId="256"/>
            <ac:picMk id="18" creationId="{7FB52F0D-B4A3-99B1-9B5B-8965FB2E31B4}"/>
          </ac:picMkLst>
        </pc:picChg>
        <pc:picChg chg="add del mod">
          <ac:chgData name="Iulian Laurentiu Graur" userId="8817e258797b539e" providerId="LiveId" clId="{74A17366-AA5C-4002-BFA4-54D249E03A19}" dt="2026-03-15T11:42:18.418" v="221" actId="478"/>
          <ac:picMkLst>
            <pc:docMk/>
            <pc:sldMk cId="27713629" sldId="256"/>
            <ac:picMk id="20" creationId="{5FC5904B-FF6F-0F4D-5DE6-975C05390BBA}"/>
          </ac:picMkLst>
        </pc:picChg>
        <pc:picChg chg="add mod">
          <ac:chgData name="Iulian Laurentiu Graur" userId="8817e258797b539e" providerId="LiveId" clId="{74A17366-AA5C-4002-BFA4-54D249E03A19}" dt="2026-03-15T13:38:10.603" v="604" actId="14100"/>
          <ac:picMkLst>
            <pc:docMk/>
            <pc:sldMk cId="27713629" sldId="256"/>
            <ac:picMk id="24" creationId="{92DAE743-2A90-EC4C-7D18-B15103DF9BA1}"/>
          </ac:picMkLst>
        </pc:picChg>
        <pc:picChg chg="add del mod">
          <ac:chgData name="Iulian Laurentiu Graur" userId="8817e258797b539e" providerId="LiveId" clId="{74A17366-AA5C-4002-BFA4-54D249E03A19}" dt="2026-03-15T12:20:08.373" v="309" actId="478"/>
          <ac:picMkLst>
            <pc:docMk/>
            <pc:sldMk cId="27713629" sldId="256"/>
            <ac:picMk id="26" creationId="{DCEAADF3-0CA3-2C3E-C33A-488776745AE6}"/>
          </ac:picMkLst>
        </pc:picChg>
        <pc:picChg chg="add del mod">
          <ac:chgData name="Iulian Laurentiu Graur" userId="8817e258797b539e" providerId="LiveId" clId="{74A17366-AA5C-4002-BFA4-54D249E03A19}" dt="2026-03-15T12:23:47.091" v="317" actId="478"/>
          <ac:picMkLst>
            <pc:docMk/>
            <pc:sldMk cId="27713629" sldId="256"/>
            <ac:picMk id="27" creationId="{EAA59B39-F673-BE20-A930-356C5346CDD5}"/>
          </ac:picMkLst>
        </pc:picChg>
        <pc:picChg chg="add mod">
          <ac:chgData name="Iulian Laurentiu Graur" userId="8817e258797b539e" providerId="LiveId" clId="{74A17366-AA5C-4002-BFA4-54D249E03A19}" dt="2026-03-15T13:38:15.413" v="605" actId="1076"/>
          <ac:picMkLst>
            <pc:docMk/>
            <pc:sldMk cId="27713629" sldId="256"/>
            <ac:picMk id="28" creationId="{09E5A74F-475F-A2F6-7732-B08FCE05352D}"/>
          </ac:picMkLst>
        </pc:picChg>
        <pc:picChg chg="add mod">
          <ac:chgData name="Iulian Laurentiu Graur" userId="8817e258797b539e" providerId="LiveId" clId="{74A17366-AA5C-4002-BFA4-54D249E03A19}" dt="2026-03-15T12:47:16.455" v="410" actId="14100"/>
          <ac:picMkLst>
            <pc:docMk/>
            <pc:sldMk cId="27713629" sldId="256"/>
            <ac:picMk id="29" creationId="{06E396F9-2327-61AF-9BB2-FA6AFB4D29EB}"/>
          </ac:picMkLst>
        </pc:picChg>
        <pc:picChg chg="add mod">
          <ac:chgData name="Iulian Laurentiu Graur" userId="8817e258797b539e" providerId="LiveId" clId="{74A17366-AA5C-4002-BFA4-54D249E03A19}" dt="2026-03-15T12:42:31.903" v="364" actId="1076"/>
          <ac:picMkLst>
            <pc:docMk/>
            <pc:sldMk cId="27713629" sldId="256"/>
            <ac:picMk id="30" creationId="{3B7FD58D-65B4-7A39-602C-BB9156753ED0}"/>
          </ac:picMkLst>
        </pc:picChg>
        <pc:picChg chg="add mod">
          <ac:chgData name="Iulian Laurentiu Graur" userId="8817e258797b539e" providerId="LiveId" clId="{74A17366-AA5C-4002-BFA4-54D249E03A19}" dt="2026-03-15T12:46:50.630" v="405" actId="1076"/>
          <ac:picMkLst>
            <pc:docMk/>
            <pc:sldMk cId="27713629" sldId="256"/>
            <ac:picMk id="31" creationId="{679ACBAB-5362-1AF7-80CF-5F72480CDA99}"/>
          </ac:picMkLst>
        </pc:picChg>
        <pc:picChg chg="add mod">
          <ac:chgData name="Iulian Laurentiu Graur" userId="8817e258797b539e" providerId="LiveId" clId="{74A17366-AA5C-4002-BFA4-54D249E03A19}" dt="2026-03-15T14:02:07.411" v="855" actId="1076"/>
          <ac:picMkLst>
            <pc:docMk/>
            <pc:sldMk cId="27713629" sldId="256"/>
            <ac:picMk id="32" creationId="{F91B493B-6CA1-829B-595E-E249CC67ED79}"/>
          </ac:picMkLst>
        </pc:picChg>
        <pc:picChg chg="add mod">
          <ac:chgData name="Iulian Laurentiu Graur" userId="8817e258797b539e" providerId="LiveId" clId="{74A17366-AA5C-4002-BFA4-54D249E03A19}" dt="2026-03-15T12:47:06.351" v="409" actId="1076"/>
          <ac:picMkLst>
            <pc:docMk/>
            <pc:sldMk cId="27713629" sldId="256"/>
            <ac:picMk id="33" creationId="{F1098F3F-B068-5EEA-D2E8-CC9AB94E6C79}"/>
          </ac:picMkLst>
        </pc:picChg>
        <pc:picChg chg="add mod">
          <ac:chgData name="Iulian Laurentiu Graur" userId="8817e258797b539e" providerId="LiveId" clId="{74A17366-AA5C-4002-BFA4-54D249E03A19}" dt="2026-03-15T14:01:56.360" v="854" actId="1076"/>
          <ac:picMkLst>
            <pc:docMk/>
            <pc:sldMk cId="27713629" sldId="256"/>
            <ac:picMk id="34" creationId="{2E3C341A-D1D3-7FFE-9ED4-DD8683CE3A0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B65D8F-4791-4A39-B8FE-5CAF03B312C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58CC07-5C5F-4B5A-BB95-A020AADD0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745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8CC07-5C5F-4B5A-BB95-A020AADD0DB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5841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83AEE-39B0-97D2-E8BE-3D8D5267EB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D6866A-84A8-7BD9-7937-56B5049EA0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94BACD-0157-3D96-88A3-F9578C42C8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C1DF-013C-408D-A60E-6A5F1415FF1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585F68-2009-734E-6D3E-F210DA53C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6B5ECA-B8BA-9BE9-3102-857B79112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A8C58-F552-46E0-AC98-31E3DDB14C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2788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A3AF7-356C-D9BA-F980-A5A8A4F5C6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233ED-17FF-C341-179D-81E46756B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C62AD2-18E1-AE69-B9AE-5478AEECF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C1DF-013C-408D-A60E-6A5F1415FF1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924E7F-6272-7114-9B0B-1AD0F5F29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7212DB-798A-070D-AF43-D72A75F82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A8C58-F552-46E0-AC98-31E3DDB14C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804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3659F-421C-74BA-7AA5-98DF8DE76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27C5C4-74D2-35D7-BA2F-3A6E6E1FE6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DAB7B0-989F-5D3A-7F77-618F4B489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C1DF-013C-408D-A60E-6A5F1415FF1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CB7EFA-2C2C-294E-4199-A8BB2338D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62F68A-F50A-A172-DAEF-7F6BC8B01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A8C58-F552-46E0-AC98-31E3DDB14C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224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205D0-CCCF-7238-56A5-88ADA5125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26050-5FBA-8B1B-4303-2042DB792C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E5CD8A-357C-F6F0-08CB-4A3E7DD5DC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B319D7-C487-E782-CB6A-6534ADCDF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C1DF-013C-408D-A60E-6A5F1415FF1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C353E8-6ABE-2A9D-E304-0A15C97EB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261AEF-1E22-28D2-44C2-0F3D63B90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A8C58-F552-46E0-AC98-31E3DDB14C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33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8219C-317F-B912-1D35-BD248756D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0A4691-3C93-D884-B638-A615839E39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6A61AB-3B47-A914-793D-FE96ECE0DB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F8BDB8-E84B-AFFC-FE68-D1FB5B4101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099768-5D0B-C813-D9B5-01480A33E2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824831-CDED-DB82-BDF5-D43F1EC9B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C1DF-013C-408D-A60E-6A5F1415FF1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A9F7E6-A9B0-63AA-F75F-CA5288F5D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F0C088-CE7A-18E3-5E12-56344F9EF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A8C58-F552-46E0-AC98-31E3DDB14C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323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A32CC-9596-0786-8CAD-CAF8EFE2BD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6AA018-F366-4035-F685-BEF385D3E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C1DF-013C-408D-A60E-6A5F1415FF1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DDD2BF-B2ED-49A8-15C6-506353CA5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E14767-3A0F-32CE-0995-B9BB470C3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A8C58-F552-46E0-AC98-31E3DDB14C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737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E89880-3799-AA2D-C32A-929A0DBC7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C1DF-013C-408D-A60E-6A5F1415FF1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200A14-A2BB-A909-6134-36F0D4F92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380622-F16B-466E-C51C-ED074B4AD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A8C58-F552-46E0-AC98-31E3DDB14C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238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36D4A-CE74-34D0-680F-3DEA4F929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6BF2D-3FF4-8B83-988E-7DABA12A2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983976-B97A-33D1-7639-CFD08306BA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4F173C-4A58-2700-D16F-CDECA985C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C1DF-013C-408D-A60E-6A5F1415FF1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5ED595-E69F-B475-4FA6-ADD8DE10F0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E43755-666B-36D4-241B-9BB80D2BA9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A8C58-F552-46E0-AC98-31E3DDB14C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515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CE457-97ED-D996-EAFB-F8130C8AD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D0A639-D202-D37B-EBD4-E546843148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6A228A-7095-A696-3779-466006D2BA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D4509C-463F-93CD-1B9E-810606C2D4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C1DF-013C-408D-A60E-6A5F1415FF1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F983EC-5032-1F78-7AD2-FA44BC533B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548B31-1802-0849-FEA0-4E0FAB30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A8C58-F552-46E0-AC98-31E3DDB14C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465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D84FB-D506-25B3-3551-43DA3AA93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E6EA50-D8E6-EE7C-60C6-962704628E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70E820-4B28-3983-9647-63756D6B2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C1DF-013C-408D-A60E-6A5F1415FF1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12259D-57B6-8D93-24DF-FD588F672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1C307B-FB9D-6ED1-C76A-0931BAE79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A8C58-F552-46E0-AC98-31E3DDB14C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09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DD5DB1-3350-860D-2CBE-A1ABACDCB3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6FD92F-4F16-0EFA-FEF8-88AFFEDFF3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277A26-3F5B-C276-5AB9-A1A477DD0C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C1DF-013C-408D-A60E-6A5F1415FF1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46AC5A-B0B1-D52C-96D9-60412EB74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DF8DA-0DD3-BB9F-871D-E19E58BCC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A8C58-F552-46E0-AC98-31E3DDB14C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685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7CA19D-4D0D-A39B-3560-A423F3122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992695-72A7-7FAA-985E-0A76639F24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B61141-7699-87D2-90AC-7457E3B9AA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AFC1DF-013C-408D-A60E-6A5F1415FF1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41948E-F543-79CF-9D5D-DCC1BD8E04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FD907-66F4-68E3-283A-40EC8910C9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FA8C58-F552-46E0-AC98-31E3DDB14C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02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openxmlformats.org/officeDocument/2006/relationships/hyperlink" Target="https://www.simplypsychology.org/emotional-intelligence.html" TargetMode="External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jpeg"/><Relationship Id="rId4" Type="http://schemas.openxmlformats.org/officeDocument/2006/relationships/image" Target="../media/image2.emf"/><Relationship Id="rId9" Type="http://schemas.openxmlformats.org/officeDocument/2006/relationships/image" Target="../media/image7.png"/><Relationship Id="rId14" Type="http://schemas.openxmlformats.org/officeDocument/2006/relationships/hyperlink" Target="https://www.bing.com/images/searc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81A1C-21A6-040C-5BA9-010A184252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42099"/>
            <a:ext cx="12192000" cy="692758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B94BDC-E0C6-E522-F9BE-37D038E8EE3A}"/>
              </a:ext>
            </a:extLst>
          </p:cNvPr>
          <p:cNvSpPr txBox="1"/>
          <p:nvPr/>
        </p:nvSpPr>
        <p:spPr>
          <a:xfrm>
            <a:off x="4120588" y="42101"/>
            <a:ext cx="2974694" cy="9070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C61D0A-20C6-81ED-D0AF-B73128FC1B0A}"/>
              </a:ext>
            </a:extLst>
          </p:cNvPr>
          <p:cNvSpPr txBox="1"/>
          <p:nvPr/>
        </p:nvSpPr>
        <p:spPr>
          <a:xfrm>
            <a:off x="8232199" y="124185"/>
            <a:ext cx="3523405" cy="1714489"/>
          </a:xfrm>
          <a:prstGeom prst="ellipse">
            <a:avLst/>
          </a:prstGeom>
          <a:solidFill>
            <a:srgbClr val="99FF66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ts val="3132"/>
              </a:lnSpc>
            </a:pPr>
            <a:r>
              <a:rPr lang="en-US" sz="1100" b="1" dirty="0">
                <a:solidFill>
                  <a:srgbClr val="00000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  <a:sym typeface="Calibri (MS) Bold"/>
              </a:rPr>
              <a:t>Presented By: Cristina Graur</a:t>
            </a:r>
          </a:p>
          <a:p>
            <a:pPr algn="ctr">
              <a:lnSpc>
                <a:spcPts val="3132"/>
              </a:lnSpc>
            </a:pPr>
            <a:r>
              <a:rPr lang="en-US" sz="1100" b="1" dirty="0">
                <a:solidFill>
                  <a:srgbClr val="00000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  <a:sym typeface="Calibri (MS) Bold"/>
              </a:rPr>
              <a:t>Student Number: 2332971</a:t>
            </a:r>
          </a:p>
          <a:p>
            <a:pPr algn="ctr">
              <a:lnSpc>
                <a:spcPts val="3132"/>
              </a:lnSpc>
            </a:pPr>
            <a:r>
              <a:rPr lang="en-US" sz="1100" b="1" dirty="0">
                <a:solidFill>
                  <a:srgbClr val="00000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  <a:sym typeface="Calibri (MS) Bold"/>
              </a:rPr>
              <a:t>Lecturer Name: Nishi Ramsurrun</a:t>
            </a:r>
          </a:p>
        </p:txBody>
      </p:sp>
      <p:sp>
        <p:nvSpPr>
          <p:cNvPr id="7" name="Heart 6">
            <a:extLst>
              <a:ext uri="{FF2B5EF4-FFF2-40B4-BE49-F238E27FC236}">
                <a16:creationId xmlns:a16="http://schemas.microsoft.com/office/drawing/2014/main" id="{34643513-94C7-CD78-A394-19FBC9428DCA}"/>
              </a:ext>
            </a:extLst>
          </p:cNvPr>
          <p:cNvSpPr/>
          <p:nvPr/>
        </p:nvSpPr>
        <p:spPr>
          <a:xfrm>
            <a:off x="328246" y="124185"/>
            <a:ext cx="3201976" cy="1964497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b="1" dirty="0">
              <a:solidFill>
                <a:srgbClr val="002060"/>
              </a:solidFill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 algn="ctr"/>
            <a:r>
              <a:rPr lang="en-GB" sz="1400" b="1" dirty="0">
                <a:solidFill>
                  <a:srgbClr val="002060"/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DEVELOPING EMOTIONAL INTELLIGENCE SKILLS- LCLM5006</a:t>
            </a:r>
          </a:p>
          <a:p>
            <a:pPr algn="ctr"/>
            <a:endParaRPr lang="en-GB" sz="12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FD33763-CEB3-45E6-310B-666BB08608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5766" y="289682"/>
            <a:ext cx="2642035" cy="838833"/>
          </a:xfrm>
          <a:prstGeom prst="rect">
            <a:avLst/>
          </a:prstGeom>
        </p:spPr>
      </p:pic>
      <p:sp>
        <p:nvSpPr>
          <p:cNvPr id="12" name="Smiley Face 11">
            <a:extLst>
              <a:ext uri="{FF2B5EF4-FFF2-40B4-BE49-F238E27FC236}">
                <a16:creationId xmlns:a16="http://schemas.microsoft.com/office/drawing/2014/main" id="{3938E51C-E0BC-DAC8-2D8C-9CEFF1B018A2}"/>
              </a:ext>
            </a:extLst>
          </p:cNvPr>
          <p:cNvSpPr/>
          <p:nvPr/>
        </p:nvSpPr>
        <p:spPr>
          <a:xfrm>
            <a:off x="1140032" y="1895060"/>
            <a:ext cx="9468000" cy="4932000"/>
          </a:xfrm>
          <a:prstGeom prst="smileyFac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 extrusionH="76200" contourW="38100" prstMaterial="dkEdge">
            <a:extrusionClr>
              <a:srgbClr val="00B0F0"/>
            </a:extrusionClr>
            <a:contourClr>
              <a:srgbClr val="FF0000"/>
            </a:contourClr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endParaRPr lang="en-GB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92DAE743-2A90-EC4C-7D18-B15103DF9B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9796" y="1638454"/>
            <a:ext cx="6158451" cy="5217794"/>
          </a:xfrm>
          <a:prstGeom prst="rect">
            <a:avLst/>
          </a:prstGeom>
        </p:spPr>
      </p:pic>
      <p:pic>
        <p:nvPicPr>
          <p:cNvPr id="28" name="Picture 27" descr="Empathy Generic gradient outline icon">
            <a:extLst>
              <a:ext uri="{FF2B5EF4-FFF2-40B4-BE49-F238E27FC236}">
                <a16:creationId xmlns:a16="http://schemas.microsoft.com/office/drawing/2014/main" id="{09E5A74F-475F-A2F6-7732-B08FCE0535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025" y="1493979"/>
            <a:ext cx="708501" cy="708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9" name="Picture 28" descr="Motivation Generic color lineal-color icon">
            <a:extLst>
              <a:ext uri="{FF2B5EF4-FFF2-40B4-BE49-F238E27FC236}">
                <a16:creationId xmlns:a16="http://schemas.microsoft.com/office/drawing/2014/main" id="{06E396F9-2327-61AF-9BB2-FA6AFB4D29E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2281" y="3033488"/>
            <a:ext cx="944746" cy="944746"/>
          </a:xfrm>
          <a:prstGeom prst="rect">
            <a:avLst/>
          </a:prstGeom>
          <a:noFill/>
          <a:ln>
            <a:noFill/>
          </a:ln>
        </p:spPr>
      </p:pic>
      <p:pic>
        <p:nvPicPr>
          <p:cNvPr id="30" name="Picture 29" descr="Social skills Icon - Download in Colored Outline Style">
            <a:extLst>
              <a:ext uri="{FF2B5EF4-FFF2-40B4-BE49-F238E27FC236}">
                <a16:creationId xmlns:a16="http://schemas.microsoft.com/office/drawing/2014/main" id="{3B7FD58D-65B4-7A39-602C-BB9156753ED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3814" y="4403253"/>
            <a:ext cx="708501" cy="708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Picture 30" descr="Self Regulation Glyph Circle Background Icon 17665644 Vector Art at ...">
            <a:extLst>
              <a:ext uri="{FF2B5EF4-FFF2-40B4-BE49-F238E27FC236}">
                <a16:creationId xmlns:a16="http://schemas.microsoft.com/office/drawing/2014/main" id="{679ACBAB-5362-1AF7-80CF-5F72480CDA9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1591" y="5028380"/>
            <a:ext cx="608418" cy="608418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Picture 31" descr="Self awareness - Free miscellaneous icons">
            <a:extLst>
              <a:ext uri="{FF2B5EF4-FFF2-40B4-BE49-F238E27FC236}">
                <a16:creationId xmlns:a16="http://schemas.microsoft.com/office/drawing/2014/main" id="{F91B493B-6CA1-829B-595E-E249CC67ED7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5996" y="5493282"/>
            <a:ext cx="923466" cy="923466"/>
          </a:xfrm>
          <a:prstGeom prst="rect">
            <a:avLst/>
          </a:prstGeom>
          <a:noFill/>
          <a:ln>
            <a:noFill/>
          </a:ln>
        </p:spPr>
      </p:pic>
      <p:pic>
        <p:nvPicPr>
          <p:cNvPr id="33" name="Picture 32" descr="solid icon for intelligence 27152858 Vector Art at Vecteezy">
            <a:extLst>
              <a:ext uri="{FF2B5EF4-FFF2-40B4-BE49-F238E27FC236}">
                <a16:creationId xmlns:a16="http://schemas.microsoft.com/office/drawing/2014/main" id="{F1098F3F-B068-5EEA-D2E8-CC9AB94E6C7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6521" y="6141837"/>
            <a:ext cx="575265" cy="575265"/>
          </a:xfrm>
          <a:prstGeom prst="rect">
            <a:avLst/>
          </a:prstGeom>
          <a:noFill/>
          <a:ln>
            <a:noFill/>
          </a:ln>
        </p:spPr>
      </p:pic>
      <p:pic>
        <p:nvPicPr>
          <p:cNvPr id="34" name="Picture 33" descr="Intelligent Free Controls Icons">
            <a:extLst>
              <a:ext uri="{FF2B5EF4-FFF2-40B4-BE49-F238E27FC236}">
                <a16:creationId xmlns:a16="http://schemas.microsoft.com/office/drawing/2014/main" id="{2E3C341A-D1D3-7FFE-9ED4-DD8683CE3A0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409" y="6297475"/>
            <a:ext cx="661615" cy="66161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3274055D-3605-7412-8AC5-EBDF1B1969EE}"/>
              </a:ext>
            </a:extLst>
          </p:cNvPr>
          <p:cNvSpPr/>
          <p:nvPr/>
        </p:nvSpPr>
        <p:spPr>
          <a:xfrm>
            <a:off x="213673" y="2283577"/>
            <a:ext cx="2648060" cy="240219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Emotional intelligence is the ability to recognise and manage emotions in yourself and others, using this awareness to guide behaviour and build strong relationships (Frothingham, 2024</a:t>
            </a:r>
            <a:r>
              <a:rPr lang="en-GB" sz="1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)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43DBB6-2CFB-F250-8644-6ED7E8F8A080}"/>
              </a:ext>
            </a:extLst>
          </p:cNvPr>
          <p:cNvSpPr txBox="1"/>
          <p:nvPr/>
        </p:nvSpPr>
        <p:spPr>
          <a:xfrm>
            <a:off x="10592185" y="4161049"/>
            <a:ext cx="1565807" cy="1985159"/>
          </a:xfrm>
          <a:prstGeom prst="rect">
            <a:avLst/>
          </a:prstGeom>
          <a:blipFill>
            <a:blip r:embed="rId12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en-GB" sz="1100" b="1" dirty="0"/>
              <a:t>References</a:t>
            </a:r>
            <a:r>
              <a:rPr lang="en-GB" sz="1000" b="1" dirty="0"/>
              <a:t>:</a:t>
            </a:r>
          </a:p>
          <a:p>
            <a:r>
              <a:rPr lang="en-GB" sz="800" b="1" dirty="0"/>
              <a:t>Frothingham, MB.(2024) Emotional Intelligence(EQ). Available at </a:t>
            </a:r>
            <a:r>
              <a:rPr lang="en-GB" sz="800" b="1" u="sng" dirty="0">
                <a:hlinkClick r:id="rId13"/>
              </a:rPr>
              <a:t>https://www.simplypsychology.org/emotional-intelligence.html</a:t>
            </a:r>
            <a:r>
              <a:rPr lang="en-GB" sz="800" b="1" dirty="0"/>
              <a:t> (Accessed: 15</a:t>
            </a:r>
            <a:r>
              <a:rPr lang="en-GB" sz="800" b="1" baseline="30000" dirty="0"/>
              <a:t>th</a:t>
            </a:r>
            <a:r>
              <a:rPr lang="en-GB" sz="800" b="1" dirty="0"/>
              <a:t> March 2026).</a:t>
            </a:r>
            <a:endParaRPr lang="en-GB" sz="800" dirty="0"/>
          </a:p>
          <a:p>
            <a:r>
              <a:rPr lang="en-GB" sz="800" b="1" dirty="0"/>
              <a:t>Goleman, D. (1995) </a:t>
            </a:r>
            <a:r>
              <a:rPr lang="en-GB" sz="800" b="1" i="1" dirty="0"/>
              <a:t>Emotional Intelligence: Why It Can Matter More Than IQ.</a:t>
            </a:r>
            <a:r>
              <a:rPr lang="en-GB" sz="800" b="1" dirty="0"/>
              <a:t> Bantam Books, New York.</a:t>
            </a:r>
            <a:endParaRPr lang="en-GB" sz="800" dirty="0"/>
          </a:p>
          <a:p>
            <a:r>
              <a:rPr lang="en-GB" sz="800" b="1" dirty="0"/>
              <a:t>Icons Source: </a:t>
            </a:r>
            <a:r>
              <a:rPr lang="en-GB" sz="800" b="1" u="sng" dirty="0">
                <a:hlinkClick r:id="rId14"/>
              </a:rPr>
              <a:t>https://www.bing.com/images/search</a:t>
            </a:r>
            <a:endParaRPr lang="en-GB" sz="8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64987A-510E-A0AA-CB15-4C3D3EDA1447}"/>
              </a:ext>
            </a:extLst>
          </p:cNvPr>
          <p:cNvSpPr txBox="1"/>
          <p:nvPr/>
        </p:nvSpPr>
        <p:spPr>
          <a:xfrm>
            <a:off x="7550262" y="1709320"/>
            <a:ext cx="2195642" cy="983873"/>
          </a:xfrm>
          <a:prstGeom prst="cloudCallou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 FEEL FOR YOU!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11476BE-1C0A-78A3-A966-5A2F0D0FBBAB}"/>
              </a:ext>
            </a:extLst>
          </p:cNvPr>
          <p:cNvSpPr txBox="1"/>
          <p:nvPr/>
        </p:nvSpPr>
        <p:spPr>
          <a:xfrm>
            <a:off x="5642658" y="317725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3917AAF-79AC-9C84-8BA1-99A95FA0ABFE}"/>
              </a:ext>
            </a:extLst>
          </p:cNvPr>
          <p:cNvSpPr txBox="1"/>
          <p:nvPr/>
        </p:nvSpPr>
        <p:spPr>
          <a:xfrm>
            <a:off x="8856325" y="3003140"/>
            <a:ext cx="2239921" cy="519351"/>
          </a:xfrm>
          <a:prstGeom prst="wedgeEllipseCallou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 CAN DO IT!</a:t>
            </a:r>
          </a:p>
        </p:txBody>
      </p:sp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7A48FA9C-F83D-7B23-405D-C59FFCA8BA86}"/>
              </a:ext>
            </a:extLst>
          </p:cNvPr>
          <p:cNvSpPr/>
          <p:nvPr/>
        </p:nvSpPr>
        <p:spPr>
          <a:xfrm>
            <a:off x="8131021" y="4205098"/>
            <a:ext cx="2195641" cy="661616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 CAN ENGAGE!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1B59CC1-116F-226E-24BB-6B13BEA0D260}"/>
              </a:ext>
            </a:extLst>
          </p:cNvPr>
          <p:cNvSpPr txBox="1"/>
          <p:nvPr/>
        </p:nvSpPr>
        <p:spPr>
          <a:xfrm>
            <a:off x="2351215" y="4484214"/>
            <a:ext cx="1873331" cy="1834158"/>
          </a:xfrm>
          <a:prstGeom prst="rightArrow">
            <a:avLst/>
          </a:prstGeom>
          <a:solidFill>
            <a:srgbClr val="99FF66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 CAN CONTROL MYSELF!</a:t>
            </a:r>
          </a:p>
        </p:txBody>
      </p:sp>
      <p:sp>
        <p:nvSpPr>
          <p:cNvPr id="26" name="Speech Bubble: Oval 25">
            <a:extLst>
              <a:ext uri="{FF2B5EF4-FFF2-40B4-BE49-F238E27FC236}">
                <a16:creationId xmlns:a16="http://schemas.microsoft.com/office/drawing/2014/main" id="{88280598-C08A-8D5B-97D9-7C1F92A64EA0}"/>
              </a:ext>
            </a:extLst>
          </p:cNvPr>
          <p:cNvSpPr/>
          <p:nvPr/>
        </p:nvSpPr>
        <p:spPr>
          <a:xfrm>
            <a:off x="8907504" y="4924903"/>
            <a:ext cx="1726123" cy="1372572"/>
          </a:xfrm>
          <a:prstGeom prst="wedgeEllipseCallou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I KNOW MYSELF!</a:t>
            </a:r>
          </a:p>
        </p:txBody>
      </p:sp>
    </p:spTree>
    <p:extLst>
      <p:ext uri="{BB962C8B-B14F-4D97-AF65-F5344CB8AC3E}">
        <p14:creationId xmlns:p14="http://schemas.microsoft.com/office/powerpoint/2010/main" val="277136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145</Words>
  <Application>Microsoft Office PowerPoint</Application>
  <PresentationFormat>Widescreen</PresentationFormat>
  <Paragraphs>16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ADLaM Display</vt:lpstr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Iulian Laurentiu Graur</dc:creator>
  <cp:lastModifiedBy>Iulian Laurentiu Graur</cp:lastModifiedBy>
  <cp:revision>1</cp:revision>
  <dcterms:created xsi:type="dcterms:W3CDTF">2026-03-15T09:28:02Z</dcterms:created>
  <dcterms:modified xsi:type="dcterms:W3CDTF">2026-03-15T14:20:48Z</dcterms:modified>
</cp:coreProperties>
</file>