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7" d="100"/>
          <a:sy n="77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89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491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322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725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07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987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810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097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272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587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083103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9771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692856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6374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9285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864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543DA-ED79-46B0-A329-7C247B13676C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8AED193-8ABF-4A1A-BDBE-847E11104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776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8EC8A-9763-4F34-88A2-E5E57573BC6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(Re)presenting and (Re)constructing the Past - Rwanda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EDF2C2-CBD8-4D9E-9BF4-7F59E48E76E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Laura Blakemore 1500318</a:t>
            </a:r>
          </a:p>
        </p:txBody>
      </p:sp>
    </p:spTree>
    <p:extLst>
      <p:ext uri="{BB962C8B-B14F-4D97-AF65-F5344CB8AC3E}">
        <p14:creationId xmlns:p14="http://schemas.microsoft.com/office/powerpoint/2010/main" val="1101008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D51C6-D6B0-4146-A2E4-74AF763EE8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>
            <a:normAutofit/>
          </a:bodyPr>
          <a:lstStyle/>
          <a:p>
            <a:r>
              <a:rPr lang="en-GB" dirty="0"/>
              <a:t>Basis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08B17-23C0-43DB-8DCB-EE067FAC26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25362"/>
            <a:ext cx="5835121" cy="3785860"/>
          </a:xfrm>
        </p:spPr>
        <p:txBody>
          <a:bodyPr>
            <a:normAutofit/>
          </a:bodyPr>
          <a:lstStyle/>
          <a:p>
            <a:r>
              <a:rPr lang="en-GB" dirty="0"/>
              <a:t>The Rwandan genocide divided the nation into two as it was between the two of the ethnic groups within Rwanda. </a:t>
            </a:r>
          </a:p>
          <a:p>
            <a:r>
              <a:rPr lang="en-GB" dirty="0"/>
              <a:t>Externally pre genocide and now it is often perceived that Rwanda is a fairly united nation. </a:t>
            </a:r>
          </a:p>
          <a:p>
            <a:r>
              <a:rPr lang="en-GB" dirty="0"/>
              <a:t>Currently there is a perceived notion and appearance of a united nation that is united under the Rwandan flag, but the ideas and concepts that started the genocide do still exist. </a:t>
            </a:r>
          </a:p>
        </p:txBody>
      </p:sp>
      <p:pic>
        <p:nvPicPr>
          <p:cNvPr id="7" name="Graphic 6" descr="Handshake">
            <a:extLst>
              <a:ext uri="{FF2B5EF4-FFF2-40B4-BE49-F238E27FC236}">
                <a16:creationId xmlns:a16="http://schemas.microsoft.com/office/drawing/2014/main" id="{8D291C8B-62B5-488C-AAD0-88A71ED8B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31452" y="2561913"/>
            <a:ext cx="2873159" cy="287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206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9988A-6AAB-4495-973B-9EF07B166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>
            <a:normAutofit/>
          </a:bodyPr>
          <a:lstStyle/>
          <a:p>
            <a:r>
              <a:rPr lang="en-GB" dirty="0"/>
              <a:t>My Idea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2464D232-DC88-480F-B02B-F18715764F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25362"/>
            <a:ext cx="5835121" cy="3785860"/>
          </a:xfrm>
        </p:spPr>
        <p:txBody>
          <a:bodyPr>
            <a:normAutofit/>
          </a:bodyPr>
          <a:lstStyle/>
          <a:p>
            <a:r>
              <a:rPr lang="en-GB"/>
              <a:t>To place the Rwandan Flag mostly made out of icing on the top of a cake. </a:t>
            </a:r>
          </a:p>
          <a:p>
            <a:r>
              <a:rPr lang="en-GB"/>
              <a:t>From the side cut out a heart shape from the cake. </a:t>
            </a:r>
          </a:p>
          <a:p>
            <a:r>
              <a:rPr lang="en-GB"/>
              <a:t>Place a red icing heart in the hole and on top of the piece that has been removed from the cake. </a:t>
            </a:r>
          </a:p>
          <a:p>
            <a:r>
              <a:rPr lang="en-GB"/>
              <a:t>Then cut the heart that has been removed from the cake in half and leave a knife with it. </a:t>
            </a:r>
          </a:p>
        </p:txBody>
      </p:sp>
      <p:pic>
        <p:nvPicPr>
          <p:cNvPr id="7" name="Graphic 6" descr="Heart">
            <a:extLst>
              <a:ext uri="{FF2B5EF4-FFF2-40B4-BE49-F238E27FC236}">
                <a16:creationId xmlns:a16="http://schemas.microsoft.com/office/drawing/2014/main" id="{D33F7E1D-42AB-4B5C-8C9E-8BDE38E4A5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31452" y="2561913"/>
            <a:ext cx="2873159" cy="287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41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770F6-BF14-4338-8885-F1EC8F443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>
            <a:normAutofit/>
          </a:bodyPr>
          <a:lstStyle/>
          <a:p>
            <a:r>
              <a:rPr lang="en-GB" dirty="0"/>
              <a:t>Concept behind the idea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FAAD7-78F2-446C-91EA-51F38BA04B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25362"/>
            <a:ext cx="5835121" cy="3785860"/>
          </a:xfrm>
        </p:spPr>
        <p:txBody>
          <a:bodyPr>
            <a:normAutofit/>
          </a:bodyPr>
          <a:lstStyle/>
          <a:p>
            <a:r>
              <a:rPr lang="en-GB" dirty="0"/>
              <a:t>From the top it will look like the cake is all together under one flag, the Rwandan flag. </a:t>
            </a:r>
          </a:p>
          <a:p>
            <a:r>
              <a:rPr lang="en-GB" dirty="0"/>
              <a:t>From the side you will see that the heart of the nation has actually been removed. </a:t>
            </a:r>
          </a:p>
          <a:p>
            <a:r>
              <a:rPr lang="en-GB" dirty="0"/>
              <a:t>Then on the side the heart of the nation hasn’t only been removed it has also been divided. </a:t>
            </a:r>
          </a:p>
          <a:p>
            <a:r>
              <a:rPr lang="en-GB" dirty="0"/>
              <a:t>Therefore, implying that as united as a nation may appear you never know what is going on underneath the surface. </a:t>
            </a:r>
          </a:p>
          <a:p>
            <a:r>
              <a:rPr lang="en-GB" dirty="0"/>
              <a:t>With this relating to the Rwanda of today and to some extent the 1994 end of March Rwanda. </a:t>
            </a:r>
          </a:p>
        </p:txBody>
      </p:sp>
      <p:pic>
        <p:nvPicPr>
          <p:cNvPr id="7" name="Graphic 6" descr="Closed Quotation Mark">
            <a:extLst>
              <a:ext uri="{FF2B5EF4-FFF2-40B4-BE49-F238E27FC236}">
                <a16:creationId xmlns:a16="http://schemas.microsoft.com/office/drawing/2014/main" id="{B8A4BBE4-869A-4158-8CC2-E48E74ED1E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31452" y="2561913"/>
            <a:ext cx="2873159" cy="287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015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03D7D-F640-47F8-BE0D-4DC9ED7CF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624110"/>
            <a:ext cx="4633466" cy="1280890"/>
          </a:xfrm>
        </p:spPr>
        <p:txBody>
          <a:bodyPr>
            <a:normAutofit/>
          </a:bodyPr>
          <a:lstStyle/>
          <a:p>
            <a:r>
              <a:rPr lang="en-GB" dirty="0"/>
              <a:t>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7760F-6683-4BC0-9129-48D99E0761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3" y="2040467"/>
            <a:ext cx="4637179" cy="3870755"/>
          </a:xfrm>
        </p:spPr>
        <p:txBody>
          <a:bodyPr>
            <a:normAutofit/>
          </a:bodyPr>
          <a:lstStyle/>
          <a:p>
            <a:r>
              <a:rPr lang="en-GB" dirty="0"/>
              <a:t>The soft nature of homemade cakes.</a:t>
            </a:r>
          </a:p>
          <a:p>
            <a:r>
              <a:rPr lang="en-GB" dirty="0"/>
              <a:t>Figuring out how to ensure the cake doesn’t collapse once a heart shape is removed.</a:t>
            </a:r>
          </a:p>
          <a:p>
            <a:r>
              <a:rPr lang="en-GB" dirty="0"/>
              <a:t>Whether or not I make the sun on the flag out of icing as it would be complicated to make.</a:t>
            </a:r>
          </a:p>
          <a:p>
            <a:r>
              <a:rPr lang="en-GB" dirty="0"/>
              <a:t>Ensuring that there is something to go with the cake to ensure that it is understood.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7" name="Graphic 6" descr="Warning">
            <a:extLst>
              <a:ext uri="{FF2B5EF4-FFF2-40B4-BE49-F238E27FC236}">
                <a16:creationId xmlns:a16="http://schemas.microsoft.com/office/drawing/2014/main" id="{D9747C12-FC52-465D-B438-BFF2D3D180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56410" y="1274994"/>
            <a:ext cx="4001315" cy="4001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708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CE37E-6C0D-49C6-B776-C2DA1F872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F7CD96-DE5A-4563-8C46-C79E57F786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Gourevitch</a:t>
            </a:r>
            <a:r>
              <a:rPr lang="en-GB" dirty="0"/>
              <a:t>, P. 1998. </a:t>
            </a:r>
            <a:r>
              <a:rPr lang="en-GB" i="1" dirty="0"/>
              <a:t>We Wish to Inform You That Tomorrow We Will be Killed With Our Families</a:t>
            </a:r>
            <a:r>
              <a:rPr lang="en-GB" dirty="0"/>
              <a:t>. Picador: London.</a:t>
            </a:r>
            <a:endParaRPr lang="en-GB" u="sng" dirty="0"/>
          </a:p>
          <a:p>
            <a:r>
              <a:rPr lang="en-GB" dirty="0" err="1"/>
              <a:t>Guichaoua</a:t>
            </a:r>
            <a:r>
              <a:rPr lang="en-GB" dirty="0"/>
              <a:t>, A. 2017. </a:t>
            </a:r>
            <a:r>
              <a:rPr lang="en-GB" i="1" dirty="0"/>
              <a:t>From War to Genocide</a:t>
            </a:r>
            <a:r>
              <a:rPr lang="en-GB" dirty="0"/>
              <a:t>. University of Wisconsin Press</a:t>
            </a:r>
            <a:r>
              <a:rPr lang="en-GB"/>
              <a:t>: Wisconsin.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717101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614</TotalTime>
  <Words>368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Wisp</vt:lpstr>
      <vt:lpstr>(Re)presenting and (Re)constructing the Past - Rwanda</vt:lpstr>
      <vt:lpstr>Basis</vt:lpstr>
      <vt:lpstr>My Idea</vt:lpstr>
      <vt:lpstr>Concept behind the idea</vt:lpstr>
      <vt:lpstr>Issues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(Re)presenting and (Re)constructing the Past - Rwanda</dc:title>
  <dc:creator>Laura Blakemore</dc:creator>
  <cp:lastModifiedBy>Laura Blakemore</cp:lastModifiedBy>
  <cp:revision>15</cp:revision>
  <dcterms:created xsi:type="dcterms:W3CDTF">2019-02-21T14:00:09Z</dcterms:created>
  <dcterms:modified xsi:type="dcterms:W3CDTF">2019-02-22T11:08:52Z</dcterms:modified>
</cp:coreProperties>
</file>