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75" r:id="rId6"/>
    <p:sldId id="299" r:id="rId7"/>
    <p:sldId id="283" r:id="rId8"/>
    <p:sldId id="284" r:id="rId9"/>
    <p:sldId id="300" r:id="rId10"/>
    <p:sldId id="301" r:id="rId11"/>
    <p:sldId id="302" r:id="rId12"/>
    <p:sldId id="303" r:id="rId13"/>
    <p:sldId id="304" r:id="rId14"/>
    <p:sldId id="305" r:id="rId15"/>
    <p:sldId id="285" r:id="rId16"/>
    <p:sldId id="306" r:id="rId17"/>
    <p:sldId id="307" r:id="rId18"/>
    <p:sldId id="308" r:id="rId19"/>
    <p:sldId id="309" r:id="rId20"/>
    <p:sldId id="310" r:id="rId21"/>
    <p:sldId id="311" r:id="rId22"/>
    <p:sldId id="286" r:id="rId23"/>
    <p:sldId id="312" r:id="rId24"/>
    <p:sldId id="313" r:id="rId25"/>
    <p:sldId id="274" r:id="rId26"/>
    <p:sldId id="298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945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 smtClean="0"/>
            <a:t>7. APPLICATION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928911F2-13D1-41E0-A9D3-2FD8C8F58E9A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 smtClean="0"/>
            <a:t>6. PRESENTATION</a:t>
          </a:r>
          <a:endParaRPr lang="en-US" dirty="0"/>
        </a:p>
      </dgm:t>
    </dgm:pt>
    <dgm:pt modelId="{786B916D-D37B-4F23-A930-1585FAE5B4BD}" type="parTrans" cxnId="{69377391-3210-4EBA-AA21-97CB3B727432}">
      <dgm:prSet/>
      <dgm:spPr/>
      <dgm:t>
        <a:bodyPr/>
        <a:lstStyle/>
        <a:p>
          <a:endParaRPr lang="en-US"/>
        </a:p>
      </dgm:t>
    </dgm:pt>
    <dgm:pt modelId="{0F09C1BA-BC0B-4C8C-B9D5-7D29776696DA}" type="sibTrans" cxnId="{69377391-3210-4EBA-AA21-97CB3B727432}">
      <dgm:prSet/>
      <dgm:spPr/>
      <dgm:t>
        <a:bodyPr/>
        <a:lstStyle/>
        <a:p>
          <a:endParaRPr lang="en-US"/>
        </a:p>
      </dgm:t>
    </dgm:pt>
    <dgm:pt modelId="{E3138B02-8551-4526-80BE-F531031B3DFB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 smtClean="0"/>
            <a:t>5. SESSION</a:t>
          </a:r>
          <a:endParaRPr lang="en-US" dirty="0"/>
        </a:p>
      </dgm:t>
    </dgm:pt>
    <dgm:pt modelId="{E0CBF3EC-4E40-41EE-859F-270E91CB231B}" type="parTrans" cxnId="{4B902C8B-0089-47BB-A88D-3B0B57EA3CAB}">
      <dgm:prSet/>
      <dgm:spPr/>
      <dgm:t>
        <a:bodyPr/>
        <a:lstStyle/>
        <a:p>
          <a:endParaRPr lang="en-US"/>
        </a:p>
      </dgm:t>
    </dgm:pt>
    <dgm:pt modelId="{E95C057A-6E91-45D2-893C-13B3F8D6C8F9}" type="sibTrans" cxnId="{4B902C8B-0089-47BB-A88D-3B0B57EA3CAB}">
      <dgm:prSet/>
      <dgm:spPr/>
      <dgm:t>
        <a:bodyPr/>
        <a:lstStyle/>
        <a:p>
          <a:endParaRPr lang="en-US"/>
        </a:p>
      </dgm:t>
    </dgm:pt>
    <dgm:pt modelId="{2FCAC579-C41B-446F-8DB4-A470CDE51874}">
      <dgm:prSet phldrT="[Text]"/>
      <dgm:spPr/>
      <dgm:t>
        <a:bodyPr/>
        <a:lstStyle/>
        <a:p>
          <a:r>
            <a:rPr lang="en-US" dirty="0" smtClean="0"/>
            <a:t>4. TRANSPORT</a:t>
          </a:r>
          <a:endParaRPr lang="en-US" dirty="0"/>
        </a:p>
      </dgm:t>
    </dgm:pt>
    <dgm:pt modelId="{8E321C10-2518-4B14-8975-026AB699F083}" type="parTrans" cxnId="{2F90449E-AD34-4FD5-A429-173A9C376799}">
      <dgm:prSet/>
      <dgm:spPr/>
      <dgm:t>
        <a:bodyPr/>
        <a:lstStyle/>
        <a:p>
          <a:endParaRPr lang="en-US"/>
        </a:p>
      </dgm:t>
    </dgm:pt>
    <dgm:pt modelId="{62DF8A67-C861-45DA-B2AE-FCCE04E0D0FD}" type="sibTrans" cxnId="{2F90449E-AD34-4FD5-A429-173A9C376799}">
      <dgm:prSet/>
      <dgm:spPr/>
      <dgm:t>
        <a:bodyPr/>
        <a:lstStyle/>
        <a:p>
          <a:endParaRPr lang="en-US"/>
        </a:p>
      </dgm:t>
    </dgm:pt>
    <dgm:pt modelId="{FB21AB77-999A-4695-B580-029F25CD519A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 smtClean="0"/>
            <a:t>3. NETWORK</a:t>
          </a:r>
          <a:endParaRPr lang="en-US" dirty="0"/>
        </a:p>
      </dgm:t>
    </dgm:pt>
    <dgm:pt modelId="{4A3AA5B7-6C04-4B8C-9E63-64DCF9FBD22F}" type="parTrans" cxnId="{4AE0D407-73BE-4B19-9739-32B6BA2EEA81}">
      <dgm:prSet/>
      <dgm:spPr/>
      <dgm:t>
        <a:bodyPr/>
        <a:lstStyle/>
        <a:p>
          <a:endParaRPr lang="en-US"/>
        </a:p>
      </dgm:t>
    </dgm:pt>
    <dgm:pt modelId="{0E9D2C46-9569-4AEF-9D01-37EEBD2D22DE}" type="sibTrans" cxnId="{4AE0D407-73BE-4B19-9739-32B6BA2EEA81}">
      <dgm:prSet/>
      <dgm:spPr/>
      <dgm:t>
        <a:bodyPr/>
        <a:lstStyle/>
        <a:p>
          <a:endParaRPr lang="en-US"/>
        </a:p>
      </dgm:t>
    </dgm:pt>
    <dgm:pt modelId="{C93052EB-7321-40F7-82CE-0838D4559CA8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smtClean="0"/>
            <a:t>2. DATA LINK</a:t>
          </a:r>
          <a:endParaRPr lang="en-US" dirty="0"/>
        </a:p>
      </dgm:t>
    </dgm:pt>
    <dgm:pt modelId="{B923A408-6A19-4EAF-819F-9024DB747B13}" type="parTrans" cxnId="{FD597C19-4D91-4878-B7B6-0F33A9DE8139}">
      <dgm:prSet/>
      <dgm:spPr/>
      <dgm:t>
        <a:bodyPr/>
        <a:lstStyle/>
        <a:p>
          <a:endParaRPr lang="en-US"/>
        </a:p>
      </dgm:t>
    </dgm:pt>
    <dgm:pt modelId="{4F9B4577-B337-43AA-B67F-F67B2462086B}" type="sibTrans" cxnId="{FD597C19-4D91-4878-B7B6-0F33A9DE8139}">
      <dgm:prSet/>
      <dgm:spPr/>
      <dgm:t>
        <a:bodyPr/>
        <a:lstStyle/>
        <a:p>
          <a:endParaRPr lang="en-US"/>
        </a:p>
      </dgm:t>
    </dgm:pt>
    <dgm:pt modelId="{EC65FB01-01F6-4D73-B5D7-825DAFF3FBB7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smtClean="0"/>
            <a:t>1. PHYSICAL </a:t>
          </a:r>
          <a:endParaRPr lang="en-US" dirty="0"/>
        </a:p>
      </dgm:t>
    </dgm:pt>
    <dgm:pt modelId="{03E9BECF-D2E7-4B91-9608-1C37DF34CF02}" type="parTrans" cxnId="{F1656FD0-5FC0-4643-9608-9E0107B25025}">
      <dgm:prSet/>
      <dgm:spPr/>
      <dgm:t>
        <a:bodyPr/>
        <a:lstStyle/>
        <a:p>
          <a:endParaRPr lang="en-US"/>
        </a:p>
      </dgm:t>
    </dgm:pt>
    <dgm:pt modelId="{8D09798D-EFFA-49A2-BAE9-75BC4A8F7048}" type="sibTrans" cxnId="{F1656FD0-5FC0-4643-9608-9E0107B25025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7" custLinFactNeighborX="-15052" custLinFactNeighborY="-89609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7"/>
      <dgm:spPr/>
    </dgm:pt>
    <dgm:pt modelId="{BB635F52-6D17-4F3E-A425-3504D93D0DA2}" type="pres">
      <dgm:prSet presAssocID="{81CBC8F4-28F5-4C99-8289-7A69D912B084}" presName="text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88912F-A70E-43DF-851D-7219E7A764C2}" type="pres">
      <dgm:prSet presAssocID="{9E48685B-378E-4D09-988A-EBD63225C9AB}" presName="spacer" presStyleCnt="0"/>
      <dgm:spPr/>
    </dgm:pt>
    <dgm:pt modelId="{66C33268-BD46-4AEB-86A6-78F0A2643E5C}" type="pres">
      <dgm:prSet presAssocID="{928911F2-13D1-41E0-A9D3-2FD8C8F58E9A}" presName="comp" presStyleCnt="0"/>
      <dgm:spPr/>
    </dgm:pt>
    <dgm:pt modelId="{B19CFEB6-64F9-4CF0-8A07-5008F5F6DFF7}" type="pres">
      <dgm:prSet presAssocID="{928911F2-13D1-41E0-A9D3-2FD8C8F58E9A}" presName="box" presStyleLbl="node1" presStyleIdx="1" presStyleCnt="7"/>
      <dgm:spPr/>
      <dgm:t>
        <a:bodyPr/>
        <a:lstStyle/>
        <a:p>
          <a:endParaRPr lang="en-US"/>
        </a:p>
      </dgm:t>
    </dgm:pt>
    <dgm:pt modelId="{85151331-0979-4308-BC53-D9684252EDB0}" type="pres">
      <dgm:prSet presAssocID="{928911F2-13D1-41E0-A9D3-2FD8C8F58E9A}" presName="img" presStyleLbl="fgImgPlace1" presStyleIdx="1" presStyleCnt="7"/>
      <dgm:spPr/>
    </dgm:pt>
    <dgm:pt modelId="{692C8A99-BD39-473F-998D-18C852B824B4}" type="pres">
      <dgm:prSet presAssocID="{928911F2-13D1-41E0-A9D3-2FD8C8F58E9A}" presName="text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64D7044-B6E6-4EB0-B7C7-C61D3F15308E}" type="pres">
      <dgm:prSet presAssocID="{0F09C1BA-BC0B-4C8C-B9D5-7D29776696DA}" presName="spacer" presStyleCnt="0"/>
      <dgm:spPr/>
    </dgm:pt>
    <dgm:pt modelId="{BDFE988C-8C60-4709-AB31-BCD18187FBDF}" type="pres">
      <dgm:prSet presAssocID="{E3138B02-8551-4526-80BE-F531031B3DFB}" presName="comp" presStyleCnt="0"/>
      <dgm:spPr/>
    </dgm:pt>
    <dgm:pt modelId="{25030E8F-C394-4FCE-8B03-BD981D4E7052}" type="pres">
      <dgm:prSet presAssocID="{E3138B02-8551-4526-80BE-F531031B3DFB}" presName="box" presStyleLbl="node1" presStyleIdx="2" presStyleCnt="7"/>
      <dgm:spPr/>
      <dgm:t>
        <a:bodyPr/>
        <a:lstStyle/>
        <a:p>
          <a:endParaRPr lang="en-US"/>
        </a:p>
      </dgm:t>
    </dgm:pt>
    <dgm:pt modelId="{3D8B1113-B33F-4327-B8CE-90046344C441}" type="pres">
      <dgm:prSet presAssocID="{E3138B02-8551-4526-80BE-F531031B3DFB}" presName="img" presStyleLbl="fgImgPlace1" presStyleIdx="2" presStyleCnt="7" custLinFactNeighborX="-6079" custLinFactNeighborY="-4972"/>
      <dgm:spPr/>
    </dgm:pt>
    <dgm:pt modelId="{9C275046-7382-4273-8604-01DC38A1E5B1}" type="pres">
      <dgm:prSet presAssocID="{E3138B02-8551-4526-80BE-F531031B3DFB}" presName="text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1439686-ED2A-4D36-B5C0-FE1C0E4143B4}" type="pres">
      <dgm:prSet presAssocID="{E95C057A-6E91-45D2-893C-13B3F8D6C8F9}" presName="spacer" presStyleCnt="0"/>
      <dgm:spPr/>
    </dgm:pt>
    <dgm:pt modelId="{5370B4DB-E0A9-4327-9538-E53E8BF714C2}" type="pres">
      <dgm:prSet presAssocID="{2FCAC579-C41B-446F-8DB4-A470CDE51874}" presName="comp" presStyleCnt="0"/>
      <dgm:spPr/>
    </dgm:pt>
    <dgm:pt modelId="{93700C9F-AC8D-4A85-BE2F-9B535517D872}" type="pres">
      <dgm:prSet presAssocID="{2FCAC579-C41B-446F-8DB4-A470CDE51874}" presName="box" presStyleLbl="node1" presStyleIdx="3" presStyleCnt="7"/>
      <dgm:spPr/>
      <dgm:t>
        <a:bodyPr/>
        <a:lstStyle/>
        <a:p>
          <a:endParaRPr lang="en-US"/>
        </a:p>
      </dgm:t>
    </dgm:pt>
    <dgm:pt modelId="{D2C4DF24-D45B-48A0-B082-955B69105862}" type="pres">
      <dgm:prSet presAssocID="{2FCAC579-C41B-446F-8DB4-A470CDE51874}" presName="img" presStyleLbl="fgImgPlace1" presStyleIdx="3" presStyleCnt="7"/>
      <dgm:spPr/>
    </dgm:pt>
    <dgm:pt modelId="{51DDEE3B-526A-48D0-8530-275BCC8C86FF}" type="pres">
      <dgm:prSet presAssocID="{2FCAC579-C41B-446F-8DB4-A470CDE51874}" presName="text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3A2337-3DCD-4012-AC3C-E8F4EC3A751A}" type="pres">
      <dgm:prSet presAssocID="{62DF8A67-C861-45DA-B2AE-FCCE04E0D0FD}" presName="spacer" presStyleCnt="0"/>
      <dgm:spPr/>
    </dgm:pt>
    <dgm:pt modelId="{9FC9E4EF-2095-42D2-90E7-68DA09B3D88C}" type="pres">
      <dgm:prSet presAssocID="{FB21AB77-999A-4695-B580-029F25CD519A}" presName="comp" presStyleCnt="0"/>
      <dgm:spPr/>
    </dgm:pt>
    <dgm:pt modelId="{62380A8E-9836-469A-A918-306A936934A6}" type="pres">
      <dgm:prSet presAssocID="{FB21AB77-999A-4695-B580-029F25CD519A}" presName="box" presStyleLbl="node1" presStyleIdx="4" presStyleCnt="7"/>
      <dgm:spPr/>
      <dgm:t>
        <a:bodyPr/>
        <a:lstStyle/>
        <a:p>
          <a:endParaRPr lang="en-US"/>
        </a:p>
      </dgm:t>
    </dgm:pt>
    <dgm:pt modelId="{87993B35-6250-4DC0-97A9-E473D929BBF3}" type="pres">
      <dgm:prSet presAssocID="{FB21AB77-999A-4695-B580-029F25CD519A}" presName="img" presStyleLbl="fgImgPlace1" presStyleIdx="4" presStyleCnt="7"/>
      <dgm:spPr/>
    </dgm:pt>
    <dgm:pt modelId="{EDCC7D13-0D67-476A-853D-524CD0AF176F}" type="pres">
      <dgm:prSet presAssocID="{FB21AB77-999A-4695-B580-029F25CD519A}" presName="text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A3785C9-C69F-4DB9-825F-302DC1902A3F}" type="pres">
      <dgm:prSet presAssocID="{0E9D2C46-9569-4AEF-9D01-37EEBD2D22DE}" presName="spacer" presStyleCnt="0"/>
      <dgm:spPr/>
    </dgm:pt>
    <dgm:pt modelId="{0E2426E3-B8C6-4125-A007-DCA3CE355518}" type="pres">
      <dgm:prSet presAssocID="{C93052EB-7321-40F7-82CE-0838D4559CA8}" presName="comp" presStyleCnt="0"/>
      <dgm:spPr/>
    </dgm:pt>
    <dgm:pt modelId="{BC363385-C06D-46EF-8D46-FCF94B6F3E52}" type="pres">
      <dgm:prSet presAssocID="{C93052EB-7321-40F7-82CE-0838D4559CA8}" presName="box" presStyleLbl="node1" presStyleIdx="5" presStyleCnt="7"/>
      <dgm:spPr/>
      <dgm:t>
        <a:bodyPr/>
        <a:lstStyle/>
        <a:p>
          <a:endParaRPr lang="en-US"/>
        </a:p>
      </dgm:t>
    </dgm:pt>
    <dgm:pt modelId="{0C3C0D91-F759-4295-B887-6E83F2DBA294}" type="pres">
      <dgm:prSet presAssocID="{C93052EB-7321-40F7-82CE-0838D4559CA8}" presName="img" presStyleLbl="fgImgPlace1" presStyleIdx="5" presStyleCnt="7"/>
      <dgm:spPr/>
    </dgm:pt>
    <dgm:pt modelId="{D3E76ACE-6DCB-46C4-9FBC-854D9FFA43D4}" type="pres">
      <dgm:prSet presAssocID="{C93052EB-7321-40F7-82CE-0838D4559CA8}" presName="text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71BFFB-2455-4EB3-BA5D-8065700B96D6}" type="pres">
      <dgm:prSet presAssocID="{4F9B4577-B337-43AA-B67F-F67B2462086B}" presName="spacer" presStyleCnt="0"/>
      <dgm:spPr/>
    </dgm:pt>
    <dgm:pt modelId="{B4016CBB-78A1-4160-BBC6-5104141554A3}" type="pres">
      <dgm:prSet presAssocID="{EC65FB01-01F6-4D73-B5D7-825DAFF3FBB7}" presName="comp" presStyleCnt="0"/>
      <dgm:spPr/>
    </dgm:pt>
    <dgm:pt modelId="{9E0F06B4-BC91-4758-9B29-D75A599A3EA6}" type="pres">
      <dgm:prSet presAssocID="{EC65FB01-01F6-4D73-B5D7-825DAFF3FBB7}" presName="box" presStyleLbl="node1" presStyleIdx="6" presStyleCnt="7"/>
      <dgm:spPr/>
      <dgm:t>
        <a:bodyPr/>
        <a:lstStyle/>
        <a:p>
          <a:endParaRPr lang="en-US"/>
        </a:p>
      </dgm:t>
    </dgm:pt>
    <dgm:pt modelId="{314C7CF4-B9ED-4998-B940-DDCE303114E2}" type="pres">
      <dgm:prSet presAssocID="{EC65FB01-01F6-4D73-B5D7-825DAFF3FBB7}" presName="img" presStyleLbl="fgImgPlace1" presStyleIdx="6" presStyleCnt="7"/>
      <dgm:spPr/>
    </dgm:pt>
    <dgm:pt modelId="{8E92209A-4EF0-42C8-B997-2EC12F9E387D}" type="pres">
      <dgm:prSet presAssocID="{EC65FB01-01F6-4D73-B5D7-825DAFF3FBB7}" presName="text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6B51C61-67A1-44AC-BD46-F15A7E7AF933}" type="presOf" srcId="{81CBC8F4-28F5-4C99-8289-7A69D912B084}" destId="{BB635F52-6D17-4F3E-A425-3504D93D0DA2}" srcOrd="1" destOrd="0" presId="urn:microsoft.com/office/officeart/2005/8/layout/vList4"/>
    <dgm:cxn modelId="{FCE092AB-A8EE-430D-B916-4D7FDA4E2A0C}" type="presOf" srcId="{E3138B02-8551-4526-80BE-F531031B3DFB}" destId="{9C275046-7382-4273-8604-01DC38A1E5B1}" srcOrd="1" destOrd="0" presId="urn:microsoft.com/office/officeart/2005/8/layout/vList4"/>
    <dgm:cxn modelId="{97DB8BAA-A56E-4B7C-8C51-9BBB96B20E98}" type="presOf" srcId="{C93052EB-7321-40F7-82CE-0838D4559CA8}" destId="{D3E76ACE-6DCB-46C4-9FBC-854D9FFA43D4}" srcOrd="1" destOrd="0" presId="urn:microsoft.com/office/officeart/2005/8/layout/vList4"/>
    <dgm:cxn modelId="{197EAFFA-704C-470C-ACDA-CCEE72C29DB6}" type="presOf" srcId="{0D9BCBC6-F818-4003-A0AC-82600C5FDBCC}" destId="{15C663BF-6177-4D2B-89A0-9E733B40AC13}" srcOrd="0" destOrd="0" presId="urn:microsoft.com/office/officeart/2005/8/layout/vList4"/>
    <dgm:cxn modelId="{F1656FD0-5FC0-4643-9608-9E0107B25025}" srcId="{0D9BCBC6-F818-4003-A0AC-82600C5FDBCC}" destId="{EC65FB01-01F6-4D73-B5D7-825DAFF3FBB7}" srcOrd="6" destOrd="0" parTransId="{03E9BECF-D2E7-4B91-9608-1C37DF34CF02}" sibTransId="{8D09798D-EFFA-49A2-BAE9-75BC4A8F7048}"/>
    <dgm:cxn modelId="{4AE0D407-73BE-4B19-9739-32B6BA2EEA81}" srcId="{0D9BCBC6-F818-4003-A0AC-82600C5FDBCC}" destId="{FB21AB77-999A-4695-B580-029F25CD519A}" srcOrd="4" destOrd="0" parTransId="{4A3AA5B7-6C04-4B8C-9E63-64DCF9FBD22F}" sibTransId="{0E9D2C46-9569-4AEF-9D01-37EEBD2D22DE}"/>
    <dgm:cxn modelId="{EDE409C2-69EF-4EDF-B321-A5C2C5D5AA2E}" type="presOf" srcId="{EC65FB01-01F6-4D73-B5D7-825DAFF3FBB7}" destId="{8E92209A-4EF0-42C8-B997-2EC12F9E387D}" srcOrd="1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52C32302-2C6C-475B-A952-F872DA34C5A6}" type="presOf" srcId="{FB21AB77-999A-4695-B580-029F25CD519A}" destId="{EDCC7D13-0D67-476A-853D-524CD0AF176F}" srcOrd="1" destOrd="0" presId="urn:microsoft.com/office/officeart/2005/8/layout/vList4"/>
    <dgm:cxn modelId="{B124E2F9-32CB-4509-A093-9EB25BCBD630}" type="presOf" srcId="{EC65FB01-01F6-4D73-B5D7-825DAFF3FBB7}" destId="{9E0F06B4-BC91-4758-9B29-D75A599A3EA6}" srcOrd="0" destOrd="0" presId="urn:microsoft.com/office/officeart/2005/8/layout/vList4"/>
    <dgm:cxn modelId="{C58DE8E7-B1BF-45CB-BA88-8323A458843C}" type="presOf" srcId="{81CBC8F4-28F5-4C99-8289-7A69D912B084}" destId="{64B9228A-AEF4-46FB-804F-C5354CED0BE5}" srcOrd="0" destOrd="0" presId="urn:microsoft.com/office/officeart/2005/8/layout/vList4"/>
    <dgm:cxn modelId="{6E8BB942-B094-4F13-B77A-C479B77B5B81}" type="presOf" srcId="{928911F2-13D1-41E0-A9D3-2FD8C8F58E9A}" destId="{B19CFEB6-64F9-4CF0-8A07-5008F5F6DFF7}" srcOrd="0" destOrd="0" presId="urn:microsoft.com/office/officeart/2005/8/layout/vList4"/>
    <dgm:cxn modelId="{E1441D68-C292-406F-B907-AC4C6AA45409}" type="presOf" srcId="{928911F2-13D1-41E0-A9D3-2FD8C8F58E9A}" destId="{692C8A99-BD39-473F-998D-18C852B824B4}" srcOrd="1" destOrd="0" presId="urn:microsoft.com/office/officeart/2005/8/layout/vList4"/>
    <dgm:cxn modelId="{ABB4E4A5-C7FE-429F-807C-3D38968A125F}" type="presOf" srcId="{C93052EB-7321-40F7-82CE-0838D4559CA8}" destId="{BC363385-C06D-46EF-8D46-FCF94B6F3E52}" srcOrd="0" destOrd="0" presId="urn:microsoft.com/office/officeart/2005/8/layout/vList4"/>
    <dgm:cxn modelId="{D891AF55-06B9-490A-B374-EDFA8D57B830}" type="presOf" srcId="{E3138B02-8551-4526-80BE-F531031B3DFB}" destId="{25030E8F-C394-4FCE-8B03-BD981D4E7052}" srcOrd="0" destOrd="0" presId="urn:microsoft.com/office/officeart/2005/8/layout/vList4"/>
    <dgm:cxn modelId="{224778A5-44FA-4132-8D0D-7EF709D1B65F}" type="presOf" srcId="{2FCAC579-C41B-446F-8DB4-A470CDE51874}" destId="{93700C9F-AC8D-4A85-BE2F-9B535517D872}" srcOrd="0" destOrd="0" presId="urn:microsoft.com/office/officeart/2005/8/layout/vList4"/>
    <dgm:cxn modelId="{69377391-3210-4EBA-AA21-97CB3B727432}" srcId="{0D9BCBC6-F818-4003-A0AC-82600C5FDBCC}" destId="{928911F2-13D1-41E0-A9D3-2FD8C8F58E9A}" srcOrd="1" destOrd="0" parTransId="{786B916D-D37B-4F23-A930-1585FAE5B4BD}" sibTransId="{0F09C1BA-BC0B-4C8C-B9D5-7D29776696DA}"/>
    <dgm:cxn modelId="{D1D90F3F-3EE4-4F23-914A-A82968E229ED}" type="presOf" srcId="{2FCAC579-C41B-446F-8DB4-A470CDE51874}" destId="{51DDEE3B-526A-48D0-8530-275BCC8C86FF}" srcOrd="1" destOrd="0" presId="urn:microsoft.com/office/officeart/2005/8/layout/vList4"/>
    <dgm:cxn modelId="{FD597C19-4D91-4878-B7B6-0F33A9DE8139}" srcId="{0D9BCBC6-F818-4003-A0AC-82600C5FDBCC}" destId="{C93052EB-7321-40F7-82CE-0838D4559CA8}" srcOrd="5" destOrd="0" parTransId="{B923A408-6A19-4EAF-819F-9024DB747B13}" sibTransId="{4F9B4577-B337-43AA-B67F-F67B2462086B}"/>
    <dgm:cxn modelId="{2F90449E-AD34-4FD5-A429-173A9C376799}" srcId="{0D9BCBC6-F818-4003-A0AC-82600C5FDBCC}" destId="{2FCAC579-C41B-446F-8DB4-A470CDE51874}" srcOrd="3" destOrd="0" parTransId="{8E321C10-2518-4B14-8975-026AB699F083}" sibTransId="{62DF8A67-C861-45DA-B2AE-FCCE04E0D0FD}"/>
    <dgm:cxn modelId="{660BAA52-C71D-4FD2-9D1B-3F1CB1E1B1C3}" type="presOf" srcId="{FB21AB77-999A-4695-B580-029F25CD519A}" destId="{62380A8E-9836-469A-A918-306A936934A6}" srcOrd="0" destOrd="0" presId="urn:microsoft.com/office/officeart/2005/8/layout/vList4"/>
    <dgm:cxn modelId="{4B902C8B-0089-47BB-A88D-3B0B57EA3CAB}" srcId="{0D9BCBC6-F818-4003-A0AC-82600C5FDBCC}" destId="{E3138B02-8551-4526-80BE-F531031B3DFB}" srcOrd="2" destOrd="0" parTransId="{E0CBF3EC-4E40-41EE-859F-270E91CB231B}" sibTransId="{E95C057A-6E91-45D2-893C-13B3F8D6C8F9}"/>
    <dgm:cxn modelId="{9BCA647B-0CF3-4C15-B412-5D7862226247}" type="presParOf" srcId="{15C663BF-6177-4D2B-89A0-9E733B40AC13}" destId="{BF37094C-ACBC-4BE4-9BE7-A93A667FAB6E}" srcOrd="0" destOrd="0" presId="urn:microsoft.com/office/officeart/2005/8/layout/vList4"/>
    <dgm:cxn modelId="{1DE2D9C6-E351-497D-905A-20EA1B34BE1F}" type="presParOf" srcId="{BF37094C-ACBC-4BE4-9BE7-A93A667FAB6E}" destId="{64B9228A-AEF4-46FB-804F-C5354CED0BE5}" srcOrd="0" destOrd="0" presId="urn:microsoft.com/office/officeart/2005/8/layout/vList4"/>
    <dgm:cxn modelId="{F5E7793B-F2D1-4933-833A-FE2665C221B8}" type="presParOf" srcId="{BF37094C-ACBC-4BE4-9BE7-A93A667FAB6E}" destId="{E843EC7B-0D3E-418F-93EA-C894152B443E}" srcOrd="1" destOrd="0" presId="urn:microsoft.com/office/officeart/2005/8/layout/vList4"/>
    <dgm:cxn modelId="{4B1401D4-EFC7-4816-A95C-BB5AB5CD2FE9}" type="presParOf" srcId="{BF37094C-ACBC-4BE4-9BE7-A93A667FAB6E}" destId="{BB635F52-6D17-4F3E-A425-3504D93D0DA2}" srcOrd="2" destOrd="0" presId="urn:microsoft.com/office/officeart/2005/8/layout/vList4"/>
    <dgm:cxn modelId="{539DD348-1B8D-4D06-9428-704F59F72FD1}" type="presParOf" srcId="{15C663BF-6177-4D2B-89A0-9E733B40AC13}" destId="{DF88912F-A70E-43DF-851D-7219E7A764C2}" srcOrd="1" destOrd="0" presId="urn:microsoft.com/office/officeart/2005/8/layout/vList4"/>
    <dgm:cxn modelId="{6BB665B2-1313-4874-ABC1-65CE7D003DE7}" type="presParOf" srcId="{15C663BF-6177-4D2B-89A0-9E733B40AC13}" destId="{66C33268-BD46-4AEB-86A6-78F0A2643E5C}" srcOrd="2" destOrd="0" presId="urn:microsoft.com/office/officeart/2005/8/layout/vList4"/>
    <dgm:cxn modelId="{93CC6EBE-A42E-4806-B301-66B72BB1A96A}" type="presParOf" srcId="{66C33268-BD46-4AEB-86A6-78F0A2643E5C}" destId="{B19CFEB6-64F9-4CF0-8A07-5008F5F6DFF7}" srcOrd="0" destOrd="0" presId="urn:microsoft.com/office/officeart/2005/8/layout/vList4"/>
    <dgm:cxn modelId="{6D0B5D87-3C29-4BF1-93AA-7359AC3DBD2C}" type="presParOf" srcId="{66C33268-BD46-4AEB-86A6-78F0A2643E5C}" destId="{85151331-0979-4308-BC53-D9684252EDB0}" srcOrd="1" destOrd="0" presId="urn:microsoft.com/office/officeart/2005/8/layout/vList4"/>
    <dgm:cxn modelId="{43BAA879-499D-49E0-BFBC-8729FD13B2CD}" type="presParOf" srcId="{66C33268-BD46-4AEB-86A6-78F0A2643E5C}" destId="{692C8A99-BD39-473F-998D-18C852B824B4}" srcOrd="2" destOrd="0" presId="urn:microsoft.com/office/officeart/2005/8/layout/vList4"/>
    <dgm:cxn modelId="{7C7EB5FC-E2EF-421A-AF7A-0D0398A25F7F}" type="presParOf" srcId="{15C663BF-6177-4D2B-89A0-9E733B40AC13}" destId="{764D7044-B6E6-4EB0-B7C7-C61D3F15308E}" srcOrd="3" destOrd="0" presId="urn:microsoft.com/office/officeart/2005/8/layout/vList4"/>
    <dgm:cxn modelId="{29B0CB2E-2D6D-44EF-86F5-3B47596F4B33}" type="presParOf" srcId="{15C663BF-6177-4D2B-89A0-9E733B40AC13}" destId="{BDFE988C-8C60-4709-AB31-BCD18187FBDF}" srcOrd="4" destOrd="0" presId="urn:microsoft.com/office/officeart/2005/8/layout/vList4"/>
    <dgm:cxn modelId="{2FE3F181-14DD-4507-ACF6-1A6F1A27BDDF}" type="presParOf" srcId="{BDFE988C-8C60-4709-AB31-BCD18187FBDF}" destId="{25030E8F-C394-4FCE-8B03-BD981D4E7052}" srcOrd="0" destOrd="0" presId="urn:microsoft.com/office/officeart/2005/8/layout/vList4"/>
    <dgm:cxn modelId="{38F0B195-9B10-4F72-B3A2-FB05A08DC847}" type="presParOf" srcId="{BDFE988C-8C60-4709-AB31-BCD18187FBDF}" destId="{3D8B1113-B33F-4327-B8CE-90046344C441}" srcOrd="1" destOrd="0" presId="urn:microsoft.com/office/officeart/2005/8/layout/vList4"/>
    <dgm:cxn modelId="{52ACAF89-55A8-4DA5-8A3D-FC283D98DED2}" type="presParOf" srcId="{BDFE988C-8C60-4709-AB31-BCD18187FBDF}" destId="{9C275046-7382-4273-8604-01DC38A1E5B1}" srcOrd="2" destOrd="0" presId="urn:microsoft.com/office/officeart/2005/8/layout/vList4"/>
    <dgm:cxn modelId="{453E2932-2726-4825-BE39-2D14736AF3F7}" type="presParOf" srcId="{15C663BF-6177-4D2B-89A0-9E733B40AC13}" destId="{21439686-ED2A-4D36-B5C0-FE1C0E4143B4}" srcOrd="5" destOrd="0" presId="urn:microsoft.com/office/officeart/2005/8/layout/vList4"/>
    <dgm:cxn modelId="{51AE8B96-7C01-4784-AA8D-ABEC953A890E}" type="presParOf" srcId="{15C663BF-6177-4D2B-89A0-9E733B40AC13}" destId="{5370B4DB-E0A9-4327-9538-E53E8BF714C2}" srcOrd="6" destOrd="0" presId="urn:microsoft.com/office/officeart/2005/8/layout/vList4"/>
    <dgm:cxn modelId="{DB9E6D1B-DE15-4EAF-9511-28443C7FBE09}" type="presParOf" srcId="{5370B4DB-E0A9-4327-9538-E53E8BF714C2}" destId="{93700C9F-AC8D-4A85-BE2F-9B535517D872}" srcOrd="0" destOrd="0" presId="urn:microsoft.com/office/officeart/2005/8/layout/vList4"/>
    <dgm:cxn modelId="{D731AE73-A643-4CF2-9647-B4DD2C1A8295}" type="presParOf" srcId="{5370B4DB-E0A9-4327-9538-E53E8BF714C2}" destId="{D2C4DF24-D45B-48A0-B082-955B69105862}" srcOrd="1" destOrd="0" presId="urn:microsoft.com/office/officeart/2005/8/layout/vList4"/>
    <dgm:cxn modelId="{5567D24D-CAB5-4CDB-8606-E8AAF5CC8E83}" type="presParOf" srcId="{5370B4DB-E0A9-4327-9538-E53E8BF714C2}" destId="{51DDEE3B-526A-48D0-8530-275BCC8C86FF}" srcOrd="2" destOrd="0" presId="urn:microsoft.com/office/officeart/2005/8/layout/vList4"/>
    <dgm:cxn modelId="{7FF24714-D790-47E8-ABD8-A5E551A2BC1F}" type="presParOf" srcId="{15C663BF-6177-4D2B-89A0-9E733B40AC13}" destId="{153A2337-3DCD-4012-AC3C-E8F4EC3A751A}" srcOrd="7" destOrd="0" presId="urn:microsoft.com/office/officeart/2005/8/layout/vList4"/>
    <dgm:cxn modelId="{29A79F9C-9AAB-42DC-8F31-0717BE304A8B}" type="presParOf" srcId="{15C663BF-6177-4D2B-89A0-9E733B40AC13}" destId="{9FC9E4EF-2095-42D2-90E7-68DA09B3D88C}" srcOrd="8" destOrd="0" presId="urn:microsoft.com/office/officeart/2005/8/layout/vList4"/>
    <dgm:cxn modelId="{C1E07262-4775-4EE9-B5F9-EAC37CC9D69A}" type="presParOf" srcId="{9FC9E4EF-2095-42D2-90E7-68DA09B3D88C}" destId="{62380A8E-9836-469A-A918-306A936934A6}" srcOrd="0" destOrd="0" presId="urn:microsoft.com/office/officeart/2005/8/layout/vList4"/>
    <dgm:cxn modelId="{2E4E6A7A-2922-44AC-9A9A-2FDF949C1B97}" type="presParOf" srcId="{9FC9E4EF-2095-42D2-90E7-68DA09B3D88C}" destId="{87993B35-6250-4DC0-97A9-E473D929BBF3}" srcOrd="1" destOrd="0" presId="urn:microsoft.com/office/officeart/2005/8/layout/vList4"/>
    <dgm:cxn modelId="{5D13C9B1-77BD-4205-B71D-18C574088D60}" type="presParOf" srcId="{9FC9E4EF-2095-42D2-90E7-68DA09B3D88C}" destId="{EDCC7D13-0D67-476A-853D-524CD0AF176F}" srcOrd="2" destOrd="0" presId="urn:microsoft.com/office/officeart/2005/8/layout/vList4"/>
    <dgm:cxn modelId="{395DB937-2488-40B0-8FDE-82217EE89CB1}" type="presParOf" srcId="{15C663BF-6177-4D2B-89A0-9E733B40AC13}" destId="{1A3785C9-C69F-4DB9-825F-302DC1902A3F}" srcOrd="9" destOrd="0" presId="urn:microsoft.com/office/officeart/2005/8/layout/vList4"/>
    <dgm:cxn modelId="{BA3D1FEC-5738-4B17-A5EC-0E553A333507}" type="presParOf" srcId="{15C663BF-6177-4D2B-89A0-9E733B40AC13}" destId="{0E2426E3-B8C6-4125-A007-DCA3CE355518}" srcOrd="10" destOrd="0" presId="urn:microsoft.com/office/officeart/2005/8/layout/vList4"/>
    <dgm:cxn modelId="{5DC410EB-7745-4D91-9BA3-F9F22CCFD443}" type="presParOf" srcId="{0E2426E3-B8C6-4125-A007-DCA3CE355518}" destId="{BC363385-C06D-46EF-8D46-FCF94B6F3E52}" srcOrd="0" destOrd="0" presId="urn:microsoft.com/office/officeart/2005/8/layout/vList4"/>
    <dgm:cxn modelId="{9C84CCD3-884A-4129-8B0B-A317C21F275E}" type="presParOf" srcId="{0E2426E3-B8C6-4125-A007-DCA3CE355518}" destId="{0C3C0D91-F759-4295-B887-6E83F2DBA294}" srcOrd="1" destOrd="0" presId="urn:microsoft.com/office/officeart/2005/8/layout/vList4"/>
    <dgm:cxn modelId="{7D86DC07-C9C1-4117-832E-5997B9B76C5E}" type="presParOf" srcId="{0E2426E3-B8C6-4125-A007-DCA3CE355518}" destId="{D3E76ACE-6DCB-46C4-9FBC-854D9FFA43D4}" srcOrd="2" destOrd="0" presId="urn:microsoft.com/office/officeart/2005/8/layout/vList4"/>
    <dgm:cxn modelId="{7BAD8F1A-0C7D-4089-BA61-49B595301B58}" type="presParOf" srcId="{15C663BF-6177-4D2B-89A0-9E733B40AC13}" destId="{3771BFFB-2455-4EB3-BA5D-8065700B96D6}" srcOrd="11" destOrd="0" presId="urn:microsoft.com/office/officeart/2005/8/layout/vList4"/>
    <dgm:cxn modelId="{BE5E50CA-B5DF-491F-834F-7B2DBF12EA92}" type="presParOf" srcId="{15C663BF-6177-4D2B-89A0-9E733B40AC13}" destId="{B4016CBB-78A1-4160-BBC6-5104141554A3}" srcOrd="12" destOrd="0" presId="urn:microsoft.com/office/officeart/2005/8/layout/vList4"/>
    <dgm:cxn modelId="{3A5702ED-A317-48E6-8BAA-01F7A9239479}" type="presParOf" srcId="{B4016CBB-78A1-4160-BBC6-5104141554A3}" destId="{9E0F06B4-BC91-4758-9B29-D75A599A3EA6}" srcOrd="0" destOrd="0" presId="urn:microsoft.com/office/officeart/2005/8/layout/vList4"/>
    <dgm:cxn modelId="{8258EFC5-CE42-4174-8EA8-7E7E7597F8BE}" type="presParOf" srcId="{B4016CBB-78A1-4160-BBC6-5104141554A3}" destId="{314C7CF4-B9ED-4998-B940-DDCE303114E2}" srcOrd="1" destOrd="0" presId="urn:microsoft.com/office/officeart/2005/8/layout/vList4"/>
    <dgm:cxn modelId="{5E8569D1-7B83-436F-8D39-7A53625E3AF7}" type="presParOf" srcId="{B4016CBB-78A1-4160-BBC6-5104141554A3}" destId="{8E92209A-4EF0-42C8-B997-2EC12F9E387D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 smtClean="0"/>
            <a:t>4. APPLICATION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BB555995-E7BC-467D-AFCA-BBD1FA2BB1D0}">
      <dgm:prSet phldrT="[Text]"/>
      <dgm:spPr/>
      <dgm:t>
        <a:bodyPr/>
        <a:lstStyle/>
        <a:p>
          <a:r>
            <a:rPr lang="en-US" dirty="0" smtClean="0"/>
            <a:t>3. TRANSPORT</a:t>
          </a:r>
          <a:endParaRPr lang="en-US" dirty="0"/>
        </a:p>
      </dgm:t>
    </dgm:pt>
    <dgm:pt modelId="{CB86AB4C-70CB-4E0F-8C99-715EF9826CA8}" type="parTrans" cxnId="{E9AA758A-9BAE-4694-A0C0-59CCC0758427}">
      <dgm:prSet/>
      <dgm:spPr/>
      <dgm:t>
        <a:bodyPr/>
        <a:lstStyle/>
        <a:p>
          <a:endParaRPr lang="en-US"/>
        </a:p>
      </dgm:t>
    </dgm:pt>
    <dgm:pt modelId="{C7ABB21C-0DF4-4543-8696-FC650C734C94}" type="sibTrans" cxnId="{E9AA758A-9BAE-4694-A0C0-59CCC0758427}">
      <dgm:prSet/>
      <dgm:spPr/>
      <dgm:t>
        <a:bodyPr/>
        <a:lstStyle/>
        <a:p>
          <a:endParaRPr lang="en-US"/>
        </a:p>
      </dgm:t>
    </dgm:pt>
    <dgm:pt modelId="{A404F298-7837-4112-A065-E5DBD74B4BF2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 smtClean="0"/>
            <a:t>2. INTERNET	</a:t>
          </a:r>
          <a:endParaRPr lang="en-US" dirty="0"/>
        </a:p>
      </dgm:t>
    </dgm:pt>
    <dgm:pt modelId="{E5665634-A7C8-4D9C-A0E7-0F8F3E7A2116}" type="parTrans" cxnId="{A964ACC9-E594-40B1-B5EC-479094DC4DA0}">
      <dgm:prSet/>
      <dgm:spPr/>
      <dgm:t>
        <a:bodyPr/>
        <a:lstStyle/>
        <a:p>
          <a:endParaRPr lang="en-US"/>
        </a:p>
      </dgm:t>
    </dgm:pt>
    <dgm:pt modelId="{C78B4031-97E3-4B08-8EB5-F9026851ECBB}" type="sibTrans" cxnId="{A964ACC9-E594-40B1-B5EC-479094DC4DA0}">
      <dgm:prSet/>
      <dgm:spPr/>
      <dgm:t>
        <a:bodyPr/>
        <a:lstStyle/>
        <a:p>
          <a:endParaRPr lang="en-US"/>
        </a:p>
      </dgm:t>
    </dgm:pt>
    <dgm:pt modelId="{2EA7722C-A5AC-4D55-ABD3-40D8F6A9A5C2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smtClean="0"/>
            <a:t>1. NETWORK INTERFACE</a:t>
          </a:r>
          <a:endParaRPr lang="en-US" dirty="0"/>
        </a:p>
      </dgm:t>
    </dgm:pt>
    <dgm:pt modelId="{6F3F00FB-FCA9-482F-B166-46543939BE8E}" type="parTrans" cxnId="{85D272BC-4F44-4B85-8E67-E89E64C195AC}">
      <dgm:prSet/>
      <dgm:spPr/>
      <dgm:t>
        <a:bodyPr/>
        <a:lstStyle/>
        <a:p>
          <a:endParaRPr lang="en-US"/>
        </a:p>
      </dgm:t>
    </dgm:pt>
    <dgm:pt modelId="{578398B6-EE81-4208-8A88-40AECF65BAE0}" type="sibTrans" cxnId="{85D272BC-4F44-4B85-8E67-E89E64C195AC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4" custScaleY="279983" custLinFactNeighborX="-1979" custLinFactNeighborY="-4494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4"/>
      <dgm:spPr/>
    </dgm:pt>
    <dgm:pt modelId="{85844FF5-5275-423C-A571-5852DCE46CBE}" type="pres">
      <dgm:prSet presAssocID="{DCD4729B-22DF-43A0-95B6-40E7657E5BB9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D99D78-B971-4239-A194-F5676A38F6DA}" type="pres">
      <dgm:prSet presAssocID="{1A3DDB7D-3A29-4CC4-8C1A-E2B423F9274C}" presName="spacer" presStyleCnt="0"/>
      <dgm:spPr/>
    </dgm:pt>
    <dgm:pt modelId="{D594D04F-5224-4A19-B758-A04A8349E602}" type="pres">
      <dgm:prSet presAssocID="{BB555995-E7BC-467D-AFCA-BBD1FA2BB1D0}" presName="comp" presStyleCnt="0"/>
      <dgm:spPr/>
    </dgm:pt>
    <dgm:pt modelId="{443BDA13-0283-44AB-B4EC-3B7770D5C331}" type="pres">
      <dgm:prSet presAssocID="{BB555995-E7BC-467D-AFCA-BBD1FA2BB1D0}" presName="box" presStyleLbl="node1" presStyleIdx="1" presStyleCnt="4" custScaleY="61948" custLinFactNeighborY="-2496"/>
      <dgm:spPr/>
      <dgm:t>
        <a:bodyPr/>
        <a:lstStyle/>
        <a:p>
          <a:endParaRPr lang="en-US"/>
        </a:p>
      </dgm:t>
    </dgm:pt>
    <dgm:pt modelId="{383B37BF-FB8E-451B-B545-00D7D0025BC1}" type="pres">
      <dgm:prSet presAssocID="{BB555995-E7BC-467D-AFCA-BBD1FA2BB1D0}" presName="img" presStyleLbl="fgImgPlace1" presStyleIdx="1" presStyleCnt="4" custScaleY="48033"/>
      <dgm:spPr/>
    </dgm:pt>
    <dgm:pt modelId="{C673198B-010B-4124-A64C-E9726DD39E11}" type="pres">
      <dgm:prSet presAssocID="{BB555995-E7BC-467D-AFCA-BBD1FA2BB1D0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B51B355-3643-4CAA-B63B-0F08F0F1390A}" type="pres">
      <dgm:prSet presAssocID="{C7ABB21C-0DF4-4543-8696-FC650C734C94}" presName="spacer" presStyleCnt="0"/>
      <dgm:spPr/>
    </dgm:pt>
    <dgm:pt modelId="{D7031035-C15D-45BB-91DE-857AA85C0C7F}" type="pres">
      <dgm:prSet presAssocID="{A404F298-7837-4112-A065-E5DBD74B4BF2}" presName="comp" presStyleCnt="0"/>
      <dgm:spPr/>
    </dgm:pt>
    <dgm:pt modelId="{8AE62AA0-8D56-4827-8B88-8319E621EC8F}" type="pres">
      <dgm:prSet presAssocID="{A404F298-7837-4112-A065-E5DBD74B4BF2}" presName="box" presStyleLbl="node1" presStyleIdx="2" presStyleCnt="4" custScaleY="77254"/>
      <dgm:spPr/>
      <dgm:t>
        <a:bodyPr/>
        <a:lstStyle/>
        <a:p>
          <a:endParaRPr lang="en-US"/>
        </a:p>
      </dgm:t>
    </dgm:pt>
    <dgm:pt modelId="{D555E26B-8197-41E3-9ACC-7B359A2C5EC4}" type="pres">
      <dgm:prSet presAssocID="{A404F298-7837-4112-A065-E5DBD74B4BF2}" presName="img" presStyleLbl="fgImgPlace1" presStyleIdx="2" presStyleCnt="4" custScaleY="43265"/>
      <dgm:spPr/>
    </dgm:pt>
    <dgm:pt modelId="{EAD55774-A30E-4B1F-A947-2BFE388E4F51}" type="pres">
      <dgm:prSet presAssocID="{A404F298-7837-4112-A065-E5DBD74B4BF2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67746C-690F-42E0-9D75-29A98FE3419C}" type="pres">
      <dgm:prSet presAssocID="{C78B4031-97E3-4B08-8EB5-F9026851ECBB}" presName="spacer" presStyleCnt="0"/>
      <dgm:spPr/>
    </dgm:pt>
    <dgm:pt modelId="{9E1FBA1F-8461-4441-85AC-1C4D6AE338AD}" type="pres">
      <dgm:prSet presAssocID="{2EA7722C-A5AC-4D55-ABD3-40D8F6A9A5C2}" presName="comp" presStyleCnt="0"/>
      <dgm:spPr/>
    </dgm:pt>
    <dgm:pt modelId="{E50E6D48-F041-4D10-A913-494CD510DA37}" type="pres">
      <dgm:prSet presAssocID="{2EA7722C-A5AC-4D55-ABD3-40D8F6A9A5C2}" presName="box" presStyleLbl="node1" presStyleIdx="3" presStyleCnt="4" custScaleY="174484"/>
      <dgm:spPr/>
      <dgm:t>
        <a:bodyPr/>
        <a:lstStyle/>
        <a:p>
          <a:endParaRPr lang="en-US"/>
        </a:p>
      </dgm:t>
    </dgm:pt>
    <dgm:pt modelId="{586A7222-C3FB-448F-B836-AAEFEA948302}" type="pres">
      <dgm:prSet presAssocID="{2EA7722C-A5AC-4D55-ABD3-40D8F6A9A5C2}" presName="img" presStyleLbl="fgImgPlace1" presStyleIdx="3" presStyleCnt="4"/>
      <dgm:spPr/>
    </dgm:pt>
    <dgm:pt modelId="{31CE851F-E7DB-4F10-ADCB-8B86C0F867DE}" type="pres">
      <dgm:prSet presAssocID="{2EA7722C-A5AC-4D55-ABD3-40D8F6A9A5C2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BF1E8E6-EFA4-421D-930C-85D1482882BA}" type="presOf" srcId="{A404F298-7837-4112-A065-E5DBD74B4BF2}" destId="{EAD55774-A30E-4B1F-A947-2BFE388E4F51}" srcOrd="1" destOrd="0" presId="urn:microsoft.com/office/officeart/2005/8/layout/vList4"/>
    <dgm:cxn modelId="{E9AA758A-9BAE-4694-A0C0-59CCC0758427}" srcId="{42D4F01C-AF65-444D-A775-C561C5652FC0}" destId="{BB555995-E7BC-467D-AFCA-BBD1FA2BB1D0}" srcOrd="1" destOrd="0" parTransId="{CB86AB4C-70CB-4E0F-8C99-715EF9826CA8}" sibTransId="{C7ABB21C-0DF4-4543-8696-FC650C734C94}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52863113-5823-4509-A486-5F614372B255}" type="presOf" srcId="{A404F298-7837-4112-A065-E5DBD74B4BF2}" destId="{8AE62AA0-8D56-4827-8B88-8319E621EC8F}" srcOrd="0" destOrd="0" presId="urn:microsoft.com/office/officeart/2005/8/layout/vList4"/>
    <dgm:cxn modelId="{DE7BF49E-99FC-4A66-8C41-ECCE927E0A10}" type="presOf" srcId="{42D4F01C-AF65-444D-A775-C561C5652FC0}" destId="{80E67A6F-F6BA-42F7-9491-7C92B2ED7948}" srcOrd="0" destOrd="0" presId="urn:microsoft.com/office/officeart/2005/8/layout/vList4"/>
    <dgm:cxn modelId="{B91FDE0F-DEE9-43EE-BE9B-C32367EAFE9A}" type="presOf" srcId="{2EA7722C-A5AC-4D55-ABD3-40D8F6A9A5C2}" destId="{31CE851F-E7DB-4F10-ADCB-8B86C0F867DE}" srcOrd="1" destOrd="0" presId="urn:microsoft.com/office/officeart/2005/8/layout/vList4"/>
    <dgm:cxn modelId="{BC42B31D-64F0-406C-8651-537615740081}" type="presOf" srcId="{DCD4729B-22DF-43A0-95B6-40E7657E5BB9}" destId="{85844FF5-5275-423C-A571-5852DCE46CBE}" srcOrd="1" destOrd="0" presId="urn:microsoft.com/office/officeart/2005/8/layout/vList4"/>
    <dgm:cxn modelId="{A964ACC9-E594-40B1-B5EC-479094DC4DA0}" srcId="{42D4F01C-AF65-444D-A775-C561C5652FC0}" destId="{A404F298-7837-4112-A065-E5DBD74B4BF2}" srcOrd="2" destOrd="0" parTransId="{E5665634-A7C8-4D9C-A0E7-0F8F3E7A2116}" sibTransId="{C78B4031-97E3-4B08-8EB5-F9026851ECBB}"/>
    <dgm:cxn modelId="{2C20C151-69F0-4C15-A3EE-92866A3761B4}" type="presOf" srcId="{2EA7722C-A5AC-4D55-ABD3-40D8F6A9A5C2}" destId="{E50E6D48-F041-4D10-A913-494CD510DA37}" srcOrd="0" destOrd="0" presId="urn:microsoft.com/office/officeart/2005/8/layout/vList4"/>
    <dgm:cxn modelId="{2F5442FA-FA57-41C6-97A5-AE91FED13349}" type="presOf" srcId="{BB555995-E7BC-467D-AFCA-BBD1FA2BB1D0}" destId="{C673198B-010B-4124-A64C-E9726DD39E11}" srcOrd="1" destOrd="0" presId="urn:microsoft.com/office/officeart/2005/8/layout/vList4"/>
    <dgm:cxn modelId="{5B713DDB-9209-4A65-BABF-55A6B2BEE537}" type="presOf" srcId="{BB555995-E7BC-467D-AFCA-BBD1FA2BB1D0}" destId="{443BDA13-0283-44AB-B4EC-3B7770D5C331}" srcOrd="0" destOrd="0" presId="urn:microsoft.com/office/officeart/2005/8/layout/vList4"/>
    <dgm:cxn modelId="{85D272BC-4F44-4B85-8E67-E89E64C195AC}" srcId="{42D4F01C-AF65-444D-A775-C561C5652FC0}" destId="{2EA7722C-A5AC-4D55-ABD3-40D8F6A9A5C2}" srcOrd="3" destOrd="0" parTransId="{6F3F00FB-FCA9-482F-B166-46543939BE8E}" sibTransId="{578398B6-EE81-4208-8A88-40AECF65BAE0}"/>
    <dgm:cxn modelId="{107F22F3-A57B-4BA4-BBF7-B77378D74D20}" type="presOf" srcId="{DCD4729B-22DF-43A0-95B6-40E7657E5BB9}" destId="{826CC2CB-18BB-4E13-BA8B-7F902CAAC08D}" srcOrd="0" destOrd="0" presId="urn:microsoft.com/office/officeart/2005/8/layout/vList4"/>
    <dgm:cxn modelId="{6C8C1B36-B998-4F4C-9F4D-DC369D742F44}" type="presParOf" srcId="{80E67A6F-F6BA-42F7-9491-7C92B2ED7948}" destId="{5B589ABC-DCB4-4920-8BF2-A71196344131}" srcOrd="0" destOrd="0" presId="urn:microsoft.com/office/officeart/2005/8/layout/vList4"/>
    <dgm:cxn modelId="{8CAD7E07-C354-4B1A-B293-EECFE3AD57BA}" type="presParOf" srcId="{5B589ABC-DCB4-4920-8BF2-A71196344131}" destId="{826CC2CB-18BB-4E13-BA8B-7F902CAAC08D}" srcOrd="0" destOrd="0" presId="urn:microsoft.com/office/officeart/2005/8/layout/vList4"/>
    <dgm:cxn modelId="{30E25EBF-4D42-411A-9652-7F1392ABF565}" type="presParOf" srcId="{5B589ABC-DCB4-4920-8BF2-A71196344131}" destId="{0EE79B08-2496-49DE-A60B-BA83411891EE}" srcOrd="1" destOrd="0" presId="urn:microsoft.com/office/officeart/2005/8/layout/vList4"/>
    <dgm:cxn modelId="{D0694B69-129F-430A-838F-CD7D02B6589B}" type="presParOf" srcId="{5B589ABC-DCB4-4920-8BF2-A71196344131}" destId="{85844FF5-5275-423C-A571-5852DCE46CBE}" srcOrd="2" destOrd="0" presId="urn:microsoft.com/office/officeart/2005/8/layout/vList4"/>
    <dgm:cxn modelId="{DEA83BE5-BDCB-4124-9333-2EAFA21EAA59}" type="presParOf" srcId="{80E67A6F-F6BA-42F7-9491-7C92B2ED7948}" destId="{8CD99D78-B971-4239-A194-F5676A38F6DA}" srcOrd="1" destOrd="0" presId="urn:microsoft.com/office/officeart/2005/8/layout/vList4"/>
    <dgm:cxn modelId="{7B311EF2-AF92-4797-A1E3-9865C33947C8}" type="presParOf" srcId="{80E67A6F-F6BA-42F7-9491-7C92B2ED7948}" destId="{D594D04F-5224-4A19-B758-A04A8349E602}" srcOrd="2" destOrd="0" presId="urn:microsoft.com/office/officeart/2005/8/layout/vList4"/>
    <dgm:cxn modelId="{9644D3CC-ED60-48D4-91FB-91CAB0318AB7}" type="presParOf" srcId="{D594D04F-5224-4A19-B758-A04A8349E602}" destId="{443BDA13-0283-44AB-B4EC-3B7770D5C331}" srcOrd="0" destOrd="0" presId="urn:microsoft.com/office/officeart/2005/8/layout/vList4"/>
    <dgm:cxn modelId="{A3AD77B3-98AF-467E-A295-BA7C1A460BC4}" type="presParOf" srcId="{D594D04F-5224-4A19-B758-A04A8349E602}" destId="{383B37BF-FB8E-451B-B545-00D7D0025BC1}" srcOrd="1" destOrd="0" presId="urn:microsoft.com/office/officeart/2005/8/layout/vList4"/>
    <dgm:cxn modelId="{14408712-31BA-4B89-8C1E-01D5F4AD122B}" type="presParOf" srcId="{D594D04F-5224-4A19-B758-A04A8349E602}" destId="{C673198B-010B-4124-A64C-E9726DD39E11}" srcOrd="2" destOrd="0" presId="urn:microsoft.com/office/officeart/2005/8/layout/vList4"/>
    <dgm:cxn modelId="{597ED131-95BD-48B4-85D1-77423004889B}" type="presParOf" srcId="{80E67A6F-F6BA-42F7-9491-7C92B2ED7948}" destId="{9B51B355-3643-4CAA-B63B-0F08F0F1390A}" srcOrd="3" destOrd="0" presId="urn:microsoft.com/office/officeart/2005/8/layout/vList4"/>
    <dgm:cxn modelId="{E3B08F42-72D4-4434-8B00-A778641BBB3F}" type="presParOf" srcId="{80E67A6F-F6BA-42F7-9491-7C92B2ED7948}" destId="{D7031035-C15D-45BB-91DE-857AA85C0C7F}" srcOrd="4" destOrd="0" presId="urn:microsoft.com/office/officeart/2005/8/layout/vList4"/>
    <dgm:cxn modelId="{86926665-BE7C-446E-BC97-3A676684ED7A}" type="presParOf" srcId="{D7031035-C15D-45BB-91DE-857AA85C0C7F}" destId="{8AE62AA0-8D56-4827-8B88-8319E621EC8F}" srcOrd="0" destOrd="0" presId="urn:microsoft.com/office/officeart/2005/8/layout/vList4"/>
    <dgm:cxn modelId="{3DB5DC02-5C38-4A27-8761-20E2E4D2C0A0}" type="presParOf" srcId="{D7031035-C15D-45BB-91DE-857AA85C0C7F}" destId="{D555E26B-8197-41E3-9ACC-7B359A2C5EC4}" srcOrd="1" destOrd="0" presId="urn:microsoft.com/office/officeart/2005/8/layout/vList4"/>
    <dgm:cxn modelId="{53BD149E-07F6-495C-8104-29DC9D3FC9CE}" type="presParOf" srcId="{D7031035-C15D-45BB-91DE-857AA85C0C7F}" destId="{EAD55774-A30E-4B1F-A947-2BFE388E4F51}" srcOrd="2" destOrd="0" presId="urn:microsoft.com/office/officeart/2005/8/layout/vList4"/>
    <dgm:cxn modelId="{AA95537E-32D5-4B36-B808-7F66636FA195}" type="presParOf" srcId="{80E67A6F-F6BA-42F7-9491-7C92B2ED7948}" destId="{C467746C-690F-42E0-9D75-29A98FE3419C}" srcOrd="5" destOrd="0" presId="urn:microsoft.com/office/officeart/2005/8/layout/vList4"/>
    <dgm:cxn modelId="{F46B376C-57AC-4336-A348-8348DFDB5B3B}" type="presParOf" srcId="{80E67A6F-F6BA-42F7-9491-7C92B2ED7948}" destId="{9E1FBA1F-8461-4441-85AC-1C4D6AE338AD}" srcOrd="6" destOrd="0" presId="urn:microsoft.com/office/officeart/2005/8/layout/vList4"/>
    <dgm:cxn modelId="{65867F34-F008-4E46-B7A6-7616F72BADC2}" type="presParOf" srcId="{9E1FBA1F-8461-4441-85AC-1C4D6AE338AD}" destId="{E50E6D48-F041-4D10-A913-494CD510DA37}" srcOrd="0" destOrd="0" presId="urn:microsoft.com/office/officeart/2005/8/layout/vList4"/>
    <dgm:cxn modelId="{593FC8E9-64BA-40E2-9221-F4B09A2B83E7}" type="presParOf" srcId="{9E1FBA1F-8461-4441-85AC-1C4D6AE338AD}" destId="{586A7222-C3FB-448F-B836-AAEFEA948302}" srcOrd="1" destOrd="0" presId="urn:microsoft.com/office/officeart/2005/8/layout/vList4"/>
    <dgm:cxn modelId="{64B7E20A-9E6F-4A17-8265-E7421C47D6F9}" type="presParOf" srcId="{9E1FBA1F-8461-4441-85AC-1C4D6AE338AD}" destId="{31CE851F-E7DB-4F10-ADCB-8B86C0F867D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7. APPLICATION</a:t>
          </a:r>
          <a:endParaRPr lang="en-US" sz="1800" kern="1200" dirty="0"/>
        </a:p>
      </dsp:txBody>
      <dsp:txXfrm>
        <a:off x="614655" y="0"/>
        <a:ext cx="2255773" cy="405697"/>
      </dsp:txXfrm>
    </dsp:sp>
    <dsp:sp modelId="{E843EC7B-0D3E-418F-93EA-C894152B443E}">
      <dsp:nvSpPr>
        <dsp:cNvPr id="0" name=""/>
        <dsp:cNvSpPr/>
      </dsp:nvSpPr>
      <dsp:spPr>
        <a:xfrm>
          <a:off x="40569" y="40569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9CFEB6-64F9-4CF0-8A07-5008F5F6DFF7}">
      <dsp:nvSpPr>
        <dsp:cNvPr id="0" name=""/>
        <dsp:cNvSpPr/>
      </dsp:nvSpPr>
      <dsp:spPr>
        <a:xfrm>
          <a:off x="0" y="446267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6. PRESENTATION</a:t>
          </a:r>
          <a:endParaRPr lang="en-US" sz="1800" kern="1200" dirty="0"/>
        </a:p>
      </dsp:txBody>
      <dsp:txXfrm>
        <a:off x="614655" y="446267"/>
        <a:ext cx="2255773" cy="405697"/>
      </dsp:txXfrm>
    </dsp:sp>
    <dsp:sp modelId="{85151331-0979-4308-BC53-D9684252EDB0}">
      <dsp:nvSpPr>
        <dsp:cNvPr id="0" name=""/>
        <dsp:cNvSpPr/>
      </dsp:nvSpPr>
      <dsp:spPr>
        <a:xfrm>
          <a:off x="40569" y="486836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30E8F-C394-4FCE-8B03-BD981D4E7052}">
      <dsp:nvSpPr>
        <dsp:cNvPr id="0" name=""/>
        <dsp:cNvSpPr/>
      </dsp:nvSpPr>
      <dsp:spPr>
        <a:xfrm>
          <a:off x="0" y="892534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5. SESSION</a:t>
          </a:r>
          <a:endParaRPr lang="en-US" sz="1800" kern="1200" dirty="0"/>
        </a:p>
      </dsp:txBody>
      <dsp:txXfrm>
        <a:off x="614655" y="892534"/>
        <a:ext cx="2255773" cy="405697"/>
      </dsp:txXfrm>
    </dsp:sp>
    <dsp:sp modelId="{3D8B1113-B33F-4327-B8CE-90046344C441}">
      <dsp:nvSpPr>
        <dsp:cNvPr id="0" name=""/>
        <dsp:cNvSpPr/>
      </dsp:nvSpPr>
      <dsp:spPr>
        <a:xfrm>
          <a:off x="5671" y="916966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700C9F-AC8D-4A85-BE2F-9B535517D872}">
      <dsp:nvSpPr>
        <dsp:cNvPr id="0" name=""/>
        <dsp:cNvSpPr/>
      </dsp:nvSpPr>
      <dsp:spPr>
        <a:xfrm>
          <a:off x="0" y="1338801"/>
          <a:ext cx="2870429" cy="4056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4. TRANSPORT</a:t>
          </a:r>
          <a:endParaRPr lang="en-US" sz="1800" kern="1200" dirty="0"/>
        </a:p>
      </dsp:txBody>
      <dsp:txXfrm>
        <a:off x="614655" y="1338801"/>
        <a:ext cx="2255773" cy="405697"/>
      </dsp:txXfrm>
    </dsp:sp>
    <dsp:sp modelId="{D2C4DF24-D45B-48A0-B082-955B69105862}">
      <dsp:nvSpPr>
        <dsp:cNvPr id="0" name=""/>
        <dsp:cNvSpPr/>
      </dsp:nvSpPr>
      <dsp:spPr>
        <a:xfrm>
          <a:off x="40569" y="1379370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380A8E-9836-469A-A918-306A936934A6}">
      <dsp:nvSpPr>
        <dsp:cNvPr id="0" name=""/>
        <dsp:cNvSpPr/>
      </dsp:nvSpPr>
      <dsp:spPr>
        <a:xfrm>
          <a:off x="0" y="1785068"/>
          <a:ext cx="2870429" cy="40569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3. NETWORK</a:t>
          </a:r>
          <a:endParaRPr lang="en-US" sz="1800" kern="1200" dirty="0"/>
        </a:p>
      </dsp:txBody>
      <dsp:txXfrm>
        <a:off x="614655" y="1785068"/>
        <a:ext cx="2255773" cy="405697"/>
      </dsp:txXfrm>
    </dsp:sp>
    <dsp:sp modelId="{87993B35-6250-4DC0-97A9-E473D929BBF3}">
      <dsp:nvSpPr>
        <dsp:cNvPr id="0" name=""/>
        <dsp:cNvSpPr/>
      </dsp:nvSpPr>
      <dsp:spPr>
        <a:xfrm>
          <a:off x="40569" y="1825637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363385-C06D-46EF-8D46-FCF94B6F3E52}">
      <dsp:nvSpPr>
        <dsp:cNvPr id="0" name=""/>
        <dsp:cNvSpPr/>
      </dsp:nvSpPr>
      <dsp:spPr>
        <a:xfrm>
          <a:off x="0" y="2231335"/>
          <a:ext cx="2870429" cy="405697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2. DATA LINK</a:t>
          </a:r>
          <a:endParaRPr lang="en-US" sz="1800" kern="1200" dirty="0"/>
        </a:p>
      </dsp:txBody>
      <dsp:txXfrm>
        <a:off x="614655" y="2231335"/>
        <a:ext cx="2255773" cy="405697"/>
      </dsp:txXfrm>
    </dsp:sp>
    <dsp:sp modelId="{0C3C0D91-F759-4295-B887-6E83F2DBA294}">
      <dsp:nvSpPr>
        <dsp:cNvPr id="0" name=""/>
        <dsp:cNvSpPr/>
      </dsp:nvSpPr>
      <dsp:spPr>
        <a:xfrm>
          <a:off x="40569" y="2271904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0F06B4-BC91-4758-9B29-D75A599A3EA6}">
      <dsp:nvSpPr>
        <dsp:cNvPr id="0" name=""/>
        <dsp:cNvSpPr/>
      </dsp:nvSpPr>
      <dsp:spPr>
        <a:xfrm>
          <a:off x="0" y="2677602"/>
          <a:ext cx="2870429" cy="405697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1. PHYSICAL </a:t>
          </a:r>
          <a:endParaRPr lang="en-US" sz="1800" kern="1200" dirty="0"/>
        </a:p>
      </dsp:txBody>
      <dsp:txXfrm>
        <a:off x="614655" y="2677602"/>
        <a:ext cx="2255773" cy="405697"/>
      </dsp:txXfrm>
    </dsp:sp>
    <dsp:sp modelId="{314C7CF4-B9ED-4998-B940-DDCE303114E2}">
      <dsp:nvSpPr>
        <dsp:cNvPr id="0" name=""/>
        <dsp:cNvSpPr/>
      </dsp:nvSpPr>
      <dsp:spPr>
        <a:xfrm>
          <a:off x="40569" y="2718172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3050690" cy="1370874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4. APPLICATION</a:t>
          </a:r>
          <a:endParaRPr lang="en-US" sz="1400" kern="1200" dirty="0"/>
        </a:p>
      </dsp:txBody>
      <dsp:txXfrm>
        <a:off x="659100" y="0"/>
        <a:ext cx="2391589" cy="1370874"/>
      </dsp:txXfrm>
    </dsp:sp>
    <dsp:sp modelId="{0EE79B08-2496-49DE-A60B-BA83411891EE}">
      <dsp:nvSpPr>
        <dsp:cNvPr id="0" name=""/>
        <dsp:cNvSpPr/>
      </dsp:nvSpPr>
      <dsp:spPr>
        <a:xfrm>
          <a:off x="48962" y="489586"/>
          <a:ext cx="610138" cy="39170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3BDA13-0283-44AB-B4EC-3B7770D5C331}">
      <dsp:nvSpPr>
        <dsp:cNvPr id="0" name=""/>
        <dsp:cNvSpPr/>
      </dsp:nvSpPr>
      <dsp:spPr>
        <a:xfrm>
          <a:off x="0" y="1407616"/>
          <a:ext cx="3050690" cy="3033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3. TRANSPORT</a:t>
          </a:r>
          <a:endParaRPr lang="en-US" sz="1400" kern="1200" dirty="0"/>
        </a:p>
      </dsp:txBody>
      <dsp:txXfrm>
        <a:off x="659100" y="1407616"/>
        <a:ext cx="2391589" cy="303314"/>
      </dsp:txXfrm>
    </dsp:sp>
    <dsp:sp modelId="{383B37BF-FB8E-451B-B545-00D7D0025BC1}">
      <dsp:nvSpPr>
        <dsp:cNvPr id="0" name=""/>
        <dsp:cNvSpPr/>
      </dsp:nvSpPr>
      <dsp:spPr>
        <a:xfrm>
          <a:off x="48962" y="1477421"/>
          <a:ext cx="610138" cy="18814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62AA0-8D56-4827-8B88-8319E621EC8F}">
      <dsp:nvSpPr>
        <dsp:cNvPr id="0" name=""/>
        <dsp:cNvSpPr/>
      </dsp:nvSpPr>
      <dsp:spPr>
        <a:xfrm>
          <a:off x="0" y="1772115"/>
          <a:ext cx="3050690" cy="37825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2. INTERNET	</a:t>
          </a:r>
          <a:endParaRPr lang="en-US" sz="1400" kern="1200" dirty="0"/>
        </a:p>
      </dsp:txBody>
      <dsp:txXfrm>
        <a:off x="659100" y="1772115"/>
        <a:ext cx="2391589" cy="378257"/>
      </dsp:txXfrm>
    </dsp:sp>
    <dsp:sp modelId="{D555E26B-8197-41E3-9ACC-7B359A2C5EC4}">
      <dsp:nvSpPr>
        <dsp:cNvPr id="0" name=""/>
        <dsp:cNvSpPr/>
      </dsp:nvSpPr>
      <dsp:spPr>
        <a:xfrm>
          <a:off x="48962" y="1876508"/>
          <a:ext cx="610138" cy="1694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E6D48-F041-4D10-A913-494CD510DA37}">
      <dsp:nvSpPr>
        <dsp:cNvPr id="0" name=""/>
        <dsp:cNvSpPr/>
      </dsp:nvSpPr>
      <dsp:spPr>
        <a:xfrm>
          <a:off x="0" y="2199335"/>
          <a:ext cx="3050690" cy="854322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1. NETWORK INTERFACE</a:t>
          </a:r>
          <a:endParaRPr lang="en-US" sz="1400" kern="1200" dirty="0"/>
        </a:p>
      </dsp:txBody>
      <dsp:txXfrm>
        <a:off x="659100" y="2199335"/>
        <a:ext cx="2391589" cy="854322"/>
      </dsp:txXfrm>
    </dsp:sp>
    <dsp:sp modelId="{586A7222-C3FB-448F-B836-AAEFEA948302}">
      <dsp:nvSpPr>
        <dsp:cNvPr id="0" name=""/>
        <dsp:cNvSpPr/>
      </dsp:nvSpPr>
      <dsp:spPr>
        <a:xfrm>
          <a:off x="48962" y="2430645"/>
          <a:ext cx="610138" cy="39170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1870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725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12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Network and Cybersecurity Essentials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(ACCA4024)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Network Essentials: Understanding Networks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Networks!  </a:t>
            </a:r>
            <a:r>
              <a:rPr lang="en-GB" sz="1800" i="1" dirty="0" smtClean="0"/>
              <a:t>(</a:t>
            </a:r>
            <a:r>
              <a:rPr lang="en-GB" sz="1800" b="1" i="1" u="sng" dirty="0"/>
              <a:t>Communication</a:t>
            </a:r>
            <a:r>
              <a:rPr lang="en-GB" sz="1800" b="1" i="1" dirty="0"/>
              <a:t> </a:t>
            </a:r>
            <a:r>
              <a:rPr lang="en-GB" sz="1800" i="1" dirty="0"/>
              <a:t>with the </a:t>
            </a:r>
            <a:r>
              <a:rPr lang="en-GB" sz="1800" b="1" i="1" u="sng" dirty="0"/>
              <a:t>function</a:t>
            </a:r>
            <a:r>
              <a:rPr lang="en-GB" sz="1800" i="1" dirty="0"/>
              <a:t>ing of various </a:t>
            </a:r>
            <a:r>
              <a:rPr lang="en-GB" sz="1800" b="1" i="1" u="sng" dirty="0" smtClean="0"/>
              <a:t>devices)</a:t>
            </a:r>
            <a:endParaRPr lang="en-GB" sz="1800" i="1" dirty="0" smtClean="0"/>
          </a:p>
          <a:p>
            <a:pPr lvl="1"/>
            <a:r>
              <a:rPr lang="en-GB" dirty="0" smtClean="0"/>
              <a:t>Interconnected Networks</a:t>
            </a:r>
          </a:p>
          <a:p>
            <a:pPr lvl="1"/>
            <a:r>
              <a:rPr lang="en-GB" dirty="0" smtClean="0"/>
              <a:t>Local Networks</a:t>
            </a:r>
          </a:p>
          <a:p>
            <a:pPr lvl="2"/>
            <a:r>
              <a:rPr lang="en-GB" i="1" dirty="0" smtClean="0"/>
              <a:t>End Devices, Intermediate Devices, Transition Media’s</a:t>
            </a:r>
          </a:p>
          <a:p>
            <a:pPr lvl="1"/>
            <a:r>
              <a:rPr lang="en-GB" dirty="0" smtClean="0"/>
              <a:t>Data in transition</a:t>
            </a:r>
          </a:p>
          <a:p>
            <a:pPr lvl="2"/>
            <a:r>
              <a:rPr lang="en-GB" i="1" dirty="0" smtClean="0"/>
              <a:t>(Electricity, Waves, Light)</a:t>
            </a:r>
          </a:p>
          <a:p>
            <a:pPr lvl="2"/>
            <a:r>
              <a:rPr lang="en-GB" i="1" dirty="0" smtClean="0"/>
              <a:t>Analog and Digital Signal</a:t>
            </a:r>
          </a:p>
          <a:p>
            <a:pPr lvl="2"/>
            <a:r>
              <a:rPr lang="en-GB" i="1" dirty="0" smtClean="0"/>
              <a:t>Bandwidth and Throughput</a:t>
            </a:r>
          </a:p>
          <a:p>
            <a:pPr lvl="2"/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utonomous system | CCIE, the beginning!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2656"/>
            <a:ext cx="5203379" cy="357629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616" y="2708920"/>
            <a:ext cx="8229600" cy="3917032"/>
          </a:xfr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>
            <a:normAutofit/>
          </a:bodyPr>
          <a:lstStyle/>
          <a:p>
            <a:r>
              <a:rPr lang="en-GB" b="1" i="1" dirty="0" smtClean="0">
                <a:solidFill>
                  <a:schemeClr val="tx2"/>
                </a:solidFill>
              </a:rPr>
              <a:t>Using Packet Tracer</a:t>
            </a:r>
          </a:p>
          <a:p>
            <a:r>
              <a:rPr lang="en-GB" b="1" i="1" dirty="0" smtClean="0">
                <a:solidFill>
                  <a:schemeClr val="tx2"/>
                </a:solidFill>
              </a:rPr>
              <a:t>Creating Topology</a:t>
            </a:r>
          </a:p>
          <a:p>
            <a:r>
              <a:rPr lang="en-GB" b="1" i="1" dirty="0" smtClean="0">
                <a:solidFill>
                  <a:schemeClr val="tx2"/>
                </a:solidFill>
              </a:rPr>
              <a:t>Configuring End Devices</a:t>
            </a:r>
          </a:p>
          <a:p>
            <a:r>
              <a:rPr lang="en-GB" b="1" i="1" dirty="0" smtClean="0">
                <a:solidFill>
                  <a:schemeClr val="tx2"/>
                </a:solidFill>
              </a:rPr>
              <a:t>Testing connectivity … (Use Ping and Traceroute)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tutorials</a:t>
            </a:r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… and Independent Learning </a:t>
            </a:r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207051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Communication</a:t>
            </a:r>
          </a:p>
          <a:p>
            <a:pPr lvl="1"/>
            <a:r>
              <a:rPr lang="en-GB" dirty="0" smtClean="0"/>
              <a:t>Principles</a:t>
            </a:r>
            <a:r>
              <a:rPr lang="en-GB" dirty="0" smtClean="0"/>
              <a:t>: Standards and Protocols</a:t>
            </a:r>
          </a:p>
          <a:p>
            <a:pPr lvl="1"/>
            <a:r>
              <a:rPr lang="en-GB" dirty="0" smtClean="0"/>
              <a:t>Networking Language: Network Functionality and Protocol Model’s Layers</a:t>
            </a:r>
          </a:p>
          <a:p>
            <a:r>
              <a:rPr lang="en-GB" dirty="0" smtClean="0"/>
              <a:t>Function	</a:t>
            </a:r>
          </a:p>
          <a:p>
            <a:pPr lvl="1"/>
            <a:r>
              <a:rPr lang="en-GB" dirty="0" smtClean="0"/>
              <a:t>Communication on Ethernet Networks</a:t>
            </a:r>
          </a:p>
          <a:p>
            <a:r>
              <a:rPr lang="en-GB" dirty="0" smtClean="0"/>
              <a:t>Devices</a:t>
            </a:r>
          </a:p>
          <a:p>
            <a:pPr lvl="1"/>
            <a:r>
              <a:rPr lang="en-GB" dirty="0"/>
              <a:t>Routers and Switches</a:t>
            </a:r>
          </a:p>
          <a:p>
            <a:pPr lvl="1"/>
            <a:r>
              <a:rPr lang="en-GB" dirty="0"/>
              <a:t>Routing across Networks</a:t>
            </a:r>
          </a:p>
          <a:p>
            <a:r>
              <a:rPr lang="en-GB" b="1" i="1" dirty="0" smtClean="0"/>
              <a:t>Configuring LAN (Tutorial)</a:t>
            </a:r>
            <a:endParaRPr lang="en-GB" b="1" i="1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90781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800" b="1" i="1" dirty="0" smtClean="0">
                <a:solidFill>
                  <a:schemeClr val="accent1">
                    <a:lumMod val="50000"/>
                  </a:schemeClr>
                </a:solidFill>
              </a:rPr>
              <a:t>Principles, Standards and Protocols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08082"/>
            <a:ext cx="2592288" cy="163674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Source</a:t>
            </a:r>
          </a:p>
          <a:p>
            <a:r>
              <a:rPr lang="en-GB" sz="2000" i="1" dirty="0" smtClean="0"/>
              <a:t>Destination</a:t>
            </a:r>
          </a:p>
          <a:p>
            <a:r>
              <a:rPr lang="en-GB" sz="2000" i="1" dirty="0" smtClean="0"/>
              <a:t>Transmission Medium</a:t>
            </a:r>
            <a:endParaRPr lang="en-GB" sz="2000" i="1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196752"/>
            <a:ext cx="3383868" cy="2255912"/>
          </a:xfrm>
          <a:prstGeom prst="rect">
            <a:avLst/>
          </a:prstGeom>
        </p:spPr>
      </p:pic>
      <p:pic>
        <p:nvPicPr>
          <p:cNvPr id="10" name="Picture 9" descr="Omi Running: Animated Loop by DARKRYAN on Newground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471986"/>
            <a:ext cx="1934472" cy="1554425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 txBox="1">
            <a:spLocks/>
          </p:cNvSpPr>
          <p:nvPr/>
        </p:nvSpPr>
        <p:spPr>
          <a:xfrm>
            <a:off x="2555776" y="3556408"/>
            <a:ext cx="6264696" cy="16367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 algn="just">
              <a:buNone/>
            </a:pPr>
            <a:r>
              <a:rPr lang="en-US" sz="1400" dirty="0" smtClean="0"/>
              <a:t>Before </a:t>
            </a:r>
            <a:r>
              <a:rPr lang="en-US" sz="1400" dirty="0"/>
              <a:t>beginning to communicate with each other, we establish rules or agreements to govern the conversation</a:t>
            </a:r>
            <a:r>
              <a:rPr lang="en-US" sz="1400" dirty="0" smtClean="0"/>
              <a:t>. </a:t>
            </a:r>
            <a:r>
              <a:rPr lang="en-US" sz="1400" b="1" i="1" dirty="0">
                <a:solidFill>
                  <a:srgbClr val="FF0000"/>
                </a:solidFill>
              </a:rPr>
              <a:t>Communication Protocols </a:t>
            </a:r>
          </a:p>
          <a:p>
            <a:pPr marL="457200" lvl="1" indent="0" algn="just">
              <a:buNone/>
            </a:pPr>
            <a:endParaRPr lang="en-US" sz="1400" dirty="0"/>
          </a:p>
          <a:p>
            <a:pPr marL="457200" lvl="1" indent="0" algn="just">
              <a:buNone/>
            </a:pPr>
            <a:r>
              <a:rPr lang="en-US" sz="1400" kern="0" dirty="0" smtClean="0"/>
              <a:t>Likewise, before beginning to communicate between devices, set of rules </a:t>
            </a:r>
            <a:r>
              <a:rPr lang="en-US" sz="1400" kern="0" dirty="0"/>
              <a:t>of communication </a:t>
            </a:r>
            <a:r>
              <a:rPr lang="en-US" sz="1400" kern="0" dirty="0" smtClean="0"/>
              <a:t>is defined by International standard </a:t>
            </a:r>
            <a:r>
              <a:rPr lang="en-US" sz="1400" kern="0" dirty="0" err="1" smtClean="0"/>
              <a:t>organisations</a:t>
            </a:r>
            <a:r>
              <a:rPr lang="en-US" sz="1400" kern="0" dirty="0" smtClean="0"/>
              <a:t>. </a:t>
            </a:r>
            <a:r>
              <a:rPr lang="en-US" sz="1400" b="1" i="1" kern="0" dirty="0" smtClean="0">
                <a:solidFill>
                  <a:srgbClr val="FF0000"/>
                </a:solidFill>
              </a:rPr>
              <a:t>Networking </a:t>
            </a:r>
            <a:r>
              <a:rPr lang="en-US" sz="1400" b="1" i="1" kern="0" dirty="0">
                <a:solidFill>
                  <a:srgbClr val="FF0000"/>
                </a:solidFill>
              </a:rPr>
              <a:t>protocols </a:t>
            </a:r>
          </a:p>
          <a:p>
            <a:pPr marL="0" indent="0" algn="just">
              <a:buNone/>
            </a:pPr>
            <a:endParaRPr lang="en-GB" sz="1100" i="1" dirty="0"/>
          </a:p>
        </p:txBody>
      </p:sp>
    </p:spTree>
    <p:extLst>
      <p:ext uri="{BB962C8B-B14F-4D97-AF65-F5344CB8AC3E}">
        <p14:creationId xmlns:p14="http://schemas.microsoft.com/office/powerpoint/2010/main" val="137136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800" b="1" i="1" dirty="0" smtClean="0">
                <a:solidFill>
                  <a:schemeClr val="accent1">
                    <a:lumMod val="50000"/>
                  </a:schemeClr>
                </a:solidFill>
              </a:rPr>
              <a:t>Principles, Standards and Protocols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 txBox="1">
            <a:spLocks/>
          </p:cNvSpPr>
          <p:nvPr/>
        </p:nvSpPr>
        <p:spPr>
          <a:xfrm>
            <a:off x="4427984" y="4221088"/>
            <a:ext cx="4392488" cy="10732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>
              <a:buFont typeface="Wingdings" pitchFamily="2" charset="2"/>
              <a:buChar char="§"/>
            </a:pPr>
            <a:r>
              <a:rPr lang="en-US" sz="1600" i="1" dirty="0"/>
              <a:t>IBM and Digital Equipment Corporation</a:t>
            </a:r>
          </a:p>
          <a:p>
            <a:pPr lvl="1">
              <a:buFont typeface="Wingdings" pitchFamily="2" charset="2"/>
              <a:buChar char="§"/>
            </a:pPr>
            <a:r>
              <a:rPr lang="en-US" sz="1600" i="1" dirty="0"/>
              <a:t>International Standards </a:t>
            </a:r>
            <a:r>
              <a:rPr lang="en-US" sz="1600" i="1" dirty="0" smtClean="0"/>
              <a:t>Organization</a:t>
            </a:r>
            <a:endParaRPr lang="en-US" sz="1600" i="1" dirty="0"/>
          </a:p>
          <a:p>
            <a:pPr lvl="1">
              <a:buFont typeface="Wingdings" pitchFamily="2" charset="2"/>
              <a:buChar char="§"/>
            </a:pPr>
            <a:r>
              <a:rPr lang="en-US" sz="1600" i="1" dirty="0"/>
              <a:t>Layered Approach and its Importance</a:t>
            </a:r>
            <a:endParaRPr lang="en-US" sz="1600" i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5199" y="1132584"/>
            <a:ext cx="3761601" cy="275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74399"/>
            <a:ext cx="3467099" cy="3921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422664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Networking Language: Network Functionality and Protocol Model’s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Layers</a:t>
            </a: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3598134"/>
              </p:ext>
            </p:extLst>
          </p:nvPr>
        </p:nvGraphicFramePr>
        <p:xfrm>
          <a:off x="323528" y="1340768"/>
          <a:ext cx="8331200" cy="4126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9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35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687">
                <a:tc>
                  <a:txBody>
                    <a:bodyPr/>
                    <a:lstStyle/>
                    <a:p>
                      <a:pPr marL="0" marR="0" lvl="2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 smtClean="0"/>
                        <a:t>Protocol Model</a:t>
                      </a:r>
                      <a:endParaRPr lang="en-US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Reference Model</a:t>
                      </a:r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TCP/IP Model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Open Systems Interconnection (OSI) Model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236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10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6218209"/>
              </p:ext>
            </p:extLst>
          </p:nvPr>
        </p:nvGraphicFramePr>
        <p:xfrm>
          <a:off x="5076056" y="2276872"/>
          <a:ext cx="2870429" cy="3088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2676272508"/>
              </p:ext>
            </p:extLst>
          </p:nvPr>
        </p:nvGraphicFramePr>
        <p:xfrm>
          <a:off x="683568" y="2276872"/>
          <a:ext cx="3050690" cy="3057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5076056" y="2205965"/>
            <a:ext cx="648072" cy="48605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5076056" y="2708920"/>
            <a:ext cx="648072" cy="4320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5076056" y="3157868"/>
            <a:ext cx="661428" cy="41514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2" t="44750" r="34014" b="47900"/>
          <a:stretch/>
        </p:blipFill>
        <p:spPr>
          <a:xfrm>
            <a:off x="5076056" y="3606817"/>
            <a:ext cx="652199" cy="43044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60" t="57350" r="27620" b="35300"/>
          <a:stretch/>
        </p:blipFill>
        <p:spPr>
          <a:xfrm>
            <a:off x="5076055" y="4071063"/>
            <a:ext cx="657889" cy="36604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5076055" y="4520011"/>
            <a:ext cx="662858" cy="37116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5076054" y="4984257"/>
            <a:ext cx="648073" cy="360040"/>
          </a:xfrm>
          <a:prstGeom prst="rect">
            <a:avLst/>
          </a:prstGeom>
        </p:spPr>
      </p:pic>
      <p:sp>
        <p:nvSpPr>
          <p:cNvPr id="18" name="Cloud 17"/>
          <p:cNvSpPr/>
          <p:nvPr/>
        </p:nvSpPr>
        <p:spPr>
          <a:xfrm rot="19737355">
            <a:off x="58835" y="2239252"/>
            <a:ext cx="1757093" cy="985045"/>
          </a:xfrm>
          <a:prstGeom prst="cloud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FTP, SMTP, HTTP, POP3…</a:t>
            </a:r>
            <a:endParaRPr lang="en-GB" dirty="0"/>
          </a:p>
        </p:txBody>
      </p:sp>
      <p:sp>
        <p:nvSpPr>
          <p:cNvPr id="19" name="Cloud 18"/>
          <p:cNvSpPr/>
          <p:nvPr/>
        </p:nvSpPr>
        <p:spPr>
          <a:xfrm rot="20582653">
            <a:off x="354090" y="3382631"/>
            <a:ext cx="1342982" cy="524645"/>
          </a:xfrm>
          <a:prstGeom prst="cloud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TCP &amp; UDP</a:t>
            </a:r>
            <a:endParaRPr lang="en-GB" dirty="0"/>
          </a:p>
        </p:txBody>
      </p:sp>
      <p:sp>
        <p:nvSpPr>
          <p:cNvPr id="20" name="Cloud 19"/>
          <p:cNvSpPr/>
          <p:nvPr/>
        </p:nvSpPr>
        <p:spPr>
          <a:xfrm>
            <a:off x="509085" y="4047475"/>
            <a:ext cx="856591" cy="474429"/>
          </a:xfrm>
          <a:prstGeom prst="cloud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IP</a:t>
            </a:r>
            <a:endParaRPr lang="en-GB" dirty="0"/>
          </a:p>
        </p:txBody>
      </p:sp>
      <p:sp>
        <p:nvSpPr>
          <p:cNvPr id="21" name="Cloud 20"/>
          <p:cNvSpPr/>
          <p:nvPr/>
        </p:nvSpPr>
        <p:spPr>
          <a:xfrm rot="20487074">
            <a:off x="84292" y="4694487"/>
            <a:ext cx="1553124" cy="560413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Ethernet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935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4589"/>
            <a:ext cx="8229600" cy="1143000"/>
          </a:xfrm>
        </p:spPr>
        <p:txBody>
          <a:bodyPr>
            <a:noAutofit/>
          </a:bodyPr>
          <a:lstStyle/>
          <a:p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Networking Language: Network Functionality and Protocol Model’s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Layers</a:t>
            </a:r>
            <a:endParaRPr lang="en-GB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457200" y="1395167"/>
            <a:ext cx="1238188" cy="92864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457200" y="2374229"/>
            <a:ext cx="1238187" cy="8254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444440" y="3241795"/>
            <a:ext cx="1263705" cy="79316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2" t="44750" r="34014" b="47900"/>
          <a:stretch/>
        </p:blipFill>
        <p:spPr>
          <a:xfrm>
            <a:off x="462072" y="4443123"/>
            <a:ext cx="1246073" cy="82239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60" t="57350" r="27620" b="35300"/>
          <a:stretch/>
        </p:blipFill>
        <p:spPr>
          <a:xfrm>
            <a:off x="5215441" y="1619230"/>
            <a:ext cx="1256944" cy="69936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5257285" y="2872222"/>
            <a:ext cx="1266436" cy="70912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5292330" y="4099182"/>
            <a:ext cx="1238190" cy="687882"/>
          </a:xfrm>
          <a:prstGeom prst="rect">
            <a:avLst/>
          </a:prstGeom>
        </p:spPr>
      </p:pic>
      <p:sp>
        <p:nvSpPr>
          <p:cNvPr id="17" name="Cloud 16"/>
          <p:cNvSpPr/>
          <p:nvPr/>
        </p:nvSpPr>
        <p:spPr>
          <a:xfrm>
            <a:off x="2980448" y="1220325"/>
            <a:ext cx="1963270" cy="879659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FTP, SMTP, HTTP…</a:t>
            </a:r>
            <a:endParaRPr lang="en-GB" dirty="0"/>
          </a:p>
        </p:txBody>
      </p:sp>
      <p:sp>
        <p:nvSpPr>
          <p:cNvPr id="18" name="Cloud 17"/>
          <p:cNvSpPr/>
          <p:nvPr/>
        </p:nvSpPr>
        <p:spPr>
          <a:xfrm>
            <a:off x="3190035" y="2316488"/>
            <a:ext cx="1963270" cy="879659"/>
          </a:xfrm>
          <a:prstGeom prst="cloud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JPEG, PNG…</a:t>
            </a:r>
            <a:endParaRPr lang="en-GB" dirty="0"/>
          </a:p>
        </p:txBody>
      </p:sp>
      <p:sp>
        <p:nvSpPr>
          <p:cNvPr id="19" name="Cloud 18"/>
          <p:cNvSpPr/>
          <p:nvPr/>
        </p:nvSpPr>
        <p:spPr>
          <a:xfrm>
            <a:off x="3107178" y="3248237"/>
            <a:ext cx="2097740" cy="630337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Connection</a:t>
            </a:r>
            <a:endParaRPr lang="en-GB" dirty="0"/>
          </a:p>
        </p:txBody>
      </p:sp>
      <p:sp>
        <p:nvSpPr>
          <p:cNvPr id="20" name="Cloud 19"/>
          <p:cNvSpPr/>
          <p:nvPr/>
        </p:nvSpPr>
        <p:spPr>
          <a:xfrm>
            <a:off x="3107178" y="4238511"/>
            <a:ext cx="1963270" cy="879659"/>
          </a:xfrm>
          <a:prstGeom prst="cloud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TCP/ UDP</a:t>
            </a:r>
            <a:endParaRPr lang="en-GB" dirty="0"/>
          </a:p>
        </p:txBody>
      </p:sp>
      <p:sp>
        <p:nvSpPr>
          <p:cNvPr id="21" name="Cloud 20"/>
          <p:cNvSpPr/>
          <p:nvPr/>
        </p:nvSpPr>
        <p:spPr>
          <a:xfrm>
            <a:off x="6796974" y="1743661"/>
            <a:ext cx="2104463" cy="660878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Network IP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Cloud 21"/>
          <p:cNvSpPr/>
          <p:nvPr/>
        </p:nvSpPr>
        <p:spPr>
          <a:xfrm>
            <a:off x="6946826" y="2859764"/>
            <a:ext cx="1963270" cy="879659"/>
          </a:xfrm>
          <a:prstGeom prst="cloud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MAC, FCS</a:t>
            </a:r>
            <a:endParaRPr lang="en-GB" dirty="0"/>
          </a:p>
        </p:txBody>
      </p:sp>
      <p:sp>
        <p:nvSpPr>
          <p:cNvPr id="23" name="Cloud 22"/>
          <p:cNvSpPr/>
          <p:nvPr/>
        </p:nvSpPr>
        <p:spPr>
          <a:xfrm>
            <a:off x="7020272" y="4260128"/>
            <a:ext cx="1922929" cy="710230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Signal</a:t>
            </a:r>
            <a:endParaRPr lang="en-GB" dirty="0"/>
          </a:p>
        </p:txBody>
      </p:sp>
      <p:sp>
        <p:nvSpPr>
          <p:cNvPr id="40" name="Rounded Rectangle 39"/>
          <p:cNvSpPr/>
          <p:nvPr/>
        </p:nvSpPr>
        <p:spPr>
          <a:xfrm>
            <a:off x="1710971" y="1984384"/>
            <a:ext cx="2028112" cy="341176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i="1" dirty="0" smtClean="0"/>
              <a:t>Network </a:t>
            </a:r>
            <a:r>
              <a:rPr lang="en-GB" sz="1400" i="1" dirty="0" smtClean="0"/>
              <a:t>Aware App</a:t>
            </a:r>
            <a:endParaRPr lang="en-GB" i="1" dirty="0"/>
          </a:p>
        </p:txBody>
      </p:sp>
      <p:sp>
        <p:nvSpPr>
          <p:cNvPr id="41" name="Rounded Rectangle 40"/>
          <p:cNvSpPr/>
          <p:nvPr/>
        </p:nvSpPr>
        <p:spPr>
          <a:xfrm>
            <a:off x="1695387" y="4913557"/>
            <a:ext cx="2156533" cy="348030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i="1" dirty="0" smtClean="0"/>
              <a:t>Segment </a:t>
            </a:r>
            <a:r>
              <a:rPr lang="en-GB" sz="1400" i="1" dirty="0" smtClean="0"/>
              <a:t>(TCP/UDP- Port Numbers)</a:t>
            </a:r>
            <a:endParaRPr lang="en-GB" i="1" dirty="0"/>
          </a:p>
        </p:txBody>
      </p:sp>
      <p:sp>
        <p:nvSpPr>
          <p:cNvPr id="42" name="Rounded Rectangle 41"/>
          <p:cNvSpPr/>
          <p:nvPr/>
        </p:nvSpPr>
        <p:spPr>
          <a:xfrm>
            <a:off x="5212129" y="2296114"/>
            <a:ext cx="2944906" cy="40838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i="1" dirty="0" smtClean="0">
                <a:solidFill>
                  <a:schemeClr val="tx1"/>
                </a:solidFill>
              </a:rPr>
              <a:t>Packet </a:t>
            </a:r>
            <a:r>
              <a:rPr lang="en-GB" sz="1400" i="1" dirty="0" smtClean="0">
                <a:solidFill>
                  <a:schemeClr val="tx1"/>
                </a:solidFill>
              </a:rPr>
              <a:t>(IP Addressing/ Best Path)</a:t>
            </a:r>
            <a:endParaRPr lang="en-GB" i="1" dirty="0">
              <a:solidFill>
                <a:schemeClr val="tx1"/>
              </a:solidFill>
            </a:endParaRPr>
          </a:p>
        </p:txBody>
      </p:sp>
      <p:sp>
        <p:nvSpPr>
          <p:cNvPr id="43" name="Rounded Rectangle 42"/>
          <p:cNvSpPr/>
          <p:nvPr/>
        </p:nvSpPr>
        <p:spPr>
          <a:xfrm>
            <a:off x="5239770" y="3547245"/>
            <a:ext cx="2922353" cy="408382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i="1" dirty="0" smtClean="0"/>
              <a:t>Frame </a:t>
            </a:r>
            <a:r>
              <a:rPr lang="en-GB" sz="1400" i="1" dirty="0" smtClean="0"/>
              <a:t>(MAC Addressing/ Error)</a:t>
            </a:r>
            <a:endParaRPr lang="en-GB" i="1" dirty="0"/>
          </a:p>
        </p:txBody>
      </p:sp>
      <p:sp>
        <p:nvSpPr>
          <p:cNvPr id="44" name="Rounded Rectangle 43"/>
          <p:cNvSpPr/>
          <p:nvPr/>
        </p:nvSpPr>
        <p:spPr>
          <a:xfrm>
            <a:off x="5266220" y="4802103"/>
            <a:ext cx="2944906" cy="414593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i="1" dirty="0" smtClean="0"/>
              <a:t>Bit </a:t>
            </a:r>
            <a:r>
              <a:rPr lang="en-GB" sz="1400" i="1" dirty="0" smtClean="0"/>
              <a:t>(Actual Data Transfer)</a:t>
            </a:r>
            <a:endParaRPr lang="en-GB" i="1" dirty="0"/>
          </a:p>
        </p:txBody>
      </p:sp>
      <p:sp>
        <p:nvSpPr>
          <p:cNvPr id="45" name="Rounded Rectangle 44"/>
          <p:cNvSpPr/>
          <p:nvPr/>
        </p:nvSpPr>
        <p:spPr>
          <a:xfrm>
            <a:off x="1719328" y="3683318"/>
            <a:ext cx="2132592" cy="34329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i="1" dirty="0" smtClean="0"/>
              <a:t>Creates </a:t>
            </a:r>
            <a:r>
              <a:rPr lang="en-GB" sz="1400" i="1" dirty="0" smtClean="0"/>
              <a:t>and maintains sessions</a:t>
            </a:r>
            <a:endParaRPr lang="en-GB" i="1" dirty="0"/>
          </a:p>
        </p:txBody>
      </p:sp>
      <p:sp>
        <p:nvSpPr>
          <p:cNvPr id="46" name="Rounded Rectangle 45"/>
          <p:cNvSpPr/>
          <p:nvPr/>
        </p:nvSpPr>
        <p:spPr>
          <a:xfrm>
            <a:off x="1715639" y="2858469"/>
            <a:ext cx="2047578" cy="34329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i="1" dirty="0" smtClean="0"/>
              <a:t>Encryption </a:t>
            </a:r>
            <a:r>
              <a:rPr lang="en-GB" sz="1400" i="1" dirty="0" smtClean="0"/>
              <a:t>Services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2861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Networking Language: Network Functionality and Protocol Model’s Layers</a:t>
            </a:r>
            <a:endParaRPr lang="en-GB" sz="2400" dirty="0"/>
          </a:p>
        </p:txBody>
      </p:sp>
      <p:sp>
        <p:nvSpPr>
          <p:cNvPr id="49" name="TextBox 48"/>
          <p:cNvSpPr txBox="1"/>
          <p:nvPr/>
        </p:nvSpPr>
        <p:spPr>
          <a:xfrm>
            <a:off x="7684995" y="5466229"/>
            <a:ext cx="113963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hlinkClick r:id="rId2" action="ppaction://hlinksldjump"/>
              </a:rPr>
              <a:t>&gt;&gt;&gt;</a:t>
            </a:r>
            <a:endParaRPr lang="en-GB" sz="1350" dirty="0"/>
          </a:p>
        </p:txBody>
      </p:sp>
      <p:grpSp>
        <p:nvGrpSpPr>
          <p:cNvPr id="8" name="Group 7"/>
          <p:cNvGrpSpPr/>
          <p:nvPr/>
        </p:nvGrpSpPr>
        <p:grpSpPr>
          <a:xfrm>
            <a:off x="1028700" y="2624348"/>
            <a:ext cx="776568" cy="615204"/>
            <a:chOff x="1008529" y="1680882"/>
            <a:chExt cx="1035424" cy="820272"/>
          </a:xfrm>
        </p:grpSpPr>
        <p:sp>
          <p:nvSpPr>
            <p:cNvPr id="5" name="Rectangle 4"/>
            <p:cNvSpPr/>
            <p:nvPr/>
          </p:nvSpPr>
          <p:spPr>
            <a:xfrm>
              <a:off x="1264024" y="1680882"/>
              <a:ext cx="484094" cy="4908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1008529" y="2164977"/>
              <a:ext cx="1035424" cy="3361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8113619" y="2629391"/>
            <a:ext cx="776568" cy="615204"/>
            <a:chOff x="10455088" y="1687605"/>
            <a:chExt cx="1035424" cy="820272"/>
          </a:xfrm>
        </p:grpSpPr>
        <p:sp>
          <p:nvSpPr>
            <p:cNvPr id="36" name="Rectangle 35"/>
            <p:cNvSpPr/>
            <p:nvPr/>
          </p:nvSpPr>
          <p:spPr>
            <a:xfrm>
              <a:off x="10710583" y="1687605"/>
              <a:ext cx="484094" cy="4908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40" name="Rounded Rectangle 39"/>
            <p:cNvSpPr/>
            <p:nvPr/>
          </p:nvSpPr>
          <p:spPr>
            <a:xfrm>
              <a:off x="10455088" y="2171700"/>
              <a:ext cx="1035424" cy="3361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</p:grpSp>
      <p:sp>
        <p:nvSpPr>
          <p:cNvPr id="9" name="Snip Single Corner Rectangle 8"/>
          <p:cNvSpPr/>
          <p:nvPr/>
        </p:nvSpPr>
        <p:spPr>
          <a:xfrm>
            <a:off x="2067486" y="2624348"/>
            <a:ext cx="363071" cy="201707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41" name="Snip Single Corner Rectangle 40"/>
          <p:cNvSpPr/>
          <p:nvPr/>
        </p:nvSpPr>
        <p:spPr>
          <a:xfrm>
            <a:off x="7466480" y="3042888"/>
            <a:ext cx="363071" cy="201707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2541495" y="2987420"/>
            <a:ext cx="4730003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3" name="Round Diagonal Corner Rectangle 12"/>
          <p:cNvSpPr/>
          <p:nvPr/>
        </p:nvSpPr>
        <p:spPr>
          <a:xfrm>
            <a:off x="1028700" y="3380747"/>
            <a:ext cx="847164" cy="443753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b="1" dirty="0"/>
              <a:t>(AL) Web Browser</a:t>
            </a:r>
          </a:p>
        </p:txBody>
      </p:sp>
      <p:sp>
        <p:nvSpPr>
          <p:cNvPr id="44" name="Round Diagonal Corner Rectangle 43"/>
          <p:cNvSpPr/>
          <p:nvPr/>
        </p:nvSpPr>
        <p:spPr>
          <a:xfrm>
            <a:off x="1301003" y="3955610"/>
            <a:ext cx="847164" cy="443753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b="1" dirty="0"/>
              <a:t>(TL) Packets/ Transport</a:t>
            </a:r>
          </a:p>
        </p:txBody>
      </p:sp>
      <p:sp>
        <p:nvSpPr>
          <p:cNvPr id="50" name="Round Diagonal Corner Rectangle 49"/>
          <p:cNvSpPr/>
          <p:nvPr/>
        </p:nvSpPr>
        <p:spPr>
          <a:xfrm>
            <a:off x="2249021" y="3955610"/>
            <a:ext cx="847164" cy="443753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b="1" dirty="0"/>
              <a:t>(IL) IP Address</a:t>
            </a:r>
          </a:p>
        </p:txBody>
      </p:sp>
      <p:sp>
        <p:nvSpPr>
          <p:cNvPr id="51" name="Round Diagonal Corner Rectangle 50"/>
          <p:cNvSpPr/>
          <p:nvPr/>
        </p:nvSpPr>
        <p:spPr>
          <a:xfrm>
            <a:off x="2511237" y="3380747"/>
            <a:ext cx="847164" cy="443753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b="1" dirty="0"/>
              <a:t>(NIL) Actual Transfer</a:t>
            </a:r>
          </a:p>
        </p:txBody>
      </p:sp>
      <p:sp>
        <p:nvSpPr>
          <p:cNvPr id="52" name="Snip Single Corner Rectangle 51"/>
          <p:cNvSpPr/>
          <p:nvPr/>
        </p:nvSpPr>
        <p:spPr>
          <a:xfrm>
            <a:off x="6908427" y="3220586"/>
            <a:ext cx="363071" cy="201707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4" name="TextBox 23"/>
          <p:cNvSpPr txBox="1"/>
          <p:nvPr/>
        </p:nvSpPr>
        <p:spPr>
          <a:xfrm>
            <a:off x="1028700" y="5466229"/>
            <a:ext cx="1418402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dirty="0"/>
              <a:t>Further more….</a:t>
            </a:r>
            <a:endParaRPr lang="en-GB" sz="1350" b="1" dirty="0"/>
          </a:p>
        </p:txBody>
      </p:sp>
    </p:spTree>
    <p:extLst>
      <p:ext uri="{BB962C8B-B14F-4D97-AF65-F5344CB8AC3E}">
        <p14:creationId xmlns:p14="http://schemas.microsoft.com/office/powerpoint/2010/main" val="3946452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41" grpId="0" animBg="1"/>
      <p:bldP spid="13" grpId="0" animBg="1"/>
      <p:bldP spid="44" grpId="0" animBg="1"/>
      <p:bldP spid="50" grpId="0" animBg="1"/>
      <p:bldP spid="51" grpId="0" animBg="1"/>
      <p:bldP spid="5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Networking Language: Network Functionality and Protocol Model’s Layers</a:t>
            </a:r>
            <a:endParaRPr lang="en-GB" sz="2400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37" t="2790" r="52651" b="70065"/>
          <a:stretch/>
        </p:blipFill>
        <p:spPr>
          <a:xfrm>
            <a:off x="643021" y="2096086"/>
            <a:ext cx="605791" cy="91292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09" t="67118" r="28222" b="4613"/>
          <a:stretch/>
        </p:blipFill>
        <p:spPr>
          <a:xfrm>
            <a:off x="8215486" y="2096086"/>
            <a:ext cx="609146" cy="91292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65" t="11526" r="20129" b="23264"/>
          <a:stretch/>
        </p:blipFill>
        <p:spPr>
          <a:xfrm>
            <a:off x="4833909" y="4039551"/>
            <a:ext cx="2407198" cy="153195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16" t="2791" r="14528" b="46008"/>
          <a:stretch/>
        </p:blipFill>
        <p:spPr>
          <a:xfrm>
            <a:off x="2258906" y="4077586"/>
            <a:ext cx="1546721" cy="1527143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59" t="6013" r="51590" b="75674"/>
          <a:stretch/>
        </p:blipFill>
        <p:spPr>
          <a:xfrm>
            <a:off x="4833908" y="3210509"/>
            <a:ext cx="1677657" cy="432582"/>
          </a:xfrm>
          <a:prstGeom prst="rect">
            <a:avLst/>
          </a:prstGeom>
        </p:spPr>
      </p:pic>
      <p:pic>
        <p:nvPicPr>
          <p:cNvPr id="55" name="Picture 5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" t="25426" r="31398" b="5791"/>
          <a:stretch/>
        </p:blipFill>
        <p:spPr>
          <a:xfrm>
            <a:off x="2384354" y="2096086"/>
            <a:ext cx="1295827" cy="902975"/>
          </a:xfrm>
          <a:prstGeom prst="rect">
            <a:avLst/>
          </a:prstGeom>
        </p:spPr>
      </p:pic>
      <p:pic>
        <p:nvPicPr>
          <p:cNvPr id="56" name="Picture 5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745" t="63355" r="11102" b="6799"/>
          <a:stretch/>
        </p:blipFill>
        <p:spPr>
          <a:xfrm>
            <a:off x="4776698" y="2365110"/>
            <a:ext cx="780757" cy="706903"/>
          </a:xfrm>
          <a:prstGeom prst="rect">
            <a:avLst/>
          </a:prstGeom>
        </p:spPr>
      </p:pic>
      <p:pic>
        <p:nvPicPr>
          <p:cNvPr id="57" name="Picture 5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672" t="6088" r="4827" b="34062"/>
          <a:stretch/>
        </p:blipFill>
        <p:spPr>
          <a:xfrm>
            <a:off x="5621315" y="1938464"/>
            <a:ext cx="865163" cy="114467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89517" y="3072012"/>
            <a:ext cx="1552156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/>
              <a:t>Data/ Information</a:t>
            </a:r>
            <a:endParaRPr lang="en-GB" sz="1350" b="1" i="1" dirty="0"/>
          </a:p>
        </p:txBody>
      </p:sp>
      <p:sp>
        <p:nvSpPr>
          <p:cNvPr id="27" name="TextBox 26"/>
          <p:cNvSpPr txBox="1"/>
          <p:nvPr/>
        </p:nvSpPr>
        <p:spPr>
          <a:xfrm>
            <a:off x="745163" y="3072012"/>
            <a:ext cx="460832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/>
              <a:t>You</a:t>
            </a:r>
            <a:endParaRPr lang="en-GB" sz="1350" b="1" i="1" dirty="0"/>
          </a:p>
        </p:txBody>
      </p:sp>
      <p:sp>
        <p:nvSpPr>
          <p:cNvPr id="28" name="TextBox 27"/>
          <p:cNvSpPr txBox="1"/>
          <p:nvPr/>
        </p:nvSpPr>
        <p:spPr>
          <a:xfrm>
            <a:off x="8254813" y="3072012"/>
            <a:ext cx="661528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/>
              <a:t>Friend</a:t>
            </a:r>
            <a:endParaRPr lang="en-GB" sz="1350" b="1" i="1" dirty="0"/>
          </a:p>
        </p:txBody>
      </p:sp>
      <p:sp>
        <p:nvSpPr>
          <p:cNvPr id="4" name="Down Arrow 3"/>
          <p:cNvSpPr/>
          <p:nvPr/>
        </p:nvSpPr>
        <p:spPr>
          <a:xfrm rot="18835272">
            <a:off x="1384272" y="3269684"/>
            <a:ext cx="657514" cy="115970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68" t="2903" r="25275"/>
          <a:stretch/>
        </p:blipFill>
        <p:spPr>
          <a:xfrm>
            <a:off x="4140298" y="3975792"/>
            <a:ext cx="443133" cy="829734"/>
          </a:xfrm>
          <a:prstGeom prst="rect">
            <a:avLst/>
          </a:prstGeom>
        </p:spPr>
      </p:pic>
      <p:sp>
        <p:nvSpPr>
          <p:cNvPr id="31" name="Down Arrow 30"/>
          <p:cNvSpPr/>
          <p:nvPr/>
        </p:nvSpPr>
        <p:spPr>
          <a:xfrm rot="13789593">
            <a:off x="7245697" y="2777544"/>
            <a:ext cx="657514" cy="115970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32" name="TextBox 31"/>
          <p:cNvSpPr txBox="1"/>
          <p:nvPr/>
        </p:nvSpPr>
        <p:spPr>
          <a:xfrm>
            <a:off x="600922" y="4350067"/>
            <a:ext cx="1501886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Application Layer</a:t>
            </a:r>
            <a:endParaRPr lang="en-GB" sz="1350" b="1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722746" y="3657999"/>
            <a:ext cx="1369542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Transport Layer</a:t>
            </a:r>
            <a:endParaRPr lang="en-GB" sz="1350" b="1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4924873" y="1534098"/>
            <a:ext cx="1235210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Internet Layer</a:t>
            </a:r>
            <a:endParaRPr lang="en-GB" sz="1350" b="1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7239746" y="4466220"/>
            <a:ext cx="1979709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Network Interface Layer</a:t>
            </a:r>
            <a:endParaRPr lang="en-GB" sz="1350" b="1" i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356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7" grpId="0"/>
      <p:bldP spid="28" grpId="0"/>
      <p:bldP spid="4" grpId="0" animBg="1"/>
      <p:bldP spid="31" grpId="0" animBg="1"/>
      <p:bldP spid="32" grpId="0"/>
      <p:bldP spid="34" grpId="0"/>
      <p:bldP spid="35" grpId="0"/>
      <p:bldP spid="3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Protocols of wired Network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40768"/>
            <a:ext cx="6991350" cy="393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1917120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Function: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Communication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on Ethernet Networks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340768"/>
            <a:ext cx="8712968" cy="2592288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US" b="1" dirty="0" smtClean="0"/>
              <a:t>Ethernet</a:t>
            </a:r>
            <a:endParaRPr lang="en-US" b="1" dirty="0"/>
          </a:p>
          <a:p>
            <a:pPr lvl="1" algn="just"/>
            <a:r>
              <a:rPr lang="en-US" dirty="0"/>
              <a:t>The </a:t>
            </a:r>
            <a:r>
              <a:rPr lang="en-US" b="1" dirty="0">
                <a:solidFill>
                  <a:srgbClr val="00B0F0"/>
                </a:solidFill>
              </a:rPr>
              <a:t>Institute of Electrical and Electronic Engineers (IEEE) </a:t>
            </a:r>
            <a:r>
              <a:rPr lang="en-US" dirty="0"/>
              <a:t>maintains Ethernet and wireless standards. </a:t>
            </a:r>
          </a:p>
          <a:p>
            <a:pPr lvl="1" algn="just"/>
            <a:r>
              <a:rPr lang="en-US" dirty="0" smtClean="0"/>
              <a:t>Each </a:t>
            </a:r>
            <a:r>
              <a:rPr lang="en-US" dirty="0"/>
              <a:t>host connected to an Ethernet network is assigned a unique physical address known as the </a:t>
            </a:r>
            <a:r>
              <a:rPr lang="en-US" b="1" dirty="0">
                <a:solidFill>
                  <a:srgbClr val="00B0F0"/>
                </a:solidFill>
              </a:rPr>
              <a:t>Media Access Control (MAC) </a:t>
            </a:r>
            <a:r>
              <a:rPr lang="en-US" dirty="0" smtClean="0"/>
              <a:t>which </a:t>
            </a:r>
            <a:r>
              <a:rPr lang="en-US" dirty="0"/>
              <a:t>identifies it on the network.</a:t>
            </a:r>
          </a:p>
          <a:p>
            <a:pPr lvl="1" algn="just"/>
            <a:r>
              <a:rPr lang="en-US" dirty="0"/>
              <a:t>The physical address is </a:t>
            </a:r>
            <a:r>
              <a:rPr lang="en-US" dirty="0" smtClean="0"/>
              <a:t>address </a:t>
            </a:r>
            <a:r>
              <a:rPr lang="en-US" dirty="0"/>
              <a:t>and is assigned to a </a:t>
            </a:r>
            <a:r>
              <a:rPr lang="en-US" b="1" dirty="0">
                <a:solidFill>
                  <a:srgbClr val="00B0F0"/>
                </a:solidFill>
              </a:rPr>
              <a:t>NIC</a:t>
            </a:r>
            <a:r>
              <a:rPr lang="en-US" dirty="0"/>
              <a:t> it when it is manufactured.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0901103"/>
              </p:ext>
            </p:extLst>
          </p:nvPr>
        </p:nvGraphicFramePr>
        <p:xfrm>
          <a:off x="457200" y="3717032"/>
          <a:ext cx="8358187" cy="15668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45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78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548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548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1351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8390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2869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20518">
                <a:tc gridSpan="7">
                  <a:txBody>
                    <a:bodyPr/>
                    <a:lstStyle/>
                    <a:p>
                      <a:r>
                        <a:rPr lang="en-US" dirty="0" smtClean="0"/>
                        <a:t>IEEE 802.3 Ethernet Frame</a:t>
                      </a:r>
                      <a:endParaRPr 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0518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7 bytes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1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6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6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2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46 to 1500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4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5826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Preamble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Start</a:t>
                      </a:r>
                      <a:r>
                        <a:rPr lang="en-US" sz="1200" b="1" baseline="0" dirty="0" smtClean="0"/>
                        <a:t> of Frame Delimiter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Destination MAC Address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Source</a:t>
                      </a:r>
                      <a:r>
                        <a:rPr lang="en-US" sz="1200" b="1" baseline="0" dirty="0" smtClean="0"/>
                        <a:t> MAC Address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Type / Length 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802.2 Header </a:t>
                      </a:r>
                    </a:p>
                    <a:p>
                      <a:pPr algn="ctr"/>
                      <a:r>
                        <a:rPr lang="en-US" sz="1200" b="1" dirty="0" smtClean="0"/>
                        <a:t>and Data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Frame</a:t>
                      </a:r>
                      <a:r>
                        <a:rPr lang="en-US" sz="1200" b="1" baseline="0" dirty="0" smtClean="0"/>
                        <a:t> Check Sequence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346544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Function: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Communication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on Ethernet Networks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340768"/>
            <a:ext cx="8712968" cy="3960440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Physical and Logical Addresses</a:t>
            </a:r>
          </a:p>
          <a:p>
            <a:pPr lvl="1" algn="just"/>
            <a:r>
              <a:rPr lang="en-US" dirty="0"/>
              <a:t>A MAC address is physically assigned to a NIC and never changes. </a:t>
            </a:r>
          </a:p>
          <a:p>
            <a:pPr lvl="1" algn="just"/>
            <a:r>
              <a:rPr lang="en-US" dirty="0" smtClean="0"/>
              <a:t>An </a:t>
            </a:r>
            <a:r>
              <a:rPr lang="en-US" dirty="0"/>
              <a:t>IP address (network address) is logically assigned to a host NIC</a:t>
            </a:r>
            <a:r>
              <a:rPr lang="en-US" dirty="0" smtClean="0"/>
              <a:t>.</a:t>
            </a:r>
            <a:endParaRPr lang="en-US" dirty="0"/>
          </a:p>
          <a:p>
            <a:pPr algn="just"/>
            <a:r>
              <a:rPr lang="en-US" sz="2800" i="1" dirty="0"/>
              <a:t>Both the physical MAC and logical IP addresses are required for a computer to communicate on a hierarchical network.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082546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459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Function: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Communication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on Ethernet Networks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077789"/>
            <a:ext cx="5107899" cy="4375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ular Callout 9"/>
          <p:cNvSpPr/>
          <p:nvPr/>
        </p:nvSpPr>
        <p:spPr bwMode="auto">
          <a:xfrm>
            <a:off x="127863" y="3429000"/>
            <a:ext cx="1524000" cy="1136778"/>
          </a:xfrm>
          <a:prstGeom prst="wedgeRectCallout">
            <a:avLst>
              <a:gd name="adj1" fmla="val 93056"/>
              <a:gd name="adj2" fmla="val -9144"/>
            </a:avLst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wrap="square" lIns="82124" tIns="41061" rIns="82124" bIns="41061" numCol="1" rtlCol="0" anchor="ctr" anchorCtr="0" compatLnSpc="1">
            <a:prstTxWarp prst="textNoShape">
              <a:avLst/>
            </a:prstTxWarp>
            <a:noAutofit/>
          </a:bodyPr>
          <a:lstStyle/>
          <a:p>
            <a:pPr defTabSz="814388"/>
            <a:r>
              <a:rPr lang="en-US" sz="1400" dirty="0" smtClean="0"/>
              <a:t>Provides </a:t>
            </a:r>
            <a:r>
              <a:rPr lang="en-US" sz="1400" dirty="0"/>
              <a:t>connections to hosts in a local Ethernet </a:t>
            </a:r>
            <a:r>
              <a:rPr lang="en-US" sz="1400" dirty="0" smtClean="0"/>
              <a:t>network.</a:t>
            </a:r>
            <a:endParaRPr kumimoji="0" 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Rectangular Callout 10"/>
          <p:cNvSpPr/>
          <p:nvPr/>
        </p:nvSpPr>
        <p:spPr bwMode="auto">
          <a:xfrm>
            <a:off x="5349631" y="4191128"/>
            <a:ext cx="2058650" cy="749300"/>
          </a:xfrm>
          <a:prstGeom prst="wedgeRectCallout">
            <a:avLst>
              <a:gd name="adj1" fmla="val -55539"/>
              <a:gd name="adj2" fmla="val 84084"/>
            </a:avLst>
          </a:prstGeom>
          <a:solidFill>
            <a:schemeClr val="accent5">
              <a:lumMod val="50000"/>
            </a:schemeClr>
          </a:solidFill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wrap="square" lIns="82124" tIns="41061" rIns="82124" bIns="41061" numCol="1" rtlCol="0" anchor="ctr" anchorCtr="0" compatLnSpc="1">
            <a:prstTxWarp prst="textNoShape">
              <a:avLst/>
            </a:prstTxWarp>
            <a:noAutofit/>
          </a:bodyPr>
          <a:lstStyle/>
          <a:p>
            <a:pPr defTabSz="814388"/>
            <a:r>
              <a:rPr lang="en-US" sz="1400" dirty="0" smtClean="0"/>
              <a:t>Interconnects </a:t>
            </a:r>
            <a:r>
              <a:rPr lang="en-US" sz="1400" dirty="0"/>
              <a:t>the smaller local networks.</a:t>
            </a:r>
          </a:p>
        </p:txBody>
      </p:sp>
      <p:sp>
        <p:nvSpPr>
          <p:cNvPr id="12" name="Rectangular Callout 11"/>
          <p:cNvSpPr/>
          <p:nvPr/>
        </p:nvSpPr>
        <p:spPr bwMode="auto">
          <a:xfrm>
            <a:off x="7224693" y="2204864"/>
            <a:ext cx="1587500" cy="1288508"/>
          </a:xfrm>
          <a:prstGeom prst="wedgeRectCallout">
            <a:avLst>
              <a:gd name="adj1" fmla="val -76176"/>
              <a:gd name="adj2" fmla="val -15971"/>
            </a:avLst>
          </a:prstGeom>
          <a:solidFill>
            <a:schemeClr val="tx2">
              <a:lumMod val="75000"/>
            </a:schemeClr>
          </a:solidFill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wrap="square" lIns="82124" tIns="41061" rIns="82124" bIns="41061" numCol="1" rtlCol="0" anchor="ctr" anchorCtr="0" compatLnSpc="1">
            <a:prstTxWarp prst="textNoShape">
              <a:avLst/>
            </a:prstTxWarp>
            <a:noAutofit/>
          </a:bodyPr>
          <a:lstStyle/>
          <a:p>
            <a:pPr defTabSz="814388"/>
            <a:r>
              <a:rPr lang="en-US" sz="1400" dirty="0" smtClean="0"/>
              <a:t>Provides </a:t>
            </a:r>
            <a:r>
              <a:rPr lang="en-US" sz="1400" dirty="0"/>
              <a:t>a high-speed connection between distribution layer devices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1846676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459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Function: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Communication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on Ethernet Networks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543" y="1017683"/>
            <a:ext cx="6180914" cy="4466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1708877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459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Function: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Communication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on Ethernet Networks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24744"/>
            <a:ext cx="4752528" cy="398410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860032" y="1310894"/>
            <a:ext cx="399593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/>
              <a:t>Broadcasts?</a:t>
            </a:r>
            <a:r>
              <a:rPr lang="en-US" dirty="0" smtClean="0"/>
              <a:t> </a:t>
            </a:r>
            <a:r>
              <a:rPr lang="en-US" b="1" i="1" dirty="0" smtClean="0">
                <a:solidFill>
                  <a:srgbClr val="00B0F0"/>
                </a:solidFill>
              </a:rPr>
              <a:t>FFFF.FFFF.FFFF</a:t>
            </a:r>
            <a:endParaRPr lang="en-US" b="1" i="1" dirty="0">
              <a:solidFill>
                <a:srgbClr val="00B0F0"/>
              </a:solidFill>
            </a:endParaRPr>
          </a:p>
          <a:p>
            <a:pPr algn="just"/>
            <a:endParaRPr lang="en-US" dirty="0"/>
          </a:p>
          <a:p>
            <a:pPr algn="just"/>
            <a:r>
              <a:rPr lang="en-US" b="1" dirty="0"/>
              <a:t>Broadcast </a:t>
            </a:r>
            <a:r>
              <a:rPr lang="en-US" b="1" dirty="0" smtClean="0"/>
              <a:t>Domains? </a:t>
            </a:r>
          </a:p>
          <a:p>
            <a:pPr algn="just"/>
            <a:r>
              <a:rPr lang="en-US" dirty="0" smtClean="0"/>
              <a:t>A </a:t>
            </a:r>
            <a:r>
              <a:rPr lang="en-US" dirty="0"/>
              <a:t>local area network, a network with one or more Ethernet switches, is also referred to as a broadcast domain</a:t>
            </a:r>
            <a:r>
              <a:rPr lang="en-US" dirty="0" smtClean="0"/>
              <a:t>. </a:t>
            </a:r>
          </a:p>
          <a:p>
            <a:pPr algn="just"/>
            <a:endParaRPr lang="en-US" dirty="0" smtClean="0"/>
          </a:p>
          <a:p>
            <a:pPr algn="just"/>
            <a:r>
              <a:rPr lang="en-US" dirty="0" smtClean="0"/>
              <a:t>When </a:t>
            </a:r>
            <a:r>
              <a:rPr lang="en-US" dirty="0"/>
              <a:t>a broadcast message is sent, all switches forward the message to every connected host within the same local network. </a:t>
            </a:r>
          </a:p>
        </p:txBody>
      </p:sp>
    </p:spTree>
    <p:extLst>
      <p:ext uri="{BB962C8B-B14F-4D97-AF65-F5344CB8AC3E}">
        <p14:creationId xmlns:p14="http://schemas.microsoft.com/office/powerpoint/2010/main" val="80033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459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Function: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Communication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on Ethernet Networks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24744"/>
            <a:ext cx="4752528" cy="398410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860032" y="1310894"/>
            <a:ext cx="399593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just"/>
            <a:r>
              <a:rPr lang="en-US" dirty="0" smtClean="0"/>
              <a:t>To </a:t>
            </a:r>
            <a:r>
              <a:rPr lang="en-US" dirty="0"/>
              <a:t>send a message, a host needs the IP address and MAC address of the destination host</a:t>
            </a:r>
            <a:r>
              <a:rPr lang="en-US" dirty="0" smtClean="0"/>
              <a:t>.</a:t>
            </a:r>
          </a:p>
          <a:p>
            <a:pPr marL="0" lvl="1" algn="just"/>
            <a:endParaRPr lang="en-US" dirty="0"/>
          </a:p>
          <a:p>
            <a:pPr marL="0" lvl="1" algn="just"/>
            <a:r>
              <a:rPr lang="en-US" dirty="0"/>
              <a:t>The destination IP address is typically known; therefore, how does the sending host determine the destination MAC address</a:t>
            </a:r>
            <a:r>
              <a:rPr lang="en-US" dirty="0" smtClean="0"/>
              <a:t>?</a:t>
            </a:r>
          </a:p>
          <a:p>
            <a:pPr marL="0" lvl="1" algn="just"/>
            <a:endParaRPr lang="en-US" dirty="0"/>
          </a:p>
          <a:p>
            <a:pPr marL="0" lvl="1" algn="just"/>
            <a:r>
              <a:rPr lang="en-US" dirty="0"/>
              <a:t>The sending host can use an IPv4 protocol called </a:t>
            </a:r>
            <a:r>
              <a:rPr lang="en-US" b="1" dirty="0">
                <a:solidFill>
                  <a:srgbClr val="00B0F0"/>
                </a:solidFill>
              </a:rPr>
              <a:t>address resolution protocol (ARP)</a:t>
            </a:r>
            <a:r>
              <a:rPr lang="en-US" dirty="0">
                <a:solidFill>
                  <a:srgbClr val="00B0F0"/>
                </a:solidFill>
              </a:rPr>
              <a:t> </a:t>
            </a:r>
            <a:r>
              <a:rPr lang="en-US" dirty="0"/>
              <a:t>to discover the MAC address of any host on the same local network. </a:t>
            </a:r>
          </a:p>
        </p:txBody>
      </p:sp>
    </p:spTree>
    <p:extLst>
      <p:ext uri="{BB962C8B-B14F-4D97-AF65-F5344CB8AC3E}">
        <p14:creationId xmlns:p14="http://schemas.microsoft.com/office/powerpoint/2010/main" val="1949768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459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Function: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Address Resolution Protocol</a:t>
            </a:r>
            <a:endParaRPr lang="en-GB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6" name="Flowchart: Process 5"/>
          <p:cNvSpPr/>
          <p:nvPr/>
        </p:nvSpPr>
        <p:spPr bwMode="auto">
          <a:xfrm>
            <a:off x="3504431" y="992195"/>
            <a:ext cx="2007764" cy="623437"/>
          </a:xfrm>
          <a:prstGeom prst="flowChartProcess">
            <a:avLst/>
          </a:prstGeom>
          <a:ln>
            <a:headEnd type="none" w="med" len="med"/>
            <a:tailEnd type="triangl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wrap="square" lIns="82124" tIns="41061" rIns="82124" bIns="41061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0" marR="0" indent="0" algn="ctr" defTabSz="814388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Send data to a device</a:t>
            </a:r>
          </a:p>
        </p:txBody>
      </p:sp>
      <p:sp>
        <p:nvSpPr>
          <p:cNvPr id="8" name="Flowchart: Decision 7"/>
          <p:cNvSpPr/>
          <p:nvPr/>
        </p:nvSpPr>
        <p:spPr bwMode="auto">
          <a:xfrm>
            <a:off x="3250860" y="2146743"/>
            <a:ext cx="2529902" cy="1811214"/>
          </a:xfrm>
          <a:prstGeom prst="flowChartDecision">
            <a:avLst/>
          </a:prstGeom>
          <a:solidFill>
            <a:schemeClr val="bg1">
              <a:lumMod val="75000"/>
            </a:schemeClr>
          </a:solidFill>
          <a:ln>
            <a:headEnd type="none" w="med" len="med"/>
            <a:tailEnd type="triangl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814388" eaLnBrk="0" hangingPunct="0">
              <a:lnSpc>
                <a:spcPct val="90000"/>
              </a:lnSpc>
            </a:pPr>
            <a:r>
              <a:rPr lang="en-US" sz="1400" dirty="0">
                <a:solidFill>
                  <a:schemeClr val="tx1"/>
                </a:solidFill>
                <a:cs typeface="+mn-cs"/>
              </a:rPr>
              <a:t>Is the MAC address in my ARP cache?</a:t>
            </a:r>
          </a:p>
        </p:txBody>
      </p:sp>
      <p:sp>
        <p:nvSpPr>
          <p:cNvPr id="10" name="Flowchart: Process 9"/>
          <p:cNvSpPr/>
          <p:nvPr/>
        </p:nvSpPr>
        <p:spPr bwMode="auto">
          <a:xfrm>
            <a:off x="6501378" y="4732886"/>
            <a:ext cx="2133419" cy="742061"/>
          </a:xfrm>
          <a:prstGeom prst="flowChartProcess">
            <a:avLst/>
          </a:prstGeom>
          <a:ln>
            <a:headEnd type="none" w="med" len="med"/>
            <a:tailEnd type="triangl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wrap="square" lIns="82124" tIns="41061" rIns="82124" bIns="41061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0" marR="0" indent="0" algn="ctr" defTabSz="814388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1400" dirty="0" smtClean="0">
                <a:solidFill>
                  <a:schemeClr val="tx1"/>
                </a:solidFill>
                <a:latin typeface="Arial" charset="0"/>
              </a:rPr>
              <a:t>Receive ARP Reply from 10.1.1.1 with its MAC address</a:t>
            </a:r>
            <a:endParaRPr kumimoji="0" 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Flowchart: Process 10"/>
          <p:cNvSpPr/>
          <p:nvPr/>
        </p:nvSpPr>
        <p:spPr bwMode="auto">
          <a:xfrm>
            <a:off x="6501378" y="2584673"/>
            <a:ext cx="2133419" cy="933297"/>
          </a:xfrm>
          <a:prstGeom prst="flowChartProcess">
            <a:avLst/>
          </a:prstGeom>
          <a:ln>
            <a:headEnd type="none" w="med" len="med"/>
            <a:tailEnd type="triangl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wrap="square" lIns="82124" tIns="41061" rIns="82124" bIns="41061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0" marR="0" indent="0" algn="ctr" defTabSz="814388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Send an ARP Request to IP 10.1.1.1</a:t>
            </a:r>
          </a:p>
        </p:txBody>
      </p:sp>
      <p:sp>
        <p:nvSpPr>
          <p:cNvPr id="12" name="Flowchart: Terminator 11"/>
          <p:cNvSpPr/>
          <p:nvPr/>
        </p:nvSpPr>
        <p:spPr bwMode="auto">
          <a:xfrm>
            <a:off x="3393599" y="4784300"/>
            <a:ext cx="2247900" cy="644525"/>
          </a:xfrm>
          <a:prstGeom prst="flowChartTerminator">
            <a:avLst/>
          </a:prstGeom>
          <a:solidFill>
            <a:srgbClr val="92D050"/>
          </a:solidFill>
          <a:ln>
            <a:headEnd type="none" w="med" len="med"/>
            <a:tailEnd type="triangl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814388" eaLnBrk="0" hangingPunct="0">
              <a:lnSpc>
                <a:spcPct val="90000"/>
              </a:lnSpc>
            </a:pPr>
            <a:r>
              <a:rPr lang="en-US" sz="1400" dirty="0">
                <a:solidFill>
                  <a:schemeClr val="tx1"/>
                </a:solidFill>
                <a:latin typeface="+mn-lt"/>
                <a:cs typeface="+mn-cs"/>
              </a:rPr>
              <a:t>Send ping packet</a:t>
            </a:r>
          </a:p>
        </p:txBody>
      </p:sp>
      <p:cxnSp>
        <p:nvCxnSpPr>
          <p:cNvPr id="13" name="Straight Connector 12"/>
          <p:cNvCxnSpPr>
            <a:stCxn id="8" idx="2"/>
            <a:endCxn id="12" idx="0"/>
          </p:cNvCxnSpPr>
          <p:nvPr/>
        </p:nvCxnSpPr>
        <p:spPr bwMode="auto">
          <a:xfrm>
            <a:off x="4515811" y="3957957"/>
            <a:ext cx="1738" cy="826343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4" name="Straight Connector 13"/>
          <p:cNvCxnSpPr>
            <a:stCxn id="6" idx="2"/>
            <a:endCxn id="8" idx="0"/>
          </p:cNvCxnSpPr>
          <p:nvPr/>
        </p:nvCxnSpPr>
        <p:spPr bwMode="auto">
          <a:xfrm>
            <a:off x="4508313" y="1615632"/>
            <a:ext cx="7498" cy="5311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5" name="Straight Connector 14"/>
          <p:cNvCxnSpPr>
            <a:stCxn id="11" idx="2"/>
            <a:endCxn id="10" idx="0"/>
          </p:cNvCxnSpPr>
          <p:nvPr/>
        </p:nvCxnSpPr>
        <p:spPr bwMode="auto">
          <a:xfrm>
            <a:off x="7568088" y="3517970"/>
            <a:ext cx="0" cy="1214916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6" name="Straight Connector 15"/>
          <p:cNvCxnSpPr/>
          <p:nvPr/>
        </p:nvCxnSpPr>
        <p:spPr bwMode="auto">
          <a:xfrm flipV="1">
            <a:off x="5753054" y="3124678"/>
            <a:ext cx="619914" cy="156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7" name="Straight Connector 16"/>
          <p:cNvCxnSpPr>
            <a:stCxn id="12" idx="3"/>
            <a:endCxn id="10" idx="1"/>
          </p:cNvCxnSpPr>
          <p:nvPr/>
        </p:nvCxnSpPr>
        <p:spPr bwMode="auto">
          <a:xfrm flipV="1">
            <a:off x="5641499" y="5103917"/>
            <a:ext cx="859879" cy="2646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triangle" w="med" len="med"/>
            <a:tailEnd type="none" w="med" len="med"/>
          </a:ln>
          <a:effectLst/>
        </p:spPr>
      </p:cxnSp>
      <p:sp>
        <p:nvSpPr>
          <p:cNvPr id="18" name="Rectangle 17"/>
          <p:cNvSpPr/>
          <p:nvPr/>
        </p:nvSpPr>
        <p:spPr>
          <a:xfrm>
            <a:off x="5687358" y="2756410"/>
            <a:ext cx="389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dirty="0" smtClean="0"/>
              <a:t>No</a:t>
            </a:r>
            <a:endParaRPr lang="en-US" sz="1200" b="1" dirty="0"/>
          </a:p>
        </p:txBody>
      </p:sp>
      <p:sp>
        <p:nvSpPr>
          <p:cNvPr id="19" name="Rectangle 18"/>
          <p:cNvSpPr/>
          <p:nvPr/>
        </p:nvSpPr>
        <p:spPr>
          <a:xfrm>
            <a:off x="4005379" y="3798991"/>
            <a:ext cx="44871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dirty="0" smtClean="0"/>
              <a:t>Yes</a:t>
            </a:r>
            <a:endParaRPr lang="en-US" sz="1200" b="1" dirty="0"/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6492823" y="3284108"/>
            <a:ext cx="216047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</a:defRPr>
            </a:lvl1pPr>
            <a:lvl2pPr eaLnBrk="0" hangingPunct="0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  <a:buChar char="–"/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  <a:buFont typeface="Wingdings" pitchFamily="2" charset="2"/>
              <a:buChar char="ü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lvl="1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1000" dirty="0" smtClean="0"/>
              <a:t>Dest MAC: </a:t>
            </a:r>
            <a:r>
              <a:rPr lang="en-US" altLang="en-US" sz="1000" b="1" dirty="0">
                <a:solidFill>
                  <a:srgbClr val="002060"/>
                </a:solidFill>
                <a:latin typeface="Courier New" pitchFamily="49" charset="0"/>
                <a:cs typeface="Courier New" pitchFamily="49" charset="0"/>
              </a:rPr>
              <a:t>FF-FF-FF-FF-FF-FF</a:t>
            </a:r>
            <a:endParaRPr lang="en-US" altLang="en-US" sz="1000" dirty="0"/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000" dirty="0"/>
          </a:p>
        </p:txBody>
      </p:sp>
      <p:sp>
        <p:nvSpPr>
          <p:cNvPr id="21" name="TextBox 20"/>
          <p:cNvSpPr txBox="1"/>
          <p:nvPr/>
        </p:nvSpPr>
        <p:spPr>
          <a:xfrm>
            <a:off x="323528" y="1268760"/>
            <a:ext cx="2723290" cy="593740"/>
          </a:xfrm>
          <a:prstGeom prst="rect">
            <a:avLst/>
          </a:prstGeom>
          <a:solidFill>
            <a:srgbClr val="C0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lIns="91440" rIns="91440" anchor="ctr" anchorCtr="0"/>
          <a:lstStyle/>
          <a:p>
            <a:pPr>
              <a:spcBef>
                <a:spcPts val="600"/>
              </a:spcBef>
              <a:buClr>
                <a:schemeClr val="tx1"/>
              </a:buClr>
              <a:buSzPct val="60000"/>
              <a:defRPr/>
            </a:pPr>
            <a:r>
              <a:rPr lang="en-US" sz="1400" dirty="0" smtClean="0"/>
              <a:t>The PC attempts to ping IP address 10.1.1.1.</a:t>
            </a:r>
            <a:endParaRPr lang="en-US" sz="1400" dirty="0"/>
          </a:p>
        </p:txBody>
      </p:sp>
      <p:pic>
        <p:nvPicPr>
          <p:cNvPr id="22" name="Picture 10" descr="C:\Users\ecoffey\AppData\Local\Temp\Rar$DRa1.653\30059_Device_laptop_3145_default_256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13" y="1924076"/>
            <a:ext cx="1950720" cy="195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983507" y="2240914"/>
            <a:ext cx="1116932" cy="825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r>
              <a:rPr lang="en-US" sz="800" dirty="0" smtClean="0">
                <a:latin typeface="CiscoSans Thin" pitchFamily="34" charset="0"/>
              </a:rPr>
              <a:t>PC&gt; </a:t>
            </a:r>
            <a:r>
              <a:rPr lang="en-US" sz="800" b="1" dirty="0" smtClean="0">
                <a:latin typeface="CiscoSans Thin" pitchFamily="34" charset="0"/>
              </a:rPr>
              <a:t>ping 10.1.1.1</a:t>
            </a:r>
            <a:endParaRPr lang="en-US" sz="800" b="1" dirty="0">
              <a:latin typeface="CiscoSans Thin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323527" y="3906199"/>
            <a:ext cx="2723290" cy="750521"/>
          </a:xfrm>
          <a:prstGeom prst="rect">
            <a:avLst/>
          </a:prstGeom>
          <a:solidFill>
            <a:srgbClr val="C0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lIns="91440" rIns="91440" anchor="ctr" anchorCtr="0"/>
          <a:lstStyle/>
          <a:p>
            <a:pPr>
              <a:spcBef>
                <a:spcPts val="600"/>
              </a:spcBef>
              <a:buClr>
                <a:schemeClr val="tx1"/>
              </a:buClr>
              <a:buSzPct val="60000"/>
              <a:defRPr/>
            </a:pPr>
            <a:r>
              <a:rPr lang="en-US" sz="1400" dirty="0" smtClean="0"/>
              <a:t>The PC requires the destination IP address and MAC address. </a:t>
            </a:r>
            <a:endParaRPr lang="en-US" sz="1400" dirty="0"/>
          </a:p>
        </p:txBody>
      </p:sp>
      <p:sp>
        <p:nvSpPr>
          <p:cNvPr id="25" name="TextBox 24"/>
          <p:cNvSpPr txBox="1"/>
          <p:nvPr/>
        </p:nvSpPr>
        <p:spPr>
          <a:xfrm>
            <a:off x="37124" y="5104603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2918302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4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4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 tmFilter="0,0; .5, 1; 1, 1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1" grpId="0" animBg="1"/>
      <p:bldP spid="12" grpId="0" animBg="1"/>
      <p:bldP spid="18" grpId="0"/>
      <p:bldP spid="19" grpId="0"/>
      <p:bldP spid="20" grpId="0"/>
      <p:bldP spid="21" grpId="0" animBg="1" autoUpdateAnimBg="0"/>
      <p:bldP spid="23" grpId="0" animBg="1"/>
      <p:bldP spid="24" grpId="0" animBg="1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Devices: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 Routing across the networks</a:t>
            </a:r>
            <a:endParaRPr lang="en-GB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898776" cy="3917032"/>
          </a:xfrm>
        </p:spPr>
        <p:txBody>
          <a:bodyPr>
            <a:normAutofit/>
          </a:bodyPr>
          <a:lstStyle/>
          <a:p>
            <a:pPr algn="just"/>
            <a:r>
              <a:rPr lang="en-US" sz="2400" kern="0" dirty="0"/>
              <a:t>Now We Need </a:t>
            </a:r>
            <a:r>
              <a:rPr lang="en-US" sz="2400" kern="0" dirty="0" smtClean="0"/>
              <a:t>Routing… </a:t>
            </a:r>
            <a:endParaRPr lang="en-US" sz="2400" kern="0" dirty="0"/>
          </a:p>
          <a:p>
            <a:pPr lvl="1" algn="just"/>
            <a:r>
              <a:rPr lang="en-US" sz="2000" kern="0" dirty="0"/>
              <a:t>Routers and routing is required to reach remote hosts. </a:t>
            </a:r>
          </a:p>
          <a:p>
            <a:pPr lvl="1" algn="just"/>
            <a:r>
              <a:rPr lang="en-US" sz="2000" kern="0" dirty="0"/>
              <a:t>Routing is the process of identifying the best path to a destination.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45224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676076"/>
            <a:ext cx="4486275" cy="303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8175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Devices: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 Routing across the networks</a:t>
            </a:r>
            <a:endParaRPr lang="en-GB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898776" cy="1180727"/>
          </a:xfrm>
        </p:spPr>
        <p:txBody>
          <a:bodyPr>
            <a:normAutofit/>
          </a:bodyPr>
          <a:lstStyle/>
          <a:p>
            <a:r>
              <a:rPr lang="en-US" dirty="0" smtClean="0"/>
              <a:t>Routers too use tables…</a:t>
            </a:r>
            <a:endParaRPr lang="en-US" dirty="0"/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45224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798502"/>
            <a:ext cx="4968390" cy="2197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6246882"/>
              </p:ext>
            </p:extLst>
          </p:nvPr>
        </p:nvGraphicFramePr>
        <p:xfrm>
          <a:off x="4621596" y="1778282"/>
          <a:ext cx="3644900" cy="822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84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09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51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8440">
                <a:tc>
                  <a:txBody>
                    <a:bodyPr/>
                    <a:lstStyle/>
                    <a:p>
                      <a:r>
                        <a:rPr lang="en-US" sz="1200" b="1" dirty="0" smtClean="0"/>
                        <a:t>Type</a:t>
                      </a:r>
                      <a:endParaRPr lang="en-US" sz="1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 dirty="0" smtClean="0"/>
                        <a:t>Network</a:t>
                      </a:r>
                      <a:endParaRPr lang="en-US" sz="1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b="1" dirty="0" smtClean="0"/>
                        <a:t>Outgoing Port</a:t>
                      </a:r>
                      <a:endParaRPr lang="en-US" sz="1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8440"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C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10.1.21.0/24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FastEthernet</a:t>
                      </a:r>
                      <a:r>
                        <a:rPr lang="en-US" sz="1200" baseline="0" dirty="0" smtClean="0"/>
                        <a:t> 0/0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8440"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C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172.16.1.0/24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dirty="0" smtClean="0"/>
                        <a:t>FastEthernet</a:t>
                      </a:r>
                      <a:r>
                        <a:rPr lang="en-US" sz="1200" baseline="0" dirty="0" smtClean="0"/>
                        <a:t> 0/1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55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Devices: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 Routing across the networks</a:t>
            </a:r>
            <a:endParaRPr lang="en-GB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45224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5851639"/>
              </p:ext>
            </p:extLst>
          </p:nvPr>
        </p:nvGraphicFramePr>
        <p:xfrm>
          <a:off x="323528" y="1238994"/>
          <a:ext cx="8474642" cy="403860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42373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373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193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193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3600" y="1468711"/>
            <a:ext cx="3757775" cy="147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269" y="1498673"/>
            <a:ext cx="4034095" cy="1444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400" y="3505481"/>
            <a:ext cx="3755539" cy="1494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269" y="3463925"/>
            <a:ext cx="3133278" cy="1475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5584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Network </a:t>
            </a:r>
            <a:r>
              <a:rPr lang="en-US" kern="0" baseline="-25000" dirty="0" smtClean="0"/>
              <a:t>Essentials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</a:t>
            </a:r>
            <a:endParaRPr lang="en-US" kern="0" baseline="-25000" dirty="0" smtClean="0"/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075240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200" dirty="0" smtClean="0"/>
              <a:t>Reminders/ Action Plans: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200" b="1" dirty="0" smtClean="0"/>
              <a:t>All your </a:t>
            </a:r>
            <a:r>
              <a:rPr lang="en-US" sz="2200" b="1" dirty="0" err="1" smtClean="0"/>
              <a:t>homeworks</a:t>
            </a:r>
            <a:r>
              <a:rPr lang="en-US" sz="2200" b="1" dirty="0" smtClean="0"/>
              <a:t> – Independent Learning – Will be useful to complete your Assessments (Component 1 &amp; 2).</a:t>
            </a:r>
            <a:endParaRPr 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261383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483</TotalTime>
  <Words>1076</Words>
  <Application>Microsoft Office PowerPoint</Application>
  <PresentationFormat>On-screen Show (4:3)</PresentationFormat>
  <Paragraphs>191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CiscoSans Thin</vt:lpstr>
      <vt:lpstr>Courier New</vt:lpstr>
      <vt:lpstr>Myriad Pro</vt:lpstr>
      <vt:lpstr>Wingdings</vt:lpstr>
      <vt:lpstr>20140311PresentationUWTSDTemplate</vt:lpstr>
      <vt:lpstr>Network and Cybersecurity Essentials (ACCA4024) Network Essentials: Understanding Networks</vt:lpstr>
      <vt:lpstr>From our previous class… (recap)</vt:lpstr>
      <vt:lpstr>From our previous tutorials… and Independent Learning (recap)</vt:lpstr>
      <vt:lpstr>Objectives and Discussions</vt:lpstr>
      <vt:lpstr>Communication: Principles, Standards and Protocols</vt:lpstr>
      <vt:lpstr>Communication: Principles, Standards and Protocols</vt:lpstr>
      <vt:lpstr>Communication: Networking Language: Network Functionality and Protocol Model’s Layers</vt:lpstr>
      <vt:lpstr>Communication: Networking Language: Network Functionality and Protocol Model’s Layers</vt:lpstr>
      <vt:lpstr>Communication: Networking Language: Network Functionality and Protocol Model’s Layers</vt:lpstr>
      <vt:lpstr>Communication: Networking Language: Network Functionality and Protocol Model’s Layers</vt:lpstr>
      <vt:lpstr>Communication: Protocols of wired Network</vt:lpstr>
      <vt:lpstr>Function: Communication on Ethernet Networks</vt:lpstr>
      <vt:lpstr>Function: Communication on Ethernet Networks</vt:lpstr>
      <vt:lpstr>Function: Communication on Ethernet Networks</vt:lpstr>
      <vt:lpstr>Function: Communication on Ethernet Networks</vt:lpstr>
      <vt:lpstr>Function: Communication on Ethernet Networks</vt:lpstr>
      <vt:lpstr>Function: Communication on Ethernet Networks</vt:lpstr>
      <vt:lpstr>Function: Address Resolution Protocol</vt:lpstr>
      <vt:lpstr>Devices: Routing across the networks</vt:lpstr>
      <vt:lpstr>Devices: Routing across the networks</vt:lpstr>
      <vt:lpstr>Devices: Routing across the networks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45</cp:revision>
  <dcterms:created xsi:type="dcterms:W3CDTF">2020-09-20T20:16:38Z</dcterms:created>
  <dcterms:modified xsi:type="dcterms:W3CDTF">2020-10-05T05:50:19Z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