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7" d="100"/>
          <a:sy n="87" d="100"/>
        </p:scale>
        <p:origin x="152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801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61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84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464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254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3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120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17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801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31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571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39DFC-EB6B-4C90-AD3F-CCFF0A386985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40BB08-E824-43EA-A424-9CA433568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077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58368" y="457421"/>
            <a:ext cx="813358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400" b="1" dirty="0"/>
              <a:t>ACNA4003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altLang="en-US" sz="4400" b="1" dirty="0"/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400" b="1" dirty="0"/>
              <a:t>EARTH SCIENCE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sz="4400" b="1" dirty="0"/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sz="4400" b="1" dirty="0"/>
              <a:t>ATMOSHPHERE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sz="4400" b="1" dirty="0"/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sz="4400" b="1" dirty="0"/>
              <a:t>INQUIRY BASED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sz="4400" b="1" dirty="0"/>
              <a:t>LEARNING ACTIVITIES </a:t>
            </a:r>
          </a:p>
        </p:txBody>
      </p:sp>
    </p:spTree>
    <p:extLst>
      <p:ext uri="{BB962C8B-B14F-4D97-AF65-F5344CB8AC3E}">
        <p14:creationId xmlns:p14="http://schemas.microsoft.com/office/powerpoint/2010/main" val="79763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9FFF53-EA2A-4EA1-9C41-056E22C87E16}"/>
              </a:ext>
            </a:extLst>
          </p:cNvPr>
          <p:cNvSpPr txBox="1"/>
          <p:nvPr/>
        </p:nvSpPr>
        <p:spPr>
          <a:xfrm>
            <a:off x="231354" y="187282"/>
            <a:ext cx="8692309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IN GROUPS EXPLORE THE FOLLOWING:</a:t>
            </a:r>
          </a:p>
          <a:p>
            <a:pPr algn="ctr"/>
            <a:endParaRPr lang="en-GB" sz="3200" b="1" dirty="0"/>
          </a:p>
          <a:p>
            <a:r>
              <a:rPr lang="en-GB" sz="2400" b="1" dirty="0"/>
              <a:t>Group 1 – How was the atmosphere created? </a:t>
            </a:r>
          </a:p>
          <a:p>
            <a:endParaRPr lang="en-GB" sz="2400" b="1" dirty="0"/>
          </a:p>
          <a:p>
            <a:r>
              <a:rPr lang="en-GB" sz="2400" b="1" dirty="0"/>
              <a:t>Group 2 – Why doesn’t the atmosphere disappear into space and how does it compare to the atmosphere’s on other planets</a:t>
            </a:r>
          </a:p>
          <a:p>
            <a:endParaRPr lang="en-GB" sz="2400" b="1" dirty="0"/>
          </a:p>
          <a:p>
            <a:r>
              <a:rPr lang="en-GB" sz="2400" b="1" dirty="0"/>
              <a:t>Group 3 – What are the air pollution profiles / statistics for Swansea and the surrounding areas – best places to live / worse places to live</a:t>
            </a:r>
          </a:p>
          <a:p>
            <a:endParaRPr lang="en-GB" sz="2400" b="1" dirty="0"/>
          </a:p>
          <a:p>
            <a:r>
              <a:rPr lang="en-GB" sz="2400" b="1"/>
              <a:t>Group 4 </a:t>
            </a:r>
            <a:r>
              <a:rPr lang="en-GB" sz="2400" b="1" dirty="0"/>
              <a:t>– Is everyone equally vulnerable to the negative health impacts of air pollution – which groups are most vulnerable and in what ways?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171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97</Words>
  <Application>Microsoft Office PowerPoint</Application>
  <PresentationFormat>On-screen Show (4:3)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Leah</dc:creator>
  <cp:lastModifiedBy>John Leah</cp:lastModifiedBy>
  <cp:revision>2</cp:revision>
  <dcterms:created xsi:type="dcterms:W3CDTF">2022-01-14T12:08:20Z</dcterms:created>
  <dcterms:modified xsi:type="dcterms:W3CDTF">2022-01-16T18:45:43Z</dcterms:modified>
</cp:coreProperties>
</file>