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92" r:id="rId5"/>
    <p:sldId id="275" r:id="rId6"/>
    <p:sldId id="304" r:id="rId7"/>
    <p:sldId id="276" r:id="rId8"/>
    <p:sldId id="296" r:id="rId9"/>
    <p:sldId id="297" r:id="rId10"/>
    <p:sldId id="295" r:id="rId11"/>
    <p:sldId id="298" r:id="rId12"/>
    <p:sldId id="284" r:id="rId13"/>
    <p:sldId id="299" r:id="rId14"/>
    <p:sldId id="277" r:id="rId15"/>
    <p:sldId id="300" r:id="rId16"/>
    <p:sldId id="301" r:id="rId17"/>
    <p:sldId id="302" r:id="rId18"/>
    <p:sldId id="303" r:id="rId19"/>
    <p:sldId id="306" r:id="rId2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446992"/>
    <a:srgbClr val="AEC2D8"/>
    <a:srgbClr val="98432A"/>
    <a:srgbClr val="D84400"/>
    <a:srgbClr val="44678D"/>
    <a:srgbClr val="263E5A"/>
    <a:srgbClr val="D6E0EB"/>
    <a:srgbClr val="728DAB"/>
    <a:srgbClr val="C9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828" autoAdjust="0"/>
  </p:normalViewPr>
  <p:slideViewPr>
    <p:cSldViewPr snapToGrid="0" showGuides="1">
      <p:cViewPr varScale="1">
        <p:scale>
          <a:sx n="79" d="100"/>
          <a:sy n="79" d="100"/>
        </p:scale>
        <p:origin x="1752" y="84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-161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-13766"/>
    </p:cViewPr>
  </p:sorterViewPr>
  <p:notesViewPr>
    <p:cSldViewPr snapToGrid="0">
      <p:cViewPr varScale="1">
        <p:scale>
          <a:sx n="122" d="100"/>
          <a:sy n="122" d="100"/>
        </p:scale>
        <p:origin x="6040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Sandy" userId="92fb7be3-64d4-49bd-bb87-c79fe36d5b47" providerId="ADAL" clId="{EB402EEB-0A6D-4FBC-A9BD-EAF0C8AAE434}"/>
    <pc:docChg chg="undo custSel addSld delSld modSld sldOrd">
      <pc:chgData name="Rhiannon Sandy" userId="92fb7be3-64d4-49bd-bb87-c79fe36d5b47" providerId="ADAL" clId="{EB402EEB-0A6D-4FBC-A9BD-EAF0C8AAE434}" dt="2023-03-02T15:52:58.038" v="70" actId="2696"/>
      <pc:docMkLst>
        <pc:docMk/>
      </pc:docMkLst>
      <pc:sldChg chg="new del">
        <pc:chgData name="Rhiannon Sandy" userId="92fb7be3-64d4-49bd-bb87-c79fe36d5b47" providerId="ADAL" clId="{EB402EEB-0A6D-4FBC-A9BD-EAF0C8AAE434}" dt="2023-03-02T08:46:39.038" v="1" actId="680"/>
        <pc:sldMkLst>
          <pc:docMk/>
          <pc:sldMk cId="99297940" sldId="307"/>
        </pc:sldMkLst>
      </pc:sldChg>
      <pc:sldChg chg="modSp add del mod ord">
        <pc:chgData name="Rhiannon Sandy" userId="92fb7be3-64d4-49bd-bb87-c79fe36d5b47" providerId="ADAL" clId="{EB402EEB-0A6D-4FBC-A9BD-EAF0C8AAE434}" dt="2023-03-02T15:52:58.038" v="70" actId="2696"/>
        <pc:sldMkLst>
          <pc:docMk/>
          <pc:sldMk cId="738917189" sldId="307"/>
        </pc:sldMkLst>
        <pc:spChg chg="mod">
          <ac:chgData name="Rhiannon Sandy" userId="92fb7be3-64d4-49bd-bb87-c79fe36d5b47" providerId="ADAL" clId="{EB402EEB-0A6D-4FBC-A9BD-EAF0C8AAE434}" dt="2023-03-02T13:36:11.951" v="69" actId="20577"/>
          <ac:spMkLst>
            <pc:docMk/>
            <pc:sldMk cId="738917189" sldId="307"/>
            <ac:spMk id="7" creationId="{93A3B864-5E85-99D2-93E5-5CA1F4F35DC7}"/>
          </ac:spMkLst>
        </pc:spChg>
        <pc:spChg chg="mod">
          <ac:chgData name="Rhiannon Sandy" userId="92fb7be3-64d4-49bd-bb87-c79fe36d5b47" providerId="ADAL" clId="{EB402EEB-0A6D-4FBC-A9BD-EAF0C8AAE434}" dt="2023-03-02T13:36:07.057" v="58" actId="20577"/>
          <ac:spMkLst>
            <pc:docMk/>
            <pc:sldMk cId="738917189" sldId="307"/>
            <ac:spMk id="9" creationId="{485E0237-B9A1-0B58-E0AA-05EF84817EB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3/2/2023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B40C3B-E28A-4854-8EDA-E7F8F6F6FFEF}" type="datetimeFigureOut">
              <a:rPr lang="zh-CN" altLang="en-US" smtClean="0"/>
              <a:t>2023/3/2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7105BD-6D6F-49DB-9DE4-D4A6452D7E5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20932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example, in our classes – </a:t>
            </a:r>
          </a:p>
          <a:p>
            <a:endParaRPr lang="en-GB" dirty="0"/>
          </a:p>
          <a:p>
            <a:r>
              <a:rPr lang="en-GB" dirty="0"/>
              <a:t>Sender – the tutor</a:t>
            </a:r>
          </a:p>
          <a:p>
            <a:r>
              <a:rPr lang="en-GB" dirty="0"/>
              <a:t>Message – the information they are trying to convey</a:t>
            </a:r>
          </a:p>
          <a:p>
            <a:r>
              <a:rPr lang="en-GB" dirty="0"/>
              <a:t>Channel – Teams</a:t>
            </a:r>
          </a:p>
          <a:p>
            <a:r>
              <a:rPr lang="en-GB" dirty="0"/>
              <a:t>Noise – could be problems with the internet connection, background noise etc.</a:t>
            </a:r>
          </a:p>
          <a:p>
            <a:r>
              <a:rPr lang="en-GB" dirty="0"/>
              <a:t>Receive – the student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3288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4331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 you can see, body language is the most important element of communication. Tone is the next most important thing – tone of voice etc.</a:t>
            </a:r>
          </a:p>
          <a:p>
            <a:r>
              <a:rPr lang="en-US" dirty="0"/>
              <a:t>Words are the least significant element of verbal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06772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5710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6854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5287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764" y="1986926"/>
            <a:ext cx="5257793" cy="2057441"/>
          </a:xfrm>
        </p:spPr>
        <p:txBody>
          <a:bodyPr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509005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601366" y="4172084"/>
            <a:ext cx="1570612" cy="76028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title style 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72" y="3435545"/>
            <a:ext cx="4253399" cy="1740114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0174533-8C0E-4E82-A582-891A0555FA1F}"/>
              </a:ext>
            </a:extLst>
          </p:cNvPr>
          <p:cNvSpPr/>
          <p:nvPr userDrawn="1"/>
        </p:nvSpPr>
        <p:spPr>
          <a:xfrm>
            <a:off x="7328126" y="231031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1E3938-A754-4D49-B509-249EE9BD83AB}"/>
              </a:ext>
            </a:extLst>
          </p:cNvPr>
          <p:cNvSpPr/>
          <p:nvPr userDrawn="1"/>
        </p:nvSpPr>
        <p:spPr>
          <a:xfrm>
            <a:off x="8375472" y="409533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5414CF94-2913-4AE7-AAC3-3D61FE74288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74027" y="1076241"/>
            <a:ext cx="1913128" cy="105472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3CE3485A-395E-4C5F-A00F-D230FF7CFB9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375472" y="1076241"/>
            <a:ext cx="1904890" cy="10547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6A8DFBFF-5B07-49C6-ADB8-341FCD1E753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321949" y="2844725"/>
            <a:ext cx="1914694" cy="108919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 descr="Click icon to add picture">
            <a:extLst>
              <a:ext uri="{FF2B5EF4-FFF2-40B4-BE49-F238E27FC236}">
                <a16:creationId xmlns:a16="http://schemas.microsoft.com/office/drawing/2014/main" id="{1AC7F192-CFC3-470A-9467-330212C6F52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409651" y="2826795"/>
            <a:ext cx="1913128" cy="110712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A5D53FF3-B0CD-4D31-9128-2D2E0E89F09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67234" y="4631270"/>
            <a:ext cx="1913128" cy="1075689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" name="Freeform: Shape 6">
            <a:extLst>
              <a:ext uri="{FF2B5EF4-FFF2-40B4-BE49-F238E27FC236}">
                <a16:creationId xmlns:a16="http://schemas.microsoft.com/office/drawing/2014/main" id="{4D27EAE5-5D14-4E2B-9A4E-E1CE7C26F40F}"/>
              </a:ext>
            </a:extLst>
          </p:cNvPr>
          <p:cNvSpPr/>
          <p:nvPr userDrawn="1"/>
        </p:nvSpPr>
        <p:spPr>
          <a:xfrm>
            <a:off x="630971" y="606175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796F5D-2CC8-44C2-B5B5-E61BEFFF5A72}"/>
              </a:ext>
            </a:extLst>
          </p:cNvPr>
          <p:cNvSpPr/>
          <p:nvPr userDrawn="1"/>
        </p:nvSpPr>
        <p:spPr>
          <a:xfrm>
            <a:off x="5252937" y="2290859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3093633-6A91-42B5-961C-4B3A5DDF2146}"/>
              </a:ext>
            </a:extLst>
          </p:cNvPr>
          <p:cNvSpPr/>
          <p:nvPr userDrawn="1"/>
        </p:nvSpPr>
        <p:spPr>
          <a:xfrm>
            <a:off x="6310033" y="405642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>
          <a:xfrm>
            <a:off x="484632" y="6217920"/>
            <a:ext cx="4114800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11194169" y="6217920"/>
            <a:ext cx="458592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862097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47">
            <a:extLst>
              <a:ext uri="{FF2B5EF4-FFF2-40B4-BE49-F238E27FC236}">
                <a16:creationId xmlns:a16="http://schemas.microsoft.com/office/drawing/2014/main" id="{E61594E5-F661-407F-9B5E-62267D2E6AA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9574" y="3435546"/>
            <a:ext cx="4260180" cy="12945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8BDF24-3B67-5B77-0D48-319FA7FD0F6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5745001" y="0"/>
            <a:ext cx="6446999" cy="685800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dirty="0">
                <a:solidFill>
                  <a:schemeClr val="accent6"/>
                </a:solidFill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ADF8D8A3-175E-9A50-A98B-3766DAAB5EE2}"/>
              </a:ext>
            </a:extLst>
          </p:cNvPr>
          <p:cNvSpPr/>
          <p:nvPr userDrawn="1"/>
        </p:nvSpPr>
        <p:spPr>
          <a:xfrm rot="5400000">
            <a:off x="1308232" y="2004972"/>
            <a:ext cx="3593592" cy="2880360"/>
          </a:xfrm>
          <a:prstGeom prst="hexagon">
            <a:avLst>
              <a:gd name="adj" fmla="val 31211"/>
              <a:gd name="vf" fmla="val 1154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Text 47" descr="Click icon to add picture">
            <a:extLst>
              <a:ext uri="{FF2B5EF4-FFF2-40B4-BE49-F238E27FC236}">
                <a16:creationId xmlns:a16="http://schemas.microsoft.com/office/drawing/2014/main" id="{B264F104-ED4D-9A7F-E598-295893E05B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319235" y="2911781"/>
            <a:ext cx="1570612" cy="10708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1" cap="all" baseline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A084A88-6A62-9495-6CFE-1127D5CAAAB2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81710" y="555648"/>
            <a:ext cx="5045662" cy="5783096"/>
          </a:xfrm>
          <a:custGeom>
            <a:avLst/>
            <a:gdLst>
              <a:gd name="connsiteX0" fmla="*/ 2523318 w 5045662"/>
              <a:gd name="connsiteY0" fmla="*/ 1092708 h 5783096"/>
              <a:gd name="connsiteX1" fmla="*/ 1083139 w 5045662"/>
              <a:gd name="connsiteY1" fmla="*/ 1991697 h 5783096"/>
              <a:gd name="connsiteX2" fmla="*/ 1083139 w 5045662"/>
              <a:gd name="connsiteY2" fmla="*/ 3787311 h 5783096"/>
              <a:gd name="connsiteX3" fmla="*/ 2523318 w 5045662"/>
              <a:gd name="connsiteY3" fmla="*/ 4686300 h 5783096"/>
              <a:gd name="connsiteX4" fmla="*/ 3963497 w 5045662"/>
              <a:gd name="connsiteY4" fmla="*/ 3787311 h 5783096"/>
              <a:gd name="connsiteX5" fmla="*/ 3963497 w 5045662"/>
              <a:gd name="connsiteY5" fmla="*/ 1991697 h 5783096"/>
              <a:gd name="connsiteX6" fmla="*/ 2470122 w 5045662"/>
              <a:gd name="connsiteY6" fmla="*/ 0 h 5783096"/>
              <a:gd name="connsiteX7" fmla="*/ 5037208 w 5045662"/>
              <a:gd name="connsiteY7" fmla="*/ 1458369 h 5783096"/>
              <a:gd name="connsiteX8" fmla="*/ 5045662 w 5045662"/>
              <a:gd name="connsiteY8" fmla="*/ 4339769 h 5783096"/>
              <a:gd name="connsiteX9" fmla="*/ 2561576 w 5045662"/>
              <a:gd name="connsiteY9" fmla="*/ 5783096 h 5783096"/>
              <a:gd name="connsiteX10" fmla="*/ 24164 w 5045662"/>
              <a:gd name="connsiteY10" fmla="*/ 4354881 h 5783096"/>
              <a:gd name="connsiteX11" fmla="*/ 0 w 5045662"/>
              <a:gd name="connsiteY11" fmla="*/ 1453765 h 5783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45662" h="5783096">
                <a:moveTo>
                  <a:pt x="2523318" y="1092708"/>
                </a:moveTo>
                <a:lnTo>
                  <a:pt x="1083139" y="1991697"/>
                </a:lnTo>
                <a:lnTo>
                  <a:pt x="1083139" y="3787311"/>
                </a:lnTo>
                <a:lnTo>
                  <a:pt x="2523318" y="4686300"/>
                </a:lnTo>
                <a:lnTo>
                  <a:pt x="3963497" y="3787311"/>
                </a:lnTo>
                <a:lnTo>
                  <a:pt x="3963497" y="1991697"/>
                </a:lnTo>
                <a:close/>
                <a:moveTo>
                  <a:pt x="2470122" y="0"/>
                </a:moveTo>
                <a:lnTo>
                  <a:pt x="5037208" y="1458369"/>
                </a:lnTo>
                <a:cubicBezTo>
                  <a:pt x="5040026" y="2418836"/>
                  <a:pt x="5042844" y="3379302"/>
                  <a:pt x="5045662" y="4339769"/>
                </a:cubicBezTo>
                <a:lnTo>
                  <a:pt x="2561576" y="5783096"/>
                </a:lnTo>
                <a:lnTo>
                  <a:pt x="24164" y="4354881"/>
                </a:lnTo>
                <a:lnTo>
                  <a:pt x="0" y="1453765"/>
                </a:lnTo>
                <a:close/>
              </a:path>
            </a:pathLst>
          </a:custGeom>
        </p:spPr>
        <p:txBody>
          <a:bodyPr wrap="square" tIns="457200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BC57-1D8D-9F59-24F9-1E8232279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47">
            <a:extLst>
              <a:ext uri="{FF2B5EF4-FFF2-40B4-BE49-F238E27FC236}">
                <a16:creationId xmlns:a16="http://schemas.microsoft.com/office/drawing/2014/main" id="{561744A6-D3EA-42C3-8E71-3BB8BA1E6149}"/>
              </a:ext>
            </a:extLst>
          </p:cNvPr>
          <p:cNvSpPr>
            <a:spLocks noGrp="1"/>
          </p:cNvSpPr>
          <p:nvPr>
            <p:ph type="chart" sz="quarter" idx="27" hasCustomPrompt="1"/>
          </p:nvPr>
        </p:nvSpPr>
        <p:spPr>
          <a:xfrm>
            <a:off x="587829" y="1622510"/>
            <a:ext cx="10889796" cy="415575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C82179-6F61-D1EC-D800-74B748B37F0E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03A51-0211-9F66-D20B-444BC94AA39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76827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09" y="721538"/>
            <a:ext cx="10889796" cy="14189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able placeholder">
            <a:extLst>
              <a:ext uri="{FF2B5EF4-FFF2-40B4-BE49-F238E27FC236}">
                <a16:creationId xmlns:a16="http://schemas.microsoft.com/office/drawing/2014/main" id="{CFC5FF09-DE50-4155-81A0-5DD9B700F205}"/>
              </a:ext>
            </a:extLst>
          </p:cNvPr>
          <p:cNvSpPr>
            <a:spLocks noGrp="1"/>
          </p:cNvSpPr>
          <p:nvPr>
            <p:ph type="tbl" sz="quarter" idx="27" hasCustomPrompt="1"/>
          </p:nvPr>
        </p:nvSpPr>
        <p:spPr>
          <a:xfrm>
            <a:off x="581709" y="1614198"/>
            <a:ext cx="10889796" cy="431785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BF58E95-E9E1-28E6-FB2F-DE80889223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079" y="1856195"/>
            <a:ext cx="4518122" cy="1688906"/>
          </a:xfrm>
        </p:spPr>
        <p:txBody>
          <a:bodyPr anchor="b">
            <a:noAutofit/>
          </a:bodyPr>
          <a:lstStyle>
            <a:lvl1pPr>
              <a:defRPr sz="2700">
                <a:latin typeface="+mn-lt"/>
              </a:defRPr>
            </a:lvl1pPr>
          </a:lstStyle>
          <a:p>
            <a:r>
              <a:rPr lang="en-US" dirty="0"/>
              <a:t>Click to edit </a:t>
            </a:r>
            <a:r>
              <a:rPr lang="en-US" altLang="zh-CN" dirty="0"/>
              <a:t>Text</a:t>
            </a:r>
            <a:r>
              <a:rPr lang="zh-CN" altLang="en-US" dirty="0"/>
              <a:t> </a:t>
            </a:r>
            <a:r>
              <a:rPr lang="en-US" dirty="0"/>
              <a:t>style</a:t>
            </a:r>
          </a:p>
        </p:txBody>
      </p:sp>
      <p:sp>
        <p:nvSpPr>
          <p:cNvPr id="11" name="subtitle 47">
            <a:extLst>
              <a:ext uri="{FF2B5EF4-FFF2-40B4-BE49-F238E27FC236}">
                <a16:creationId xmlns:a16="http://schemas.microsoft.com/office/drawing/2014/main" id="{3B45AD65-2B81-A368-E5F0-5C61D0B1DFE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4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4" name="Freeform: Shape 5">
            <a:extLst>
              <a:ext uri="{FF2B5EF4-FFF2-40B4-BE49-F238E27FC236}">
                <a16:creationId xmlns:a16="http://schemas.microsoft.com/office/drawing/2014/main" id="{0CA4AA19-0D07-46AB-AC12-64054BBBB499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: Shape 6">
            <a:extLst>
              <a:ext uri="{FF2B5EF4-FFF2-40B4-BE49-F238E27FC236}">
                <a16:creationId xmlns:a16="http://schemas.microsoft.com/office/drawing/2014/main" id="{DF781D9E-0DF5-4DDA-84E6-35DFB054158C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dirty="0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86BA1075-E23C-4BC9-8F67-B2E408F864D2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B2A4CA75-D17E-243B-9C56-A63C75AF6D56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4077E-956B-EA3A-700F-A833D82341FE}"/>
              </a:ext>
            </a:extLst>
          </p:cNvPr>
          <p:cNvSpPr>
            <a:spLocks noGrp="1"/>
          </p:cNvSpPr>
          <p:nvPr>
            <p:ph type="ftr" sz="quarter" idx="30"/>
          </p:nvPr>
        </p:nvSpPr>
        <p:spPr/>
        <p:txBody>
          <a:bodyPr>
            <a:noAutofit/>
          </a:bodyPr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D455D4-27F3-B6AD-2A20-7475F307E5E4}"/>
              </a:ext>
            </a:extLst>
          </p:cNvPr>
          <p:cNvSpPr>
            <a:spLocks noGrp="1"/>
          </p:cNvSpPr>
          <p:nvPr>
            <p:ph type="sldNum" sz="quarter" idx="31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2564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Placeholder 4">
            <a:extLst>
              <a:ext uri="{FF2B5EF4-FFF2-40B4-BE49-F238E27FC236}">
                <a16:creationId xmlns:a16="http://schemas.microsoft.com/office/drawing/2014/main" id="{DCA6F28B-ACF1-D3CB-8968-4F64BEA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E2F72F6F-0172-47B0-8D9E-0EED383332E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114798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52" name="Content placeholder 47" descr="Click icon to add picture">
            <a:extLst>
              <a:ext uri="{FF2B5EF4-FFF2-40B4-BE49-F238E27FC236}">
                <a16:creationId xmlns:a16="http://schemas.microsoft.com/office/drawing/2014/main" id="{2369DDD8-CFC2-4980-A0DB-411AA173B47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214003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3" name="Content placeholder 47">
            <a:extLst>
              <a:ext uri="{FF2B5EF4-FFF2-40B4-BE49-F238E27FC236}">
                <a16:creationId xmlns:a16="http://schemas.microsoft.com/office/drawing/2014/main" id="{B66AC261-5929-40D2-A646-8F16675DE3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214003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B33A9FB2-1610-4389-B352-D99255F77BEC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3536" y="1840730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DEE851A8-3FB7-B319-A053-BE08A45763C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37204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Content placeholder 47">
            <a:extLst>
              <a:ext uri="{FF2B5EF4-FFF2-40B4-BE49-F238E27FC236}">
                <a16:creationId xmlns:a16="http://schemas.microsoft.com/office/drawing/2014/main" id="{5743B59B-3EAA-B249-07CE-9C9C5B0B6AB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37204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0AC60B87-71AC-4AA8-9AE7-B3B427BACB1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113401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9" name="Content placeholder 47" descr="Click icon to add picture">
            <a:extLst>
              <a:ext uri="{FF2B5EF4-FFF2-40B4-BE49-F238E27FC236}">
                <a16:creationId xmlns:a16="http://schemas.microsoft.com/office/drawing/2014/main" id="{110FBA5D-2CEB-4D44-16CA-0F24099B140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8710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2108E774-D145-FA07-58F1-7DB37A30A59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8710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05B25D7D-82BA-4FF5-9C92-4AD18184751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8500328" y="1836331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5" name="Content placeholder 47" descr="Click icon to add picture">
            <a:extLst>
              <a:ext uri="{FF2B5EF4-FFF2-40B4-BE49-F238E27FC236}">
                <a16:creationId xmlns:a16="http://schemas.microsoft.com/office/drawing/2014/main" id="{A9C2624B-E6E6-C673-E8FF-F4BF909C3AC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6353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A003837A-CCD7-3699-D86F-CB884CA4C67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86353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9028585-56FF-7B3D-783D-D06964F7C099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90978-DDC9-0FA2-2CFD-733C8B854F3C}"/>
              </a:ext>
            </a:extLst>
          </p:cNvPr>
          <p:cNvSpPr>
            <a:spLocks noGrp="1"/>
          </p:cNvSpPr>
          <p:nvPr>
            <p:ph type="sldNum" sz="quarter" idx="5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26368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92FA2A-46BA-2A19-C3CE-EC6985867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BF9EDF7D-3BB1-43C0-92BB-091CCC520477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426979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39" name="文本占位符 47" descr="Click icon to add picture">
            <a:extLst>
              <a:ext uri="{FF2B5EF4-FFF2-40B4-BE49-F238E27FC236}">
                <a16:creationId xmlns:a16="http://schemas.microsoft.com/office/drawing/2014/main" id="{15896C2C-7C25-4BC0-AF9B-DF590A2909A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20210" y="522515"/>
            <a:ext cx="2289842" cy="62655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CAC554EF-FF8F-4055-A716-E82F461413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520211" y="1165881"/>
            <a:ext cx="2289842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56" name="Content placeholder 47">
            <a:extLst>
              <a:ext uri="{FF2B5EF4-FFF2-40B4-BE49-F238E27FC236}">
                <a16:creationId xmlns:a16="http://schemas.microsoft.com/office/drawing/2014/main" id="{4F0742C0-A9F2-4886-B17E-6915399483C3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805991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1" name="Content placeholder 47" descr="Click icon to add picture">
            <a:extLst>
              <a:ext uri="{FF2B5EF4-FFF2-40B4-BE49-F238E27FC236}">
                <a16:creationId xmlns:a16="http://schemas.microsoft.com/office/drawing/2014/main" id="{CE3DC674-39AB-43B9-AC30-97A68D221596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309889" y="642667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F12189CA-0E22-41A5-91FD-03761860993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309891" y="1165881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A962C62E-F92F-445A-9243-8B433747A548}"/>
              </a:ext>
            </a:extLst>
          </p:cNvPr>
          <p:cNvSpPr>
            <a:spLocks noGrp="1"/>
          </p:cNvSpPr>
          <p:nvPr>
            <p:ph type="pic" sz="quarter" idx="69"/>
          </p:nvPr>
        </p:nvSpPr>
        <p:spPr>
          <a:xfrm>
            <a:off x="426979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 descr="Click icon to add picture">
            <a:extLst>
              <a:ext uri="{FF2B5EF4-FFF2-40B4-BE49-F238E27FC236}">
                <a16:creationId xmlns:a16="http://schemas.microsoft.com/office/drawing/2014/main" id="{DE6F9463-BB2D-43FC-BE8F-21D3F9A2539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5520210" y="2105171"/>
            <a:ext cx="2193021" cy="61741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7DF27694-08A2-4530-B763-5A9B9D4DC6E0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5520212" y="2739721"/>
            <a:ext cx="2193021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2EA753B3-D0BB-4484-85D1-E28345D99F4C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805991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 dirty="0"/>
          </a:p>
        </p:txBody>
      </p:sp>
      <p:sp>
        <p:nvSpPr>
          <p:cNvPr id="45" name="Content placeholder 47" descr="Click icon to add picture">
            <a:extLst>
              <a:ext uri="{FF2B5EF4-FFF2-40B4-BE49-F238E27FC236}">
                <a16:creationId xmlns:a16="http://schemas.microsoft.com/office/drawing/2014/main" id="{20398AA4-3D68-487D-BE7C-9F1D45E3F5F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9309890" y="2032203"/>
            <a:ext cx="2098039" cy="70114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6" name="Content placeholder 47">
            <a:extLst>
              <a:ext uri="{FF2B5EF4-FFF2-40B4-BE49-F238E27FC236}">
                <a16:creationId xmlns:a16="http://schemas.microsoft.com/office/drawing/2014/main" id="{6B623D7A-5E96-42AB-9B1F-14E445503187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309890" y="274640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9" name="Content placeholder 47">
            <a:extLst>
              <a:ext uri="{FF2B5EF4-FFF2-40B4-BE49-F238E27FC236}">
                <a16:creationId xmlns:a16="http://schemas.microsoft.com/office/drawing/2014/main" id="{EAA5B0EA-1F3B-4D8B-9BB9-F9037A393705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426979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7" name="Content placeholder 47" descr="Click icon to add picture">
            <a:extLst>
              <a:ext uri="{FF2B5EF4-FFF2-40B4-BE49-F238E27FC236}">
                <a16:creationId xmlns:a16="http://schemas.microsoft.com/office/drawing/2014/main" id="{2C93687D-1E42-4B01-9F16-9FA098CE1153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5520210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0" name="Content placeholder 47">
            <a:extLst>
              <a:ext uri="{FF2B5EF4-FFF2-40B4-BE49-F238E27FC236}">
                <a16:creationId xmlns:a16="http://schemas.microsoft.com/office/drawing/2014/main" id="{7AB91474-458B-45F7-9773-FA375C2CF7FD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52021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52E587E7-A09A-4FB2-8774-8073E737F106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805991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1" name="Content placeholder 47" descr="Click icon to add picture">
            <a:extLst>
              <a:ext uri="{FF2B5EF4-FFF2-40B4-BE49-F238E27FC236}">
                <a16:creationId xmlns:a16="http://schemas.microsoft.com/office/drawing/2014/main" id="{FBF01DC7-D684-4484-B2AA-B50F7B1A00DA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9309889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2" name="Content placeholder 47">
            <a:extLst>
              <a:ext uri="{FF2B5EF4-FFF2-40B4-BE49-F238E27FC236}">
                <a16:creationId xmlns:a16="http://schemas.microsoft.com/office/drawing/2014/main" id="{6046C90F-8A25-4E70-9BC9-4496C6B94EBC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930989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5" name="Content placeholder 47">
            <a:extLst>
              <a:ext uri="{FF2B5EF4-FFF2-40B4-BE49-F238E27FC236}">
                <a16:creationId xmlns:a16="http://schemas.microsoft.com/office/drawing/2014/main" id="{D05B9A22-6B21-40BB-BBC1-9586C432A97B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426979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3" name="Content placeholder 47" descr="Click icon to add picture">
            <a:extLst>
              <a:ext uri="{FF2B5EF4-FFF2-40B4-BE49-F238E27FC236}">
                <a16:creationId xmlns:a16="http://schemas.microsoft.com/office/drawing/2014/main" id="{F5E2B418-8D0E-4995-A3ED-4348C6F4A1AF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5520210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8" name="Content placeholder 47">
            <a:extLst>
              <a:ext uri="{FF2B5EF4-FFF2-40B4-BE49-F238E27FC236}">
                <a16:creationId xmlns:a16="http://schemas.microsoft.com/office/drawing/2014/main" id="{90A2A6E4-4D11-4F28-9D68-BC28580EBC05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552021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A74DEBE4-2F74-4EB7-9501-8D37A3151B2A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05991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9" name="Content placeholder 47" descr="Click icon to add picture">
            <a:extLst>
              <a:ext uri="{FF2B5EF4-FFF2-40B4-BE49-F238E27FC236}">
                <a16:creationId xmlns:a16="http://schemas.microsoft.com/office/drawing/2014/main" id="{070D69EE-1032-4604-B201-FD13AE846E9E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9313612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B65187B8-CD7A-46B0-A851-E2456586E758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930989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64988-2386-5A15-B085-00BD5D58E53C}"/>
              </a:ext>
            </a:extLst>
          </p:cNvPr>
          <p:cNvSpPr>
            <a:spLocks noGrp="1"/>
          </p:cNvSpPr>
          <p:nvPr>
            <p:ph type="ftr" sz="quarter" idx="7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CC095-C330-BF75-42CE-50A46EAD82C5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>
            <a:noAutofit/>
          </a:bodyPr>
          <a:lstStyle>
            <a:lvl1pPr>
              <a:defRPr b="0"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743117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6">
            <a:extLst>
              <a:ext uri="{FF2B5EF4-FFF2-40B4-BE49-F238E27FC236}">
                <a16:creationId xmlns:a16="http://schemas.microsoft.com/office/drawing/2014/main" id="{A533F602-EEC9-45F6-8223-8C8F4914919D}"/>
              </a:ext>
            </a:extLst>
          </p:cNvPr>
          <p:cNvSpPr/>
          <p:nvPr userDrawn="1"/>
        </p:nvSpPr>
        <p:spPr>
          <a:xfrm>
            <a:off x="2121636" y="2070606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08F73F8C-5CF8-4470-AE2B-8E6D7952FF3E}"/>
              </a:ext>
            </a:extLst>
          </p:cNvPr>
          <p:cNvSpPr/>
          <p:nvPr userDrawn="1"/>
        </p:nvSpPr>
        <p:spPr>
          <a:xfrm>
            <a:off x="4174867" y="207344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Freeform: Shape 8">
            <a:extLst>
              <a:ext uri="{FF2B5EF4-FFF2-40B4-BE49-F238E27FC236}">
                <a16:creationId xmlns:a16="http://schemas.microsoft.com/office/drawing/2014/main" id="{1299AD72-44AB-4D37-ABBB-9E295508DDB5}"/>
              </a:ext>
            </a:extLst>
          </p:cNvPr>
          <p:cNvSpPr/>
          <p:nvPr userDrawn="1"/>
        </p:nvSpPr>
        <p:spPr>
          <a:xfrm>
            <a:off x="6308379" y="206452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834981F1-A16D-4CA2-8001-0D2A65539268}"/>
              </a:ext>
            </a:extLst>
          </p:cNvPr>
          <p:cNvSpPr/>
          <p:nvPr userDrawn="1"/>
        </p:nvSpPr>
        <p:spPr>
          <a:xfrm>
            <a:off x="8407152" y="206898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31" name="Content placeholder 47" descr="Click icon to add picture">
            <a:extLst>
              <a:ext uri="{FF2B5EF4-FFF2-40B4-BE49-F238E27FC236}">
                <a16:creationId xmlns:a16="http://schemas.microsoft.com/office/drawing/2014/main" id="{7AA46292-B7E4-4DB5-85D0-C4F19D66F86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1770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382E7D57-1A1A-432F-AEA9-9730DEE1572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12627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E51F0384-440E-45B9-91E7-78CA13DE0B9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88314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>
            <a:extLst>
              <a:ext uri="{FF2B5EF4-FFF2-40B4-BE49-F238E27FC236}">
                <a16:creationId xmlns:a16="http://schemas.microsoft.com/office/drawing/2014/main" id="{35EAE525-3692-40E8-894E-B19171FF64F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979171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847DC539-F391-4470-96EB-486AB02DADB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073898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6" name="Content placeholder 47">
            <a:extLst>
              <a:ext uri="{FF2B5EF4-FFF2-40B4-BE49-F238E27FC236}">
                <a16:creationId xmlns:a16="http://schemas.microsoft.com/office/drawing/2014/main" id="{50988645-D146-4AFE-B87D-2792795771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164755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 descr="Click icon to add picture">
            <a:extLst>
              <a:ext uri="{FF2B5EF4-FFF2-40B4-BE49-F238E27FC236}">
                <a16:creationId xmlns:a16="http://schemas.microsoft.com/office/drawing/2014/main" id="{6712E8AC-14E0-42CC-8037-7C1D0E044B61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259482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C68DF822-6F14-4839-BD33-6874C8136EE0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7350339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2D1F75C7-DA21-4400-B066-F38190B4F5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45066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F7CF6BF0-A40D-4F18-B9DF-D9C4106065D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535923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1" name="Content placeholder 47">
            <a:extLst>
              <a:ext uri="{FF2B5EF4-FFF2-40B4-BE49-F238E27FC236}">
                <a16:creationId xmlns:a16="http://schemas.microsoft.com/office/drawing/2014/main" id="{95C6B2A2-937E-4C7D-92E3-8A105DD43A98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983282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A9ECEF10-95EB-4F03-B3B1-8FC0E421618E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310934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>
            <a:extLst>
              <a:ext uri="{FF2B5EF4-FFF2-40B4-BE49-F238E27FC236}">
                <a16:creationId xmlns:a16="http://schemas.microsoft.com/office/drawing/2014/main" id="{12D92FE1-9874-49B8-8FDC-F903A4843015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5235410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12070F52-AB91-476E-9FE0-5403568A11DD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7361474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5" name="Content placeholder 47">
            <a:extLst>
              <a:ext uri="{FF2B5EF4-FFF2-40B4-BE49-F238E27FC236}">
                <a16:creationId xmlns:a16="http://schemas.microsoft.com/office/drawing/2014/main" id="{13AE459B-26D7-43FC-BE0B-EF7B119D7D40}"/>
              </a:ext>
            </a:extLst>
          </p:cNvPr>
          <p:cNvSpPr>
            <a:spLocks noGrp="1"/>
          </p:cNvSpPr>
          <p:nvPr>
            <p:ph type="pic" sz="quarter" idx="61"/>
          </p:nvPr>
        </p:nvSpPr>
        <p:spPr>
          <a:xfrm>
            <a:off x="948753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25" name="Title Placeholder 4">
            <a:extLst>
              <a:ext uri="{FF2B5EF4-FFF2-40B4-BE49-F238E27FC236}">
                <a16:creationId xmlns:a16="http://schemas.microsoft.com/office/drawing/2014/main" id="{C8ECEE37-7B17-4FD7-2612-FBD357E1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F2CD23-FF0B-8184-9F40-957043412F1C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76D293-58F2-B8E9-6576-2676F210D7CF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693317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67FF6BA4-2B1B-4B51-9FE3-A67E3DCC318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8200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88E2377A-ED6B-4D69-A9DC-647CB22A520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000303" y="2929823"/>
            <a:ext cx="1867186" cy="2471878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ECC27D7D-FA65-E93F-3C7E-AADBF7E0CC2C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64216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>
            <a:extLst>
              <a:ext uri="{FF2B5EF4-FFF2-40B4-BE49-F238E27FC236}">
                <a16:creationId xmlns:a16="http://schemas.microsoft.com/office/drawing/2014/main" id="{DF5280E4-E86B-9E17-04A1-072A8148C3B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326319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>
            <a:extLst>
              <a:ext uri="{FF2B5EF4-FFF2-40B4-BE49-F238E27FC236}">
                <a16:creationId xmlns:a16="http://schemas.microsoft.com/office/drawing/2014/main" id="{42F4F0D3-AF64-7F92-FF1C-F5D1DC62A38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488424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Content placeholder 47">
            <a:extLst>
              <a:ext uri="{FF2B5EF4-FFF2-40B4-BE49-F238E27FC236}">
                <a16:creationId xmlns:a16="http://schemas.microsoft.com/office/drawing/2014/main" id="{43D089D6-48B5-43AB-A887-EEF910BA916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200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4" name="Title Placeholder 4">
            <a:extLst>
              <a:ext uri="{FF2B5EF4-FFF2-40B4-BE49-F238E27FC236}">
                <a16:creationId xmlns:a16="http://schemas.microsoft.com/office/drawing/2014/main" id="{69ABDED2-7EB3-3ABE-90D0-E6C00F80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5" name="Content placeholder 47">
            <a:extLst>
              <a:ext uri="{FF2B5EF4-FFF2-40B4-BE49-F238E27FC236}">
                <a16:creationId xmlns:a16="http://schemas.microsoft.com/office/drawing/2014/main" id="{476A31DC-7395-007C-8BA1-C38E5B289CF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000756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35CE0786-D87B-DD89-C418-C53C1B7E610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163312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7C7F2E6C-1DCD-3C6A-4830-5BF230A3AAB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325868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56A87F6E-D6C5-8903-BC20-31381004603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9488424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7218367E-FDD8-A1F8-8E0F-A365771B85F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>
            <a:noAutofit/>
          </a:bodyPr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7ECE300-0AB8-85A0-D4D3-B948DDA7B00F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649859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25">
            <a:extLst>
              <a:ext uri="{FF2B5EF4-FFF2-40B4-BE49-F238E27FC236}">
                <a16:creationId xmlns:a16="http://schemas.microsoft.com/office/drawing/2014/main" id="{D61EE2E4-C5DD-4944-B70C-8F0A3F741A59}"/>
              </a:ext>
            </a:extLst>
          </p:cNvPr>
          <p:cNvSpPr/>
          <p:nvPr userDrawn="1"/>
        </p:nvSpPr>
        <p:spPr>
          <a:xfrm>
            <a:off x="1295508" y="3039919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7" name="Freeform: Shape 26">
            <a:extLst>
              <a:ext uri="{FF2B5EF4-FFF2-40B4-BE49-F238E27FC236}">
                <a16:creationId xmlns:a16="http://schemas.microsoft.com/office/drawing/2014/main" id="{91FA36A8-94E8-4069-B957-F7145D77BD5F}"/>
              </a:ext>
            </a:extLst>
          </p:cNvPr>
          <p:cNvSpPr/>
          <p:nvPr userDrawn="1"/>
        </p:nvSpPr>
        <p:spPr>
          <a:xfrm>
            <a:off x="3670763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8" name="Freeform: Shape 27">
            <a:extLst>
              <a:ext uri="{FF2B5EF4-FFF2-40B4-BE49-F238E27FC236}">
                <a16:creationId xmlns:a16="http://schemas.microsoft.com/office/drawing/2014/main" id="{7D38D67C-B6B8-4EB2-BC07-4A8128F44D16}"/>
              </a:ext>
            </a:extLst>
          </p:cNvPr>
          <p:cNvSpPr/>
          <p:nvPr userDrawn="1"/>
        </p:nvSpPr>
        <p:spPr>
          <a:xfrm>
            <a:off x="4865676" y="3722308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9" name="Freeform: Shape 28">
            <a:extLst>
              <a:ext uri="{FF2B5EF4-FFF2-40B4-BE49-F238E27FC236}">
                <a16:creationId xmlns:a16="http://schemas.microsoft.com/office/drawing/2014/main" id="{6B2E4C8C-D96E-4A66-A3D2-3580DACCF801}"/>
              </a:ext>
            </a:extLst>
          </p:cNvPr>
          <p:cNvSpPr/>
          <p:nvPr userDrawn="1"/>
        </p:nvSpPr>
        <p:spPr>
          <a:xfrm>
            <a:off x="7245668" y="3725411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0" name="Freeform: Shape 29">
            <a:extLst>
              <a:ext uri="{FF2B5EF4-FFF2-40B4-BE49-F238E27FC236}">
                <a16:creationId xmlns:a16="http://schemas.microsoft.com/office/drawing/2014/main" id="{74E0B8B0-45C7-4733-BBDC-B82F9307E431}"/>
              </a:ext>
            </a:extLst>
          </p:cNvPr>
          <p:cNvSpPr/>
          <p:nvPr userDrawn="1"/>
        </p:nvSpPr>
        <p:spPr>
          <a:xfrm>
            <a:off x="8440729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1" name="Freeform: Shape 30">
            <a:extLst>
              <a:ext uri="{FF2B5EF4-FFF2-40B4-BE49-F238E27FC236}">
                <a16:creationId xmlns:a16="http://schemas.microsoft.com/office/drawing/2014/main" id="{F0BBECC2-631C-4C53-A9E8-6C87D48A3B01}"/>
              </a:ext>
            </a:extLst>
          </p:cNvPr>
          <p:cNvSpPr/>
          <p:nvPr userDrawn="1"/>
        </p:nvSpPr>
        <p:spPr>
          <a:xfrm>
            <a:off x="1274779" y="1667026"/>
            <a:ext cx="7152768" cy="2736950"/>
          </a:xfrm>
          <a:custGeom>
            <a:avLst/>
            <a:gdLst>
              <a:gd name="connsiteX0" fmla="*/ 0 w 5958191"/>
              <a:gd name="connsiteY0" fmla="*/ 2052536 h 2733472"/>
              <a:gd name="connsiteX1" fmla="*/ 1186774 w 5958191"/>
              <a:gd name="connsiteY1" fmla="*/ 1361872 h 2733472"/>
              <a:gd name="connsiteX2" fmla="*/ 2368685 w 5958191"/>
              <a:gd name="connsiteY2" fmla="*/ 2057400 h 2733472"/>
              <a:gd name="connsiteX3" fmla="*/ 2378413 w 5958191"/>
              <a:gd name="connsiteY3" fmla="*/ 690664 h 2733472"/>
              <a:gd name="connsiteX4" fmla="*/ 3570051 w 5958191"/>
              <a:gd name="connsiteY4" fmla="*/ 0 h 2733472"/>
              <a:gd name="connsiteX5" fmla="*/ 4761689 w 5958191"/>
              <a:gd name="connsiteY5" fmla="*/ 680936 h 2733472"/>
              <a:gd name="connsiteX6" fmla="*/ 4756825 w 5958191"/>
              <a:gd name="connsiteY6" fmla="*/ 2052536 h 2733472"/>
              <a:gd name="connsiteX7" fmla="*/ 5958191 w 5958191"/>
              <a:gd name="connsiteY7" fmla="*/ 2733472 h 2733472"/>
              <a:gd name="connsiteX8" fmla="*/ 5958191 w 5958191"/>
              <a:gd name="connsiteY8" fmla="*/ 2733472 h 2733472"/>
              <a:gd name="connsiteX0" fmla="*/ 0 w 7159557"/>
              <a:gd name="connsiteY0" fmla="*/ 2052536 h 2733472"/>
              <a:gd name="connsiteX1" fmla="*/ 1186774 w 7159557"/>
              <a:gd name="connsiteY1" fmla="*/ 1361872 h 2733472"/>
              <a:gd name="connsiteX2" fmla="*/ 2368685 w 7159557"/>
              <a:gd name="connsiteY2" fmla="*/ 2057400 h 2733472"/>
              <a:gd name="connsiteX3" fmla="*/ 2378413 w 7159557"/>
              <a:gd name="connsiteY3" fmla="*/ 690664 h 2733472"/>
              <a:gd name="connsiteX4" fmla="*/ 3570051 w 7159557"/>
              <a:gd name="connsiteY4" fmla="*/ 0 h 2733472"/>
              <a:gd name="connsiteX5" fmla="*/ 4761689 w 7159557"/>
              <a:gd name="connsiteY5" fmla="*/ 680936 h 2733472"/>
              <a:gd name="connsiteX6" fmla="*/ 4756825 w 7159557"/>
              <a:gd name="connsiteY6" fmla="*/ 2052536 h 2733472"/>
              <a:gd name="connsiteX7" fmla="*/ 5958191 w 7159557"/>
              <a:gd name="connsiteY7" fmla="*/ 2733472 h 2733472"/>
              <a:gd name="connsiteX8" fmla="*/ 7159557 w 7159557"/>
              <a:gd name="connsiteY8" fmla="*/ 2067128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62264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7400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2536 h 2733472"/>
              <a:gd name="connsiteX0" fmla="*/ 0 w 7159556"/>
              <a:gd name="connsiteY0" fmla="*/ 2052536 h 2733472"/>
              <a:gd name="connsiteX1" fmla="*/ 1186774 w 7159556"/>
              <a:gd name="connsiteY1" fmla="*/ 1361872 h 2733472"/>
              <a:gd name="connsiteX2" fmla="*/ 2368685 w 7159556"/>
              <a:gd name="connsiteY2" fmla="*/ 2057400 h 2733472"/>
              <a:gd name="connsiteX3" fmla="*/ 2378413 w 7159556"/>
              <a:gd name="connsiteY3" fmla="*/ 690664 h 2733472"/>
              <a:gd name="connsiteX4" fmla="*/ 3570051 w 7159556"/>
              <a:gd name="connsiteY4" fmla="*/ 0 h 2733472"/>
              <a:gd name="connsiteX5" fmla="*/ 4761689 w 7159556"/>
              <a:gd name="connsiteY5" fmla="*/ 680936 h 2733472"/>
              <a:gd name="connsiteX6" fmla="*/ 4756825 w 7159556"/>
              <a:gd name="connsiteY6" fmla="*/ 2052536 h 2733472"/>
              <a:gd name="connsiteX7" fmla="*/ 5958191 w 7159556"/>
              <a:gd name="connsiteY7" fmla="*/ 2733472 h 2733472"/>
              <a:gd name="connsiteX8" fmla="*/ 7159556 w 7159556"/>
              <a:gd name="connsiteY8" fmla="*/ 2052536 h 2733472"/>
              <a:gd name="connsiteX0" fmla="*/ 0 w 7145649"/>
              <a:gd name="connsiteY0" fmla="*/ 2049060 h 2733472"/>
              <a:gd name="connsiteX1" fmla="*/ 1172867 w 7145649"/>
              <a:gd name="connsiteY1" fmla="*/ 1361872 h 2733472"/>
              <a:gd name="connsiteX2" fmla="*/ 2354778 w 7145649"/>
              <a:gd name="connsiteY2" fmla="*/ 2057400 h 2733472"/>
              <a:gd name="connsiteX3" fmla="*/ 2364506 w 7145649"/>
              <a:gd name="connsiteY3" fmla="*/ 690664 h 2733472"/>
              <a:gd name="connsiteX4" fmla="*/ 3556144 w 7145649"/>
              <a:gd name="connsiteY4" fmla="*/ 0 h 2733472"/>
              <a:gd name="connsiteX5" fmla="*/ 4747782 w 7145649"/>
              <a:gd name="connsiteY5" fmla="*/ 680936 h 2733472"/>
              <a:gd name="connsiteX6" fmla="*/ 4742918 w 7145649"/>
              <a:gd name="connsiteY6" fmla="*/ 2052536 h 2733472"/>
              <a:gd name="connsiteX7" fmla="*/ 5944284 w 7145649"/>
              <a:gd name="connsiteY7" fmla="*/ 2733472 h 2733472"/>
              <a:gd name="connsiteX8" fmla="*/ 7145649 w 714564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61872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1731 w 7156079"/>
              <a:gd name="connsiteY2" fmla="*/ 2029586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82592 w 7156079"/>
              <a:gd name="connsiteY2" fmla="*/ 2033063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4936 w 7156079"/>
              <a:gd name="connsiteY3" fmla="*/ 71847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1460 w 7156079"/>
              <a:gd name="connsiteY3" fmla="*/ 70804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1460 w 7156079"/>
              <a:gd name="connsiteY3" fmla="*/ 680234 h 2733472"/>
              <a:gd name="connsiteX4" fmla="*/ 3573527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7 h 2761287"/>
              <a:gd name="connsiteX1" fmla="*/ 1183297 w 7156079"/>
              <a:gd name="connsiteY1" fmla="*/ 1372303 h 2761287"/>
              <a:gd name="connsiteX2" fmla="*/ 2372162 w 7156079"/>
              <a:gd name="connsiteY2" fmla="*/ 2053925 h 2761287"/>
              <a:gd name="connsiteX3" fmla="*/ 2371460 w 7156079"/>
              <a:gd name="connsiteY3" fmla="*/ 708049 h 2761287"/>
              <a:gd name="connsiteX4" fmla="*/ 3563096 w 7156079"/>
              <a:gd name="connsiteY4" fmla="*/ 0 h 2761287"/>
              <a:gd name="connsiteX5" fmla="*/ 4758212 w 7156079"/>
              <a:gd name="connsiteY5" fmla="*/ 708751 h 2761287"/>
              <a:gd name="connsiteX6" fmla="*/ 4753348 w 7156079"/>
              <a:gd name="connsiteY6" fmla="*/ 2080351 h 2761287"/>
              <a:gd name="connsiteX7" fmla="*/ 5954714 w 7156079"/>
              <a:gd name="connsiteY7" fmla="*/ 2761287 h 2761287"/>
              <a:gd name="connsiteX8" fmla="*/ 7156079 w 7156079"/>
              <a:gd name="connsiteY8" fmla="*/ 2080351 h 2761287"/>
              <a:gd name="connsiteX0" fmla="*/ 0 w 7156079"/>
              <a:gd name="connsiteY0" fmla="*/ 2045583 h 2743903"/>
              <a:gd name="connsiteX1" fmla="*/ 1183297 w 7156079"/>
              <a:gd name="connsiteY1" fmla="*/ 1354919 h 2743903"/>
              <a:gd name="connsiteX2" fmla="*/ 2372162 w 7156079"/>
              <a:gd name="connsiteY2" fmla="*/ 2036541 h 2743903"/>
              <a:gd name="connsiteX3" fmla="*/ 2371460 w 7156079"/>
              <a:gd name="connsiteY3" fmla="*/ 690665 h 2743903"/>
              <a:gd name="connsiteX4" fmla="*/ 3563096 w 7156079"/>
              <a:gd name="connsiteY4" fmla="*/ 0 h 2743903"/>
              <a:gd name="connsiteX5" fmla="*/ 4758212 w 7156079"/>
              <a:gd name="connsiteY5" fmla="*/ 691367 h 2743903"/>
              <a:gd name="connsiteX6" fmla="*/ 4753348 w 7156079"/>
              <a:gd name="connsiteY6" fmla="*/ 2062967 h 2743903"/>
              <a:gd name="connsiteX7" fmla="*/ 5954714 w 7156079"/>
              <a:gd name="connsiteY7" fmla="*/ 2743903 h 2743903"/>
              <a:gd name="connsiteX8" fmla="*/ 7156079 w 7156079"/>
              <a:gd name="connsiteY8" fmla="*/ 2062967 h 2743903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8212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42917 w 7156079"/>
              <a:gd name="connsiteY6" fmla="*/ 2062967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62967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60301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6014 h 2736950"/>
              <a:gd name="connsiteX0" fmla="*/ 0 w 7124788"/>
              <a:gd name="connsiteY0" fmla="*/ 2052537 h 2736950"/>
              <a:gd name="connsiteX1" fmla="*/ 1183297 w 7124788"/>
              <a:gd name="connsiteY1" fmla="*/ 1361873 h 2736950"/>
              <a:gd name="connsiteX2" fmla="*/ 2372162 w 7124788"/>
              <a:gd name="connsiteY2" fmla="*/ 2043495 h 2736950"/>
              <a:gd name="connsiteX3" fmla="*/ 2371460 w 7124788"/>
              <a:gd name="connsiteY3" fmla="*/ 697619 h 2736950"/>
              <a:gd name="connsiteX4" fmla="*/ 3559620 w 7124788"/>
              <a:gd name="connsiteY4" fmla="*/ 0 h 2736950"/>
              <a:gd name="connsiteX5" fmla="*/ 4751259 w 7124788"/>
              <a:gd name="connsiteY5" fmla="*/ 698321 h 2736950"/>
              <a:gd name="connsiteX6" fmla="*/ 4742917 w 7124788"/>
              <a:gd name="connsiteY6" fmla="*/ 2052536 h 2736950"/>
              <a:gd name="connsiteX7" fmla="*/ 5954714 w 7124788"/>
              <a:gd name="connsiteY7" fmla="*/ 2736950 h 2736950"/>
              <a:gd name="connsiteX8" fmla="*/ 7124788 w 7124788"/>
              <a:gd name="connsiteY8" fmla="*/ 2045583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67128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59537"/>
              <a:gd name="connsiteY0" fmla="*/ 2062264 h 2736950"/>
              <a:gd name="connsiteX1" fmla="*/ 1207616 w 7159537"/>
              <a:gd name="connsiteY1" fmla="*/ 1361873 h 2736950"/>
              <a:gd name="connsiteX2" fmla="*/ 2400389 w 7159537"/>
              <a:gd name="connsiteY2" fmla="*/ 2055218 h 2736950"/>
              <a:gd name="connsiteX3" fmla="*/ 2395779 w 7159537"/>
              <a:gd name="connsiteY3" fmla="*/ 697619 h 2736950"/>
              <a:gd name="connsiteX4" fmla="*/ 3583939 w 7159537"/>
              <a:gd name="connsiteY4" fmla="*/ 0 h 2736950"/>
              <a:gd name="connsiteX5" fmla="*/ 4775578 w 7159537"/>
              <a:gd name="connsiteY5" fmla="*/ 698321 h 2736950"/>
              <a:gd name="connsiteX6" fmla="*/ 4767236 w 7159537"/>
              <a:gd name="connsiteY6" fmla="*/ 2052536 h 2736950"/>
              <a:gd name="connsiteX7" fmla="*/ 5979033 w 7159537"/>
              <a:gd name="connsiteY7" fmla="*/ 2736950 h 2736950"/>
              <a:gd name="connsiteX8" fmla="*/ 7159537 w 7159537"/>
              <a:gd name="connsiteY8" fmla="*/ 2052536 h 2736950"/>
              <a:gd name="connsiteX0" fmla="*/ 0 w 7149809"/>
              <a:gd name="connsiteY0" fmla="*/ 2071991 h 2736950"/>
              <a:gd name="connsiteX1" fmla="*/ 1197888 w 7149809"/>
              <a:gd name="connsiteY1" fmla="*/ 1361873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22208 w 7149809"/>
              <a:gd name="connsiteY1" fmla="*/ 1357009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582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4745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52768"/>
              <a:gd name="connsiteY0" fmla="*/ 2063113 h 2736950"/>
              <a:gd name="connsiteX1" fmla="*/ 1197659 w 7152768"/>
              <a:gd name="connsiteY1" fmla="*/ 1371385 h 2736950"/>
              <a:gd name="connsiteX2" fmla="*/ 2393620 w 7152768"/>
              <a:gd name="connsiteY2" fmla="*/ 2055218 h 2736950"/>
              <a:gd name="connsiteX3" fmla="*/ 2389010 w 7152768"/>
              <a:gd name="connsiteY3" fmla="*/ 697619 h 2736950"/>
              <a:gd name="connsiteX4" fmla="*/ 3577170 w 7152768"/>
              <a:gd name="connsiteY4" fmla="*/ 0 h 2736950"/>
              <a:gd name="connsiteX5" fmla="*/ 4773889 w 7152768"/>
              <a:gd name="connsiteY5" fmla="*/ 698321 h 2736950"/>
              <a:gd name="connsiteX6" fmla="*/ 4760467 w 7152768"/>
              <a:gd name="connsiteY6" fmla="*/ 2047456 h 2736950"/>
              <a:gd name="connsiteX7" fmla="*/ 5972264 w 7152768"/>
              <a:gd name="connsiteY7" fmla="*/ 2736950 h 2736950"/>
              <a:gd name="connsiteX8" fmla="*/ 7152768 w 7152768"/>
              <a:gd name="connsiteY8" fmla="*/ 2052536 h 2736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52768" h="2736950">
                <a:moveTo>
                  <a:pt x="0" y="2063113"/>
                </a:moveTo>
                <a:cubicBezTo>
                  <a:pt x="405781" y="1831271"/>
                  <a:pt x="752967" y="1616359"/>
                  <a:pt x="1197659" y="1371385"/>
                </a:cubicBezTo>
                <a:lnTo>
                  <a:pt x="2393620" y="2055218"/>
                </a:lnTo>
                <a:cubicBezTo>
                  <a:pt x="2396863" y="1599639"/>
                  <a:pt x="2385767" y="1153198"/>
                  <a:pt x="2389010" y="697619"/>
                </a:cubicBezTo>
                <a:lnTo>
                  <a:pt x="3577170" y="0"/>
                </a:lnTo>
                <a:lnTo>
                  <a:pt x="4773889" y="698321"/>
                </a:lnTo>
                <a:cubicBezTo>
                  <a:pt x="4772268" y="1155521"/>
                  <a:pt x="4762088" y="1590256"/>
                  <a:pt x="4760467" y="2047456"/>
                </a:cubicBezTo>
                <a:lnTo>
                  <a:pt x="5972264" y="2736950"/>
                </a:lnTo>
                <a:lnTo>
                  <a:pt x="7152768" y="2052536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2" name="Freeform: Shape 31">
            <a:extLst>
              <a:ext uri="{FF2B5EF4-FFF2-40B4-BE49-F238E27FC236}">
                <a16:creationId xmlns:a16="http://schemas.microsoft.com/office/drawing/2014/main" id="{274DD645-8640-45D5-9B60-F31EC01D3CC0}"/>
              </a:ext>
            </a:extLst>
          </p:cNvPr>
          <p:cNvSpPr/>
          <p:nvPr userDrawn="1"/>
        </p:nvSpPr>
        <p:spPr>
          <a:xfrm>
            <a:off x="8440979" y="1677475"/>
            <a:ext cx="2373549" cy="2062264"/>
          </a:xfrm>
          <a:custGeom>
            <a:avLst/>
            <a:gdLst>
              <a:gd name="connsiteX0" fmla="*/ 2373549 w 2373549"/>
              <a:gd name="connsiteY0" fmla="*/ 680936 h 2062264"/>
              <a:gd name="connsiteX1" fmla="*/ 1186774 w 2373549"/>
              <a:gd name="connsiteY1" fmla="*/ 0 h 2062264"/>
              <a:gd name="connsiteX2" fmla="*/ 0 w 2373549"/>
              <a:gd name="connsiteY2" fmla="*/ 690664 h 2062264"/>
              <a:gd name="connsiteX3" fmla="*/ 0 w 2373549"/>
              <a:gd name="connsiteY3" fmla="*/ 2062264 h 2062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3549" h="2062264">
                <a:moveTo>
                  <a:pt x="2373549" y="680936"/>
                </a:moveTo>
                <a:lnTo>
                  <a:pt x="1186774" y="0"/>
                </a:lnTo>
                <a:lnTo>
                  <a:pt x="0" y="690664"/>
                </a:lnTo>
                <a:lnTo>
                  <a:pt x="0" y="2062264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3" name="Freeform: Shape 34">
            <a:extLst>
              <a:ext uri="{FF2B5EF4-FFF2-40B4-BE49-F238E27FC236}">
                <a16:creationId xmlns:a16="http://schemas.microsoft.com/office/drawing/2014/main" id="{71C09F09-7119-47FD-8E60-E4A92C9A3119}"/>
              </a:ext>
            </a:extLst>
          </p:cNvPr>
          <p:cNvSpPr/>
          <p:nvPr userDrawn="1"/>
        </p:nvSpPr>
        <p:spPr>
          <a:xfrm flipH="1">
            <a:off x="10715501" y="2243467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4" name="Freeform: Shape 45">
            <a:extLst>
              <a:ext uri="{FF2B5EF4-FFF2-40B4-BE49-F238E27FC236}">
                <a16:creationId xmlns:a16="http://schemas.microsoft.com/office/drawing/2014/main" id="{E99BCE04-19B9-4541-925F-AC59CF760E7F}"/>
              </a:ext>
            </a:extLst>
          </p:cNvPr>
          <p:cNvSpPr/>
          <p:nvPr userDrawn="1"/>
        </p:nvSpPr>
        <p:spPr>
          <a:xfrm flipH="1">
            <a:off x="9534557" y="1571099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5" name="Freeform: Shape 46">
            <a:extLst>
              <a:ext uri="{FF2B5EF4-FFF2-40B4-BE49-F238E27FC236}">
                <a16:creationId xmlns:a16="http://schemas.microsoft.com/office/drawing/2014/main" id="{F2B610BB-26F6-44A5-B7DB-CEEDCAE916ED}"/>
              </a:ext>
            </a:extLst>
          </p:cNvPr>
          <p:cNvSpPr/>
          <p:nvPr userDrawn="1"/>
        </p:nvSpPr>
        <p:spPr>
          <a:xfrm flipH="1">
            <a:off x="8328171" y="2258376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6" name="Freeform: Shape 47">
            <a:extLst>
              <a:ext uri="{FF2B5EF4-FFF2-40B4-BE49-F238E27FC236}">
                <a16:creationId xmlns:a16="http://schemas.microsoft.com/office/drawing/2014/main" id="{C979636C-DE09-47B7-8972-BAE28DFA91DF}"/>
              </a:ext>
            </a:extLst>
          </p:cNvPr>
          <p:cNvSpPr/>
          <p:nvPr userDrawn="1"/>
        </p:nvSpPr>
        <p:spPr>
          <a:xfrm flipH="1">
            <a:off x="8333460" y="361085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7" name="Freeform: Shape 48">
            <a:extLst>
              <a:ext uri="{FF2B5EF4-FFF2-40B4-BE49-F238E27FC236}">
                <a16:creationId xmlns:a16="http://schemas.microsoft.com/office/drawing/2014/main" id="{01B12467-C508-4D89-94B3-6D23C6199703}"/>
              </a:ext>
            </a:extLst>
          </p:cNvPr>
          <p:cNvSpPr/>
          <p:nvPr userDrawn="1"/>
        </p:nvSpPr>
        <p:spPr>
          <a:xfrm flipH="1">
            <a:off x="7146016" y="429086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8" name="Freeform: Shape 49">
            <a:extLst>
              <a:ext uri="{FF2B5EF4-FFF2-40B4-BE49-F238E27FC236}">
                <a16:creationId xmlns:a16="http://schemas.microsoft.com/office/drawing/2014/main" id="{9EA72422-90A8-454F-8133-112CD2B85BEA}"/>
              </a:ext>
            </a:extLst>
          </p:cNvPr>
          <p:cNvSpPr/>
          <p:nvPr userDrawn="1"/>
        </p:nvSpPr>
        <p:spPr>
          <a:xfrm flipH="1">
            <a:off x="5937847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9" name="Freeform: Shape 50">
            <a:extLst>
              <a:ext uri="{FF2B5EF4-FFF2-40B4-BE49-F238E27FC236}">
                <a16:creationId xmlns:a16="http://schemas.microsoft.com/office/drawing/2014/main" id="{3C67727D-D0D9-4CA6-99EE-0B89D465A706}"/>
              </a:ext>
            </a:extLst>
          </p:cNvPr>
          <p:cNvSpPr/>
          <p:nvPr userDrawn="1"/>
        </p:nvSpPr>
        <p:spPr>
          <a:xfrm flipH="1">
            <a:off x="5951993" y="225130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0" name="Freeform: Shape 51">
            <a:extLst>
              <a:ext uri="{FF2B5EF4-FFF2-40B4-BE49-F238E27FC236}">
                <a16:creationId xmlns:a16="http://schemas.microsoft.com/office/drawing/2014/main" id="{C88A67D0-B01F-4CC8-B248-2CF85911F456}"/>
              </a:ext>
            </a:extLst>
          </p:cNvPr>
          <p:cNvSpPr/>
          <p:nvPr userDrawn="1"/>
        </p:nvSpPr>
        <p:spPr>
          <a:xfrm flipH="1">
            <a:off x="4778156" y="1565771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1" name="Freeform: Shape 52">
            <a:extLst>
              <a:ext uri="{FF2B5EF4-FFF2-40B4-BE49-F238E27FC236}">
                <a16:creationId xmlns:a16="http://schemas.microsoft.com/office/drawing/2014/main" id="{DBF6CA39-E979-4287-833E-20A9B455F7D6}"/>
              </a:ext>
            </a:extLst>
          </p:cNvPr>
          <p:cNvSpPr/>
          <p:nvPr userDrawn="1"/>
        </p:nvSpPr>
        <p:spPr>
          <a:xfrm flipH="1">
            <a:off x="3565843" y="2247823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2" name="Freeform: Shape 53">
            <a:extLst>
              <a:ext uri="{FF2B5EF4-FFF2-40B4-BE49-F238E27FC236}">
                <a16:creationId xmlns:a16="http://schemas.microsoft.com/office/drawing/2014/main" id="{9EAA4E60-7510-4920-A426-5630491CFAC2}"/>
              </a:ext>
            </a:extLst>
          </p:cNvPr>
          <p:cNvSpPr/>
          <p:nvPr userDrawn="1"/>
        </p:nvSpPr>
        <p:spPr>
          <a:xfrm flipH="1">
            <a:off x="3565952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3" name="Freeform: Shape 54">
            <a:extLst>
              <a:ext uri="{FF2B5EF4-FFF2-40B4-BE49-F238E27FC236}">
                <a16:creationId xmlns:a16="http://schemas.microsoft.com/office/drawing/2014/main" id="{322F7ECD-1942-42EE-B5E0-FC1E0206BFFD}"/>
              </a:ext>
            </a:extLst>
          </p:cNvPr>
          <p:cNvSpPr/>
          <p:nvPr userDrawn="1"/>
        </p:nvSpPr>
        <p:spPr>
          <a:xfrm flipH="1">
            <a:off x="2386318" y="296278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4" name="Freeform: Shape 55">
            <a:extLst>
              <a:ext uri="{FF2B5EF4-FFF2-40B4-BE49-F238E27FC236}">
                <a16:creationId xmlns:a16="http://schemas.microsoft.com/office/drawing/2014/main" id="{2465D6BD-72DA-4C13-97C2-7CF8D7F2F0C4}"/>
              </a:ext>
            </a:extLst>
          </p:cNvPr>
          <p:cNvSpPr/>
          <p:nvPr userDrawn="1"/>
        </p:nvSpPr>
        <p:spPr>
          <a:xfrm flipH="1">
            <a:off x="1190302" y="361221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5" name="Content placeholder 47" descr="Click icon to add picture">
            <a:extLst>
              <a:ext uri="{FF2B5EF4-FFF2-40B4-BE49-F238E27FC236}">
                <a16:creationId xmlns:a16="http://schemas.microsoft.com/office/drawing/2014/main" id="{E7C6BEEA-1766-44A1-A28D-2E817DBF226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07136" y="386500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6" name="Content placeholder 47">
            <a:extLst>
              <a:ext uri="{FF2B5EF4-FFF2-40B4-BE49-F238E27FC236}">
                <a16:creationId xmlns:a16="http://schemas.microsoft.com/office/drawing/2014/main" id="{597D4D7A-8D7E-492C-8795-D491CF53B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07136" y="444707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7" name="Content placeholder 47" descr="Click icon to add picture">
            <a:extLst>
              <a:ext uri="{FF2B5EF4-FFF2-40B4-BE49-F238E27FC236}">
                <a16:creationId xmlns:a16="http://schemas.microsoft.com/office/drawing/2014/main" id="{A7396594-2DE7-4DB9-B6B4-92F63F06EFC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889942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8" name="Content placeholder 47">
            <a:extLst>
              <a:ext uri="{FF2B5EF4-FFF2-40B4-BE49-F238E27FC236}">
                <a16:creationId xmlns:a16="http://schemas.microsoft.com/office/drawing/2014/main" id="{CC680CF7-ED60-4FFF-B04E-B24ECDDD351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89942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9" name="Content placeholder 47" descr="Click icon to add picture">
            <a:extLst>
              <a:ext uri="{FF2B5EF4-FFF2-40B4-BE49-F238E27FC236}">
                <a16:creationId xmlns:a16="http://schemas.microsoft.com/office/drawing/2014/main" id="{042E6E66-3835-45DF-80D9-C4AFDF3401F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107230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0" name="Content placeholder 47">
            <a:extLst>
              <a:ext uri="{FF2B5EF4-FFF2-40B4-BE49-F238E27FC236}">
                <a16:creationId xmlns:a16="http://schemas.microsoft.com/office/drawing/2014/main" id="{A6E85C70-1784-4A0C-8897-EDE98D39BC0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107230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1" name="Content placeholder 47" descr="Click icon to add picture">
            <a:extLst>
              <a:ext uri="{FF2B5EF4-FFF2-40B4-BE49-F238E27FC236}">
                <a16:creationId xmlns:a16="http://schemas.microsoft.com/office/drawing/2014/main" id="{4CD55BC2-05D0-49CB-B0A5-C96ACB411B5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501941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2" name="Content placeholder 47">
            <a:extLst>
              <a:ext uri="{FF2B5EF4-FFF2-40B4-BE49-F238E27FC236}">
                <a16:creationId xmlns:a16="http://schemas.microsoft.com/office/drawing/2014/main" id="{49DB7120-2F2C-4F89-AA8C-ABC4F3FF25F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01941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3" name="Content placeholder 47" descr="Click icon to add picture">
            <a:extLst>
              <a:ext uri="{FF2B5EF4-FFF2-40B4-BE49-F238E27FC236}">
                <a16:creationId xmlns:a16="http://schemas.microsoft.com/office/drawing/2014/main" id="{AEB1F7BA-7D83-4C23-A72B-82DF9377E9C3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4718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4" name="Content placeholder 47">
            <a:extLst>
              <a:ext uri="{FF2B5EF4-FFF2-40B4-BE49-F238E27FC236}">
                <a16:creationId xmlns:a16="http://schemas.microsoft.com/office/drawing/2014/main" id="{7C32F3EB-1AC3-40E9-B66D-ADB19CC74F0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734718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E7569-B8BF-39D0-D742-EF98B83E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914" y="726705"/>
            <a:ext cx="10515600" cy="1205058"/>
          </a:xfrm>
        </p:spPr>
        <p:txBody>
          <a:bodyPr anchor="t">
            <a:noAutofit/>
          </a:bodyPr>
          <a:lstStyle>
            <a:lvl1pPr algn="l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C159C7-D006-5B5F-1FEA-689C432B8C8C}"/>
              </a:ext>
            </a:extLst>
          </p:cNvPr>
          <p:cNvSpPr>
            <a:spLocks noGrp="1"/>
          </p:cNvSpPr>
          <p:nvPr>
            <p:ph type="ftr" sz="quarter" idx="4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EBABD-E264-2C96-1139-289A712F35B7}"/>
              </a:ext>
            </a:extLst>
          </p:cNvPr>
          <p:cNvSpPr>
            <a:spLocks noGrp="1"/>
          </p:cNvSpPr>
          <p:nvPr>
            <p:ph type="sldNum" sz="quarter" idx="4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90880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 flipH="1">
            <a:off x="769290" y="491100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 flipH="1">
            <a:off x="783145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 flipH="1">
            <a:off x="0" y="3709992"/>
            <a:ext cx="115794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1" name="Subtitle 47" descr="Click icon to add picture">
            <a:extLst>
              <a:ext uri="{FF2B5EF4-FFF2-40B4-BE49-F238E27FC236}">
                <a16:creationId xmlns:a16="http://schemas.microsoft.com/office/drawing/2014/main" id="{0C7786BA-5E56-47AA-AE47-4EC07A0D4FA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50705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80214CF-87DD-476A-9B2E-A58DB313A61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550705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Picture placeholder">
            <a:extLst>
              <a:ext uri="{FF2B5EF4-FFF2-40B4-BE49-F238E27FC236}">
                <a16:creationId xmlns:a16="http://schemas.microsoft.com/office/drawing/2014/main" id="{264CF63C-079E-41AA-AA9A-762A765E699F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1788170" y="2296125"/>
            <a:ext cx="1886360" cy="214466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704" y="1690878"/>
            <a:ext cx="6599429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Subtitle 47" descr="Click icon to add picture">
            <a:extLst>
              <a:ext uri="{FF2B5EF4-FFF2-40B4-BE49-F238E27FC236}">
                <a16:creationId xmlns:a16="http://schemas.microsoft.com/office/drawing/2014/main" id="{3C2C4001-E56F-4174-01AA-4630360BFF4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811506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02DFC856-C546-62E9-220F-7A668D3490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11506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F946AB17-3782-8412-C51A-DE10A0637453}"/>
              </a:ext>
            </a:extLst>
          </p:cNvPr>
          <p:cNvSpPr/>
          <p:nvPr userDrawn="1"/>
        </p:nvSpPr>
        <p:spPr>
          <a:xfrm>
            <a:off x="0" y="2860787"/>
            <a:ext cx="2361029" cy="3676532"/>
          </a:xfrm>
          <a:custGeom>
            <a:avLst/>
            <a:gdLst>
              <a:gd name="connsiteX0" fmla="*/ 773997 w 2361029"/>
              <a:gd name="connsiteY0" fmla="*/ 0 h 3676532"/>
              <a:gd name="connsiteX1" fmla="*/ 2361029 w 2361029"/>
              <a:gd name="connsiteY1" fmla="*/ 925683 h 3676532"/>
              <a:gd name="connsiteX2" fmla="*/ 2361029 w 2361029"/>
              <a:gd name="connsiteY2" fmla="*/ 2763949 h 3676532"/>
              <a:gd name="connsiteX3" fmla="*/ 769661 w 2361029"/>
              <a:gd name="connsiteY3" fmla="*/ 3676532 h 3676532"/>
              <a:gd name="connsiteX4" fmla="*/ 0 w 2361029"/>
              <a:gd name="connsiteY4" fmla="*/ 3234717 h 3676532"/>
              <a:gd name="connsiteX5" fmla="*/ 0 w 2361029"/>
              <a:gd name="connsiteY5" fmla="*/ 44688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61029" h="3676532">
                <a:moveTo>
                  <a:pt x="773997" y="0"/>
                </a:moveTo>
                <a:lnTo>
                  <a:pt x="2361029" y="925683"/>
                </a:lnTo>
                <a:lnTo>
                  <a:pt x="2361029" y="2763949"/>
                </a:lnTo>
                <a:lnTo>
                  <a:pt x="769661" y="3676532"/>
                </a:lnTo>
                <a:lnTo>
                  <a:pt x="0" y="3234717"/>
                </a:lnTo>
                <a:lnTo>
                  <a:pt x="0" y="446885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1014233" y="5253270"/>
            <a:ext cx="1710765" cy="1593273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2" name="Content Placeholder 47" descr="Click icon to add picture">
            <a:extLst>
              <a:ext uri="{FF2B5EF4-FFF2-40B4-BE49-F238E27FC236}">
                <a16:creationId xmlns:a16="http://schemas.microsoft.com/office/drawing/2014/main" id="{95ADF367-2619-4E00-AB82-8FFF41D0E5C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271609" y="1025236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CEB04CE-793E-47B4-8D80-9B82864F2CD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271608" y="1469069"/>
            <a:ext cx="5162709" cy="150616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067BF8FD-2643-4122-BE3E-63F413244EC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271609" y="2984685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02260D10-FEA1-48A7-B544-FAEEAECF5DE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271607" y="4597473"/>
            <a:ext cx="5162709" cy="421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64584B30-8BCF-4D75-8A6C-FD82347CC7B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71608" y="3419684"/>
            <a:ext cx="5162709" cy="117778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A4A25056-27FA-4039-ACFA-6624F778712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71608" y="5041922"/>
            <a:ext cx="5162709" cy="163593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631891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65" y="707105"/>
            <a:ext cx="3994173" cy="2277580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E53E8C9F-CD73-30CD-1F24-20F2E6149D58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4734172" y="1141669"/>
            <a:ext cx="507778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CE61E189-349E-0076-EA43-7BCB6E24CE8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4724705" y="3105650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68B04572-5D47-C3DF-CDEA-15EC646EA8FE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4714069" y="4716041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7">
            <a:extLst>
              <a:ext uri="{FF2B5EF4-FFF2-40B4-BE49-F238E27FC236}">
                <a16:creationId xmlns:a16="http://schemas.microsoft.com/office/drawing/2014/main" id="{3EDD8D3E-653B-4A9E-9868-3B013A65FE9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ln w="19050"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8" name="Content Placeholder 47">
            <a:extLst>
              <a:ext uri="{FF2B5EF4-FFF2-40B4-BE49-F238E27FC236}">
                <a16:creationId xmlns:a16="http://schemas.microsoft.com/office/drawing/2014/main" id="{DD4E6A9F-7400-917B-6A6B-6BAB445E8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17427" y="3253120"/>
            <a:ext cx="4959822" cy="20071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9" name="Freeform: Shape 25">
            <a:extLst>
              <a:ext uri="{FF2B5EF4-FFF2-40B4-BE49-F238E27FC236}">
                <a16:creationId xmlns:a16="http://schemas.microsoft.com/office/drawing/2014/main" id="{D7BBD3E8-D5DD-C21F-3792-4880373CCDCC}"/>
              </a:ext>
            </a:extLst>
          </p:cNvPr>
          <p:cNvSpPr/>
          <p:nvPr userDrawn="1"/>
        </p:nvSpPr>
        <p:spPr>
          <a:xfrm flipH="1">
            <a:off x="7400972" y="4508725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FC461D80-0CAC-62E5-726A-63B48BEF3F25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944167-AFE9-AE61-AF44-B9AEE24D1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7" y="2497488"/>
            <a:ext cx="9823998" cy="1325563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268D53-92DA-7335-4DAB-83485CAF3FE9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FCB16-3643-AB04-D20E-A14FFE07F67C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2132766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073CD90F-1E45-47EC-B558-D5F638F5FE6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2754948" y="250209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9A501203-35D0-41A5-A2A4-9F05FAB495C4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91110" y="2493385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1FA62038-8BB7-45FD-896E-34738A5578BD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51412" y="5238680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9A7E0EE6-5885-489B-81A9-65DBC0016938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948599" y="319492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096000" y="3093990"/>
            <a:ext cx="3034145" cy="187979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703538"/>
            <a:ext cx="5055698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52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8" r:id="rId11"/>
    <p:sldLayoutId id="2147483661" r:id="rId12"/>
    <p:sldLayoutId id="2147483662" r:id="rId13"/>
    <p:sldLayoutId id="2147483663" r:id="rId14"/>
    <p:sldLayoutId id="2147483664" r:id="rId15"/>
    <p:sldLayoutId id="2147483665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IwWj_SfDpzg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image" Target="../media/image20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Yq5pJ0q3xuc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Communication and reflection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601366" y="4172084"/>
            <a:ext cx="3287626" cy="760288"/>
          </a:xfrm>
        </p:spPr>
        <p:txBody>
          <a:bodyPr/>
          <a:lstStyle/>
          <a:p>
            <a:r>
              <a:rPr lang="en-US" dirty="0"/>
              <a:t>Learning in the Digital Era </a:t>
            </a:r>
          </a:p>
          <a:p>
            <a:r>
              <a:rPr lang="en-US" dirty="0"/>
              <a:t>Week 5</a:t>
            </a:r>
          </a:p>
        </p:txBody>
      </p:sp>
      <p:pic>
        <p:nvPicPr>
          <p:cNvPr id="30" name="Picture placeholder 29" descr="People in an office discussing work over a laptop&#10;">
            <a:extLst>
              <a:ext uri="{FF2B5EF4-FFF2-40B4-BE49-F238E27FC236}">
                <a16:creationId xmlns:a16="http://schemas.microsoft.com/office/drawing/2014/main" id="{18C88B4D-F554-49C2-A23C-DFE94D4C835B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75" r="1875"/>
          <a:stretch/>
        </p:blipFill>
        <p:spPr>
          <a:xfrm>
            <a:off x="6742557" y="821836"/>
            <a:ext cx="4405503" cy="5066346"/>
          </a:xfrm>
        </p:spPr>
      </p:pic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01A79B69-242C-3AEB-4A42-7A606A54C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857505" y="838985"/>
            <a:ext cx="1637958" cy="187385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tx2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4" name="Freeform: Shape 11">
            <a:extLst>
              <a:ext uri="{FF2B5EF4-FFF2-40B4-BE49-F238E27FC236}">
                <a16:creationId xmlns:a16="http://schemas.microsoft.com/office/drawing/2014/main" id="{E5D4DE6D-89C8-6FFF-287D-3F3BAD416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974436" y="3694919"/>
            <a:ext cx="1637958" cy="187385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  <a:alpha val="50196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5DF64211-DCD8-B458-DBD2-EBDA7AE33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Agenda</a:t>
            </a:r>
            <a:endParaRPr lang="en-US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FEA3BB9-F064-CFBE-C0BE-BB7A22A4DCFC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8024C77-A2F8-1ABA-5412-E6BB88B5FA1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7299566" y="2836993"/>
            <a:ext cx="1913128" cy="1054728"/>
          </a:xfrm>
        </p:spPr>
        <p:txBody>
          <a:bodyPr/>
          <a:lstStyle/>
          <a:p>
            <a:r>
              <a:rPr lang="en-US" dirty="0"/>
              <a:t>What prevents communication?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241202DB-E499-EB19-8A48-A3301DA59ED7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323798" y="2792206"/>
            <a:ext cx="1914694" cy="1089194"/>
          </a:xfrm>
        </p:spPr>
        <p:txBody>
          <a:bodyPr/>
          <a:lstStyle/>
          <a:p>
            <a:r>
              <a:rPr lang="en-US" dirty="0"/>
              <a:t>Improving listening skills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D5402852-C1AD-6A4E-DAA7-0AE582A742FD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367234" y="972769"/>
            <a:ext cx="1913128" cy="1107124"/>
          </a:xfrm>
        </p:spPr>
        <p:txBody>
          <a:bodyPr/>
          <a:lstStyle/>
          <a:p>
            <a:r>
              <a:rPr lang="en-US" dirty="0" err="1"/>
              <a:t>Borton’s</a:t>
            </a:r>
            <a:r>
              <a:rPr lang="en-US" dirty="0"/>
              <a:t> reflective model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ABF1D337-2A3C-A0FB-A6CD-5E4B9D6DFD9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367234" y="4587425"/>
            <a:ext cx="1913128" cy="1075689"/>
          </a:xfrm>
        </p:spPr>
        <p:txBody>
          <a:bodyPr/>
          <a:lstStyle/>
          <a:p>
            <a:r>
              <a:rPr lang="en-US" dirty="0"/>
              <a:t>Practicing reflection</a:t>
            </a:r>
          </a:p>
        </p:txBody>
      </p:sp>
      <p:sp>
        <p:nvSpPr>
          <p:cNvPr id="21" name="Footer Placeholder 19">
            <a:extLst>
              <a:ext uri="{FF2B5EF4-FFF2-40B4-BE49-F238E27FC236}">
                <a16:creationId xmlns:a16="http://schemas.microsoft.com/office/drawing/2014/main" id="{A6E539FA-B60E-5585-524F-1BFA8C5B3E2F}"/>
              </a:ext>
            </a:extLst>
          </p:cNvPr>
          <p:cNvSpPr txBox="1">
            <a:spLocks/>
          </p:cNvSpPr>
          <p:nvPr/>
        </p:nvSpPr>
        <p:spPr>
          <a:xfrm>
            <a:off x="486699" y="6085719"/>
            <a:ext cx="4114800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Presentation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BE681AB-301C-4DC8-7FBD-FAA2CC6606AE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2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775535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DC4EC5F-69E0-D729-9C70-8DC702466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438780"/>
            <a:ext cx="5117162" cy="1325563"/>
          </a:xfrm>
        </p:spPr>
        <p:txBody>
          <a:bodyPr/>
          <a:lstStyle/>
          <a:p>
            <a:r>
              <a:rPr lang="en-GB" dirty="0" err="1"/>
              <a:t>Borton’s</a:t>
            </a:r>
            <a:r>
              <a:rPr lang="en-GB" dirty="0"/>
              <a:t> reflective model</a:t>
            </a:r>
          </a:p>
        </p:txBody>
      </p:sp>
      <p:pic>
        <p:nvPicPr>
          <p:cNvPr id="13" name="Picture Placeholder 12" descr="Diagram">
            <a:extLst>
              <a:ext uri="{FF2B5EF4-FFF2-40B4-BE49-F238E27FC236}">
                <a16:creationId xmlns:a16="http://schemas.microsoft.com/office/drawing/2014/main" id="{8E730286-D5A0-68E1-1548-28D97D1FCEE1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3"/>
          <a:srcRect l="16315" t="-1567" r="16923" b="-20045"/>
          <a:stretch/>
        </p:blipFill>
        <p:spPr>
          <a:xfrm rot="20670302">
            <a:off x="3502828" y="467258"/>
            <a:ext cx="5860893" cy="6234529"/>
          </a:xfr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C580174-9B1D-3248-7E55-8D02F33D5FC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3</a:t>
            </a:fld>
            <a:endParaRPr lang="en-US" altLang="zh-CN" dirty="0"/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35D01E46-3132-1E6E-76DE-A0EB759A38D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7246310" y="633955"/>
            <a:ext cx="4696188" cy="1130388"/>
          </a:xfrm>
          <a:ln w="19050">
            <a:solidFill>
              <a:srgbClr val="FFCC00"/>
            </a:solidFill>
          </a:ln>
        </p:spPr>
        <p:txBody>
          <a:bodyPr/>
          <a:lstStyle/>
          <a:p>
            <a:r>
              <a:rPr lang="en-US" dirty="0"/>
              <a:t>What happened?</a:t>
            </a:r>
          </a:p>
          <a:p>
            <a:r>
              <a:rPr lang="en-US" dirty="0"/>
              <a:t>What was I doing?</a:t>
            </a:r>
          </a:p>
          <a:p>
            <a:r>
              <a:rPr lang="en-US" dirty="0"/>
              <a:t>What was I trying to achieve?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5" name="Text Placeholder 19">
            <a:extLst>
              <a:ext uri="{FF2B5EF4-FFF2-40B4-BE49-F238E27FC236}">
                <a16:creationId xmlns:a16="http://schemas.microsoft.com/office/drawing/2014/main" id="{4314E75B-3D06-5B0E-6E1E-B82FC2AB7CBC}"/>
              </a:ext>
            </a:extLst>
          </p:cNvPr>
          <p:cNvSpPr txBox="1">
            <a:spLocks/>
          </p:cNvSpPr>
          <p:nvPr/>
        </p:nvSpPr>
        <p:spPr>
          <a:xfrm>
            <a:off x="7289495" y="5368540"/>
            <a:ext cx="4696188" cy="1130388"/>
          </a:xfrm>
          <a:prstGeom prst="rect">
            <a:avLst/>
          </a:prstGeom>
          <a:ln w="28575">
            <a:solidFill>
              <a:srgbClr val="92D05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500" b="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What did I feel at the time?</a:t>
            </a:r>
          </a:p>
          <a:p>
            <a:r>
              <a:rPr lang="en-US" dirty="0"/>
              <a:t>What were the effects of what I did/did not do?</a:t>
            </a:r>
          </a:p>
          <a:p>
            <a:r>
              <a:rPr lang="en-US" dirty="0"/>
              <a:t>What positive aspects emerge from the event?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6" name="Text Placeholder 19">
            <a:extLst>
              <a:ext uri="{FF2B5EF4-FFF2-40B4-BE49-F238E27FC236}">
                <a16:creationId xmlns:a16="http://schemas.microsoft.com/office/drawing/2014/main" id="{7DCEFC1E-8789-B239-21F9-982392F88516}"/>
              </a:ext>
            </a:extLst>
          </p:cNvPr>
          <p:cNvSpPr txBox="1">
            <a:spLocks/>
          </p:cNvSpPr>
          <p:nvPr/>
        </p:nvSpPr>
        <p:spPr>
          <a:xfrm>
            <a:off x="184417" y="2393933"/>
            <a:ext cx="4696188" cy="1325562"/>
          </a:xfrm>
          <a:prstGeom prst="rect">
            <a:avLst/>
          </a:prstGeom>
          <a:ln w="28575">
            <a:solidFill>
              <a:schemeClr val="accent6">
                <a:lumMod val="50000"/>
                <a:lumOff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500" b="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What would I do differently in this situation again?</a:t>
            </a:r>
          </a:p>
          <a:p>
            <a:r>
              <a:rPr lang="en-US" dirty="0"/>
              <a:t>Where can I get more information to help with these situations?</a:t>
            </a:r>
          </a:p>
          <a:p>
            <a:r>
              <a:rPr lang="en-US" dirty="0"/>
              <a:t>What is the main learning that I take from this?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972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035" y="1700384"/>
            <a:ext cx="5117162" cy="1325563"/>
          </a:xfrm>
        </p:spPr>
        <p:txBody>
          <a:bodyPr/>
          <a:lstStyle/>
          <a:p>
            <a:r>
              <a:rPr lang="en-US" altLang="zh-CN" dirty="0"/>
              <a:t>What prevents effective communication?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C0093B1-77CC-1E61-FB22-E136F94EABD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09574" y="3837882"/>
            <a:ext cx="4260180" cy="1294530"/>
          </a:xfrm>
        </p:spPr>
        <p:txBody>
          <a:bodyPr/>
          <a:lstStyle/>
          <a:p>
            <a:r>
              <a:rPr lang="en-US" dirty="0"/>
              <a:t>Think of some examples of a communication barrier.</a:t>
            </a:r>
          </a:p>
          <a:p>
            <a:endParaRPr lang="en-US" dirty="0"/>
          </a:p>
          <a:p>
            <a:r>
              <a:rPr lang="en-US" dirty="0"/>
              <a:t>What are the consequences of miscommunication?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2" name="Picture Placeholder 11" descr="People around a table on their laptops">
            <a:extLst>
              <a:ext uri="{FF2B5EF4-FFF2-40B4-BE49-F238E27FC236}">
                <a16:creationId xmlns:a16="http://schemas.microsoft.com/office/drawing/2014/main" id="{8C4B5C6A-45B4-1976-622A-4CEB4E3211BC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91FB993-29E1-3DBD-8335-7970016F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84821" y="311581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6767F8-4670-E83D-85F4-1446B8B9D466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4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775548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Title 85">
            <a:extLst>
              <a:ext uri="{FF2B5EF4-FFF2-40B4-BE49-F238E27FC236}">
                <a16:creationId xmlns:a16="http://schemas.microsoft.com/office/drawing/2014/main" id="{1E3F7726-AC85-55B8-BDED-51E7BA85C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Shannon and Weaver’s model (1948)</a:t>
            </a:r>
          </a:p>
        </p:txBody>
      </p:sp>
      <p:sp>
        <p:nvSpPr>
          <p:cNvPr id="29" name="文本占位符 28">
            <a:extLst>
              <a:ext uri="{FF2B5EF4-FFF2-40B4-BE49-F238E27FC236}">
                <a16:creationId xmlns:a16="http://schemas.microsoft.com/office/drawing/2014/main" id="{0490F6D4-84D0-42DF-A807-E56706B577D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/>
          <a:lstStyle/>
          <a:p>
            <a:r>
              <a:rPr lang="en-US" altLang="zh-CN" dirty="0"/>
              <a:t>Sender</a:t>
            </a:r>
          </a:p>
          <a:p>
            <a:endParaRPr lang="zh-CN" altLang="en-US" dirty="0"/>
          </a:p>
        </p:txBody>
      </p:sp>
      <p:sp>
        <p:nvSpPr>
          <p:cNvPr id="30" name="文本占位符 29">
            <a:extLst>
              <a:ext uri="{FF2B5EF4-FFF2-40B4-BE49-F238E27FC236}">
                <a16:creationId xmlns:a16="http://schemas.microsoft.com/office/drawing/2014/main" id="{99E3B6AA-5679-428D-B466-0173CBC55728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GB" altLang="zh-CN" dirty="0"/>
              <a:t>Sends the information</a:t>
            </a:r>
            <a:endParaRPr lang="zh-CN" altLang="en-US" dirty="0"/>
          </a:p>
        </p:txBody>
      </p:sp>
      <p:sp>
        <p:nvSpPr>
          <p:cNvPr id="37" name="文本占位符 36">
            <a:extLst>
              <a:ext uri="{FF2B5EF4-FFF2-40B4-BE49-F238E27FC236}">
                <a16:creationId xmlns:a16="http://schemas.microsoft.com/office/drawing/2014/main" id="{3A30B02E-FBE1-41C5-AF6E-E1013275E84A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/>
        <p:txBody>
          <a:bodyPr/>
          <a:lstStyle/>
          <a:p>
            <a:r>
              <a:rPr lang="en-US" altLang="zh-CN" dirty="0"/>
              <a:t>Message</a:t>
            </a:r>
          </a:p>
          <a:p>
            <a:endParaRPr lang="zh-CN" altLang="en-US" dirty="0"/>
          </a:p>
        </p:txBody>
      </p:sp>
      <p:sp>
        <p:nvSpPr>
          <p:cNvPr id="38" name="文本占位符 37">
            <a:extLst>
              <a:ext uri="{FF2B5EF4-FFF2-40B4-BE49-F238E27FC236}">
                <a16:creationId xmlns:a16="http://schemas.microsoft.com/office/drawing/2014/main" id="{6BEF3457-28AE-41BA-B285-C77561919C1A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/>
        <p:txBody>
          <a:bodyPr/>
          <a:lstStyle/>
          <a:p>
            <a:r>
              <a:rPr lang="en-US" altLang="zh-CN" dirty="0"/>
              <a:t>The information, ‘encoded’ by the sender</a:t>
            </a:r>
          </a:p>
          <a:p>
            <a:endParaRPr lang="zh-CN" altLang="en-US" dirty="0"/>
          </a:p>
        </p:txBody>
      </p:sp>
      <p:pic>
        <p:nvPicPr>
          <p:cNvPr id="12" name="图片占位符 11" descr="Layout of website design sketches on white paper">
            <a:extLst>
              <a:ext uri="{FF2B5EF4-FFF2-40B4-BE49-F238E27FC236}">
                <a16:creationId xmlns:a16="http://schemas.microsoft.com/office/drawing/2014/main" id="{3D51D04D-653C-45AE-9DDF-BE96BA267A6B}"/>
              </a:ext>
            </a:extLst>
          </p:cNvPr>
          <p:cNvPicPr>
            <a:picLocks noGrp="1" noChangeAspect="1"/>
          </p:cNvPicPr>
          <p:nvPr>
            <p:ph type="pic" sz="quarter" idx="59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088008" y="2073438"/>
            <a:ext cx="1621032" cy="1841551"/>
          </a:xfrm>
        </p:spPr>
      </p:pic>
      <p:sp>
        <p:nvSpPr>
          <p:cNvPr id="39" name="文本占位符 38">
            <a:extLst>
              <a:ext uri="{FF2B5EF4-FFF2-40B4-BE49-F238E27FC236}">
                <a16:creationId xmlns:a16="http://schemas.microsoft.com/office/drawing/2014/main" id="{1B558BFC-AA9F-4991-A6BB-D56BEC07C16E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7298967" y="4416565"/>
            <a:ext cx="1877575" cy="506399"/>
          </a:xfrm>
        </p:spPr>
        <p:txBody>
          <a:bodyPr/>
          <a:lstStyle/>
          <a:p>
            <a:r>
              <a:rPr lang="en-US" altLang="zh-CN" dirty="0"/>
              <a:t>Noise</a:t>
            </a:r>
          </a:p>
          <a:p>
            <a:endParaRPr lang="zh-CN" altLang="en-US" dirty="0"/>
          </a:p>
        </p:txBody>
      </p:sp>
      <p:sp>
        <p:nvSpPr>
          <p:cNvPr id="40" name="文本占位符 39">
            <a:extLst>
              <a:ext uri="{FF2B5EF4-FFF2-40B4-BE49-F238E27FC236}">
                <a16:creationId xmlns:a16="http://schemas.microsoft.com/office/drawing/2014/main" id="{17095E6E-F279-4342-B53E-E53B820336B3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7469379" y="5007731"/>
            <a:ext cx="1691687" cy="811178"/>
          </a:xfrm>
        </p:spPr>
        <p:txBody>
          <a:bodyPr/>
          <a:lstStyle/>
          <a:p>
            <a:r>
              <a:rPr lang="en-US" altLang="zh-CN" dirty="0"/>
              <a:t>Might interfere with the message</a:t>
            </a:r>
          </a:p>
        </p:txBody>
      </p:sp>
      <p:sp>
        <p:nvSpPr>
          <p:cNvPr id="41" name="文本占位符 40">
            <a:extLst>
              <a:ext uri="{FF2B5EF4-FFF2-40B4-BE49-F238E27FC236}">
                <a16:creationId xmlns:a16="http://schemas.microsoft.com/office/drawing/2014/main" id="{DBA8686B-D3EF-40DF-939C-F875885DD598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5198638" y="4426158"/>
            <a:ext cx="1877575" cy="506399"/>
          </a:xfrm>
        </p:spPr>
        <p:txBody>
          <a:bodyPr/>
          <a:lstStyle/>
          <a:p>
            <a:r>
              <a:rPr lang="en-US" altLang="zh-CN" dirty="0"/>
              <a:t>Channel</a:t>
            </a:r>
          </a:p>
          <a:p>
            <a:endParaRPr lang="zh-CN" altLang="en-US" dirty="0"/>
          </a:p>
        </p:txBody>
      </p:sp>
      <p:sp>
        <p:nvSpPr>
          <p:cNvPr id="42" name="文本占位符 41">
            <a:extLst>
              <a:ext uri="{FF2B5EF4-FFF2-40B4-BE49-F238E27FC236}">
                <a16:creationId xmlns:a16="http://schemas.microsoft.com/office/drawing/2014/main" id="{6BF979FF-A4F0-4625-889A-AB985F98B2D4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5291581" y="4932557"/>
            <a:ext cx="1691687" cy="811178"/>
          </a:xfrm>
        </p:spPr>
        <p:txBody>
          <a:bodyPr/>
          <a:lstStyle/>
          <a:p>
            <a:r>
              <a:rPr lang="en-US" altLang="zh-CN" dirty="0"/>
              <a:t>Method by which the message is sent</a:t>
            </a:r>
          </a:p>
        </p:txBody>
      </p:sp>
      <p:sp>
        <p:nvSpPr>
          <p:cNvPr id="43" name="文本占位符 42">
            <a:extLst>
              <a:ext uri="{FF2B5EF4-FFF2-40B4-BE49-F238E27FC236}">
                <a16:creationId xmlns:a16="http://schemas.microsoft.com/office/drawing/2014/main" id="{759A333C-6D37-427A-BE2A-4C2660134A5A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/>
        <p:txBody>
          <a:bodyPr/>
          <a:lstStyle/>
          <a:p>
            <a:r>
              <a:rPr lang="en-US" altLang="zh-CN" dirty="0"/>
              <a:t>Receiver</a:t>
            </a:r>
          </a:p>
          <a:p>
            <a:endParaRPr lang="zh-CN" altLang="en-US" dirty="0"/>
          </a:p>
        </p:txBody>
      </p:sp>
      <p:sp>
        <p:nvSpPr>
          <p:cNvPr id="50" name="文本占位符 49">
            <a:extLst>
              <a:ext uri="{FF2B5EF4-FFF2-40B4-BE49-F238E27FC236}">
                <a16:creationId xmlns:a16="http://schemas.microsoft.com/office/drawing/2014/main" id="{4E9BE8F8-2FF1-43CB-B1AA-4F07E411D171}"/>
              </a:ext>
            </a:extLst>
          </p:cNvPr>
          <p:cNvSpPr>
            <a:spLocks noGrp="1"/>
          </p:cNvSpPr>
          <p:nvPr>
            <p:ph type="body" sz="quarter" idx="56"/>
          </p:nvPr>
        </p:nvSpPr>
        <p:spPr/>
        <p:txBody>
          <a:bodyPr/>
          <a:lstStyle/>
          <a:p>
            <a:pPr lvl="0"/>
            <a:r>
              <a:rPr lang="en-US" dirty="0"/>
              <a:t>Receives the information</a:t>
            </a:r>
          </a:p>
          <a:p>
            <a:endParaRPr lang="zh-CN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8D9DED-0D81-19D6-DF40-E6B4B5BFEF9E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5</a:t>
            </a:fld>
            <a:endParaRPr lang="en-US" altLang="zh-CN" dirty="0"/>
          </a:p>
        </p:txBody>
      </p:sp>
      <p:pic>
        <p:nvPicPr>
          <p:cNvPr id="7" name="Picture Placeholder 89" descr="People around a table on their laptops">
            <a:extLst>
              <a:ext uri="{FF2B5EF4-FFF2-40B4-BE49-F238E27FC236}">
                <a16:creationId xmlns:a16="http://schemas.microsoft.com/office/drawing/2014/main" id="{7575ED4F-3C70-2728-E87B-74FB541EE640}"/>
              </a:ext>
            </a:extLst>
          </p:cNvPr>
          <p:cNvPicPr>
            <a:picLocks noGrp="1" noChangeAspect="1"/>
          </p:cNvPicPr>
          <p:nvPr>
            <p:ph type="pic" sz="quarter" idx="57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8" b="38"/>
          <a:stretch/>
        </p:blipFill>
        <p:spPr>
          <a:xfrm>
            <a:off x="982663" y="2073275"/>
            <a:ext cx="1622425" cy="1841500"/>
          </a:xfrm>
        </p:spPr>
      </p:pic>
      <p:pic>
        <p:nvPicPr>
          <p:cNvPr id="19" name="图片占位符 7" descr="Businesswoman reviewing sticky notes on a wall">
            <a:extLst>
              <a:ext uri="{FF2B5EF4-FFF2-40B4-BE49-F238E27FC236}">
                <a16:creationId xmlns:a16="http://schemas.microsoft.com/office/drawing/2014/main" id="{EF58E0C4-1328-8EE4-BD2E-E052C5D044CF}"/>
              </a:ext>
            </a:extLst>
          </p:cNvPr>
          <p:cNvPicPr>
            <a:picLocks noGrp="1" noChangeAspect="1"/>
          </p:cNvPicPr>
          <p:nvPr>
            <p:ph type="pic" sz="quarter" idx="6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8" b="38"/>
          <a:stretch>
            <a:fillRect/>
          </a:stretch>
        </p:blipFill>
        <p:spPr>
          <a:xfrm>
            <a:off x="9486900" y="2073275"/>
            <a:ext cx="1622425" cy="184150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</p:pic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772A1C16-BB64-664C-C0E1-BA5ABDC4E90F}"/>
              </a:ext>
            </a:extLst>
          </p:cNvPr>
          <p:cNvPicPr>
            <a:picLocks noGrp="1" noChangeAspect="1"/>
          </p:cNvPicPr>
          <p:nvPr>
            <p:ph type="pic" sz="quarter" idx="58"/>
          </p:nvPr>
        </p:nvPicPr>
        <p:blipFill>
          <a:blip r:embed="rId6"/>
          <a:srcRect l="26895" r="26895"/>
          <a:stretch>
            <a:fillRect/>
          </a:stretch>
        </p:blipFill>
        <p:spPr>
          <a:xfrm>
            <a:off x="7339498" y="2112804"/>
            <a:ext cx="1620837" cy="1841500"/>
          </a:xfrm>
        </p:spPr>
      </p:pic>
      <p:pic>
        <p:nvPicPr>
          <p:cNvPr id="22" name="图片占位符 9" descr="People working in office">
            <a:extLst>
              <a:ext uri="{FF2B5EF4-FFF2-40B4-BE49-F238E27FC236}">
                <a16:creationId xmlns:a16="http://schemas.microsoft.com/office/drawing/2014/main" id="{72D891F9-E4EA-3E8E-8F6F-8C21564E0064}"/>
              </a:ext>
            </a:extLst>
          </p:cNvPr>
          <p:cNvPicPr>
            <a:picLocks noGrp="1" noChangeAspect="1"/>
          </p:cNvPicPr>
          <p:nvPr>
            <p:ph type="pic" sz="quarter" idx="60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" r="11"/>
          <a:stretch>
            <a:fillRect/>
          </a:stretch>
        </p:blipFill>
        <p:spPr>
          <a:xfrm>
            <a:off x="5235605" y="2073275"/>
            <a:ext cx="1620837" cy="1841500"/>
          </a:xfrm>
        </p:spPr>
      </p:pic>
    </p:spTree>
    <p:extLst>
      <p:ext uri="{BB962C8B-B14F-4D97-AF65-F5344CB8AC3E}">
        <p14:creationId xmlns:p14="http://schemas.microsoft.com/office/powerpoint/2010/main" val="4155934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itle 59">
            <a:extLst>
              <a:ext uri="{FF2B5EF4-FFF2-40B4-BE49-F238E27FC236}">
                <a16:creationId xmlns:a16="http://schemas.microsoft.com/office/drawing/2014/main" id="{0031CE36-F77D-3964-C169-771DBA4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704" y="520446"/>
            <a:ext cx="6599429" cy="1325563"/>
          </a:xfrm>
        </p:spPr>
        <p:txBody>
          <a:bodyPr/>
          <a:lstStyle/>
          <a:p>
            <a:r>
              <a:rPr lang="en-US" dirty="0"/>
              <a:t>Limitations of the model</a:t>
            </a:r>
          </a:p>
        </p:txBody>
      </p:sp>
      <p:pic>
        <p:nvPicPr>
          <p:cNvPr id="26" name="图片占位符 25" descr="Layout of website design sketches on white paper">
            <a:extLst>
              <a:ext uri="{FF2B5EF4-FFF2-40B4-BE49-F238E27FC236}">
                <a16:creationId xmlns:a16="http://schemas.microsoft.com/office/drawing/2014/main" id="{4CBFAFCC-A306-4EA1-BEE3-7557795635A8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520E98B6-7B33-8FD4-A662-31DD4B85E22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4550703" y="2296126"/>
            <a:ext cx="6054451" cy="300173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Largely explains telephone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Doesn’t consider facial expressions, body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Misinterpretation?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Feedback from recipient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Different kinds of noise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243AAE-D428-CAAE-DCAF-0266FEEEAC70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6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14164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721E73BA-53B9-C0C1-476A-00736A64A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communication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A96FE97-5E27-FC36-5E3A-511A31E6C789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271606" y="506311"/>
            <a:ext cx="5162709" cy="420683"/>
          </a:xfrm>
        </p:spPr>
        <p:txBody>
          <a:bodyPr/>
          <a:lstStyle/>
          <a:p>
            <a:r>
              <a:rPr lang="en-US" dirty="0"/>
              <a:t>Written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CE5DE1C-24E7-3841-9376-89E91B4A476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271605" y="1073743"/>
            <a:ext cx="5162709" cy="745913"/>
          </a:xfrm>
        </p:spPr>
        <p:txBody>
          <a:bodyPr/>
          <a:lstStyle/>
          <a:p>
            <a:r>
              <a:rPr lang="en-US" dirty="0"/>
              <a:t>Synchronous (instant messaging, Teams)</a:t>
            </a:r>
          </a:p>
          <a:p>
            <a:r>
              <a:rPr lang="en-US" dirty="0"/>
              <a:t>Asynchronous (email, letter, online learning)</a:t>
            </a:r>
          </a:p>
          <a:p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DC774673-50D8-2D6F-C339-6E4B0A126B06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5289828" y="1894528"/>
            <a:ext cx="5162709" cy="420683"/>
          </a:xfrm>
        </p:spPr>
        <p:txBody>
          <a:bodyPr/>
          <a:lstStyle/>
          <a:p>
            <a:r>
              <a:rPr lang="en-US" dirty="0"/>
              <a:t>Visual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EB5763E-8BC0-F6C3-3814-6649A828C000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289828" y="2435710"/>
            <a:ext cx="5162709" cy="1177789"/>
          </a:xfrm>
        </p:spPr>
        <p:txBody>
          <a:bodyPr/>
          <a:lstStyle/>
          <a:p>
            <a:r>
              <a:rPr lang="en-US" dirty="0"/>
              <a:t>A picture paints a thousand words</a:t>
            </a:r>
          </a:p>
          <a:p>
            <a:r>
              <a:rPr lang="en-US" dirty="0"/>
              <a:t>Charts, diagrams, mind maps</a:t>
            </a:r>
          </a:p>
          <a:p>
            <a:r>
              <a:rPr lang="en-US" dirty="0"/>
              <a:t>Icons</a:t>
            </a:r>
          </a:p>
          <a:p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3E02E0C-26E8-8160-D35F-2398015C051B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5289828" y="3531925"/>
            <a:ext cx="5162709" cy="421399"/>
          </a:xfrm>
        </p:spPr>
        <p:txBody>
          <a:bodyPr/>
          <a:lstStyle/>
          <a:p>
            <a:r>
              <a:rPr lang="en-US" dirty="0"/>
              <a:t>Verbal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78180D0-1AB6-8416-0EB1-10648E1A6050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5289828" y="4030402"/>
            <a:ext cx="5162709" cy="777790"/>
          </a:xfrm>
        </p:spPr>
        <p:txBody>
          <a:bodyPr/>
          <a:lstStyle/>
          <a:p>
            <a:r>
              <a:rPr lang="en-US" dirty="0"/>
              <a:t>Required in most situations</a:t>
            </a:r>
          </a:p>
          <a:p>
            <a:r>
              <a:rPr lang="en-US" dirty="0"/>
              <a:t>Need to consider the recipient when communicating verbally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C503-BABC-632E-06CA-12C8474920EB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7</a:t>
            </a:fld>
            <a:endParaRPr lang="en-US" altLang="zh-CN" dirty="0"/>
          </a:p>
        </p:txBody>
      </p:sp>
      <p:sp>
        <p:nvSpPr>
          <p:cNvPr id="2" name="Text Placeholder 11">
            <a:extLst>
              <a:ext uri="{FF2B5EF4-FFF2-40B4-BE49-F238E27FC236}">
                <a16:creationId xmlns:a16="http://schemas.microsoft.com/office/drawing/2014/main" id="{A0EB33EF-8559-4E44-0B50-8224F07D01DE}"/>
              </a:ext>
            </a:extLst>
          </p:cNvPr>
          <p:cNvSpPr txBox="1">
            <a:spLocks/>
          </p:cNvSpPr>
          <p:nvPr/>
        </p:nvSpPr>
        <p:spPr>
          <a:xfrm>
            <a:off x="5289828" y="4885270"/>
            <a:ext cx="5162709" cy="4213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1" i="0" kern="120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Non-verbal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C7E591B2-4C9A-CD00-42A7-0FC6FE13E2BD}"/>
              </a:ext>
            </a:extLst>
          </p:cNvPr>
          <p:cNvSpPr txBox="1">
            <a:spLocks/>
          </p:cNvSpPr>
          <p:nvPr/>
        </p:nvSpPr>
        <p:spPr>
          <a:xfrm>
            <a:off x="5271604" y="5306669"/>
            <a:ext cx="5162709" cy="77779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Tone, body language, facial expressions</a:t>
            </a:r>
          </a:p>
          <a:p>
            <a:r>
              <a:rPr lang="en-US" dirty="0"/>
              <a:t>Need to consider the recipient when communicating verbally</a:t>
            </a:r>
          </a:p>
        </p:txBody>
      </p:sp>
    </p:spTree>
    <p:extLst>
      <p:ext uri="{BB962C8B-B14F-4D97-AF65-F5344CB8AC3E}">
        <p14:creationId xmlns:p14="http://schemas.microsoft.com/office/powerpoint/2010/main" val="2519727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uiExpand="1" build="p"/>
      <p:bldP spid="11" grpId="0" build="p"/>
      <p:bldP spid="13" grpId="0" uiExpand="1" build="p"/>
      <p:bldP spid="12" grpId="0" build="p"/>
      <p:bldP spid="14" grpId="0" uiExpand="1" build="p"/>
      <p:bldP spid="2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C503-BABC-632E-06CA-12C8474920EB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8</a:t>
            </a:fld>
            <a:endParaRPr lang="en-US" altLang="zh-CN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DC9DCF1-5A6A-B9B2-E553-79F32B3164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997" y="341473"/>
            <a:ext cx="9113283" cy="6175054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45D3D7C-E04C-8465-4573-1BD5519B223B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7196328" y="676648"/>
            <a:ext cx="2578607" cy="153620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Facial expression?</a:t>
            </a:r>
          </a:p>
          <a:p>
            <a:pPr marL="0" indent="0">
              <a:buNone/>
            </a:pPr>
            <a:r>
              <a:rPr lang="en-GB" sz="2000" dirty="0"/>
              <a:t>Arms folded?</a:t>
            </a:r>
          </a:p>
          <a:p>
            <a:pPr marL="0" indent="0">
              <a:buNone/>
            </a:pPr>
            <a:r>
              <a:rPr lang="en-GB" sz="2000" dirty="0"/>
              <a:t>Do words match body language?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1A3E64B-9596-7990-2673-0E2C16F6F308}"/>
              </a:ext>
            </a:extLst>
          </p:cNvPr>
          <p:cNvSpPr txBox="1">
            <a:spLocks/>
          </p:cNvSpPr>
          <p:nvPr/>
        </p:nvSpPr>
        <p:spPr>
          <a:xfrm>
            <a:off x="1686543" y="1907347"/>
            <a:ext cx="2949465" cy="8557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How do they sound?</a:t>
            </a:r>
          </a:p>
        </p:txBody>
      </p:sp>
    </p:spTree>
    <p:extLst>
      <p:ext uri="{BB962C8B-B14F-4D97-AF65-F5344CB8AC3E}">
        <p14:creationId xmlns:p14="http://schemas.microsoft.com/office/powerpoint/2010/main" val="2801834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37">
            <a:extLst>
              <a:ext uri="{FF2B5EF4-FFF2-40B4-BE49-F238E27FC236}">
                <a16:creationId xmlns:a16="http://schemas.microsoft.com/office/drawing/2014/main" id="{478CB64C-71AF-6B72-8069-000DD2505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communication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FA2F9A05-8E79-46FF-1ABA-927EF2D69BC5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161288" y="2073826"/>
            <a:ext cx="2761488" cy="866219"/>
          </a:xfrm>
        </p:spPr>
        <p:txBody>
          <a:bodyPr/>
          <a:lstStyle/>
          <a:p>
            <a:r>
              <a:rPr lang="en-US" sz="2400" dirty="0"/>
              <a:t>‘Relational’</a:t>
            </a:r>
          </a:p>
        </p:txBody>
      </p:sp>
      <p:sp>
        <p:nvSpPr>
          <p:cNvPr id="50" name="Text Placeholder 49">
            <a:extLst>
              <a:ext uri="{FF2B5EF4-FFF2-40B4-BE49-F238E27FC236}">
                <a16:creationId xmlns:a16="http://schemas.microsoft.com/office/drawing/2014/main" id="{0532F467-8DBE-D445-0CF7-D5D242DAD66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161288" y="2940045"/>
            <a:ext cx="2761488" cy="1311915"/>
          </a:xfrm>
        </p:spPr>
        <p:txBody>
          <a:bodyPr/>
          <a:lstStyle/>
          <a:p>
            <a:pPr lvl="0"/>
            <a:r>
              <a:rPr lang="en-US" dirty="0"/>
              <a:t>Does body language and tone match what they are saying?</a:t>
            </a: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48BF8F22-E288-84B0-03E9-82D678051D45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4773168" y="2073826"/>
            <a:ext cx="2761488" cy="866219"/>
          </a:xfrm>
        </p:spPr>
        <p:txBody>
          <a:bodyPr/>
          <a:lstStyle/>
          <a:p>
            <a:r>
              <a:rPr lang="en-US" sz="2400" dirty="0"/>
              <a:t>Language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BACB9342-C47E-6729-46BE-F10DBB78182A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4773168" y="2933362"/>
            <a:ext cx="2761488" cy="1318598"/>
          </a:xfrm>
        </p:spPr>
        <p:txBody>
          <a:bodyPr/>
          <a:lstStyle/>
          <a:p>
            <a:r>
              <a:rPr lang="en-US" dirty="0"/>
              <a:t>Complex language, jargon, slang</a:t>
            </a:r>
          </a:p>
          <a:p>
            <a:endParaRPr lang="en-US" dirty="0"/>
          </a:p>
          <a:p>
            <a:r>
              <a:rPr lang="en-US" dirty="0"/>
              <a:t>Spelling and punctuation errors</a:t>
            </a:r>
          </a:p>
          <a:p>
            <a:endParaRPr lang="en-US" dirty="0"/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D0C47E92-8875-E555-5480-8A9BAEE853A7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263128" y="2059942"/>
            <a:ext cx="2761488" cy="866219"/>
          </a:xfrm>
        </p:spPr>
        <p:txBody>
          <a:bodyPr/>
          <a:lstStyle/>
          <a:p>
            <a:r>
              <a:rPr lang="en-US" sz="2400" dirty="0"/>
              <a:t>Attitudinal</a:t>
            </a:r>
            <a:endParaRPr lang="en-US" dirty="0"/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DDCD388C-8374-D810-DCE5-554B7E05F55A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8269224" y="2926161"/>
            <a:ext cx="2761488" cy="1311915"/>
          </a:xfrm>
        </p:spPr>
        <p:txBody>
          <a:bodyPr/>
          <a:lstStyle/>
          <a:p>
            <a:pPr lvl="0"/>
            <a:r>
              <a:rPr lang="en-US" dirty="0"/>
              <a:t>Life experience, values, beliefs</a:t>
            </a:r>
          </a:p>
          <a:p>
            <a:pPr lvl="0"/>
            <a:r>
              <a:rPr lang="en-US" dirty="0"/>
              <a:t>e.g. in some countries, nodding your head indicates “no”!</a:t>
            </a:r>
          </a:p>
          <a:p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85177ED-2E57-8FF5-AFD8-AA79A7B24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5392" y="2066625"/>
            <a:ext cx="10515600" cy="859536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FC7183-3EBB-B8D1-A66D-964D3C3A7DA8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9</a:t>
            </a:fld>
            <a:endParaRPr lang="en-US" altLang="zh-CN" noProof="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4EF56D-ECB8-57BC-6D81-E8AE7BD57035}"/>
              </a:ext>
            </a:extLst>
          </p:cNvPr>
          <p:cNvSpPr txBox="1"/>
          <p:nvPr/>
        </p:nvSpPr>
        <p:spPr>
          <a:xfrm>
            <a:off x="1243584" y="4828032"/>
            <a:ext cx="9619488" cy="369332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sz="1800" dirty="0">
                <a:latin typeface="Posterama" panose="020B0504020200020000" pitchFamily="34" charset="0"/>
                <a:ea typeface="微软雅黑"/>
                <a:cs typeface="Posterama" panose="020B0504020200020000" pitchFamily="34" charset="0"/>
              </a:rPr>
              <a:t>Humans can’t </a:t>
            </a:r>
            <a:r>
              <a:rPr lang="en-GB" i="1" dirty="0">
                <a:latin typeface="Posterama" panose="020B0504020200020000" pitchFamily="34" charset="0"/>
                <a:ea typeface="微软雅黑"/>
                <a:cs typeface="Posterama" panose="020B0504020200020000" pitchFamily="34" charset="0"/>
              </a:rPr>
              <a:t>not</a:t>
            </a:r>
            <a:r>
              <a:rPr lang="en-GB" dirty="0">
                <a:latin typeface="Posterama" panose="020B0504020200020000" pitchFamily="34" charset="0"/>
                <a:ea typeface="微软雅黑"/>
                <a:cs typeface="Posterama" panose="020B0504020200020000" pitchFamily="34" charset="0"/>
              </a:rPr>
              <a:t> communicate – even when you’re not talking, you’re communicating</a:t>
            </a:r>
            <a:endParaRPr lang="en-GB" sz="1800" dirty="0">
              <a:latin typeface="Posterama" panose="020B0504020200020000" pitchFamily="34" charset="0"/>
              <a:ea typeface="微软雅黑"/>
              <a:cs typeface="Posterama" panose="020B0504020200020000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319EE4-F6E5-F6F8-00FF-05F6EE1CC5D2}"/>
              </a:ext>
            </a:extLst>
          </p:cNvPr>
          <p:cNvSpPr txBox="1"/>
          <p:nvPr/>
        </p:nvSpPr>
        <p:spPr>
          <a:xfrm>
            <a:off x="1243584" y="5552624"/>
            <a:ext cx="9619488" cy="646331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sz="1800" dirty="0">
                <a:latin typeface="Posterama" panose="020B0504020200020000" pitchFamily="34" charset="0"/>
                <a:ea typeface="微软雅黑"/>
                <a:cs typeface="Posterama" panose="020B0504020200020000" pitchFamily="34" charset="0"/>
              </a:rPr>
              <a:t>Which of these barriers are you more likely to experience in day-to-day life?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dirty="0">
                <a:latin typeface="Posterama" panose="020B0504020200020000" pitchFamily="34" charset="0"/>
                <a:ea typeface="微软雅黑"/>
                <a:cs typeface="Posterama" panose="020B0504020200020000" pitchFamily="34" charset="0"/>
              </a:rPr>
              <a:t>Which barrier would you most like to overcome?</a:t>
            </a:r>
            <a:endParaRPr lang="en-GB" sz="1800" dirty="0">
              <a:latin typeface="Posterama" panose="020B0504020200020000" pitchFamily="34" charset="0"/>
              <a:ea typeface="微软雅黑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021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129" y="2243138"/>
            <a:ext cx="5117162" cy="1325563"/>
          </a:xfrm>
        </p:spPr>
        <p:txBody>
          <a:bodyPr/>
          <a:lstStyle/>
          <a:p>
            <a:r>
              <a:rPr lang="en-US" altLang="zh-CN" dirty="0"/>
              <a:t>Improving listening skills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C0093B1-77CC-1E61-FB22-E136F94EABD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09574" y="3837882"/>
            <a:ext cx="4260180" cy="129453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2" name="Picture Placeholder 11" descr="People around a table on their laptops">
            <a:extLst>
              <a:ext uri="{FF2B5EF4-FFF2-40B4-BE49-F238E27FC236}">
                <a16:creationId xmlns:a16="http://schemas.microsoft.com/office/drawing/2014/main" id="{8C4B5C6A-45B4-1976-622A-4CEB4E3211BC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91FB993-29E1-3DBD-8335-7970016F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84821" y="311581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6767F8-4670-E83D-85F4-1446B8B9D466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10</a:t>
            </a:fld>
            <a:endParaRPr lang="en-US" altLang="zh-CN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7DDBC3-7D09-11CD-3E32-4D79A1E82E91}"/>
              </a:ext>
            </a:extLst>
          </p:cNvPr>
          <p:cNvSpPr txBox="1"/>
          <p:nvPr/>
        </p:nvSpPr>
        <p:spPr>
          <a:xfrm>
            <a:off x="509574" y="3950208"/>
            <a:ext cx="4373322" cy="830997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sz="2400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Why do think listening skills are important?</a:t>
            </a:r>
          </a:p>
        </p:txBody>
      </p:sp>
    </p:spTree>
    <p:extLst>
      <p:ext uri="{BB962C8B-B14F-4D97-AF65-F5344CB8AC3E}">
        <p14:creationId xmlns:p14="http://schemas.microsoft.com/office/powerpoint/2010/main" val="3776083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45">
            <a:extLst>
              <a:ext uri="{FF2B5EF4-FFF2-40B4-BE49-F238E27FC236}">
                <a16:creationId xmlns:a16="http://schemas.microsoft.com/office/drawing/2014/main" id="{4D761329-3BEF-0173-1328-A4DB26572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4630" y="352371"/>
            <a:ext cx="4441188" cy="1339269"/>
          </a:xfrm>
        </p:spPr>
        <p:txBody>
          <a:bodyPr/>
          <a:lstStyle/>
          <a:p>
            <a:r>
              <a:rPr lang="en-US" dirty="0"/>
              <a:t>Active listening</a:t>
            </a:r>
          </a:p>
        </p:txBody>
      </p:sp>
      <p:pic>
        <p:nvPicPr>
          <p:cNvPr id="48" name="Picture placeholder 19" descr="Layout of website design sketches on white paper">
            <a:extLst>
              <a:ext uri="{FF2B5EF4-FFF2-40B4-BE49-F238E27FC236}">
                <a16:creationId xmlns:a16="http://schemas.microsoft.com/office/drawing/2014/main" id="{6D25AB81-B10A-BD11-E8FE-ECF8CB1B12F0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blipFill>
            <a:blip r:embed="rId4"/>
            <a:stretch>
              <a:fillRect/>
            </a:stretch>
          </a:blip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A776B9-11FE-65C7-B912-468CA48ED107}"/>
              </a:ext>
            </a:extLst>
          </p:cNvPr>
          <p:cNvSpPr txBox="1"/>
          <p:nvPr/>
        </p:nvSpPr>
        <p:spPr>
          <a:xfrm>
            <a:off x="6416598" y="2121408"/>
            <a:ext cx="4373322" cy="267765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sz="2400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Listening is half of effective communication.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en-GB" sz="2400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sz="2400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Active listening means engaging with what the speaker is saying and indicating understanding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en-GB" sz="2400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BF3C08-FD05-FD52-A69B-A9A21D7BBEE4}"/>
              </a:ext>
            </a:extLst>
          </p:cNvPr>
          <p:cNvSpPr txBox="1"/>
          <p:nvPr/>
        </p:nvSpPr>
        <p:spPr>
          <a:xfrm>
            <a:off x="6302502" y="4628667"/>
            <a:ext cx="543839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F253E"/>
                </a:solidFill>
                <a:effectLst/>
                <a:uLnTx/>
                <a:uFillTx/>
                <a:latin typeface="Posterama Text Black"/>
                <a:ea typeface="+mn-ea"/>
                <a:cs typeface="+mn-cs"/>
              </a:rPr>
              <a:t>Gestures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F253E"/>
                </a:solidFill>
                <a:effectLst/>
                <a:uLnTx/>
                <a:uFillTx/>
                <a:latin typeface="Posterama Text Black"/>
                <a:ea typeface="+mn-ea"/>
                <a:cs typeface="+mn-cs"/>
              </a:rPr>
              <a:t>Relevant questions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F253E"/>
                </a:solidFill>
                <a:effectLst/>
                <a:uLnTx/>
                <a:uFillTx/>
                <a:latin typeface="Posterama Text Black"/>
                <a:ea typeface="+mn-ea"/>
                <a:cs typeface="+mn-cs"/>
              </a:rPr>
              <a:t>Summarising what’s been said</a:t>
            </a:r>
          </a:p>
        </p:txBody>
      </p:sp>
    </p:spTree>
    <p:extLst>
      <p:ext uri="{BB962C8B-B14F-4D97-AF65-F5344CB8AC3E}">
        <p14:creationId xmlns:p14="http://schemas.microsoft.com/office/powerpoint/2010/main" val="247807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45">
            <a:extLst>
              <a:ext uri="{FF2B5EF4-FFF2-40B4-BE49-F238E27FC236}">
                <a16:creationId xmlns:a16="http://schemas.microsoft.com/office/drawing/2014/main" id="{4D761329-3BEF-0173-1328-A4DB26572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1110337"/>
            <a:ext cx="511716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Active listening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A776B9-11FE-65C7-B912-468CA48ED107}"/>
              </a:ext>
            </a:extLst>
          </p:cNvPr>
          <p:cNvSpPr txBox="1"/>
          <p:nvPr/>
        </p:nvSpPr>
        <p:spPr>
          <a:xfrm>
            <a:off x="509574" y="2777178"/>
            <a:ext cx="4260850" cy="2051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</a:pPr>
            <a:r>
              <a:rPr lang="en-US" altLang="zh-CN" sz="2000" b="0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Hearing is a passive process</a:t>
            </a:r>
          </a:p>
          <a:p>
            <a:pPr>
              <a:spcBef>
                <a:spcPts val="1000"/>
              </a:spcBef>
            </a:pPr>
            <a:endParaRPr lang="en-US" altLang="zh-CN" sz="2000" b="0" kern="1200" dirty="0">
              <a:solidFill>
                <a:schemeClr val="accent6"/>
              </a:solidFill>
              <a:latin typeface="+mn-lt"/>
              <a:ea typeface="+mn-ea"/>
              <a:cs typeface="+mn-cs"/>
            </a:endParaRPr>
          </a:p>
          <a:p>
            <a:pPr>
              <a:spcBef>
                <a:spcPts val="1000"/>
              </a:spcBef>
            </a:pPr>
            <a:r>
              <a:rPr lang="en-US" altLang="zh-CN" sz="2000" b="0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Listening is an active skill requiring conscious engagement</a:t>
            </a:r>
          </a:p>
          <a:p>
            <a:pPr>
              <a:spcBef>
                <a:spcPts val="1000"/>
              </a:spcBef>
            </a:pPr>
            <a:endParaRPr lang="en-US" altLang="zh-CN" sz="1500" b="0" kern="1200" dirty="0">
              <a:solidFill>
                <a:schemeClr val="accent6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8" name="Picture Placeholder 7" descr="A person holding his hand to his face&#10;&#10;Description automatically generated with medium confidence">
            <a:extLst>
              <a:ext uri="{FF2B5EF4-FFF2-40B4-BE49-F238E27FC236}">
                <a16:creationId xmlns:a16="http://schemas.microsoft.com/office/drawing/2014/main" id="{D082F9A8-F54A-BE72-4295-59CDF8955981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3"/>
          <a:srcRect l="7820" r="35070" b="-1"/>
          <a:stretch/>
        </p:blipFill>
        <p:spPr>
          <a:xfrm>
            <a:off x="5745001" y="10"/>
            <a:ext cx="6446999" cy="6857990"/>
          </a:xfrm>
          <a:noFill/>
        </p:spPr>
      </p:pic>
      <p:sp>
        <p:nvSpPr>
          <p:cNvPr id="53" name="Slide Number Placeholder 5">
            <a:extLst>
              <a:ext uri="{FF2B5EF4-FFF2-40B4-BE49-F238E27FC236}">
                <a16:creationId xmlns:a16="http://schemas.microsoft.com/office/drawing/2014/main" id="{5444BE5F-509A-D066-B05B-C1F3CEB970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>
          <a:xfrm>
            <a:off x="11194169" y="6217920"/>
            <a:ext cx="45859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7FEACEE-25B4-4A2D-B147-27296E36371D}" type="slidenum">
              <a:rPr lang="en-US" altLang="zh-CN" smtClean="0"/>
              <a:pPr>
                <a:spcAft>
                  <a:spcPts val="600"/>
                </a:spcAft>
              </a:pPr>
              <a:t>12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978320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265E4-651D-5A55-5D27-D730B8BBB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391" y="274955"/>
            <a:ext cx="10390074" cy="1325563"/>
          </a:xfrm>
        </p:spPr>
        <p:txBody>
          <a:bodyPr/>
          <a:lstStyle/>
          <a:p>
            <a:r>
              <a:rPr lang="en-GB" dirty="0"/>
              <a:t>Are you listening? 	</a:t>
            </a:r>
            <a:r>
              <a:rPr lang="en-GB" sz="2000" dirty="0"/>
              <a:t>Make sure you note the key points!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0B64B-6D9F-2FAF-C7B3-726D56FC19AC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13</a:t>
            </a:fld>
            <a:endParaRPr lang="en-US" altLang="zh-CN" dirty="0"/>
          </a:p>
        </p:txBody>
      </p:sp>
      <p:pic>
        <p:nvPicPr>
          <p:cNvPr id="9" name="Online Media 8" title="Effective Listening Skills">
            <a:hlinkClick r:id="" action="ppaction://media"/>
            <a:extLst>
              <a:ext uri="{FF2B5EF4-FFF2-40B4-BE49-F238E27FC236}">
                <a16:creationId xmlns:a16="http://schemas.microsoft.com/office/drawing/2014/main" id="{50DDAE37-05C1-CA58-6F76-30DFE8F60F6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12616" y="1560258"/>
            <a:ext cx="8566767" cy="4840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63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D963C83-4F1C-6338-0570-44037394C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92" y="2226634"/>
            <a:ext cx="3909993" cy="3629708"/>
          </a:xfrm>
        </p:spPr>
        <p:txBody>
          <a:bodyPr/>
          <a:lstStyle/>
          <a:p>
            <a:r>
              <a:rPr lang="en-GB" dirty="0"/>
              <a:t>What are the key messages?</a:t>
            </a:r>
          </a:p>
        </p:txBody>
      </p:sp>
      <p:pic>
        <p:nvPicPr>
          <p:cNvPr id="46" name="Picture Placeholder 45" descr="A close-up of a key&#10;&#10;Description automatically generated with low confidence">
            <a:extLst>
              <a:ext uri="{FF2B5EF4-FFF2-40B4-BE49-F238E27FC236}">
                <a16:creationId xmlns:a16="http://schemas.microsoft.com/office/drawing/2014/main" id="{26825C84-D174-A8B1-C919-D317A51E2CD9}"/>
              </a:ext>
            </a:extLst>
          </p:cNvPr>
          <p:cNvPicPr>
            <a:picLocks noGrp="1" noChangeAspect="1"/>
          </p:cNvPicPr>
          <p:nvPr>
            <p:ph type="pic" sz="quarter" idx="48"/>
          </p:nvPr>
        </p:nvPicPr>
        <p:blipFill rotWithShape="1">
          <a:blip r:embed="rId2"/>
          <a:srcRect l="640" t="-1631" r="41892" b="1631"/>
          <a:stretch/>
        </p:blipFill>
        <p:spPr>
          <a:xfrm>
            <a:off x="4262602" y="464767"/>
            <a:ext cx="1173264" cy="1357920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F68D8D4-1204-114B-ECE9-784CD5DDF682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520210" y="522515"/>
            <a:ext cx="2289842" cy="626551"/>
          </a:xfrm>
        </p:spPr>
        <p:txBody>
          <a:bodyPr/>
          <a:lstStyle/>
          <a:p>
            <a:r>
              <a:rPr lang="en-GB" dirty="0"/>
              <a:t>Give non-verbal feedback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E8BC7F40-AED4-E729-33FE-86ABF0872D9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GB" dirty="0"/>
              <a:t>A simple nod of the head shows you’re engaged</a:t>
            </a:r>
          </a:p>
        </p:txBody>
      </p:sp>
      <p:pic>
        <p:nvPicPr>
          <p:cNvPr id="52" name="Picture Placeholder 51">
            <a:extLst>
              <a:ext uri="{FF2B5EF4-FFF2-40B4-BE49-F238E27FC236}">
                <a16:creationId xmlns:a16="http://schemas.microsoft.com/office/drawing/2014/main" id="{2665FFB8-3FB8-92CC-4B3E-56AC312FC102}"/>
              </a:ext>
            </a:extLst>
          </p:cNvPr>
          <p:cNvPicPr>
            <a:picLocks noGrp="1" noChangeAspect="1"/>
          </p:cNvPicPr>
          <p:nvPr>
            <p:ph type="pic" sz="quarter" idx="72"/>
          </p:nvPr>
        </p:nvPicPr>
        <p:blipFill rotWithShape="1">
          <a:blip r:embed="rId3"/>
          <a:srcRect t="1733" r="42532" b="-1733"/>
          <a:stretch/>
        </p:blipFill>
        <p:spPr>
          <a:xfrm>
            <a:off x="8059916" y="436455"/>
            <a:ext cx="1173264" cy="1357920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F7BE208-DC97-AC86-20A2-729E2D446E18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/>
        <p:txBody>
          <a:bodyPr/>
          <a:lstStyle/>
          <a:p>
            <a:r>
              <a:rPr lang="en-GB" dirty="0"/>
              <a:t>Don’t take over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42EAD93-601D-6555-9502-DA043C93D293}"/>
              </a:ext>
            </a:extLst>
          </p:cNvPr>
          <p:cNvSpPr>
            <a:spLocks noGrp="1"/>
          </p:cNvSpPr>
          <p:nvPr>
            <p:ph type="body" sz="quarter" idx="56"/>
          </p:nvPr>
        </p:nvSpPr>
        <p:spPr/>
        <p:txBody>
          <a:bodyPr/>
          <a:lstStyle/>
          <a:p>
            <a:r>
              <a:rPr lang="en-GB" dirty="0"/>
              <a:t>Keep conversation on them and their topic</a:t>
            </a:r>
          </a:p>
        </p:txBody>
      </p:sp>
      <p:pic>
        <p:nvPicPr>
          <p:cNvPr id="48" name="Picture Placeholder 47">
            <a:extLst>
              <a:ext uri="{FF2B5EF4-FFF2-40B4-BE49-F238E27FC236}">
                <a16:creationId xmlns:a16="http://schemas.microsoft.com/office/drawing/2014/main" id="{1A826DB9-DD1F-0B40-F793-4A06EF6F2A92}"/>
              </a:ext>
            </a:extLst>
          </p:cNvPr>
          <p:cNvPicPr>
            <a:picLocks noGrp="1" noChangeAspect="1"/>
          </p:cNvPicPr>
          <p:nvPr>
            <p:ph type="pic" sz="quarter" idx="69"/>
          </p:nvPr>
        </p:nvPicPr>
        <p:blipFill rotWithShape="1">
          <a:blip r:embed="rId4"/>
          <a:srcRect l="352" t="-1002" r="42180" b="1002"/>
          <a:stretch/>
        </p:blipFill>
        <p:spPr>
          <a:xfrm>
            <a:off x="4275267" y="2226634"/>
            <a:ext cx="1173264" cy="1357920"/>
          </a:xfrm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D2AF5258-5ED0-51E7-9D15-C762D0CDA426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/>
        <p:txBody>
          <a:bodyPr/>
          <a:lstStyle/>
          <a:p>
            <a:r>
              <a:rPr lang="en-GB" dirty="0"/>
              <a:t>Give verbal feedback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ED9A166B-B1EA-5E9D-5B72-2FB01B60B61B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/>
        <p:txBody>
          <a:bodyPr/>
          <a:lstStyle/>
          <a:p>
            <a:r>
              <a:rPr lang="en-GB" dirty="0"/>
              <a:t>Say ‘yes’, ‘no’, or even ‘uh huh’ to acknowledge the speaker</a:t>
            </a:r>
          </a:p>
        </p:txBody>
      </p:sp>
      <p:pic>
        <p:nvPicPr>
          <p:cNvPr id="54" name="Picture Placeholder 53">
            <a:extLst>
              <a:ext uri="{FF2B5EF4-FFF2-40B4-BE49-F238E27FC236}">
                <a16:creationId xmlns:a16="http://schemas.microsoft.com/office/drawing/2014/main" id="{61449AA2-83D1-1313-F2FE-9881AF5AF006}"/>
              </a:ext>
            </a:extLst>
          </p:cNvPr>
          <p:cNvPicPr>
            <a:picLocks noGrp="1" noChangeAspect="1"/>
          </p:cNvPicPr>
          <p:nvPr>
            <p:ph type="pic" sz="quarter" idx="73"/>
          </p:nvPr>
        </p:nvPicPr>
        <p:blipFill rotWithShape="1">
          <a:blip r:embed="rId5"/>
          <a:srcRect t="-2998" r="42532" b="2998"/>
          <a:stretch/>
        </p:blipFill>
        <p:spPr>
          <a:xfrm>
            <a:off x="8042078" y="2226634"/>
            <a:ext cx="1173264" cy="1357920"/>
          </a:xfrm>
        </p:spPr>
      </p:pic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DB5AEF41-498C-F2C9-9E94-44D19A37DF46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9325426" y="2250856"/>
            <a:ext cx="2098039" cy="701144"/>
          </a:xfrm>
        </p:spPr>
        <p:txBody>
          <a:bodyPr/>
          <a:lstStyle/>
          <a:p>
            <a:r>
              <a:rPr lang="en-GB" dirty="0"/>
              <a:t>Keep your responses concise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F6E9EBBE-2B6B-A4BB-F3EE-234F7D1FD1D5}"/>
              </a:ext>
            </a:extLst>
          </p:cNvPr>
          <p:cNvSpPr>
            <a:spLocks noGrp="1"/>
          </p:cNvSpPr>
          <p:nvPr>
            <p:ph type="body" sz="quarter" idx="60"/>
          </p:nvPr>
        </p:nvSpPr>
        <p:spPr>
          <a:xfrm>
            <a:off x="9305959" y="2995641"/>
            <a:ext cx="2098038" cy="506399"/>
          </a:xfrm>
        </p:spPr>
        <p:txBody>
          <a:bodyPr/>
          <a:lstStyle/>
          <a:p>
            <a:r>
              <a:rPr lang="en-GB" dirty="0"/>
              <a:t>This shows respect for the speaker</a:t>
            </a:r>
          </a:p>
        </p:txBody>
      </p:sp>
      <p:pic>
        <p:nvPicPr>
          <p:cNvPr id="50" name="Picture Placeholder 49">
            <a:extLst>
              <a:ext uri="{FF2B5EF4-FFF2-40B4-BE49-F238E27FC236}">
                <a16:creationId xmlns:a16="http://schemas.microsoft.com/office/drawing/2014/main" id="{97438AE9-077D-9E32-338C-2B11437359B0}"/>
              </a:ext>
            </a:extLst>
          </p:cNvPr>
          <p:cNvPicPr>
            <a:picLocks noGrp="1" noChangeAspect="1"/>
          </p:cNvPicPr>
          <p:nvPr>
            <p:ph type="pic" sz="quarter" idx="70"/>
          </p:nvPr>
        </p:nvPicPr>
        <p:blipFill rotWithShape="1">
          <a:blip r:embed="rId6"/>
          <a:srcRect l="-430" r="42962"/>
          <a:stretch/>
        </p:blipFill>
        <p:spPr>
          <a:xfrm>
            <a:off x="4132085" y="4037016"/>
            <a:ext cx="1173264" cy="1357920"/>
          </a:xfrm>
        </p:spPr>
      </p:pic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79155C80-5373-B80B-BBB1-A33A5137B35A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5520210" y="4462776"/>
            <a:ext cx="2098039" cy="506399"/>
          </a:xfrm>
        </p:spPr>
        <p:txBody>
          <a:bodyPr/>
          <a:lstStyle/>
          <a:p>
            <a:r>
              <a:rPr lang="en-GB" dirty="0"/>
              <a:t>Listen for the big idea, or key emotion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0BBA194C-EA30-81AA-B39E-C9DC58B11B79}"/>
              </a:ext>
            </a:extLst>
          </p:cNvPr>
          <p:cNvSpPr>
            <a:spLocks noGrp="1"/>
          </p:cNvSpPr>
          <p:nvPr>
            <p:ph type="body" sz="quarter" idx="62"/>
          </p:nvPr>
        </p:nvSpPr>
        <p:spPr>
          <a:xfrm>
            <a:off x="5520211" y="4996943"/>
            <a:ext cx="2098038" cy="506399"/>
          </a:xfrm>
        </p:spPr>
        <p:txBody>
          <a:bodyPr/>
          <a:lstStyle/>
          <a:p>
            <a:r>
              <a:rPr lang="en-GB" dirty="0"/>
              <a:t>Don’t get caught in the detail and forget the big picture</a:t>
            </a:r>
          </a:p>
        </p:txBody>
      </p:sp>
      <p:pic>
        <p:nvPicPr>
          <p:cNvPr id="56" name="Picture Placeholder 55">
            <a:extLst>
              <a:ext uri="{FF2B5EF4-FFF2-40B4-BE49-F238E27FC236}">
                <a16:creationId xmlns:a16="http://schemas.microsoft.com/office/drawing/2014/main" id="{19F92228-87C4-86E7-E13C-ECA157C7F659}"/>
              </a:ext>
            </a:extLst>
          </p:cNvPr>
          <p:cNvPicPr>
            <a:picLocks noGrp="1" noChangeAspect="1"/>
          </p:cNvPicPr>
          <p:nvPr>
            <p:ph type="pic" sz="quarter" idx="74"/>
          </p:nvPr>
        </p:nvPicPr>
        <p:blipFill rotWithShape="1">
          <a:blip r:embed="rId7"/>
          <a:srcRect t="418" r="42532" b="-418"/>
          <a:stretch/>
        </p:blipFill>
        <p:spPr>
          <a:xfrm>
            <a:off x="8042078" y="4016814"/>
            <a:ext cx="1173264" cy="1357920"/>
          </a:xfrm>
        </p:spPr>
      </p:pic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96F4606B-D68F-C4C7-E43F-A6287F6A999D}"/>
              </a:ext>
            </a:extLst>
          </p:cNvPr>
          <p:cNvSpPr>
            <a:spLocks noGrp="1"/>
          </p:cNvSpPr>
          <p:nvPr>
            <p:ph type="body" sz="quarter" idx="63"/>
          </p:nvPr>
        </p:nvSpPr>
        <p:spPr>
          <a:xfrm>
            <a:off x="9305958" y="4020260"/>
            <a:ext cx="2098039" cy="506399"/>
          </a:xfrm>
        </p:spPr>
        <p:txBody>
          <a:bodyPr/>
          <a:lstStyle/>
          <a:p>
            <a:r>
              <a:rPr lang="en-GB" dirty="0"/>
              <a:t>Act, and follow up 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D14F3725-1A03-265B-2075-EB6CE6C2F4A3}"/>
              </a:ext>
            </a:extLst>
          </p:cNvPr>
          <p:cNvSpPr>
            <a:spLocks noGrp="1"/>
          </p:cNvSpPr>
          <p:nvPr>
            <p:ph type="body" sz="quarter" idx="64"/>
          </p:nvPr>
        </p:nvSpPr>
        <p:spPr>
          <a:xfrm>
            <a:off x="9309890" y="4551425"/>
            <a:ext cx="2098038" cy="506399"/>
          </a:xfrm>
        </p:spPr>
        <p:txBody>
          <a:bodyPr/>
          <a:lstStyle/>
          <a:p>
            <a:r>
              <a:rPr lang="en-GB" dirty="0"/>
              <a:t>Let them person know what you are going to do about what you’ve heard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BAAB00-0C23-AAB4-E128-24FD9F5C8555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14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674839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22" grpId="0" build="p"/>
      <p:bldP spid="9" grpId="0" build="p"/>
      <p:bldP spid="10" grpId="0" build="p"/>
      <p:bldP spid="24" grpId="0" build="p"/>
      <p:bldP spid="25" grpId="0" build="p"/>
      <p:bldP spid="26" grpId="0" build="p"/>
      <p:bldP spid="27" grpId="0" build="p"/>
      <p:bldP spid="28" grpId="0" build="p"/>
      <p:bldP spid="29" grpId="0" build="p"/>
      <p:bldP spid="30" grpId="0" build="p"/>
      <p:bldP spid="3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27">
            <a:extLst>
              <a:ext uri="{FF2B5EF4-FFF2-40B4-BE49-F238E27FC236}">
                <a16:creationId xmlns:a16="http://schemas.microsoft.com/office/drawing/2014/main" id="{3A1A0BDC-97BA-38C4-1DD0-DA3F85EBF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“Yes, and…”</a:t>
            </a:r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D4B22166-09F5-4B57-D0A3-4D177C48B7C6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15</a:t>
            </a:fld>
            <a:endParaRPr lang="en-US" altLang="zh-CN" dirty="0"/>
          </a:p>
        </p:txBody>
      </p:sp>
      <p:pic>
        <p:nvPicPr>
          <p:cNvPr id="30" name="Online Media 29" title="How to actively listen to others | Scott Pierce | TEDxBirmingham">
            <a:hlinkClick r:id="" action="ppaction://media"/>
            <a:extLst>
              <a:ext uri="{FF2B5EF4-FFF2-40B4-BE49-F238E27FC236}">
                <a16:creationId xmlns:a16="http://schemas.microsoft.com/office/drawing/2014/main" id="{043DEAD7-C6CD-55B4-7C75-5C0CC6431CC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04416" y="1622510"/>
            <a:ext cx="8583168" cy="4849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428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DC4EC5F-69E0-D729-9C70-8DC702466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438780"/>
            <a:ext cx="5117162" cy="1325563"/>
          </a:xfrm>
        </p:spPr>
        <p:txBody>
          <a:bodyPr/>
          <a:lstStyle/>
          <a:p>
            <a:r>
              <a:rPr lang="en-GB" dirty="0" err="1"/>
              <a:t>Borton’s</a:t>
            </a:r>
            <a:r>
              <a:rPr lang="en-GB" dirty="0"/>
              <a:t> reflective model</a:t>
            </a:r>
          </a:p>
        </p:txBody>
      </p:sp>
      <p:pic>
        <p:nvPicPr>
          <p:cNvPr id="13" name="Picture Placeholder 12" descr="Diagram">
            <a:extLst>
              <a:ext uri="{FF2B5EF4-FFF2-40B4-BE49-F238E27FC236}">
                <a16:creationId xmlns:a16="http://schemas.microsoft.com/office/drawing/2014/main" id="{8E730286-D5A0-68E1-1548-28D97D1FCEE1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3"/>
          <a:srcRect l="16315" t="-1567" r="16923" b="-20045"/>
          <a:stretch/>
        </p:blipFill>
        <p:spPr>
          <a:xfrm rot="20670302">
            <a:off x="3502828" y="467258"/>
            <a:ext cx="5860893" cy="6234529"/>
          </a:xfr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C580174-9B1D-3248-7E55-8D02F33D5FC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16</a:t>
            </a:fld>
            <a:endParaRPr lang="en-US" altLang="zh-CN" dirty="0"/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35D01E46-3132-1E6E-76DE-A0EB759A38D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7246310" y="633955"/>
            <a:ext cx="4696188" cy="1130388"/>
          </a:xfrm>
          <a:ln w="19050">
            <a:solidFill>
              <a:srgbClr val="FFCC00"/>
            </a:solidFill>
          </a:ln>
        </p:spPr>
        <p:txBody>
          <a:bodyPr/>
          <a:lstStyle/>
          <a:p>
            <a:r>
              <a:rPr lang="en-US" dirty="0"/>
              <a:t>What happened?</a:t>
            </a:r>
          </a:p>
          <a:p>
            <a:r>
              <a:rPr lang="en-US" dirty="0"/>
              <a:t>What was I doing?</a:t>
            </a:r>
          </a:p>
          <a:p>
            <a:r>
              <a:rPr lang="en-US" dirty="0"/>
              <a:t>What was I trying to achieve?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5" name="Text Placeholder 19">
            <a:extLst>
              <a:ext uri="{FF2B5EF4-FFF2-40B4-BE49-F238E27FC236}">
                <a16:creationId xmlns:a16="http://schemas.microsoft.com/office/drawing/2014/main" id="{4314E75B-3D06-5B0E-6E1E-B82FC2AB7CBC}"/>
              </a:ext>
            </a:extLst>
          </p:cNvPr>
          <p:cNvSpPr txBox="1">
            <a:spLocks/>
          </p:cNvSpPr>
          <p:nvPr/>
        </p:nvSpPr>
        <p:spPr>
          <a:xfrm>
            <a:off x="7289495" y="5368540"/>
            <a:ext cx="4696188" cy="1130388"/>
          </a:xfrm>
          <a:prstGeom prst="rect">
            <a:avLst/>
          </a:prstGeom>
          <a:ln w="28575">
            <a:solidFill>
              <a:srgbClr val="92D05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500" b="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What did I feel at the time?</a:t>
            </a:r>
          </a:p>
          <a:p>
            <a:r>
              <a:rPr lang="en-US" dirty="0"/>
              <a:t>What were the effects of what I did/did not do?</a:t>
            </a:r>
          </a:p>
          <a:p>
            <a:r>
              <a:rPr lang="en-US" dirty="0"/>
              <a:t>What positive aspects emerge from the event?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6" name="Text Placeholder 19">
            <a:extLst>
              <a:ext uri="{FF2B5EF4-FFF2-40B4-BE49-F238E27FC236}">
                <a16:creationId xmlns:a16="http://schemas.microsoft.com/office/drawing/2014/main" id="{7DCEFC1E-8789-B239-21F9-982392F88516}"/>
              </a:ext>
            </a:extLst>
          </p:cNvPr>
          <p:cNvSpPr txBox="1">
            <a:spLocks/>
          </p:cNvSpPr>
          <p:nvPr/>
        </p:nvSpPr>
        <p:spPr>
          <a:xfrm>
            <a:off x="184417" y="2393933"/>
            <a:ext cx="4696188" cy="1325562"/>
          </a:xfrm>
          <a:prstGeom prst="rect">
            <a:avLst/>
          </a:prstGeom>
          <a:ln w="28575">
            <a:solidFill>
              <a:schemeClr val="accent6">
                <a:lumMod val="50000"/>
                <a:lumOff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500" b="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What would I do differently in this situation again?</a:t>
            </a:r>
          </a:p>
          <a:p>
            <a:r>
              <a:rPr lang="en-US" dirty="0"/>
              <a:t>Where can I get more information to help with these situations?</a:t>
            </a:r>
          </a:p>
          <a:p>
            <a:r>
              <a:rPr lang="en-US" dirty="0"/>
              <a:t>What is the main learning that I take from this?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932E8B-1E2B-10C8-263C-9AC70CDD822A}"/>
              </a:ext>
            </a:extLst>
          </p:cNvPr>
          <p:cNvSpPr txBox="1"/>
          <p:nvPr/>
        </p:nvSpPr>
        <p:spPr>
          <a:xfrm>
            <a:off x="282561" y="4941892"/>
            <a:ext cx="316697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TO DO:</a:t>
            </a:r>
          </a:p>
          <a:p>
            <a:r>
              <a:rPr lang="en-US" dirty="0"/>
              <a:t>Reflect on a situation you have been in where there was a miscommunication.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en-GB" sz="1800" dirty="0">
              <a:solidFill>
                <a:prstClr val="white"/>
              </a:solidFill>
              <a:latin typeface="Posterama" panose="020B0504020200020000" pitchFamily="34" charset="0"/>
              <a:ea typeface="微软雅黑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9244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Custom 9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803"/>
      </a:accent2>
      <a:accent3>
        <a:srgbClr val="DCD3CC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0">
      <a:majorFont>
        <a:latin typeface="Posterama Text Black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Hexagon presentation light - tm89027928_Win22_jx_v15" id="{E4F720B1-AC3A-441F-B00A-6ECF71D2AB0C}" vid="{71933BEE-9DD7-4D62-B50F-A654080E9C93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6A4D1D3-B327-4D60-927D-26045FF4AF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2C81503-9DEF-42F3-A99B-D5E0223E195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F156100-9533-4411-B0C0-FA18F914F7B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Hexagon presentation light</Template>
  <TotalTime>0</TotalTime>
  <Words>723</Words>
  <Application>Microsoft Office PowerPoint</Application>
  <PresentationFormat>Widescreen</PresentationFormat>
  <Paragraphs>147</Paragraphs>
  <Slides>16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等线</vt:lpstr>
      <vt:lpstr>Posterama Text Black</vt:lpstr>
      <vt:lpstr>Posterama Text SemiBold</vt:lpstr>
      <vt:lpstr>Abadi</vt:lpstr>
      <vt:lpstr>Arial</vt:lpstr>
      <vt:lpstr>Calibri</vt:lpstr>
      <vt:lpstr>Posterama</vt:lpstr>
      <vt:lpstr>Office 主题​​</vt:lpstr>
      <vt:lpstr>Communication and reflection</vt:lpstr>
      <vt:lpstr>Agenda</vt:lpstr>
      <vt:lpstr>Borton’s reflective model</vt:lpstr>
      <vt:lpstr>What prevents effective communication?</vt:lpstr>
      <vt:lpstr>Shannon and Weaver’s model (1948)</vt:lpstr>
      <vt:lpstr>Limitations of the model</vt:lpstr>
      <vt:lpstr>Types of communication</vt:lpstr>
      <vt:lpstr>PowerPoint Presentation</vt:lpstr>
      <vt:lpstr>Barriers to communication</vt:lpstr>
      <vt:lpstr>Improving listening skills</vt:lpstr>
      <vt:lpstr>Active listening</vt:lpstr>
      <vt:lpstr>Active listening</vt:lpstr>
      <vt:lpstr>Are you listening?  Make sure you note the key points!</vt:lpstr>
      <vt:lpstr>What are the key messages?</vt:lpstr>
      <vt:lpstr>“Yes, and…”</vt:lpstr>
      <vt:lpstr>Borton’s reflective model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and reflection</dc:title>
  <dc:creator>Rhiannon Sandy</dc:creator>
  <cp:lastModifiedBy>Rhiannon Sandy</cp:lastModifiedBy>
  <cp:revision>2</cp:revision>
  <dcterms:created xsi:type="dcterms:W3CDTF">2022-10-31T11:53:46Z</dcterms:created>
  <dcterms:modified xsi:type="dcterms:W3CDTF">2023-03-02T15:52:59Z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