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335" r:id="rId6"/>
    <p:sldId id="336" r:id="rId7"/>
    <p:sldId id="337" r:id="rId8"/>
    <p:sldId id="338" r:id="rId9"/>
    <p:sldId id="33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F5B988-C262-4DC5-9276-E9FFD546ED7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5363A6D-ACAE-46F6-8042-DAD75404172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 WORKS</a:t>
          </a:r>
          <a:endParaRPr lang="en-US"/>
        </a:p>
      </dgm:t>
    </dgm:pt>
    <dgm:pt modelId="{A9342D6E-F473-4A76-988E-AE108581C9FD}" type="parTrans" cxnId="{294BF66C-9D2D-4D85-A81E-7F7769043F4C}">
      <dgm:prSet/>
      <dgm:spPr/>
      <dgm:t>
        <a:bodyPr/>
        <a:lstStyle/>
        <a:p>
          <a:endParaRPr lang="en-US"/>
        </a:p>
      </dgm:t>
    </dgm:pt>
    <dgm:pt modelId="{ED32E3AF-C356-4590-9EB3-5CA8CFD0E340}" type="sibTrans" cxnId="{294BF66C-9D2D-4D85-A81E-7F7769043F4C}">
      <dgm:prSet/>
      <dgm:spPr/>
      <dgm:t>
        <a:bodyPr/>
        <a:lstStyle/>
        <a:p>
          <a:endParaRPr lang="en-US"/>
        </a:p>
      </dgm:t>
    </dgm:pt>
    <dgm:pt modelId="{7784BD3F-C616-4528-B50F-ABF09AFEB25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END NOTE</a:t>
          </a:r>
          <a:endParaRPr lang="en-US"/>
        </a:p>
      </dgm:t>
    </dgm:pt>
    <dgm:pt modelId="{14B8BE58-3A84-4FAE-8B94-4E72F2AF844C}" type="parTrans" cxnId="{2BDA5B0B-94BA-4250-9D7D-98296FDB1D1E}">
      <dgm:prSet/>
      <dgm:spPr/>
      <dgm:t>
        <a:bodyPr/>
        <a:lstStyle/>
        <a:p>
          <a:endParaRPr lang="en-US"/>
        </a:p>
      </dgm:t>
    </dgm:pt>
    <dgm:pt modelId="{8ED8D16C-2EB7-43B1-9F1E-F0EBDF10E38D}" type="sibTrans" cxnId="{2BDA5B0B-94BA-4250-9D7D-98296FDB1D1E}">
      <dgm:prSet/>
      <dgm:spPr/>
      <dgm:t>
        <a:bodyPr/>
        <a:lstStyle/>
        <a:p>
          <a:endParaRPr lang="en-US"/>
        </a:p>
      </dgm:t>
    </dgm:pt>
    <dgm:pt modelId="{828A048A-F914-4806-A278-AF686F0BF1A1}" type="pres">
      <dgm:prSet presAssocID="{11F5B988-C262-4DC5-9276-E9FFD546ED74}" presName="root" presStyleCnt="0">
        <dgm:presLayoutVars>
          <dgm:dir/>
          <dgm:resizeHandles val="exact"/>
        </dgm:presLayoutVars>
      </dgm:prSet>
      <dgm:spPr/>
    </dgm:pt>
    <dgm:pt modelId="{97E3EDCD-5A62-4243-AE76-60203DE38004}" type="pres">
      <dgm:prSet presAssocID="{45363A6D-ACAE-46F6-8042-DAD754041726}" presName="compNode" presStyleCnt="0"/>
      <dgm:spPr/>
    </dgm:pt>
    <dgm:pt modelId="{98100ADC-4975-4B0F-B256-25B5954EC091}" type="pres">
      <dgm:prSet presAssocID="{45363A6D-ACAE-46F6-8042-DAD754041726}" presName="iconBgRect" presStyleLbl="bgShp" presStyleIdx="0" presStyleCnt="2"/>
      <dgm:spPr/>
    </dgm:pt>
    <dgm:pt modelId="{4367FB53-F8C9-421A-8948-9FFC516CEC07}" type="pres">
      <dgm:prSet presAssocID="{45363A6D-ACAE-46F6-8042-DAD75404172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0074EAD-D362-4C3C-8425-8BEF4145B7F4}" type="pres">
      <dgm:prSet presAssocID="{45363A6D-ACAE-46F6-8042-DAD754041726}" presName="spaceRect" presStyleCnt="0"/>
      <dgm:spPr/>
    </dgm:pt>
    <dgm:pt modelId="{102D32EC-3722-4C55-947C-2115B380798A}" type="pres">
      <dgm:prSet presAssocID="{45363A6D-ACAE-46F6-8042-DAD754041726}" presName="textRect" presStyleLbl="revTx" presStyleIdx="0" presStyleCnt="2">
        <dgm:presLayoutVars>
          <dgm:chMax val="1"/>
          <dgm:chPref val="1"/>
        </dgm:presLayoutVars>
      </dgm:prSet>
      <dgm:spPr/>
    </dgm:pt>
    <dgm:pt modelId="{57AEBFA2-B0B6-456F-96AB-FFAD1B655D0A}" type="pres">
      <dgm:prSet presAssocID="{ED32E3AF-C356-4590-9EB3-5CA8CFD0E340}" presName="sibTrans" presStyleCnt="0"/>
      <dgm:spPr/>
    </dgm:pt>
    <dgm:pt modelId="{2E3696B9-80FD-4B6A-A909-F6D822515D01}" type="pres">
      <dgm:prSet presAssocID="{7784BD3F-C616-4528-B50F-ABF09AFEB250}" presName="compNode" presStyleCnt="0"/>
      <dgm:spPr/>
    </dgm:pt>
    <dgm:pt modelId="{F2784DAF-B3E7-4F9F-B987-4A8F1CE2A080}" type="pres">
      <dgm:prSet presAssocID="{7784BD3F-C616-4528-B50F-ABF09AFEB250}" presName="iconBgRect" presStyleLbl="bgShp" presStyleIdx="1" presStyleCnt="2"/>
      <dgm:spPr/>
    </dgm:pt>
    <dgm:pt modelId="{79E0C60F-CADC-4EB6-8AD0-19BBD37CBB66}" type="pres">
      <dgm:prSet presAssocID="{7784BD3F-C616-4528-B50F-ABF09AFEB25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2C2E60D-8102-4164-B885-7389C694FC45}" type="pres">
      <dgm:prSet presAssocID="{7784BD3F-C616-4528-B50F-ABF09AFEB250}" presName="spaceRect" presStyleCnt="0"/>
      <dgm:spPr/>
    </dgm:pt>
    <dgm:pt modelId="{84244AE0-487F-4E3E-AD3C-BE2E9A59D68A}" type="pres">
      <dgm:prSet presAssocID="{7784BD3F-C616-4528-B50F-ABF09AFEB25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2557704-2DDE-4A7D-A5C4-794DA4D61993}" type="presOf" srcId="{45363A6D-ACAE-46F6-8042-DAD754041726}" destId="{102D32EC-3722-4C55-947C-2115B380798A}" srcOrd="0" destOrd="0" presId="urn:microsoft.com/office/officeart/2018/5/layout/IconCircleLabelList"/>
    <dgm:cxn modelId="{2BDA5B0B-94BA-4250-9D7D-98296FDB1D1E}" srcId="{11F5B988-C262-4DC5-9276-E9FFD546ED74}" destId="{7784BD3F-C616-4528-B50F-ABF09AFEB250}" srcOrd="1" destOrd="0" parTransId="{14B8BE58-3A84-4FAE-8B94-4E72F2AF844C}" sibTransId="{8ED8D16C-2EB7-43B1-9F1E-F0EBDF10E38D}"/>
    <dgm:cxn modelId="{294BF66C-9D2D-4D85-A81E-7F7769043F4C}" srcId="{11F5B988-C262-4DC5-9276-E9FFD546ED74}" destId="{45363A6D-ACAE-46F6-8042-DAD754041726}" srcOrd="0" destOrd="0" parTransId="{A9342D6E-F473-4A76-988E-AE108581C9FD}" sibTransId="{ED32E3AF-C356-4590-9EB3-5CA8CFD0E340}"/>
    <dgm:cxn modelId="{AC91B773-C82F-45DA-AC19-483B5CE5D387}" type="presOf" srcId="{7784BD3F-C616-4528-B50F-ABF09AFEB250}" destId="{84244AE0-487F-4E3E-AD3C-BE2E9A59D68A}" srcOrd="0" destOrd="0" presId="urn:microsoft.com/office/officeart/2018/5/layout/IconCircleLabelList"/>
    <dgm:cxn modelId="{476F83A3-1845-435D-98ED-95F478A9F01B}" type="presOf" srcId="{11F5B988-C262-4DC5-9276-E9FFD546ED74}" destId="{828A048A-F914-4806-A278-AF686F0BF1A1}" srcOrd="0" destOrd="0" presId="urn:microsoft.com/office/officeart/2018/5/layout/IconCircleLabelList"/>
    <dgm:cxn modelId="{79E54A8A-EC09-4431-B22D-5EEA404DF9F6}" type="presParOf" srcId="{828A048A-F914-4806-A278-AF686F0BF1A1}" destId="{97E3EDCD-5A62-4243-AE76-60203DE38004}" srcOrd="0" destOrd="0" presId="urn:microsoft.com/office/officeart/2018/5/layout/IconCircleLabelList"/>
    <dgm:cxn modelId="{6ACAE944-D245-41B1-BD2F-B6698736C8CE}" type="presParOf" srcId="{97E3EDCD-5A62-4243-AE76-60203DE38004}" destId="{98100ADC-4975-4B0F-B256-25B5954EC091}" srcOrd="0" destOrd="0" presId="urn:microsoft.com/office/officeart/2018/5/layout/IconCircleLabelList"/>
    <dgm:cxn modelId="{7652A1D9-BF92-461D-9E5C-A69F35AC133D}" type="presParOf" srcId="{97E3EDCD-5A62-4243-AE76-60203DE38004}" destId="{4367FB53-F8C9-421A-8948-9FFC516CEC07}" srcOrd="1" destOrd="0" presId="urn:microsoft.com/office/officeart/2018/5/layout/IconCircleLabelList"/>
    <dgm:cxn modelId="{D8947F85-ADB4-49B5-98F2-A5EADD93FF5F}" type="presParOf" srcId="{97E3EDCD-5A62-4243-AE76-60203DE38004}" destId="{30074EAD-D362-4C3C-8425-8BEF4145B7F4}" srcOrd="2" destOrd="0" presId="urn:microsoft.com/office/officeart/2018/5/layout/IconCircleLabelList"/>
    <dgm:cxn modelId="{382F948C-2933-49C9-8DB1-CE93E7A5B643}" type="presParOf" srcId="{97E3EDCD-5A62-4243-AE76-60203DE38004}" destId="{102D32EC-3722-4C55-947C-2115B380798A}" srcOrd="3" destOrd="0" presId="urn:microsoft.com/office/officeart/2018/5/layout/IconCircleLabelList"/>
    <dgm:cxn modelId="{D9BF3F88-8D35-4226-ACD2-CC67C8A95BE3}" type="presParOf" srcId="{828A048A-F914-4806-A278-AF686F0BF1A1}" destId="{57AEBFA2-B0B6-456F-96AB-FFAD1B655D0A}" srcOrd="1" destOrd="0" presId="urn:microsoft.com/office/officeart/2018/5/layout/IconCircleLabelList"/>
    <dgm:cxn modelId="{2451B8E6-AB75-4F42-9367-0B2FE847CF1C}" type="presParOf" srcId="{828A048A-F914-4806-A278-AF686F0BF1A1}" destId="{2E3696B9-80FD-4B6A-A909-F6D822515D01}" srcOrd="2" destOrd="0" presId="urn:microsoft.com/office/officeart/2018/5/layout/IconCircleLabelList"/>
    <dgm:cxn modelId="{32900EBC-DE00-4F37-8B29-02F96938DE78}" type="presParOf" srcId="{2E3696B9-80FD-4B6A-A909-F6D822515D01}" destId="{F2784DAF-B3E7-4F9F-B987-4A8F1CE2A080}" srcOrd="0" destOrd="0" presId="urn:microsoft.com/office/officeart/2018/5/layout/IconCircleLabelList"/>
    <dgm:cxn modelId="{13D7710E-28C0-480D-B4D5-5CEC8C77D313}" type="presParOf" srcId="{2E3696B9-80FD-4B6A-A909-F6D822515D01}" destId="{79E0C60F-CADC-4EB6-8AD0-19BBD37CBB66}" srcOrd="1" destOrd="0" presId="urn:microsoft.com/office/officeart/2018/5/layout/IconCircleLabelList"/>
    <dgm:cxn modelId="{1C8F304C-7826-4CB7-9091-3605CD1A8D17}" type="presParOf" srcId="{2E3696B9-80FD-4B6A-A909-F6D822515D01}" destId="{A2C2E60D-8102-4164-B885-7389C694FC45}" srcOrd="2" destOrd="0" presId="urn:microsoft.com/office/officeart/2018/5/layout/IconCircleLabelList"/>
    <dgm:cxn modelId="{80DEDBC2-D7D1-45F0-AC18-145D866BD04B}" type="presParOf" srcId="{2E3696B9-80FD-4B6A-A909-F6D822515D01}" destId="{84244AE0-487F-4E3E-AD3C-BE2E9A59D68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100ADC-4975-4B0F-B256-25B5954EC091}">
      <dsp:nvSpPr>
        <dsp:cNvPr id="0" name=""/>
        <dsp:cNvSpPr/>
      </dsp:nvSpPr>
      <dsp:spPr>
        <a:xfrm>
          <a:off x="574159" y="1278562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67FB53-F8C9-421A-8948-9FFC516CEC07}">
      <dsp:nvSpPr>
        <dsp:cNvPr id="0" name=""/>
        <dsp:cNvSpPr/>
      </dsp:nvSpPr>
      <dsp:spPr>
        <a:xfrm>
          <a:off x="947097" y="1651500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D32EC-3722-4C55-947C-2115B380798A}">
      <dsp:nvSpPr>
        <dsp:cNvPr id="0" name=""/>
        <dsp:cNvSpPr/>
      </dsp:nvSpPr>
      <dsp:spPr>
        <a:xfrm>
          <a:off x="14753" y="3573562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REF WORKS</a:t>
          </a:r>
          <a:endParaRPr lang="en-US" sz="4400" kern="1200"/>
        </a:p>
      </dsp:txBody>
      <dsp:txXfrm>
        <a:off x="14753" y="3573562"/>
        <a:ext cx="2868750" cy="720000"/>
      </dsp:txXfrm>
    </dsp:sp>
    <dsp:sp modelId="{F2784DAF-B3E7-4F9F-B987-4A8F1CE2A080}">
      <dsp:nvSpPr>
        <dsp:cNvPr id="0" name=""/>
        <dsp:cNvSpPr/>
      </dsp:nvSpPr>
      <dsp:spPr>
        <a:xfrm>
          <a:off x="3944940" y="1278562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0C60F-CADC-4EB6-8AD0-19BBD37CBB66}">
      <dsp:nvSpPr>
        <dsp:cNvPr id="0" name=""/>
        <dsp:cNvSpPr/>
      </dsp:nvSpPr>
      <dsp:spPr>
        <a:xfrm>
          <a:off x="4317878" y="1651500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244AE0-487F-4E3E-AD3C-BE2E9A59D68A}">
      <dsp:nvSpPr>
        <dsp:cNvPr id="0" name=""/>
        <dsp:cNvSpPr/>
      </dsp:nvSpPr>
      <dsp:spPr>
        <a:xfrm>
          <a:off x="3385534" y="3573562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END NOTE</a:t>
          </a:r>
          <a:endParaRPr lang="en-US" sz="4400" kern="1200"/>
        </a:p>
      </dsp:txBody>
      <dsp:txXfrm>
        <a:off x="3385534" y="3573562"/>
        <a:ext cx="286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73152-1780-4D95-9496-505F5F11F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3D03B2-01AD-4A4E-9E99-0C9160D68D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A92EB-B53A-4D27-9A09-581B4CF13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902BA-1E7A-477F-85C3-9012F8A49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E1340-CB8B-4D54-9989-926E9510A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440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3788D-155F-48CA-AE2D-0B14D82E6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D56D2-EE3C-4CE8-8583-085B64B62C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F9EC4-BA54-420E-9D61-2DA628D62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C4EFA-EA49-4876-8BEE-FCB588222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EA033-B06C-4842-8A03-E680E5FE5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612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2E28D-AE80-4424-B2F1-7E9688C6F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33E1E-106F-4F79-871B-3654C59F8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09C5D-39EC-465C-AE64-35676058F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2BDE3-3F2C-4859-BEF8-903F294BF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B04CA-A68C-4740-B93D-C40A86C8A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671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7900F-055D-4854-BC5D-DD669157A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8F89E-C2D1-4B82-B70E-49B3ED10A8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6AC6D-5C5B-4577-9A45-E86CD22F54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2F0F36-0998-412A-9CCB-C3B60941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3114E0-6B15-4E12-9B6F-AC250A936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8E024C-ED03-4102-B296-0BF282590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06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FB339-59A3-458B-B3A6-4F6D4BDF5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C78EFB-3C47-476F-9C90-7F3D20B3B2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8DE39-E08A-4819-B84D-1A596D785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395F0-F45D-4374-878E-12441509B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890F07-2711-4F08-8EDF-7DF2614747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9347AD-C46F-404B-A58F-6AB143B65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BA3A42-FDF3-47AF-BC46-CD006D7A9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C687AD-AC7B-4B85-B378-711FBCD45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572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C7A3C-3656-4113-BA73-F77A9C084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2301F7-4F49-4ED6-AFB9-067A21EFB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EB1D57-D190-4B97-A265-295A099F9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1D1104-D472-4884-8A92-CCB885FBF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525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E96B75-6849-4356-AF7B-82EED95FF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9634E3-C486-41FF-B8B4-15436DBDC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AC9FB-127F-43B4-B032-FBDEA1EAD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692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273DB-7440-468A-823B-4C67F4D9E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E1DB2-A9A2-4BD0-A840-C835D886F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0C49D-35AD-4944-8EB0-0901B8C9B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916132-630A-420B-9C08-96282885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1F5341-8D8E-43B6-A24A-76CE05F5D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7155D5-EFC1-48F1-B065-2726DCE9D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40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006DF-9F62-4EA7-8DFB-90AB722B1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C4BB49-5A63-4A20-A915-6574BD6A9E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D9881-B1E8-41CB-96CA-0833C7AEF3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9CBE92-7D2F-4BF0-9385-EEF180313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E06943-15E8-42FF-BF4B-5E9E0025A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78E6FF-7FA3-431C-9575-9DEB66685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311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3E4A2-64C4-472A-AFDE-E81C673EF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3097E0-FA18-40CA-857F-B28F84985F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3957C2-A1D1-4150-B355-74D633B48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B306E6-8706-411D-9E35-202EAEFE9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02A36-5661-4F1B-AC03-D51BEEAD3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27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E324AC-2657-42AC-A821-9EF46768F8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21C1A4-4BFB-4C2D-9D27-0C5651ACF7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8B332-7170-480D-B392-B11C6E52A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AE69F-BE19-4455-B74E-D9BE6DCEA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F57B9-6888-4032-92C3-2725BBBAA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32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502D49-1285-4E2D-9A01-AC7E03008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3FD132-CCBD-49A8-996B-270CD6720E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C67234-73AE-468D-B30D-37F73015DE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10E4C-BFB9-4A02-8F06-53334CE516B7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75EDA-4917-4143-B109-B3F4E8553C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2B3CD-43F5-4948-ADD7-B70DC78C01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49AB2-1A4C-4294-9EA0-3E107C5D2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39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lawuntoherself.com/2016/05/20/how-i-use-excel-to-manage-my-literature-review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work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allgludo-dyfyniadau-o-endnote-i-refworks.pd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054B41-E641-4F7F-AD30-19FA866443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LITERATURE REVIEW ADVICE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916E58-B4BF-4ECC-9407-BE9E3FC8B6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DR CAROLINE JAWAD</a:t>
            </a:r>
          </a:p>
        </p:txBody>
      </p:sp>
    </p:spTree>
    <p:extLst>
      <p:ext uri="{BB962C8B-B14F-4D97-AF65-F5344CB8AC3E}">
        <p14:creationId xmlns:p14="http://schemas.microsoft.com/office/powerpoint/2010/main" val="1149125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A41712-5D4F-4F2C-A3C1-EC6B68DAD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Matrix</a:t>
            </a:r>
          </a:p>
        </p:txBody>
      </p:sp>
      <p:sp>
        <p:nvSpPr>
          <p:cNvPr id="14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BE23908-CDA3-48AF-83C3-C36A230B29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991" b="9834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70739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7EFF5DC-9A9E-41B7-A8B3-F35349320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Link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C96BC5-E80A-4B57-98F7-7BC9B7E9D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000000"/>
                </a:solidFill>
                <a:hlinkClick r:id="rId3"/>
              </a:rPr>
              <a:t>https://alawuntoherself.com/2016/05/20/how-i-use-excel-to-manage-my-literature-review/</a:t>
            </a:r>
            <a:endParaRPr lang="en-US" sz="2400" cap="all" spc="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105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D9396FC-BD1C-4CA6-8452-7C9C95076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SOFTWARE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C10DEC7A-1D08-4B51-A952-F2FC6F1FC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485232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0645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D20B2B7-5C30-49CF-A0C3-D59E60DED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 WORKS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DE8862-42AB-4D7D-846C-DA93C9197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  <a:hlinkClick r:id="rId3"/>
              </a:rPr>
              <a:t>https://uwtsd.ac.uk/library/student-essentials/refworks/</a:t>
            </a:r>
            <a:endParaRPr lang="en-GB" sz="2400">
              <a:solidFill>
                <a:srgbClr val="000000"/>
              </a:solidFill>
            </a:endParaRPr>
          </a:p>
          <a:p>
            <a:endParaRPr lang="en-GB" sz="2400">
              <a:solidFill>
                <a:srgbClr val="000000"/>
              </a:solidFill>
            </a:endParaRP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32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C647A19-12CB-44CA-8709-87ECB147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END NOTE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D0A1D15-8848-46EE-BE35-A91CF54FE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  <a:hlinkClick r:id="rId3"/>
              </a:rPr>
              <a:t>https://uwtsd.ac.uk/media/uwtsd-website/content-assets/documents/library-and-learning-resources/allgludo-dyfyniadau-o-endnote-i-refworks.pdf</a:t>
            </a:r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9218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BEBE1B5A18CA4D82AA3EC25D86BF17" ma:contentTypeVersion="13" ma:contentTypeDescription="Create a new document." ma:contentTypeScope="" ma:versionID="ee0779e7325908ee6b23f490a7a86e4c">
  <xsd:schema xmlns:xsd="http://www.w3.org/2001/XMLSchema" xmlns:xs="http://www.w3.org/2001/XMLSchema" xmlns:p="http://schemas.microsoft.com/office/2006/metadata/properties" xmlns:ns3="175a304c-2342-45ef-8dc6-82622f85b28d" xmlns:ns4="30bab34e-cbd2-460d-9227-52c21590b64b" targetNamespace="http://schemas.microsoft.com/office/2006/metadata/properties" ma:root="true" ma:fieldsID="74b8224a884fd72eef46864c0283a950" ns3:_="" ns4:_="">
    <xsd:import namespace="175a304c-2342-45ef-8dc6-82622f85b28d"/>
    <xsd:import namespace="30bab34e-cbd2-460d-9227-52c21590b6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a304c-2342-45ef-8dc6-82622f85b2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ab34e-cbd2-460d-9227-52c21590b64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49A4A14-EF09-488F-A9E5-C695B3A87F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5a304c-2342-45ef-8dc6-82622f85b28d"/>
    <ds:schemaRef ds:uri="30bab34e-cbd2-460d-9227-52c21590b6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189E9D-1B24-4749-89FE-12E1CCD208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E236EA-4082-4138-B48D-D4106C4CA9EC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30bab34e-cbd2-460d-9227-52c21590b64b"/>
    <ds:schemaRef ds:uri="http://schemas.microsoft.com/office/2006/documentManagement/types"/>
    <ds:schemaRef ds:uri="http://schemas.microsoft.com/office/infopath/2007/PartnerControls"/>
    <ds:schemaRef ds:uri="175a304c-2342-45ef-8dc6-82622f85b28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</Words>
  <Application>Microsoft Office PowerPoint</Application>
  <PresentationFormat>Widescreen</PresentationFormat>
  <Paragraphs>12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LITERATURE REVIEW ADVICE</vt:lpstr>
      <vt:lpstr>Matrix</vt:lpstr>
      <vt:lpstr>Link</vt:lpstr>
      <vt:lpstr>SOFTWARE</vt:lpstr>
      <vt:lpstr>REF WORKS</vt:lpstr>
      <vt:lpstr>END NOTE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 ADVICE</dc:title>
  <dc:creator>Caroline Jawad</dc:creator>
  <cp:lastModifiedBy>Caroline Jawad</cp:lastModifiedBy>
  <cp:revision>1</cp:revision>
  <dcterms:created xsi:type="dcterms:W3CDTF">2020-04-02T09:26:37Z</dcterms:created>
  <dcterms:modified xsi:type="dcterms:W3CDTF">2020-04-02T09:26:56Z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0x0101008CBEBE1B5A18CA4D82AA3EC25D86BF17</vt:lpwstr>
  </property>
</Properties>
</file>