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67" r:id="rId3"/>
    <p:sldId id="268" r:id="rId4"/>
    <p:sldId id="269" r:id="rId5"/>
    <p:sldId id="270" r:id="rId6"/>
    <p:sldId id="27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A6A682-BEF4-4E43-85E4-F221D55B16D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31484A8-B8A0-4102-81D6-F45CE8E6697C}">
      <dgm:prSet/>
      <dgm:spPr/>
      <dgm:t>
        <a:bodyPr/>
        <a:lstStyle/>
        <a:p>
          <a:r>
            <a:rPr lang="en-GB"/>
            <a:t>er description  Height: 5'7"</a:t>
          </a:r>
          <a:endParaRPr lang="en-US"/>
        </a:p>
      </dgm:t>
    </dgm:pt>
    <dgm:pt modelId="{065DA81F-E9F1-4CDE-80CD-5F048D7BDAFE}" type="parTrans" cxnId="{33E44729-D95F-40F5-912B-3A6366A69280}">
      <dgm:prSet/>
      <dgm:spPr/>
      <dgm:t>
        <a:bodyPr/>
        <a:lstStyle/>
        <a:p>
          <a:endParaRPr lang="en-US"/>
        </a:p>
      </dgm:t>
    </dgm:pt>
    <dgm:pt modelId="{E3FE163E-19BA-4808-9C19-98121F525658}" type="sibTrans" cxnId="{33E44729-D95F-40F5-912B-3A6366A69280}">
      <dgm:prSet/>
      <dgm:spPr/>
      <dgm:t>
        <a:bodyPr/>
        <a:lstStyle/>
        <a:p>
          <a:endParaRPr lang="en-US"/>
        </a:p>
      </dgm:t>
    </dgm:pt>
    <dgm:pt modelId="{F188D603-6A59-45EE-AF49-EFD6EE1C4B0B}">
      <dgm:prSet/>
      <dgm:spPr/>
      <dgm:t>
        <a:bodyPr/>
        <a:lstStyle/>
        <a:p>
          <a:r>
            <a:rPr lang="en-GB"/>
            <a:t>﻿﻿Hair Colour: Dark brown</a:t>
          </a:r>
          <a:endParaRPr lang="en-US"/>
        </a:p>
      </dgm:t>
    </dgm:pt>
    <dgm:pt modelId="{421BFF29-1A9E-4C18-BBBF-20760F75BCBC}" type="parTrans" cxnId="{D865BE55-DA3C-4910-9A04-B9ADBF4E1DFD}">
      <dgm:prSet/>
      <dgm:spPr/>
      <dgm:t>
        <a:bodyPr/>
        <a:lstStyle/>
        <a:p>
          <a:endParaRPr lang="en-US"/>
        </a:p>
      </dgm:t>
    </dgm:pt>
    <dgm:pt modelId="{5EFF2793-AAC1-4878-B20C-70B1180CF0F2}" type="sibTrans" cxnId="{D865BE55-DA3C-4910-9A04-B9ADBF4E1DFD}">
      <dgm:prSet/>
      <dgm:spPr/>
      <dgm:t>
        <a:bodyPr/>
        <a:lstStyle/>
        <a:p>
          <a:endParaRPr lang="en-US"/>
        </a:p>
      </dgm:t>
    </dgm:pt>
    <dgm:pt modelId="{E1FCB9CB-189B-48BA-972F-7942698624C3}">
      <dgm:prSet/>
      <dgm:spPr/>
      <dgm:t>
        <a:bodyPr/>
        <a:lstStyle/>
        <a:p>
          <a:r>
            <a:rPr lang="en-GB"/>
            <a:t>﻿﻿Eye Colour: Green</a:t>
          </a:r>
          <a:endParaRPr lang="en-US"/>
        </a:p>
      </dgm:t>
    </dgm:pt>
    <dgm:pt modelId="{6D84EE6E-85C0-4394-B772-E72408D1592B}" type="parTrans" cxnId="{38AD05E1-8BF2-4D3B-9A5F-16BC9E3A97D9}">
      <dgm:prSet/>
      <dgm:spPr/>
      <dgm:t>
        <a:bodyPr/>
        <a:lstStyle/>
        <a:p>
          <a:endParaRPr lang="en-US"/>
        </a:p>
      </dgm:t>
    </dgm:pt>
    <dgm:pt modelId="{47472CB2-0C90-49F0-A215-3907FF52E098}" type="sibTrans" cxnId="{38AD05E1-8BF2-4D3B-9A5F-16BC9E3A97D9}">
      <dgm:prSet/>
      <dgm:spPr/>
      <dgm:t>
        <a:bodyPr/>
        <a:lstStyle/>
        <a:p>
          <a:endParaRPr lang="en-US"/>
        </a:p>
      </dgm:t>
    </dgm:pt>
    <dgm:pt modelId="{42F05DF5-D141-41A4-86A2-8BF762E367AC}">
      <dgm:prSet/>
      <dgm:spPr/>
      <dgm:t>
        <a:bodyPr/>
        <a:lstStyle/>
        <a:p>
          <a:r>
            <a:rPr lang="en-GB"/>
            <a:t>Age 42  </a:t>
          </a:r>
          <a:endParaRPr lang="en-US"/>
        </a:p>
      </dgm:t>
    </dgm:pt>
    <dgm:pt modelId="{9C57E848-5391-44E4-B2FA-5DDE392F4EB0}" type="parTrans" cxnId="{7DACD8E2-B11C-4014-BCD3-7F9966710424}">
      <dgm:prSet/>
      <dgm:spPr/>
      <dgm:t>
        <a:bodyPr/>
        <a:lstStyle/>
        <a:p>
          <a:endParaRPr lang="en-US"/>
        </a:p>
      </dgm:t>
    </dgm:pt>
    <dgm:pt modelId="{7A8C8235-15CD-41A2-AE61-94C7759A0643}" type="sibTrans" cxnId="{7DACD8E2-B11C-4014-BCD3-7F9966710424}">
      <dgm:prSet/>
      <dgm:spPr/>
      <dgm:t>
        <a:bodyPr/>
        <a:lstStyle/>
        <a:p>
          <a:endParaRPr lang="en-US"/>
        </a:p>
      </dgm:t>
    </dgm:pt>
    <dgm:pt modelId="{1F420568-4CB8-4C4E-B68D-4A66D8225C7A}">
      <dgm:prSet/>
      <dgm:spPr/>
      <dgm:t>
        <a:bodyPr/>
        <a:lstStyle/>
        <a:p>
          <a:r>
            <a:rPr lang="en-GB"/>
            <a:t>Wears a silver necklace</a:t>
          </a:r>
          <a:endParaRPr lang="en-US"/>
        </a:p>
      </dgm:t>
    </dgm:pt>
    <dgm:pt modelId="{E2CD6E92-4B15-4BDD-BA85-CAE14272EE2E}" type="parTrans" cxnId="{6A65FA17-2D87-4EAA-97CD-660BB6135180}">
      <dgm:prSet/>
      <dgm:spPr/>
      <dgm:t>
        <a:bodyPr/>
        <a:lstStyle/>
        <a:p>
          <a:endParaRPr lang="en-US"/>
        </a:p>
      </dgm:t>
    </dgm:pt>
    <dgm:pt modelId="{130BCF7C-035E-467D-A2E5-A6E7B6D1A9AA}" type="sibTrans" cxnId="{6A65FA17-2D87-4EAA-97CD-660BB6135180}">
      <dgm:prSet/>
      <dgm:spPr/>
      <dgm:t>
        <a:bodyPr/>
        <a:lstStyle/>
        <a:p>
          <a:endParaRPr lang="en-US"/>
        </a:p>
      </dgm:t>
    </dgm:pt>
    <dgm:pt modelId="{D9D10CDF-6D55-494B-AEB4-272D877CCACC}" type="pres">
      <dgm:prSet presAssocID="{E2A6A682-BEF4-4E43-85E4-F221D55B16DD}" presName="outerComposite" presStyleCnt="0">
        <dgm:presLayoutVars>
          <dgm:chMax val="5"/>
          <dgm:dir/>
          <dgm:resizeHandles val="exact"/>
        </dgm:presLayoutVars>
      </dgm:prSet>
      <dgm:spPr/>
    </dgm:pt>
    <dgm:pt modelId="{CFABA916-636C-DD43-8D6D-0B831A790217}" type="pres">
      <dgm:prSet presAssocID="{E2A6A682-BEF4-4E43-85E4-F221D55B16DD}" presName="dummyMaxCanvas" presStyleCnt="0">
        <dgm:presLayoutVars/>
      </dgm:prSet>
      <dgm:spPr/>
    </dgm:pt>
    <dgm:pt modelId="{0EB24560-FB9A-674D-A5E8-42C6A750A9BA}" type="pres">
      <dgm:prSet presAssocID="{E2A6A682-BEF4-4E43-85E4-F221D55B16DD}" presName="FiveNodes_1" presStyleLbl="node1" presStyleIdx="0" presStyleCnt="5">
        <dgm:presLayoutVars>
          <dgm:bulletEnabled val="1"/>
        </dgm:presLayoutVars>
      </dgm:prSet>
      <dgm:spPr/>
    </dgm:pt>
    <dgm:pt modelId="{2BAC36B1-75D4-5441-AD31-E5F954AC50DA}" type="pres">
      <dgm:prSet presAssocID="{E2A6A682-BEF4-4E43-85E4-F221D55B16DD}" presName="FiveNodes_2" presStyleLbl="node1" presStyleIdx="1" presStyleCnt="5">
        <dgm:presLayoutVars>
          <dgm:bulletEnabled val="1"/>
        </dgm:presLayoutVars>
      </dgm:prSet>
      <dgm:spPr/>
    </dgm:pt>
    <dgm:pt modelId="{D7E3871C-1236-E34A-82E5-0329CB6F7E5E}" type="pres">
      <dgm:prSet presAssocID="{E2A6A682-BEF4-4E43-85E4-F221D55B16DD}" presName="FiveNodes_3" presStyleLbl="node1" presStyleIdx="2" presStyleCnt="5">
        <dgm:presLayoutVars>
          <dgm:bulletEnabled val="1"/>
        </dgm:presLayoutVars>
      </dgm:prSet>
      <dgm:spPr/>
    </dgm:pt>
    <dgm:pt modelId="{A4BA8B8A-B346-104D-93C8-B8508C2E3B1F}" type="pres">
      <dgm:prSet presAssocID="{E2A6A682-BEF4-4E43-85E4-F221D55B16DD}" presName="FiveNodes_4" presStyleLbl="node1" presStyleIdx="3" presStyleCnt="5">
        <dgm:presLayoutVars>
          <dgm:bulletEnabled val="1"/>
        </dgm:presLayoutVars>
      </dgm:prSet>
      <dgm:spPr/>
    </dgm:pt>
    <dgm:pt modelId="{806B4963-B74D-AC46-BB22-36133C981E10}" type="pres">
      <dgm:prSet presAssocID="{E2A6A682-BEF4-4E43-85E4-F221D55B16DD}" presName="FiveNodes_5" presStyleLbl="node1" presStyleIdx="4" presStyleCnt="5">
        <dgm:presLayoutVars>
          <dgm:bulletEnabled val="1"/>
        </dgm:presLayoutVars>
      </dgm:prSet>
      <dgm:spPr/>
    </dgm:pt>
    <dgm:pt modelId="{FEF60DD2-94EA-9E41-B31C-CD35831BD402}" type="pres">
      <dgm:prSet presAssocID="{E2A6A682-BEF4-4E43-85E4-F221D55B16DD}" presName="FiveConn_1-2" presStyleLbl="fgAccFollowNode1" presStyleIdx="0" presStyleCnt="4">
        <dgm:presLayoutVars>
          <dgm:bulletEnabled val="1"/>
        </dgm:presLayoutVars>
      </dgm:prSet>
      <dgm:spPr/>
    </dgm:pt>
    <dgm:pt modelId="{D5C797F3-C006-444D-8CC5-D1F052EE4EE5}" type="pres">
      <dgm:prSet presAssocID="{E2A6A682-BEF4-4E43-85E4-F221D55B16DD}" presName="FiveConn_2-3" presStyleLbl="fgAccFollowNode1" presStyleIdx="1" presStyleCnt="4">
        <dgm:presLayoutVars>
          <dgm:bulletEnabled val="1"/>
        </dgm:presLayoutVars>
      </dgm:prSet>
      <dgm:spPr/>
    </dgm:pt>
    <dgm:pt modelId="{38028AB4-1F85-CF47-8E4C-41095A6B172B}" type="pres">
      <dgm:prSet presAssocID="{E2A6A682-BEF4-4E43-85E4-F221D55B16DD}" presName="FiveConn_3-4" presStyleLbl="fgAccFollowNode1" presStyleIdx="2" presStyleCnt="4">
        <dgm:presLayoutVars>
          <dgm:bulletEnabled val="1"/>
        </dgm:presLayoutVars>
      </dgm:prSet>
      <dgm:spPr/>
    </dgm:pt>
    <dgm:pt modelId="{1F3E9943-4FF0-C24D-A130-B601E2778713}" type="pres">
      <dgm:prSet presAssocID="{E2A6A682-BEF4-4E43-85E4-F221D55B16DD}" presName="FiveConn_4-5" presStyleLbl="fgAccFollowNode1" presStyleIdx="3" presStyleCnt="4">
        <dgm:presLayoutVars>
          <dgm:bulletEnabled val="1"/>
        </dgm:presLayoutVars>
      </dgm:prSet>
      <dgm:spPr/>
    </dgm:pt>
    <dgm:pt modelId="{40D155CF-F62C-E94D-A8D7-B77458284AC1}" type="pres">
      <dgm:prSet presAssocID="{E2A6A682-BEF4-4E43-85E4-F221D55B16DD}" presName="FiveNodes_1_text" presStyleLbl="node1" presStyleIdx="4" presStyleCnt="5">
        <dgm:presLayoutVars>
          <dgm:bulletEnabled val="1"/>
        </dgm:presLayoutVars>
      </dgm:prSet>
      <dgm:spPr/>
    </dgm:pt>
    <dgm:pt modelId="{DDF49CA6-C73C-2B46-B1D8-24BF8F5D3643}" type="pres">
      <dgm:prSet presAssocID="{E2A6A682-BEF4-4E43-85E4-F221D55B16DD}" presName="FiveNodes_2_text" presStyleLbl="node1" presStyleIdx="4" presStyleCnt="5">
        <dgm:presLayoutVars>
          <dgm:bulletEnabled val="1"/>
        </dgm:presLayoutVars>
      </dgm:prSet>
      <dgm:spPr/>
    </dgm:pt>
    <dgm:pt modelId="{3A48B666-EA11-A740-828D-97B70E4D6F42}" type="pres">
      <dgm:prSet presAssocID="{E2A6A682-BEF4-4E43-85E4-F221D55B16DD}" presName="FiveNodes_3_text" presStyleLbl="node1" presStyleIdx="4" presStyleCnt="5">
        <dgm:presLayoutVars>
          <dgm:bulletEnabled val="1"/>
        </dgm:presLayoutVars>
      </dgm:prSet>
      <dgm:spPr/>
    </dgm:pt>
    <dgm:pt modelId="{24866A05-B952-F340-AC6C-F94A167102A5}" type="pres">
      <dgm:prSet presAssocID="{E2A6A682-BEF4-4E43-85E4-F221D55B16DD}" presName="FiveNodes_4_text" presStyleLbl="node1" presStyleIdx="4" presStyleCnt="5">
        <dgm:presLayoutVars>
          <dgm:bulletEnabled val="1"/>
        </dgm:presLayoutVars>
      </dgm:prSet>
      <dgm:spPr/>
    </dgm:pt>
    <dgm:pt modelId="{998E7233-B44E-AE4D-A67A-B4F2FAFB429D}" type="pres">
      <dgm:prSet presAssocID="{E2A6A682-BEF4-4E43-85E4-F221D55B16DD}" presName="FiveNodes_5_text" presStyleLbl="node1" presStyleIdx="4" presStyleCnt="5">
        <dgm:presLayoutVars>
          <dgm:bulletEnabled val="1"/>
        </dgm:presLayoutVars>
      </dgm:prSet>
      <dgm:spPr/>
    </dgm:pt>
  </dgm:ptLst>
  <dgm:cxnLst>
    <dgm:cxn modelId="{AB2B7600-D7A6-CA44-B6DC-4F13E5CC21E6}" type="presOf" srcId="{1F420568-4CB8-4C4E-B68D-4A66D8225C7A}" destId="{806B4963-B74D-AC46-BB22-36133C981E10}" srcOrd="0" destOrd="0" presId="urn:microsoft.com/office/officeart/2005/8/layout/vProcess5"/>
    <dgm:cxn modelId="{FF567210-BC12-3146-8ADD-1EA0C032EABF}" type="presOf" srcId="{E1FCB9CB-189B-48BA-972F-7942698624C3}" destId="{D7E3871C-1236-E34A-82E5-0329CB6F7E5E}" srcOrd="0" destOrd="0" presId="urn:microsoft.com/office/officeart/2005/8/layout/vProcess5"/>
    <dgm:cxn modelId="{6A65FA17-2D87-4EAA-97CD-660BB6135180}" srcId="{E2A6A682-BEF4-4E43-85E4-F221D55B16DD}" destId="{1F420568-4CB8-4C4E-B68D-4A66D8225C7A}" srcOrd="4" destOrd="0" parTransId="{E2CD6E92-4B15-4BDD-BA85-CAE14272EE2E}" sibTransId="{130BCF7C-035E-467D-A2E5-A6E7B6D1A9AA}"/>
    <dgm:cxn modelId="{DADDD71D-CA14-D64F-9021-4F7BADC5C660}" type="presOf" srcId="{42F05DF5-D141-41A4-86A2-8BF762E367AC}" destId="{24866A05-B952-F340-AC6C-F94A167102A5}" srcOrd="1" destOrd="0" presId="urn:microsoft.com/office/officeart/2005/8/layout/vProcess5"/>
    <dgm:cxn modelId="{597BC723-5EE2-FF4A-B8C0-59615501BE02}" type="presOf" srcId="{B31484A8-B8A0-4102-81D6-F45CE8E6697C}" destId="{0EB24560-FB9A-674D-A5E8-42C6A750A9BA}" srcOrd="0" destOrd="0" presId="urn:microsoft.com/office/officeart/2005/8/layout/vProcess5"/>
    <dgm:cxn modelId="{09543028-D51F-C24C-AFDD-4E1AD880B3DD}" type="presOf" srcId="{7A8C8235-15CD-41A2-AE61-94C7759A0643}" destId="{1F3E9943-4FF0-C24D-A130-B601E2778713}" srcOrd="0" destOrd="0" presId="urn:microsoft.com/office/officeart/2005/8/layout/vProcess5"/>
    <dgm:cxn modelId="{33E44729-D95F-40F5-912B-3A6366A69280}" srcId="{E2A6A682-BEF4-4E43-85E4-F221D55B16DD}" destId="{B31484A8-B8A0-4102-81D6-F45CE8E6697C}" srcOrd="0" destOrd="0" parTransId="{065DA81F-E9F1-4CDE-80CD-5F048D7BDAFE}" sibTransId="{E3FE163E-19BA-4808-9C19-98121F525658}"/>
    <dgm:cxn modelId="{F524E43F-BE58-3148-B5D6-95889C6BA392}" type="presOf" srcId="{E3FE163E-19BA-4808-9C19-98121F525658}" destId="{FEF60DD2-94EA-9E41-B31C-CD35831BD402}" srcOrd="0" destOrd="0" presId="urn:microsoft.com/office/officeart/2005/8/layout/vProcess5"/>
    <dgm:cxn modelId="{586FE049-CFD1-D64E-AC43-0DDE90F8D0E7}" type="presOf" srcId="{E1FCB9CB-189B-48BA-972F-7942698624C3}" destId="{3A48B666-EA11-A740-828D-97B70E4D6F42}" srcOrd="1" destOrd="0" presId="urn:microsoft.com/office/officeart/2005/8/layout/vProcess5"/>
    <dgm:cxn modelId="{0044ED4A-9B3F-E54C-B7E2-ED7B2F4547AA}" type="presOf" srcId="{E2A6A682-BEF4-4E43-85E4-F221D55B16DD}" destId="{D9D10CDF-6D55-494B-AEB4-272D877CCACC}" srcOrd="0" destOrd="0" presId="urn:microsoft.com/office/officeart/2005/8/layout/vProcess5"/>
    <dgm:cxn modelId="{D865BE55-DA3C-4910-9A04-B9ADBF4E1DFD}" srcId="{E2A6A682-BEF4-4E43-85E4-F221D55B16DD}" destId="{F188D603-6A59-45EE-AF49-EFD6EE1C4B0B}" srcOrd="1" destOrd="0" parTransId="{421BFF29-1A9E-4C18-BBBF-20760F75BCBC}" sibTransId="{5EFF2793-AAC1-4878-B20C-70B1180CF0F2}"/>
    <dgm:cxn modelId="{7A03E898-6B2B-164C-A5E4-0D4944B8AAB0}" type="presOf" srcId="{F188D603-6A59-45EE-AF49-EFD6EE1C4B0B}" destId="{2BAC36B1-75D4-5441-AD31-E5F954AC50DA}" srcOrd="0" destOrd="0" presId="urn:microsoft.com/office/officeart/2005/8/layout/vProcess5"/>
    <dgm:cxn modelId="{C481C5A1-7467-DE44-8F62-668411AB8CE1}" type="presOf" srcId="{47472CB2-0C90-49F0-A215-3907FF52E098}" destId="{38028AB4-1F85-CF47-8E4C-41095A6B172B}" srcOrd="0" destOrd="0" presId="urn:microsoft.com/office/officeart/2005/8/layout/vProcess5"/>
    <dgm:cxn modelId="{099B4FAE-BEB3-BD46-AE74-AC581B0F5093}" type="presOf" srcId="{5EFF2793-AAC1-4878-B20C-70B1180CF0F2}" destId="{D5C797F3-C006-444D-8CC5-D1F052EE4EE5}" srcOrd="0" destOrd="0" presId="urn:microsoft.com/office/officeart/2005/8/layout/vProcess5"/>
    <dgm:cxn modelId="{6364D8AF-6035-2340-AECB-DB018F8E1B8C}" type="presOf" srcId="{1F420568-4CB8-4C4E-B68D-4A66D8225C7A}" destId="{998E7233-B44E-AE4D-A67A-B4F2FAFB429D}" srcOrd="1" destOrd="0" presId="urn:microsoft.com/office/officeart/2005/8/layout/vProcess5"/>
    <dgm:cxn modelId="{8A4FE2C0-40BE-EB4C-86BC-BF3BBA482ACD}" type="presOf" srcId="{F188D603-6A59-45EE-AF49-EFD6EE1C4B0B}" destId="{DDF49CA6-C73C-2B46-B1D8-24BF8F5D3643}" srcOrd="1" destOrd="0" presId="urn:microsoft.com/office/officeart/2005/8/layout/vProcess5"/>
    <dgm:cxn modelId="{38AD05E1-8BF2-4D3B-9A5F-16BC9E3A97D9}" srcId="{E2A6A682-BEF4-4E43-85E4-F221D55B16DD}" destId="{E1FCB9CB-189B-48BA-972F-7942698624C3}" srcOrd="2" destOrd="0" parTransId="{6D84EE6E-85C0-4394-B772-E72408D1592B}" sibTransId="{47472CB2-0C90-49F0-A215-3907FF52E098}"/>
    <dgm:cxn modelId="{7DACD8E2-B11C-4014-BCD3-7F9966710424}" srcId="{E2A6A682-BEF4-4E43-85E4-F221D55B16DD}" destId="{42F05DF5-D141-41A4-86A2-8BF762E367AC}" srcOrd="3" destOrd="0" parTransId="{9C57E848-5391-44E4-B2FA-5DDE392F4EB0}" sibTransId="{7A8C8235-15CD-41A2-AE61-94C7759A0643}"/>
    <dgm:cxn modelId="{576A41FF-6D3C-5645-8F31-3A460822F67C}" type="presOf" srcId="{42F05DF5-D141-41A4-86A2-8BF762E367AC}" destId="{A4BA8B8A-B346-104D-93C8-B8508C2E3B1F}" srcOrd="0" destOrd="0" presId="urn:microsoft.com/office/officeart/2005/8/layout/vProcess5"/>
    <dgm:cxn modelId="{0446D4FF-08D6-1D4C-9A6A-C75DDABCFF3F}" type="presOf" srcId="{B31484A8-B8A0-4102-81D6-F45CE8E6697C}" destId="{40D155CF-F62C-E94D-A8D7-B77458284AC1}" srcOrd="1" destOrd="0" presId="urn:microsoft.com/office/officeart/2005/8/layout/vProcess5"/>
    <dgm:cxn modelId="{C0B6AE75-5C27-FD4F-91AA-255B6ED9240B}" type="presParOf" srcId="{D9D10CDF-6D55-494B-AEB4-272D877CCACC}" destId="{CFABA916-636C-DD43-8D6D-0B831A790217}" srcOrd="0" destOrd="0" presId="urn:microsoft.com/office/officeart/2005/8/layout/vProcess5"/>
    <dgm:cxn modelId="{426AA891-2030-1A40-A4CC-D96B879750FD}" type="presParOf" srcId="{D9D10CDF-6D55-494B-AEB4-272D877CCACC}" destId="{0EB24560-FB9A-674D-A5E8-42C6A750A9BA}" srcOrd="1" destOrd="0" presId="urn:microsoft.com/office/officeart/2005/8/layout/vProcess5"/>
    <dgm:cxn modelId="{D82C6D09-06F2-0544-B6F1-8C11E9407C22}" type="presParOf" srcId="{D9D10CDF-6D55-494B-AEB4-272D877CCACC}" destId="{2BAC36B1-75D4-5441-AD31-E5F954AC50DA}" srcOrd="2" destOrd="0" presId="urn:microsoft.com/office/officeart/2005/8/layout/vProcess5"/>
    <dgm:cxn modelId="{34CC4B4B-E0EC-3049-ABBF-0A81973075CD}" type="presParOf" srcId="{D9D10CDF-6D55-494B-AEB4-272D877CCACC}" destId="{D7E3871C-1236-E34A-82E5-0329CB6F7E5E}" srcOrd="3" destOrd="0" presId="urn:microsoft.com/office/officeart/2005/8/layout/vProcess5"/>
    <dgm:cxn modelId="{EFBA7607-1BAB-1248-BD3B-08DCE0B269E9}" type="presParOf" srcId="{D9D10CDF-6D55-494B-AEB4-272D877CCACC}" destId="{A4BA8B8A-B346-104D-93C8-B8508C2E3B1F}" srcOrd="4" destOrd="0" presId="urn:microsoft.com/office/officeart/2005/8/layout/vProcess5"/>
    <dgm:cxn modelId="{A38D6873-C364-4E4C-AE16-EECFADE6CE62}" type="presParOf" srcId="{D9D10CDF-6D55-494B-AEB4-272D877CCACC}" destId="{806B4963-B74D-AC46-BB22-36133C981E10}" srcOrd="5" destOrd="0" presId="urn:microsoft.com/office/officeart/2005/8/layout/vProcess5"/>
    <dgm:cxn modelId="{3A7C336B-A4F8-7B44-9FDE-2B950BA117FC}" type="presParOf" srcId="{D9D10CDF-6D55-494B-AEB4-272D877CCACC}" destId="{FEF60DD2-94EA-9E41-B31C-CD35831BD402}" srcOrd="6" destOrd="0" presId="urn:microsoft.com/office/officeart/2005/8/layout/vProcess5"/>
    <dgm:cxn modelId="{FCDD02B8-050D-9141-BEA3-29C2D1E28B15}" type="presParOf" srcId="{D9D10CDF-6D55-494B-AEB4-272D877CCACC}" destId="{D5C797F3-C006-444D-8CC5-D1F052EE4EE5}" srcOrd="7" destOrd="0" presId="urn:microsoft.com/office/officeart/2005/8/layout/vProcess5"/>
    <dgm:cxn modelId="{FC656114-3DAE-7945-AEA8-5073B0D8D514}" type="presParOf" srcId="{D9D10CDF-6D55-494B-AEB4-272D877CCACC}" destId="{38028AB4-1F85-CF47-8E4C-41095A6B172B}" srcOrd="8" destOrd="0" presId="urn:microsoft.com/office/officeart/2005/8/layout/vProcess5"/>
    <dgm:cxn modelId="{034FE1A0-CC9D-FF4E-BDC2-86269B34D7FD}" type="presParOf" srcId="{D9D10CDF-6D55-494B-AEB4-272D877CCACC}" destId="{1F3E9943-4FF0-C24D-A130-B601E2778713}" srcOrd="9" destOrd="0" presId="urn:microsoft.com/office/officeart/2005/8/layout/vProcess5"/>
    <dgm:cxn modelId="{E0AC00E2-22CD-4B44-A323-2DB0D144BA60}" type="presParOf" srcId="{D9D10CDF-6D55-494B-AEB4-272D877CCACC}" destId="{40D155CF-F62C-E94D-A8D7-B77458284AC1}" srcOrd="10" destOrd="0" presId="urn:microsoft.com/office/officeart/2005/8/layout/vProcess5"/>
    <dgm:cxn modelId="{71E4FAEC-CDF0-5444-BCE2-38FADF75E666}" type="presParOf" srcId="{D9D10CDF-6D55-494B-AEB4-272D877CCACC}" destId="{DDF49CA6-C73C-2B46-B1D8-24BF8F5D3643}" srcOrd="11" destOrd="0" presId="urn:microsoft.com/office/officeart/2005/8/layout/vProcess5"/>
    <dgm:cxn modelId="{FE0FA25F-0ED6-C84B-BF92-02EB62AE937A}" type="presParOf" srcId="{D9D10CDF-6D55-494B-AEB4-272D877CCACC}" destId="{3A48B666-EA11-A740-828D-97B70E4D6F42}" srcOrd="12" destOrd="0" presId="urn:microsoft.com/office/officeart/2005/8/layout/vProcess5"/>
    <dgm:cxn modelId="{EF29F9CB-F0CF-2C47-83B8-9E540B8D9D05}" type="presParOf" srcId="{D9D10CDF-6D55-494B-AEB4-272D877CCACC}" destId="{24866A05-B952-F340-AC6C-F94A167102A5}" srcOrd="13" destOrd="0" presId="urn:microsoft.com/office/officeart/2005/8/layout/vProcess5"/>
    <dgm:cxn modelId="{6DB20B33-1CB9-AF43-A137-5DA7A5E3206F}" type="presParOf" srcId="{D9D10CDF-6D55-494B-AEB4-272D877CCACC}" destId="{998E7233-B44E-AE4D-A67A-B4F2FAFB429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DAD562-621A-4F53-AC34-93107A8A629E}"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04CECC3D-8D58-4D5A-AFD4-BD6C3F0D7E04}">
      <dgm:prSet/>
      <dgm:spPr/>
      <dgm:t>
        <a:bodyPr/>
        <a:lstStyle/>
        <a:p>
          <a:r>
            <a:rPr lang="en-GB"/>
            <a:t>She was last seen by her assistant Peter singh he claims that she was stressed about meeting with company executives  She was last seen leaving her lab at nova tech January 5th  And She went missing on 6th January 2025 </a:t>
          </a:r>
          <a:endParaRPr lang="en-US"/>
        </a:p>
      </dgm:t>
    </dgm:pt>
    <dgm:pt modelId="{8D188909-D589-4070-B05F-68221FC2CDF8}" type="parTrans" cxnId="{7E6A988F-00E2-4F0E-8AE9-FA7938848910}">
      <dgm:prSet/>
      <dgm:spPr/>
      <dgm:t>
        <a:bodyPr/>
        <a:lstStyle/>
        <a:p>
          <a:endParaRPr lang="en-US"/>
        </a:p>
      </dgm:t>
    </dgm:pt>
    <dgm:pt modelId="{2DCA23B9-BEF0-4D1F-96CC-2B59DC4E8B3B}" type="sibTrans" cxnId="{7E6A988F-00E2-4F0E-8AE9-FA7938848910}">
      <dgm:prSet/>
      <dgm:spPr/>
      <dgm:t>
        <a:bodyPr/>
        <a:lstStyle/>
        <a:p>
          <a:endParaRPr lang="en-US"/>
        </a:p>
      </dgm:t>
    </dgm:pt>
    <dgm:pt modelId="{5F197AAD-39E9-4445-8995-DCAE7ADFA153}">
      <dgm:prSet/>
      <dgm:spPr/>
      <dgm:t>
        <a:bodyPr/>
        <a:lstStyle/>
        <a:p>
          <a:r>
            <a:rPr lang="en-GB"/>
            <a:t>Cynthia Raminez  her neighbour  saw strange  SUV parked outside her house on the Night Before she disappeared   Her office was mess  it look like someone Was trying to break in but they didn’t take any high equipment  with them nothing was stolen . They wanted  it to look like robbery  Dr fox was her rival there was a rumours they had some disagreement with dr Dana hart over AI ethics . </a:t>
          </a:r>
          <a:endParaRPr lang="en-US"/>
        </a:p>
      </dgm:t>
    </dgm:pt>
    <dgm:pt modelId="{78919DC9-9E1A-4AC6-9403-FA0B3D57F410}" type="parTrans" cxnId="{0B61FAFA-5F19-4AE8-B088-4650C044C09C}">
      <dgm:prSet/>
      <dgm:spPr/>
      <dgm:t>
        <a:bodyPr/>
        <a:lstStyle/>
        <a:p>
          <a:endParaRPr lang="en-US"/>
        </a:p>
      </dgm:t>
    </dgm:pt>
    <dgm:pt modelId="{B3B326CF-4741-4245-95B9-895DCBC70E3A}" type="sibTrans" cxnId="{0B61FAFA-5F19-4AE8-B088-4650C044C09C}">
      <dgm:prSet/>
      <dgm:spPr/>
      <dgm:t>
        <a:bodyPr/>
        <a:lstStyle/>
        <a:p>
          <a:endParaRPr lang="en-US"/>
        </a:p>
      </dgm:t>
    </dgm:pt>
    <dgm:pt modelId="{4288EC38-8D87-5247-A0DD-31FDC7AC510A}" type="pres">
      <dgm:prSet presAssocID="{C9DAD562-621A-4F53-AC34-93107A8A629E}" presName="hierChild1" presStyleCnt="0">
        <dgm:presLayoutVars>
          <dgm:chPref val="1"/>
          <dgm:dir/>
          <dgm:animOne val="branch"/>
          <dgm:animLvl val="lvl"/>
          <dgm:resizeHandles/>
        </dgm:presLayoutVars>
      </dgm:prSet>
      <dgm:spPr/>
    </dgm:pt>
    <dgm:pt modelId="{7E8DA72A-DAE9-5B48-886B-17E6F1D74FC6}" type="pres">
      <dgm:prSet presAssocID="{04CECC3D-8D58-4D5A-AFD4-BD6C3F0D7E04}" presName="hierRoot1" presStyleCnt="0"/>
      <dgm:spPr/>
    </dgm:pt>
    <dgm:pt modelId="{79A17B80-6B7A-D04C-A80F-E3C63FADFB7C}" type="pres">
      <dgm:prSet presAssocID="{04CECC3D-8D58-4D5A-AFD4-BD6C3F0D7E04}" presName="composite" presStyleCnt="0"/>
      <dgm:spPr/>
    </dgm:pt>
    <dgm:pt modelId="{424E0E4D-28D9-3F44-A1C8-109308817C23}" type="pres">
      <dgm:prSet presAssocID="{04CECC3D-8D58-4D5A-AFD4-BD6C3F0D7E04}" presName="background" presStyleLbl="node0" presStyleIdx="0" presStyleCnt="2"/>
      <dgm:spPr/>
    </dgm:pt>
    <dgm:pt modelId="{A29BAECE-0474-D146-B106-9BEB9C5D4E69}" type="pres">
      <dgm:prSet presAssocID="{04CECC3D-8D58-4D5A-AFD4-BD6C3F0D7E04}" presName="text" presStyleLbl="fgAcc0" presStyleIdx="0" presStyleCnt="2">
        <dgm:presLayoutVars>
          <dgm:chPref val="3"/>
        </dgm:presLayoutVars>
      </dgm:prSet>
      <dgm:spPr/>
    </dgm:pt>
    <dgm:pt modelId="{7176F8A7-15DF-E646-ABEF-B84774CEDE0A}" type="pres">
      <dgm:prSet presAssocID="{04CECC3D-8D58-4D5A-AFD4-BD6C3F0D7E04}" presName="hierChild2" presStyleCnt="0"/>
      <dgm:spPr/>
    </dgm:pt>
    <dgm:pt modelId="{4F3533F3-FA93-8941-84E6-21AA091936E4}" type="pres">
      <dgm:prSet presAssocID="{5F197AAD-39E9-4445-8995-DCAE7ADFA153}" presName="hierRoot1" presStyleCnt="0"/>
      <dgm:spPr/>
    </dgm:pt>
    <dgm:pt modelId="{89A44761-0E16-1C43-939E-78F424EAAB70}" type="pres">
      <dgm:prSet presAssocID="{5F197AAD-39E9-4445-8995-DCAE7ADFA153}" presName="composite" presStyleCnt="0"/>
      <dgm:spPr/>
    </dgm:pt>
    <dgm:pt modelId="{EAB25E1F-CB1B-024D-ABD7-799F791C4040}" type="pres">
      <dgm:prSet presAssocID="{5F197AAD-39E9-4445-8995-DCAE7ADFA153}" presName="background" presStyleLbl="node0" presStyleIdx="1" presStyleCnt="2"/>
      <dgm:spPr/>
    </dgm:pt>
    <dgm:pt modelId="{4C2357E9-71B5-4E44-9EB9-3B46A80C15A2}" type="pres">
      <dgm:prSet presAssocID="{5F197AAD-39E9-4445-8995-DCAE7ADFA153}" presName="text" presStyleLbl="fgAcc0" presStyleIdx="1" presStyleCnt="2">
        <dgm:presLayoutVars>
          <dgm:chPref val="3"/>
        </dgm:presLayoutVars>
      </dgm:prSet>
      <dgm:spPr/>
    </dgm:pt>
    <dgm:pt modelId="{ADF92860-4A11-F846-A1A9-83748B172E20}" type="pres">
      <dgm:prSet presAssocID="{5F197AAD-39E9-4445-8995-DCAE7ADFA153}" presName="hierChild2" presStyleCnt="0"/>
      <dgm:spPr/>
    </dgm:pt>
  </dgm:ptLst>
  <dgm:cxnLst>
    <dgm:cxn modelId="{7E6A988F-00E2-4F0E-8AE9-FA7938848910}" srcId="{C9DAD562-621A-4F53-AC34-93107A8A629E}" destId="{04CECC3D-8D58-4D5A-AFD4-BD6C3F0D7E04}" srcOrd="0" destOrd="0" parTransId="{8D188909-D589-4070-B05F-68221FC2CDF8}" sibTransId="{2DCA23B9-BEF0-4D1F-96CC-2B59DC4E8B3B}"/>
    <dgm:cxn modelId="{50EC1996-5197-0145-9260-944382F65BC4}" type="presOf" srcId="{5F197AAD-39E9-4445-8995-DCAE7ADFA153}" destId="{4C2357E9-71B5-4E44-9EB9-3B46A80C15A2}" srcOrd="0" destOrd="0" presId="urn:microsoft.com/office/officeart/2005/8/layout/hierarchy1"/>
    <dgm:cxn modelId="{5183DABB-964B-8148-B3E3-39220F3FE6A3}" type="presOf" srcId="{C9DAD562-621A-4F53-AC34-93107A8A629E}" destId="{4288EC38-8D87-5247-A0DD-31FDC7AC510A}" srcOrd="0" destOrd="0" presId="urn:microsoft.com/office/officeart/2005/8/layout/hierarchy1"/>
    <dgm:cxn modelId="{FE56E7C0-D39D-FA47-A774-2A20F64FE8EE}" type="presOf" srcId="{04CECC3D-8D58-4D5A-AFD4-BD6C3F0D7E04}" destId="{A29BAECE-0474-D146-B106-9BEB9C5D4E69}" srcOrd="0" destOrd="0" presId="urn:microsoft.com/office/officeart/2005/8/layout/hierarchy1"/>
    <dgm:cxn modelId="{0B61FAFA-5F19-4AE8-B088-4650C044C09C}" srcId="{C9DAD562-621A-4F53-AC34-93107A8A629E}" destId="{5F197AAD-39E9-4445-8995-DCAE7ADFA153}" srcOrd="1" destOrd="0" parTransId="{78919DC9-9E1A-4AC6-9403-FA0B3D57F410}" sibTransId="{B3B326CF-4741-4245-95B9-895DCBC70E3A}"/>
    <dgm:cxn modelId="{8D877E25-BE25-FF40-8A41-F39168377EF4}" type="presParOf" srcId="{4288EC38-8D87-5247-A0DD-31FDC7AC510A}" destId="{7E8DA72A-DAE9-5B48-886B-17E6F1D74FC6}" srcOrd="0" destOrd="0" presId="urn:microsoft.com/office/officeart/2005/8/layout/hierarchy1"/>
    <dgm:cxn modelId="{6338A56A-6129-F14D-9303-476C5AF18607}" type="presParOf" srcId="{7E8DA72A-DAE9-5B48-886B-17E6F1D74FC6}" destId="{79A17B80-6B7A-D04C-A80F-E3C63FADFB7C}" srcOrd="0" destOrd="0" presId="urn:microsoft.com/office/officeart/2005/8/layout/hierarchy1"/>
    <dgm:cxn modelId="{DD72DF70-C7E8-0547-8536-65833DD933A4}" type="presParOf" srcId="{79A17B80-6B7A-D04C-A80F-E3C63FADFB7C}" destId="{424E0E4D-28D9-3F44-A1C8-109308817C23}" srcOrd="0" destOrd="0" presId="urn:microsoft.com/office/officeart/2005/8/layout/hierarchy1"/>
    <dgm:cxn modelId="{B24B6506-F5EB-B44C-BDFE-8897C236889E}" type="presParOf" srcId="{79A17B80-6B7A-D04C-A80F-E3C63FADFB7C}" destId="{A29BAECE-0474-D146-B106-9BEB9C5D4E69}" srcOrd="1" destOrd="0" presId="urn:microsoft.com/office/officeart/2005/8/layout/hierarchy1"/>
    <dgm:cxn modelId="{970CAB0F-A65A-3446-9AEA-D66916447A91}" type="presParOf" srcId="{7E8DA72A-DAE9-5B48-886B-17E6F1D74FC6}" destId="{7176F8A7-15DF-E646-ABEF-B84774CEDE0A}" srcOrd="1" destOrd="0" presId="urn:microsoft.com/office/officeart/2005/8/layout/hierarchy1"/>
    <dgm:cxn modelId="{87E7BA4D-2791-C041-8249-F9F463AA1D8E}" type="presParOf" srcId="{4288EC38-8D87-5247-A0DD-31FDC7AC510A}" destId="{4F3533F3-FA93-8941-84E6-21AA091936E4}" srcOrd="1" destOrd="0" presId="urn:microsoft.com/office/officeart/2005/8/layout/hierarchy1"/>
    <dgm:cxn modelId="{A11CE881-984D-9446-A60B-A4FAA0E477B4}" type="presParOf" srcId="{4F3533F3-FA93-8941-84E6-21AA091936E4}" destId="{89A44761-0E16-1C43-939E-78F424EAAB70}" srcOrd="0" destOrd="0" presId="urn:microsoft.com/office/officeart/2005/8/layout/hierarchy1"/>
    <dgm:cxn modelId="{60E52FB4-7F79-A344-9908-8EC8B9F6D1AD}" type="presParOf" srcId="{89A44761-0E16-1C43-939E-78F424EAAB70}" destId="{EAB25E1F-CB1B-024D-ABD7-799F791C4040}" srcOrd="0" destOrd="0" presId="urn:microsoft.com/office/officeart/2005/8/layout/hierarchy1"/>
    <dgm:cxn modelId="{0DA57A8F-D7FA-9F43-9AE4-9A91DDA2460E}" type="presParOf" srcId="{89A44761-0E16-1C43-939E-78F424EAAB70}" destId="{4C2357E9-71B5-4E44-9EB9-3B46A80C15A2}" srcOrd="1" destOrd="0" presId="urn:microsoft.com/office/officeart/2005/8/layout/hierarchy1"/>
    <dgm:cxn modelId="{6284365B-373C-E240-92ED-083359C21C7A}" type="presParOf" srcId="{4F3533F3-FA93-8941-84E6-21AA091936E4}" destId="{ADF92860-4A11-F846-A1A9-83748B172E2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24560-FB9A-674D-A5E8-42C6A750A9BA}">
      <dsp:nvSpPr>
        <dsp:cNvPr id="0" name=""/>
        <dsp:cNvSpPr/>
      </dsp:nvSpPr>
      <dsp:spPr>
        <a:xfrm>
          <a:off x="0" y="0"/>
          <a:ext cx="7744967" cy="68149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er description  Height: 5'7"</a:t>
          </a:r>
          <a:endParaRPr lang="en-US" sz="2900" kern="1200"/>
        </a:p>
      </dsp:txBody>
      <dsp:txXfrm>
        <a:off x="19960" y="19960"/>
        <a:ext cx="6929848" cy="641574"/>
      </dsp:txXfrm>
    </dsp:sp>
    <dsp:sp modelId="{2BAC36B1-75D4-5441-AD31-E5F954AC50DA}">
      <dsp:nvSpPr>
        <dsp:cNvPr id="0" name=""/>
        <dsp:cNvSpPr/>
      </dsp:nvSpPr>
      <dsp:spPr>
        <a:xfrm>
          <a:off x="578358" y="776146"/>
          <a:ext cx="7744967" cy="68149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﻿﻿Hair Colour: Dark brown</a:t>
          </a:r>
          <a:endParaRPr lang="en-US" sz="2900" kern="1200"/>
        </a:p>
      </dsp:txBody>
      <dsp:txXfrm>
        <a:off x="598318" y="796106"/>
        <a:ext cx="6683718" cy="641574"/>
      </dsp:txXfrm>
    </dsp:sp>
    <dsp:sp modelId="{D7E3871C-1236-E34A-82E5-0329CB6F7E5E}">
      <dsp:nvSpPr>
        <dsp:cNvPr id="0" name=""/>
        <dsp:cNvSpPr/>
      </dsp:nvSpPr>
      <dsp:spPr>
        <a:xfrm>
          <a:off x="1156716" y="1552292"/>
          <a:ext cx="7744967" cy="68149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﻿﻿Eye Colour: Green</a:t>
          </a:r>
          <a:endParaRPr lang="en-US" sz="2900" kern="1200"/>
        </a:p>
      </dsp:txBody>
      <dsp:txXfrm>
        <a:off x="1176676" y="1572252"/>
        <a:ext cx="6683718" cy="641574"/>
      </dsp:txXfrm>
    </dsp:sp>
    <dsp:sp modelId="{A4BA8B8A-B346-104D-93C8-B8508C2E3B1F}">
      <dsp:nvSpPr>
        <dsp:cNvPr id="0" name=""/>
        <dsp:cNvSpPr/>
      </dsp:nvSpPr>
      <dsp:spPr>
        <a:xfrm>
          <a:off x="1735073" y="2328439"/>
          <a:ext cx="7744967" cy="68149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Age 42  </a:t>
          </a:r>
          <a:endParaRPr lang="en-US" sz="2900" kern="1200"/>
        </a:p>
      </dsp:txBody>
      <dsp:txXfrm>
        <a:off x="1755033" y="2348399"/>
        <a:ext cx="6683718" cy="641574"/>
      </dsp:txXfrm>
    </dsp:sp>
    <dsp:sp modelId="{806B4963-B74D-AC46-BB22-36133C981E10}">
      <dsp:nvSpPr>
        <dsp:cNvPr id="0" name=""/>
        <dsp:cNvSpPr/>
      </dsp:nvSpPr>
      <dsp:spPr>
        <a:xfrm>
          <a:off x="2313432" y="3104585"/>
          <a:ext cx="7744967" cy="681494"/>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Wears a silver necklace</a:t>
          </a:r>
          <a:endParaRPr lang="en-US" sz="2900" kern="1200"/>
        </a:p>
      </dsp:txBody>
      <dsp:txXfrm>
        <a:off x="2333392" y="3124545"/>
        <a:ext cx="6683718" cy="641574"/>
      </dsp:txXfrm>
    </dsp:sp>
    <dsp:sp modelId="{FEF60DD2-94EA-9E41-B31C-CD35831BD402}">
      <dsp:nvSpPr>
        <dsp:cNvPr id="0" name=""/>
        <dsp:cNvSpPr/>
      </dsp:nvSpPr>
      <dsp:spPr>
        <a:xfrm>
          <a:off x="7301996" y="497869"/>
          <a:ext cx="442971" cy="44297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401664" y="497869"/>
        <a:ext cx="243635" cy="333336"/>
      </dsp:txXfrm>
    </dsp:sp>
    <dsp:sp modelId="{D5C797F3-C006-444D-8CC5-D1F052EE4EE5}">
      <dsp:nvSpPr>
        <dsp:cNvPr id="0" name=""/>
        <dsp:cNvSpPr/>
      </dsp:nvSpPr>
      <dsp:spPr>
        <a:xfrm>
          <a:off x="7880354" y="1274015"/>
          <a:ext cx="442971" cy="442971"/>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980022" y="1274015"/>
        <a:ext cx="243635" cy="333336"/>
      </dsp:txXfrm>
    </dsp:sp>
    <dsp:sp modelId="{38028AB4-1F85-CF47-8E4C-41095A6B172B}">
      <dsp:nvSpPr>
        <dsp:cNvPr id="0" name=""/>
        <dsp:cNvSpPr/>
      </dsp:nvSpPr>
      <dsp:spPr>
        <a:xfrm>
          <a:off x="8458712" y="2038804"/>
          <a:ext cx="442971" cy="442971"/>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558380" y="2038804"/>
        <a:ext cx="243635" cy="333336"/>
      </dsp:txXfrm>
    </dsp:sp>
    <dsp:sp modelId="{1F3E9943-4FF0-C24D-A130-B601E2778713}">
      <dsp:nvSpPr>
        <dsp:cNvPr id="0" name=""/>
        <dsp:cNvSpPr/>
      </dsp:nvSpPr>
      <dsp:spPr>
        <a:xfrm>
          <a:off x="9037070" y="2822522"/>
          <a:ext cx="442971" cy="442971"/>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136738" y="2822522"/>
        <a:ext cx="243635" cy="3333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4E0E4D-28D9-3F44-A1C8-109308817C23}">
      <dsp:nvSpPr>
        <dsp:cNvPr id="0" name=""/>
        <dsp:cNvSpPr/>
      </dsp:nvSpPr>
      <dsp:spPr>
        <a:xfrm>
          <a:off x="12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9BAECE-0474-D146-B106-9BEB9C5D4E69}">
      <dsp:nvSpPr>
        <dsp:cNvPr id="0" name=""/>
        <dsp:cNvSpPr/>
      </dsp:nvSpPr>
      <dsp:spPr>
        <a:xfrm>
          <a:off x="480082"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She was last seen by her assistant Peter singh he claims that she was stressed about meeting with company executives  She was last seen leaving her lab at nova tech January 5th  And She went missing on 6th January 2025 </a:t>
          </a:r>
          <a:endParaRPr lang="en-US" sz="1700" kern="1200"/>
        </a:p>
      </dsp:txBody>
      <dsp:txXfrm>
        <a:off x="560236" y="832323"/>
        <a:ext cx="4149382" cy="2576345"/>
      </dsp:txXfrm>
    </dsp:sp>
    <dsp:sp modelId="{EAB25E1F-CB1B-024D-ABD7-799F791C4040}">
      <dsp:nvSpPr>
        <dsp:cNvPr id="0" name=""/>
        <dsp:cNvSpPr/>
      </dsp:nvSpPr>
      <dsp:spPr>
        <a:xfrm>
          <a:off x="52686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2357E9-71B5-4E44-9EB9-3B46A80C15A2}">
      <dsp:nvSpPr>
        <dsp:cNvPr id="0" name=""/>
        <dsp:cNvSpPr/>
      </dsp:nvSpPr>
      <dsp:spPr>
        <a:xfrm>
          <a:off x="5747481"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Cynthia Raminez  her neighbour  saw strange  SUV parked outside her house on the Night Before she disappeared   Her office was mess  it look like someone Was trying to break in but they didn’t take any high equipment  with them nothing was stolen . They wanted  it to look like robbery  Dr fox was her rival there was a rumours they had some disagreement with dr Dana hart over AI ethics . </a:t>
          </a:r>
          <a:endParaRPr lang="en-US" sz="1700" kern="1200"/>
        </a:p>
      </dsp:txBody>
      <dsp:txXfrm>
        <a:off x="5827635" y="832323"/>
        <a:ext cx="4149382" cy="257634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3/25/25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9268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3/25/25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5709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3/25/25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85761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3/25/25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4303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3/25/25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5269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3/25/25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6094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3/25/25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3625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3/25/25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02530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3/25/25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7578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3/25/25</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42218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3/25/25</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0619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3/25/25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32464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289754" y="639097"/>
            <a:ext cx="6253317" cy="3686015"/>
          </a:xfrm>
        </p:spPr>
        <p:txBody>
          <a:bodyPr>
            <a:normAutofit/>
          </a:bodyPr>
          <a:lstStyle/>
          <a:p>
            <a:r>
              <a:rPr lang="en-GB" dirty="0"/>
              <a:t>Presentation</a:t>
            </a:r>
          </a:p>
        </p:txBody>
      </p:sp>
      <p:sp>
        <p:nvSpPr>
          <p:cNvPr id="3" name="SubTitle"/>
          <p:cNvSpPr>
            <a:spLocks noGrp="1"/>
          </p:cNvSpPr>
          <p:nvPr>
            <p:ph type="subTitle" idx="1"/>
          </p:nvPr>
        </p:nvSpPr>
        <p:spPr>
          <a:xfrm>
            <a:off x="5289753" y="4672739"/>
            <a:ext cx="6269347" cy="1021498"/>
          </a:xfrm>
        </p:spPr>
        <p:txBody>
          <a:bodyPr>
            <a:normAutofit/>
          </a:bodyPr>
          <a:lstStyle/>
          <a:p>
            <a:pPr>
              <a:lnSpc>
                <a:spcPct val="110000"/>
              </a:lnSpc>
            </a:pPr>
            <a:r>
              <a:rPr lang="en-GB" sz="600">
                <a:solidFill>
                  <a:schemeClr val="tx1">
                    <a:lumMod val="85000"/>
                    <a:lumOff val="15000"/>
                  </a:schemeClr>
                </a:solidFill>
              </a:rPr>
              <a:t>Welcome to my introduction
Jaromir dunko 
Student number 2429013
</a:t>
            </a:r>
          </a:p>
        </p:txBody>
      </p:sp>
      <p:pic>
        <p:nvPicPr>
          <p:cNvPr id="4" name="Picture 3">
            <a:extLst>
              <a:ext uri="{FF2B5EF4-FFF2-40B4-BE49-F238E27FC236}">
                <a16:creationId xmlns:a16="http://schemas.microsoft.com/office/drawing/2014/main" id="{C65CC991-80C5-F8F0-805B-575836E43694}"/>
              </a:ext>
            </a:extLst>
          </p:cNvPr>
          <p:cNvPicPr>
            <a:picLocks noChangeAspect="1"/>
          </p:cNvPicPr>
          <p:nvPr/>
        </p:nvPicPr>
        <p:blipFill>
          <a:blip r:embed="rId2"/>
          <a:srcRect l="25090" r="31241" b="3"/>
          <a:stretch/>
        </p:blipFill>
        <p:spPr>
          <a:xfrm>
            <a:off x="-1" y="2"/>
            <a:ext cx="4635315" cy="6400798"/>
          </a:xfrm>
          <a:prstGeom prst="rect">
            <a:avLst/>
          </a:prstGeom>
        </p:spPr>
      </p:pic>
      <p:cxnSp>
        <p:nvCxnSpPr>
          <p:cNvPr id="12" name="!!Straight Connector">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B0A5E7FB-1FB5-4C57-9C8C-70E550767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93235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GB" dirty="0"/>
              <a:t>The case of Dr hart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0CE5FA39-ED92-D031-39F5-25D0A9CBA066}"/>
              </a:ext>
            </a:extLst>
          </p:cNvPr>
          <p:cNvGraphicFramePr>
            <a:graphicFrameLocks noGrp="1"/>
          </p:cNvGraphicFramePr>
          <p:nvPr>
            <p:ph idx="1"/>
            <p:extLst>
              <p:ext uri="{D42A27DB-BD31-4B8C-83A1-F6EECF244321}">
                <p14:modId xmlns:p14="http://schemas.microsoft.com/office/powerpoint/2010/main" val="403673097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5632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36320" y="286603"/>
            <a:ext cx="10058400" cy="1450757"/>
          </a:xfrm>
        </p:spPr>
        <p:txBody>
          <a:bodyPr>
            <a:normAutofit/>
          </a:bodyPr>
          <a:lstStyle/>
          <a:p>
            <a:r>
              <a:rPr lang="en-GB" dirty="0"/>
              <a:t>What we know About her ? </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Graphic 7" descr="Robot">
            <a:extLst>
              <a:ext uri="{FF2B5EF4-FFF2-40B4-BE49-F238E27FC236}">
                <a16:creationId xmlns:a16="http://schemas.microsoft.com/office/drawing/2014/main" id="{CD2AB7E1-1D2C-8853-7EFB-E5A4BA7504B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p:cNvSpPr>
            <a:spLocks noGrp="1"/>
          </p:cNvSpPr>
          <p:nvPr>
            <p:ph idx="1"/>
          </p:nvPr>
        </p:nvSpPr>
        <p:spPr>
          <a:xfrm>
            <a:off x="4706460" y="2108201"/>
            <a:ext cx="6388260" cy="3760891"/>
          </a:xfrm>
        </p:spPr>
        <p:txBody>
          <a:bodyPr>
            <a:normAutofit/>
          </a:bodyPr>
          <a:lstStyle/>
          <a:p>
            <a:pPr lvl="0"/>
            <a:r>
              <a:rPr lang="en-GB" dirty="0"/>
              <a:t>She was sinor Ai and robotics engineer at novatech industries pioneering work at Advanced Robotics AI Integration  And her robotic movement with human emotions </a:t>
            </a:r>
          </a:p>
        </p:txBody>
      </p:sp>
      <p:sp>
        <p:nvSpPr>
          <p:cNvPr id="15" name="Rectangle 14">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1673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GB" dirty="0"/>
              <a:t>What evidence we have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4C045245-F644-7ED5-9579-52FB66883CA3}"/>
              </a:ext>
            </a:extLst>
          </p:cNvPr>
          <p:cNvGraphicFramePr>
            <a:graphicFrameLocks noGrp="1"/>
          </p:cNvGraphicFramePr>
          <p:nvPr>
            <p:ph idx="1"/>
            <p:extLst>
              <p:ext uri="{D42A27DB-BD31-4B8C-83A1-F6EECF244321}">
                <p14:modId xmlns:p14="http://schemas.microsoft.com/office/powerpoint/2010/main" val="351486808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4539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36320" y="286603"/>
            <a:ext cx="10058400" cy="1450757"/>
          </a:xfrm>
        </p:spPr>
        <p:txBody>
          <a:bodyPr>
            <a:normAutofit/>
          </a:bodyPr>
          <a:lstStyle/>
          <a:p>
            <a:r>
              <a:rPr lang="en-GB" dirty="0"/>
              <a:t>In conclusion </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Graphic 7" descr="Office Worker">
            <a:extLst>
              <a:ext uri="{FF2B5EF4-FFF2-40B4-BE49-F238E27FC236}">
                <a16:creationId xmlns:a16="http://schemas.microsoft.com/office/drawing/2014/main" id="{4774C5EE-D3A2-C6B6-BF47-998D974F52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p:cNvSpPr>
            <a:spLocks noGrp="1"/>
          </p:cNvSpPr>
          <p:nvPr>
            <p:ph idx="1"/>
          </p:nvPr>
        </p:nvSpPr>
        <p:spPr>
          <a:xfrm>
            <a:off x="4706460" y="2108201"/>
            <a:ext cx="6388260" cy="3760891"/>
          </a:xfrm>
        </p:spPr>
        <p:txBody>
          <a:bodyPr>
            <a:normAutofit/>
          </a:bodyPr>
          <a:lstStyle/>
          <a:p>
            <a:pPr lvl="0"/>
            <a:r>
              <a:rPr lang="en-GB" dirty="0"/>
              <a:t>I think her assistant got rid of her because he wanted her power and position in the nova tech company he knew everything about her Work So he made it seen like someone was looking for something in her office</a:t>
            </a:r>
          </a:p>
          <a:p>
            <a:endParaRPr lang="en-GB" dirty="0"/>
          </a:p>
        </p:txBody>
      </p:sp>
      <p:sp>
        <p:nvSpPr>
          <p:cNvPr id="15" name="Rectangle 14">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69264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172074" y="286603"/>
            <a:ext cx="5983605" cy="1450757"/>
          </a:xfrm>
        </p:spPr>
        <p:txBody>
          <a:bodyPr>
            <a:normAutofit/>
          </a:bodyPr>
          <a:lstStyle/>
          <a:p>
            <a:r>
              <a:rPr lang="en-GB" dirty="0"/>
              <a:t> Thank you for listening </a:t>
            </a:r>
          </a:p>
        </p:txBody>
      </p:sp>
      <p:pic>
        <p:nvPicPr>
          <p:cNvPr id="6" name="Picture 5" descr="Close up image of hands applauding">
            <a:extLst>
              <a:ext uri="{FF2B5EF4-FFF2-40B4-BE49-F238E27FC236}">
                <a16:creationId xmlns:a16="http://schemas.microsoft.com/office/drawing/2014/main" id="{52F8B415-5DFA-329D-154F-7E0F311684C6}"/>
              </a:ext>
            </a:extLst>
          </p:cNvPr>
          <p:cNvPicPr>
            <a:picLocks noChangeAspect="1"/>
          </p:cNvPicPr>
          <p:nvPr/>
        </p:nvPicPr>
        <p:blipFill>
          <a:blip r:embed="rId2"/>
          <a:srcRect l="33022" r="19212" b="-8"/>
          <a:stretch/>
        </p:blipFill>
        <p:spPr>
          <a:xfrm>
            <a:off x="20" y="10"/>
            <a:ext cx="4580077" cy="6400784"/>
          </a:xfrm>
          <a:prstGeom prst="rect">
            <a:avLst/>
          </a:prstGeom>
        </p:spPr>
      </p:pic>
      <p:cxnSp>
        <p:nvCxnSpPr>
          <p:cNvPr id="12"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p:cNvSpPr>
            <a:spLocks noGrp="1"/>
          </p:cNvSpPr>
          <p:nvPr>
            <p:ph idx="1"/>
          </p:nvPr>
        </p:nvSpPr>
        <p:spPr>
          <a:xfrm>
            <a:off x="5172074" y="2108201"/>
            <a:ext cx="5983606" cy="3760891"/>
          </a:xfrm>
        </p:spPr>
        <p:txBody>
          <a:bodyPr>
            <a:normAutofit/>
          </a:bodyPr>
          <a:lstStyle/>
          <a:p>
            <a:endParaRPr lang="en-GB" dirty="0"/>
          </a:p>
        </p:txBody>
      </p:sp>
      <p:sp>
        <p:nvSpPr>
          <p:cNvPr id="14" name="Rectangle 13">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22549711"/>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RetrospectVTI</vt:lpstr>
      <vt:lpstr>Presentation</vt:lpstr>
      <vt:lpstr>The case of Dr hart   </vt:lpstr>
      <vt:lpstr>What we know About her ? </vt:lpstr>
      <vt:lpstr>What evidence we have ?</vt:lpstr>
      <vt:lpstr>In conclusion </vt:lpstr>
      <vt:lpstr> 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kubadunko666@outlook.com</dc:creator>
  <cp:lastModifiedBy>kubadunko666@outlook.com</cp:lastModifiedBy>
  <cp:revision>1</cp:revision>
  <dcterms:created xsi:type="dcterms:W3CDTF">2025-03-25T21:49:37Z</dcterms:created>
  <dcterms:modified xsi:type="dcterms:W3CDTF">2025-03-25T23:25:20Z</dcterms:modified>
</cp:coreProperties>
</file>