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0099FF"/>
    <a:srgbClr val="FF0066"/>
    <a:srgbClr val="3399FF"/>
    <a:srgbClr val="CCFFCC"/>
    <a:srgbClr val="669900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096" autoAdjust="0"/>
    <p:restoredTop sz="94660"/>
  </p:normalViewPr>
  <p:slideViewPr>
    <p:cSldViewPr snapToGrid="0">
      <p:cViewPr>
        <p:scale>
          <a:sx n="80" d="100"/>
          <a:sy n="80" d="100"/>
        </p:scale>
        <p:origin x="-189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F65C8E-3110-4ED0-A9F3-C8D81E9A95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AEA4A-E50E-46B5-AF25-0CDDC2D266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2EA34-0C35-4E43-A91F-FE4E18F481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A870C6-FC6E-4349-B6AD-EC91FA971E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114C5A-DA60-4578-81D6-6E6C89E2AC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C56CA6-38B9-4690-975F-8FAFCE21DA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F13E62-FC00-4960-ABDE-88E645D171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04B25-85C6-44A9-9F8B-BCBE0FFC9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B42CBB-0805-4CA6-9556-03CB511E29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13952-D298-4981-96F7-F57263E7E6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3130D-6F17-485F-AD57-131CB40B49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2DE0E0E-5A92-4C2C-93FA-1542EAF3A3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EB3C42C-08E8-4CF9-ACFA-5EFD30FF10E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Function Machines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output for each input.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+ 32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- 16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+ 28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- 19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- 9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  <p:bldP spid="747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+ 32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+ 17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- 18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+ 41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Output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Input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136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2011-11-25T20:14:08Z</dcterms:modified>
</cp:coreProperties>
</file>