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9"/>
  </p:handoutMasterIdLst>
  <p:sldIdLst>
    <p:sldId id="256" r:id="rId2"/>
    <p:sldId id="276" r:id="rId3"/>
    <p:sldId id="265" r:id="rId4"/>
    <p:sldId id="269" r:id="rId5"/>
    <p:sldId id="258" r:id="rId6"/>
    <p:sldId id="267" r:id="rId7"/>
    <p:sldId id="266" r:id="rId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4" y="1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/>
          <a:lstStyle>
            <a:lvl1pPr algn="r">
              <a:defRPr sz="1200"/>
            </a:lvl1pPr>
          </a:lstStyle>
          <a:p>
            <a:fld id="{28C6FFFD-2590-4451-A39E-DE61749A37A3}" type="datetimeFigureOut">
              <a:rPr lang="en-US" smtClean="0"/>
              <a:pPr/>
              <a:t>10/12/2016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4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4" y="9428584"/>
            <a:ext cx="2945659" cy="496332"/>
          </a:xfrm>
          <a:prstGeom prst="rect">
            <a:avLst/>
          </a:prstGeom>
        </p:spPr>
        <p:txBody>
          <a:bodyPr vert="horz" lIns="91423" tIns="45711" rIns="91423" bIns="45711" rtlCol="0" anchor="b"/>
          <a:lstStyle>
            <a:lvl1pPr algn="r">
              <a:defRPr sz="1200"/>
            </a:lvl1pPr>
          </a:lstStyle>
          <a:p>
            <a:fld id="{655ADEAF-C0B0-48EF-90D8-2E9F32A3FE3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1198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DF201-6193-46FD-A411-62310667601C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4B067-CDF4-47F1-8CFF-88364998AAF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DF201-6193-46FD-A411-62310667601C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4B067-CDF4-47F1-8CFF-88364998AAF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DF201-6193-46FD-A411-62310667601C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4B067-CDF4-47F1-8CFF-88364998AAF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DF201-6193-46FD-A411-62310667601C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4B067-CDF4-47F1-8CFF-88364998AAF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DF201-6193-46FD-A411-62310667601C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4B067-CDF4-47F1-8CFF-88364998AAF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DF201-6193-46FD-A411-62310667601C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4B067-CDF4-47F1-8CFF-88364998AAF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DF201-6193-46FD-A411-62310667601C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4B067-CDF4-47F1-8CFF-88364998AAF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DF201-6193-46FD-A411-62310667601C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4B067-CDF4-47F1-8CFF-88364998AAF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DF201-6193-46FD-A411-62310667601C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4B067-CDF4-47F1-8CFF-88364998AAF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DF201-6193-46FD-A411-62310667601C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4B067-CDF4-47F1-8CFF-88364998AAF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7DF201-6193-46FD-A411-62310667601C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F4B067-CDF4-47F1-8CFF-88364998AAF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7DF201-6193-46FD-A411-62310667601C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F4B067-CDF4-47F1-8CFF-88364998AAF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772817"/>
            <a:ext cx="7772400" cy="1080120"/>
          </a:xfrm>
        </p:spPr>
        <p:txBody>
          <a:bodyPr>
            <a:normAutofit fontScale="90000"/>
          </a:bodyPr>
          <a:lstStyle/>
          <a:p>
            <a:r>
              <a:rPr lang="en-GB" dirty="0"/>
              <a:t>M</a:t>
            </a:r>
            <a:r>
              <a:rPr lang="en-GB" dirty="0" smtClean="0"/>
              <a:t>arketing Information Systems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077072"/>
            <a:ext cx="6400800" cy="1872208"/>
          </a:xfrm>
        </p:spPr>
        <p:txBody>
          <a:bodyPr>
            <a:normAutofit/>
          </a:bodyPr>
          <a:lstStyle/>
          <a:p>
            <a:r>
              <a:rPr lang="en-GB" dirty="0" smtClean="0"/>
              <a:t>An overview of information for decision making</a:t>
            </a:r>
          </a:p>
          <a:p>
            <a:r>
              <a:rPr lang="en-GB" dirty="0" smtClean="0"/>
              <a:t>Will Fleming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420888"/>
            <a:ext cx="7272808" cy="16561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Thinking about marketing information, spend some time with your neighbour and consider:</a:t>
            </a:r>
          </a:p>
          <a:p>
            <a:r>
              <a:rPr lang="en-GB" dirty="0" smtClean="0"/>
              <a:t>What information is needed?</a:t>
            </a:r>
          </a:p>
          <a:p>
            <a:r>
              <a:rPr lang="en-GB" dirty="0" smtClean="0"/>
              <a:t>Where will you find it?</a:t>
            </a:r>
          </a:p>
          <a:p>
            <a:r>
              <a:rPr lang="en-GB" dirty="0" smtClean="0"/>
              <a:t>What will you do with it when you get it?</a:t>
            </a:r>
          </a:p>
          <a:p>
            <a:r>
              <a:rPr lang="en-GB" dirty="0" smtClean="0"/>
              <a:t>What then?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20004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Information for </a:t>
            </a:r>
            <a:br>
              <a:rPr lang="en-GB" dirty="0" smtClean="0"/>
            </a:br>
            <a:r>
              <a:rPr lang="en-GB" dirty="0" smtClean="0"/>
              <a:t>Decision Making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402832" cy="47811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dirty="0" smtClean="0"/>
              <a:t>There are three key things that every organisation must work out  </a:t>
            </a:r>
            <a:r>
              <a:rPr lang="en-GB" sz="2800" dirty="0" smtClean="0"/>
              <a:t>–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b="1" i="1" u="sng" dirty="0" smtClean="0"/>
              <a:t>What </a:t>
            </a:r>
            <a:r>
              <a:rPr lang="en-GB" sz="2800" b="1" i="1" u="sng" dirty="0" smtClean="0"/>
              <a:t>do they REALLY need </a:t>
            </a:r>
            <a:r>
              <a:rPr lang="en-GB" sz="2800" b="1" i="1" u="sng" dirty="0" smtClean="0"/>
              <a:t>to </a:t>
            </a:r>
            <a:r>
              <a:rPr lang="en-GB" sz="2800" b="1" i="1" u="sng" dirty="0" smtClean="0"/>
              <a:t>know?</a:t>
            </a:r>
            <a:endParaRPr lang="en-GB" sz="2800" b="1" i="1" u="sng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800" b="1" i="1" u="sng" dirty="0" smtClean="0"/>
              <a:t>A system to </a:t>
            </a:r>
            <a:r>
              <a:rPr lang="en-GB" sz="2800" b="1" i="1" u="sng" dirty="0" smtClean="0"/>
              <a:t>collect data and how they turn that into information</a:t>
            </a:r>
            <a:endParaRPr lang="en-GB" sz="2800" b="1" i="1" u="sng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2800" b="1" i="1" u="sng" dirty="0" smtClean="0"/>
              <a:t>And ways </a:t>
            </a:r>
            <a:r>
              <a:rPr lang="en-GB" sz="2800" b="1" i="1" u="sng" dirty="0" smtClean="0"/>
              <a:t>to disseminate the information</a:t>
            </a:r>
          </a:p>
          <a:p>
            <a:pPr>
              <a:buNone/>
            </a:pPr>
            <a:endParaRPr lang="en-GB" sz="2800" dirty="0" smtClean="0"/>
          </a:p>
        </p:txBody>
      </p:sp>
      <p:pic>
        <p:nvPicPr>
          <p:cNvPr id="5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844824"/>
            <a:ext cx="3178696" cy="453650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Information availability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417638"/>
            <a:ext cx="3672408" cy="5107706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 smtClean="0"/>
              <a:t>A CEO at Unilever was once quoted as saying </a:t>
            </a:r>
          </a:p>
          <a:p>
            <a:pPr>
              <a:buNone/>
            </a:pPr>
            <a:r>
              <a:rPr lang="en-GB" sz="2800" dirty="0" smtClean="0"/>
              <a:t>“</a:t>
            </a:r>
            <a:r>
              <a:rPr lang="en-GB" sz="2800" b="1" i="1" dirty="0" smtClean="0"/>
              <a:t>if Unilever only knew what it knows, it would double it’s profits</a:t>
            </a:r>
            <a:r>
              <a:rPr lang="en-GB" sz="2800" dirty="0" smtClean="0"/>
              <a:t>”</a:t>
            </a:r>
          </a:p>
          <a:p>
            <a:pPr algn="ctr">
              <a:buNone/>
            </a:pPr>
            <a:r>
              <a:rPr lang="en-GB" sz="2800" b="1" u="sng" dirty="0"/>
              <a:t>Student </a:t>
            </a:r>
            <a:r>
              <a:rPr lang="en-GB" sz="2800" b="1" u="sng" dirty="0" smtClean="0"/>
              <a:t>task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 smtClean="0"/>
              <a:t>What does he mean by this?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What types of information do </a:t>
            </a:r>
            <a:r>
              <a:rPr lang="en-GB" sz="2800" dirty="0" smtClean="0"/>
              <a:t>Unilever </a:t>
            </a:r>
            <a:r>
              <a:rPr lang="en-GB" sz="2800" dirty="0"/>
              <a:t>need?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How can they find it? and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dirty="0"/>
              <a:t>What </a:t>
            </a:r>
            <a:r>
              <a:rPr lang="en-GB" sz="2800" dirty="0" smtClean="0"/>
              <a:t>then should they </a:t>
            </a:r>
            <a:r>
              <a:rPr lang="en-GB" sz="2800" dirty="0"/>
              <a:t>do with it?</a:t>
            </a:r>
          </a:p>
          <a:p>
            <a:pPr>
              <a:buNone/>
            </a:pPr>
            <a:endParaRPr lang="en-GB" sz="2800" dirty="0" smtClean="0"/>
          </a:p>
          <a:p>
            <a:pPr>
              <a:buNone/>
            </a:pPr>
            <a:endParaRPr lang="en-GB" sz="2800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417638"/>
            <a:ext cx="5112568" cy="5107706"/>
          </a:xfrm>
        </p:spPr>
      </p:pic>
    </p:spTree>
    <p:extLst>
      <p:ext uri="{BB962C8B-B14F-4D97-AF65-F5344CB8AC3E}">
        <p14:creationId xmlns:p14="http://schemas.microsoft.com/office/powerpoint/2010/main" val="3431119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Sources of information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Here </a:t>
            </a:r>
            <a:r>
              <a:rPr lang="en-GB" dirty="0" smtClean="0"/>
              <a:t>are three major sources of information, what do you understand by the terms?</a:t>
            </a:r>
          </a:p>
          <a:p>
            <a:pPr>
              <a:buFont typeface="Wingdings" pitchFamily="2" charset="2"/>
              <a:buChar char="ü"/>
            </a:pPr>
            <a:r>
              <a:rPr lang="en-GB" b="1" dirty="0" smtClean="0"/>
              <a:t>Internal records</a:t>
            </a:r>
          </a:p>
          <a:p>
            <a:pPr>
              <a:buFont typeface="Wingdings" pitchFamily="2" charset="2"/>
              <a:buChar char="ü"/>
            </a:pPr>
            <a:r>
              <a:rPr lang="en-GB" b="1" dirty="0" smtClean="0"/>
              <a:t>Marketing Intelligence</a:t>
            </a:r>
          </a:p>
          <a:p>
            <a:pPr>
              <a:buFont typeface="Wingdings" pitchFamily="2" charset="2"/>
              <a:buChar char="ü"/>
            </a:pPr>
            <a:r>
              <a:rPr lang="en-GB" b="1" dirty="0" smtClean="0"/>
              <a:t>Marketing Research</a:t>
            </a:r>
          </a:p>
          <a:p>
            <a:pPr marL="0" indent="0">
              <a:buNone/>
            </a:pPr>
            <a:r>
              <a:rPr lang="en-GB" dirty="0" smtClean="0"/>
              <a:t>If I were to add a decision support system, what do you think that is and is it a source of information?</a:t>
            </a:r>
          </a:p>
          <a:p>
            <a:pPr>
              <a:buFont typeface="Wingdings" pitchFamily="2" charset="2"/>
              <a:buChar char="ü"/>
            </a:pP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2564905"/>
            <a:ext cx="3888432" cy="19442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Slide Number Placeholder 4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AD93E0A-5B9A-403B-99E5-E59F5D62688D}" type="slidenum">
              <a:rPr lang="en-GB" smtClean="0"/>
              <a:pPr/>
              <a:t>6</a:t>
            </a:fld>
            <a:endParaRPr lang="en-GB" smtClean="0"/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sz="3600" dirty="0" smtClean="0">
                <a:latin typeface="Comic Sans MS" pitchFamily="66" charset="0"/>
              </a:rPr>
              <a:t>So what should a Marketing </a:t>
            </a:r>
            <a:br>
              <a:rPr lang="en-GB" sz="3600" dirty="0" smtClean="0">
                <a:latin typeface="Comic Sans MS" pitchFamily="66" charset="0"/>
              </a:rPr>
            </a:br>
            <a:r>
              <a:rPr lang="en-GB" sz="3600" dirty="0" smtClean="0">
                <a:latin typeface="Comic Sans MS" pitchFamily="66" charset="0"/>
              </a:rPr>
              <a:t>Information System (MKIS) look like?</a:t>
            </a:r>
          </a:p>
        </p:txBody>
      </p:sp>
      <p:pic>
        <p:nvPicPr>
          <p:cNvPr id="8197" name="Picture 5" descr="vi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1989138"/>
            <a:ext cx="7666037" cy="392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With regard to information what is the starting point for any organisation and why is this important?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areas do organisations need to monitor and actively collect information from?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What is an MIS system? And how does it differ from a MKIS?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Identify some of the ways data and information can be collected for a MKIS for UWTSD.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226</TotalTime>
  <Words>265</Words>
  <Application>Microsoft Office PowerPoint</Application>
  <PresentationFormat>On-screen Show (4:3)</PresentationFormat>
  <Paragraphs>35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Comic Sans MS</vt:lpstr>
      <vt:lpstr>Wingdings</vt:lpstr>
      <vt:lpstr>Office Theme</vt:lpstr>
      <vt:lpstr>Marketing Information Systems </vt:lpstr>
      <vt:lpstr>Student task</vt:lpstr>
      <vt:lpstr>Information for  Decision Making</vt:lpstr>
      <vt:lpstr> Information availability </vt:lpstr>
      <vt:lpstr> Sources of information </vt:lpstr>
      <vt:lpstr>So what should a Marketing  Information System (MKIS) look like?</vt:lpstr>
      <vt:lpstr>Questions 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for decision making</dc:title>
  <dc:creator>Family Computer</dc:creator>
  <cp:lastModifiedBy>Will Fleming</cp:lastModifiedBy>
  <cp:revision>28</cp:revision>
  <cp:lastPrinted>2014-10-01T09:19:59Z</cp:lastPrinted>
  <dcterms:created xsi:type="dcterms:W3CDTF">2010-10-14T17:07:16Z</dcterms:created>
  <dcterms:modified xsi:type="dcterms:W3CDTF">2016-10-12T15:17:33Z</dcterms:modified>
</cp:coreProperties>
</file>