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49" r:id="rId2"/>
    <p:sldMasterId id="2147483651" r:id="rId3"/>
  </p:sldMasterIdLst>
  <p:sldIdLst>
    <p:sldId id="633" r:id="rId4"/>
    <p:sldId id="654" r:id="rId5"/>
    <p:sldId id="665" r:id="rId6"/>
    <p:sldId id="653" r:id="rId7"/>
    <p:sldId id="655" r:id="rId8"/>
    <p:sldId id="657" r:id="rId9"/>
    <p:sldId id="658" r:id="rId10"/>
    <p:sldId id="659" r:id="rId11"/>
    <p:sldId id="660" r:id="rId12"/>
    <p:sldId id="661" r:id="rId13"/>
    <p:sldId id="662" r:id="rId14"/>
    <p:sldId id="664" r:id="rId15"/>
    <p:sldId id="663" r:id="rId16"/>
    <p:sldId id="656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9EB"/>
    <a:srgbClr val="FCF8DC"/>
    <a:srgbClr val="2107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F30233-634A-D6A8-11F8-6EA6329D9F8E}" v="1108" dt="2026-01-30T17:47:28.779"/>
    <p1510:client id="{B6BA8FA8-2F76-16AE-9EA2-B14A563660F5}" v="1496" dt="2026-01-31T20:31:59.0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5BF30233-634A-D6A8-11F8-6EA6329D9F8E}"/>
    <pc:docChg chg="mod addSld delSld modSld addMainMaster modMainMaster setSldSz">
      <pc:chgData name="Naomi Doerge" userId="S::n.doerge@uwtsd.ac.uk::c2ba5b26-9392-4f76-82ca-966719aba79f" providerId="AD" clId="Web-{5BF30233-634A-D6A8-11F8-6EA6329D9F8E}" dt="2026-01-30T17:47:28.779" v="1094" actId="20577"/>
      <pc:docMkLst>
        <pc:docMk/>
      </pc:docMkLst>
      <pc:sldChg chg="del">
        <pc:chgData name="Naomi Doerge" userId="S::n.doerge@uwtsd.ac.uk::c2ba5b26-9392-4f76-82ca-966719aba79f" providerId="AD" clId="Web-{5BF30233-634A-D6A8-11F8-6EA6329D9F8E}" dt="2026-01-30T15:38:05.667" v="11"/>
        <pc:sldMkLst>
          <pc:docMk/>
          <pc:sldMk cId="109857222" sldId="256"/>
        </pc:sldMkLst>
      </pc:sldChg>
      <pc:sldChg chg="add del">
        <pc:chgData name="Naomi Doerge" userId="S::n.doerge@uwtsd.ac.uk::c2ba5b26-9392-4f76-82ca-966719aba79f" providerId="AD" clId="Web-{5BF30233-634A-D6A8-11F8-6EA6329D9F8E}" dt="2026-01-30T15:38:01.058" v="9"/>
        <pc:sldMkLst>
          <pc:docMk/>
          <pc:sldMk cId="350480635" sldId="633"/>
        </pc:sldMkLst>
      </pc:sldChg>
      <pc:sldChg chg="modSp add del">
        <pc:chgData name="Naomi Doerge" userId="S::n.doerge@uwtsd.ac.uk::c2ba5b26-9392-4f76-82ca-966719aba79f" providerId="AD" clId="Web-{5BF30233-634A-D6A8-11F8-6EA6329D9F8E}" dt="2026-01-30T17:08:37.318" v="359" actId="20577"/>
        <pc:sldMkLst>
          <pc:docMk/>
          <pc:sldMk cId="2740657278" sldId="653"/>
        </pc:sldMkLst>
        <pc:spChg chg="mod">
          <ac:chgData name="Naomi Doerge" userId="S::n.doerge@uwtsd.ac.uk::c2ba5b26-9392-4f76-82ca-966719aba79f" providerId="AD" clId="Web-{5BF30233-634A-D6A8-11F8-6EA6329D9F8E}" dt="2026-01-30T17:08:37.318" v="359" actId="20577"/>
          <ac:spMkLst>
            <pc:docMk/>
            <pc:sldMk cId="2740657278" sldId="653"/>
            <ac:spMk id="2" creationId="{494B9C7A-FB3E-3657-C5D2-E430EE5050C1}"/>
          </ac:spMkLst>
        </pc:spChg>
        <pc:spChg chg="mod">
          <ac:chgData name="Naomi Doerge" userId="S::n.doerge@uwtsd.ac.uk::c2ba5b26-9392-4f76-82ca-966719aba79f" providerId="AD" clId="Web-{5BF30233-634A-D6A8-11F8-6EA6329D9F8E}" dt="2026-01-30T17:08:12.208" v="342" actId="20577"/>
          <ac:spMkLst>
            <pc:docMk/>
            <pc:sldMk cId="2740657278" sldId="653"/>
            <ac:spMk id="6" creationId="{D99EE0DC-54EF-BCCF-666F-FC6F71170432}"/>
          </ac:spMkLst>
        </pc:spChg>
      </pc:sldChg>
      <pc:sldChg chg="modSp new addAnim">
        <pc:chgData name="Naomi Doerge" userId="S::n.doerge@uwtsd.ac.uk::c2ba5b26-9392-4f76-82ca-966719aba79f" providerId="AD" clId="Web-{5BF30233-634A-D6A8-11F8-6EA6329D9F8E}" dt="2026-01-30T17:38:09.131" v="1052"/>
        <pc:sldMkLst>
          <pc:docMk/>
          <pc:sldMk cId="4122860115" sldId="654"/>
        </pc:sldMkLst>
        <pc:spChg chg="mod">
          <ac:chgData name="Naomi Doerge" userId="S::n.doerge@uwtsd.ac.uk::c2ba5b26-9392-4f76-82ca-966719aba79f" providerId="AD" clId="Web-{5BF30233-634A-D6A8-11F8-6EA6329D9F8E}" dt="2026-01-30T15:41:26.983" v="48" actId="20577"/>
          <ac:spMkLst>
            <pc:docMk/>
            <pc:sldMk cId="4122860115" sldId="654"/>
            <ac:spMk id="2" creationId="{CB698691-4E88-2F2B-5272-45A8A1C6560E}"/>
          </ac:spMkLst>
        </pc:spChg>
        <pc:spChg chg="mod">
          <ac:chgData name="Naomi Doerge" userId="S::n.doerge@uwtsd.ac.uk::c2ba5b26-9392-4f76-82ca-966719aba79f" providerId="AD" clId="Web-{5BF30233-634A-D6A8-11F8-6EA6329D9F8E}" dt="2026-01-30T15:43:15.458" v="76" actId="20577"/>
          <ac:spMkLst>
            <pc:docMk/>
            <pc:sldMk cId="4122860115" sldId="654"/>
            <ac:spMk id="3" creationId="{3EB6D6C2-43E5-9BB4-5E52-22E2D3A79FF1}"/>
          </ac:spMkLst>
        </pc:spChg>
      </pc:sldChg>
      <pc:sldChg chg="modSp new">
        <pc:chgData name="Naomi Doerge" userId="S::n.doerge@uwtsd.ac.uk::c2ba5b26-9392-4f76-82ca-966719aba79f" providerId="AD" clId="Web-{5BF30233-634A-D6A8-11F8-6EA6329D9F8E}" dt="2026-01-30T17:10:21.791" v="401" actId="20577"/>
        <pc:sldMkLst>
          <pc:docMk/>
          <pc:sldMk cId="2903244040" sldId="655"/>
        </pc:sldMkLst>
        <pc:spChg chg="mod">
          <ac:chgData name="Naomi Doerge" userId="S::n.doerge@uwtsd.ac.uk::c2ba5b26-9392-4f76-82ca-966719aba79f" providerId="AD" clId="Web-{5BF30233-634A-D6A8-11F8-6EA6329D9F8E}" dt="2026-01-30T16:06:32.640" v="185" actId="20577"/>
          <ac:spMkLst>
            <pc:docMk/>
            <pc:sldMk cId="2903244040" sldId="655"/>
            <ac:spMk id="2" creationId="{3B4DCFB9-9BA9-F22B-43D5-15B7652A6814}"/>
          </ac:spMkLst>
        </pc:spChg>
        <pc:spChg chg="mod">
          <ac:chgData name="Naomi Doerge" userId="S::n.doerge@uwtsd.ac.uk::c2ba5b26-9392-4f76-82ca-966719aba79f" providerId="AD" clId="Web-{5BF30233-634A-D6A8-11F8-6EA6329D9F8E}" dt="2026-01-30T17:10:21.791" v="401" actId="20577"/>
          <ac:spMkLst>
            <pc:docMk/>
            <pc:sldMk cId="2903244040" sldId="655"/>
            <ac:spMk id="3" creationId="{06D52670-C287-A4DC-F82C-99ACEC7F1A56}"/>
          </ac:spMkLst>
        </pc:spChg>
      </pc:sldChg>
      <pc:sldChg chg="modSp new">
        <pc:chgData name="Naomi Doerge" userId="S::n.doerge@uwtsd.ac.uk::c2ba5b26-9392-4f76-82ca-966719aba79f" providerId="AD" clId="Web-{5BF30233-634A-D6A8-11F8-6EA6329D9F8E}" dt="2026-01-30T16:11:26.663" v="196" actId="20577"/>
        <pc:sldMkLst>
          <pc:docMk/>
          <pc:sldMk cId="2847721734" sldId="656"/>
        </pc:sldMkLst>
        <pc:spChg chg="mod">
          <ac:chgData name="Naomi Doerge" userId="S::n.doerge@uwtsd.ac.uk::c2ba5b26-9392-4f76-82ca-966719aba79f" providerId="AD" clId="Web-{5BF30233-634A-D6A8-11F8-6EA6329D9F8E}" dt="2026-01-30T16:08:51.019" v="190" actId="20577"/>
          <ac:spMkLst>
            <pc:docMk/>
            <pc:sldMk cId="2847721734" sldId="656"/>
            <ac:spMk id="2" creationId="{0242489B-21DF-7C82-2610-3DB879F0FDC8}"/>
          </ac:spMkLst>
        </pc:spChg>
        <pc:spChg chg="mod">
          <ac:chgData name="Naomi Doerge" userId="S::n.doerge@uwtsd.ac.uk::c2ba5b26-9392-4f76-82ca-966719aba79f" providerId="AD" clId="Web-{5BF30233-634A-D6A8-11F8-6EA6329D9F8E}" dt="2026-01-30T16:11:26.663" v="196" actId="20577"/>
          <ac:spMkLst>
            <pc:docMk/>
            <pc:sldMk cId="2847721734" sldId="656"/>
            <ac:spMk id="3" creationId="{0FED31EB-26C4-C881-CC92-65DB355FEA01}"/>
          </ac:spMkLst>
        </pc:spChg>
      </pc:sldChg>
      <pc:sldChg chg="modSp new">
        <pc:chgData name="Naomi Doerge" userId="S::n.doerge@uwtsd.ac.uk::c2ba5b26-9392-4f76-82ca-966719aba79f" providerId="AD" clId="Web-{5BF30233-634A-D6A8-11F8-6EA6329D9F8E}" dt="2026-01-30T17:10:07.462" v="400" actId="20577"/>
        <pc:sldMkLst>
          <pc:docMk/>
          <pc:sldMk cId="353603243" sldId="657"/>
        </pc:sldMkLst>
        <pc:spChg chg="mod">
          <ac:chgData name="Naomi Doerge" userId="S::n.doerge@uwtsd.ac.uk::c2ba5b26-9392-4f76-82ca-966719aba79f" providerId="AD" clId="Web-{5BF30233-634A-D6A8-11F8-6EA6329D9F8E}" dt="2026-01-30T17:07:52.707" v="326" actId="20577"/>
          <ac:spMkLst>
            <pc:docMk/>
            <pc:sldMk cId="353603243" sldId="657"/>
            <ac:spMk id="2" creationId="{A171CE09-8387-56E5-4EDB-D44E4E3C54A7}"/>
          </ac:spMkLst>
        </pc:spChg>
        <pc:spChg chg="mod">
          <ac:chgData name="Naomi Doerge" userId="S::n.doerge@uwtsd.ac.uk::c2ba5b26-9392-4f76-82ca-966719aba79f" providerId="AD" clId="Web-{5BF30233-634A-D6A8-11F8-6EA6329D9F8E}" dt="2026-01-30T17:10:07.462" v="400" actId="20577"/>
          <ac:spMkLst>
            <pc:docMk/>
            <pc:sldMk cId="353603243" sldId="657"/>
            <ac:spMk id="3" creationId="{07DC0572-3C05-E5C9-AE2A-ADA211E04CF6}"/>
          </ac:spMkLst>
        </pc:spChg>
      </pc:sldChg>
      <pc:sldChg chg="modSp new">
        <pc:chgData name="Naomi Doerge" userId="S::n.doerge@uwtsd.ac.uk::c2ba5b26-9392-4f76-82ca-966719aba79f" providerId="AD" clId="Web-{5BF30233-634A-D6A8-11F8-6EA6329D9F8E}" dt="2026-01-30T17:38:31.195" v="1053" actId="1076"/>
        <pc:sldMkLst>
          <pc:docMk/>
          <pc:sldMk cId="481893735" sldId="658"/>
        </pc:sldMkLst>
        <pc:spChg chg="mod">
          <ac:chgData name="Naomi Doerge" userId="S::n.doerge@uwtsd.ac.uk::c2ba5b26-9392-4f76-82ca-966719aba79f" providerId="AD" clId="Web-{5BF30233-634A-D6A8-11F8-6EA6329D9F8E}" dt="2026-01-30T17:38:31.195" v="1053" actId="1076"/>
          <ac:spMkLst>
            <pc:docMk/>
            <pc:sldMk cId="481893735" sldId="658"/>
            <ac:spMk id="2" creationId="{A628B5B8-7690-1E95-002E-59D328C61E22}"/>
          </ac:spMkLst>
        </pc:spChg>
        <pc:spChg chg="mod">
          <ac:chgData name="Naomi Doerge" userId="S::n.doerge@uwtsd.ac.uk::c2ba5b26-9392-4f76-82ca-966719aba79f" providerId="AD" clId="Web-{5BF30233-634A-D6A8-11F8-6EA6329D9F8E}" dt="2026-01-30T17:20:55.225" v="705" actId="20577"/>
          <ac:spMkLst>
            <pc:docMk/>
            <pc:sldMk cId="481893735" sldId="658"/>
            <ac:spMk id="3" creationId="{5C1A6DF0-5481-CE8A-8B2D-D2C2A77C8518}"/>
          </ac:spMkLst>
        </pc:spChg>
      </pc:sldChg>
      <pc:sldChg chg="modSp new">
        <pc:chgData name="Naomi Doerge" userId="S::n.doerge@uwtsd.ac.uk::c2ba5b26-9392-4f76-82ca-966719aba79f" providerId="AD" clId="Web-{5BF30233-634A-D6A8-11F8-6EA6329D9F8E}" dt="2026-01-30T17:37:52.520" v="1051" actId="1076"/>
        <pc:sldMkLst>
          <pc:docMk/>
          <pc:sldMk cId="1206905172" sldId="659"/>
        </pc:sldMkLst>
        <pc:spChg chg="mod">
          <ac:chgData name="Naomi Doerge" userId="S::n.doerge@uwtsd.ac.uk::c2ba5b26-9392-4f76-82ca-966719aba79f" providerId="AD" clId="Web-{5BF30233-634A-D6A8-11F8-6EA6329D9F8E}" dt="2026-01-30T17:37:49.520" v="1050"/>
          <ac:spMkLst>
            <pc:docMk/>
            <pc:sldMk cId="1206905172" sldId="659"/>
            <ac:spMk id="2" creationId="{0667C39D-83F5-CD10-2EB0-9B5D770F556A}"/>
          </ac:spMkLst>
        </pc:spChg>
        <pc:spChg chg="mod">
          <ac:chgData name="Naomi Doerge" userId="S::n.doerge@uwtsd.ac.uk::c2ba5b26-9392-4f76-82ca-966719aba79f" providerId="AD" clId="Web-{5BF30233-634A-D6A8-11F8-6EA6329D9F8E}" dt="2026-01-30T17:37:52.520" v="1051" actId="1076"/>
          <ac:spMkLst>
            <pc:docMk/>
            <pc:sldMk cId="1206905172" sldId="659"/>
            <ac:spMk id="3" creationId="{15C33108-8105-0927-CA1A-F79620331EF8}"/>
          </ac:spMkLst>
        </pc:spChg>
      </pc:sldChg>
      <pc:sldChg chg="modSp new">
        <pc:chgData name="Naomi Doerge" userId="S::n.doerge@uwtsd.ac.uk::c2ba5b26-9392-4f76-82ca-966719aba79f" providerId="AD" clId="Web-{5BF30233-634A-D6A8-11F8-6EA6329D9F8E}" dt="2026-01-30T17:47:28.779" v="1094" actId="20577"/>
        <pc:sldMkLst>
          <pc:docMk/>
          <pc:sldMk cId="1693059738" sldId="660"/>
        </pc:sldMkLst>
        <pc:spChg chg="mod">
          <ac:chgData name="Naomi Doerge" userId="S::n.doerge@uwtsd.ac.uk::c2ba5b26-9392-4f76-82ca-966719aba79f" providerId="AD" clId="Web-{5BF30233-634A-D6A8-11F8-6EA6329D9F8E}" dt="2026-01-30T17:47:28.779" v="1094" actId="20577"/>
          <ac:spMkLst>
            <pc:docMk/>
            <pc:sldMk cId="1693059738" sldId="660"/>
            <ac:spMk id="2" creationId="{8339365F-45A5-D587-EDA1-5AFEFC636BC7}"/>
          </ac:spMkLst>
        </pc:spChg>
      </pc:sldChg>
      <pc:sldChg chg="modSp new">
        <pc:chgData name="Naomi Doerge" userId="S::n.doerge@uwtsd.ac.uk::c2ba5b26-9392-4f76-82ca-966719aba79f" providerId="AD" clId="Web-{5BF30233-634A-D6A8-11F8-6EA6329D9F8E}" dt="2026-01-30T17:39:13.041" v="1076" actId="20577"/>
        <pc:sldMkLst>
          <pc:docMk/>
          <pc:sldMk cId="3840724753" sldId="661"/>
        </pc:sldMkLst>
        <pc:spChg chg="mod">
          <ac:chgData name="Naomi Doerge" userId="S::n.doerge@uwtsd.ac.uk::c2ba5b26-9392-4f76-82ca-966719aba79f" providerId="AD" clId="Web-{5BF30233-634A-D6A8-11F8-6EA6329D9F8E}" dt="2026-01-30T17:39:13.041" v="1076" actId="20577"/>
          <ac:spMkLst>
            <pc:docMk/>
            <pc:sldMk cId="3840724753" sldId="661"/>
            <ac:spMk id="2" creationId="{4DA98D33-0BFA-E86A-83B6-B658A3D81D9F}"/>
          </ac:spMkLst>
        </pc:spChg>
      </pc:sldChg>
      <pc:sldChg chg="modSp new">
        <pc:chgData name="Naomi Doerge" userId="S::n.doerge@uwtsd.ac.uk::c2ba5b26-9392-4f76-82ca-966719aba79f" providerId="AD" clId="Web-{5BF30233-634A-D6A8-11F8-6EA6329D9F8E}" dt="2026-01-30T17:39:16.260" v="1078" actId="20577"/>
        <pc:sldMkLst>
          <pc:docMk/>
          <pc:sldMk cId="4170513071" sldId="662"/>
        </pc:sldMkLst>
        <pc:spChg chg="mod">
          <ac:chgData name="Naomi Doerge" userId="S::n.doerge@uwtsd.ac.uk::c2ba5b26-9392-4f76-82ca-966719aba79f" providerId="AD" clId="Web-{5BF30233-634A-D6A8-11F8-6EA6329D9F8E}" dt="2026-01-30T17:39:16.260" v="1078" actId="20577"/>
          <ac:spMkLst>
            <pc:docMk/>
            <pc:sldMk cId="4170513071" sldId="662"/>
            <ac:spMk id="2" creationId="{509F300D-ED40-773E-C690-909BC6175C81}"/>
          </ac:spMkLst>
        </pc:spChg>
      </pc:sldChg>
      <pc:sldMasterChg chg="add addSldLayout">
        <pc:chgData name="Naomi Doerge" userId="S::n.doerge@uwtsd.ac.uk::c2ba5b26-9392-4f76-82ca-966719aba79f" providerId="AD" clId="Web-{5BF30233-634A-D6A8-11F8-6EA6329D9F8E}" dt="2026-01-30T15:38:01.058" v="9"/>
        <pc:sldMasterMkLst>
          <pc:docMk/>
          <pc:sldMasterMk cId="0" sldId="2147483649"/>
        </pc:sldMasterMkLst>
        <pc:sldLayoutChg chg="add">
          <pc:chgData name="Naomi Doerge" userId="S::n.doerge@uwtsd.ac.uk::c2ba5b26-9392-4f76-82ca-966719aba79f" providerId="AD" clId="Web-{5BF30233-634A-D6A8-11F8-6EA6329D9F8E}" dt="2026-01-30T15:38:01.058" v="9"/>
          <pc:sldLayoutMkLst>
            <pc:docMk/>
            <pc:sldMasterMk cId="0" sldId="2147483649"/>
            <pc:sldLayoutMk cId="1397130795" sldId="2147483652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058" v="9"/>
          <pc:sldLayoutMkLst>
            <pc:docMk/>
            <pc:sldMasterMk cId="0" sldId="2147483649"/>
            <pc:sldLayoutMk cId="3595525868" sldId="2147483653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058" v="9"/>
          <pc:sldLayoutMkLst>
            <pc:docMk/>
            <pc:sldMasterMk cId="0" sldId="2147483649"/>
            <pc:sldLayoutMk cId="480668076" sldId="2147483654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058" v="9"/>
          <pc:sldLayoutMkLst>
            <pc:docMk/>
            <pc:sldMasterMk cId="0" sldId="2147483649"/>
            <pc:sldLayoutMk cId="3338145344" sldId="2147483655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058" v="9"/>
          <pc:sldLayoutMkLst>
            <pc:docMk/>
            <pc:sldMasterMk cId="0" sldId="2147483649"/>
            <pc:sldLayoutMk cId="2896231949" sldId="2147483656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058" v="9"/>
          <pc:sldLayoutMkLst>
            <pc:docMk/>
            <pc:sldMasterMk cId="0" sldId="2147483649"/>
            <pc:sldLayoutMk cId="1586125653" sldId="2147483657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058" v="9"/>
          <pc:sldLayoutMkLst>
            <pc:docMk/>
            <pc:sldMasterMk cId="0" sldId="2147483649"/>
            <pc:sldLayoutMk cId="4074851309" sldId="2147483658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058" v="9"/>
          <pc:sldLayoutMkLst>
            <pc:docMk/>
            <pc:sldMasterMk cId="0" sldId="2147483649"/>
            <pc:sldLayoutMk cId="2258740115" sldId="2147483659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058" v="9"/>
          <pc:sldLayoutMkLst>
            <pc:docMk/>
            <pc:sldMasterMk cId="0" sldId="2147483649"/>
            <pc:sldLayoutMk cId="2990315977" sldId="2147483660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058" v="9"/>
          <pc:sldLayoutMkLst>
            <pc:docMk/>
            <pc:sldMasterMk cId="0" sldId="2147483649"/>
            <pc:sldLayoutMk cId="319367991" sldId="2147483661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058" v="9"/>
          <pc:sldLayoutMkLst>
            <pc:docMk/>
            <pc:sldMasterMk cId="0" sldId="2147483649"/>
            <pc:sldLayoutMk cId="3861420993" sldId="2147483662"/>
          </pc:sldLayoutMkLst>
        </pc:sldLayoutChg>
      </pc:sldMasterChg>
      <pc:sldMasterChg chg="add addSldLayout">
        <pc:chgData name="Naomi Doerge" userId="S::n.doerge@uwtsd.ac.uk::c2ba5b26-9392-4f76-82ca-966719aba79f" providerId="AD" clId="Web-{5BF30233-634A-D6A8-11F8-6EA6329D9F8E}" dt="2026-01-30T15:38:01.136" v="10"/>
        <pc:sldMasterMkLst>
          <pc:docMk/>
          <pc:sldMasterMk cId="0" sldId="2147483651"/>
        </pc:sldMasterMkLst>
        <pc:sldLayoutChg chg="add">
          <pc:chgData name="Naomi Doerge" userId="S::n.doerge@uwtsd.ac.uk::c2ba5b26-9392-4f76-82ca-966719aba79f" providerId="AD" clId="Web-{5BF30233-634A-D6A8-11F8-6EA6329D9F8E}" dt="2026-01-30T15:38:01.136" v="10"/>
          <pc:sldLayoutMkLst>
            <pc:docMk/>
            <pc:sldMasterMk cId="0" sldId="2147483651"/>
            <pc:sldLayoutMk cId="3437072039" sldId="2147483674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136" v="10"/>
          <pc:sldLayoutMkLst>
            <pc:docMk/>
            <pc:sldMasterMk cId="0" sldId="2147483651"/>
            <pc:sldLayoutMk cId="1560041780" sldId="2147483675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136" v="10"/>
          <pc:sldLayoutMkLst>
            <pc:docMk/>
            <pc:sldMasterMk cId="0" sldId="2147483651"/>
            <pc:sldLayoutMk cId="4056629662" sldId="2147483676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136" v="10"/>
          <pc:sldLayoutMkLst>
            <pc:docMk/>
            <pc:sldMasterMk cId="0" sldId="2147483651"/>
            <pc:sldLayoutMk cId="3470688566" sldId="2147483677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136" v="10"/>
          <pc:sldLayoutMkLst>
            <pc:docMk/>
            <pc:sldMasterMk cId="0" sldId="2147483651"/>
            <pc:sldLayoutMk cId="1293660978" sldId="2147483678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136" v="10"/>
          <pc:sldLayoutMkLst>
            <pc:docMk/>
            <pc:sldMasterMk cId="0" sldId="2147483651"/>
            <pc:sldLayoutMk cId="1237537275" sldId="2147483679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136" v="10"/>
          <pc:sldLayoutMkLst>
            <pc:docMk/>
            <pc:sldMasterMk cId="0" sldId="2147483651"/>
            <pc:sldLayoutMk cId="1240824744" sldId="2147483680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136" v="10"/>
          <pc:sldLayoutMkLst>
            <pc:docMk/>
            <pc:sldMasterMk cId="0" sldId="2147483651"/>
            <pc:sldLayoutMk cId="2506952265" sldId="2147483681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136" v="10"/>
          <pc:sldLayoutMkLst>
            <pc:docMk/>
            <pc:sldMasterMk cId="0" sldId="2147483651"/>
            <pc:sldLayoutMk cId="2198449419" sldId="2147483682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136" v="10"/>
          <pc:sldLayoutMkLst>
            <pc:docMk/>
            <pc:sldMasterMk cId="0" sldId="2147483651"/>
            <pc:sldLayoutMk cId="1437902912" sldId="2147483683"/>
          </pc:sldLayoutMkLst>
        </pc:sldLayoutChg>
        <pc:sldLayoutChg chg="add">
          <pc:chgData name="Naomi Doerge" userId="S::n.doerge@uwtsd.ac.uk::c2ba5b26-9392-4f76-82ca-966719aba79f" providerId="AD" clId="Web-{5BF30233-634A-D6A8-11F8-6EA6329D9F8E}" dt="2026-01-30T15:38:01.136" v="10"/>
          <pc:sldLayoutMkLst>
            <pc:docMk/>
            <pc:sldMasterMk cId="0" sldId="2147483651"/>
            <pc:sldLayoutMk cId="3709207380" sldId="2147483684"/>
          </pc:sldLayoutMkLst>
        </pc:sldLayoutChg>
      </pc:sldMasterChg>
      <pc:sldMasterChg chg="modSp replId modSldLayout">
        <pc:chgData name="Naomi Doerge" userId="S::n.doerge@uwtsd.ac.uk::c2ba5b26-9392-4f76-82ca-966719aba79f" providerId="AD" clId="Web-{5BF30233-634A-D6A8-11F8-6EA6329D9F8E}" dt="2026-01-30T15:38:01.136" v="10"/>
        <pc:sldMasterMkLst>
          <pc:docMk/>
          <pc:sldMasterMk cId="2460954070" sldId="2147483672"/>
        </pc:sldMasterMkLst>
        <pc:spChg chg="mod">
          <ac:chgData name="Naomi Doerge" userId="S::n.doerge@uwtsd.ac.uk::c2ba5b26-9392-4f76-82ca-966719aba79f" providerId="AD" clId="Web-{5BF30233-634A-D6A8-11F8-6EA6329D9F8E}" dt="2026-01-30T15:37:46.620" v="4"/>
          <ac:spMkLst>
            <pc:docMk/>
            <pc:sldMasterMk cId="2460954070" sldId="2147483672"/>
            <ac:spMk id="2" creationId="{00000000-0000-0000-0000-000000000000}"/>
          </ac:spMkLst>
        </pc:spChg>
        <pc:spChg chg="mod">
          <ac:chgData name="Naomi Doerge" userId="S::n.doerge@uwtsd.ac.uk::c2ba5b26-9392-4f76-82ca-966719aba79f" providerId="AD" clId="Web-{5BF30233-634A-D6A8-11F8-6EA6329D9F8E}" dt="2026-01-30T15:37:46.620" v="4"/>
          <ac:spMkLst>
            <pc:docMk/>
            <pc:sldMasterMk cId="2460954070" sldId="2147483672"/>
            <ac:spMk id="3" creationId="{00000000-0000-0000-0000-000000000000}"/>
          </ac:spMkLst>
        </pc:spChg>
        <pc:spChg chg="mod">
          <ac:chgData name="Naomi Doerge" userId="S::n.doerge@uwtsd.ac.uk::c2ba5b26-9392-4f76-82ca-966719aba79f" providerId="AD" clId="Web-{5BF30233-634A-D6A8-11F8-6EA6329D9F8E}" dt="2026-01-30T15:37:46.620" v="4"/>
          <ac:spMkLst>
            <pc:docMk/>
            <pc:sldMasterMk cId="2460954070" sldId="2147483672"/>
            <ac:spMk id="4" creationId="{00000000-0000-0000-0000-000000000000}"/>
          </ac:spMkLst>
        </pc:spChg>
        <pc:spChg chg="mod">
          <ac:chgData name="Naomi Doerge" userId="S::n.doerge@uwtsd.ac.uk::c2ba5b26-9392-4f76-82ca-966719aba79f" providerId="AD" clId="Web-{5BF30233-634A-D6A8-11F8-6EA6329D9F8E}" dt="2026-01-30T15:37:46.620" v="4"/>
          <ac:spMkLst>
            <pc:docMk/>
            <pc:sldMasterMk cId="2460954070" sldId="2147483672"/>
            <ac:spMk id="5" creationId="{00000000-0000-0000-0000-000000000000}"/>
          </ac:spMkLst>
        </pc:spChg>
        <pc:spChg chg="mod">
          <ac:chgData name="Naomi Doerge" userId="S::n.doerge@uwtsd.ac.uk::c2ba5b26-9392-4f76-82ca-966719aba79f" providerId="AD" clId="Web-{5BF30233-634A-D6A8-11F8-6EA6329D9F8E}" dt="2026-01-30T15:37:46.620" v="4"/>
          <ac:spMkLst>
            <pc:docMk/>
            <pc:sldMasterMk cId="2460954070" sldId="2147483672"/>
            <ac:spMk id="6" creationId="{00000000-0000-0000-0000-000000000000}"/>
          </ac:spMkLst>
        </pc:spChg>
        <pc:sldLayoutChg chg="modSp">
          <pc:chgData name="Naomi Doerge" userId="S::n.doerge@uwtsd.ac.uk::c2ba5b26-9392-4f76-82ca-966719aba79f" providerId="AD" clId="Web-{5BF30233-634A-D6A8-11F8-6EA6329D9F8E}" dt="2026-01-30T15:37:46.620" v="4"/>
          <pc:sldLayoutMkLst>
            <pc:docMk/>
            <pc:sldMasterMk cId="2460954070" sldId="2147483672"/>
            <pc:sldLayoutMk cId="2591524520" sldId="2147483663"/>
          </pc:sldLayoutMkLst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2591524520" sldId="2147483663"/>
              <ac:spMk id="2" creationId="{00000000-0000-0000-0000-000000000000}"/>
            </ac:spMkLst>
          </pc:spChg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Naomi Doerge" userId="S::n.doerge@uwtsd.ac.uk::c2ba5b26-9392-4f76-82ca-966719aba79f" providerId="AD" clId="Web-{5BF30233-634A-D6A8-11F8-6EA6329D9F8E}" dt="2026-01-30T15:37:46.620" v="4"/>
          <pc:sldLayoutMkLst>
            <pc:docMk/>
            <pc:sldMasterMk cId="2460954070" sldId="2147483672"/>
            <pc:sldLayoutMk cId="1203092039" sldId="2147483664"/>
          </pc:sldLayoutMkLst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1203092039" sldId="2147483664"/>
              <ac:spMk id="3" creationId="{00000000-0000-0000-0000-000000000000}"/>
            </ac:spMkLst>
          </pc:spChg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Naomi Doerge" userId="S::n.doerge@uwtsd.ac.uk::c2ba5b26-9392-4f76-82ca-966719aba79f" providerId="AD" clId="Web-{5BF30233-634A-D6A8-11F8-6EA6329D9F8E}" dt="2026-01-30T15:37:46.620" v="4"/>
          <pc:sldLayoutMkLst>
            <pc:docMk/>
            <pc:sldMasterMk cId="2460954070" sldId="2147483672"/>
            <pc:sldLayoutMk cId="3733172339" sldId="2147483665"/>
          </pc:sldLayoutMkLst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3733172339" sldId="2147483665"/>
              <ac:spMk id="2" creationId="{00000000-0000-0000-0000-000000000000}"/>
            </ac:spMkLst>
          </pc:spChg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3733172339" sldId="2147483665"/>
              <ac:spMk id="3" creationId="{00000000-0000-0000-0000-000000000000}"/>
            </ac:spMkLst>
          </pc:spChg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3733172339" sldId="2147483665"/>
              <ac:spMk id="4" creationId="{00000000-0000-0000-0000-000000000000}"/>
            </ac:spMkLst>
          </pc:spChg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3733172339" sldId="2147483665"/>
              <ac:spMk id="5" creationId="{00000000-0000-0000-0000-000000000000}"/>
            </ac:spMkLst>
          </pc:spChg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Naomi Doerge" userId="S::n.doerge@uwtsd.ac.uk::c2ba5b26-9392-4f76-82ca-966719aba79f" providerId="AD" clId="Web-{5BF30233-634A-D6A8-11F8-6EA6329D9F8E}" dt="2026-01-30T15:37:46.620" v="4"/>
          <pc:sldLayoutMkLst>
            <pc:docMk/>
            <pc:sldMasterMk cId="2460954070" sldId="2147483672"/>
            <pc:sldLayoutMk cId="3171841454" sldId="2147483668"/>
          </pc:sldLayoutMkLst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3171841454" sldId="2147483668"/>
              <ac:spMk id="2" creationId="{00000000-0000-0000-0000-000000000000}"/>
            </ac:spMkLst>
          </pc:spChg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3171841454" sldId="2147483668"/>
              <ac:spMk id="3" creationId="{00000000-0000-0000-0000-000000000000}"/>
            </ac:spMkLst>
          </pc:spChg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Naomi Doerge" userId="S::n.doerge@uwtsd.ac.uk::c2ba5b26-9392-4f76-82ca-966719aba79f" providerId="AD" clId="Web-{5BF30233-634A-D6A8-11F8-6EA6329D9F8E}" dt="2026-01-30T15:37:46.620" v="4"/>
          <pc:sldLayoutMkLst>
            <pc:docMk/>
            <pc:sldMasterMk cId="2460954070" sldId="2147483672"/>
            <pc:sldLayoutMk cId="1718958274" sldId="2147483669"/>
          </pc:sldLayoutMkLst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1718958274" sldId="2147483669"/>
              <ac:spMk id="2" creationId="{00000000-0000-0000-0000-000000000000}"/>
            </ac:spMkLst>
          </pc:spChg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1718958274" sldId="2147483669"/>
              <ac:spMk id="3" creationId="{00000000-0000-0000-0000-000000000000}"/>
            </ac:spMkLst>
          </pc:spChg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Naomi Doerge" userId="S::n.doerge@uwtsd.ac.uk::c2ba5b26-9392-4f76-82ca-966719aba79f" providerId="AD" clId="Web-{5BF30233-634A-D6A8-11F8-6EA6329D9F8E}" dt="2026-01-30T15:37:46.620" v="4"/>
          <pc:sldLayoutMkLst>
            <pc:docMk/>
            <pc:sldMasterMk cId="2460954070" sldId="2147483672"/>
            <pc:sldLayoutMk cId="3479445657" sldId="2147483671"/>
          </pc:sldLayoutMkLst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3479445657" sldId="2147483671"/>
              <ac:spMk id="2" creationId="{00000000-0000-0000-0000-000000000000}"/>
            </ac:spMkLst>
          </pc:spChg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3479445657" sldId="2147483671"/>
              <ac:spMk id="3" creationId="{00000000-0000-0000-0000-000000000000}"/>
            </ac:spMkLst>
          </pc:spChg>
        </pc:sldLayoutChg>
        <pc:sldLayoutChg chg="modSp replId">
          <pc:chgData name="Naomi Doerge" userId="S::n.doerge@uwtsd.ac.uk::c2ba5b26-9392-4f76-82ca-966719aba79f" providerId="AD" clId="Web-{5BF30233-634A-D6A8-11F8-6EA6329D9F8E}" dt="2026-01-30T15:38:01.058" v="9"/>
          <pc:sldLayoutMkLst>
            <pc:docMk/>
            <pc:sldMasterMk cId="2460954070" sldId="2147483672"/>
            <pc:sldLayoutMk cId="2385387890" sldId="2147483673"/>
          </pc:sldLayoutMkLst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2385387890" sldId="2147483673"/>
              <ac:spMk id="2" creationId="{00000000-0000-0000-0000-000000000000}"/>
            </ac:spMkLst>
          </pc:spChg>
          <pc:spChg chg="mod">
            <ac:chgData name="Naomi Doerge" userId="S::n.doerge@uwtsd.ac.uk::c2ba5b26-9392-4f76-82ca-966719aba79f" providerId="AD" clId="Web-{5BF30233-634A-D6A8-11F8-6EA6329D9F8E}" dt="2026-01-30T15:37:46.620" v="4"/>
            <ac:spMkLst>
              <pc:docMk/>
              <pc:sldMasterMk cId="2460954070" sldId="2147483672"/>
              <pc:sldLayoutMk cId="2385387890" sldId="2147483673"/>
              <ac:spMk id="3" creationId="{00000000-0000-0000-0000-000000000000}"/>
            </ac:spMkLst>
          </pc:spChg>
        </pc:sldLayoutChg>
        <pc:sldLayoutChg chg="replId">
          <pc:chgData name="Naomi Doerge" userId="S::n.doerge@uwtsd.ac.uk::c2ba5b26-9392-4f76-82ca-966719aba79f" providerId="AD" clId="Web-{5BF30233-634A-D6A8-11F8-6EA6329D9F8E}" dt="2026-01-30T15:38:01.136" v="10"/>
          <pc:sldLayoutMkLst>
            <pc:docMk/>
            <pc:sldMasterMk cId="2460954070" sldId="2147483672"/>
            <pc:sldLayoutMk cId="949138452" sldId="2147483685"/>
          </pc:sldLayoutMkLst>
        </pc:sldLayoutChg>
      </pc:sldMasterChg>
    </pc:docChg>
  </pc:docChgLst>
  <pc:docChgLst>
    <pc:chgData name="Naomi Doerge" userId="S::n.doerge@uwtsd.ac.uk::c2ba5b26-9392-4f76-82ca-966719aba79f" providerId="AD" clId="Web-{B6BA8FA8-2F76-16AE-9EA2-B14A563660F5}"/>
    <pc:docChg chg="addSld modSld sldOrd">
      <pc:chgData name="Naomi Doerge" userId="S::n.doerge@uwtsd.ac.uk::c2ba5b26-9392-4f76-82ca-966719aba79f" providerId="AD" clId="Web-{B6BA8FA8-2F76-16AE-9EA2-B14A563660F5}" dt="2026-01-31T20:31:59.043" v="1415" actId="14100"/>
      <pc:docMkLst>
        <pc:docMk/>
      </pc:docMkLst>
      <pc:sldChg chg="modSp mod setBg">
        <pc:chgData name="Naomi Doerge" userId="S::n.doerge@uwtsd.ac.uk::c2ba5b26-9392-4f76-82ca-966719aba79f" providerId="AD" clId="Web-{B6BA8FA8-2F76-16AE-9EA2-B14A563660F5}" dt="2026-01-31T20:13:40.880" v="1362" actId="20577"/>
        <pc:sldMkLst>
          <pc:docMk/>
          <pc:sldMk cId="2740657278" sldId="653"/>
        </pc:sldMkLst>
        <pc:spChg chg="mod">
          <ac:chgData name="Naomi Doerge" userId="S::n.doerge@uwtsd.ac.uk::c2ba5b26-9392-4f76-82ca-966719aba79f" providerId="AD" clId="Web-{B6BA8FA8-2F76-16AE-9EA2-B14A563660F5}" dt="2026-01-31T20:13:40.880" v="1362" actId="20577"/>
          <ac:spMkLst>
            <pc:docMk/>
            <pc:sldMk cId="2740657278" sldId="653"/>
            <ac:spMk id="6" creationId="{D99EE0DC-54EF-BCCF-666F-FC6F71170432}"/>
          </ac:spMkLst>
        </pc:spChg>
      </pc:sldChg>
      <pc:sldChg chg="modSp mod ord setBg">
        <pc:chgData name="Naomi Doerge" userId="S::n.doerge@uwtsd.ac.uk::c2ba5b26-9392-4f76-82ca-966719aba79f" providerId="AD" clId="Web-{B6BA8FA8-2F76-16AE-9EA2-B14A563660F5}" dt="2026-01-31T19:47:35.012" v="1312"/>
        <pc:sldMkLst>
          <pc:docMk/>
          <pc:sldMk cId="4122860115" sldId="654"/>
        </pc:sldMkLst>
        <pc:spChg chg="mod">
          <ac:chgData name="Naomi Doerge" userId="S::n.doerge@uwtsd.ac.uk::c2ba5b26-9392-4f76-82ca-966719aba79f" providerId="AD" clId="Web-{B6BA8FA8-2F76-16AE-9EA2-B14A563660F5}" dt="2026-01-31T19:31:04.632" v="1177" actId="1076"/>
          <ac:spMkLst>
            <pc:docMk/>
            <pc:sldMk cId="4122860115" sldId="654"/>
            <ac:spMk id="3" creationId="{3EB6D6C2-43E5-9BB4-5E52-22E2D3A79FF1}"/>
          </ac:spMkLst>
        </pc:spChg>
      </pc:sldChg>
      <pc:sldChg chg="modSp mod setBg">
        <pc:chgData name="Naomi Doerge" userId="S::n.doerge@uwtsd.ac.uk::c2ba5b26-9392-4f76-82ca-966719aba79f" providerId="AD" clId="Web-{B6BA8FA8-2F76-16AE-9EA2-B14A563660F5}" dt="2026-01-31T19:39:24.668" v="1302"/>
        <pc:sldMkLst>
          <pc:docMk/>
          <pc:sldMk cId="2903244040" sldId="655"/>
        </pc:sldMkLst>
        <pc:spChg chg="mod">
          <ac:chgData name="Naomi Doerge" userId="S::n.doerge@uwtsd.ac.uk::c2ba5b26-9392-4f76-82ca-966719aba79f" providerId="AD" clId="Web-{B6BA8FA8-2F76-16AE-9EA2-B14A563660F5}" dt="2026-01-31T17:56:23.866" v="10" actId="20577"/>
          <ac:spMkLst>
            <pc:docMk/>
            <pc:sldMk cId="2903244040" sldId="655"/>
            <ac:spMk id="3" creationId="{06D52670-C287-A4DC-F82C-99ACEC7F1A56}"/>
          </ac:spMkLst>
        </pc:spChg>
      </pc:sldChg>
      <pc:sldChg chg="modSp mod setBg">
        <pc:chgData name="Naomi Doerge" userId="S::n.doerge@uwtsd.ac.uk::c2ba5b26-9392-4f76-82ca-966719aba79f" providerId="AD" clId="Web-{B6BA8FA8-2F76-16AE-9EA2-B14A563660F5}" dt="2026-01-31T19:39:25.200" v="1311"/>
        <pc:sldMkLst>
          <pc:docMk/>
          <pc:sldMk cId="2847721734" sldId="656"/>
        </pc:sldMkLst>
        <pc:spChg chg="mod">
          <ac:chgData name="Naomi Doerge" userId="S::n.doerge@uwtsd.ac.uk::c2ba5b26-9392-4f76-82ca-966719aba79f" providerId="AD" clId="Web-{B6BA8FA8-2F76-16AE-9EA2-B14A563660F5}" dt="2026-01-31T19:37:38.119" v="1262" actId="20577"/>
          <ac:spMkLst>
            <pc:docMk/>
            <pc:sldMk cId="2847721734" sldId="656"/>
            <ac:spMk id="2" creationId="{0242489B-21DF-7C82-2610-3DB879F0FDC8}"/>
          </ac:spMkLst>
        </pc:spChg>
        <pc:spChg chg="mod">
          <ac:chgData name="Naomi Doerge" userId="S::n.doerge@uwtsd.ac.uk::c2ba5b26-9392-4f76-82ca-966719aba79f" providerId="AD" clId="Web-{B6BA8FA8-2F76-16AE-9EA2-B14A563660F5}" dt="2026-01-31T19:38:32.120" v="1285" actId="14100"/>
          <ac:spMkLst>
            <pc:docMk/>
            <pc:sldMk cId="2847721734" sldId="656"/>
            <ac:spMk id="3" creationId="{0FED31EB-26C4-C881-CC92-65DB355FEA01}"/>
          </ac:spMkLst>
        </pc:spChg>
      </pc:sldChg>
      <pc:sldChg chg="mod setBg">
        <pc:chgData name="Naomi Doerge" userId="S::n.doerge@uwtsd.ac.uk::c2ba5b26-9392-4f76-82ca-966719aba79f" providerId="AD" clId="Web-{B6BA8FA8-2F76-16AE-9EA2-B14A563660F5}" dt="2026-01-31T19:39:24.715" v="1303"/>
        <pc:sldMkLst>
          <pc:docMk/>
          <pc:sldMk cId="353603243" sldId="657"/>
        </pc:sldMkLst>
      </pc:sldChg>
      <pc:sldChg chg="modSp mod setBg">
        <pc:chgData name="Naomi Doerge" userId="S::n.doerge@uwtsd.ac.uk::c2ba5b26-9392-4f76-82ca-966719aba79f" providerId="AD" clId="Web-{B6BA8FA8-2F76-16AE-9EA2-B14A563660F5}" dt="2026-01-31T19:39:24.762" v="1304"/>
        <pc:sldMkLst>
          <pc:docMk/>
          <pc:sldMk cId="481893735" sldId="658"/>
        </pc:sldMkLst>
        <pc:spChg chg="mod">
          <ac:chgData name="Naomi Doerge" userId="S::n.doerge@uwtsd.ac.uk::c2ba5b26-9392-4f76-82ca-966719aba79f" providerId="AD" clId="Web-{B6BA8FA8-2F76-16AE-9EA2-B14A563660F5}" dt="2026-01-31T17:57:25.071" v="14" actId="20577"/>
          <ac:spMkLst>
            <pc:docMk/>
            <pc:sldMk cId="481893735" sldId="658"/>
            <ac:spMk id="2" creationId="{A628B5B8-7690-1E95-002E-59D328C61E22}"/>
          </ac:spMkLst>
        </pc:spChg>
        <pc:spChg chg="mod">
          <ac:chgData name="Naomi Doerge" userId="S::n.doerge@uwtsd.ac.uk::c2ba5b26-9392-4f76-82ca-966719aba79f" providerId="AD" clId="Web-{B6BA8FA8-2F76-16AE-9EA2-B14A563660F5}" dt="2026-01-31T17:58:45.557" v="33" actId="20577"/>
          <ac:spMkLst>
            <pc:docMk/>
            <pc:sldMk cId="481893735" sldId="658"/>
            <ac:spMk id="3" creationId="{5C1A6DF0-5481-CE8A-8B2D-D2C2A77C8518}"/>
          </ac:spMkLst>
        </pc:spChg>
      </pc:sldChg>
      <pc:sldChg chg="modSp mod setBg">
        <pc:chgData name="Naomi Doerge" userId="S::n.doerge@uwtsd.ac.uk::c2ba5b26-9392-4f76-82ca-966719aba79f" providerId="AD" clId="Web-{B6BA8FA8-2F76-16AE-9EA2-B14A563660F5}" dt="2026-01-31T19:39:24.809" v="1305"/>
        <pc:sldMkLst>
          <pc:docMk/>
          <pc:sldMk cId="1206905172" sldId="659"/>
        </pc:sldMkLst>
        <pc:spChg chg="mod">
          <ac:chgData name="Naomi Doerge" userId="S::n.doerge@uwtsd.ac.uk::c2ba5b26-9392-4f76-82ca-966719aba79f" providerId="AD" clId="Web-{B6BA8FA8-2F76-16AE-9EA2-B14A563660F5}" dt="2026-01-31T18:34:20.510" v="661" actId="1076"/>
          <ac:spMkLst>
            <pc:docMk/>
            <pc:sldMk cId="1206905172" sldId="659"/>
            <ac:spMk id="2" creationId="{0667C39D-83F5-CD10-2EB0-9B5D770F556A}"/>
          </ac:spMkLst>
        </pc:spChg>
        <pc:spChg chg="mod">
          <ac:chgData name="Naomi Doerge" userId="S::n.doerge@uwtsd.ac.uk::c2ba5b26-9392-4f76-82ca-966719aba79f" providerId="AD" clId="Web-{B6BA8FA8-2F76-16AE-9EA2-B14A563660F5}" dt="2026-01-31T18:34:24.386" v="662" actId="1076"/>
          <ac:spMkLst>
            <pc:docMk/>
            <pc:sldMk cId="1206905172" sldId="659"/>
            <ac:spMk id="3" creationId="{15C33108-8105-0927-CA1A-F79620331EF8}"/>
          </ac:spMkLst>
        </pc:spChg>
      </pc:sldChg>
      <pc:sldChg chg="addSp modSp mod setBg addAnim">
        <pc:chgData name="Naomi Doerge" userId="S::n.doerge@uwtsd.ac.uk::c2ba5b26-9392-4f76-82ca-966719aba79f" providerId="AD" clId="Web-{B6BA8FA8-2F76-16AE-9EA2-B14A563660F5}" dt="2026-01-31T19:39:24.887" v="1306"/>
        <pc:sldMkLst>
          <pc:docMk/>
          <pc:sldMk cId="1693059738" sldId="660"/>
        </pc:sldMkLst>
        <pc:spChg chg="mod">
          <ac:chgData name="Naomi Doerge" userId="S::n.doerge@uwtsd.ac.uk::c2ba5b26-9392-4f76-82ca-966719aba79f" providerId="AD" clId="Web-{B6BA8FA8-2F76-16AE-9EA2-B14A563660F5}" dt="2026-01-31T18:26:53.363" v="459" actId="1076"/>
          <ac:spMkLst>
            <pc:docMk/>
            <pc:sldMk cId="1693059738" sldId="660"/>
            <ac:spMk id="2" creationId="{8339365F-45A5-D587-EDA1-5AFEFC636BC7}"/>
          </ac:spMkLst>
        </pc:spChg>
        <pc:spChg chg="mod">
          <ac:chgData name="Naomi Doerge" userId="S::n.doerge@uwtsd.ac.uk::c2ba5b26-9392-4f76-82ca-966719aba79f" providerId="AD" clId="Web-{B6BA8FA8-2F76-16AE-9EA2-B14A563660F5}" dt="2026-01-31T18:42:44.375" v="938" actId="1076"/>
          <ac:spMkLst>
            <pc:docMk/>
            <pc:sldMk cId="1693059738" sldId="660"/>
            <ac:spMk id="3" creationId="{F9E0A9DC-3BA2-5A0C-BF41-2CE4F4191230}"/>
          </ac:spMkLst>
        </pc:spChg>
        <pc:spChg chg="add mod">
          <ac:chgData name="Naomi Doerge" userId="S::n.doerge@uwtsd.ac.uk::c2ba5b26-9392-4f76-82ca-966719aba79f" providerId="AD" clId="Web-{B6BA8FA8-2F76-16AE-9EA2-B14A563660F5}" dt="2026-01-31T18:45:17.971" v="975"/>
          <ac:spMkLst>
            <pc:docMk/>
            <pc:sldMk cId="1693059738" sldId="660"/>
            <ac:spMk id="7" creationId="{07648C27-3E39-EA65-0876-B15FD944F00C}"/>
          </ac:spMkLst>
        </pc:spChg>
        <pc:picChg chg="add mod">
          <ac:chgData name="Naomi Doerge" userId="S::n.doerge@uwtsd.ac.uk::c2ba5b26-9392-4f76-82ca-966719aba79f" providerId="AD" clId="Web-{B6BA8FA8-2F76-16AE-9EA2-B14A563660F5}" dt="2026-01-31T18:45:10.893" v="973" actId="1076"/>
          <ac:picMkLst>
            <pc:docMk/>
            <pc:sldMk cId="1693059738" sldId="660"/>
            <ac:picMk id="5" creationId="{F82CF31C-B50B-8574-9098-4BCF61E86233}"/>
          </ac:picMkLst>
        </pc:picChg>
      </pc:sldChg>
      <pc:sldChg chg="modSp mod setBg addAnim">
        <pc:chgData name="Naomi Doerge" userId="S::n.doerge@uwtsd.ac.uk::c2ba5b26-9392-4f76-82ca-966719aba79f" providerId="AD" clId="Web-{B6BA8FA8-2F76-16AE-9EA2-B14A563660F5}" dt="2026-01-31T19:39:24.934" v="1307"/>
        <pc:sldMkLst>
          <pc:docMk/>
          <pc:sldMk cId="3840724753" sldId="661"/>
        </pc:sldMkLst>
        <pc:spChg chg="mod">
          <ac:chgData name="Naomi Doerge" userId="S::n.doerge@uwtsd.ac.uk::c2ba5b26-9392-4f76-82ca-966719aba79f" providerId="AD" clId="Web-{B6BA8FA8-2F76-16AE-9EA2-B14A563660F5}" dt="2026-01-31T18:14:17.139" v="221" actId="1076"/>
          <ac:spMkLst>
            <pc:docMk/>
            <pc:sldMk cId="3840724753" sldId="661"/>
            <ac:spMk id="2" creationId="{4DA98D33-0BFA-E86A-83B6-B658A3D81D9F}"/>
          </ac:spMkLst>
        </pc:spChg>
        <pc:spChg chg="mod">
          <ac:chgData name="Naomi Doerge" userId="S::n.doerge@uwtsd.ac.uk::c2ba5b26-9392-4f76-82ca-966719aba79f" providerId="AD" clId="Web-{B6BA8FA8-2F76-16AE-9EA2-B14A563660F5}" dt="2026-01-31T18:20:51.678" v="362" actId="1076"/>
          <ac:spMkLst>
            <pc:docMk/>
            <pc:sldMk cId="3840724753" sldId="661"/>
            <ac:spMk id="3" creationId="{52EF4208-C5B7-2648-9403-EF5AC11B6707}"/>
          </ac:spMkLst>
        </pc:spChg>
      </pc:sldChg>
      <pc:sldChg chg="addSp modSp mod setBg addAnim">
        <pc:chgData name="Naomi Doerge" userId="S::n.doerge@uwtsd.ac.uk::c2ba5b26-9392-4f76-82ca-966719aba79f" providerId="AD" clId="Web-{B6BA8FA8-2F76-16AE-9EA2-B14A563660F5}" dt="2026-01-31T19:39:25.012" v="1308"/>
        <pc:sldMkLst>
          <pc:docMk/>
          <pc:sldMk cId="4170513071" sldId="662"/>
        </pc:sldMkLst>
        <pc:spChg chg="mod">
          <ac:chgData name="Naomi Doerge" userId="S::n.doerge@uwtsd.ac.uk::c2ba5b26-9392-4f76-82ca-966719aba79f" providerId="AD" clId="Web-{B6BA8FA8-2F76-16AE-9EA2-B14A563660F5}" dt="2026-01-31T18:09:54.521" v="116" actId="1076"/>
          <ac:spMkLst>
            <pc:docMk/>
            <pc:sldMk cId="4170513071" sldId="662"/>
            <ac:spMk id="2" creationId="{509F300D-ED40-773E-C690-909BC6175C81}"/>
          </ac:spMkLst>
        </pc:spChg>
        <pc:spChg chg="mod">
          <ac:chgData name="Naomi Doerge" userId="S::n.doerge@uwtsd.ac.uk::c2ba5b26-9392-4f76-82ca-966719aba79f" providerId="AD" clId="Web-{B6BA8FA8-2F76-16AE-9EA2-B14A563660F5}" dt="2026-01-31T18:14:01.546" v="216" actId="20577"/>
          <ac:spMkLst>
            <pc:docMk/>
            <pc:sldMk cId="4170513071" sldId="662"/>
            <ac:spMk id="3" creationId="{7D3B7CA1-E7EA-6DE2-4272-E536DADCA294}"/>
          </ac:spMkLst>
        </pc:spChg>
        <pc:spChg chg="add mod">
          <ac:chgData name="Naomi Doerge" userId="S::n.doerge@uwtsd.ac.uk::c2ba5b26-9392-4f76-82ca-966719aba79f" providerId="AD" clId="Web-{B6BA8FA8-2F76-16AE-9EA2-B14A563660F5}" dt="2026-01-31T18:13:19.858" v="207" actId="1076"/>
          <ac:spMkLst>
            <pc:docMk/>
            <pc:sldMk cId="4170513071" sldId="662"/>
            <ac:spMk id="6" creationId="{29E7FE3C-39F4-DCC0-DBA9-BCD05112591D}"/>
          </ac:spMkLst>
        </pc:spChg>
        <pc:picChg chg="add mod">
          <ac:chgData name="Naomi Doerge" userId="S::n.doerge@uwtsd.ac.uk::c2ba5b26-9392-4f76-82ca-966719aba79f" providerId="AD" clId="Web-{B6BA8FA8-2F76-16AE-9EA2-B14A563660F5}" dt="2026-01-31T18:12:43.873" v="200" actId="1076"/>
          <ac:picMkLst>
            <pc:docMk/>
            <pc:sldMk cId="4170513071" sldId="662"/>
            <ac:picMk id="5" creationId="{A61F2934-C5C1-CDAB-44F5-0A98DA7AA71B}"/>
          </ac:picMkLst>
        </pc:picChg>
      </pc:sldChg>
      <pc:sldChg chg="modSp new mod setBg">
        <pc:chgData name="Naomi Doerge" userId="S::n.doerge@uwtsd.ac.uk::c2ba5b26-9392-4f76-82ca-966719aba79f" providerId="AD" clId="Web-{B6BA8FA8-2F76-16AE-9EA2-B14A563660F5}" dt="2026-01-31T20:31:59.043" v="1415" actId="14100"/>
        <pc:sldMkLst>
          <pc:docMk/>
          <pc:sldMk cId="999971144" sldId="663"/>
        </pc:sldMkLst>
        <pc:spChg chg="mod">
          <ac:chgData name="Naomi Doerge" userId="S::n.doerge@uwtsd.ac.uk::c2ba5b26-9392-4f76-82ca-966719aba79f" providerId="AD" clId="Web-{B6BA8FA8-2F76-16AE-9EA2-B14A563660F5}" dt="2026-01-31T18:46:32.502" v="1027" actId="20577"/>
          <ac:spMkLst>
            <pc:docMk/>
            <pc:sldMk cId="999971144" sldId="663"/>
            <ac:spMk id="2" creationId="{E383A53D-D8BC-8A7B-3492-C96E7E7192E0}"/>
          </ac:spMkLst>
        </pc:spChg>
        <pc:spChg chg="mod">
          <ac:chgData name="Naomi Doerge" userId="S::n.doerge@uwtsd.ac.uk::c2ba5b26-9392-4f76-82ca-966719aba79f" providerId="AD" clId="Web-{B6BA8FA8-2F76-16AE-9EA2-B14A563660F5}" dt="2026-01-31T20:31:59.043" v="1415" actId="14100"/>
          <ac:spMkLst>
            <pc:docMk/>
            <pc:sldMk cId="999971144" sldId="663"/>
            <ac:spMk id="3" creationId="{409386C2-6B02-D1A7-F9A3-509AE504CCEB}"/>
          </ac:spMkLst>
        </pc:spChg>
      </pc:sldChg>
      <pc:sldChg chg="addSp delSp modSp new mod setBg">
        <pc:chgData name="Naomi Doerge" userId="S::n.doerge@uwtsd.ac.uk::c2ba5b26-9392-4f76-82ca-966719aba79f" providerId="AD" clId="Web-{B6BA8FA8-2F76-16AE-9EA2-B14A563660F5}" dt="2026-01-31T19:39:25.090" v="1309"/>
        <pc:sldMkLst>
          <pc:docMk/>
          <pc:sldMk cId="3980530472" sldId="664"/>
        </pc:sldMkLst>
        <pc:spChg chg="mod">
          <ac:chgData name="Naomi Doerge" userId="S::n.doerge@uwtsd.ac.uk::c2ba5b26-9392-4f76-82ca-966719aba79f" providerId="AD" clId="Web-{B6BA8FA8-2F76-16AE-9EA2-B14A563660F5}" dt="2026-01-31T18:47:17.362" v="1038"/>
          <ac:spMkLst>
            <pc:docMk/>
            <pc:sldMk cId="3980530472" sldId="664"/>
            <ac:spMk id="2" creationId="{2F315C94-4A53-3414-D27E-1DBAAB39D4A3}"/>
          </ac:spMkLst>
        </pc:spChg>
        <pc:spChg chg="del mod">
          <ac:chgData name="Naomi Doerge" userId="S::n.doerge@uwtsd.ac.uk::c2ba5b26-9392-4f76-82ca-966719aba79f" providerId="AD" clId="Web-{B6BA8FA8-2F76-16AE-9EA2-B14A563660F5}" dt="2026-01-31T18:32:04.369" v="566"/>
          <ac:spMkLst>
            <pc:docMk/>
            <pc:sldMk cId="3980530472" sldId="664"/>
            <ac:spMk id="3" creationId="{3F9356B4-2269-661D-1F9A-CF308DD54EF0}"/>
          </ac:spMkLst>
        </pc:spChg>
        <pc:spChg chg="add mod">
          <ac:chgData name="Naomi Doerge" userId="S::n.doerge@uwtsd.ac.uk::c2ba5b26-9392-4f76-82ca-966719aba79f" providerId="AD" clId="Web-{B6BA8FA8-2F76-16AE-9EA2-B14A563660F5}" dt="2026-01-31T18:48:47.753" v="1092" actId="20577"/>
          <ac:spMkLst>
            <pc:docMk/>
            <pc:sldMk cId="3980530472" sldId="664"/>
            <ac:spMk id="7" creationId="{EBD6E5E9-2FBD-2D3D-C19D-7D8EC3D6D1B8}"/>
          </ac:spMkLst>
        </pc:spChg>
        <pc:graphicFrameChg chg="add mod modGraphic">
          <ac:chgData name="Naomi Doerge" userId="S::n.doerge@uwtsd.ac.uk::c2ba5b26-9392-4f76-82ca-966719aba79f" providerId="AD" clId="Web-{B6BA8FA8-2F76-16AE-9EA2-B14A563660F5}" dt="2026-01-31T18:47:21.409" v="1039" actId="1076"/>
          <ac:graphicFrameMkLst>
            <pc:docMk/>
            <pc:sldMk cId="3980530472" sldId="664"/>
            <ac:graphicFrameMk id="6" creationId="{79F37EB5-86C1-4D4E-BDFE-4897A4F007A4}"/>
          </ac:graphicFrameMkLst>
        </pc:graphicFrameChg>
      </pc:sldChg>
      <pc:sldChg chg="addSp modSp new mod ord setBg addAnim">
        <pc:chgData name="Naomi Doerge" userId="S::n.doerge@uwtsd.ac.uk::c2ba5b26-9392-4f76-82ca-966719aba79f" providerId="AD" clId="Web-{B6BA8FA8-2F76-16AE-9EA2-B14A563660F5}" dt="2026-01-31T19:48:05.512" v="1359" actId="1076"/>
        <pc:sldMkLst>
          <pc:docMk/>
          <pc:sldMk cId="528949590" sldId="665"/>
        </pc:sldMkLst>
        <pc:spChg chg="mod">
          <ac:chgData name="Naomi Doerge" userId="S::n.doerge@uwtsd.ac.uk::c2ba5b26-9392-4f76-82ca-966719aba79f" providerId="AD" clId="Web-{B6BA8FA8-2F76-16AE-9EA2-B14A563660F5}" dt="2026-01-31T19:48:05.512" v="1359" actId="1076"/>
          <ac:spMkLst>
            <pc:docMk/>
            <pc:sldMk cId="528949590" sldId="665"/>
            <ac:spMk id="2" creationId="{FE411BF5-79E5-210F-A4E7-54C85A20862E}"/>
          </ac:spMkLst>
        </pc:spChg>
        <pc:spChg chg="mod">
          <ac:chgData name="Naomi Doerge" userId="S::n.doerge@uwtsd.ac.uk::c2ba5b26-9392-4f76-82ca-966719aba79f" providerId="AD" clId="Web-{B6BA8FA8-2F76-16AE-9EA2-B14A563660F5}" dt="2026-01-31T19:48:03.199" v="1358" actId="20577"/>
          <ac:spMkLst>
            <pc:docMk/>
            <pc:sldMk cId="528949590" sldId="665"/>
            <ac:spMk id="3" creationId="{8C80D844-6674-F1D9-BAB8-BA266FFBF33B}"/>
          </ac:spMkLst>
        </pc:spChg>
        <pc:spChg chg="add mod">
          <ac:chgData name="Naomi Doerge" userId="S::n.doerge@uwtsd.ac.uk::c2ba5b26-9392-4f76-82ca-966719aba79f" providerId="AD" clId="Web-{B6BA8FA8-2F76-16AE-9EA2-B14A563660F5}" dt="2026-01-31T19:32:09.962" v="1185" actId="1076"/>
          <ac:spMkLst>
            <pc:docMk/>
            <pc:sldMk cId="528949590" sldId="665"/>
            <ac:spMk id="7" creationId="{B0AE80EC-24AC-3CAE-5B82-E0D3225E24AC}"/>
          </ac:spMkLst>
        </pc:spChg>
        <pc:picChg chg="add mod">
          <ac:chgData name="Naomi Doerge" userId="S::n.doerge@uwtsd.ac.uk::c2ba5b26-9392-4f76-82ca-966719aba79f" providerId="AD" clId="Web-{B6BA8FA8-2F76-16AE-9EA2-B14A563660F5}" dt="2026-01-31T19:47:48.199" v="1315" actId="1076"/>
          <ac:picMkLst>
            <pc:docMk/>
            <pc:sldMk cId="528949590" sldId="665"/>
            <ac:picMk id="5" creationId="{C0032BFF-1DD4-F579-6C1C-40F11CFC0D4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85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lford.ac.uk/sites/default/files/2020-06/Time-Management.pdf?utm_source=chatgpt.com" TargetMode="External"/><Relationship Id="rId2" Type="http://schemas.openxmlformats.org/officeDocument/2006/relationships/hyperlink" Target="https://www.sciencefocus.com/science/procrastination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2235200"/>
            <a:ext cx="6858000" cy="2387600"/>
          </a:xfrm>
        </p:spPr>
        <p:txBody>
          <a:bodyPr/>
          <a:lstStyle/>
          <a:p>
            <a:pPr eaLnBrk="1" hangingPunct="1"/>
            <a:b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LCLM4001</a:t>
            </a:r>
            <a:b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  <a:b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043608" y="4415755"/>
            <a:ext cx="6858000" cy="1655762"/>
          </a:xfrm>
        </p:spPr>
        <p:txBody>
          <a:bodyPr/>
          <a:lstStyle/>
          <a:p>
            <a:pPr eaLnBrk="1" hangingPunct="1"/>
            <a:r>
              <a:rPr lang="en-GB" altLang="en-US" sz="36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 Management</a:t>
            </a:r>
          </a:p>
          <a:p>
            <a:endParaRPr lang="en-GB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31/01/2026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8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98691-4E88-2F2B-5272-45A8A1C65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8" y="193522"/>
            <a:ext cx="7647039" cy="604684"/>
          </a:xfrm>
        </p:spPr>
        <p:txBody>
          <a:bodyPr/>
          <a:lstStyle/>
          <a:p>
            <a:r>
              <a:rPr lang="en-US" sz="3200" b="1" dirty="0">
                <a:solidFill>
                  <a:srgbClr val="002060"/>
                </a:solidFill>
              </a:rPr>
              <a:t>What is Time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6D6C2-43E5-9BB4-5E52-22E2D3A79F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03021"/>
            <a:ext cx="8229600" cy="3916363"/>
          </a:xfrm>
        </p:spPr>
        <p:txBody>
          <a:bodyPr/>
          <a:lstStyle/>
          <a:p>
            <a:r>
              <a:rPr lang="en-US" sz="2600" dirty="0">
                <a:solidFill>
                  <a:srgbClr val="002060"/>
                </a:solidFill>
                <a:ea typeface="+mn-lt"/>
                <a:cs typeface="+mn-lt"/>
              </a:rPr>
              <a:t>Time management is all about </a:t>
            </a:r>
            <a:r>
              <a:rPr lang="en-US" sz="2600" err="1">
                <a:solidFill>
                  <a:srgbClr val="002060"/>
                </a:solidFill>
                <a:ea typeface="+mn-lt"/>
                <a:cs typeface="+mn-lt"/>
              </a:rPr>
              <a:t>organising</a:t>
            </a:r>
            <a:r>
              <a:rPr lang="en-US" sz="2600" dirty="0">
                <a:solidFill>
                  <a:srgbClr val="002060"/>
                </a:solidFill>
                <a:ea typeface="+mn-lt"/>
                <a:cs typeface="+mn-lt"/>
              </a:rPr>
              <a:t> yourself and your work to make the most out of the time you have.</a:t>
            </a:r>
          </a:p>
          <a:p>
            <a:pPr marL="0" indent="0">
              <a:buNone/>
            </a:pPr>
            <a:endParaRPr lang="en-US" sz="2600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600" dirty="0">
                <a:solidFill>
                  <a:srgbClr val="002060"/>
                </a:solidFill>
                <a:ea typeface="+mn-lt"/>
                <a:cs typeface="+mn-lt"/>
              </a:rPr>
              <a:t>Good time management doesn't mean you do more work, it means you focus on the tasks that matter and those that will make a difference. </a:t>
            </a:r>
          </a:p>
          <a:p>
            <a:pPr marL="0" indent="0">
              <a:buNone/>
            </a:pPr>
            <a:endParaRPr lang="en-US" sz="2600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600" dirty="0">
                <a:solidFill>
                  <a:srgbClr val="002060"/>
                </a:solidFill>
                <a:ea typeface="+mn-lt"/>
                <a:cs typeface="+mn-lt"/>
              </a:rPr>
              <a:t>Learning how to manage your time effectively will help you feel more relaxed, focused and in control.</a:t>
            </a:r>
          </a:p>
          <a:p>
            <a:pPr marL="0" indent="0" algn="r">
              <a:buNone/>
            </a:pPr>
            <a:r>
              <a:rPr lang="en-US" sz="2600" dirty="0">
                <a:solidFill>
                  <a:srgbClr val="002060"/>
                </a:solidFill>
              </a:rPr>
              <a:t>(University of Salford, 2020)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1BC967-39C9-8F04-3566-AD94E52A9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860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11BF5-79E5-210F-A4E7-54C85A208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225892"/>
            <a:ext cx="9120627" cy="442452"/>
          </a:xfrm>
        </p:spPr>
        <p:txBody>
          <a:bodyPr/>
          <a:lstStyle/>
          <a:p>
            <a:r>
              <a:rPr lang="en-US" sz="3200" b="1" dirty="0">
                <a:solidFill>
                  <a:srgbClr val="002060"/>
                </a:solidFill>
              </a:rPr>
              <a:t>An Enemy of Time Management: Procrastination!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0D844-6674-F1D9-BAB8-BA266FFBF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475" y="1211242"/>
            <a:ext cx="5083446" cy="4877257"/>
          </a:xfrm>
        </p:spPr>
        <p:txBody>
          <a:bodyPr/>
          <a:lstStyle/>
          <a:p>
            <a:pPr marL="0" indent="0" algn="just">
              <a:buNone/>
            </a:pPr>
            <a:r>
              <a:rPr lang="en-US" sz="2300" b="1" dirty="0">
                <a:solidFill>
                  <a:srgbClr val="002060"/>
                </a:solidFill>
              </a:rPr>
              <a:t>Procrastination:</a:t>
            </a:r>
            <a:r>
              <a:rPr lang="en-US" sz="2300" dirty="0">
                <a:solidFill>
                  <a:srgbClr val="002060"/>
                </a:solidFill>
              </a:rPr>
              <a:t> </a:t>
            </a:r>
            <a:r>
              <a:rPr lang="en-US" sz="2300" dirty="0">
                <a:solidFill>
                  <a:srgbClr val="002060"/>
                </a:solidFill>
                <a:ea typeface="+mn-lt"/>
                <a:cs typeface="+mn-lt"/>
              </a:rPr>
              <a:t>voluntarily and unnecessarily delaying a task (Ling, 2025)</a:t>
            </a:r>
            <a:endParaRPr lang="en-US" sz="2300"/>
          </a:p>
          <a:p>
            <a:pPr marL="0" indent="0" algn="just">
              <a:buNone/>
            </a:pPr>
            <a:endParaRPr lang="en-US" sz="1200" dirty="0">
              <a:solidFill>
                <a:srgbClr val="002060"/>
              </a:solidFill>
              <a:ea typeface="+mn-lt"/>
              <a:cs typeface="+mn-lt"/>
            </a:endParaRPr>
          </a:p>
          <a:p>
            <a:pPr algn="just"/>
            <a:r>
              <a:rPr lang="en-US" sz="2300" dirty="0">
                <a:solidFill>
                  <a:srgbClr val="002060"/>
                </a:solidFill>
                <a:ea typeface="+mn-lt"/>
                <a:cs typeface="+mn-lt"/>
              </a:rPr>
              <a:t>Researchers have found that more than 50% of students procrastinate regularly (Steel, 2007)</a:t>
            </a:r>
          </a:p>
          <a:p>
            <a:pPr marL="0" indent="0" algn="just">
              <a:buNone/>
            </a:pPr>
            <a:endParaRPr lang="en-US" sz="1200" dirty="0">
              <a:solidFill>
                <a:srgbClr val="002060"/>
              </a:solidFill>
              <a:ea typeface="+mn-lt"/>
              <a:cs typeface="+mn-lt"/>
            </a:endParaRPr>
          </a:p>
          <a:p>
            <a:pPr algn="just"/>
            <a:r>
              <a:rPr lang="en-US" sz="2300" dirty="0">
                <a:solidFill>
                  <a:srgbClr val="002060"/>
                </a:solidFill>
                <a:ea typeface="+mn-lt"/>
                <a:cs typeface="+mn-lt"/>
              </a:rPr>
              <a:t>Students who procrastinate a lot can feel more stressed, have trouble sleeping, and may get lower marks (Ling, 2025)</a:t>
            </a:r>
            <a:endParaRPr lang="en-US" sz="2300" dirty="0">
              <a:ea typeface="+mn-lt"/>
              <a:cs typeface="+mn-lt"/>
            </a:endParaRPr>
          </a:p>
          <a:p>
            <a:pPr marL="0" indent="0" algn="just">
              <a:buNone/>
            </a:pPr>
            <a:r>
              <a:rPr lang="en-US" sz="2500" b="1" dirty="0">
                <a:solidFill>
                  <a:srgbClr val="2107E6"/>
                </a:solidFill>
              </a:rPr>
              <a:t>Are you a procrastinator?  Why or why not? Discuss with the person sitting next to you.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F25C74-3F5C-2C9B-3C19-FC905C6E4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pic>
        <p:nvPicPr>
          <p:cNvPr id="5" name="Picture 4" descr="A cartoon of a superhero and a green goblin&#10;&#10;AI-generated content may be incorrect.">
            <a:extLst>
              <a:ext uri="{FF2B5EF4-FFF2-40B4-BE49-F238E27FC236}">
                <a16:creationId xmlns:a16="http://schemas.microsoft.com/office/drawing/2014/main" id="{C0032BFF-1DD4-F579-6C1C-40F11CFC0D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6847" y="1322354"/>
            <a:ext cx="2794945" cy="421916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0AE80EC-24AC-3CAE-5B82-E0D3225E24AC}"/>
              </a:ext>
            </a:extLst>
          </p:cNvPr>
          <p:cNvSpPr txBox="1"/>
          <p:nvPr/>
        </p:nvSpPr>
        <p:spPr>
          <a:xfrm>
            <a:off x="5969385" y="5085707"/>
            <a:ext cx="1789671" cy="3924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>
                <a:latin typeface="Segoe UI"/>
                <a:cs typeface="Segoe UI"/>
              </a:rPr>
              <a:t>(M365 Copilot, 2026)</a:t>
            </a:r>
            <a:endParaRPr lang="en-US" sz="1600" dirty="0"/>
          </a:p>
          <a:p>
            <a:pPr algn="l"/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528949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B9C7A-FB3E-3657-C5D2-E430EE505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418"/>
            <a:ext cx="8229600" cy="1143000"/>
          </a:xfrm>
        </p:spPr>
        <p:txBody>
          <a:bodyPr/>
          <a:lstStyle/>
          <a:p>
            <a:r>
              <a:rPr lang="en-US" sz="3600" b="1" dirty="0">
                <a:solidFill>
                  <a:srgbClr val="002060"/>
                </a:solidFill>
              </a:rPr>
              <a:t>Home Groups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10 minutes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D4AC6-6745-BB04-989A-AD1386607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99EE0DC-54EF-BCCF-666F-FC6F71170432}"/>
              </a:ext>
            </a:extLst>
          </p:cNvPr>
          <p:cNvSpPr txBox="1">
            <a:spLocks/>
          </p:cNvSpPr>
          <p:nvPr/>
        </p:nvSpPr>
        <p:spPr bwMode="auto">
          <a:xfrm>
            <a:off x="457584" y="3303720"/>
            <a:ext cx="8603451" cy="2126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dirty="0">
                <a:solidFill>
                  <a:srgbClr val="002060"/>
                </a:solidFill>
                <a:ea typeface="+mn-lt"/>
                <a:cs typeface="+mn-lt"/>
              </a:rPr>
              <a:t>Introduce yourself to your Home Group, then discuss this question together</a:t>
            </a:r>
          </a:p>
          <a:p>
            <a:pPr>
              <a:buNone/>
            </a:pPr>
            <a:endParaRPr lang="en-GB" sz="2800" dirty="0">
              <a:solidFill>
                <a:srgbClr val="002060"/>
              </a:solidFill>
              <a:ea typeface="+mn-lt"/>
              <a:cs typeface="+mn-lt"/>
            </a:endParaRPr>
          </a:p>
          <a:p>
            <a:pPr marL="514350" indent="-514350">
              <a:buAutoNum type="arabicParenR"/>
            </a:pPr>
            <a:r>
              <a:rPr lang="en-GB" sz="2800" dirty="0">
                <a:solidFill>
                  <a:srgbClr val="002060"/>
                </a:solidFill>
                <a:ea typeface="+mn-lt"/>
                <a:cs typeface="+mn-lt"/>
              </a:rPr>
              <a:t>How do you manage your time? Are you usually effective with your personal time management? Why or why not?</a:t>
            </a:r>
          </a:p>
          <a:p>
            <a:pPr>
              <a:buNone/>
            </a:pP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800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buAutoNum type="arabicParenR"/>
            </a:pPr>
            <a:endParaRPr lang="en-GB" sz="2800" dirty="0">
              <a:solidFill>
                <a:srgbClr val="002060"/>
              </a:solidFill>
            </a:endParaRPr>
          </a:p>
          <a:p>
            <a:pPr>
              <a:buAutoNum type="arabicParenR"/>
            </a:pPr>
            <a:endParaRPr lang="en-GB" sz="2800" dirty="0">
              <a:solidFill>
                <a:srgbClr val="002060"/>
              </a:solidFill>
            </a:endParaRPr>
          </a:p>
          <a:p>
            <a:pPr>
              <a:buAutoNum type="arabicParenR"/>
            </a:pPr>
            <a:endParaRPr lang="en-GB" sz="2800" dirty="0">
              <a:solidFill>
                <a:srgbClr val="002060"/>
              </a:solidFill>
            </a:endParaRPr>
          </a:p>
          <a:p>
            <a:pPr>
              <a:buAutoNum type="arabicParenR"/>
            </a:pPr>
            <a:endParaRPr lang="en-GB" sz="160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065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DCFB9-9BA9-F22B-43D5-15B7652A6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29689"/>
            <a:ext cx="8229600" cy="1143000"/>
          </a:xfrm>
        </p:spPr>
        <p:txBody>
          <a:bodyPr/>
          <a:lstStyle/>
          <a:p>
            <a:r>
              <a:rPr lang="en-US" sz="4000" b="1" dirty="0">
                <a:solidFill>
                  <a:srgbClr val="002060"/>
                </a:solidFill>
              </a:rPr>
              <a:t>Expert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52670-C287-A4DC-F82C-99ACEC7F1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77077"/>
            <a:ext cx="8229600" cy="3916363"/>
          </a:xfrm>
        </p:spPr>
        <p:txBody>
          <a:bodyPr/>
          <a:lstStyle/>
          <a:p>
            <a:r>
              <a:rPr lang="en-US" sz="2800" dirty="0">
                <a:solidFill>
                  <a:srgbClr val="002060"/>
                </a:solidFill>
              </a:rPr>
              <a:t>Your teacher will now move you into EXPERT groups to learn about ONE time management strategy.</a:t>
            </a:r>
          </a:p>
          <a:p>
            <a:endParaRPr lang="en-US" sz="1000" dirty="0">
              <a:solidFill>
                <a:srgbClr val="002060"/>
              </a:solidFill>
            </a:endParaRPr>
          </a:p>
          <a:p>
            <a:r>
              <a:rPr lang="en-US" sz="2800" dirty="0">
                <a:solidFill>
                  <a:srgbClr val="002060"/>
                </a:solidFill>
              </a:rPr>
              <a:t>Remember, you must become the expert on this one strategy so that you can teach your home group about it when you return "home"!</a:t>
            </a:r>
          </a:p>
          <a:p>
            <a:endParaRPr lang="en-US" sz="1000" dirty="0">
              <a:solidFill>
                <a:srgbClr val="002060"/>
              </a:solidFill>
            </a:endParaRPr>
          </a:p>
          <a:p>
            <a:r>
              <a:rPr lang="en-US" sz="2800" dirty="0">
                <a:solidFill>
                  <a:srgbClr val="002060"/>
                </a:solidFill>
              </a:rPr>
              <a:t>Use the reading, the questions, the table and your groupmates to help you become an expert!</a:t>
            </a:r>
          </a:p>
          <a:p>
            <a:endParaRPr lang="en-US" sz="1000" dirty="0">
              <a:solidFill>
                <a:srgbClr val="002060"/>
              </a:solidFill>
            </a:endParaRPr>
          </a:p>
          <a:p>
            <a:r>
              <a:rPr lang="en-US" sz="2800" dirty="0">
                <a:solidFill>
                  <a:srgbClr val="002060"/>
                </a:solidFill>
              </a:rPr>
              <a:t>TAKE NOTES!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4F5AD9-7054-6865-2EC3-2FA63D301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244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1CE09-8387-56E5-4EDB-D44E4E3C5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solidFill>
                  <a:srgbClr val="002060"/>
                </a:solidFill>
              </a:rPr>
              <a:t>In Your Expert Groups: Get to Know Each Other/ Pre-reading Question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10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C0572-3C05-E5C9-AE2A-ADA211E04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11220"/>
            <a:ext cx="8229600" cy="39163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Why is time management important for most students? </a:t>
            </a:r>
            <a:endParaRPr lang="en-US">
              <a:solidFill>
                <a:srgbClr val="002060"/>
              </a:solidFill>
            </a:endParaRPr>
          </a:p>
          <a:p>
            <a:pPr>
              <a:buAutoNum type="arabicPeriod"/>
            </a:pPr>
            <a:endParaRPr lang="en-GB" sz="16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Do you know any time management strategies or tools? If so, what are they?</a:t>
            </a:r>
            <a:endParaRPr lang="en-GB" dirty="0">
              <a:solidFill>
                <a:srgbClr val="002060"/>
              </a:solidFill>
            </a:endParaRPr>
          </a:p>
          <a:p>
            <a:pPr marL="514350" indent="-514350">
              <a:buAutoNum type="arabicPeriod"/>
            </a:pPr>
            <a:endParaRPr lang="en-GB" sz="28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sz="2800" i="1" dirty="0">
                <a:solidFill>
                  <a:srgbClr val="002060"/>
                </a:solidFill>
                <a:latin typeface="Arial"/>
                <a:cs typeface="Arial"/>
              </a:rPr>
              <a:t>Now look at the handout and discuss the pre-reading question (at top of handout) together</a:t>
            </a:r>
          </a:p>
          <a:p>
            <a:pPr>
              <a:buAutoNum type="arabicPeriod"/>
            </a:pPr>
            <a:endParaRPr lang="en-GB" sz="2800" dirty="0">
              <a:latin typeface="Arial"/>
              <a:cs typeface="Arial"/>
            </a:endParaRPr>
          </a:p>
          <a:p>
            <a:pPr>
              <a:buAutoNum type="arabicPeriod"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5C11B-79B0-A3A9-E349-9438D0A82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03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8B5B8-7690-1E95-002E-59D328C61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95"/>
            <a:ext cx="8229600" cy="1143000"/>
          </a:xfrm>
        </p:spPr>
        <p:txBody>
          <a:bodyPr/>
          <a:lstStyle/>
          <a:p>
            <a:r>
              <a:rPr lang="en-US" sz="2800" b="1" dirty="0">
                <a:solidFill>
                  <a:srgbClr val="002060"/>
                </a:solidFill>
              </a:rPr>
              <a:t>In Your Expert Groups: Reading/Questions</a:t>
            </a:r>
            <a:br>
              <a:rPr lang="en-US" sz="2800" b="1" dirty="0"/>
            </a:br>
            <a:r>
              <a:rPr lang="en-US" sz="2800" b="1" dirty="0">
                <a:solidFill>
                  <a:srgbClr val="002060"/>
                </a:solidFill>
              </a:rPr>
              <a:t>40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A6DF0-5481-CE8A-8B2D-D2C2A77C8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099" y="1017037"/>
            <a:ext cx="8982919" cy="4437322"/>
          </a:xfrm>
        </p:spPr>
        <p:txBody>
          <a:bodyPr/>
          <a:lstStyle/>
          <a:p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Each 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expert group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has 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one strategy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to read about and one handout to use.</a:t>
            </a:r>
            <a:endParaRPr lang="en-US" sz="2400" dirty="0">
              <a:solidFill>
                <a:srgbClr val="002060"/>
              </a:solidFill>
            </a:endParaRPr>
          </a:p>
          <a:p>
            <a:endParaRPr lang="en-US" sz="600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Read the handout and answer the questions</a:t>
            </a:r>
          </a:p>
          <a:p>
            <a:endParaRPr lang="en-US" sz="600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This will help you learn the strategy so you can 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teach it to your home group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2400" dirty="0">
              <a:ea typeface="+mn-lt"/>
              <a:cs typeface="+mn-lt"/>
            </a:endParaRPr>
          </a:p>
          <a:p>
            <a:endParaRPr lang="en-US" sz="600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You can choose how to work as a group (for example: read quietly first, answer questions together, or split the questions into pairs/trios and share answers at the end).</a:t>
            </a:r>
            <a:endParaRPr lang="en-US" sz="2400" dirty="0"/>
          </a:p>
          <a:p>
            <a:endParaRPr lang="en-US" sz="600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Before you finish, 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complete your Strategy's row in the Strategy Table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using the information from your handout.</a:t>
            </a:r>
            <a:endParaRPr lang="en-US" sz="2400" dirty="0"/>
          </a:p>
          <a:p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AD2508-3395-944C-FC1B-CD9BCA6DC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8937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7C39D-83F5-CD10-2EB0-9B5D770F5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562" y="171399"/>
            <a:ext cx="7978877" cy="567813"/>
          </a:xfrm>
        </p:spPr>
        <p:txBody>
          <a:bodyPr/>
          <a:lstStyle/>
          <a:p>
            <a:r>
              <a:rPr lang="en-US" sz="2400" b="1" dirty="0">
                <a:solidFill>
                  <a:srgbClr val="002060"/>
                </a:solidFill>
              </a:rPr>
              <a:t>Home Groups</a:t>
            </a:r>
            <a:br>
              <a:rPr lang="en-US" sz="2400" b="1" dirty="0">
                <a:solidFill>
                  <a:srgbClr val="002060"/>
                </a:solidFill>
              </a:rPr>
            </a:br>
            <a:r>
              <a:rPr lang="en-US" sz="2400" b="1" dirty="0">
                <a:solidFill>
                  <a:srgbClr val="002060"/>
                </a:solidFill>
              </a:rPr>
              <a:t>45 minutes (10 mins per strategy + Group Discussion)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33108-8105-0927-CA1A-F79620331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1" y="870154"/>
            <a:ext cx="8686798" cy="5118356"/>
          </a:xfrm>
        </p:spPr>
        <p:txBody>
          <a:bodyPr/>
          <a:lstStyle/>
          <a:p>
            <a:pPr marL="0" indent="0">
              <a:buNone/>
            </a:pPr>
            <a:r>
              <a:rPr lang="en-US" sz="2100" dirty="0">
                <a:solidFill>
                  <a:srgbClr val="002060"/>
                </a:solidFill>
              </a:rPr>
              <a:t>Now is your time to shine! Teach your Home Group your strategy! Use the below as guidelines:</a:t>
            </a:r>
          </a:p>
          <a:p>
            <a:pPr marL="0" indent="0">
              <a:buNone/>
            </a:pPr>
            <a:endParaRPr lang="en-US" sz="700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100" b="1" dirty="0">
                <a:solidFill>
                  <a:srgbClr val="002060"/>
                </a:solidFill>
                <a:ea typeface="+mn-lt"/>
                <a:cs typeface="+mn-lt"/>
              </a:rPr>
              <a:t>Big idea: </a:t>
            </a:r>
            <a:r>
              <a:rPr lang="en-US" sz="2100" dirty="0">
                <a:solidFill>
                  <a:srgbClr val="002060"/>
                </a:solidFill>
                <a:ea typeface="+mn-lt"/>
                <a:cs typeface="+mn-lt"/>
              </a:rPr>
              <a:t>Explain what the strategy is and the problem it solves.</a:t>
            </a:r>
            <a:endParaRPr lang="en-US" sz="2100">
              <a:solidFill>
                <a:srgbClr val="002060"/>
              </a:solidFill>
            </a:endParaRPr>
          </a:p>
          <a:p>
            <a:r>
              <a:rPr lang="en-US" sz="2100" b="1" dirty="0">
                <a:solidFill>
                  <a:srgbClr val="002060"/>
                </a:solidFill>
                <a:ea typeface="+mn-lt"/>
                <a:cs typeface="+mn-lt"/>
              </a:rPr>
              <a:t>How it works: </a:t>
            </a:r>
            <a:r>
              <a:rPr lang="en-US" sz="2100" dirty="0">
                <a:solidFill>
                  <a:srgbClr val="002060"/>
                </a:solidFill>
                <a:ea typeface="+mn-lt"/>
                <a:cs typeface="+mn-lt"/>
              </a:rPr>
              <a:t>Describe the main steps or structure clearly.</a:t>
            </a:r>
            <a:endParaRPr lang="en-US" sz="2100">
              <a:solidFill>
                <a:srgbClr val="002060"/>
              </a:solidFill>
            </a:endParaRPr>
          </a:p>
          <a:p>
            <a:r>
              <a:rPr lang="en-US" sz="2100" b="1" dirty="0">
                <a:solidFill>
                  <a:srgbClr val="002060"/>
                </a:solidFill>
                <a:ea typeface="+mn-lt"/>
                <a:cs typeface="+mn-lt"/>
              </a:rPr>
              <a:t>Example:</a:t>
            </a:r>
            <a:r>
              <a:rPr lang="en-US" sz="2100" dirty="0">
                <a:solidFill>
                  <a:srgbClr val="002060"/>
                </a:solidFill>
                <a:ea typeface="+mn-lt"/>
                <a:cs typeface="+mn-lt"/>
              </a:rPr>
              <a:t> Show a real-life, student-relevant example.</a:t>
            </a:r>
            <a:endParaRPr lang="en-US" sz="2100">
              <a:solidFill>
                <a:srgbClr val="002060"/>
              </a:solidFill>
            </a:endParaRPr>
          </a:p>
          <a:p>
            <a:r>
              <a:rPr lang="en-US" sz="2100" b="1" dirty="0">
                <a:solidFill>
                  <a:srgbClr val="002060"/>
                </a:solidFill>
                <a:ea typeface="+mn-lt"/>
                <a:cs typeface="+mn-lt"/>
              </a:rPr>
              <a:t>Why it helps:</a:t>
            </a:r>
            <a:r>
              <a:rPr lang="en-US" sz="2100" dirty="0">
                <a:solidFill>
                  <a:srgbClr val="002060"/>
                </a:solidFill>
                <a:ea typeface="+mn-lt"/>
                <a:cs typeface="+mn-lt"/>
              </a:rPr>
              <a:t> Share 1–2 advantages.</a:t>
            </a:r>
            <a:endParaRPr lang="en-US" sz="2100">
              <a:solidFill>
                <a:srgbClr val="002060"/>
              </a:solidFill>
            </a:endParaRPr>
          </a:p>
          <a:p>
            <a:r>
              <a:rPr lang="en-US" sz="2100" b="1" dirty="0">
                <a:solidFill>
                  <a:srgbClr val="002060"/>
                </a:solidFill>
                <a:ea typeface="+mn-lt"/>
                <a:cs typeface="+mn-lt"/>
              </a:rPr>
              <a:t>Challenges</a:t>
            </a:r>
            <a:r>
              <a:rPr lang="en-US" sz="2100" dirty="0">
                <a:solidFill>
                  <a:srgbClr val="002060"/>
                </a:solidFill>
                <a:ea typeface="+mn-lt"/>
                <a:cs typeface="+mn-lt"/>
              </a:rPr>
              <a:t>: Mention 1 possible challenge</a:t>
            </a: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2200" dirty="0">
              <a:solidFill>
                <a:srgbClr val="002060"/>
              </a:solidFill>
            </a:endParaRPr>
          </a:p>
          <a:p>
            <a:endParaRPr lang="en-US" sz="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2200" b="1" dirty="0">
                <a:solidFill>
                  <a:srgbClr val="002060"/>
                </a:solidFill>
              </a:rPr>
              <a:t>When listening to others, take notes in your Strategy Comparison table.</a:t>
            </a:r>
          </a:p>
          <a:p>
            <a:pPr marL="0" indent="0">
              <a:buNone/>
            </a:pPr>
            <a:r>
              <a:rPr lang="en-US" sz="2100" dirty="0">
                <a:solidFill>
                  <a:srgbClr val="002060"/>
                </a:solidFill>
              </a:rPr>
              <a:t>At the end, as a group, discuss:</a:t>
            </a:r>
          </a:p>
          <a:p>
            <a:pPr marL="0" indent="0">
              <a:buNone/>
            </a:pPr>
            <a:r>
              <a:rPr lang="en-US" sz="2100" dirty="0">
                <a:solidFill>
                  <a:srgbClr val="002060"/>
                </a:solidFill>
              </a:rPr>
              <a:t>1) How these strategies compare (take notes on the table!)</a:t>
            </a:r>
            <a:endParaRPr lang="en-US" sz="210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100" dirty="0">
                <a:solidFill>
                  <a:srgbClr val="002060"/>
                </a:solidFill>
              </a:rPr>
              <a:t>2) Which do you think would be most useful for YOU and why?</a:t>
            </a:r>
            <a:endParaRPr lang="en-US" sz="2100"/>
          </a:p>
          <a:p>
            <a:pPr marL="0" indent="0">
              <a:buNone/>
            </a:pP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D7E64E-6F5C-6F6D-BAE7-07600CEDF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9051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9365F-45A5-D587-EDA1-5AFEFC636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4665" y="149277"/>
            <a:ext cx="5294671" cy="368710"/>
          </a:xfrm>
        </p:spPr>
        <p:txBody>
          <a:bodyPr/>
          <a:lstStyle/>
          <a:p>
            <a:r>
              <a:rPr lang="en-US" sz="3200" b="1" dirty="0">
                <a:solidFill>
                  <a:srgbClr val="002060"/>
                </a:solidFill>
              </a:rPr>
              <a:t>Eisenhower Matrix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0A9DC-3BA2-5A0C-BF41-2CE4F4191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859" y="331838"/>
            <a:ext cx="8834283" cy="3916363"/>
          </a:xfrm>
        </p:spPr>
        <p:txBody>
          <a:bodyPr/>
          <a:lstStyle/>
          <a:p>
            <a:pPr marL="0" indent="0">
              <a:buNone/>
            </a:pPr>
            <a:r>
              <a:rPr lang="en-US" sz="1800" b="1" dirty="0">
                <a:solidFill>
                  <a:srgbClr val="002060"/>
                </a:solidFill>
                <a:ea typeface="+mn-lt"/>
                <a:cs typeface="+mn-lt"/>
              </a:rPr>
              <a:t>Big idea</a:t>
            </a:r>
            <a:endParaRPr lang="en-US" sz="180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1600" dirty="0">
                <a:solidFill>
                  <a:srgbClr val="002060"/>
                </a:solidFill>
                <a:ea typeface="+mn-lt"/>
                <a:cs typeface="+mn-lt"/>
              </a:rPr>
              <a:t>Decide what to do first by sorting tasks by urgency and importance.</a:t>
            </a:r>
          </a:p>
          <a:p>
            <a:pPr marL="0" indent="0">
              <a:buNone/>
            </a:pPr>
            <a:r>
              <a:rPr lang="en-US" sz="1800" b="1" dirty="0">
                <a:solidFill>
                  <a:srgbClr val="002060"/>
                </a:solidFill>
                <a:ea typeface="+mn-lt"/>
                <a:cs typeface="+mn-lt"/>
              </a:rPr>
              <a:t>How it works</a:t>
            </a:r>
            <a:endParaRPr lang="en-US" sz="1800">
              <a:solidFill>
                <a:srgbClr val="00206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600" dirty="0">
                <a:solidFill>
                  <a:srgbClr val="002060"/>
                </a:solidFill>
                <a:ea typeface="+mn-lt"/>
                <a:cs typeface="+mn-lt"/>
              </a:rPr>
              <a:t>Tasks are placed into four boxes:</a:t>
            </a:r>
            <a:endParaRPr lang="en-US" sz="1600">
              <a:solidFill>
                <a:srgbClr val="002060"/>
              </a:solidFill>
            </a:endParaRPr>
          </a:p>
          <a:p>
            <a:r>
              <a:rPr lang="en-US" sz="1600" b="1" dirty="0">
                <a:solidFill>
                  <a:srgbClr val="002060"/>
                </a:solidFill>
                <a:ea typeface="+mn-lt"/>
                <a:cs typeface="+mn-lt"/>
              </a:rPr>
              <a:t>Urgent &amp; Important</a:t>
            </a:r>
            <a:r>
              <a:rPr lang="en-US" sz="1600" dirty="0">
                <a:solidFill>
                  <a:srgbClr val="002060"/>
                </a:solidFill>
                <a:ea typeface="+mn-lt"/>
                <a:cs typeface="+mn-lt"/>
              </a:rPr>
              <a:t> – do now</a:t>
            </a:r>
            <a:endParaRPr lang="en-US" sz="1600">
              <a:solidFill>
                <a:srgbClr val="002060"/>
              </a:solidFill>
            </a:endParaRPr>
          </a:p>
          <a:p>
            <a:r>
              <a:rPr lang="en-US" sz="1600" b="1" dirty="0">
                <a:solidFill>
                  <a:srgbClr val="002060"/>
                </a:solidFill>
                <a:ea typeface="+mn-lt"/>
                <a:cs typeface="+mn-lt"/>
              </a:rPr>
              <a:t>Important, not urgent</a:t>
            </a:r>
            <a:r>
              <a:rPr lang="en-US" sz="1600" dirty="0">
                <a:solidFill>
                  <a:srgbClr val="002060"/>
                </a:solidFill>
                <a:ea typeface="+mn-lt"/>
                <a:cs typeface="+mn-lt"/>
              </a:rPr>
              <a:t> – schedule</a:t>
            </a:r>
            <a:endParaRPr lang="en-US" sz="1600">
              <a:solidFill>
                <a:srgbClr val="002060"/>
              </a:solidFill>
            </a:endParaRPr>
          </a:p>
          <a:p>
            <a:r>
              <a:rPr lang="en-US" sz="1600" b="1" dirty="0">
                <a:solidFill>
                  <a:srgbClr val="002060"/>
                </a:solidFill>
                <a:ea typeface="+mn-lt"/>
                <a:cs typeface="+mn-lt"/>
              </a:rPr>
              <a:t>Urgent, not important</a:t>
            </a:r>
            <a:r>
              <a:rPr lang="en-US" sz="1600" dirty="0">
                <a:solidFill>
                  <a:srgbClr val="002060"/>
                </a:solidFill>
                <a:ea typeface="+mn-lt"/>
                <a:cs typeface="+mn-lt"/>
              </a:rPr>
              <a:t> – delegate</a:t>
            </a:r>
            <a:endParaRPr lang="en-US" sz="1600">
              <a:solidFill>
                <a:srgbClr val="002060"/>
              </a:solidFill>
            </a:endParaRPr>
          </a:p>
          <a:p>
            <a:r>
              <a:rPr lang="en-US" sz="1600" b="1" dirty="0">
                <a:solidFill>
                  <a:srgbClr val="002060"/>
                </a:solidFill>
                <a:ea typeface="+mn-lt"/>
                <a:cs typeface="+mn-lt"/>
              </a:rPr>
              <a:t>Not urgent or important</a:t>
            </a:r>
            <a:r>
              <a:rPr lang="en-US" sz="1600" dirty="0">
                <a:solidFill>
                  <a:srgbClr val="002060"/>
                </a:solidFill>
                <a:ea typeface="+mn-lt"/>
                <a:cs typeface="+mn-lt"/>
              </a:rPr>
              <a:t> – delete</a:t>
            </a:r>
            <a:endParaRPr lang="en-US" sz="160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1800" b="1" dirty="0">
                <a:solidFill>
                  <a:srgbClr val="002060"/>
                </a:solidFill>
                <a:ea typeface="+mn-lt"/>
                <a:cs typeface="+mn-lt"/>
              </a:rPr>
              <a:t>Example</a:t>
            </a:r>
            <a:br>
              <a:rPr lang="en-US" sz="1600" b="1" dirty="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sz="1600" dirty="0">
                <a:solidFill>
                  <a:srgbClr val="002060"/>
                </a:solidFill>
                <a:ea typeface="+mn-lt"/>
                <a:cs typeface="+mn-lt"/>
              </a:rPr>
              <a:t>An essay due tomorrow goes in </a:t>
            </a:r>
            <a:r>
              <a:rPr lang="en-US" sz="1600" i="1" dirty="0">
                <a:solidFill>
                  <a:srgbClr val="002060"/>
                </a:solidFill>
                <a:ea typeface="+mn-lt"/>
                <a:cs typeface="+mn-lt"/>
              </a:rPr>
              <a:t>Urgent &amp; Important</a:t>
            </a:r>
            <a:r>
              <a:rPr lang="en-US" sz="1600" dirty="0">
                <a:solidFill>
                  <a:srgbClr val="002060"/>
                </a:solidFill>
                <a:ea typeface="+mn-lt"/>
                <a:cs typeface="+mn-lt"/>
              </a:rPr>
              <a:t>; revision for an exam next month goes in </a:t>
            </a:r>
            <a:r>
              <a:rPr lang="en-US" sz="1600" i="1" dirty="0">
                <a:solidFill>
                  <a:srgbClr val="002060"/>
                </a:solidFill>
                <a:ea typeface="+mn-lt"/>
                <a:cs typeface="+mn-lt"/>
              </a:rPr>
              <a:t>Important, not urgent</a:t>
            </a:r>
            <a:r>
              <a:rPr lang="en-US" sz="1600" dirty="0">
                <a:solidFill>
                  <a:srgbClr val="002060"/>
                </a:solidFill>
                <a:ea typeface="+mn-lt"/>
                <a:cs typeface="+mn-lt"/>
              </a:rPr>
              <a:t>. Household tasks might go to </a:t>
            </a:r>
            <a:r>
              <a:rPr lang="en-US" sz="1600" i="1" dirty="0">
                <a:solidFill>
                  <a:srgbClr val="002060"/>
                </a:solidFill>
                <a:ea typeface="+mn-lt"/>
                <a:cs typeface="+mn-lt"/>
              </a:rPr>
              <a:t>Delegate </a:t>
            </a:r>
            <a:r>
              <a:rPr lang="en-US" sz="1600" dirty="0">
                <a:solidFill>
                  <a:srgbClr val="002060"/>
                </a:solidFill>
                <a:ea typeface="+mn-lt"/>
                <a:cs typeface="+mn-lt"/>
              </a:rPr>
              <a:t>(if you're lucky and have someone who you can delegate these to!) Browing social media goes in </a:t>
            </a:r>
            <a:r>
              <a:rPr lang="en-US" sz="1600" i="1" dirty="0">
                <a:solidFill>
                  <a:srgbClr val="002060"/>
                </a:solidFill>
                <a:ea typeface="+mn-lt"/>
                <a:cs typeface="+mn-lt"/>
              </a:rPr>
              <a:t>Delete</a:t>
            </a:r>
            <a:endParaRPr lang="en-US" sz="1600" i="1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1800" b="1" dirty="0">
                <a:solidFill>
                  <a:srgbClr val="002060"/>
                </a:solidFill>
                <a:ea typeface="+mn-lt"/>
                <a:cs typeface="+mn-lt"/>
              </a:rPr>
              <a:t>Why it can help</a:t>
            </a:r>
            <a:endParaRPr lang="en-US" sz="1800">
              <a:solidFill>
                <a:srgbClr val="002060"/>
              </a:solidFill>
            </a:endParaRPr>
          </a:p>
          <a:p>
            <a:r>
              <a:rPr lang="en-US" sz="1600" dirty="0">
                <a:solidFill>
                  <a:srgbClr val="002060"/>
                </a:solidFill>
                <a:ea typeface="+mn-lt"/>
                <a:cs typeface="+mn-lt"/>
              </a:rPr>
              <a:t>Stops last-minute panic</a:t>
            </a:r>
            <a:endParaRPr lang="en-US" sz="1600">
              <a:solidFill>
                <a:srgbClr val="002060"/>
              </a:solidFill>
            </a:endParaRPr>
          </a:p>
          <a:p>
            <a:r>
              <a:rPr lang="en-US" sz="1600" dirty="0">
                <a:solidFill>
                  <a:srgbClr val="002060"/>
                </a:solidFill>
                <a:ea typeface="+mn-lt"/>
                <a:cs typeface="+mn-lt"/>
              </a:rPr>
              <a:t>Helps </a:t>
            </a:r>
            <a:r>
              <a:rPr lang="en-US" sz="1600" dirty="0" err="1">
                <a:solidFill>
                  <a:srgbClr val="002060"/>
                </a:solidFill>
                <a:ea typeface="+mn-lt"/>
                <a:cs typeface="+mn-lt"/>
              </a:rPr>
              <a:t>prioritise</a:t>
            </a:r>
            <a:r>
              <a:rPr lang="en-US" sz="1600" dirty="0">
                <a:solidFill>
                  <a:srgbClr val="002060"/>
                </a:solidFill>
                <a:ea typeface="+mn-lt"/>
                <a:cs typeface="+mn-lt"/>
              </a:rPr>
              <a:t> properly</a:t>
            </a:r>
            <a:endParaRPr lang="en-US" sz="160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1700" b="1" dirty="0">
                <a:solidFill>
                  <a:srgbClr val="002060"/>
                </a:solidFill>
                <a:ea typeface="+mn-lt"/>
                <a:cs typeface="+mn-lt"/>
              </a:rPr>
              <a:t>Challenge</a:t>
            </a:r>
            <a:endParaRPr lang="en-US" sz="1700">
              <a:solidFill>
                <a:srgbClr val="002060"/>
              </a:solidFill>
            </a:endParaRPr>
          </a:p>
          <a:p>
            <a:r>
              <a:rPr lang="en-US" sz="1600" dirty="0">
                <a:solidFill>
                  <a:srgbClr val="002060"/>
                </a:solidFill>
                <a:ea typeface="+mn-lt"/>
                <a:cs typeface="+mn-lt"/>
              </a:rPr>
              <a:t>Takes time to sort tasks before you can start working</a:t>
            </a:r>
            <a:endParaRPr lang="en-US" sz="1600">
              <a:solidFill>
                <a:srgbClr val="002060"/>
              </a:solidFill>
            </a:endParaRPr>
          </a:p>
          <a:p>
            <a:r>
              <a:rPr lang="en-US" sz="1600" dirty="0">
                <a:solidFill>
                  <a:srgbClr val="002060"/>
                </a:solidFill>
                <a:ea typeface="+mn-lt"/>
                <a:cs typeface="+mn-lt"/>
              </a:rPr>
              <a:t>Can feel confusing if many tasks seem urgent</a:t>
            </a:r>
            <a:endParaRPr lang="en-US" sz="160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US" sz="1800" dirty="0"/>
          </a:p>
          <a:p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13709F-ECF0-BEE2-E733-9A6AF5859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pic>
        <p:nvPicPr>
          <p:cNvPr id="5" name="Picture 4" descr="A cartoon of a person with a lot of papers&#10;&#10;AI-generated content may be incorrect.">
            <a:extLst>
              <a:ext uri="{FF2B5EF4-FFF2-40B4-BE49-F238E27FC236}">
                <a16:creationId xmlns:a16="http://schemas.microsoft.com/office/drawing/2014/main" id="{F82CF31C-B50B-8574-9098-4BCF61E862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2858" y="331839"/>
            <a:ext cx="1836174" cy="24629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7648C27-3E39-EA65-0876-B15FD944F00C}"/>
              </a:ext>
            </a:extLst>
          </p:cNvPr>
          <p:cNvSpPr txBox="1"/>
          <p:nvPr/>
        </p:nvSpPr>
        <p:spPr>
          <a:xfrm>
            <a:off x="7016521" y="2792333"/>
            <a:ext cx="1789671" cy="3924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>
                <a:latin typeface="Segoe UI"/>
                <a:cs typeface="Segoe UI"/>
              </a:rPr>
              <a:t>(M365 Copilot, 2026)</a:t>
            </a:r>
            <a:endParaRPr lang="en-US" sz="1600" dirty="0"/>
          </a:p>
          <a:p>
            <a:pPr algn="l"/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169305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98D33-0BFA-E86A-83B6-B658A3D81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3439" y="127154"/>
            <a:ext cx="5744497" cy="398207"/>
          </a:xfrm>
        </p:spPr>
        <p:txBody>
          <a:bodyPr/>
          <a:lstStyle/>
          <a:p>
            <a:r>
              <a:rPr lang="en-US" sz="3200" b="1" dirty="0">
                <a:solidFill>
                  <a:srgbClr val="002060"/>
                </a:solidFill>
              </a:rPr>
              <a:t>4D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F4208-C5B7-2648-9403-EF5AC11B6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724" y="523568"/>
            <a:ext cx="8635179" cy="3916363"/>
          </a:xfrm>
        </p:spPr>
        <p:txBody>
          <a:bodyPr/>
          <a:lstStyle/>
          <a:p>
            <a:pPr marL="0" indent="0">
              <a:buNone/>
            </a:pPr>
            <a:r>
              <a:rPr lang="en-US" sz="2300" b="1" dirty="0">
                <a:solidFill>
                  <a:srgbClr val="002060"/>
                </a:solidFill>
                <a:ea typeface="+mn-lt"/>
                <a:cs typeface="+mn-lt"/>
              </a:rPr>
              <a:t>Big idea</a:t>
            </a:r>
            <a:endParaRPr lang="en-US" sz="2300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000" dirty="0">
                <a:solidFill>
                  <a:srgbClr val="002060"/>
                </a:solidFill>
                <a:ea typeface="+mn-lt"/>
                <a:cs typeface="+mn-lt"/>
              </a:rPr>
              <a:t>Deal with tasks quickly by deciding what action to take straight away.</a:t>
            </a:r>
          </a:p>
          <a:p>
            <a:r>
              <a:rPr lang="en-US" sz="2000" dirty="0">
                <a:solidFill>
                  <a:srgbClr val="002060"/>
                </a:solidFill>
                <a:ea typeface="+mn-lt"/>
                <a:cs typeface="+mn-lt"/>
              </a:rPr>
              <a:t>Focuses on </a:t>
            </a:r>
            <a:r>
              <a:rPr lang="en-US" sz="2000" b="1" dirty="0">
                <a:solidFill>
                  <a:srgbClr val="002060"/>
                </a:solidFill>
                <a:ea typeface="+mn-lt"/>
                <a:cs typeface="+mn-lt"/>
              </a:rPr>
              <a:t>action</a:t>
            </a:r>
            <a:r>
              <a:rPr lang="en-US" sz="2000" dirty="0">
                <a:solidFill>
                  <a:srgbClr val="002060"/>
                </a:solidFill>
                <a:ea typeface="+mn-lt"/>
                <a:cs typeface="+mn-lt"/>
              </a:rPr>
              <a:t>, not how to </a:t>
            </a:r>
            <a:r>
              <a:rPr lang="en-US" sz="2000" dirty="0" err="1">
                <a:solidFill>
                  <a:srgbClr val="002060"/>
                </a:solidFill>
                <a:ea typeface="+mn-lt"/>
                <a:cs typeface="+mn-lt"/>
              </a:rPr>
              <a:t>prioritise</a:t>
            </a:r>
            <a:r>
              <a:rPr lang="en-US" sz="2000" dirty="0">
                <a:solidFill>
                  <a:srgbClr val="002060"/>
                </a:solidFill>
                <a:ea typeface="+mn-lt"/>
                <a:cs typeface="+mn-lt"/>
              </a:rPr>
              <a:t> the task (unlike Eisenhower) </a:t>
            </a:r>
          </a:p>
          <a:p>
            <a:pPr marL="0" indent="0">
              <a:buNone/>
            </a:pPr>
            <a:r>
              <a:rPr lang="en-US" sz="2300" b="1" dirty="0">
                <a:solidFill>
                  <a:srgbClr val="002060"/>
                </a:solidFill>
                <a:ea typeface="+mn-lt"/>
                <a:cs typeface="+mn-lt"/>
              </a:rPr>
              <a:t>How it works</a:t>
            </a:r>
            <a:endParaRPr lang="en-US" sz="2300" dirty="0">
              <a:solidFill>
                <a:srgbClr val="00206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002060"/>
                </a:solidFill>
                <a:ea typeface="+mn-lt"/>
                <a:cs typeface="+mn-lt"/>
              </a:rPr>
              <a:t>Decide if you will: Do · Defer (Delay) · Delegate · Drop (Delete) tasks</a:t>
            </a:r>
            <a:endParaRPr lang="en-US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2300" b="1" dirty="0">
                <a:solidFill>
                  <a:srgbClr val="002060"/>
                </a:solidFill>
                <a:ea typeface="+mn-lt"/>
                <a:cs typeface="+mn-lt"/>
              </a:rPr>
              <a:t>Example</a:t>
            </a:r>
            <a:endParaRPr lang="en-US" sz="2300" dirty="0">
              <a:solidFill>
                <a:srgbClr val="00206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002060"/>
                </a:solidFill>
                <a:ea typeface="+mn-lt"/>
                <a:cs typeface="+mn-lt"/>
              </a:rPr>
              <a:t>An email arrives at work. Do you: Reply immediately/ plan to reply later / ask someone else to reply / ignore or delete the email all together</a:t>
            </a:r>
            <a:endParaRPr lang="en-US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2300" b="1" dirty="0">
                <a:solidFill>
                  <a:srgbClr val="002060"/>
                </a:solidFill>
                <a:ea typeface="+mn-lt"/>
                <a:cs typeface="+mn-lt"/>
              </a:rPr>
              <a:t>Why it helps</a:t>
            </a:r>
            <a:endParaRPr lang="en-US" sz="2300" dirty="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  <a:ea typeface="+mn-lt"/>
                <a:cs typeface="+mn-lt"/>
              </a:rPr>
              <a:t>Helps you decide quickly what to do with tasks</a:t>
            </a:r>
            <a:endParaRPr lang="en-US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2300" b="1" dirty="0">
                <a:solidFill>
                  <a:srgbClr val="002060"/>
                </a:solidFill>
                <a:ea typeface="+mn-lt"/>
                <a:cs typeface="+mn-lt"/>
              </a:rPr>
              <a:t>Challenge</a:t>
            </a:r>
            <a:endParaRPr lang="en-US" sz="230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  <a:ea typeface="+mn-lt"/>
                <a:cs typeface="+mn-lt"/>
              </a:rPr>
              <a:t>Easy to defer tasks repeatedly and never return to them</a:t>
            </a:r>
            <a:endParaRPr lang="en-US" sz="2000" dirty="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  <a:ea typeface="+mn-lt"/>
                <a:cs typeface="+mn-lt"/>
              </a:rPr>
              <a:t>Less helpful for planning long-term work</a:t>
            </a:r>
            <a:endParaRPr lang="en-US" sz="2000" dirty="0">
              <a:solidFill>
                <a:srgbClr val="002060"/>
              </a:solidFill>
            </a:endParaRPr>
          </a:p>
          <a:p>
            <a:endParaRPr lang="en-US" sz="19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F6D85-C9FD-92DD-B69F-68A625752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724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F300D-ED40-773E-C690-909BC6175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3768" y="112406"/>
            <a:ext cx="5176684" cy="317091"/>
          </a:xfrm>
        </p:spPr>
        <p:txBody>
          <a:bodyPr/>
          <a:lstStyle/>
          <a:p>
            <a:r>
              <a:rPr lang="en-US" sz="3200" b="1" dirty="0">
                <a:solidFill>
                  <a:srgbClr val="002060"/>
                </a:solidFill>
              </a:rPr>
              <a:t>Pomodoro Technique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B7CA1-E7EA-6DE2-4272-E536DADCA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968" y="427702"/>
            <a:ext cx="8554064" cy="5487066"/>
          </a:xfrm>
        </p:spPr>
        <p:txBody>
          <a:bodyPr/>
          <a:lstStyle/>
          <a:p>
            <a:pPr marL="0" indent="0">
              <a:buNone/>
            </a:pPr>
            <a:r>
              <a:rPr lang="en-US" sz="2300" b="1" dirty="0">
                <a:solidFill>
                  <a:srgbClr val="002060"/>
                </a:solidFill>
                <a:ea typeface="+mn-lt"/>
                <a:cs typeface="+mn-lt"/>
              </a:rPr>
              <a:t>Big idea</a:t>
            </a:r>
            <a:endParaRPr lang="en-US" sz="230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100" dirty="0">
                <a:solidFill>
                  <a:srgbClr val="002060"/>
                </a:solidFill>
                <a:ea typeface="+mn-lt"/>
                <a:cs typeface="+mn-lt"/>
              </a:rPr>
              <a:t>Short focus blocks with regular breaks.</a:t>
            </a:r>
            <a:endParaRPr lang="en-US" sz="210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2300" b="1" dirty="0">
                <a:solidFill>
                  <a:srgbClr val="002060"/>
                </a:solidFill>
                <a:ea typeface="+mn-lt"/>
                <a:cs typeface="+mn-lt"/>
              </a:rPr>
              <a:t>How it works/Materials</a:t>
            </a:r>
            <a:endParaRPr lang="en-US" sz="230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2100" dirty="0">
                <a:solidFill>
                  <a:srgbClr val="002060"/>
                </a:solidFill>
                <a:ea typeface="+mn-lt"/>
                <a:cs typeface="+mn-lt"/>
              </a:rPr>
              <a:t>25 min work → 5 min break (repeat)</a:t>
            </a:r>
            <a:endParaRPr lang="en-US" sz="2100"/>
          </a:p>
          <a:p>
            <a:r>
              <a:rPr lang="en-US" sz="2100" dirty="0">
                <a:solidFill>
                  <a:srgbClr val="002060"/>
                </a:solidFill>
                <a:ea typeface="+mn-lt"/>
                <a:cs typeface="+mn-lt"/>
              </a:rPr>
              <a:t>After 4 </a:t>
            </a:r>
            <a:r>
              <a:rPr lang="en-US" sz="2100" err="1">
                <a:solidFill>
                  <a:srgbClr val="002060"/>
                </a:solidFill>
                <a:ea typeface="+mn-lt"/>
                <a:cs typeface="+mn-lt"/>
              </a:rPr>
              <a:t>Pomodoros</a:t>
            </a:r>
            <a:r>
              <a:rPr lang="en-US" sz="2100" dirty="0">
                <a:solidFill>
                  <a:srgbClr val="002060"/>
                </a:solidFill>
                <a:ea typeface="+mn-lt"/>
                <a:cs typeface="+mn-lt"/>
              </a:rPr>
              <a:t>, take a longer break (~30 mins), then start again</a:t>
            </a:r>
          </a:p>
          <a:p>
            <a:r>
              <a:rPr lang="en-US" sz="2100" dirty="0">
                <a:solidFill>
                  <a:srgbClr val="002060"/>
                </a:solidFill>
                <a:ea typeface="+mn-lt"/>
                <a:cs typeface="+mn-lt"/>
              </a:rPr>
              <a:t>Needed: Any kind of timer or alarm</a:t>
            </a:r>
          </a:p>
          <a:p>
            <a:pPr marL="0" indent="0">
              <a:buNone/>
            </a:pPr>
            <a:r>
              <a:rPr lang="en-US" sz="2300" b="1" dirty="0">
                <a:solidFill>
                  <a:srgbClr val="002060"/>
                </a:solidFill>
                <a:ea typeface="+mn-lt"/>
                <a:cs typeface="+mn-lt"/>
              </a:rPr>
              <a:t>Example</a:t>
            </a:r>
            <a:endParaRPr lang="en-US" sz="230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2100" dirty="0">
                <a:solidFill>
                  <a:srgbClr val="002060"/>
                </a:solidFill>
                <a:ea typeface="+mn-lt"/>
                <a:cs typeface="+mn-lt"/>
              </a:rPr>
              <a:t>25 mins writing a report, short break, repeat.</a:t>
            </a:r>
            <a:endParaRPr lang="en-US" sz="2100"/>
          </a:p>
          <a:p>
            <a:pPr marL="0" indent="0">
              <a:buNone/>
            </a:pPr>
            <a:r>
              <a:rPr lang="en-US" sz="2300" b="1" dirty="0">
                <a:solidFill>
                  <a:srgbClr val="002060"/>
                </a:solidFill>
                <a:ea typeface="+mn-lt"/>
                <a:cs typeface="+mn-lt"/>
              </a:rPr>
              <a:t>Why it helps</a:t>
            </a:r>
            <a:endParaRPr lang="en-US" sz="230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2100" dirty="0">
                <a:solidFill>
                  <a:srgbClr val="002060"/>
                </a:solidFill>
                <a:ea typeface="+mn-lt"/>
                <a:cs typeface="+mn-lt"/>
              </a:rPr>
              <a:t>Easier to start (fights procrastination!)</a:t>
            </a:r>
            <a:endParaRPr lang="en-US" sz="2100"/>
          </a:p>
          <a:p>
            <a:r>
              <a:rPr lang="en-US" sz="2100" dirty="0">
                <a:solidFill>
                  <a:srgbClr val="002060"/>
                </a:solidFill>
                <a:ea typeface="+mn-lt"/>
                <a:cs typeface="+mn-lt"/>
              </a:rPr>
              <a:t>Improves focus</a:t>
            </a:r>
            <a:endParaRPr lang="en-US" sz="2100"/>
          </a:p>
          <a:p>
            <a:pPr marL="0" indent="0">
              <a:buNone/>
            </a:pPr>
            <a:r>
              <a:rPr lang="en-US" sz="2300" b="1" dirty="0">
                <a:solidFill>
                  <a:srgbClr val="002060"/>
                </a:solidFill>
                <a:ea typeface="+mn-lt"/>
                <a:cs typeface="+mn-lt"/>
              </a:rPr>
              <a:t>Challenge</a:t>
            </a:r>
            <a:endParaRPr lang="en-US" sz="2300"/>
          </a:p>
          <a:p>
            <a:r>
              <a:rPr lang="en-US" sz="2100" dirty="0">
                <a:solidFill>
                  <a:srgbClr val="002060"/>
                </a:solidFill>
                <a:ea typeface="+mn-lt"/>
                <a:cs typeface="+mn-lt"/>
              </a:rPr>
              <a:t>Breaks can interrupt deep focus</a:t>
            </a:r>
            <a:endParaRPr lang="en-US" sz="2100"/>
          </a:p>
          <a:p>
            <a:pPr marL="0" indent="0">
              <a:buNone/>
            </a:pPr>
            <a:endParaRPr lang="en-US" sz="2300" b="1" dirty="0">
              <a:solidFill>
                <a:srgbClr val="002060"/>
              </a:solidFill>
            </a:endParaRPr>
          </a:p>
          <a:p>
            <a:endParaRPr lang="en-US" sz="1900" dirty="0">
              <a:solidFill>
                <a:srgbClr val="00206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883619-7523-3C13-0677-C7FBAD1D9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pic>
        <p:nvPicPr>
          <p:cNvPr id="5" name="Picture 4" descr="A tomato shaped kitchen timer&#10;&#10;AI-generated content may be incorrect.">
            <a:extLst>
              <a:ext uri="{FF2B5EF4-FFF2-40B4-BE49-F238E27FC236}">
                <a16:creationId xmlns:a16="http://schemas.microsoft.com/office/drawing/2014/main" id="{A61F2934-C5C1-CDAB-44F5-0A98DA7AA7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4323" y="2934929"/>
            <a:ext cx="2219633" cy="22196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9E7FE3C-39F4-DCC0-DBA9-BCD05112591D}"/>
              </a:ext>
            </a:extLst>
          </p:cNvPr>
          <p:cNvSpPr txBox="1"/>
          <p:nvPr/>
        </p:nvSpPr>
        <p:spPr>
          <a:xfrm>
            <a:off x="6197986" y="5277436"/>
            <a:ext cx="3360374" cy="4154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latin typeface="Segoe UI"/>
                <a:cs typeface="Segoe UI"/>
              </a:rPr>
              <a:t>(M365 Copilot, 2026)</a:t>
            </a:r>
            <a:endParaRPr lang="en-US" dirty="0"/>
          </a:p>
          <a:p>
            <a:pPr algn="l"/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170513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15C94-4A53-3414-D27E-1DBAAB39D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4510" y="1793"/>
            <a:ext cx="7042355" cy="412955"/>
          </a:xfrm>
        </p:spPr>
        <p:txBody>
          <a:bodyPr/>
          <a:lstStyle/>
          <a:p>
            <a:r>
              <a:rPr lang="en-US" sz="2000" b="1" dirty="0">
                <a:solidFill>
                  <a:srgbClr val="002060"/>
                </a:solidFill>
              </a:rPr>
              <a:t>Strategy Comparison Table: Answers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AC34B-42AB-6C9F-3B41-3969BBE23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9F37EB5-86C1-4D4E-BDFE-4897A4F007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2839637"/>
              </p:ext>
            </p:extLst>
          </p:nvPr>
        </p:nvGraphicFramePr>
        <p:xfrm>
          <a:off x="612057" y="412955"/>
          <a:ext cx="7932230" cy="499332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586446">
                  <a:extLst>
                    <a:ext uri="{9D8B030D-6E8A-4147-A177-3AD203B41FA5}">
                      <a16:colId xmlns:a16="http://schemas.microsoft.com/office/drawing/2014/main" val="3522340801"/>
                    </a:ext>
                  </a:extLst>
                </a:gridCol>
                <a:gridCol w="1586446">
                  <a:extLst>
                    <a:ext uri="{9D8B030D-6E8A-4147-A177-3AD203B41FA5}">
                      <a16:colId xmlns:a16="http://schemas.microsoft.com/office/drawing/2014/main" val="2610663630"/>
                    </a:ext>
                  </a:extLst>
                </a:gridCol>
                <a:gridCol w="1586446">
                  <a:extLst>
                    <a:ext uri="{9D8B030D-6E8A-4147-A177-3AD203B41FA5}">
                      <a16:colId xmlns:a16="http://schemas.microsoft.com/office/drawing/2014/main" val="737782468"/>
                    </a:ext>
                  </a:extLst>
                </a:gridCol>
                <a:gridCol w="1586446">
                  <a:extLst>
                    <a:ext uri="{9D8B030D-6E8A-4147-A177-3AD203B41FA5}">
                      <a16:colId xmlns:a16="http://schemas.microsoft.com/office/drawing/2014/main" val="2647583579"/>
                    </a:ext>
                  </a:extLst>
                </a:gridCol>
                <a:gridCol w="1586446">
                  <a:extLst>
                    <a:ext uri="{9D8B030D-6E8A-4147-A177-3AD203B41FA5}">
                      <a16:colId xmlns:a16="http://schemas.microsoft.com/office/drawing/2014/main" val="2264159053"/>
                    </a:ext>
                  </a:extLst>
                </a:gridCol>
              </a:tblGrid>
              <a:tr h="523051"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2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Strategy Name 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2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Main Idea / Purpose 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2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Examples of What the Tool is Best For 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2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Key Steps &amp; Tools Needed for Strategy 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2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How It Compares to the Other Strategies 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3468652"/>
                  </a:ext>
                </a:extLst>
              </a:tr>
              <a:tr h="1105878"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2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Pomodoro Technique 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Break work into short, timed intervals to improve focus and reduce procrastination </a:t>
                      </a:r>
                      <a:endParaRPr lang="en-US" sz="1400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Studying for an exam, writing an assignment, reading tasks </a:t>
                      </a:r>
                      <a:endParaRPr lang="en-US" sz="1400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25-minute focused work periods + 5-minute breaks; use a timer </a:t>
                      </a:r>
                      <a:endParaRPr lang="en-US" sz="1400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Focuses on timing work sessions; more about attention management than task </a:t>
                      </a:r>
                      <a:r>
                        <a:rPr lang="en-US" sz="1400" b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prioritisation</a:t>
                      </a: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endParaRPr lang="en-US" sz="1400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5700599"/>
                  </a:ext>
                </a:extLst>
              </a:tr>
              <a:tr h="1105878"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2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4D Strategy 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Help set priorities and manage tasks by </a:t>
                      </a:r>
                      <a:r>
                        <a:rPr lang="en-US" sz="1400" b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categorising</a:t>
                      </a: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them based on urgency and importance </a:t>
                      </a:r>
                      <a:endParaRPr lang="en-US" sz="1400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Managing multiple assignments, planning weekly tasks, deciding which tasks to do first </a:t>
                      </a:r>
                      <a:endParaRPr lang="en-US" sz="1400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List tasks; </a:t>
                      </a:r>
                      <a:r>
                        <a:rPr lang="en-US" sz="1400" b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categorise</a:t>
                      </a: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each as Drop, Delay, Delegate, or Do; plan daily/weekly </a:t>
                      </a:r>
                      <a:endParaRPr lang="en-US" sz="1400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Focuses on task </a:t>
                      </a:r>
                      <a:r>
                        <a:rPr lang="en-US" sz="1400" b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prioritisation</a:t>
                      </a: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; more flexible for planning multiple tasks than Pomodoro </a:t>
                      </a:r>
                      <a:endParaRPr lang="en-US" sz="1400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2144804"/>
                  </a:ext>
                </a:extLst>
              </a:tr>
              <a:tr h="1613985"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2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Eisenhower Matrix 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400" b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Prioritise</a:t>
                      </a: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tasks by urgency and importance to decide what to do first, schedule, delegate, or ignore </a:t>
                      </a:r>
                      <a:endParaRPr lang="en-US" sz="1400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Managing deadlines, planning study sessions, deciding on immediate actions </a:t>
                      </a:r>
                      <a:endParaRPr lang="en-US" sz="1400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List tasks; sort into 4 quadrants: Urgent &amp; Important, Important but Not Urgent, Urgent but Not Important, Neither; plan actions accordingly </a:t>
                      </a:r>
                      <a:endParaRPr lang="en-US" sz="1400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457"/>
                        </a:lnSpc>
                        <a:spcBef>
                          <a:spcPts val="180"/>
                        </a:spcBef>
                        <a:spcAft>
                          <a:spcPts val="180"/>
                        </a:spcAft>
                        <a:buNone/>
                      </a:pP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Focuses on visual task </a:t>
                      </a:r>
                      <a:r>
                        <a:rPr lang="en-US" sz="1400" b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prioritisation</a:t>
                      </a:r>
                      <a:r>
                        <a:rPr lang="en-US" sz="1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; more structured for sorting tasks than 4D, does not time work sessions like Pomodoro </a:t>
                      </a:r>
                      <a:endParaRPr lang="en-US" sz="1400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66675" marR="66675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62189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BD6E5E9-2FBD-2D3D-C19D-7D8EC3D6D1B8}"/>
              </a:ext>
            </a:extLst>
          </p:cNvPr>
          <p:cNvSpPr txBox="1"/>
          <p:nvPr/>
        </p:nvSpPr>
        <p:spPr>
          <a:xfrm>
            <a:off x="259738" y="5324651"/>
            <a:ext cx="862009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>
                <a:solidFill>
                  <a:srgbClr val="2107E6"/>
                </a:solidFill>
              </a:rPr>
              <a:t>Was there a strategy your group preferred overall? If so, which one?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5304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3A53D-D8BC-8A7B-3492-C96E7E719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159" y="197146"/>
            <a:ext cx="7485682" cy="523068"/>
          </a:xfrm>
        </p:spPr>
        <p:txBody>
          <a:bodyPr/>
          <a:lstStyle/>
          <a:p>
            <a:r>
              <a:rPr lang="en-US" sz="3200" b="1" dirty="0">
                <a:solidFill>
                  <a:srgbClr val="002060"/>
                </a:solidFill>
              </a:rPr>
              <a:t>Think and Write:</a:t>
            </a:r>
            <a:endParaRPr lang="en-US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386C2-6B02-D1A7-F9A3-509AE504C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65509"/>
            <a:ext cx="8229600" cy="5333457"/>
          </a:xfrm>
        </p:spPr>
        <p:txBody>
          <a:bodyPr/>
          <a:lstStyle/>
          <a:p>
            <a:r>
              <a:rPr lang="en-US" dirty="0">
                <a:solidFill>
                  <a:srgbClr val="2107E6"/>
                </a:solidFill>
              </a:rPr>
              <a:t>Are you a good time manager? Why or why not?</a:t>
            </a:r>
          </a:p>
          <a:p>
            <a:pPr marL="0" indent="0">
              <a:buNone/>
            </a:pPr>
            <a:endParaRPr lang="en-US" dirty="0">
              <a:solidFill>
                <a:srgbClr val="2107E6"/>
              </a:solidFill>
            </a:endParaRPr>
          </a:p>
          <a:p>
            <a:r>
              <a:rPr lang="en-US" dirty="0">
                <a:solidFill>
                  <a:srgbClr val="2107E6"/>
                </a:solidFill>
                <a:ea typeface="+mn-lt"/>
                <a:cs typeface="+mn-lt"/>
              </a:rPr>
              <a:t>Which strategy would help you most right now and/or in the next 10 weeks? Why?</a:t>
            </a:r>
            <a:endParaRPr lang="en-US" dirty="0"/>
          </a:p>
          <a:p>
            <a:pPr marL="0" indent="0">
              <a:buNone/>
            </a:pPr>
            <a:endParaRPr lang="en-US" dirty="0">
              <a:solidFill>
                <a:srgbClr val="2107E6"/>
              </a:solidFill>
              <a:ea typeface="+mn-lt"/>
              <a:cs typeface="+mn-lt"/>
            </a:endParaRPr>
          </a:p>
          <a:p>
            <a:r>
              <a:rPr lang="en-US" dirty="0">
                <a:solidFill>
                  <a:srgbClr val="2107E6"/>
                </a:solidFill>
                <a:ea typeface="+mn-lt"/>
                <a:cs typeface="+mn-lt"/>
              </a:rPr>
              <a:t>What did you think of today's class? How are you </a:t>
            </a:r>
            <a:r>
              <a:rPr lang="en-US" b="1" dirty="0">
                <a:solidFill>
                  <a:srgbClr val="2107E6"/>
                </a:solidFill>
                <a:ea typeface="+mn-lt"/>
                <a:cs typeface="+mn-lt"/>
              </a:rPr>
              <a:t>now </a:t>
            </a:r>
            <a:r>
              <a:rPr lang="en-US" dirty="0">
                <a:solidFill>
                  <a:srgbClr val="2107E6"/>
                </a:solidFill>
                <a:ea typeface="+mn-lt"/>
                <a:cs typeface="+mn-lt"/>
              </a:rPr>
              <a:t>feeling about the 10 weeks ahead of you in the Academic Skills module?</a:t>
            </a:r>
          </a:p>
          <a:p>
            <a:endParaRPr lang="en-US" dirty="0">
              <a:solidFill>
                <a:srgbClr val="2107E6"/>
              </a:solidFill>
            </a:endParaRPr>
          </a:p>
          <a:p>
            <a:endParaRPr lang="en-US" dirty="0">
              <a:solidFill>
                <a:srgbClr val="2107E6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6D444-770E-AEDB-11AE-08BAF9150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9711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2489B-21DF-7C82-2610-3DB879F0F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174" y="193522"/>
            <a:ext cx="5471652" cy="545691"/>
          </a:xfrm>
        </p:spPr>
        <p:txBody>
          <a:bodyPr/>
          <a:lstStyle/>
          <a:p>
            <a:r>
              <a:rPr lang="en-US" sz="3200" b="1" dirty="0">
                <a:solidFill>
                  <a:srgbClr val="002060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D31EB-26C4-C881-CC92-65DB355FE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355" y="604685"/>
            <a:ext cx="8745793" cy="6674311"/>
          </a:xfrm>
        </p:spPr>
        <p:txBody>
          <a:bodyPr/>
          <a:lstStyle/>
          <a:p>
            <a:pPr marL="0" indent="0">
              <a:buNone/>
            </a:pPr>
            <a:r>
              <a:rPr lang="en-US" sz="1800" b="1" dirty="0">
                <a:solidFill>
                  <a:srgbClr val="002060"/>
                </a:solidFill>
                <a:ea typeface="+mn-lt"/>
                <a:cs typeface="+mn-lt"/>
              </a:rPr>
              <a:t>Worksheet References</a:t>
            </a:r>
          </a:p>
          <a:p>
            <a:pPr marL="0" indent="0">
              <a:buNone/>
            </a:pPr>
            <a:r>
              <a:rPr lang="en-US" sz="1400" b="1" dirty="0">
                <a:solidFill>
                  <a:srgbClr val="002060"/>
                </a:solidFill>
                <a:ea typeface="+mn-lt"/>
                <a:cs typeface="+mn-lt"/>
              </a:rPr>
              <a:t>4D Strategy: </a:t>
            </a:r>
            <a:r>
              <a:rPr lang="en-US" sz="1400" dirty="0" err="1">
                <a:solidFill>
                  <a:srgbClr val="002060"/>
                </a:solidFill>
                <a:ea typeface="+mn-lt"/>
                <a:cs typeface="+mn-lt"/>
              </a:rPr>
              <a:t>Rossingol</a:t>
            </a: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, N. (2022). 4D Strategy of Time Management Explained. Available at: https://www.pmcolumn.com/4-ds-of-time-management/(Accessed: 2 October 2024).  </a:t>
            </a:r>
            <a:endParaRPr lang="en-US"/>
          </a:p>
          <a:p>
            <a:pPr marL="0" indent="0">
              <a:buNone/>
            </a:pPr>
            <a:r>
              <a:rPr lang="en-US" sz="1400" b="1" dirty="0">
                <a:solidFill>
                  <a:srgbClr val="002060"/>
                </a:solidFill>
                <a:ea typeface="+mn-lt"/>
                <a:cs typeface="+mn-lt"/>
              </a:rPr>
              <a:t>Pomodoro Technique:</a:t>
            </a: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 University of York. (2024). How to avoid procrastination. Available at: https://subjectguides.york.ac.uk/being-organised/procrastination?type=dst?type=clab   (Accessed: 25 September 2024). </a:t>
            </a:r>
            <a:endParaRPr lang="en-US" sz="140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 b="1" dirty="0">
                <a:solidFill>
                  <a:srgbClr val="002060"/>
                </a:solidFill>
                <a:ea typeface="+mn-lt"/>
                <a:cs typeface="+mn-lt"/>
              </a:rPr>
              <a:t>Eisenhower Matrix: </a:t>
            </a: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Columbia University School of Professional Studies (2023) The Eisenhower Matrix. Available at: https://sps.columbia.edu/sites/default/files/2023-08/Eisenhower%20Matrix.pdf (Accessed: 20 January 2026).  </a:t>
            </a:r>
          </a:p>
          <a:p>
            <a:pPr marL="0" indent="0">
              <a:buNone/>
            </a:pPr>
            <a:endParaRPr lang="en-US" sz="1400" dirty="0">
              <a:solidFill>
                <a:srgbClr val="00206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 b="1">
                <a:solidFill>
                  <a:srgbClr val="002060"/>
                </a:solidFill>
                <a:ea typeface="+mn-lt"/>
                <a:cs typeface="+mn-lt"/>
              </a:rPr>
              <a:t>Slide References</a:t>
            </a:r>
          </a:p>
          <a:p>
            <a:pPr>
              <a:buNone/>
            </a:pP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Ling, T. (2025) How to finally break your procrastination habit, explained by a psychologist. BBC Science Focus Magazine, 7 January. Available at: </a:t>
            </a:r>
            <a:r>
              <a:rPr lang="en-US" sz="1400" dirty="0">
                <a:solidFill>
                  <a:srgbClr val="002060"/>
                </a:solidFill>
                <a:ea typeface="+mn-lt"/>
                <a:cs typeface="+mn-lt"/>
                <a:hlinkClick r:id="rId2"/>
              </a:rPr>
              <a:t>https://www.sciencefocus.com/science/procrastination</a:t>
            </a:r>
            <a:endParaRPr lang="en-US" sz="14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(Accessed: 18 January 2026).</a:t>
            </a:r>
            <a:endParaRPr lang="en-US" sz="1400" dirty="0">
              <a:ea typeface="+mn-lt"/>
              <a:cs typeface="+mn-lt"/>
            </a:endParaRPr>
          </a:p>
          <a:p>
            <a:pPr>
              <a:buNone/>
            </a:pP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Microsoft (2026) M365 Copilot (GPT‑5 Chat Model). AI assistant used for content generation and support.</a:t>
            </a:r>
            <a:endParaRPr lang="en-US"/>
          </a:p>
          <a:p>
            <a:pPr marL="0" indent="0">
              <a:buNone/>
            </a:pP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Accessed: 20 January 2026.</a:t>
            </a:r>
            <a:endParaRPr lang="en-US" dirty="0"/>
          </a:p>
          <a:p>
            <a:pPr marL="0" indent="0">
              <a:buNone/>
            </a:pP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Steel, P. (2007) </a:t>
            </a:r>
            <a:r>
              <a:rPr lang="en-US" sz="1400" i="1" dirty="0">
                <a:solidFill>
                  <a:srgbClr val="002060"/>
                </a:solidFill>
                <a:ea typeface="+mn-lt"/>
                <a:cs typeface="+mn-lt"/>
              </a:rPr>
              <a:t>The nature of procrastination: a meta‑analytic and theoretical review of quintessential self‑regulatory failure.</a:t>
            </a: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1400" i="1" dirty="0">
                <a:solidFill>
                  <a:srgbClr val="002060"/>
                </a:solidFill>
                <a:ea typeface="+mn-lt"/>
                <a:cs typeface="+mn-lt"/>
              </a:rPr>
              <a:t>Psychological Bulletin</a:t>
            </a: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, 133(1), pp. 65–94. </a:t>
            </a:r>
            <a:r>
              <a:rPr lang="en-US" sz="1400" dirty="0" err="1">
                <a:solidFill>
                  <a:srgbClr val="002060"/>
                </a:solidFill>
                <a:ea typeface="+mn-lt"/>
                <a:cs typeface="+mn-lt"/>
              </a:rPr>
              <a:t>doi</a:t>
            </a: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: 10.1037/0033‑2909.133.1.65.</a:t>
            </a:r>
            <a:endParaRPr lang="en-US" dirty="0"/>
          </a:p>
          <a:p>
            <a:pPr marL="0" indent="0">
              <a:buNone/>
            </a:pP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University of Salford (2020) </a:t>
            </a:r>
            <a:r>
              <a:rPr lang="en-US" sz="1400" i="1" dirty="0">
                <a:solidFill>
                  <a:srgbClr val="002060"/>
                </a:solidFill>
                <a:ea typeface="+mn-lt"/>
                <a:cs typeface="+mn-lt"/>
              </a:rPr>
              <a:t>Time Management</a:t>
            </a: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. Available at: </a:t>
            </a:r>
            <a:r>
              <a:rPr lang="en-US" sz="1400" dirty="0">
                <a:solidFill>
                  <a:srgbClr val="002060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https://www.salford.ac.uk/sites/default/files/2020-06/Time-Management.pdf</a:t>
            </a: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 (Accessed: 13 January 2026)</a:t>
            </a:r>
          </a:p>
          <a:p>
            <a:pPr marL="0" indent="0">
              <a:buNone/>
            </a:pPr>
            <a:endParaRPr lang="en-US" sz="1800" dirty="0">
              <a:solidFill>
                <a:srgbClr val="00206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D3249-FC42-E4A5-DDDB-90FBBAC0E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31/01/2026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7217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On-screen Show (4:3)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office theme</vt:lpstr>
      <vt:lpstr>1_20140311PresentationUWTSDTemplate</vt:lpstr>
      <vt:lpstr>2_20140311PresentationUWTSDTemplate</vt:lpstr>
      <vt:lpstr> LCLM4001  Academic Skills (ACS)  </vt:lpstr>
      <vt:lpstr>What is Time Management?</vt:lpstr>
      <vt:lpstr>An Enemy of Time Management: Procrastination!</vt:lpstr>
      <vt:lpstr>Home Groups 10 minutes</vt:lpstr>
      <vt:lpstr>Expert Groups</vt:lpstr>
      <vt:lpstr>In Your Expert Groups: Get to Know Each Other/ Pre-reading Question 10 minutes</vt:lpstr>
      <vt:lpstr>In Your Expert Groups: Reading/Questions 40 minutes</vt:lpstr>
      <vt:lpstr>Home Groups 45 minutes (10 mins per strategy + Group Discussion)</vt:lpstr>
      <vt:lpstr>Eisenhower Matrix</vt:lpstr>
      <vt:lpstr>4D Strategy</vt:lpstr>
      <vt:lpstr>Pomodoro Technique</vt:lpstr>
      <vt:lpstr>Strategy Comparison Table: Answers</vt:lpstr>
      <vt:lpstr>Think and Write: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621</cp:revision>
  <dcterms:created xsi:type="dcterms:W3CDTF">2026-01-30T15:37:28Z</dcterms:created>
  <dcterms:modified xsi:type="dcterms:W3CDTF">2026-01-31T20:32:07Z</dcterms:modified>
</cp:coreProperties>
</file>